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6"/>
  </p:notesMasterIdLst>
  <p:sldIdLst>
    <p:sldId id="256" r:id="rId2"/>
    <p:sldId id="259" r:id="rId3"/>
    <p:sldId id="260" r:id="rId4"/>
    <p:sldId id="269" r:id="rId5"/>
    <p:sldId id="261" r:id="rId6"/>
    <p:sldId id="268" r:id="rId7"/>
    <p:sldId id="264" r:id="rId8"/>
    <p:sldId id="276" r:id="rId9"/>
    <p:sldId id="274" r:id="rId10"/>
    <p:sldId id="263" r:id="rId11"/>
    <p:sldId id="271" r:id="rId12"/>
    <p:sldId id="262" r:id="rId13"/>
    <p:sldId id="267" r:id="rId14"/>
    <p:sldId id="257" r:id="rId15"/>
    <p:sldId id="265" r:id="rId16"/>
    <p:sldId id="272" r:id="rId17"/>
    <p:sldId id="312" r:id="rId18"/>
    <p:sldId id="277" r:id="rId19"/>
    <p:sldId id="273" r:id="rId20"/>
    <p:sldId id="279" r:id="rId21"/>
    <p:sldId id="270" r:id="rId22"/>
    <p:sldId id="315" r:id="rId23"/>
    <p:sldId id="313" r:id="rId24"/>
    <p:sldId id="314" r:id="rId25"/>
    <p:sldId id="275" r:id="rId26"/>
    <p:sldId id="266" r:id="rId27"/>
    <p:sldId id="278" r:id="rId28"/>
    <p:sldId id="280" r:id="rId29"/>
    <p:sldId id="285" r:id="rId30"/>
    <p:sldId id="283" r:id="rId31"/>
    <p:sldId id="287" r:id="rId32"/>
    <p:sldId id="284" r:id="rId33"/>
    <p:sldId id="286" r:id="rId34"/>
    <p:sldId id="281" r:id="rId35"/>
  </p:sldIdLst>
  <p:sldSz cx="9144000" cy="5143500" type="screen16x9"/>
  <p:notesSz cx="6858000" cy="9144000"/>
  <p:embeddedFontLst>
    <p:embeddedFont>
      <p:font typeface="Catamaran" panose="020B0604020202020204" charset="-18"/>
      <p:regular r:id="rId37"/>
      <p:bold r:id="rId38"/>
    </p:embeddedFont>
    <p:embeddedFont>
      <p:font typeface="Libre Franklin" panose="020B0604020202020204" charset="-18"/>
      <p:regular r:id="rId39"/>
      <p:bold r:id="rId40"/>
      <p:italic r:id="rId41"/>
      <p:boldItalic r:id="rId42"/>
    </p:embeddedFont>
    <p:embeddedFont>
      <p:font typeface="Libre Franklin Medium" panose="020B0604020202020204" charset="-18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040F23-E462-410D-B105-2C892F11C57A}">
  <a:tblStyle styleId="{8A040F23-E462-410D-B105-2C892F11C5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16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9925c4eec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9925c4eec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9b62cbd3bc_2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9b62cbd3bc_2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9b620b178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9b620b178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9a557fbe40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9a557fbe40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93969108f1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93969108f1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8d83cf88e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8d83cf88e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993d73b759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993d73b759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93969108f1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0" name="Google Shape;2340;g93969108f1_2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529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93969108f1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0" name="Google Shape;2340;g93969108f1_2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5fd4b45418938cd5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5fd4b45418938cd5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9a0f900027_1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9a0f900027_1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g9b62cbd3b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7" name="Google Shape;2407;g9b62cbd3b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993d73b75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993d73b75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993d73b75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993d73b75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315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993d73b75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993d73b75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27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993d73b75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993d73b75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851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g993d73b75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1" name="Google Shape;2041;g993d73b75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99d09375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99d09375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g993d73b759_7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7" name="Google Shape;2397;g993d73b759_7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" name="Google Shape;2611;g9b62cbd3bc_2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2" name="Google Shape;2612;g9b62cbd3bc_2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" name="Google Shape;3271;g92ff37ea2c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2" name="Google Shape;3272;g92ff37ea2c_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9a0f900027_1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9a0f900027_1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g993d73b759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2" name="Google Shape;2832;g993d73b759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9b620b178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9b620b178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" name="Google Shape;3265;g86649e36a1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6" name="Google Shape;3266;g86649e36a1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9b620b17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9b620b178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g5fd4b45418938cd5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6" name="Google Shape;2746;g5fd4b45418938cd5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92ff37ea2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92ff37ea2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9925c4eece_1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9925c4eece_1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9a557fbe40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9a557fbe40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b3a69c5e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b3a69c5e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d83cf88e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d83cf88e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993d73b7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993d73b7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CUSTOM_17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7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5400000">
            <a:off x="-468300" y="4683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7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 rot="5400454" flipH="1">
            <a:off x="-1417132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 rot="-5400000" flipH="1">
            <a:off x="7422000" y="4683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_1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7_1_1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4410000"/>
            <a:ext cx="1299900" cy="744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7_1_1_1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7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 rot="5400000">
            <a:off x="28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7_1_1_1_1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 rot="10800000">
            <a:off x="518760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/>
          <p:nvPr/>
        </p:nvSpPr>
        <p:spPr>
          <a:xfrm rot="5400000" flipH="1">
            <a:off x="-4683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/>
          <p:cNvSpPr/>
          <p:nvPr/>
        </p:nvSpPr>
        <p:spPr>
          <a:xfrm rot="-5400000" flipH="1">
            <a:off x="802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8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1"/>
          <p:cNvSpPr/>
          <p:nvPr/>
        </p:nvSpPr>
        <p:spPr>
          <a:xfrm rot="-5400000" flipH="1">
            <a:off x="6596700" y="1293600"/>
            <a:ext cx="38409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1"/>
          </p:nvPr>
        </p:nvSpPr>
        <p:spPr>
          <a:xfrm>
            <a:off x="6336385" y="2307650"/>
            <a:ext cx="1440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2"/>
          </p:nvPr>
        </p:nvSpPr>
        <p:spPr>
          <a:xfrm>
            <a:off x="6337577" y="2750075"/>
            <a:ext cx="18828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821150" y="38501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2"/>
          </p:nvPr>
        </p:nvSpPr>
        <p:spPr>
          <a:xfrm>
            <a:off x="6719376" y="38501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3"/>
          </p:nvPr>
        </p:nvSpPr>
        <p:spPr>
          <a:xfrm>
            <a:off x="6719376" y="21616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4"/>
          </p:nvPr>
        </p:nvSpPr>
        <p:spPr>
          <a:xfrm>
            <a:off x="821150" y="21616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5"/>
          </p:nvPr>
        </p:nvSpPr>
        <p:spPr>
          <a:xfrm>
            <a:off x="821138" y="1826925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6"/>
          </p:nvPr>
        </p:nvSpPr>
        <p:spPr>
          <a:xfrm>
            <a:off x="821138" y="3520300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ubTitle" idx="7"/>
          </p:nvPr>
        </p:nvSpPr>
        <p:spPr>
          <a:xfrm>
            <a:off x="6719363" y="3520300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8"/>
          </p:nvPr>
        </p:nvSpPr>
        <p:spPr>
          <a:xfrm>
            <a:off x="6719363" y="1826925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86216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183300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flipH="1">
            <a:off x="616300" y="720000"/>
            <a:ext cx="28956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16300" y="3795175"/>
            <a:ext cx="16353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5312925" y="3960725"/>
            <a:ext cx="3093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752200" y="491400"/>
            <a:ext cx="7767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ubTitle" idx="1"/>
          </p:nvPr>
        </p:nvSpPr>
        <p:spPr>
          <a:xfrm>
            <a:off x="4946704" y="3425100"/>
            <a:ext cx="35730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ix Column 3">
  <p:cSld name="CUSTOM_1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/>
          <p:nvPr/>
        </p:nvSpPr>
        <p:spPr>
          <a:xfrm rot="-5400000" flipH="1">
            <a:off x="6596700" y="1293600"/>
            <a:ext cx="38409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2262975" y="1477125"/>
            <a:ext cx="45906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2"/>
          </p:nvPr>
        </p:nvSpPr>
        <p:spPr>
          <a:xfrm>
            <a:off x="1301249" y="3125975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3"/>
          </p:nvPr>
        </p:nvSpPr>
        <p:spPr>
          <a:xfrm>
            <a:off x="4125473" y="3125975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4"/>
          </p:nvPr>
        </p:nvSpPr>
        <p:spPr>
          <a:xfrm>
            <a:off x="6838451" y="3125975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5"/>
          </p:nvPr>
        </p:nvSpPr>
        <p:spPr>
          <a:xfrm>
            <a:off x="1301249" y="4104300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6"/>
          </p:nvPr>
        </p:nvSpPr>
        <p:spPr>
          <a:xfrm>
            <a:off x="4125473" y="4104300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7"/>
          </p:nvPr>
        </p:nvSpPr>
        <p:spPr>
          <a:xfrm>
            <a:off x="6838451" y="4104300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0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-7075" y="3399049"/>
            <a:ext cx="3084600" cy="1765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"/>
          <p:cNvSpPr/>
          <p:nvPr/>
        </p:nvSpPr>
        <p:spPr>
          <a:xfrm flipH="1">
            <a:off x="1371600" y="715319"/>
            <a:ext cx="7772400" cy="4449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616200" y="720000"/>
            <a:ext cx="5261700" cy="24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9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/>
          <p:nvPr/>
        </p:nvSpPr>
        <p:spPr>
          <a:xfrm rot="5399455">
            <a:off x="-545610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 rot="7927565" flipH="1">
            <a:off x="2252299" y="2285486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/>
          <p:nvPr/>
        </p:nvSpPr>
        <p:spPr>
          <a:xfrm rot="-1631627">
            <a:off x="295472" y="931618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/>
          <p:nvPr/>
        </p:nvSpPr>
        <p:spPr>
          <a:xfrm rot="-5399499" flipH="1">
            <a:off x="3783294" y="1696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/>
          <p:nvPr/>
        </p:nvSpPr>
        <p:spPr>
          <a:xfrm rot="10800000" flipH="1">
            <a:off x="7043794" y="3484328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/>
          <p:nvPr/>
        </p:nvSpPr>
        <p:spPr>
          <a:xfrm rot="-9064387" flipH="1">
            <a:off x="5647909" y="4453399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/>
          <p:nvPr/>
        </p:nvSpPr>
        <p:spPr>
          <a:xfrm flipH="1">
            <a:off x="7708619" y="1304701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/>
          <p:cNvSpPr/>
          <p:nvPr/>
        </p:nvSpPr>
        <p:spPr>
          <a:xfrm rot="-376090" flipH="1">
            <a:off x="4281592" y="1689367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1"/>
          </p:nvPr>
        </p:nvSpPr>
        <p:spPr>
          <a:xfrm>
            <a:off x="844800" y="3352200"/>
            <a:ext cx="1914000" cy="1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9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/>
          <p:nvPr/>
        </p:nvSpPr>
        <p:spPr>
          <a:xfrm rot="3599646">
            <a:off x="-1179039" y="2803579"/>
            <a:ext cx="6183096" cy="2327088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9"/>
          <p:cNvSpPr/>
          <p:nvPr/>
        </p:nvSpPr>
        <p:spPr>
          <a:xfrm rot="-10799393" flipH="1">
            <a:off x="1464075" y="-3417"/>
            <a:ext cx="8496300" cy="19980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/>
          <p:nvPr/>
        </p:nvSpPr>
        <p:spPr>
          <a:xfrm rot="8271839">
            <a:off x="8029111" y="2669652"/>
            <a:ext cx="386351" cy="16142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/>
          <p:nvPr/>
        </p:nvSpPr>
        <p:spPr>
          <a:xfrm rot="5400000">
            <a:off x="451794" y="894324"/>
            <a:ext cx="378900" cy="2025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/>
          <p:cNvSpPr/>
          <p:nvPr/>
        </p:nvSpPr>
        <p:spPr>
          <a:xfrm rot="3664910">
            <a:off x="2227189" y="1655151"/>
            <a:ext cx="575110" cy="239957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9"/>
          <p:cNvSpPr/>
          <p:nvPr/>
        </p:nvSpPr>
        <p:spPr>
          <a:xfrm rot="-5400000">
            <a:off x="6737501" y="4245443"/>
            <a:ext cx="214500" cy="1146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/>
          <p:nvPr/>
        </p:nvSpPr>
        <p:spPr>
          <a:xfrm rot="-3767358" flipH="1">
            <a:off x="7404303" y="1083032"/>
            <a:ext cx="726276" cy="302833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1"/>
          </p:nvPr>
        </p:nvSpPr>
        <p:spPr>
          <a:xfrm>
            <a:off x="844800" y="3352200"/>
            <a:ext cx="1914000" cy="1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9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 rot="-1800354">
            <a:off x="-498589" y="-922996"/>
            <a:ext cx="6183096" cy="2327088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/>
          <p:cNvSpPr/>
          <p:nvPr/>
        </p:nvSpPr>
        <p:spPr>
          <a:xfrm>
            <a:off x="7381360" y="719988"/>
            <a:ext cx="378900" cy="2025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/>
          <p:nvPr/>
        </p:nvSpPr>
        <p:spPr>
          <a:xfrm rot="-545">
            <a:off x="-3428352" y="2572950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/>
          <p:cNvSpPr/>
          <p:nvPr/>
        </p:nvSpPr>
        <p:spPr>
          <a:xfrm rot="2527565" flipH="1">
            <a:off x="7280976" y="2523020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0"/>
          <p:cNvSpPr/>
          <p:nvPr/>
        </p:nvSpPr>
        <p:spPr>
          <a:xfrm rot="-7031627">
            <a:off x="4907401" y="4395684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subTitle" idx="1"/>
          </p:nvPr>
        </p:nvSpPr>
        <p:spPr>
          <a:xfrm>
            <a:off x="6613800" y="3352200"/>
            <a:ext cx="1914000" cy="1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8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/>
          <p:nvPr/>
        </p:nvSpPr>
        <p:spPr>
          <a:xfrm rot="-5400000">
            <a:off x="5379100" y="1380000"/>
            <a:ext cx="5149500" cy="238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1"/>
          <p:cNvSpPr/>
          <p:nvPr/>
        </p:nvSpPr>
        <p:spPr>
          <a:xfrm rot="5400454" flipH="1">
            <a:off x="-1715103" y="2314500"/>
            <a:ext cx="4545900" cy="1115100"/>
          </a:xfrm>
          <a:prstGeom prst="triangle">
            <a:avLst>
              <a:gd name="adj" fmla="val 2094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subTitle" idx="1"/>
          </p:nvPr>
        </p:nvSpPr>
        <p:spPr>
          <a:xfrm>
            <a:off x="1054050" y="1544250"/>
            <a:ext cx="29679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823550" y="491400"/>
            <a:ext cx="753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CUSTOM_8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/>
          <p:nvPr/>
        </p:nvSpPr>
        <p:spPr>
          <a:xfrm rot="-5400454">
            <a:off x="6313047" y="2314500"/>
            <a:ext cx="4545900" cy="1115100"/>
          </a:xfrm>
          <a:prstGeom prst="triangle">
            <a:avLst>
              <a:gd name="adj" fmla="val 2094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/>
          <p:nvPr/>
        </p:nvSpPr>
        <p:spPr>
          <a:xfrm rot="5400000" flipH="1">
            <a:off x="-1384500" y="1380000"/>
            <a:ext cx="5149500" cy="238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5122050" y="1544250"/>
            <a:ext cx="29679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823450" y="491400"/>
            <a:ext cx="753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7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/>
          <p:nvPr/>
        </p:nvSpPr>
        <p:spPr>
          <a:xfrm>
            <a:off x="0" y="3674700"/>
            <a:ext cx="2568600" cy="14706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body" idx="1"/>
          </p:nvPr>
        </p:nvSpPr>
        <p:spPr>
          <a:xfrm>
            <a:off x="4516250" y="1544250"/>
            <a:ext cx="41238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⃤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subTitle" idx="2"/>
          </p:nvPr>
        </p:nvSpPr>
        <p:spPr>
          <a:xfrm>
            <a:off x="616225" y="1544250"/>
            <a:ext cx="29679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subTitle" idx="3"/>
          </p:nvPr>
        </p:nvSpPr>
        <p:spPr>
          <a:xfrm>
            <a:off x="616225" y="24560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5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>
            <a:off x="4362600" y="-8325"/>
            <a:ext cx="4781400" cy="2736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3933000"/>
            <a:ext cx="2115000" cy="121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543480" y="19988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543467" y="2959350"/>
            <a:ext cx="2439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694620" y="19988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694633" y="2959350"/>
            <a:ext cx="2439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16200" y="491400"/>
            <a:ext cx="2926500" cy="28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5530834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/>
          <p:nvPr/>
        </p:nvSpPr>
        <p:spPr>
          <a:xfrm rot="-5400000" flipH="1">
            <a:off x="240345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5374475" y="720000"/>
            <a:ext cx="31533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6907825" y="3795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720000" y="3960725"/>
            <a:ext cx="29919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 rot="9395685">
            <a:off x="5208650" y="2137922"/>
            <a:ext cx="1255941" cy="690506"/>
          </a:xfrm>
          <a:prstGeom prst="triangle">
            <a:avLst>
              <a:gd name="adj" fmla="val 6724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 rot="7057689" flipH="1">
            <a:off x="4749232" y="3482137"/>
            <a:ext cx="976212" cy="462278"/>
          </a:xfrm>
          <a:prstGeom prst="triangle">
            <a:avLst>
              <a:gd name="adj" fmla="val 672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 rot="593356" flipH="1">
            <a:off x="4530915" y="1856236"/>
            <a:ext cx="2415795" cy="1849932"/>
          </a:xfrm>
          <a:prstGeom prst="triangle">
            <a:avLst>
              <a:gd name="adj" fmla="val 67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 rot="-1404315">
            <a:off x="2679409" y="3087050"/>
            <a:ext cx="1255941" cy="690506"/>
          </a:xfrm>
          <a:prstGeom prst="triangle">
            <a:avLst>
              <a:gd name="adj" fmla="val 6724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 rot="-3742311" flipH="1">
            <a:off x="3418556" y="1971064"/>
            <a:ext cx="976212" cy="462278"/>
          </a:xfrm>
          <a:prstGeom prst="triangle">
            <a:avLst>
              <a:gd name="adj" fmla="val 672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/>
          <p:nvPr/>
        </p:nvSpPr>
        <p:spPr>
          <a:xfrm rot="-10206644" flipH="1">
            <a:off x="2197290" y="2209309"/>
            <a:ext cx="2415795" cy="1849932"/>
          </a:xfrm>
          <a:prstGeom prst="triangle">
            <a:avLst>
              <a:gd name="adj" fmla="val 67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2799913" y="2161475"/>
            <a:ext cx="18345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616200" y="1887275"/>
            <a:ext cx="1834500" cy="9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2"/>
          </p:nvPr>
        </p:nvSpPr>
        <p:spPr>
          <a:xfrm>
            <a:off x="6793250" y="1887275"/>
            <a:ext cx="1834500" cy="9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title" idx="3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4"/>
          </p:nvPr>
        </p:nvSpPr>
        <p:spPr>
          <a:xfrm>
            <a:off x="616200" y="2734800"/>
            <a:ext cx="1884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5"/>
          </p:nvPr>
        </p:nvSpPr>
        <p:spPr>
          <a:xfrm>
            <a:off x="6793252" y="2734800"/>
            <a:ext cx="1884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 idx="6" hasCustomPrompt="1"/>
          </p:nvPr>
        </p:nvSpPr>
        <p:spPr>
          <a:xfrm>
            <a:off x="4515713" y="2282900"/>
            <a:ext cx="18345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8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EYGi2OlPf_tehdBICdL-MBL_PD20YyxRBmjM7NACSU/cop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566191" y="204195"/>
            <a:ext cx="377982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</a:t>
            </a:r>
            <a:r>
              <a:rPr lang="en-GB" dirty="0"/>
              <a:t>-</a:t>
            </a:r>
            <a:r>
              <a:rPr lang="hu-HU" dirty="0"/>
              <a:t>G</a:t>
            </a:r>
            <a:r>
              <a:rPr lang="en-GB" dirty="0" err="1"/>
              <a:t>azság</a:t>
            </a:r>
            <a:br>
              <a:rPr lang="en-GB" dirty="0"/>
            </a:br>
            <a:r>
              <a:rPr lang="en-GB" dirty="0"/>
              <a:t>2022</a:t>
            </a:r>
            <a:br>
              <a:rPr lang="en-GB" dirty="0"/>
            </a:br>
            <a:r>
              <a:rPr lang="en-GB" sz="4000" dirty="0"/>
              <a:t>KO-do-LIBRI code</a:t>
            </a:r>
            <a:endParaRPr lang="en-GB" dirty="0"/>
          </a:p>
        </p:txBody>
      </p:sp>
      <p:sp>
        <p:nvSpPr>
          <p:cNvPr id="250" name="Google Shape;250;p41"/>
          <p:cNvSpPr txBox="1">
            <a:spLocks noGrp="1"/>
          </p:cNvSpPr>
          <p:nvPr>
            <p:ph type="subTitle" idx="1"/>
          </p:nvPr>
        </p:nvSpPr>
        <p:spPr>
          <a:xfrm>
            <a:off x="431265" y="3619411"/>
            <a:ext cx="3439721" cy="9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Robot </a:t>
            </a:r>
            <a:r>
              <a:rPr lang="en-US" dirty="0" err="1"/>
              <a:t>politológus</a:t>
            </a:r>
            <a:r>
              <a:rPr lang="en-US" dirty="0"/>
              <a:t>, </a:t>
            </a:r>
            <a:endParaRPr lang="hu-H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avagy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automatizálni</a:t>
            </a:r>
            <a:r>
              <a:rPr lang="en-US" dirty="0"/>
              <a:t> </a:t>
            </a:r>
            <a:r>
              <a:rPr lang="en-US" dirty="0" err="1"/>
              <a:t>politikai</a:t>
            </a:r>
            <a:r>
              <a:rPr lang="en-US" dirty="0"/>
              <a:t> </a:t>
            </a:r>
            <a:r>
              <a:rPr lang="en-US" dirty="0" err="1"/>
              <a:t>elemzések</a:t>
            </a:r>
            <a:r>
              <a:rPr lang="en-US" dirty="0"/>
              <a:t> </a:t>
            </a:r>
            <a:r>
              <a:rPr lang="en-US" dirty="0" err="1"/>
              <a:t>kapcsán</a:t>
            </a:r>
            <a:endParaRPr lang="en-US" dirty="0"/>
          </a:p>
        </p:txBody>
      </p:sp>
      <p:grpSp>
        <p:nvGrpSpPr>
          <p:cNvPr id="251" name="Google Shape;251;p41"/>
          <p:cNvGrpSpPr/>
          <p:nvPr/>
        </p:nvGrpSpPr>
        <p:grpSpPr>
          <a:xfrm>
            <a:off x="4538058" y="736315"/>
            <a:ext cx="3881893" cy="3866200"/>
            <a:chOff x="1380325" y="456475"/>
            <a:chExt cx="4827625" cy="4811100"/>
          </a:xfrm>
        </p:grpSpPr>
        <p:sp>
          <p:nvSpPr>
            <p:cNvPr id="252" name="Google Shape;252;p41"/>
            <p:cNvSpPr/>
            <p:nvPr/>
          </p:nvSpPr>
          <p:spPr>
            <a:xfrm>
              <a:off x="1380325" y="2480550"/>
              <a:ext cx="4827625" cy="2787025"/>
            </a:xfrm>
            <a:custGeom>
              <a:avLst/>
              <a:gdLst/>
              <a:ahLst/>
              <a:cxnLst/>
              <a:rect l="l" t="t" r="r" b="b"/>
              <a:pathLst>
                <a:path w="193105" h="111481" extrusionOk="0">
                  <a:moveTo>
                    <a:pt x="96569" y="1"/>
                  </a:moveTo>
                  <a:cubicBezTo>
                    <a:pt x="43231" y="1"/>
                    <a:pt x="0" y="24985"/>
                    <a:pt x="0" y="55740"/>
                  </a:cubicBezTo>
                  <a:cubicBezTo>
                    <a:pt x="0" y="86529"/>
                    <a:pt x="43231" y="111480"/>
                    <a:pt x="96569" y="111480"/>
                  </a:cubicBezTo>
                  <a:cubicBezTo>
                    <a:pt x="149874" y="111480"/>
                    <a:pt x="193105" y="86529"/>
                    <a:pt x="193105" y="55740"/>
                  </a:cubicBezTo>
                  <a:cubicBezTo>
                    <a:pt x="193105" y="24985"/>
                    <a:pt x="149874" y="1"/>
                    <a:pt x="9656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1"/>
            <p:cNvSpPr/>
            <p:nvPr/>
          </p:nvSpPr>
          <p:spPr>
            <a:xfrm>
              <a:off x="2849700" y="4121425"/>
              <a:ext cx="1717100" cy="880950"/>
            </a:xfrm>
            <a:custGeom>
              <a:avLst/>
              <a:gdLst/>
              <a:ahLst/>
              <a:cxnLst/>
              <a:rect l="l" t="t" r="r" b="b"/>
              <a:pathLst>
                <a:path w="68684" h="35238" extrusionOk="0">
                  <a:moveTo>
                    <a:pt x="21349" y="13455"/>
                  </a:moveTo>
                  <a:cubicBezTo>
                    <a:pt x="26353" y="13455"/>
                    <a:pt x="31023" y="14556"/>
                    <a:pt x="34492" y="16558"/>
                  </a:cubicBezTo>
                  <a:cubicBezTo>
                    <a:pt x="37461" y="18292"/>
                    <a:pt x="39095" y="20394"/>
                    <a:pt x="39095" y="22529"/>
                  </a:cubicBezTo>
                  <a:cubicBezTo>
                    <a:pt x="39095" y="24630"/>
                    <a:pt x="37461" y="26765"/>
                    <a:pt x="34459" y="28466"/>
                  </a:cubicBezTo>
                  <a:lnTo>
                    <a:pt x="34492" y="28466"/>
                  </a:lnTo>
                  <a:cubicBezTo>
                    <a:pt x="31023" y="30468"/>
                    <a:pt x="26353" y="31568"/>
                    <a:pt x="21349" y="31568"/>
                  </a:cubicBezTo>
                  <a:cubicBezTo>
                    <a:pt x="16346" y="31568"/>
                    <a:pt x="11676" y="30468"/>
                    <a:pt x="8207" y="28466"/>
                  </a:cubicBezTo>
                  <a:cubicBezTo>
                    <a:pt x="5238" y="26765"/>
                    <a:pt x="3603" y="24630"/>
                    <a:pt x="3603" y="22529"/>
                  </a:cubicBezTo>
                  <a:cubicBezTo>
                    <a:pt x="3603" y="20394"/>
                    <a:pt x="5238" y="18292"/>
                    <a:pt x="8207" y="16558"/>
                  </a:cubicBezTo>
                  <a:cubicBezTo>
                    <a:pt x="11676" y="14556"/>
                    <a:pt x="16346" y="13455"/>
                    <a:pt x="21349" y="13455"/>
                  </a:cubicBezTo>
                  <a:close/>
                  <a:moveTo>
                    <a:pt x="65188" y="1"/>
                  </a:moveTo>
                  <a:cubicBezTo>
                    <a:pt x="64976" y="1"/>
                    <a:pt x="64759" y="44"/>
                    <a:pt x="64580" y="146"/>
                  </a:cubicBezTo>
                  <a:cubicBezTo>
                    <a:pt x="62379" y="1247"/>
                    <a:pt x="49670" y="9353"/>
                    <a:pt x="43799" y="12988"/>
                  </a:cubicBezTo>
                  <a:lnTo>
                    <a:pt x="40897" y="14756"/>
                  </a:lnTo>
                  <a:cubicBezTo>
                    <a:pt x="40830" y="14790"/>
                    <a:pt x="40763" y="14856"/>
                    <a:pt x="40696" y="14957"/>
                  </a:cubicBezTo>
                  <a:cubicBezTo>
                    <a:pt x="40696" y="14957"/>
                    <a:pt x="40696" y="14957"/>
                    <a:pt x="40663" y="14990"/>
                  </a:cubicBezTo>
                  <a:cubicBezTo>
                    <a:pt x="40663" y="15023"/>
                    <a:pt x="40630" y="15057"/>
                    <a:pt x="40596" y="15090"/>
                  </a:cubicBezTo>
                  <a:cubicBezTo>
                    <a:pt x="40596" y="15123"/>
                    <a:pt x="40596" y="15157"/>
                    <a:pt x="40563" y="15190"/>
                  </a:cubicBezTo>
                  <a:cubicBezTo>
                    <a:pt x="40563" y="15223"/>
                    <a:pt x="40563" y="15257"/>
                    <a:pt x="40530" y="15290"/>
                  </a:cubicBezTo>
                  <a:lnTo>
                    <a:pt x="40530" y="15390"/>
                  </a:lnTo>
                  <a:lnTo>
                    <a:pt x="40063" y="15657"/>
                  </a:lnTo>
                  <a:lnTo>
                    <a:pt x="39662" y="15891"/>
                  </a:lnTo>
                  <a:cubicBezTo>
                    <a:pt x="38662" y="14923"/>
                    <a:pt x="37561" y="14089"/>
                    <a:pt x="36360" y="13422"/>
                  </a:cubicBezTo>
                  <a:cubicBezTo>
                    <a:pt x="32324" y="11120"/>
                    <a:pt x="27020" y="9820"/>
                    <a:pt x="21383" y="9820"/>
                  </a:cubicBezTo>
                  <a:cubicBezTo>
                    <a:pt x="15745" y="9820"/>
                    <a:pt x="10442" y="11120"/>
                    <a:pt x="6439" y="13422"/>
                  </a:cubicBezTo>
                  <a:cubicBezTo>
                    <a:pt x="2269" y="15824"/>
                    <a:pt x="1" y="19060"/>
                    <a:pt x="1" y="22529"/>
                  </a:cubicBezTo>
                  <a:cubicBezTo>
                    <a:pt x="1" y="26031"/>
                    <a:pt x="2269" y="29267"/>
                    <a:pt x="6439" y="31669"/>
                  </a:cubicBezTo>
                  <a:cubicBezTo>
                    <a:pt x="10442" y="33970"/>
                    <a:pt x="15745" y="35238"/>
                    <a:pt x="21383" y="35238"/>
                  </a:cubicBezTo>
                  <a:cubicBezTo>
                    <a:pt x="27020" y="35238"/>
                    <a:pt x="32324" y="33970"/>
                    <a:pt x="36360" y="31669"/>
                  </a:cubicBezTo>
                  <a:cubicBezTo>
                    <a:pt x="40530" y="29267"/>
                    <a:pt x="42798" y="26031"/>
                    <a:pt x="42798" y="22529"/>
                  </a:cubicBezTo>
                  <a:cubicBezTo>
                    <a:pt x="42765" y="20928"/>
                    <a:pt x="42298" y="19360"/>
                    <a:pt x="41430" y="18025"/>
                  </a:cubicBezTo>
                  <a:lnTo>
                    <a:pt x="41797" y="17825"/>
                  </a:lnTo>
                  <a:cubicBezTo>
                    <a:pt x="41964" y="17930"/>
                    <a:pt x="42144" y="17982"/>
                    <a:pt x="42320" y="17982"/>
                  </a:cubicBezTo>
                  <a:cubicBezTo>
                    <a:pt x="42426" y="17982"/>
                    <a:pt x="42531" y="17963"/>
                    <a:pt x="42631" y="17925"/>
                  </a:cubicBezTo>
                  <a:cubicBezTo>
                    <a:pt x="44633" y="16825"/>
                    <a:pt x="63980" y="8585"/>
                    <a:pt x="67916" y="6450"/>
                  </a:cubicBezTo>
                  <a:cubicBezTo>
                    <a:pt x="68350" y="6184"/>
                    <a:pt x="68650" y="5617"/>
                    <a:pt x="68683" y="4816"/>
                  </a:cubicBezTo>
                  <a:cubicBezTo>
                    <a:pt x="68683" y="3849"/>
                    <a:pt x="68416" y="2915"/>
                    <a:pt x="67916" y="2114"/>
                  </a:cubicBezTo>
                  <a:cubicBezTo>
                    <a:pt x="67782" y="1914"/>
                    <a:pt x="67682" y="1747"/>
                    <a:pt x="67582" y="1614"/>
                  </a:cubicBezTo>
                  <a:lnTo>
                    <a:pt x="67549" y="1580"/>
                  </a:lnTo>
                  <a:cubicBezTo>
                    <a:pt x="67449" y="1414"/>
                    <a:pt x="67315" y="1280"/>
                    <a:pt x="67182" y="1147"/>
                  </a:cubicBezTo>
                  <a:lnTo>
                    <a:pt x="67149" y="1080"/>
                  </a:lnTo>
                  <a:cubicBezTo>
                    <a:pt x="67049" y="947"/>
                    <a:pt x="66915" y="846"/>
                    <a:pt x="66782" y="713"/>
                  </a:cubicBezTo>
                  <a:lnTo>
                    <a:pt x="66715" y="680"/>
                  </a:lnTo>
                  <a:cubicBezTo>
                    <a:pt x="66615" y="580"/>
                    <a:pt x="66448" y="446"/>
                    <a:pt x="66315" y="379"/>
                  </a:cubicBezTo>
                  <a:lnTo>
                    <a:pt x="66048" y="246"/>
                  </a:lnTo>
                  <a:lnTo>
                    <a:pt x="65948" y="179"/>
                  </a:lnTo>
                  <a:lnTo>
                    <a:pt x="65814" y="113"/>
                  </a:lnTo>
                  <a:cubicBezTo>
                    <a:pt x="65748" y="113"/>
                    <a:pt x="65714" y="79"/>
                    <a:pt x="65648" y="79"/>
                  </a:cubicBezTo>
                  <a:lnTo>
                    <a:pt x="65581" y="79"/>
                  </a:lnTo>
                  <a:cubicBezTo>
                    <a:pt x="65514" y="46"/>
                    <a:pt x="65447" y="13"/>
                    <a:pt x="65381" y="13"/>
                  </a:cubicBezTo>
                  <a:cubicBezTo>
                    <a:pt x="65318" y="5"/>
                    <a:pt x="65253" y="1"/>
                    <a:pt x="651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1542100" y="2722600"/>
              <a:ext cx="3123100" cy="1795900"/>
            </a:xfrm>
            <a:custGeom>
              <a:avLst/>
              <a:gdLst/>
              <a:ahLst/>
              <a:cxnLst/>
              <a:rect l="l" t="t" r="r" b="b"/>
              <a:pathLst>
                <a:path w="124924" h="71836" extrusionOk="0">
                  <a:moveTo>
                    <a:pt x="102507" y="0"/>
                  </a:moveTo>
                  <a:cubicBezTo>
                    <a:pt x="101890" y="0"/>
                    <a:pt x="101273" y="142"/>
                    <a:pt x="100706" y="426"/>
                  </a:cubicBezTo>
                  <a:lnTo>
                    <a:pt x="1001" y="57967"/>
                  </a:lnTo>
                  <a:cubicBezTo>
                    <a:pt x="1" y="58534"/>
                    <a:pt x="1" y="59468"/>
                    <a:pt x="1001" y="60068"/>
                  </a:cubicBezTo>
                  <a:lnTo>
                    <a:pt x="20649" y="71410"/>
                  </a:lnTo>
                  <a:cubicBezTo>
                    <a:pt x="21216" y="71693"/>
                    <a:pt x="21833" y="71835"/>
                    <a:pt x="22450" y="71835"/>
                  </a:cubicBezTo>
                  <a:cubicBezTo>
                    <a:pt x="23067" y="71835"/>
                    <a:pt x="23684" y="71693"/>
                    <a:pt x="24251" y="71410"/>
                  </a:cubicBezTo>
                  <a:lnTo>
                    <a:pt x="61611" y="49828"/>
                  </a:lnTo>
                  <a:lnTo>
                    <a:pt x="67349" y="53164"/>
                  </a:lnTo>
                  <a:cubicBezTo>
                    <a:pt x="68867" y="54048"/>
                    <a:pt x="70860" y="54489"/>
                    <a:pt x="72853" y="54489"/>
                  </a:cubicBezTo>
                  <a:cubicBezTo>
                    <a:pt x="74846" y="54489"/>
                    <a:pt x="76839" y="54048"/>
                    <a:pt x="78357" y="53164"/>
                  </a:cubicBezTo>
                  <a:lnTo>
                    <a:pt x="95469" y="43357"/>
                  </a:lnTo>
                  <a:cubicBezTo>
                    <a:pt x="98538" y="41622"/>
                    <a:pt x="98538" y="38787"/>
                    <a:pt x="95469" y="37019"/>
                  </a:cubicBezTo>
                  <a:lnTo>
                    <a:pt x="89731" y="33683"/>
                  </a:lnTo>
                  <a:lnTo>
                    <a:pt x="123923" y="13835"/>
                  </a:lnTo>
                  <a:cubicBezTo>
                    <a:pt x="124923" y="13302"/>
                    <a:pt x="124923" y="12368"/>
                    <a:pt x="123956" y="11801"/>
                  </a:cubicBezTo>
                  <a:lnTo>
                    <a:pt x="104309" y="426"/>
                  </a:lnTo>
                  <a:cubicBezTo>
                    <a:pt x="103741" y="142"/>
                    <a:pt x="103124" y="0"/>
                    <a:pt x="1025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1"/>
            <p:cNvSpPr/>
            <p:nvPr/>
          </p:nvSpPr>
          <p:spPr>
            <a:xfrm>
              <a:off x="4982050" y="3805675"/>
              <a:ext cx="962400" cy="555425"/>
            </a:xfrm>
            <a:custGeom>
              <a:avLst/>
              <a:gdLst/>
              <a:ahLst/>
              <a:cxnLst/>
              <a:rect l="l" t="t" r="r" b="b"/>
              <a:pathLst>
                <a:path w="38496" h="22217" extrusionOk="0">
                  <a:moveTo>
                    <a:pt x="19248" y="0"/>
                  </a:moveTo>
                  <a:cubicBezTo>
                    <a:pt x="8640" y="0"/>
                    <a:pt x="1" y="4970"/>
                    <a:pt x="1" y="11108"/>
                  </a:cubicBezTo>
                  <a:cubicBezTo>
                    <a:pt x="1" y="17246"/>
                    <a:pt x="8640" y="22216"/>
                    <a:pt x="19248" y="22216"/>
                  </a:cubicBezTo>
                  <a:cubicBezTo>
                    <a:pt x="29889" y="22216"/>
                    <a:pt x="38495" y="17246"/>
                    <a:pt x="38495" y="11108"/>
                  </a:cubicBezTo>
                  <a:cubicBezTo>
                    <a:pt x="38495" y="4970"/>
                    <a:pt x="29889" y="0"/>
                    <a:pt x="192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1"/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1"/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1"/>
            <p:cNvSpPr/>
            <p:nvPr/>
          </p:nvSpPr>
          <p:spPr>
            <a:xfrm>
              <a:off x="5745950" y="3358200"/>
              <a:ext cx="194225" cy="457500"/>
            </a:xfrm>
            <a:custGeom>
              <a:avLst/>
              <a:gdLst/>
              <a:ahLst/>
              <a:cxnLst/>
              <a:rect l="l" t="t" r="r" b="b"/>
              <a:pathLst>
                <a:path w="7769" h="18300" extrusionOk="0">
                  <a:moveTo>
                    <a:pt x="7522" y="0"/>
                  </a:moveTo>
                  <a:cubicBezTo>
                    <a:pt x="7483" y="0"/>
                    <a:pt x="7443" y="16"/>
                    <a:pt x="7405" y="53"/>
                  </a:cubicBezTo>
                  <a:cubicBezTo>
                    <a:pt x="2469" y="4356"/>
                    <a:pt x="0" y="10594"/>
                    <a:pt x="300" y="18099"/>
                  </a:cubicBezTo>
                  <a:cubicBezTo>
                    <a:pt x="334" y="18199"/>
                    <a:pt x="400" y="18299"/>
                    <a:pt x="500" y="18299"/>
                  </a:cubicBezTo>
                  <a:lnTo>
                    <a:pt x="534" y="18299"/>
                  </a:lnTo>
                  <a:cubicBezTo>
                    <a:pt x="601" y="18266"/>
                    <a:pt x="667" y="18199"/>
                    <a:pt x="667" y="18099"/>
                  </a:cubicBezTo>
                  <a:cubicBezTo>
                    <a:pt x="367" y="10694"/>
                    <a:pt x="2769" y="4556"/>
                    <a:pt x="7639" y="320"/>
                  </a:cubicBezTo>
                  <a:cubicBezTo>
                    <a:pt x="7769" y="190"/>
                    <a:pt x="7656" y="0"/>
                    <a:pt x="7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1"/>
            <p:cNvSpPr/>
            <p:nvPr/>
          </p:nvSpPr>
          <p:spPr>
            <a:xfrm>
              <a:off x="5659200" y="3669025"/>
              <a:ext cx="404500" cy="365225"/>
            </a:xfrm>
            <a:custGeom>
              <a:avLst/>
              <a:gdLst/>
              <a:ahLst/>
              <a:cxnLst/>
              <a:rect l="l" t="t" r="r" b="b"/>
              <a:pathLst>
                <a:path w="16180" h="14609" extrusionOk="0">
                  <a:moveTo>
                    <a:pt x="13652" y="0"/>
                  </a:moveTo>
                  <a:cubicBezTo>
                    <a:pt x="12007" y="0"/>
                    <a:pt x="8949" y="335"/>
                    <a:pt x="8407" y="963"/>
                  </a:cubicBezTo>
                  <a:cubicBezTo>
                    <a:pt x="7740" y="1730"/>
                    <a:pt x="7673" y="3998"/>
                    <a:pt x="7673" y="3998"/>
                  </a:cubicBezTo>
                  <a:cubicBezTo>
                    <a:pt x="7673" y="3998"/>
                    <a:pt x="6806" y="2831"/>
                    <a:pt x="6806" y="1697"/>
                  </a:cubicBezTo>
                  <a:cubicBezTo>
                    <a:pt x="6589" y="1663"/>
                    <a:pt x="6372" y="1647"/>
                    <a:pt x="6157" y="1647"/>
                  </a:cubicBezTo>
                  <a:cubicBezTo>
                    <a:pt x="5511" y="1647"/>
                    <a:pt x="4879" y="1797"/>
                    <a:pt x="4304" y="2097"/>
                  </a:cubicBezTo>
                  <a:cubicBezTo>
                    <a:pt x="3070" y="2731"/>
                    <a:pt x="2636" y="3265"/>
                    <a:pt x="2569" y="4232"/>
                  </a:cubicBezTo>
                  <a:cubicBezTo>
                    <a:pt x="2503" y="5199"/>
                    <a:pt x="2436" y="6667"/>
                    <a:pt x="2803" y="7801"/>
                  </a:cubicBezTo>
                  <a:cubicBezTo>
                    <a:pt x="2803" y="7801"/>
                    <a:pt x="1669" y="5933"/>
                    <a:pt x="1736" y="4299"/>
                  </a:cubicBezTo>
                  <a:lnTo>
                    <a:pt x="1736" y="4299"/>
                  </a:lnTo>
                  <a:cubicBezTo>
                    <a:pt x="1269" y="5099"/>
                    <a:pt x="868" y="5900"/>
                    <a:pt x="535" y="6734"/>
                  </a:cubicBezTo>
                  <a:cubicBezTo>
                    <a:pt x="1" y="8168"/>
                    <a:pt x="635" y="11604"/>
                    <a:pt x="2636" y="13338"/>
                  </a:cubicBezTo>
                  <a:cubicBezTo>
                    <a:pt x="4004" y="14139"/>
                    <a:pt x="5605" y="14606"/>
                    <a:pt x="7206" y="14606"/>
                  </a:cubicBezTo>
                  <a:cubicBezTo>
                    <a:pt x="7268" y="14608"/>
                    <a:pt x="7330" y="14608"/>
                    <a:pt x="7390" y="14608"/>
                  </a:cubicBezTo>
                  <a:cubicBezTo>
                    <a:pt x="10054" y="14608"/>
                    <a:pt x="11042" y="13205"/>
                    <a:pt x="11042" y="13205"/>
                  </a:cubicBezTo>
                  <a:cubicBezTo>
                    <a:pt x="11042" y="13205"/>
                    <a:pt x="9608" y="10803"/>
                    <a:pt x="7973" y="10303"/>
                  </a:cubicBezTo>
                  <a:lnTo>
                    <a:pt x="7973" y="10303"/>
                  </a:lnTo>
                  <a:cubicBezTo>
                    <a:pt x="9675" y="10436"/>
                    <a:pt x="11376" y="10870"/>
                    <a:pt x="12977" y="11604"/>
                  </a:cubicBezTo>
                  <a:cubicBezTo>
                    <a:pt x="12977" y="11604"/>
                    <a:pt x="14645" y="11404"/>
                    <a:pt x="14945" y="8769"/>
                  </a:cubicBezTo>
                  <a:cubicBezTo>
                    <a:pt x="14945" y="8769"/>
                    <a:pt x="13778" y="7368"/>
                    <a:pt x="10342" y="6967"/>
                  </a:cubicBezTo>
                  <a:cubicBezTo>
                    <a:pt x="11433" y="6626"/>
                    <a:pt x="12572" y="6456"/>
                    <a:pt x="13703" y="6456"/>
                  </a:cubicBezTo>
                  <a:cubicBezTo>
                    <a:pt x="14232" y="6456"/>
                    <a:pt x="14759" y="6493"/>
                    <a:pt x="15279" y="6567"/>
                  </a:cubicBezTo>
                  <a:cubicBezTo>
                    <a:pt x="15281" y="6568"/>
                    <a:pt x="15283" y="6568"/>
                    <a:pt x="15285" y="6568"/>
                  </a:cubicBezTo>
                  <a:cubicBezTo>
                    <a:pt x="15522" y="6568"/>
                    <a:pt x="16013" y="3216"/>
                    <a:pt x="16079" y="1663"/>
                  </a:cubicBezTo>
                  <a:cubicBezTo>
                    <a:pt x="16179" y="62"/>
                    <a:pt x="15545" y="196"/>
                    <a:pt x="14345" y="29"/>
                  </a:cubicBezTo>
                  <a:cubicBezTo>
                    <a:pt x="14166" y="10"/>
                    <a:pt x="13929" y="0"/>
                    <a:pt x="1365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1"/>
            <p:cNvSpPr/>
            <p:nvPr/>
          </p:nvSpPr>
          <p:spPr>
            <a:xfrm>
              <a:off x="5720100" y="3689075"/>
              <a:ext cx="310225" cy="317600"/>
            </a:xfrm>
            <a:custGeom>
              <a:avLst/>
              <a:gdLst/>
              <a:ahLst/>
              <a:cxnLst/>
              <a:rect l="l" t="t" r="r" b="b"/>
              <a:pathLst>
                <a:path w="12409" h="12704" extrusionOk="0">
                  <a:moveTo>
                    <a:pt x="12224" y="1"/>
                  </a:moveTo>
                  <a:cubicBezTo>
                    <a:pt x="12198" y="1"/>
                    <a:pt x="12170" y="9"/>
                    <a:pt x="12142" y="28"/>
                  </a:cubicBezTo>
                  <a:cubicBezTo>
                    <a:pt x="9240" y="995"/>
                    <a:pt x="1635" y="7533"/>
                    <a:pt x="33" y="12470"/>
                  </a:cubicBezTo>
                  <a:cubicBezTo>
                    <a:pt x="0" y="12570"/>
                    <a:pt x="33" y="12670"/>
                    <a:pt x="133" y="12703"/>
                  </a:cubicBezTo>
                  <a:lnTo>
                    <a:pt x="234" y="12703"/>
                  </a:lnTo>
                  <a:cubicBezTo>
                    <a:pt x="300" y="12703"/>
                    <a:pt x="334" y="12637"/>
                    <a:pt x="367" y="12603"/>
                  </a:cubicBezTo>
                  <a:cubicBezTo>
                    <a:pt x="1968" y="7733"/>
                    <a:pt x="9407" y="1328"/>
                    <a:pt x="12276" y="361"/>
                  </a:cubicBezTo>
                  <a:cubicBezTo>
                    <a:pt x="12376" y="328"/>
                    <a:pt x="12409" y="228"/>
                    <a:pt x="12376" y="128"/>
                  </a:cubicBezTo>
                  <a:cubicBezTo>
                    <a:pt x="12352" y="55"/>
                    <a:pt x="12293" y="1"/>
                    <a:pt x="12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1"/>
            <p:cNvSpPr/>
            <p:nvPr/>
          </p:nvSpPr>
          <p:spPr>
            <a:xfrm>
              <a:off x="2899750" y="2951725"/>
              <a:ext cx="1027425" cy="1092475"/>
            </a:xfrm>
            <a:custGeom>
              <a:avLst/>
              <a:gdLst/>
              <a:ahLst/>
              <a:cxnLst/>
              <a:rect l="l" t="t" r="r" b="b"/>
              <a:pathLst>
                <a:path w="41097" h="43699" extrusionOk="0">
                  <a:moveTo>
                    <a:pt x="25719" y="0"/>
                  </a:moveTo>
                  <a:lnTo>
                    <a:pt x="0" y="14911"/>
                  </a:lnTo>
                  <a:lnTo>
                    <a:pt x="0" y="33091"/>
                  </a:lnTo>
                  <a:cubicBezTo>
                    <a:pt x="67" y="34125"/>
                    <a:pt x="601" y="35059"/>
                    <a:pt x="1468" y="35626"/>
                  </a:cubicBezTo>
                  <a:lnTo>
                    <a:pt x="13043" y="42397"/>
                  </a:lnTo>
                  <a:cubicBezTo>
                    <a:pt x="14561" y="43265"/>
                    <a:pt x="16554" y="43698"/>
                    <a:pt x="18547" y="43698"/>
                  </a:cubicBezTo>
                  <a:cubicBezTo>
                    <a:pt x="20540" y="43698"/>
                    <a:pt x="22533" y="43265"/>
                    <a:pt x="24051" y="42397"/>
                  </a:cubicBezTo>
                  <a:lnTo>
                    <a:pt x="38795" y="33858"/>
                  </a:lnTo>
                  <a:cubicBezTo>
                    <a:pt x="40329" y="32991"/>
                    <a:pt x="41096" y="31857"/>
                    <a:pt x="41096" y="30689"/>
                  </a:cubicBezTo>
                  <a:lnTo>
                    <a:pt x="41096" y="28654"/>
                  </a:lnTo>
                  <a:lnTo>
                    <a:pt x="27186" y="20749"/>
                  </a:lnTo>
                  <a:cubicBezTo>
                    <a:pt x="26319" y="20181"/>
                    <a:pt x="25785" y="19247"/>
                    <a:pt x="25719" y="18213"/>
                  </a:cubicBezTo>
                  <a:lnTo>
                    <a:pt x="2571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1"/>
            <p:cNvSpPr/>
            <p:nvPr/>
          </p:nvSpPr>
          <p:spPr>
            <a:xfrm>
              <a:off x="2898900" y="3253600"/>
              <a:ext cx="155150" cy="657175"/>
            </a:xfrm>
            <a:custGeom>
              <a:avLst/>
              <a:gdLst/>
              <a:ahLst/>
              <a:cxnLst/>
              <a:rect l="l" t="t" r="r" b="b"/>
              <a:pathLst>
                <a:path w="6206" h="26287" extrusionOk="0">
                  <a:moveTo>
                    <a:pt x="4904" y="1"/>
                  </a:moveTo>
                  <a:lnTo>
                    <a:pt x="1" y="2836"/>
                  </a:lnTo>
                  <a:lnTo>
                    <a:pt x="1" y="21016"/>
                  </a:lnTo>
                  <a:cubicBezTo>
                    <a:pt x="68" y="22050"/>
                    <a:pt x="601" y="22984"/>
                    <a:pt x="1469" y="23551"/>
                  </a:cubicBezTo>
                  <a:lnTo>
                    <a:pt x="6205" y="26286"/>
                  </a:lnTo>
                  <a:lnTo>
                    <a:pt x="6205" y="24218"/>
                  </a:lnTo>
                  <a:lnTo>
                    <a:pt x="3270" y="22517"/>
                  </a:lnTo>
                  <a:cubicBezTo>
                    <a:pt x="2403" y="21950"/>
                    <a:pt x="1835" y="21016"/>
                    <a:pt x="1802" y="19982"/>
                  </a:cubicBezTo>
                  <a:lnTo>
                    <a:pt x="1802" y="5771"/>
                  </a:lnTo>
                  <a:lnTo>
                    <a:pt x="5238" y="3770"/>
                  </a:lnTo>
                  <a:cubicBezTo>
                    <a:pt x="5138" y="2536"/>
                    <a:pt x="5004" y="1235"/>
                    <a:pt x="49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1"/>
            <p:cNvSpPr/>
            <p:nvPr/>
          </p:nvSpPr>
          <p:spPr>
            <a:xfrm>
              <a:off x="2943950" y="3025950"/>
              <a:ext cx="1002400" cy="966550"/>
            </a:xfrm>
            <a:custGeom>
              <a:avLst/>
              <a:gdLst/>
              <a:ahLst/>
              <a:cxnLst/>
              <a:rect l="l" t="t" r="r" b="b"/>
              <a:pathLst>
                <a:path w="40096" h="38662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11275" y="37360"/>
                  </a:lnTo>
                  <a:cubicBezTo>
                    <a:pt x="12793" y="38228"/>
                    <a:pt x="14786" y="38661"/>
                    <a:pt x="16779" y="38661"/>
                  </a:cubicBezTo>
                  <a:cubicBezTo>
                    <a:pt x="18772" y="38661"/>
                    <a:pt x="20765" y="38228"/>
                    <a:pt x="22283" y="37360"/>
                  </a:cubicBezTo>
                  <a:lnTo>
                    <a:pt x="37027" y="28821"/>
                  </a:lnTo>
                  <a:cubicBezTo>
                    <a:pt x="40095" y="27053"/>
                    <a:pt x="40095" y="24217"/>
                    <a:pt x="37027" y="22450"/>
                  </a:cubicBez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1"/>
            <p:cNvSpPr/>
            <p:nvPr/>
          </p:nvSpPr>
          <p:spPr>
            <a:xfrm>
              <a:off x="2943950" y="3025950"/>
              <a:ext cx="755550" cy="833125"/>
            </a:xfrm>
            <a:custGeom>
              <a:avLst/>
              <a:gdLst/>
              <a:ahLst/>
              <a:cxnLst/>
              <a:rect l="l" t="t" r="r" b="b"/>
              <a:pathLst>
                <a:path w="30222" h="33325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4403" y="33324"/>
                  </a:lnTo>
                  <a:lnTo>
                    <a:pt x="30222" y="18480"/>
                  </a:ln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1"/>
            <p:cNvSpPr/>
            <p:nvPr/>
          </p:nvSpPr>
          <p:spPr>
            <a:xfrm>
              <a:off x="3369250" y="3668075"/>
              <a:ext cx="557925" cy="376125"/>
            </a:xfrm>
            <a:custGeom>
              <a:avLst/>
              <a:gdLst/>
              <a:ahLst/>
              <a:cxnLst/>
              <a:rect l="l" t="t" r="r" b="b"/>
              <a:pathLst>
                <a:path w="22317" h="15045" extrusionOk="0">
                  <a:moveTo>
                    <a:pt x="22316" y="0"/>
                  </a:moveTo>
                  <a:cubicBezTo>
                    <a:pt x="22316" y="1134"/>
                    <a:pt x="21549" y="2269"/>
                    <a:pt x="20015" y="3169"/>
                  </a:cubicBezTo>
                  <a:lnTo>
                    <a:pt x="5271" y="11709"/>
                  </a:lnTo>
                  <a:cubicBezTo>
                    <a:pt x="3670" y="12576"/>
                    <a:pt x="1835" y="13010"/>
                    <a:pt x="0" y="13010"/>
                  </a:cubicBezTo>
                  <a:lnTo>
                    <a:pt x="0" y="15044"/>
                  </a:lnTo>
                  <a:cubicBezTo>
                    <a:pt x="1835" y="15044"/>
                    <a:pt x="3670" y="14611"/>
                    <a:pt x="5271" y="13743"/>
                  </a:cubicBezTo>
                  <a:lnTo>
                    <a:pt x="20015" y="5204"/>
                  </a:lnTo>
                  <a:cubicBezTo>
                    <a:pt x="21549" y="4337"/>
                    <a:pt x="22316" y="3203"/>
                    <a:pt x="22316" y="2035"/>
                  </a:cubicBezTo>
                  <a:lnTo>
                    <a:pt x="223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1"/>
            <p:cNvSpPr/>
            <p:nvPr/>
          </p:nvSpPr>
          <p:spPr>
            <a:xfrm>
              <a:off x="1866500" y="456475"/>
              <a:ext cx="2669425" cy="3797150"/>
            </a:xfrm>
            <a:custGeom>
              <a:avLst/>
              <a:gdLst/>
              <a:ahLst/>
              <a:cxnLst/>
              <a:rect l="l" t="t" r="r" b="b"/>
              <a:pathLst>
                <a:path w="106777" h="151886" extrusionOk="0">
                  <a:moveTo>
                    <a:pt x="103336" y="1"/>
                  </a:moveTo>
                  <a:cubicBezTo>
                    <a:pt x="102701" y="1"/>
                    <a:pt x="102064" y="160"/>
                    <a:pt x="101473" y="473"/>
                  </a:cubicBezTo>
                  <a:lnTo>
                    <a:pt x="1835" y="58014"/>
                  </a:lnTo>
                  <a:cubicBezTo>
                    <a:pt x="735" y="58714"/>
                    <a:pt x="67" y="59882"/>
                    <a:pt x="1" y="61183"/>
                  </a:cubicBezTo>
                  <a:lnTo>
                    <a:pt x="1" y="148378"/>
                  </a:lnTo>
                  <a:cubicBezTo>
                    <a:pt x="34" y="149613"/>
                    <a:pt x="668" y="150780"/>
                    <a:pt x="1735" y="151481"/>
                  </a:cubicBezTo>
                  <a:cubicBezTo>
                    <a:pt x="2262" y="151752"/>
                    <a:pt x="2842" y="151886"/>
                    <a:pt x="3425" y="151886"/>
                  </a:cubicBezTo>
                  <a:cubicBezTo>
                    <a:pt x="4060" y="151886"/>
                    <a:pt x="4697" y="151727"/>
                    <a:pt x="5271" y="151414"/>
                  </a:cubicBezTo>
                  <a:lnTo>
                    <a:pt x="104942" y="93873"/>
                  </a:lnTo>
                  <a:cubicBezTo>
                    <a:pt x="106010" y="93172"/>
                    <a:pt x="106710" y="92005"/>
                    <a:pt x="106777" y="90704"/>
                  </a:cubicBezTo>
                  <a:lnTo>
                    <a:pt x="106777" y="3508"/>
                  </a:lnTo>
                  <a:cubicBezTo>
                    <a:pt x="106710" y="2274"/>
                    <a:pt x="106076" y="1106"/>
                    <a:pt x="105042" y="406"/>
                  </a:cubicBezTo>
                  <a:cubicBezTo>
                    <a:pt x="104500" y="134"/>
                    <a:pt x="103919" y="1"/>
                    <a:pt x="1033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1"/>
            <p:cNvSpPr/>
            <p:nvPr/>
          </p:nvSpPr>
          <p:spPr>
            <a:xfrm>
              <a:off x="1952650" y="511475"/>
              <a:ext cx="2583275" cy="3736900"/>
            </a:xfrm>
            <a:custGeom>
              <a:avLst/>
              <a:gdLst/>
              <a:ahLst/>
              <a:cxnLst/>
              <a:rect l="l" t="t" r="r" b="b"/>
              <a:pathLst>
                <a:path w="103331" h="149476" extrusionOk="0">
                  <a:moveTo>
                    <a:pt x="102302" y="0"/>
                  </a:moveTo>
                  <a:cubicBezTo>
                    <a:pt x="102058" y="0"/>
                    <a:pt x="101784" y="78"/>
                    <a:pt x="101496" y="241"/>
                  </a:cubicBezTo>
                  <a:lnTo>
                    <a:pt x="1858" y="57782"/>
                  </a:lnTo>
                  <a:cubicBezTo>
                    <a:pt x="758" y="58516"/>
                    <a:pt x="91" y="59683"/>
                    <a:pt x="24" y="60984"/>
                  </a:cubicBezTo>
                  <a:lnTo>
                    <a:pt x="24" y="148147"/>
                  </a:lnTo>
                  <a:cubicBezTo>
                    <a:pt x="0" y="148993"/>
                    <a:pt x="408" y="149475"/>
                    <a:pt x="1001" y="149475"/>
                  </a:cubicBezTo>
                  <a:cubicBezTo>
                    <a:pt x="1249" y="149475"/>
                    <a:pt x="1530" y="149391"/>
                    <a:pt x="1825" y="149214"/>
                  </a:cubicBezTo>
                  <a:lnTo>
                    <a:pt x="101496" y="91706"/>
                  </a:lnTo>
                  <a:cubicBezTo>
                    <a:pt x="102564" y="91006"/>
                    <a:pt x="103264" y="89805"/>
                    <a:pt x="103331" y="88537"/>
                  </a:cubicBezTo>
                  <a:lnTo>
                    <a:pt x="103331" y="1308"/>
                  </a:lnTo>
                  <a:cubicBezTo>
                    <a:pt x="103331" y="476"/>
                    <a:pt x="102908" y="0"/>
                    <a:pt x="1023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1"/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1"/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1"/>
            <p:cNvSpPr/>
            <p:nvPr/>
          </p:nvSpPr>
          <p:spPr>
            <a:xfrm>
              <a:off x="3209125" y="3312275"/>
              <a:ext cx="101250" cy="122325"/>
            </a:xfrm>
            <a:custGeom>
              <a:avLst/>
              <a:gdLst/>
              <a:ahLst/>
              <a:cxnLst/>
              <a:rect l="l" t="t" r="r" b="b"/>
              <a:pathLst>
                <a:path w="4050" h="4893" extrusionOk="0">
                  <a:moveTo>
                    <a:pt x="2736" y="456"/>
                  </a:moveTo>
                  <a:cubicBezTo>
                    <a:pt x="2836" y="456"/>
                    <a:pt x="2969" y="489"/>
                    <a:pt x="3070" y="556"/>
                  </a:cubicBezTo>
                  <a:cubicBezTo>
                    <a:pt x="3370" y="756"/>
                    <a:pt x="3537" y="1123"/>
                    <a:pt x="3470" y="1490"/>
                  </a:cubicBezTo>
                  <a:cubicBezTo>
                    <a:pt x="3436" y="2624"/>
                    <a:pt x="2836" y="3658"/>
                    <a:pt x="1869" y="4292"/>
                  </a:cubicBezTo>
                  <a:cubicBezTo>
                    <a:pt x="1695" y="4475"/>
                    <a:pt x="1482" y="4555"/>
                    <a:pt x="1273" y="4555"/>
                  </a:cubicBezTo>
                  <a:cubicBezTo>
                    <a:pt x="762" y="4555"/>
                    <a:pt x="278" y="4074"/>
                    <a:pt x="468" y="3458"/>
                  </a:cubicBezTo>
                  <a:cubicBezTo>
                    <a:pt x="534" y="2324"/>
                    <a:pt x="1135" y="1290"/>
                    <a:pt x="2069" y="656"/>
                  </a:cubicBezTo>
                  <a:cubicBezTo>
                    <a:pt x="2269" y="522"/>
                    <a:pt x="2502" y="456"/>
                    <a:pt x="2736" y="456"/>
                  </a:cubicBezTo>
                  <a:close/>
                  <a:moveTo>
                    <a:pt x="2662" y="0"/>
                  </a:moveTo>
                  <a:cubicBezTo>
                    <a:pt x="2392" y="0"/>
                    <a:pt x="2114" y="89"/>
                    <a:pt x="1869" y="289"/>
                  </a:cubicBezTo>
                  <a:cubicBezTo>
                    <a:pt x="768" y="989"/>
                    <a:pt x="101" y="2157"/>
                    <a:pt x="34" y="3458"/>
                  </a:cubicBezTo>
                  <a:cubicBezTo>
                    <a:pt x="1" y="3958"/>
                    <a:pt x="234" y="4459"/>
                    <a:pt x="634" y="4759"/>
                  </a:cubicBezTo>
                  <a:cubicBezTo>
                    <a:pt x="801" y="4859"/>
                    <a:pt x="1001" y="4892"/>
                    <a:pt x="1202" y="4892"/>
                  </a:cubicBezTo>
                  <a:cubicBezTo>
                    <a:pt x="1502" y="4892"/>
                    <a:pt x="1802" y="4792"/>
                    <a:pt x="2069" y="4625"/>
                  </a:cubicBezTo>
                  <a:cubicBezTo>
                    <a:pt x="3170" y="3925"/>
                    <a:pt x="3837" y="2757"/>
                    <a:pt x="3903" y="1456"/>
                  </a:cubicBezTo>
                  <a:cubicBezTo>
                    <a:pt x="4049" y="631"/>
                    <a:pt x="3383" y="0"/>
                    <a:pt x="26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1"/>
            <p:cNvSpPr/>
            <p:nvPr/>
          </p:nvSpPr>
          <p:spPr>
            <a:xfrm>
              <a:off x="2432750" y="1007000"/>
              <a:ext cx="2425075" cy="3217675"/>
            </a:xfrm>
            <a:custGeom>
              <a:avLst/>
              <a:gdLst/>
              <a:ahLst/>
              <a:cxnLst/>
              <a:rect l="l" t="t" r="r" b="b"/>
              <a:pathLst>
                <a:path w="97003" h="128707" extrusionOk="0">
                  <a:moveTo>
                    <a:pt x="97003" y="0"/>
                  </a:moveTo>
                  <a:lnTo>
                    <a:pt x="0" y="55974"/>
                  </a:lnTo>
                  <a:lnTo>
                    <a:pt x="0" y="127458"/>
                  </a:lnTo>
                  <a:cubicBezTo>
                    <a:pt x="0" y="128200"/>
                    <a:pt x="589" y="128707"/>
                    <a:pt x="1240" y="128707"/>
                  </a:cubicBezTo>
                  <a:cubicBezTo>
                    <a:pt x="1437" y="128707"/>
                    <a:pt x="1641" y="128660"/>
                    <a:pt x="1835" y="128559"/>
                  </a:cubicBezTo>
                  <a:lnTo>
                    <a:pt x="3569" y="127558"/>
                  </a:lnTo>
                  <a:lnTo>
                    <a:pt x="95201" y="74721"/>
                  </a:lnTo>
                  <a:cubicBezTo>
                    <a:pt x="96269" y="74020"/>
                    <a:pt x="96936" y="72853"/>
                    <a:pt x="97003" y="71585"/>
                  </a:cubicBezTo>
                  <a:lnTo>
                    <a:pt x="970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1"/>
            <p:cNvSpPr/>
            <p:nvPr/>
          </p:nvSpPr>
          <p:spPr>
            <a:xfrm>
              <a:off x="2432750" y="1007825"/>
              <a:ext cx="2425075" cy="3217325"/>
            </a:xfrm>
            <a:custGeom>
              <a:avLst/>
              <a:gdLst/>
              <a:ahLst/>
              <a:cxnLst/>
              <a:rect l="l" t="t" r="r" b="b"/>
              <a:pathLst>
                <a:path w="97003" h="128693" extrusionOk="0">
                  <a:moveTo>
                    <a:pt x="96602" y="701"/>
                  </a:moveTo>
                  <a:lnTo>
                    <a:pt x="96602" y="71552"/>
                  </a:lnTo>
                  <a:cubicBezTo>
                    <a:pt x="96536" y="72653"/>
                    <a:pt x="95935" y="73687"/>
                    <a:pt x="95001" y="74321"/>
                  </a:cubicBezTo>
                  <a:lnTo>
                    <a:pt x="3369" y="127158"/>
                  </a:lnTo>
                  <a:lnTo>
                    <a:pt x="1635" y="128159"/>
                  </a:lnTo>
                  <a:cubicBezTo>
                    <a:pt x="1501" y="128226"/>
                    <a:pt x="1368" y="128259"/>
                    <a:pt x="1201" y="128259"/>
                  </a:cubicBezTo>
                  <a:cubicBezTo>
                    <a:pt x="1001" y="128259"/>
                    <a:pt x="801" y="128192"/>
                    <a:pt x="634" y="128026"/>
                  </a:cubicBezTo>
                  <a:cubicBezTo>
                    <a:pt x="467" y="127892"/>
                    <a:pt x="400" y="127659"/>
                    <a:pt x="400" y="127425"/>
                  </a:cubicBezTo>
                  <a:lnTo>
                    <a:pt x="400" y="56174"/>
                  </a:lnTo>
                  <a:lnTo>
                    <a:pt x="96602" y="701"/>
                  </a:lnTo>
                  <a:close/>
                  <a:moveTo>
                    <a:pt x="97003" y="1"/>
                  </a:moveTo>
                  <a:lnTo>
                    <a:pt x="0" y="55941"/>
                  </a:lnTo>
                  <a:lnTo>
                    <a:pt x="0" y="127425"/>
                  </a:lnTo>
                  <a:cubicBezTo>
                    <a:pt x="0" y="128126"/>
                    <a:pt x="534" y="128693"/>
                    <a:pt x="1234" y="128693"/>
                  </a:cubicBezTo>
                  <a:cubicBezTo>
                    <a:pt x="1468" y="128693"/>
                    <a:pt x="1668" y="128626"/>
                    <a:pt x="1868" y="128526"/>
                  </a:cubicBezTo>
                  <a:lnTo>
                    <a:pt x="3569" y="127525"/>
                  </a:lnTo>
                  <a:lnTo>
                    <a:pt x="95201" y="74688"/>
                  </a:lnTo>
                  <a:cubicBezTo>
                    <a:pt x="96269" y="73987"/>
                    <a:pt x="96936" y="72820"/>
                    <a:pt x="97003" y="71552"/>
                  </a:cubicBezTo>
                  <a:lnTo>
                    <a:pt x="970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1"/>
            <p:cNvSpPr/>
            <p:nvPr/>
          </p:nvSpPr>
          <p:spPr>
            <a:xfrm>
              <a:off x="2374375" y="973650"/>
              <a:ext cx="2483450" cy="1432700"/>
            </a:xfrm>
            <a:custGeom>
              <a:avLst/>
              <a:gdLst/>
              <a:ahLst/>
              <a:cxnLst/>
              <a:rect l="l" t="t" r="r" b="b"/>
              <a:pathLst>
                <a:path w="99338" h="57308" extrusionOk="0">
                  <a:moveTo>
                    <a:pt x="97036" y="0"/>
                  </a:moveTo>
                  <a:lnTo>
                    <a:pt x="0" y="55973"/>
                  </a:lnTo>
                  <a:lnTo>
                    <a:pt x="2335" y="57308"/>
                  </a:lnTo>
                  <a:lnTo>
                    <a:pt x="99338" y="1334"/>
                  </a:lnTo>
                  <a:lnTo>
                    <a:pt x="970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2374375" y="2372975"/>
              <a:ext cx="74225" cy="1848025"/>
            </a:xfrm>
            <a:custGeom>
              <a:avLst/>
              <a:gdLst/>
              <a:ahLst/>
              <a:cxnLst/>
              <a:rect l="l" t="t" r="r" b="b"/>
              <a:pathLst>
                <a:path w="2969" h="73921" extrusionOk="0">
                  <a:moveTo>
                    <a:pt x="0" y="0"/>
                  </a:moveTo>
                  <a:lnTo>
                    <a:pt x="0" y="71118"/>
                  </a:lnTo>
                  <a:cubicBezTo>
                    <a:pt x="0" y="71185"/>
                    <a:pt x="0" y="71285"/>
                    <a:pt x="0" y="71385"/>
                  </a:cubicBezTo>
                  <a:cubicBezTo>
                    <a:pt x="100" y="71952"/>
                    <a:pt x="434" y="72486"/>
                    <a:pt x="968" y="72786"/>
                  </a:cubicBezTo>
                  <a:lnTo>
                    <a:pt x="2869" y="73887"/>
                  </a:lnTo>
                  <a:lnTo>
                    <a:pt x="2969" y="73920"/>
                  </a:lnTo>
                  <a:cubicBezTo>
                    <a:pt x="2569" y="73720"/>
                    <a:pt x="2335" y="73286"/>
                    <a:pt x="2335" y="72819"/>
                  </a:cubicBezTo>
                  <a:lnTo>
                    <a:pt x="2335" y="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1"/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1"/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1"/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1"/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1"/>
            <p:cNvSpPr/>
            <p:nvPr/>
          </p:nvSpPr>
          <p:spPr>
            <a:xfrm>
              <a:off x="4751900" y="963200"/>
              <a:ext cx="41725" cy="54275"/>
            </a:xfrm>
            <a:custGeom>
              <a:avLst/>
              <a:gdLst/>
              <a:ahLst/>
              <a:cxnLst/>
              <a:rect l="l" t="t" r="r" b="b"/>
              <a:pathLst>
                <a:path w="1669" h="2171" extrusionOk="0">
                  <a:moveTo>
                    <a:pt x="1219" y="0"/>
                  </a:moveTo>
                  <a:cubicBezTo>
                    <a:pt x="1104" y="0"/>
                    <a:pt x="974" y="38"/>
                    <a:pt x="834" y="118"/>
                  </a:cubicBezTo>
                  <a:cubicBezTo>
                    <a:pt x="367" y="418"/>
                    <a:pt x="34" y="985"/>
                    <a:pt x="0" y="1586"/>
                  </a:cubicBezTo>
                  <a:cubicBezTo>
                    <a:pt x="0" y="1960"/>
                    <a:pt x="197" y="2170"/>
                    <a:pt x="465" y="2170"/>
                  </a:cubicBezTo>
                  <a:cubicBezTo>
                    <a:pt x="578" y="2170"/>
                    <a:pt x="705" y="2132"/>
                    <a:pt x="834" y="2053"/>
                  </a:cubicBezTo>
                  <a:cubicBezTo>
                    <a:pt x="1335" y="1719"/>
                    <a:pt x="1668" y="1185"/>
                    <a:pt x="1668" y="585"/>
                  </a:cubicBezTo>
                  <a:cubicBezTo>
                    <a:pt x="1668" y="210"/>
                    <a:pt x="1488" y="0"/>
                    <a:pt x="12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4667675" y="1011725"/>
              <a:ext cx="41725" cy="54775"/>
            </a:xfrm>
            <a:custGeom>
              <a:avLst/>
              <a:gdLst/>
              <a:ahLst/>
              <a:cxnLst/>
              <a:rect l="l" t="t" r="r" b="b"/>
              <a:pathLst>
                <a:path w="1669" h="2191" extrusionOk="0">
                  <a:moveTo>
                    <a:pt x="1186" y="1"/>
                  </a:moveTo>
                  <a:cubicBezTo>
                    <a:pt x="1077" y="1"/>
                    <a:pt x="957" y="36"/>
                    <a:pt x="834" y="112"/>
                  </a:cubicBezTo>
                  <a:cubicBezTo>
                    <a:pt x="334" y="445"/>
                    <a:pt x="34" y="979"/>
                    <a:pt x="0" y="1579"/>
                  </a:cubicBezTo>
                  <a:cubicBezTo>
                    <a:pt x="0" y="1962"/>
                    <a:pt x="189" y="2191"/>
                    <a:pt x="468" y="2191"/>
                  </a:cubicBezTo>
                  <a:cubicBezTo>
                    <a:pt x="578" y="2191"/>
                    <a:pt x="702" y="2155"/>
                    <a:pt x="834" y="2080"/>
                  </a:cubicBezTo>
                  <a:cubicBezTo>
                    <a:pt x="1335" y="1746"/>
                    <a:pt x="1635" y="1179"/>
                    <a:pt x="1668" y="612"/>
                  </a:cubicBezTo>
                  <a:cubicBezTo>
                    <a:pt x="1668" y="229"/>
                    <a:pt x="1462" y="1"/>
                    <a:pt x="11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1"/>
            <p:cNvSpPr/>
            <p:nvPr/>
          </p:nvSpPr>
          <p:spPr>
            <a:xfrm>
              <a:off x="4582600" y="1060775"/>
              <a:ext cx="41725" cy="54925"/>
            </a:xfrm>
            <a:custGeom>
              <a:avLst/>
              <a:gdLst/>
              <a:ahLst/>
              <a:cxnLst/>
              <a:rect l="l" t="t" r="r" b="b"/>
              <a:pathLst>
                <a:path w="1669" h="2197" extrusionOk="0">
                  <a:moveTo>
                    <a:pt x="1215" y="1"/>
                  </a:moveTo>
                  <a:cubicBezTo>
                    <a:pt x="1102" y="1"/>
                    <a:pt x="973" y="39"/>
                    <a:pt x="835" y="118"/>
                  </a:cubicBezTo>
                  <a:cubicBezTo>
                    <a:pt x="334" y="451"/>
                    <a:pt x="34" y="985"/>
                    <a:pt x="1" y="1585"/>
                  </a:cubicBezTo>
                  <a:cubicBezTo>
                    <a:pt x="1" y="1968"/>
                    <a:pt x="207" y="2197"/>
                    <a:pt x="483" y="2197"/>
                  </a:cubicBezTo>
                  <a:cubicBezTo>
                    <a:pt x="592" y="2197"/>
                    <a:pt x="712" y="2161"/>
                    <a:pt x="835" y="2086"/>
                  </a:cubicBezTo>
                  <a:cubicBezTo>
                    <a:pt x="1335" y="1752"/>
                    <a:pt x="1635" y="1185"/>
                    <a:pt x="1669" y="618"/>
                  </a:cubicBezTo>
                  <a:cubicBezTo>
                    <a:pt x="1669" y="218"/>
                    <a:pt x="1486" y="1"/>
                    <a:pt x="12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2432750" y="2049400"/>
              <a:ext cx="619625" cy="2175275"/>
            </a:xfrm>
            <a:custGeom>
              <a:avLst/>
              <a:gdLst/>
              <a:ahLst/>
              <a:cxnLst/>
              <a:rect l="l" t="t" r="r" b="b"/>
              <a:pathLst>
                <a:path w="24785" h="87011" extrusionOk="0">
                  <a:moveTo>
                    <a:pt x="24785" y="1"/>
                  </a:moveTo>
                  <a:lnTo>
                    <a:pt x="0" y="14278"/>
                  </a:lnTo>
                  <a:lnTo>
                    <a:pt x="0" y="85762"/>
                  </a:lnTo>
                  <a:cubicBezTo>
                    <a:pt x="0" y="86504"/>
                    <a:pt x="589" y="87011"/>
                    <a:pt x="1240" y="87011"/>
                  </a:cubicBezTo>
                  <a:cubicBezTo>
                    <a:pt x="1437" y="87011"/>
                    <a:pt x="1641" y="86964"/>
                    <a:pt x="1835" y="86863"/>
                  </a:cubicBezTo>
                  <a:lnTo>
                    <a:pt x="3569" y="85862"/>
                  </a:lnTo>
                  <a:lnTo>
                    <a:pt x="24785" y="73620"/>
                  </a:lnTo>
                  <a:lnTo>
                    <a:pt x="2478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3094050" y="1090400"/>
              <a:ext cx="1712900" cy="2725300"/>
            </a:xfrm>
            <a:custGeom>
              <a:avLst/>
              <a:gdLst/>
              <a:ahLst/>
              <a:cxnLst/>
              <a:rect l="l" t="t" r="r" b="b"/>
              <a:pathLst>
                <a:path w="68516" h="109012" extrusionOk="0">
                  <a:moveTo>
                    <a:pt x="68516" y="0"/>
                  </a:moveTo>
                  <a:lnTo>
                    <a:pt x="0" y="39562"/>
                  </a:lnTo>
                  <a:lnTo>
                    <a:pt x="0" y="109011"/>
                  </a:lnTo>
                  <a:lnTo>
                    <a:pt x="68516" y="69450"/>
                  </a:lnTo>
                  <a:lnTo>
                    <a:pt x="6851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2948100" y="2223850"/>
              <a:ext cx="52575" cy="61575"/>
            </a:xfrm>
            <a:custGeom>
              <a:avLst/>
              <a:gdLst/>
              <a:ahLst/>
              <a:cxnLst/>
              <a:rect l="l" t="t" r="r" b="b"/>
              <a:pathLst>
                <a:path w="2103" h="2463" extrusionOk="0">
                  <a:moveTo>
                    <a:pt x="1168" y="361"/>
                  </a:moveTo>
                  <a:cubicBezTo>
                    <a:pt x="1235" y="428"/>
                    <a:pt x="1335" y="562"/>
                    <a:pt x="1335" y="862"/>
                  </a:cubicBezTo>
                  <a:cubicBezTo>
                    <a:pt x="1335" y="1329"/>
                    <a:pt x="1135" y="1762"/>
                    <a:pt x="768" y="2063"/>
                  </a:cubicBezTo>
                  <a:cubicBezTo>
                    <a:pt x="721" y="2086"/>
                    <a:pt x="674" y="2110"/>
                    <a:pt x="627" y="2110"/>
                  </a:cubicBezTo>
                  <a:cubicBezTo>
                    <a:pt x="607" y="2110"/>
                    <a:pt x="587" y="2106"/>
                    <a:pt x="568" y="2096"/>
                  </a:cubicBezTo>
                  <a:cubicBezTo>
                    <a:pt x="501" y="2029"/>
                    <a:pt x="401" y="1896"/>
                    <a:pt x="401" y="1596"/>
                  </a:cubicBezTo>
                  <a:cubicBezTo>
                    <a:pt x="401" y="1129"/>
                    <a:pt x="601" y="695"/>
                    <a:pt x="968" y="395"/>
                  </a:cubicBezTo>
                  <a:cubicBezTo>
                    <a:pt x="1002" y="395"/>
                    <a:pt x="1035" y="361"/>
                    <a:pt x="1102" y="361"/>
                  </a:cubicBezTo>
                  <a:close/>
                  <a:moveTo>
                    <a:pt x="1100" y="1"/>
                  </a:moveTo>
                  <a:cubicBezTo>
                    <a:pt x="984" y="1"/>
                    <a:pt x="865" y="36"/>
                    <a:pt x="768" y="95"/>
                  </a:cubicBezTo>
                  <a:cubicBezTo>
                    <a:pt x="301" y="462"/>
                    <a:pt x="34" y="1029"/>
                    <a:pt x="34" y="1596"/>
                  </a:cubicBezTo>
                  <a:cubicBezTo>
                    <a:pt x="1" y="1929"/>
                    <a:pt x="134" y="2229"/>
                    <a:pt x="401" y="2396"/>
                  </a:cubicBezTo>
                  <a:cubicBezTo>
                    <a:pt x="468" y="2463"/>
                    <a:pt x="535" y="2463"/>
                    <a:pt x="635" y="2463"/>
                  </a:cubicBezTo>
                  <a:cubicBezTo>
                    <a:pt x="735" y="2463"/>
                    <a:pt x="868" y="2430"/>
                    <a:pt x="968" y="2396"/>
                  </a:cubicBezTo>
                  <a:cubicBezTo>
                    <a:pt x="1135" y="2263"/>
                    <a:pt x="1268" y="2129"/>
                    <a:pt x="1369" y="1963"/>
                  </a:cubicBezTo>
                  <a:lnTo>
                    <a:pt x="1769" y="2330"/>
                  </a:lnTo>
                  <a:cubicBezTo>
                    <a:pt x="1802" y="2363"/>
                    <a:pt x="1836" y="2396"/>
                    <a:pt x="1869" y="2396"/>
                  </a:cubicBezTo>
                  <a:cubicBezTo>
                    <a:pt x="1936" y="2396"/>
                    <a:pt x="1969" y="2363"/>
                    <a:pt x="2002" y="2330"/>
                  </a:cubicBezTo>
                  <a:cubicBezTo>
                    <a:pt x="2102" y="2263"/>
                    <a:pt x="2069" y="2129"/>
                    <a:pt x="2002" y="2063"/>
                  </a:cubicBezTo>
                  <a:lnTo>
                    <a:pt x="1535" y="1629"/>
                  </a:lnTo>
                  <a:cubicBezTo>
                    <a:pt x="1635" y="1362"/>
                    <a:pt x="1669" y="1129"/>
                    <a:pt x="1669" y="862"/>
                  </a:cubicBezTo>
                  <a:cubicBezTo>
                    <a:pt x="1735" y="562"/>
                    <a:pt x="1602" y="261"/>
                    <a:pt x="1335" y="61"/>
                  </a:cubicBezTo>
                  <a:cubicBezTo>
                    <a:pt x="1265" y="19"/>
                    <a:pt x="1184" y="1"/>
                    <a:pt x="1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2501125" y="2653175"/>
              <a:ext cx="10875" cy="31725"/>
            </a:xfrm>
            <a:custGeom>
              <a:avLst/>
              <a:gdLst/>
              <a:ahLst/>
              <a:cxnLst/>
              <a:rect l="l" t="t" r="r" b="b"/>
              <a:pathLst>
                <a:path w="435" h="1269" extrusionOk="0">
                  <a:moveTo>
                    <a:pt x="401" y="0"/>
                  </a:moveTo>
                  <a:lnTo>
                    <a:pt x="67" y="234"/>
                  </a:lnTo>
                  <a:cubicBezTo>
                    <a:pt x="34" y="234"/>
                    <a:pt x="0" y="267"/>
                    <a:pt x="0" y="301"/>
                  </a:cubicBezTo>
                  <a:lnTo>
                    <a:pt x="0" y="1268"/>
                  </a:lnTo>
                  <a:lnTo>
                    <a:pt x="67" y="1268"/>
                  </a:ln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0"/>
                    <a:pt x="401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2514475" y="2646500"/>
              <a:ext cx="10850" cy="30875"/>
            </a:xfrm>
            <a:custGeom>
              <a:avLst/>
              <a:gdLst/>
              <a:ahLst/>
              <a:cxnLst/>
              <a:rect l="l" t="t" r="r" b="b"/>
              <a:pathLst>
                <a:path w="434" h="1235" extrusionOk="0">
                  <a:moveTo>
                    <a:pt x="400" y="1"/>
                  </a:moveTo>
                  <a:lnTo>
                    <a:pt x="34" y="167"/>
                  </a:lnTo>
                  <a:cubicBezTo>
                    <a:pt x="34" y="201"/>
                    <a:pt x="0" y="234"/>
                    <a:pt x="0" y="267"/>
                  </a:cubicBezTo>
                  <a:lnTo>
                    <a:pt x="0" y="1201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1"/>
                    <a:pt x="434" y="968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2527800" y="263817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34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7"/>
                  </a:lnTo>
                  <a:cubicBezTo>
                    <a:pt x="435" y="1034"/>
                    <a:pt x="435" y="1001"/>
                    <a:pt x="435" y="1001"/>
                  </a:cubicBezTo>
                  <a:lnTo>
                    <a:pt x="435" y="33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2501125" y="2684025"/>
              <a:ext cx="10875" cy="32550"/>
            </a:xfrm>
            <a:custGeom>
              <a:avLst/>
              <a:gdLst/>
              <a:ahLst/>
              <a:cxnLst/>
              <a:rect l="l" t="t" r="r" b="b"/>
              <a:pathLst>
                <a:path w="435" h="1302" extrusionOk="0">
                  <a:moveTo>
                    <a:pt x="401" y="1"/>
                  </a:moveTo>
                  <a:lnTo>
                    <a:pt x="67" y="234"/>
                  </a:lnTo>
                  <a:cubicBezTo>
                    <a:pt x="34" y="234"/>
                    <a:pt x="0" y="268"/>
                    <a:pt x="0" y="301"/>
                  </a:cubicBezTo>
                  <a:lnTo>
                    <a:pt x="0" y="1268"/>
                  </a:lnTo>
                  <a:cubicBezTo>
                    <a:pt x="0" y="1302"/>
                    <a:pt x="67" y="1302"/>
                    <a:pt x="67" y="1302"/>
                  </a:cubicBez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1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2514475" y="2677350"/>
              <a:ext cx="10850" cy="30900"/>
            </a:xfrm>
            <a:custGeom>
              <a:avLst/>
              <a:gdLst/>
              <a:ahLst/>
              <a:cxnLst/>
              <a:rect l="l" t="t" r="r" b="b"/>
              <a:pathLst>
                <a:path w="434" h="1236" extrusionOk="0">
                  <a:moveTo>
                    <a:pt x="400" y="1"/>
                  </a:moveTo>
                  <a:lnTo>
                    <a:pt x="34" y="201"/>
                  </a:lnTo>
                  <a:cubicBezTo>
                    <a:pt x="34" y="201"/>
                    <a:pt x="0" y="234"/>
                    <a:pt x="0" y="268"/>
                  </a:cubicBezTo>
                  <a:lnTo>
                    <a:pt x="0" y="1202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2"/>
                    <a:pt x="434" y="1002"/>
                  </a:cubicBezTo>
                  <a:lnTo>
                    <a:pt x="434" y="34"/>
                  </a:lnTo>
                  <a:cubicBezTo>
                    <a:pt x="434" y="1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2527800" y="266902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67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8"/>
                  </a:lnTo>
                  <a:cubicBezTo>
                    <a:pt x="435" y="1034"/>
                    <a:pt x="435" y="1034"/>
                    <a:pt x="435" y="1001"/>
                  </a:cubicBezTo>
                  <a:lnTo>
                    <a:pt x="435" y="34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2501950" y="2764300"/>
              <a:ext cx="12325" cy="28500"/>
            </a:xfrm>
            <a:custGeom>
              <a:avLst/>
              <a:gdLst/>
              <a:ahLst/>
              <a:cxnLst/>
              <a:rect l="l" t="t" r="r" b="b"/>
              <a:pathLst>
                <a:path w="493" h="1140" extrusionOk="0">
                  <a:moveTo>
                    <a:pt x="451" y="0"/>
                  </a:moveTo>
                  <a:cubicBezTo>
                    <a:pt x="443" y="0"/>
                    <a:pt x="434" y="9"/>
                    <a:pt x="434" y="25"/>
                  </a:cubicBezTo>
                  <a:lnTo>
                    <a:pt x="1" y="793"/>
                  </a:lnTo>
                  <a:lnTo>
                    <a:pt x="1" y="893"/>
                  </a:lnTo>
                  <a:lnTo>
                    <a:pt x="434" y="1126"/>
                  </a:lnTo>
                  <a:cubicBezTo>
                    <a:pt x="434" y="1135"/>
                    <a:pt x="439" y="1139"/>
                    <a:pt x="446" y="1139"/>
                  </a:cubicBezTo>
                  <a:cubicBezTo>
                    <a:pt x="463" y="1139"/>
                    <a:pt x="492" y="1108"/>
                    <a:pt x="468" y="1059"/>
                  </a:cubicBezTo>
                  <a:lnTo>
                    <a:pt x="468" y="25"/>
                  </a:lnTo>
                  <a:cubicBezTo>
                    <a:pt x="468" y="9"/>
                    <a:pt x="459" y="0"/>
                    <a:pt x="4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2506125" y="2769925"/>
              <a:ext cx="16700" cy="15350"/>
            </a:xfrm>
            <a:custGeom>
              <a:avLst/>
              <a:gdLst/>
              <a:ahLst/>
              <a:cxnLst/>
              <a:rect l="l" t="t" r="r" b="b"/>
              <a:pathLst>
                <a:path w="668" h="614" extrusionOk="0">
                  <a:moveTo>
                    <a:pt x="668" y="0"/>
                  </a:moveTo>
                  <a:lnTo>
                    <a:pt x="67" y="334"/>
                  </a:lnTo>
                  <a:cubicBezTo>
                    <a:pt x="34" y="367"/>
                    <a:pt x="1" y="434"/>
                    <a:pt x="1" y="501"/>
                  </a:cubicBezTo>
                  <a:cubicBezTo>
                    <a:pt x="1" y="576"/>
                    <a:pt x="19" y="613"/>
                    <a:pt x="43" y="613"/>
                  </a:cubicBezTo>
                  <a:cubicBezTo>
                    <a:pt x="51" y="613"/>
                    <a:pt x="59" y="609"/>
                    <a:pt x="67" y="601"/>
                  </a:cubicBezTo>
                  <a:lnTo>
                    <a:pt x="668" y="26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2525300" y="2765750"/>
              <a:ext cx="5025" cy="9200"/>
            </a:xfrm>
            <a:custGeom>
              <a:avLst/>
              <a:gdLst/>
              <a:ahLst/>
              <a:cxnLst/>
              <a:rect l="l" t="t" r="r" b="b"/>
              <a:pathLst>
                <a:path w="201" h="368" extrusionOk="0">
                  <a:moveTo>
                    <a:pt x="201" y="1"/>
                  </a:moveTo>
                  <a:lnTo>
                    <a:pt x="1" y="101"/>
                  </a:lnTo>
                  <a:lnTo>
                    <a:pt x="1" y="368"/>
                  </a:lnTo>
                  <a:lnTo>
                    <a:pt x="201" y="2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2532825" y="2758750"/>
              <a:ext cx="10850" cy="32350"/>
            </a:xfrm>
            <a:custGeom>
              <a:avLst/>
              <a:gdLst/>
              <a:ahLst/>
              <a:cxnLst/>
              <a:rect l="l" t="t" r="r" b="b"/>
              <a:pathLst>
                <a:path w="434" h="1294" extrusionOk="0">
                  <a:moveTo>
                    <a:pt x="366" y="1"/>
                  </a:moveTo>
                  <a:cubicBezTo>
                    <a:pt x="354" y="1"/>
                    <a:pt x="343" y="5"/>
                    <a:pt x="334" y="14"/>
                  </a:cubicBezTo>
                  <a:lnTo>
                    <a:pt x="0" y="181"/>
                  </a:lnTo>
                  <a:lnTo>
                    <a:pt x="0" y="447"/>
                  </a:lnTo>
                  <a:lnTo>
                    <a:pt x="234" y="314"/>
                  </a:lnTo>
                  <a:lnTo>
                    <a:pt x="234" y="1181"/>
                  </a:lnTo>
                  <a:cubicBezTo>
                    <a:pt x="234" y="1256"/>
                    <a:pt x="252" y="1294"/>
                    <a:pt x="290" y="1294"/>
                  </a:cubicBezTo>
                  <a:cubicBezTo>
                    <a:pt x="302" y="1294"/>
                    <a:pt x="317" y="1290"/>
                    <a:pt x="334" y="1281"/>
                  </a:cubicBezTo>
                  <a:cubicBezTo>
                    <a:pt x="400" y="1215"/>
                    <a:pt x="434" y="1148"/>
                    <a:pt x="434" y="1081"/>
                  </a:cubicBezTo>
                  <a:lnTo>
                    <a:pt x="434" y="81"/>
                  </a:lnTo>
                  <a:cubicBezTo>
                    <a:pt x="434" y="32"/>
                    <a:pt x="398" y="1"/>
                    <a:pt x="3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2500300" y="2846675"/>
              <a:ext cx="34825" cy="62550"/>
            </a:xfrm>
            <a:custGeom>
              <a:avLst/>
              <a:gdLst/>
              <a:ahLst/>
              <a:cxnLst/>
              <a:rect l="l" t="t" r="r" b="b"/>
              <a:pathLst>
                <a:path w="1393" h="2502" extrusionOk="0">
                  <a:moveTo>
                    <a:pt x="952" y="1"/>
                  </a:moveTo>
                  <a:cubicBezTo>
                    <a:pt x="865" y="1"/>
                    <a:pt x="768" y="32"/>
                    <a:pt x="667" y="99"/>
                  </a:cubicBezTo>
                  <a:cubicBezTo>
                    <a:pt x="200" y="500"/>
                    <a:pt x="0" y="1134"/>
                    <a:pt x="67" y="1734"/>
                  </a:cubicBezTo>
                  <a:cubicBezTo>
                    <a:pt x="134" y="2234"/>
                    <a:pt x="434" y="2234"/>
                    <a:pt x="467" y="2468"/>
                  </a:cubicBezTo>
                  <a:cubicBezTo>
                    <a:pt x="467" y="2501"/>
                    <a:pt x="500" y="2501"/>
                    <a:pt x="500" y="2501"/>
                  </a:cubicBezTo>
                  <a:lnTo>
                    <a:pt x="901" y="2268"/>
                  </a:lnTo>
                  <a:cubicBezTo>
                    <a:pt x="934" y="2268"/>
                    <a:pt x="934" y="2234"/>
                    <a:pt x="934" y="2201"/>
                  </a:cubicBezTo>
                  <a:cubicBezTo>
                    <a:pt x="1001" y="1867"/>
                    <a:pt x="1368" y="1500"/>
                    <a:pt x="1368" y="700"/>
                  </a:cubicBezTo>
                  <a:cubicBezTo>
                    <a:pt x="1393" y="276"/>
                    <a:pt x="1212" y="1"/>
                    <a:pt x="9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2511975" y="2907525"/>
              <a:ext cx="11700" cy="16700"/>
            </a:xfrm>
            <a:custGeom>
              <a:avLst/>
              <a:gdLst/>
              <a:ahLst/>
              <a:cxnLst/>
              <a:rect l="l" t="t" r="r" b="b"/>
              <a:pathLst>
                <a:path w="468" h="668" extrusionOk="0">
                  <a:moveTo>
                    <a:pt x="434" y="0"/>
                  </a:moveTo>
                  <a:lnTo>
                    <a:pt x="67" y="201"/>
                  </a:lnTo>
                  <a:cubicBezTo>
                    <a:pt x="33" y="234"/>
                    <a:pt x="0" y="267"/>
                    <a:pt x="0" y="301"/>
                  </a:cubicBezTo>
                  <a:lnTo>
                    <a:pt x="0" y="634"/>
                  </a:lnTo>
                  <a:cubicBezTo>
                    <a:pt x="0" y="668"/>
                    <a:pt x="33" y="668"/>
                    <a:pt x="67" y="668"/>
                  </a:cubicBezTo>
                  <a:lnTo>
                    <a:pt x="434" y="467"/>
                  </a:lnTo>
                  <a:cubicBezTo>
                    <a:pt x="467" y="434"/>
                    <a:pt x="467" y="401"/>
                    <a:pt x="467" y="401"/>
                  </a:cubicBezTo>
                  <a:lnTo>
                    <a:pt x="467" y="34"/>
                  </a:lnTo>
                  <a:cubicBezTo>
                    <a:pt x="467" y="0"/>
                    <a:pt x="467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2501125" y="2641900"/>
              <a:ext cx="43550" cy="77725"/>
            </a:xfrm>
            <a:custGeom>
              <a:avLst/>
              <a:gdLst/>
              <a:ahLst/>
              <a:cxnLst/>
              <a:rect l="l" t="t" r="r" b="b"/>
              <a:pathLst>
                <a:path w="1742" h="3109" extrusionOk="0">
                  <a:moveTo>
                    <a:pt x="1085" y="318"/>
                  </a:moveTo>
                  <a:cubicBezTo>
                    <a:pt x="1321" y="318"/>
                    <a:pt x="1502" y="572"/>
                    <a:pt x="1502" y="985"/>
                  </a:cubicBezTo>
                  <a:cubicBezTo>
                    <a:pt x="1502" y="1519"/>
                    <a:pt x="1268" y="2019"/>
                    <a:pt x="868" y="2319"/>
                  </a:cubicBezTo>
                  <a:cubicBezTo>
                    <a:pt x="785" y="2365"/>
                    <a:pt x="708" y="2386"/>
                    <a:pt x="637" y="2386"/>
                  </a:cubicBezTo>
                  <a:cubicBezTo>
                    <a:pt x="394" y="2386"/>
                    <a:pt x="234" y="2133"/>
                    <a:pt x="234" y="1719"/>
                  </a:cubicBezTo>
                  <a:cubicBezTo>
                    <a:pt x="201" y="1185"/>
                    <a:pt x="434" y="685"/>
                    <a:pt x="868" y="385"/>
                  </a:cubicBezTo>
                  <a:cubicBezTo>
                    <a:pt x="943" y="340"/>
                    <a:pt x="1016" y="318"/>
                    <a:pt x="1085" y="318"/>
                  </a:cubicBezTo>
                  <a:close/>
                  <a:moveTo>
                    <a:pt x="1162" y="1"/>
                  </a:moveTo>
                  <a:cubicBezTo>
                    <a:pt x="1033" y="1"/>
                    <a:pt x="887" y="59"/>
                    <a:pt x="734" y="185"/>
                  </a:cubicBezTo>
                  <a:cubicBezTo>
                    <a:pt x="334" y="552"/>
                    <a:pt x="101" y="1052"/>
                    <a:pt x="34" y="1619"/>
                  </a:cubicBezTo>
                  <a:cubicBezTo>
                    <a:pt x="0" y="1886"/>
                    <a:pt x="34" y="2153"/>
                    <a:pt x="134" y="2386"/>
                  </a:cubicBezTo>
                  <a:lnTo>
                    <a:pt x="0" y="3053"/>
                  </a:lnTo>
                  <a:cubicBezTo>
                    <a:pt x="0" y="3092"/>
                    <a:pt x="0" y="3109"/>
                    <a:pt x="14" y="3109"/>
                  </a:cubicBezTo>
                  <a:cubicBezTo>
                    <a:pt x="23" y="3109"/>
                    <a:pt x="40" y="3101"/>
                    <a:pt x="67" y="3087"/>
                  </a:cubicBezTo>
                  <a:lnTo>
                    <a:pt x="434" y="2686"/>
                  </a:lnTo>
                  <a:cubicBezTo>
                    <a:pt x="468" y="2692"/>
                    <a:pt x="503" y="2695"/>
                    <a:pt x="537" y="2695"/>
                  </a:cubicBezTo>
                  <a:cubicBezTo>
                    <a:pt x="702" y="2695"/>
                    <a:pt x="863" y="2630"/>
                    <a:pt x="1001" y="2520"/>
                  </a:cubicBezTo>
                  <a:cubicBezTo>
                    <a:pt x="1401" y="2153"/>
                    <a:pt x="1635" y="1619"/>
                    <a:pt x="1668" y="1085"/>
                  </a:cubicBezTo>
                  <a:cubicBezTo>
                    <a:pt x="1741" y="427"/>
                    <a:pt x="1512" y="1"/>
                    <a:pt x="11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2501125" y="2957975"/>
              <a:ext cx="43550" cy="78325"/>
            </a:xfrm>
            <a:custGeom>
              <a:avLst/>
              <a:gdLst/>
              <a:ahLst/>
              <a:cxnLst/>
              <a:rect l="l" t="t" r="r" b="b"/>
              <a:pathLst>
                <a:path w="1742" h="3133" extrusionOk="0">
                  <a:moveTo>
                    <a:pt x="1073" y="322"/>
                  </a:moveTo>
                  <a:cubicBezTo>
                    <a:pt x="1315" y="322"/>
                    <a:pt x="1502" y="597"/>
                    <a:pt x="1502" y="1018"/>
                  </a:cubicBezTo>
                  <a:cubicBezTo>
                    <a:pt x="1502" y="1518"/>
                    <a:pt x="1268" y="2019"/>
                    <a:pt x="868" y="2352"/>
                  </a:cubicBezTo>
                  <a:cubicBezTo>
                    <a:pt x="786" y="2397"/>
                    <a:pt x="709" y="2418"/>
                    <a:pt x="639" y="2418"/>
                  </a:cubicBezTo>
                  <a:cubicBezTo>
                    <a:pt x="395" y="2418"/>
                    <a:pt x="234" y="2159"/>
                    <a:pt x="234" y="1718"/>
                  </a:cubicBezTo>
                  <a:cubicBezTo>
                    <a:pt x="201" y="1218"/>
                    <a:pt x="434" y="718"/>
                    <a:pt x="868" y="384"/>
                  </a:cubicBezTo>
                  <a:cubicBezTo>
                    <a:pt x="938" y="342"/>
                    <a:pt x="1008" y="322"/>
                    <a:pt x="1073" y="322"/>
                  </a:cubicBezTo>
                  <a:close/>
                  <a:moveTo>
                    <a:pt x="1160" y="1"/>
                  </a:moveTo>
                  <a:cubicBezTo>
                    <a:pt x="1031" y="1"/>
                    <a:pt x="886" y="59"/>
                    <a:pt x="734" y="184"/>
                  </a:cubicBezTo>
                  <a:cubicBezTo>
                    <a:pt x="334" y="584"/>
                    <a:pt x="101" y="1085"/>
                    <a:pt x="34" y="1618"/>
                  </a:cubicBezTo>
                  <a:cubicBezTo>
                    <a:pt x="0" y="1885"/>
                    <a:pt x="34" y="2152"/>
                    <a:pt x="134" y="2419"/>
                  </a:cubicBezTo>
                  <a:lnTo>
                    <a:pt x="0" y="3053"/>
                  </a:lnTo>
                  <a:cubicBezTo>
                    <a:pt x="0" y="3102"/>
                    <a:pt x="0" y="3133"/>
                    <a:pt x="27" y="3133"/>
                  </a:cubicBezTo>
                  <a:cubicBezTo>
                    <a:pt x="36" y="3133"/>
                    <a:pt x="49" y="3128"/>
                    <a:pt x="67" y="3119"/>
                  </a:cubicBezTo>
                  <a:lnTo>
                    <a:pt x="434" y="2686"/>
                  </a:lnTo>
                  <a:cubicBezTo>
                    <a:pt x="488" y="2704"/>
                    <a:pt x="541" y="2712"/>
                    <a:pt x="594" y="2712"/>
                  </a:cubicBezTo>
                  <a:cubicBezTo>
                    <a:pt x="739" y="2712"/>
                    <a:pt x="879" y="2650"/>
                    <a:pt x="1001" y="2552"/>
                  </a:cubicBezTo>
                  <a:cubicBezTo>
                    <a:pt x="1401" y="2152"/>
                    <a:pt x="1635" y="1652"/>
                    <a:pt x="1668" y="1118"/>
                  </a:cubicBezTo>
                  <a:cubicBezTo>
                    <a:pt x="1742" y="434"/>
                    <a:pt x="1511" y="1"/>
                    <a:pt x="11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2516125" y="3069800"/>
              <a:ext cx="16725" cy="27400"/>
            </a:xfrm>
            <a:custGeom>
              <a:avLst/>
              <a:gdLst/>
              <a:ahLst/>
              <a:cxnLst/>
              <a:rect l="l" t="t" r="r" b="b"/>
              <a:pathLst>
                <a:path w="669" h="1096" extrusionOk="0">
                  <a:moveTo>
                    <a:pt x="453" y="0"/>
                  </a:moveTo>
                  <a:cubicBezTo>
                    <a:pt x="415" y="0"/>
                    <a:pt x="375" y="15"/>
                    <a:pt x="334" y="47"/>
                  </a:cubicBezTo>
                  <a:cubicBezTo>
                    <a:pt x="101" y="214"/>
                    <a:pt x="1" y="448"/>
                    <a:pt x="1" y="748"/>
                  </a:cubicBezTo>
                  <a:cubicBezTo>
                    <a:pt x="1" y="950"/>
                    <a:pt x="78" y="1095"/>
                    <a:pt x="202" y="1095"/>
                  </a:cubicBezTo>
                  <a:cubicBezTo>
                    <a:pt x="242" y="1095"/>
                    <a:pt x="286" y="1080"/>
                    <a:pt x="334" y="1048"/>
                  </a:cubicBezTo>
                  <a:cubicBezTo>
                    <a:pt x="535" y="881"/>
                    <a:pt x="668" y="615"/>
                    <a:pt x="668" y="348"/>
                  </a:cubicBezTo>
                  <a:cubicBezTo>
                    <a:pt x="668" y="145"/>
                    <a:pt x="572" y="0"/>
                    <a:pt x="4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2535325" y="3075350"/>
              <a:ext cx="11700" cy="17950"/>
            </a:xfrm>
            <a:custGeom>
              <a:avLst/>
              <a:gdLst/>
              <a:ahLst/>
              <a:cxnLst/>
              <a:rect l="l" t="t" r="r" b="b"/>
              <a:pathLst>
                <a:path w="468" h="718" extrusionOk="0">
                  <a:moveTo>
                    <a:pt x="326" y="1"/>
                  </a:moveTo>
                  <a:cubicBezTo>
                    <a:pt x="298" y="1"/>
                    <a:pt x="267" y="9"/>
                    <a:pt x="234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643"/>
                    <a:pt x="56" y="718"/>
                    <a:pt x="141" y="718"/>
                  </a:cubicBezTo>
                  <a:cubicBezTo>
                    <a:pt x="169" y="718"/>
                    <a:pt x="200" y="709"/>
                    <a:pt x="234" y="693"/>
                  </a:cubicBezTo>
                  <a:cubicBezTo>
                    <a:pt x="367" y="593"/>
                    <a:pt x="467" y="426"/>
                    <a:pt x="467" y="226"/>
                  </a:cubicBezTo>
                  <a:cubicBezTo>
                    <a:pt x="467" y="76"/>
                    <a:pt x="411" y="1"/>
                    <a:pt x="3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2514475" y="3097500"/>
              <a:ext cx="19200" cy="42725"/>
            </a:xfrm>
            <a:custGeom>
              <a:avLst/>
              <a:gdLst/>
              <a:ahLst/>
              <a:cxnLst/>
              <a:rect l="l" t="t" r="r" b="b"/>
              <a:pathLst>
                <a:path w="768" h="1709" extrusionOk="0">
                  <a:moveTo>
                    <a:pt x="605" y="1"/>
                  </a:moveTo>
                  <a:cubicBezTo>
                    <a:pt x="572" y="1"/>
                    <a:pt x="536" y="13"/>
                    <a:pt x="501" y="40"/>
                  </a:cubicBezTo>
                  <a:lnTo>
                    <a:pt x="267" y="174"/>
                  </a:lnTo>
                  <a:cubicBezTo>
                    <a:pt x="100" y="274"/>
                    <a:pt x="0" y="474"/>
                    <a:pt x="0" y="707"/>
                  </a:cubicBezTo>
                  <a:lnTo>
                    <a:pt x="0" y="1708"/>
                  </a:lnTo>
                  <a:lnTo>
                    <a:pt x="767" y="1274"/>
                  </a:lnTo>
                  <a:lnTo>
                    <a:pt x="767" y="240"/>
                  </a:lnTo>
                  <a:cubicBezTo>
                    <a:pt x="767" y="94"/>
                    <a:pt x="696" y="1"/>
                    <a:pt x="6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2536975" y="3095325"/>
              <a:ext cx="10050" cy="32375"/>
            </a:xfrm>
            <a:custGeom>
              <a:avLst/>
              <a:gdLst/>
              <a:ahLst/>
              <a:cxnLst/>
              <a:rect l="l" t="t" r="r" b="b"/>
              <a:pathLst>
                <a:path w="402" h="1295" extrusionOk="0">
                  <a:moveTo>
                    <a:pt x="279" y="1"/>
                  </a:moveTo>
                  <a:cubicBezTo>
                    <a:pt x="255" y="1"/>
                    <a:pt x="228" y="9"/>
                    <a:pt x="201" y="27"/>
                  </a:cubicBezTo>
                  <a:lnTo>
                    <a:pt x="1" y="161"/>
                  </a:lnTo>
                  <a:lnTo>
                    <a:pt x="1" y="1295"/>
                  </a:lnTo>
                  <a:lnTo>
                    <a:pt x="401" y="1061"/>
                  </a:lnTo>
                  <a:lnTo>
                    <a:pt x="401" y="161"/>
                  </a:lnTo>
                  <a:cubicBezTo>
                    <a:pt x="401" y="63"/>
                    <a:pt x="347" y="1"/>
                    <a:pt x="2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2501125" y="3094650"/>
              <a:ext cx="11700" cy="18575"/>
            </a:xfrm>
            <a:custGeom>
              <a:avLst/>
              <a:gdLst/>
              <a:ahLst/>
              <a:cxnLst/>
              <a:rect l="l" t="t" r="r" b="b"/>
              <a:pathLst>
                <a:path w="468" h="743" extrusionOk="0">
                  <a:moveTo>
                    <a:pt x="313" y="0"/>
                  </a:moveTo>
                  <a:cubicBezTo>
                    <a:pt x="288" y="0"/>
                    <a:pt x="262" y="7"/>
                    <a:pt x="234" y="21"/>
                  </a:cubicBezTo>
                  <a:cubicBezTo>
                    <a:pt x="101" y="154"/>
                    <a:pt x="0" y="321"/>
                    <a:pt x="34" y="521"/>
                  </a:cubicBezTo>
                  <a:cubicBezTo>
                    <a:pt x="34" y="652"/>
                    <a:pt x="96" y="742"/>
                    <a:pt x="171" y="742"/>
                  </a:cubicBezTo>
                  <a:cubicBezTo>
                    <a:pt x="191" y="742"/>
                    <a:pt x="213" y="736"/>
                    <a:pt x="234" y="721"/>
                  </a:cubicBezTo>
                  <a:cubicBezTo>
                    <a:pt x="367" y="588"/>
                    <a:pt x="467" y="421"/>
                    <a:pt x="467" y="254"/>
                  </a:cubicBezTo>
                  <a:cubicBezTo>
                    <a:pt x="467" y="96"/>
                    <a:pt x="405" y="0"/>
                    <a:pt x="3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2501125" y="3113500"/>
              <a:ext cx="10875" cy="34225"/>
            </a:xfrm>
            <a:custGeom>
              <a:avLst/>
              <a:gdLst/>
              <a:ahLst/>
              <a:cxnLst/>
              <a:rect l="l" t="t" r="r" b="b"/>
              <a:pathLst>
                <a:path w="435" h="1369" extrusionOk="0">
                  <a:moveTo>
                    <a:pt x="434" y="1"/>
                  </a:moveTo>
                  <a:lnTo>
                    <a:pt x="201" y="134"/>
                  </a:lnTo>
                  <a:cubicBezTo>
                    <a:pt x="67" y="201"/>
                    <a:pt x="0" y="334"/>
                    <a:pt x="0" y="501"/>
                  </a:cubicBezTo>
                  <a:lnTo>
                    <a:pt x="0" y="1368"/>
                  </a:lnTo>
                  <a:lnTo>
                    <a:pt x="434" y="113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2586175" y="2488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8" y="59"/>
                  </a:cubicBezTo>
                  <a:lnTo>
                    <a:pt x="468" y="5430"/>
                  </a:lnTo>
                  <a:cubicBezTo>
                    <a:pt x="201" y="5597"/>
                    <a:pt x="34" y="5864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27"/>
                  </a:lnTo>
                  <a:cubicBezTo>
                    <a:pt x="9975" y="860"/>
                    <a:pt x="10141" y="593"/>
                    <a:pt x="10175" y="293"/>
                  </a:cubicBezTo>
                  <a:cubicBezTo>
                    <a:pt x="10175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2586175" y="2597500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63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2586175" y="2707000"/>
              <a:ext cx="254375" cy="160900"/>
            </a:xfrm>
            <a:custGeom>
              <a:avLst/>
              <a:gdLst/>
              <a:ahLst/>
              <a:cxnLst/>
              <a:rect l="l" t="t" r="r" b="b"/>
              <a:pathLst>
                <a:path w="10175" h="6436" extrusionOk="0">
                  <a:moveTo>
                    <a:pt x="9947" y="1"/>
                  </a:moveTo>
                  <a:cubicBezTo>
                    <a:pt x="9878" y="1"/>
                    <a:pt x="9797" y="27"/>
                    <a:pt x="9708" y="82"/>
                  </a:cubicBezTo>
                  <a:lnTo>
                    <a:pt x="468" y="5386"/>
                  </a:lnTo>
                  <a:cubicBezTo>
                    <a:pt x="201" y="5553"/>
                    <a:pt x="34" y="5820"/>
                    <a:pt x="1" y="6153"/>
                  </a:cubicBezTo>
                  <a:cubicBezTo>
                    <a:pt x="1" y="6331"/>
                    <a:pt x="90" y="6435"/>
                    <a:pt x="228" y="6435"/>
                  </a:cubicBezTo>
                  <a:cubicBezTo>
                    <a:pt x="297" y="6435"/>
                    <a:pt x="379" y="6409"/>
                    <a:pt x="468" y="6354"/>
                  </a:cubicBezTo>
                  <a:lnTo>
                    <a:pt x="9708" y="1050"/>
                  </a:lnTo>
                  <a:cubicBezTo>
                    <a:pt x="9975" y="883"/>
                    <a:pt x="10141" y="583"/>
                    <a:pt x="10175" y="283"/>
                  </a:cubicBezTo>
                  <a:cubicBezTo>
                    <a:pt x="10175" y="105"/>
                    <a:pt x="10086" y="1"/>
                    <a:pt x="99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2586175" y="281542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7" y="26"/>
                    <a:pt x="9708" y="82"/>
                  </a:cubicBezTo>
                  <a:lnTo>
                    <a:pt x="468" y="5419"/>
                  </a:lnTo>
                  <a:cubicBezTo>
                    <a:pt x="201" y="5586"/>
                    <a:pt x="34" y="5853"/>
                    <a:pt x="1" y="6153"/>
                  </a:cubicBezTo>
                  <a:cubicBezTo>
                    <a:pt x="1" y="6340"/>
                    <a:pt x="99" y="6445"/>
                    <a:pt x="250" y="6445"/>
                  </a:cubicBezTo>
                  <a:cubicBezTo>
                    <a:pt x="315" y="6445"/>
                    <a:pt x="388" y="6426"/>
                    <a:pt x="468" y="6386"/>
                  </a:cubicBezTo>
                  <a:lnTo>
                    <a:pt x="9708" y="1049"/>
                  </a:lnTo>
                  <a:cubicBezTo>
                    <a:pt x="9975" y="882"/>
                    <a:pt x="10141" y="616"/>
                    <a:pt x="10175" y="282"/>
                  </a:cubicBezTo>
                  <a:cubicBezTo>
                    <a:pt x="10175" y="104"/>
                    <a:pt x="1008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2586175" y="2924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30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2628725" y="3013250"/>
              <a:ext cx="254375" cy="161525"/>
            </a:xfrm>
            <a:custGeom>
              <a:avLst/>
              <a:gdLst/>
              <a:ahLst/>
              <a:cxnLst/>
              <a:rect l="l" t="t" r="r" b="b"/>
              <a:pathLst>
                <a:path w="10175" h="6461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5"/>
                  </a:cubicBezTo>
                  <a:lnTo>
                    <a:pt x="434" y="5412"/>
                  </a:lnTo>
                  <a:cubicBezTo>
                    <a:pt x="200" y="5578"/>
                    <a:pt x="33" y="5845"/>
                    <a:pt x="0" y="6179"/>
                  </a:cubicBezTo>
                  <a:cubicBezTo>
                    <a:pt x="0" y="6357"/>
                    <a:pt x="89" y="6461"/>
                    <a:pt x="218" y="6461"/>
                  </a:cubicBezTo>
                  <a:cubicBezTo>
                    <a:pt x="282" y="6461"/>
                    <a:pt x="356" y="6435"/>
                    <a:pt x="434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2628725" y="308702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0" y="0"/>
                    <a:pt x="9787" y="19"/>
                    <a:pt x="9707" y="59"/>
                  </a:cubicBezTo>
                  <a:lnTo>
                    <a:pt x="434" y="5396"/>
                  </a:lnTo>
                  <a:cubicBezTo>
                    <a:pt x="200" y="5563"/>
                    <a:pt x="33" y="5863"/>
                    <a:pt x="0" y="6163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26"/>
                  </a:lnTo>
                  <a:cubicBezTo>
                    <a:pt x="9974" y="893"/>
                    <a:pt x="10141" y="593"/>
                    <a:pt x="10174" y="292"/>
                  </a:cubicBezTo>
                  <a:cubicBezTo>
                    <a:pt x="10174" y="105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2628725" y="3160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0" y="1"/>
                    <a:pt x="9787" y="20"/>
                    <a:pt x="9707" y="59"/>
                  </a:cubicBezTo>
                  <a:lnTo>
                    <a:pt x="434" y="5430"/>
                  </a:lnTo>
                  <a:cubicBezTo>
                    <a:pt x="200" y="5597"/>
                    <a:pt x="33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2673750" y="32073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6" y="26"/>
                    <a:pt x="9707" y="82"/>
                  </a:cubicBezTo>
                  <a:lnTo>
                    <a:pt x="434" y="5419"/>
                  </a:lnTo>
                  <a:cubicBezTo>
                    <a:pt x="201" y="5586"/>
                    <a:pt x="34" y="5853"/>
                    <a:pt x="0" y="6153"/>
                  </a:cubicBezTo>
                  <a:cubicBezTo>
                    <a:pt x="0" y="6340"/>
                    <a:pt x="99" y="6445"/>
                    <a:pt x="238" y="6445"/>
                  </a:cubicBezTo>
                  <a:cubicBezTo>
                    <a:pt x="298" y="6445"/>
                    <a:pt x="364" y="6426"/>
                    <a:pt x="434" y="6386"/>
                  </a:cubicBezTo>
                  <a:lnTo>
                    <a:pt x="9707" y="1049"/>
                  </a:lnTo>
                  <a:cubicBezTo>
                    <a:pt x="9974" y="882"/>
                    <a:pt x="10141" y="582"/>
                    <a:pt x="10174" y="282"/>
                  </a:cubicBezTo>
                  <a:cubicBezTo>
                    <a:pt x="10174" y="104"/>
                    <a:pt x="10085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2628725" y="3357625"/>
              <a:ext cx="21700" cy="49525"/>
            </a:xfrm>
            <a:custGeom>
              <a:avLst/>
              <a:gdLst/>
              <a:ahLst/>
              <a:cxnLst/>
              <a:rect l="l" t="t" r="r" b="b"/>
              <a:pathLst>
                <a:path w="868" h="1981" extrusionOk="0">
                  <a:moveTo>
                    <a:pt x="49" y="1"/>
                  </a:moveTo>
                  <a:cubicBezTo>
                    <a:pt x="23" y="1"/>
                    <a:pt x="0" y="60"/>
                    <a:pt x="0" y="143"/>
                  </a:cubicBezTo>
                  <a:lnTo>
                    <a:pt x="0" y="1911"/>
                  </a:lnTo>
                  <a:cubicBezTo>
                    <a:pt x="0" y="1952"/>
                    <a:pt x="26" y="1980"/>
                    <a:pt x="45" y="1980"/>
                  </a:cubicBezTo>
                  <a:cubicBezTo>
                    <a:pt x="57" y="1980"/>
                    <a:pt x="67" y="1970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2673750" y="328047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7"/>
                    <a:pt x="238" y="6457"/>
                  </a:cubicBezTo>
                  <a:cubicBezTo>
                    <a:pt x="298" y="6457"/>
                    <a:pt x="364" y="6438"/>
                    <a:pt x="434" y="6398"/>
                  </a:cubicBezTo>
                  <a:lnTo>
                    <a:pt x="9707" y="1027"/>
                  </a:lnTo>
                  <a:cubicBezTo>
                    <a:pt x="9974" y="860"/>
                    <a:pt x="10141" y="594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2628725" y="3431075"/>
              <a:ext cx="21700" cy="49450"/>
            </a:xfrm>
            <a:custGeom>
              <a:avLst/>
              <a:gdLst/>
              <a:ahLst/>
              <a:cxnLst/>
              <a:rect l="l" t="t" r="r" b="b"/>
              <a:pathLst>
                <a:path w="868" h="1978" extrusionOk="0">
                  <a:moveTo>
                    <a:pt x="53" y="0"/>
                  </a:moveTo>
                  <a:cubicBezTo>
                    <a:pt x="25" y="0"/>
                    <a:pt x="0" y="83"/>
                    <a:pt x="0" y="140"/>
                  </a:cubicBezTo>
                  <a:lnTo>
                    <a:pt x="0" y="1908"/>
                  </a:lnTo>
                  <a:cubicBezTo>
                    <a:pt x="0" y="1949"/>
                    <a:pt x="26" y="1978"/>
                    <a:pt x="45" y="1978"/>
                  </a:cubicBezTo>
                  <a:cubicBezTo>
                    <a:pt x="57" y="1978"/>
                    <a:pt x="67" y="1967"/>
                    <a:pt x="67" y="1941"/>
                  </a:cubicBezTo>
                  <a:lnTo>
                    <a:pt x="834" y="607"/>
                  </a:lnTo>
                  <a:cubicBezTo>
                    <a:pt x="867" y="540"/>
                    <a:pt x="867" y="474"/>
                    <a:pt x="834" y="474"/>
                  </a:cubicBezTo>
                  <a:lnTo>
                    <a:pt x="67" y="7"/>
                  </a:lnTo>
                  <a:cubicBezTo>
                    <a:pt x="62" y="2"/>
                    <a:pt x="58" y="0"/>
                    <a:pt x="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2673750" y="335387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7" y="59"/>
                  </a:cubicBezTo>
                  <a:lnTo>
                    <a:pt x="434" y="5430"/>
                  </a:lnTo>
                  <a:cubicBezTo>
                    <a:pt x="201" y="5597"/>
                    <a:pt x="34" y="5863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2628725" y="3504625"/>
              <a:ext cx="21700" cy="49300"/>
            </a:xfrm>
            <a:custGeom>
              <a:avLst/>
              <a:gdLst/>
              <a:ahLst/>
              <a:cxnLst/>
              <a:rect l="l" t="t" r="r" b="b"/>
              <a:pathLst>
                <a:path w="868" h="197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43"/>
                    <a:pt x="26" y="1971"/>
                    <a:pt x="45" y="1971"/>
                  </a:cubicBezTo>
                  <a:cubicBezTo>
                    <a:pt x="57" y="1971"/>
                    <a:pt x="67" y="1960"/>
                    <a:pt x="67" y="1935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2673750" y="3427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8"/>
                  </a:cubicBezTo>
                  <a:lnTo>
                    <a:pt x="9707" y="1060"/>
                  </a:lnTo>
                  <a:cubicBezTo>
                    <a:pt x="9974" y="894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2628725" y="3577775"/>
              <a:ext cx="21700" cy="49575"/>
            </a:xfrm>
            <a:custGeom>
              <a:avLst/>
              <a:gdLst/>
              <a:ahLst/>
              <a:cxnLst/>
              <a:rect l="l" t="t" r="r" b="b"/>
              <a:pathLst>
                <a:path w="868" h="1983" extrusionOk="0">
                  <a:moveTo>
                    <a:pt x="49" y="1"/>
                  </a:moveTo>
                  <a:cubicBezTo>
                    <a:pt x="22" y="1"/>
                    <a:pt x="0" y="55"/>
                    <a:pt x="0" y="110"/>
                  </a:cubicBezTo>
                  <a:lnTo>
                    <a:pt x="0" y="1944"/>
                  </a:lnTo>
                  <a:cubicBezTo>
                    <a:pt x="0" y="1964"/>
                    <a:pt x="22" y="1983"/>
                    <a:pt x="41" y="1983"/>
                  </a:cubicBezTo>
                  <a:cubicBezTo>
                    <a:pt x="55" y="1983"/>
                    <a:pt x="67" y="1973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2673750" y="35014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30"/>
                    <a:pt x="0" y="6164"/>
                  </a:cubicBezTo>
                  <a:cubicBezTo>
                    <a:pt x="0" y="6342"/>
                    <a:pt x="89" y="6446"/>
                    <a:pt x="218" y="6446"/>
                  </a:cubicBezTo>
                  <a:cubicBezTo>
                    <a:pt x="282" y="6446"/>
                    <a:pt x="356" y="6420"/>
                    <a:pt x="434" y="6364"/>
                  </a:cubicBezTo>
                  <a:lnTo>
                    <a:pt x="9707" y="1027"/>
                  </a:lnTo>
                  <a:cubicBezTo>
                    <a:pt x="9974" y="860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2628725" y="3650550"/>
              <a:ext cx="21700" cy="49650"/>
            </a:xfrm>
            <a:custGeom>
              <a:avLst/>
              <a:gdLst/>
              <a:ahLst/>
              <a:cxnLst/>
              <a:rect l="l" t="t" r="r" b="b"/>
              <a:pathLst>
                <a:path w="868" h="1986" extrusionOk="0">
                  <a:moveTo>
                    <a:pt x="67" y="1"/>
                  </a:moveTo>
                  <a:cubicBezTo>
                    <a:pt x="33" y="1"/>
                    <a:pt x="0" y="67"/>
                    <a:pt x="0" y="134"/>
                  </a:cubicBezTo>
                  <a:lnTo>
                    <a:pt x="0" y="1935"/>
                  </a:lnTo>
                  <a:cubicBezTo>
                    <a:pt x="0" y="1969"/>
                    <a:pt x="17" y="1985"/>
                    <a:pt x="33" y="1985"/>
                  </a:cubicBezTo>
                  <a:cubicBezTo>
                    <a:pt x="50" y="1985"/>
                    <a:pt x="67" y="1969"/>
                    <a:pt x="67" y="1935"/>
                  </a:cubicBezTo>
                  <a:lnTo>
                    <a:pt x="834" y="601"/>
                  </a:lnTo>
                  <a:cubicBezTo>
                    <a:pt x="867" y="568"/>
                    <a:pt x="867" y="501"/>
                    <a:pt x="834" y="4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2673750" y="357402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64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2628725" y="3724550"/>
              <a:ext cx="21700" cy="49175"/>
            </a:xfrm>
            <a:custGeom>
              <a:avLst/>
              <a:gdLst/>
              <a:ahLst/>
              <a:cxnLst/>
              <a:rect l="l" t="t" r="r" b="b"/>
              <a:pathLst>
                <a:path w="868" h="1967" extrusionOk="0">
                  <a:moveTo>
                    <a:pt x="49" y="1"/>
                  </a:moveTo>
                  <a:cubicBezTo>
                    <a:pt x="23" y="1"/>
                    <a:pt x="0" y="61"/>
                    <a:pt x="0" y="143"/>
                  </a:cubicBezTo>
                  <a:lnTo>
                    <a:pt x="0" y="1911"/>
                  </a:lnTo>
                  <a:cubicBezTo>
                    <a:pt x="0" y="1950"/>
                    <a:pt x="23" y="1966"/>
                    <a:pt x="42" y="1966"/>
                  </a:cubicBezTo>
                  <a:cubicBezTo>
                    <a:pt x="55" y="1966"/>
                    <a:pt x="67" y="1958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2673750" y="3647050"/>
              <a:ext cx="254375" cy="161475"/>
            </a:xfrm>
            <a:custGeom>
              <a:avLst/>
              <a:gdLst/>
              <a:ahLst/>
              <a:cxnLst/>
              <a:rect l="l" t="t" r="r" b="b"/>
              <a:pathLst>
                <a:path w="10175" h="6459" extrusionOk="0">
                  <a:moveTo>
                    <a:pt x="9928" y="0"/>
                  </a:moveTo>
                  <a:cubicBezTo>
                    <a:pt x="9863" y="0"/>
                    <a:pt x="9788" y="23"/>
                    <a:pt x="9707" y="74"/>
                  </a:cubicBezTo>
                  <a:lnTo>
                    <a:pt x="434" y="5411"/>
                  </a:lnTo>
                  <a:cubicBezTo>
                    <a:pt x="201" y="5578"/>
                    <a:pt x="34" y="5845"/>
                    <a:pt x="0" y="6145"/>
                  </a:cubicBezTo>
                  <a:cubicBezTo>
                    <a:pt x="0" y="6347"/>
                    <a:pt x="91" y="6459"/>
                    <a:pt x="222" y="6459"/>
                  </a:cubicBezTo>
                  <a:cubicBezTo>
                    <a:pt x="285" y="6459"/>
                    <a:pt x="358" y="6433"/>
                    <a:pt x="434" y="6379"/>
                  </a:cubicBezTo>
                  <a:lnTo>
                    <a:pt x="9707" y="1041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0"/>
                    <a:pt x="99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2628725" y="3797950"/>
              <a:ext cx="21700" cy="49025"/>
            </a:xfrm>
            <a:custGeom>
              <a:avLst/>
              <a:gdLst/>
              <a:ahLst/>
              <a:cxnLst/>
              <a:rect l="l" t="t" r="r" b="b"/>
              <a:pathLst>
                <a:path w="868" h="1961" extrusionOk="0">
                  <a:moveTo>
                    <a:pt x="49" y="0"/>
                  </a:moveTo>
                  <a:cubicBezTo>
                    <a:pt x="22" y="0"/>
                    <a:pt x="0" y="55"/>
                    <a:pt x="0" y="109"/>
                  </a:cubicBezTo>
                  <a:lnTo>
                    <a:pt x="0" y="1910"/>
                  </a:lnTo>
                  <a:cubicBezTo>
                    <a:pt x="0" y="1944"/>
                    <a:pt x="17" y="1960"/>
                    <a:pt x="33" y="1960"/>
                  </a:cubicBezTo>
                  <a:cubicBezTo>
                    <a:pt x="50" y="1960"/>
                    <a:pt x="67" y="1944"/>
                    <a:pt x="67" y="1910"/>
                  </a:cubicBezTo>
                  <a:lnTo>
                    <a:pt x="834" y="609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0"/>
                    <a:pt x="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2673750" y="37208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2628725" y="3871550"/>
              <a:ext cx="21700" cy="48800"/>
            </a:xfrm>
            <a:custGeom>
              <a:avLst/>
              <a:gdLst/>
              <a:ahLst/>
              <a:cxnLst/>
              <a:rect l="l" t="t" r="r" b="b"/>
              <a:pathLst>
                <a:path w="868" h="195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35"/>
                    <a:pt x="17" y="1952"/>
                    <a:pt x="33" y="1952"/>
                  </a:cubicBezTo>
                  <a:cubicBezTo>
                    <a:pt x="50" y="1952"/>
                    <a:pt x="67" y="1935"/>
                    <a:pt x="67" y="1902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3136575" y="1656475"/>
              <a:ext cx="783925" cy="662800"/>
            </a:xfrm>
            <a:custGeom>
              <a:avLst/>
              <a:gdLst/>
              <a:ahLst/>
              <a:cxnLst/>
              <a:rect l="l" t="t" r="r" b="b"/>
              <a:pathLst>
                <a:path w="31357" h="26512" extrusionOk="0">
                  <a:moveTo>
                    <a:pt x="31106" y="1"/>
                  </a:moveTo>
                  <a:cubicBezTo>
                    <a:pt x="31042" y="1"/>
                    <a:pt x="30969" y="24"/>
                    <a:pt x="30889" y="73"/>
                  </a:cubicBezTo>
                  <a:lnTo>
                    <a:pt x="468" y="17653"/>
                  </a:lnTo>
                  <a:cubicBezTo>
                    <a:pt x="201" y="17819"/>
                    <a:pt x="34" y="18086"/>
                    <a:pt x="1" y="18420"/>
                  </a:cubicBezTo>
                  <a:lnTo>
                    <a:pt x="1" y="26192"/>
                  </a:lnTo>
                  <a:cubicBezTo>
                    <a:pt x="1" y="26387"/>
                    <a:pt x="108" y="26511"/>
                    <a:pt x="270" y="26511"/>
                  </a:cubicBezTo>
                  <a:cubicBezTo>
                    <a:pt x="329" y="26511"/>
                    <a:pt x="396" y="26495"/>
                    <a:pt x="468" y="26459"/>
                  </a:cubicBezTo>
                  <a:lnTo>
                    <a:pt x="30889" y="8880"/>
                  </a:lnTo>
                  <a:cubicBezTo>
                    <a:pt x="31156" y="8713"/>
                    <a:pt x="31323" y="8413"/>
                    <a:pt x="31356" y="8079"/>
                  </a:cubicBezTo>
                  <a:lnTo>
                    <a:pt x="31356" y="340"/>
                  </a:lnTo>
                  <a:cubicBezTo>
                    <a:pt x="31356" y="129"/>
                    <a:pt x="31258" y="1"/>
                    <a:pt x="31106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3212475" y="2151975"/>
              <a:ext cx="10850" cy="29575"/>
            </a:xfrm>
            <a:custGeom>
              <a:avLst/>
              <a:gdLst/>
              <a:ahLst/>
              <a:cxnLst/>
              <a:rect l="l" t="t" r="r" b="b"/>
              <a:pathLst>
                <a:path w="434" h="1183" extrusionOk="0">
                  <a:moveTo>
                    <a:pt x="434" y="1"/>
                  </a:moveTo>
                  <a:lnTo>
                    <a:pt x="0" y="234"/>
                  </a:lnTo>
                  <a:lnTo>
                    <a:pt x="0" y="268"/>
                  </a:lnTo>
                  <a:cubicBezTo>
                    <a:pt x="0" y="268"/>
                    <a:pt x="0" y="301"/>
                    <a:pt x="0" y="301"/>
                  </a:cubicBezTo>
                  <a:lnTo>
                    <a:pt x="0" y="434"/>
                  </a:lnTo>
                  <a:lnTo>
                    <a:pt x="0" y="468"/>
                  </a:lnTo>
                  <a:lnTo>
                    <a:pt x="267" y="301"/>
                  </a:lnTo>
                  <a:lnTo>
                    <a:pt x="67" y="1135"/>
                  </a:lnTo>
                  <a:cubicBezTo>
                    <a:pt x="67" y="1159"/>
                    <a:pt x="83" y="1182"/>
                    <a:pt x="93" y="1182"/>
                  </a:cubicBezTo>
                  <a:cubicBezTo>
                    <a:pt x="97" y="1182"/>
                    <a:pt x="100" y="1178"/>
                    <a:pt x="100" y="1168"/>
                  </a:cubicBezTo>
                  <a:lnTo>
                    <a:pt x="234" y="1102"/>
                  </a:lnTo>
                  <a:cubicBezTo>
                    <a:pt x="234" y="1068"/>
                    <a:pt x="234" y="1068"/>
                    <a:pt x="234" y="1068"/>
                  </a:cubicBezTo>
                  <a:lnTo>
                    <a:pt x="434" y="234"/>
                  </a:lnTo>
                  <a:cubicBezTo>
                    <a:pt x="434" y="201"/>
                    <a:pt x="434" y="168"/>
                    <a:pt x="434" y="13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3226650" y="2144475"/>
              <a:ext cx="13350" cy="27550"/>
            </a:xfrm>
            <a:custGeom>
              <a:avLst/>
              <a:gdLst/>
              <a:ahLst/>
              <a:cxnLst/>
              <a:rect l="l" t="t" r="r" b="b"/>
              <a:pathLst>
                <a:path w="534" h="1102" extrusionOk="0">
                  <a:moveTo>
                    <a:pt x="367" y="267"/>
                  </a:moveTo>
                  <a:cubicBezTo>
                    <a:pt x="367" y="301"/>
                    <a:pt x="367" y="301"/>
                    <a:pt x="367" y="334"/>
                  </a:cubicBezTo>
                  <a:cubicBezTo>
                    <a:pt x="367" y="334"/>
                    <a:pt x="367" y="368"/>
                    <a:pt x="367" y="401"/>
                  </a:cubicBezTo>
                  <a:lnTo>
                    <a:pt x="367" y="634"/>
                  </a:lnTo>
                  <a:lnTo>
                    <a:pt x="334" y="634"/>
                  </a:lnTo>
                  <a:cubicBezTo>
                    <a:pt x="367" y="634"/>
                    <a:pt x="367" y="668"/>
                    <a:pt x="367" y="701"/>
                  </a:cubicBezTo>
                  <a:cubicBezTo>
                    <a:pt x="367" y="701"/>
                    <a:pt x="367" y="734"/>
                    <a:pt x="367" y="768"/>
                  </a:cubicBezTo>
                  <a:cubicBezTo>
                    <a:pt x="367" y="768"/>
                    <a:pt x="367" y="801"/>
                    <a:pt x="334" y="801"/>
                  </a:cubicBezTo>
                  <a:cubicBezTo>
                    <a:pt x="334" y="835"/>
                    <a:pt x="300" y="835"/>
                    <a:pt x="300" y="835"/>
                  </a:cubicBezTo>
                  <a:cubicBezTo>
                    <a:pt x="284" y="851"/>
                    <a:pt x="275" y="860"/>
                    <a:pt x="267" y="860"/>
                  </a:cubicBezTo>
                  <a:cubicBezTo>
                    <a:pt x="259" y="860"/>
                    <a:pt x="250" y="851"/>
                    <a:pt x="234" y="835"/>
                  </a:cubicBezTo>
                  <a:cubicBezTo>
                    <a:pt x="200" y="835"/>
                    <a:pt x="200" y="835"/>
                    <a:pt x="234" y="801"/>
                  </a:cubicBezTo>
                  <a:lnTo>
                    <a:pt x="234" y="734"/>
                  </a:lnTo>
                  <a:lnTo>
                    <a:pt x="234" y="501"/>
                  </a:lnTo>
                  <a:lnTo>
                    <a:pt x="234" y="434"/>
                  </a:lnTo>
                  <a:cubicBezTo>
                    <a:pt x="200" y="401"/>
                    <a:pt x="200" y="401"/>
                    <a:pt x="234" y="368"/>
                  </a:cubicBezTo>
                  <a:cubicBezTo>
                    <a:pt x="234" y="368"/>
                    <a:pt x="234" y="334"/>
                    <a:pt x="234" y="334"/>
                  </a:cubicBezTo>
                  <a:cubicBezTo>
                    <a:pt x="267" y="301"/>
                    <a:pt x="267" y="301"/>
                    <a:pt x="300" y="267"/>
                  </a:cubicBezTo>
                  <a:close/>
                  <a:moveTo>
                    <a:pt x="400" y="1"/>
                  </a:moveTo>
                  <a:cubicBezTo>
                    <a:pt x="334" y="1"/>
                    <a:pt x="300" y="34"/>
                    <a:pt x="267" y="67"/>
                  </a:cubicBezTo>
                  <a:cubicBezTo>
                    <a:pt x="234" y="67"/>
                    <a:pt x="167" y="101"/>
                    <a:pt x="134" y="167"/>
                  </a:cubicBezTo>
                  <a:cubicBezTo>
                    <a:pt x="100" y="201"/>
                    <a:pt x="100" y="234"/>
                    <a:pt x="67" y="267"/>
                  </a:cubicBezTo>
                  <a:cubicBezTo>
                    <a:pt x="34" y="334"/>
                    <a:pt x="34" y="368"/>
                    <a:pt x="34" y="434"/>
                  </a:cubicBezTo>
                  <a:cubicBezTo>
                    <a:pt x="0" y="501"/>
                    <a:pt x="0" y="534"/>
                    <a:pt x="34" y="601"/>
                  </a:cubicBezTo>
                  <a:lnTo>
                    <a:pt x="34" y="835"/>
                  </a:lnTo>
                  <a:cubicBezTo>
                    <a:pt x="0" y="901"/>
                    <a:pt x="0" y="935"/>
                    <a:pt x="34" y="968"/>
                  </a:cubicBezTo>
                  <a:cubicBezTo>
                    <a:pt x="34" y="1001"/>
                    <a:pt x="34" y="1035"/>
                    <a:pt x="67" y="1068"/>
                  </a:cubicBezTo>
                  <a:cubicBezTo>
                    <a:pt x="100" y="1101"/>
                    <a:pt x="100" y="1101"/>
                    <a:pt x="134" y="1101"/>
                  </a:cubicBezTo>
                  <a:cubicBezTo>
                    <a:pt x="200" y="1101"/>
                    <a:pt x="234" y="1101"/>
                    <a:pt x="267" y="1068"/>
                  </a:cubicBezTo>
                  <a:cubicBezTo>
                    <a:pt x="300" y="1035"/>
                    <a:pt x="367" y="1001"/>
                    <a:pt x="400" y="968"/>
                  </a:cubicBezTo>
                  <a:cubicBezTo>
                    <a:pt x="434" y="935"/>
                    <a:pt x="434" y="901"/>
                    <a:pt x="467" y="835"/>
                  </a:cubicBezTo>
                  <a:cubicBezTo>
                    <a:pt x="501" y="801"/>
                    <a:pt x="501" y="734"/>
                    <a:pt x="534" y="701"/>
                  </a:cubicBezTo>
                  <a:cubicBezTo>
                    <a:pt x="534" y="634"/>
                    <a:pt x="534" y="601"/>
                    <a:pt x="534" y="534"/>
                  </a:cubicBezTo>
                  <a:lnTo>
                    <a:pt x="534" y="267"/>
                  </a:lnTo>
                  <a:cubicBezTo>
                    <a:pt x="534" y="234"/>
                    <a:pt x="534" y="201"/>
                    <a:pt x="534" y="134"/>
                  </a:cubicBezTo>
                  <a:cubicBezTo>
                    <a:pt x="501" y="101"/>
                    <a:pt x="501" y="67"/>
                    <a:pt x="467" y="34"/>
                  </a:cubicBezTo>
                  <a:cubicBezTo>
                    <a:pt x="434" y="34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3241650" y="2131975"/>
              <a:ext cx="17550" cy="32550"/>
            </a:xfrm>
            <a:custGeom>
              <a:avLst/>
              <a:gdLst/>
              <a:ahLst/>
              <a:cxnLst/>
              <a:rect l="l" t="t" r="r" b="b"/>
              <a:pathLst>
                <a:path w="702" h="1302" extrusionOk="0">
                  <a:moveTo>
                    <a:pt x="167" y="401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cubicBezTo>
                    <a:pt x="167" y="567"/>
                    <a:pt x="167" y="601"/>
                    <a:pt x="167" y="601"/>
                  </a:cubicBezTo>
                  <a:cubicBezTo>
                    <a:pt x="167" y="634"/>
                    <a:pt x="134" y="634"/>
                    <a:pt x="134" y="634"/>
                  </a:cubicBezTo>
                  <a:lnTo>
                    <a:pt x="101" y="634"/>
                  </a:lnTo>
                  <a:cubicBezTo>
                    <a:pt x="101" y="634"/>
                    <a:pt x="101" y="601"/>
                    <a:pt x="101" y="601"/>
                  </a:cubicBezTo>
                  <a:cubicBezTo>
                    <a:pt x="101" y="567"/>
                    <a:pt x="101" y="534"/>
                    <a:pt x="101" y="501"/>
                  </a:cubicBezTo>
                  <a:cubicBezTo>
                    <a:pt x="101" y="467"/>
                    <a:pt x="101" y="467"/>
                    <a:pt x="101" y="434"/>
                  </a:cubicBezTo>
                  <a:cubicBezTo>
                    <a:pt x="101" y="434"/>
                    <a:pt x="101" y="401"/>
                    <a:pt x="134" y="401"/>
                  </a:cubicBezTo>
                  <a:close/>
                  <a:moveTo>
                    <a:pt x="167" y="267"/>
                  </a:moveTo>
                  <a:cubicBezTo>
                    <a:pt x="134" y="267"/>
                    <a:pt x="101" y="300"/>
                    <a:pt x="101" y="334"/>
                  </a:cubicBezTo>
                  <a:cubicBezTo>
                    <a:pt x="67" y="334"/>
                    <a:pt x="67" y="367"/>
                    <a:pt x="34" y="401"/>
                  </a:cubicBezTo>
                  <a:cubicBezTo>
                    <a:pt x="34" y="401"/>
                    <a:pt x="34" y="434"/>
                    <a:pt x="34" y="467"/>
                  </a:cubicBezTo>
                  <a:cubicBezTo>
                    <a:pt x="34" y="501"/>
                    <a:pt x="34" y="534"/>
                    <a:pt x="34" y="567"/>
                  </a:cubicBezTo>
                  <a:lnTo>
                    <a:pt x="34" y="667"/>
                  </a:lnTo>
                  <a:cubicBezTo>
                    <a:pt x="1" y="667"/>
                    <a:pt x="1" y="701"/>
                    <a:pt x="34" y="734"/>
                  </a:cubicBezTo>
                  <a:cubicBezTo>
                    <a:pt x="34" y="767"/>
                    <a:pt x="34" y="767"/>
                    <a:pt x="34" y="767"/>
                  </a:cubicBezTo>
                  <a:cubicBezTo>
                    <a:pt x="51" y="784"/>
                    <a:pt x="59" y="792"/>
                    <a:pt x="67" y="792"/>
                  </a:cubicBezTo>
                  <a:cubicBezTo>
                    <a:pt x="76" y="792"/>
                    <a:pt x="84" y="784"/>
                    <a:pt x="101" y="767"/>
                  </a:cubicBezTo>
                  <a:cubicBezTo>
                    <a:pt x="101" y="784"/>
                    <a:pt x="109" y="792"/>
                    <a:pt x="122" y="792"/>
                  </a:cubicBezTo>
                  <a:cubicBezTo>
                    <a:pt x="134" y="792"/>
                    <a:pt x="151" y="784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1"/>
                  </a:cubicBezTo>
                  <a:lnTo>
                    <a:pt x="301" y="401"/>
                  </a:lnTo>
                  <a:cubicBezTo>
                    <a:pt x="301" y="367"/>
                    <a:pt x="301" y="334"/>
                    <a:pt x="301" y="334"/>
                  </a:cubicBezTo>
                  <a:lnTo>
                    <a:pt x="267" y="267"/>
                  </a:ln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lnTo>
                    <a:pt x="601" y="801"/>
                  </a:lnTo>
                  <a:cubicBezTo>
                    <a:pt x="601" y="801"/>
                    <a:pt x="601" y="834"/>
                    <a:pt x="601" y="868"/>
                  </a:cubicBezTo>
                  <a:cubicBezTo>
                    <a:pt x="568" y="901"/>
                    <a:pt x="601" y="901"/>
                    <a:pt x="568" y="901"/>
                  </a:cubicBezTo>
                  <a:lnTo>
                    <a:pt x="534" y="901"/>
                  </a:lnTo>
                  <a:cubicBezTo>
                    <a:pt x="534" y="868"/>
                    <a:pt x="534" y="868"/>
                    <a:pt x="534" y="834"/>
                  </a:cubicBezTo>
                  <a:cubicBezTo>
                    <a:pt x="534" y="801"/>
                    <a:pt x="534" y="767"/>
                    <a:pt x="534" y="734"/>
                  </a:cubicBez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8" y="667"/>
                  </a:cubicBezTo>
                  <a:close/>
                  <a:moveTo>
                    <a:pt x="568" y="501"/>
                  </a:moveTo>
                  <a:cubicBezTo>
                    <a:pt x="534" y="501"/>
                    <a:pt x="534" y="534"/>
                    <a:pt x="501" y="567"/>
                  </a:cubicBezTo>
                  <a:cubicBezTo>
                    <a:pt x="501" y="567"/>
                    <a:pt x="468" y="601"/>
                    <a:pt x="468" y="634"/>
                  </a:cubicBezTo>
                  <a:cubicBezTo>
                    <a:pt x="468" y="667"/>
                    <a:pt x="434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lnTo>
                    <a:pt x="434" y="901"/>
                  </a:lnTo>
                  <a:cubicBezTo>
                    <a:pt x="434" y="934"/>
                    <a:pt x="434" y="968"/>
                    <a:pt x="434" y="968"/>
                  </a:cubicBezTo>
                  <a:cubicBezTo>
                    <a:pt x="434" y="1001"/>
                    <a:pt x="468" y="1001"/>
                    <a:pt x="468" y="1034"/>
                  </a:cubicBezTo>
                  <a:lnTo>
                    <a:pt x="568" y="1034"/>
                  </a:lnTo>
                  <a:cubicBezTo>
                    <a:pt x="601" y="1001"/>
                    <a:pt x="634" y="1001"/>
                    <a:pt x="634" y="968"/>
                  </a:cubicBezTo>
                  <a:cubicBezTo>
                    <a:pt x="668" y="968"/>
                    <a:pt x="668" y="934"/>
                    <a:pt x="701" y="901"/>
                  </a:cubicBezTo>
                  <a:cubicBezTo>
                    <a:pt x="701" y="868"/>
                    <a:pt x="701" y="868"/>
                    <a:pt x="701" y="834"/>
                  </a:cubicBezTo>
                  <a:cubicBezTo>
                    <a:pt x="701" y="801"/>
                    <a:pt x="701" y="767"/>
                    <a:pt x="701" y="734"/>
                  </a:cubicBezTo>
                  <a:lnTo>
                    <a:pt x="701" y="634"/>
                  </a:lnTo>
                  <a:lnTo>
                    <a:pt x="701" y="567"/>
                  </a:lnTo>
                  <a:cubicBezTo>
                    <a:pt x="701" y="534"/>
                    <a:pt x="668" y="501"/>
                    <a:pt x="668" y="501"/>
                  </a:cubicBezTo>
                  <a:close/>
                  <a:moveTo>
                    <a:pt x="601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67" y="1301"/>
                  </a:lnTo>
                  <a:lnTo>
                    <a:pt x="67" y="1301"/>
                  </a:lnTo>
                  <a:lnTo>
                    <a:pt x="134" y="1234"/>
                  </a:lnTo>
                  <a:lnTo>
                    <a:pt x="167" y="1234"/>
                  </a:lnTo>
                  <a:lnTo>
                    <a:pt x="167" y="120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3188275" y="2109450"/>
              <a:ext cx="25875" cy="48400"/>
            </a:xfrm>
            <a:custGeom>
              <a:avLst/>
              <a:gdLst/>
              <a:ahLst/>
              <a:cxnLst/>
              <a:rect l="l" t="t" r="r" b="b"/>
              <a:pathLst>
                <a:path w="1035" h="1936" extrusionOk="0">
                  <a:moveTo>
                    <a:pt x="735" y="1"/>
                  </a:moveTo>
                  <a:cubicBezTo>
                    <a:pt x="368" y="601"/>
                    <a:pt x="134" y="1235"/>
                    <a:pt x="1" y="1935"/>
                  </a:cubicBezTo>
                  <a:lnTo>
                    <a:pt x="501" y="1902"/>
                  </a:lnTo>
                  <a:cubicBezTo>
                    <a:pt x="601" y="1402"/>
                    <a:pt x="768" y="901"/>
                    <a:pt x="1035" y="468"/>
                  </a:cubicBezTo>
                  <a:lnTo>
                    <a:pt x="73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3206625" y="2077775"/>
              <a:ext cx="29225" cy="43375"/>
            </a:xfrm>
            <a:custGeom>
              <a:avLst/>
              <a:gdLst/>
              <a:ahLst/>
              <a:cxnLst/>
              <a:rect l="l" t="t" r="r" b="b"/>
              <a:pathLst>
                <a:path w="1169" h="1735" extrusionOk="0">
                  <a:moveTo>
                    <a:pt x="1168" y="0"/>
                  </a:moveTo>
                  <a:cubicBezTo>
                    <a:pt x="668" y="300"/>
                    <a:pt x="267" y="734"/>
                    <a:pt x="1" y="1234"/>
                  </a:cubicBezTo>
                  <a:lnTo>
                    <a:pt x="301" y="1735"/>
                  </a:lnTo>
                  <a:cubicBezTo>
                    <a:pt x="501" y="1334"/>
                    <a:pt x="801" y="1034"/>
                    <a:pt x="1168" y="801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3185775" y="2156975"/>
              <a:ext cx="15050" cy="48400"/>
            </a:xfrm>
            <a:custGeom>
              <a:avLst/>
              <a:gdLst/>
              <a:ahLst/>
              <a:cxnLst/>
              <a:rect l="l" t="t" r="r" b="b"/>
              <a:pathLst>
                <a:path w="602" h="1936" extrusionOk="0">
                  <a:moveTo>
                    <a:pt x="601" y="1"/>
                  </a:moveTo>
                  <a:lnTo>
                    <a:pt x="101" y="34"/>
                  </a:lnTo>
                  <a:cubicBezTo>
                    <a:pt x="34" y="368"/>
                    <a:pt x="1" y="701"/>
                    <a:pt x="1" y="1035"/>
                  </a:cubicBezTo>
                  <a:cubicBezTo>
                    <a:pt x="1" y="1335"/>
                    <a:pt x="34" y="1635"/>
                    <a:pt x="101" y="1936"/>
                  </a:cubicBezTo>
                  <a:lnTo>
                    <a:pt x="601" y="1402"/>
                  </a:lnTo>
                  <a:cubicBezTo>
                    <a:pt x="568" y="1168"/>
                    <a:pt x="534" y="968"/>
                    <a:pt x="534" y="735"/>
                  </a:cubicBezTo>
                  <a:cubicBezTo>
                    <a:pt x="534" y="501"/>
                    <a:pt x="568" y="234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3188275" y="2072650"/>
              <a:ext cx="97600" cy="162850"/>
            </a:xfrm>
            <a:custGeom>
              <a:avLst/>
              <a:gdLst/>
              <a:ahLst/>
              <a:cxnLst/>
              <a:rect l="l" t="t" r="r" b="b"/>
              <a:pathLst>
                <a:path w="3904" h="6514" extrusionOk="0">
                  <a:moveTo>
                    <a:pt x="2576" y="1"/>
                  </a:moveTo>
                  <a:cubicBezTo>
                    <a:pt x="2337" y="1"/>
                    <a:pt x="2097" y="69"/>
                    <a:pt x="1902" y="205"/>
                  </a:cubicBezTo>
                  <a:lnTo>
                    <a:pt x="1902" y="1006"/>
                  </a:lnTo>
                  <a:cubicBezTo>
                    <a:pt x="2058" y="908"/>
                    <a:pt x="2236" y="857"/>
                    <a:pt x="2410" y="857"/>
                  </a:cubicBezTo>
                  <a:cubicBezTo>
                    <a:pt x="2535" y="857"/>
                    <a:pt x="2658" y="883"/>
                    <a:pt x="2769" y="939"/>
                  </a:cubicBezTo>
                  <a:cubicBezTo>
                    <a:pt x="3036" y="1139"/>
                    <a:pt x="3236" y="1439"/>
                    <a:pt x="3303" y="1773"/>
                  </a:cubicBezTo>
                  <a:cubicBezTo>
                    <a:pt x="3336" y="1973"/>
                    <a:pt x="3370" y="2206"/>
                    <a:pt x="3370" y="2440"/>
                  </a:cubicBezTo>
                  <a:cubicBezTo>
                    <a:pt x="3370" y="2673"/>
                    <a:pt x="3336" y="2907"/>
                    <a:pt x="3303" y="3174"/>
                  </a:cubicBezTo>
                  <a:cubicBezTo>
                    <a:pt x="3203" y="3674"/>
                    <a:pt x="3036" y="4141"/>
                    <a:pt x="2769" y="4608"/>
                  </a:cubicBezTo>
                  <a:cubicBezTo>
                    <a:pt x="2569" y="4975"/>
                    <a:pt x="2269" y="5309"/>
                    <a:pt x="1902" y="5542"/>
                  </a:cubicBezTo>
                  <a:cubicBezTo>
                    <a:pt x="1747" y="5639"/>
                    <a:pt x="1569" y="5691"/>
                    <a:pt x="1394" y="5691"/>
                  </a:cubicBezTo>
                  <a:cubicBezTo>
                    <a:pt x="1269" y="5691"/>
                    <a:pt x="1146" y="5665"/>
                    <a:pt x="1035" y="5609"/>
                  </a:cubicBezTo>
                  <a:cubicBezTo>
                    <a:pt x="735" y="5409"/>
                    <a:pt x="568" y="5109"/>
                    <a:pt x="501" y="4775"/>
                  </a:cubicBezTo>
                  <a:lnTo>
                    <a:pt x="1" y="5309"/>
                  </a:lnTo>
                  <a:cubicBezTo>
                    <a:pt x="101" y="5742"/>
                    <a:pt x="334" y="6143"/>
                    <a:pt x="735" y="6409"/>
                  </a:cubicBezTo>
                  <a:cubicBezTo>
                    <a:pt x="887" y="6479"/>
                    <a:pt x="1058" y="6514"/>
                    <a:pt x="1228" y="6514"/>
                  </a:cubicBezTo>
                  <a:cubicBezTo>
                    <a:pt x="1468" y="6514"/>
                    <a:pt x="1708" y="6446"/>
                    <a:pt x="1902" y="6309"/>
                  </a:cubicBezTo>
                  <a:cubicBezTo>
                    <a:pt x="2402" y="6009"/>
                    <a:pt x="2803" y="5576"/>
                    <a:pt x="3070" y="5075"/>
                  </a:cubicBezTo>
                  <a:cubicBezTo>
                    <a:pt x="3403" y="4475"/>
                    <a:pt x="3670" y="3808"/>
                    <a:pt x="3803" y="3140"/>
                  </a:cubicBezTo>
                  <a:cubicBezTo>
                    <a:pt x="3870" y="2807"/>
                    <a:pt x="3870" y="2440"/>
                    <a:pt x="3904" y="2106"/>
                  </a:cubicBezTo>
                  <a:cubicBezTo>
                    <a:pt x="3904" y="1806"/>
                    <a:pt x="3870" y="1506"/>
                    <a:pt x="3803" y="1239"/>
                  </a:cubicBezTo>
                  <a:cubicBezTo>
                    <a:pt x="3703" y="772"/>
                    <a:pt x="3470" y="372"/>
                    <a:pt x="3070" y="105"/>
                  </a:cubicBezTo>
                  <a:cubicBezTo>
                    <a:pt x="2917" y="35"/>
                    <a:pt x="2746" y="1"/>
                    <a:pt x="25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3348400" y="1913300"/>
              <a:ext cx="254375" cy="160950"/>
            </a:xfrm>
            <a:custGeom>
              <a:avLst/>
              <a:gdLst/>
              <a:ahLst/>
              <a:cxnLst/>
              <a:rect l="l" t="t" r="r" b="b"/>
              <a:pathLst>
                <a:path w="10175" h="6438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4"/>
                  </a:cubicBezTo>
                  <a:lnTo>
                    <a:pt x="467" y="5412"/>
                  </a:lnTo>
                  <a:cubicBezTo>
                    <a:pt x="200" y="5578"/>
                    <a:pt x="34" y="5845"/>
                    <a:pt x="0" y="6145"/>
                  </a:cubicBezTo>
                  <a:cubicBezTo>
                    <a:pt x="0" y="6333"/>
                    <a:pt x="99" y="6438"/>
                    <a:pt x="250" y="6438"/>
                  </a:cubicBezTo>
                  <a:cubicBezTo>
                    <a:pt x="314" y="6438"/>
                    <a:pt x="388" y="6419"/>
                    <a:pt x="467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3348400" y="1864775"/>
              <a:ext cx="423650" cy="259250"/>
            </a:xfrm>
            <a:custGeom>
              <a:avLst/>
              <a:gdLst/>
              <a:ahLst/>
              <a:cxnLst/>
              <a:rect l="l" t="t" r="r" b="b"/>
              <a:pathLst>
                <a:path w="16946" h="10370" extrusionOk="0">
                  <a:moveTo>
                    <a:pt x="16714" y="0"/>
                  </a:moveTo>
                  <a:cubicBezTo>
                    <a:pt x="16646" y="0"/>
                    <a:pt x="16566" y="26"/>
                    <a:pt x="16479" y="81"/>
                  </a:cubicBezTo>
                  <a:lnTo>
                    <a:pt x="467" y="9321"/>
                  </a:lnTo>
                  <a:cubicBezTo>
                    <a:pt x="200" y="9487"/>
                    <a:pt x="34" y="9754"/>
                    <a:pt x="0" y="10088"/>
                  </a:cubicBezTo>
                  <a:cubicBezTo>
                    <a:pt x="0" y="10266"/>
                    <a:pt x="89" y="10369"/>
                    <a:pt x="228" y="10369"/>
                  </a:cubicBezTo>
                  <a:cubicBezTo>
                    <a:pt x="297" y="10369"/>
                    <a:pt x="378" y="10344"/>
                    <a:pt x="467" y="10288"/>
                  </a:cubicBezTo>
                  <a:lnTo>
                    <a:pt x="16479" y="1048"/>
                  </a:lnTo>
                  <a:cubicBezTo>
                    <a:pt x="16746" y="881"/>
                    <a:pt x="16912" y="614"/>
                    <a:pt x="16946" y="314"/>
                  </a:cubicBezTo>
                  <a:cubicBezTo>
                    <a:pt x="16946" y="112"/>
                    <a:pt x="16855" y="0"/>
                    <a:pt x="167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3962175" y="1179850"/>
              <a:ext cx="783900" cy="662550"/>
            </a:xfrm>
            <a:custGeom>
              <a:avLst/>
              <a:gdLst/>
              <a:ahLst/>
              <a:cxnLst/>
              <a:rect l="l" t="t" r="r" b="b"/>
              <a:pathLst>
                <a:path w="31356" h="26502" extrusionOk="0">
                  <a:moveTo>
                    <a:pt x="31102" y="0"/>
                  </a:moveTo>
                  <a:cubicBezTo>
                    <a:pt x="31039" y="0"/>
                    <a:pt x="30967" y="19"/>
                    <a:pt x="30889" y="58"/>
                  </a:cubicBezTo>
                  <a:lnTo>
                    <a:pt x="467" y="17637"/>
                  </a:lnTo>
                  <a:cubicBezTo>
                    <a:pt x="200" y="17804"/>
                    <a:pt x="34" y="18104"/>
                    <a:pt x="0" y="18404"/>
                  </a:cubicBezTo>
                  <a:lnTo>
                    <a:pt x="0" y="26177"/>
                  </a:lnTo>
                  <a:cubicBezTo>
                    <a:pt x="0" y="26389"/>
                    <a:pt x="101" y="26502"/>
                    <a:pt x="254" y="26502"/>
                  </a:cubicBezTo>
                  <a:cubicBezTo>
                    <a:pt x="317" y="26502"/>
                    <a:pt x="389" y="26482"/>
                    <a:pt x="467" y="26444"/>
                  </a:cubicBezTo>
                  <a:lnTo>
                    <a:pt x="30889" y="8864"/>
                  </a:lnTo>
                  <a:cubicBezTo>
                    <a:pt x="31156" y="8698"/>
                    <a:pt x="31323" y="8397"/>
                    <a:pt x="31356" y="8097"/>
                  </a:cubicBezTo>
                  <a:lnTo>
                    <a:pt x="31356" y="325"/>
                  </a:lnTo>
                  <a:cubicBezTo>
                    <a:pt x="31356" y="112"/>
                    <a:pt x="31256" y="0"/>
                    <a:pt x="3110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4043900" y="1672475"/>
              <a:ext cx="13350" cy="28375"/>
            </a:xfrm>
            <a:custGeom>
              <a:avLst/>
              <a:gdLst/>
              <a:ahLst/>
              <a:cxnLst/>
              <a:rect l="l" t="t" r="r" b="b"/>
              <a:pathLst>
                <a:path w="534" h="1135" extrusionOk="0">
                  <a:moveTo>
                    <a:pt x="334" y="267"/>
                  </a:moveTo>
                  <a:cubicBezTo>
                    <a:pt x="367" y="267"/>
                    <a:pt x="367" y="267"/>
                    <a:pt x="367" y="301"/>
                  </a:cubicBezTo>
                  <a:cubicBezTo>
                    <a:pt x="367" y="301"/>
                    <a:pt x="367" y="334"/>
                    <a:pt x="367" y="334"/>
                  </a:cubicBezTo>
                  <a:cubicBezTo>
                    <a:pt x="367" y="367"/>
                    <a:pt x="367" y="367"/>
                    <a:pt x="367" y="401"/>
                  </a:cubicBezTo>
                  <a:cubicBezTo>
                    <a:pt x="367" y="401"/>
                    <a:pt x="367" y="434"/>
                    <a:pt x="334" y="434"/>
                  </a:cubicBezTo>
                  <a:cubicBezTo>
                    <a:pt x="334" y="467"/>
                    <a:pt x="334" y="467"/>
                    <a:pt x="300" y="501"/>
                  </a:cubicBezTo>
                  <a:cubicBezTo>
                    <a:pt x="300" y="501"/>
                    <a:pt x="300" y="501"/>
                    <a:pt x="267" y="534"/>
                  </a:cubicBezTo>
                  <a:lnTo>
                    <a:pt x="200" y="534"/>
                  </a:lnTo>
                  <a:cubicBezTo>
                    <a:pt x="167" y="501"/>
                    <a:pt x="167" y="501"/>
                    <a:pt x="167" y="501"/>
                  </a:cubicBezTo>
                  <a:cubicBezTo>
                    <a:pt x="167" y="467"/>
                    <a:pt x="167" y="467"/>
                    <a:pt x="167" y="434"/>
                  </a:cubicBezTo>
                  <a:cubicBezTo>
                    <a:pt x="167" y="434"/>
                    <a:pt x="167" y="401"/>
                    <a:pt x="167" y="401"/>
                  </a:cubicBezTo>
                  <a:cubicBezTo>
                    <a:pt x="200" y="367"/>
                    <a:pt x="200" y="367"/>
                    <a:pt x="200" y="334"/>
                  </a:cubicBezTo>
                  <a:lnTo>
                    <a:pt x="234" y="301"/>
                  </a:lnTo>
                  <a:lnTo>
                    <a:pt x="267" y="267"/>
                  </a:lnTo>
                  <a:close/>
                  <a:moveTo>
                    <a:pt x="367" y="0"/>
                  </a:moveTo>
                  <a:cubicBezTo>
                    <a:pt x="334" y="0"/>
                    <a:pt x="300" y="34"/>
                    <a:pt x="267" y="34"/>
                  </a:cubicBezTo>
                  <a:cubicBezTo>
                    <a:pt x="234" y="67"/>
                    <a:pt x="200" y="100"/>
                    <a:pt x="167" y="134"/>
                  </a:cubicBezTo>
                  <a:cubicBezTo>
                    <a:pt x="134" y="167"/>
                    <a:pt x="100" y="201"/>
                    <a:pt x="67" y="234"/>
                  </a:cubicBezTo>
                  <a:cubicBezTo>
                    <a:pt x="34" y="267"/>
                    <a:pt x="34" y="334"/>
                    <a:pt x="34" y="401"/>
                  </a:cubicBezTo>
                  <a:cubicBezTo>
                    <a:pt x="0" y="434"/>
                    <a:pt x="0" y="501"/>
                    <a:pt x="0" y="534"/>
                  </a:cubicBezTo>
                  <a:cubicBezTo>
                    <a:pt x="0" y="601"/>
                    <a:pt x="34" y="634"/>
                    <a:pt x="67" y="701"/>
                  </a:cubicBezTo>
                  <a:cubicBezTo>
                    <a:pt x="67" y="701"/>
                    <a:pt x="100" y="734"/>
                    <a:pt x="100" y="768"/>
                  </a:cubicBezTo>
                  <a:cubicBezTo>
                    <a:pt x="134" y="768"/>
                    <a:pt x="167" y="801"/>
                    <a:pt x="167" y="801"/>
                  </a:cubicBezTo>
                  <a:lnTo>
                    <a:pt x="267" y="801"/>
                  </a:lnTo>
                  <a:lnTo>
                    <a:pt x="134" y="1101"/>
                  </a:lnTo>
                  <a:cubicBezTo>
                    <a:pt x="134" y="1101"/>
                    <a:pt x="134" y="1135"/>
                    <a:pt x="134" y="1135"/>
                  </a:cubicBezTo>
                  <a:lnTo>
                    <a:pt x="300" y="1034"/>
                  </a:lnTo>
                  <a:cubicBezTo>
                    <a:pt x="300" y="1034"/>
                    <a:pt x="300" y="1001"/>
                    <a:pt x="300" y="1001"/>
                  </a:cubicBezTo>
                  <a:lnTo>
                    <a:pt x="501" y="534"/>
                  </a:lnTo>
                  <a:lnTo>
                    <a:pt x="501" y="467"/>
                  </a:lnTo>
                  <a:cubicBezTo>
                    <a:pt x="534" y="434"/>
                    <a:pt x="534" y="401"/>
                    <a:pt x="534" y="401"/>
                  </a:cubicBezTo>
                  <a:cubicBezTo>
                    <a:pt x="534" y="367"/>
                    <a:pt x="534" y="334"/>
                    <a:pt x="534" y="301"/>
                  </a:cubicBezTo>
                  <a:cubicBezTo>
                    <a:pt x="534" y="301"/>
                    <a:pt x="534" y="267"/>
                    <a:pt x="534" y="234"/>
                  </a:cubicBezTo>
                  <a:cubicBezTo>
                    <a:pt x="534" y="201"/>
                    <a:pt x="534" y="134"/>
                    <a:pt x="501" y="100"/>
                  </a:cubicBezTo>
                  <a:cubicBezTo>
                    <a:pt x="501" y="67"/>
                    <a:pt x="467" y="34"/>
                    <a:pt x="434" y="34"/>
                  </a:cubicBezTo>
                  <a:cubicBezTo>
                    <a:pt x="434" y="0"/>
                    <a:pt x="400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4059725" y="1663300"/>
              <a:ext cx="12550" cy="27550"/>
            </a:xfrm>
            <a:custGeom>
              <a:avLst/>
              <a:gdLst/>
              <a:ahLst/>
              <a:cxnLst/>
              <a:rect l="l" t="t" r="r" b="b"/>
              <a:pathLst>
                <a:path w="502" h="1102" extrusionOk="0">
                  <a:moveTo>
                    <a:pt x="335" y="267"/>
                  </a:moveTo>
                  <a:cubicBezTo>
                    <a:pt x="335" y="301"/>
                    <a:pt x="335" y="301"/>
                    <a:pt x="335" y="334"/>
                  </a:cubicBezTo>
                  <a:cubicBezTo>
                    <a:pt x="335" y="334"/>
                    <a:pt x="335" y="367"/>
                    <a:pt x="335" y="367"/>
                  </a:cubicBezTo>
                  <a:cubicBezTo>
                    <a:pt x="368" y="467"/>
                    <a:pt x="368" y="534"/>
                    <a:pt x="335" y="634"/>
                  </a:cubicBezTo>
                  <a:cubicBezTo>
                    <a:pt x="335" y="634"/>
                    <a:pt x="335" y="668"/>
                    <a:pt x="335" y="701"/>
                  </a:cubicBezTo>
                  <a:cubicBezTo>
                    <a:pt x="335" y="701"/>
                    <a:pt x="335" y="734"/>
                    <a:pt x="335" y="734"/>
                  </a:cubicBezTo>
                  <a:cubicBezTo>
                    <a:pt x="335" y="768"/>
                    <a:pt x="335" y="801"/>
                    <a:pt x="335" y="801"/>
                  </a:cubicBezTo>
                  <a:lnTo>
                    <a:pt x="268" y="834"/>
                  </a:lnTo>
                  <a:lnTo>
                    <a:pt x="201" y="834"/>
                  </a:lnTo>
                  <a:cubicBezTo>
                    <a:pt x="201" y="834"/>
                    <a:pt x="201" y="801"/>
                    <a:pt x="201" y="801"/>
                  </a:cubicBezTo>
                  <a:lnTo>
                    <a:pt x="201" y="734"/>
                  </a:lnTo>
                  <a:cubicBezTo>
                    <a:pt x="201" y="668"/>
                    <a:pt x="201" y="568"/>
                    <a:pt x="201" y="501"/>
                  </a:cubicBezTo>
                  <a:lnTo>
                    <a:pt x="201" y="434"/>
                  </a:lnTo>
                  <a:lnTo>
                    <a:pt x="201" y="367"/>
                  </a:lnTo>
                  <a:cubicBezTo>
                    <a:pt x="201" y="334"/>
                    <a:pt x="201" y="334"/>
                    <a:pt x="234" y="301"/>
                  </a:cubicBezTo>
                  <a:cubicBezTo>
                    <a:pt x="234" y="301"/>
                    <a:pt x="268" y="301"/>
                    <a:pt x="268" y="267"/>
                  </a:cubicBezTo>
                  <a:close/>
                  <a:moveTo>
                    <a:pt x="368" y="0"/>
                  </a:moveTo>
                  <a:cubicBezTo>
                    <a:pt x="335" y="0"/>
                    <a:pt x="301" y="34"/>
                    <a:pt x="268" y="34"/>
                  </a:cubicBezTo>
                  <a:cubicBezTo>
                    <a:pt x="201" y="67"/>
                    <a:pt x="168" y="101"/>
                    <a:pt x="134" y="134"/>
                  </a:cubicBezTo>
                  <a:cubicBezTo>
                    <a:pt x="101" y="201"/>
                    <a:pt x="68" y="234"/>
                    <a:pt x="34" y="267"/>
                  </a:cubicBezTo>
                  <a:cubicBezTo>
                    <a:pt x="34" y="334"/>
                    <a:pt x="1" y="367"/>
                    <a:pt x="1" y="434"/>
                  </a:cubicBezTo>
                  <a:cubicBezTo>
                    <a:pt x="1" y="467"/>
                    <a:pt x="1" y="534"/>
                    <a:pt x="1" y="601"/>
                  </a:cubicBezTo>
                  <a:lnTo>
                    <a:pt x="1" y="734"/>
                  </a:lnTo>
                  <a:lnTo>
                    <a:pt x="1" y="834"/>
                  </a:lnTo>
                  <a:cubicBezTo>
                    <a:pt x="1" y="901"/>
                    <a:pt x="1" y="934"/>
                    <a:pt x="1" y="968"/>
                  </a:cubicBezTo>
                  <a:cubicBezTo>
                    <a:pt x="1" y="1001"/>
                    <a:pt x="34" y="1035"/>
                    <a:pt x="34" y="1068"/>
                  </a:cubicBezTo>
                  <a:cubicBezTo>
                    <a:pt x="68" y="1101"/>
                    <a:pt x="101" y="1101"/>
                    <a:pt x="134" y="1101"/>
                  </a:cubicBezTo>
                  <a:cubicBezTo>
                    <a:pt x="168" y="1101"/>
                    <a:pt x="201" y="1101"/>
                    <a:pt x="268" y="1068"/>
                  </a:cubicBezTo>
                  <a:cubicBezTo>
                    <a:pt x="301" y="1035"/>
                    <a:pt x="335" y="1001"/>
                    <a:pt x="368" y="968"/>
                  </a:cubicBezTo>
                  <a:cubicBezTo>
                    <a:pt x="401" y="934"/>
                    <a:pt x="435" y="901"/>
                    <a:pt x="435" y="834"/>
                  </a:cubicBezTo>
                  <a:cubicBezTo>
                    <a:pt x="468" y="801"/>
                    <a:pt x="501" y="734"/>
                    <a:pt x="501" y="701"/>
                  </a:cubicBezTo>
                  <a:cubicBezTo>
                    <a:pt x="501" y="634"/>
                    <a:pt x="501" y="568"/>
                    <a:pt x="501" y="534"/>
                  </a:cubicBezTo>
                  <a:lnTo>
                    <a:pt x="501" y="401"/>
                  </a:lnTo>
                  <a:lnTo>
                    <a:pt x="501" y="267"/>
                  </a:lnTo>
                  <a:cubicBezTo>
                    <a:pt x="501" y="234"/>
                    <a:pt x="501" y="167"/>
                    <a:pt x="501" y="134"/>
                  </a:cubicBezTo>
                  <a:cubicBezTo>
                    <a:pt x="501" y="101"/>
                    <a:pt x="468" y="67"/>
                    <a:pt x="435" y="34"/>
                  </a:cubicBezTo>
                  <a:cubicBezTo>
                    <a:pt x="435" y="34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4074750" y="1650800"/>
              <a:ext cx="18375" cy="32550"/>
            </a:xfrm>
            <a:custGeom>
              <a:avLst/>
              <a:gdLst/>
              <a:ahLst/>
              <a:cxnLst/>
              <a:rect l="l" t="t" r="r" b="b"/>
              <a:pathLst>
                <a:path w="735" h="1302" extrusionOk="0">
                  <a:moveTo>
                    <a:pt x="167" y="400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lnTo>
                    <a:pt x="167" y="601"/>
                  </a:lnTo>
                  <a:cubicBezTo>
                    <a:pt x="167" y="634"/>
                    <a:pt x="134" y="634"/>
                    <a:pt x="134" y="634"/>
                  </a:cubicBezTo>
                  <a:cubicBezTo>
                    <a:pt x="112" y="634"/>
                    <a:pt x="104" y="649"/>
                    <a:pt x="102" y="649"/>
                  </a:cubicBezTo>
                  <a:cubicBezTo>
                    <a:pt x="100" y="649"/>
                    <a:pt x="100" y="645"/>
                    <a:pt x="100" y="634"/>
                  </a:cubicBezTo>
                  <a:lnTo>
                    <a:pt x="100" y="601"/>
                  </a:lnTo>
                  <a:lnTo>
                    <a:pt x="100" y="500"/>
                  </a:lnTo>
                  <a:cubicBezTo>
                    <a:pt x="100" y="467"/>
                    <a:pt x="100" y="467"/>
                    <a:pt x="100" y="434"/>
                  </a:cubicBezTo>
                  <a:cubicBezTo>
                    <a:pt x="100" y="434"/>
                    <a:pt x="100" y="400"/>
                    <a:pt x="134" y="400"/>
                  </a:cubicBezTo>
                  <a:close/>
                  <a:moveTo>
                    <a:pt x="188" y="275"/>
                  </a:moveTo>
                  <a:cubicBezTo>
                    <a:pt x="176" y="275"/>
                    <a:pt x="167" y="284"/>
                    <a:pt x="167" y="300"/>
                  </a:cubicBezTo>
                  <a:cubicBezTo>
                    <a:pt x="134" y="300"/>
                    <a:pt x="100" y="300"/>
                    <a:pt x="100" y="334"/>
                  </a:cubicBezTo>
                  <a:cubicBezTo>
                    <a:pt x="67" y="367"/>
                    <a:pt x="67" y="367"/>
                    <a:pt x="34" y="400"/>
                  </a:cubicBezTo>
                  <a:cubicBezTo>
                    <a:pt x="34" y="434"/>
                    <a:pt x="34" y="467"/>
                    <a:pt x="34" y="500"/>
                  </a:cubicBezTo>
                  <a:cubicBezTo>
                    <a:pt x="0" y="500"/>
                    <a:pt x="0" y="534"/>
                    <a:pt x="34" y="567"/>
                  </a:cubicBezTo>
                  <a:cubicBezTo>
                    <a:pt x="0" y="601"/>
                    <a:pt x="0" y="601"/>
                    <a:pt x="34" y="634"/>
                  </a:cubicBezTo>
                  <a:cubicBezTo>
                    <a:pt x="0" y="634"/>
                    <a:pt x="0" y="667"/>
                    <a:pt x="34" y="667"/>
                  </a:cubicBezTo>
                  <a:cubicBezTo>
                    <a:pt x="0" y="701"/>
                    <a:pt x="0" y="734"/>
                    <a:pt x="34" y="767"/>
                  </a:cubicBezTo>
                  <a:cubicBezTo>
                    <a:pt x="34" y="767"/>
                    <a:pt x="34" y="801"/>
                    <a:pt x="34" y="801"/>
                  </a:cubicBezTo>
                  <a:lnTo>
                    <a:pt x="100" y="801"/>
                  </a:lnTo>
                  <a:cubicBezTo>
                    <a:pt x="100" y="801"/>
                    <a:pt x="134" y="801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0"/>
                  </a:cubicBezTo>
                  <a:cubicBezTo>
                    <a:pt x="301" y="467"/>
                    <a:pt x="301" y="434"/>
                    <a:pt x="301" y="400"/>
                  </a:cubicBezTo>
                  <a:cubicBezTo>
                    <a:pt x="301" y="367"/>
                    <a:pt x="301" y="334"/>
                    <a:pt x="301" y="334"/>
                  </a:cubicBezTo>
                  <a:cubicBezTo>
                    <a:pt x="267" y="300"/>
                    <a:pt x="267" y="300"/>
                    <a:pt x="267" y="300"/>
                  </a:cubicBezTo>
                  <a:cubicBezTo>
                    <a:pt x="251" y="284"/>
                    <a:pt x="242" y="275"/>
                    <a:pt x="238" y="275"/>
                  </a:cubicBezTo>
                  <a:cubicBezTo>
                    <a:pt x="234" y="275"/>
                    <a:pt x="234" y="284"/>
                    <a:pt x="234" y="300"/>
                  </a:cubicBezTo>
                  <a:cubicBezTo>
                    <a:pt x="217" y="284"/>
                    <a:pt x="201" y="275"/>
                    <a:pt x="188" y="275"/>
                  </a:cubicBez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cubicBezTo>
                    <a:pt x="601" y="734"/>
                    <a:pt x="601" y="767"/>
                    <a:pt x="601" y="801"/>
                  </a:cubicBezTo>
                  <a:cubicBezTo>
                    <a:pt x="601" y="801"/>
                    <a:pt x="601" y="834"/>
                    <a:pt x="601" y="867"/>
                  </a:cubicBezTo>
                  <a:cubicBezTo>
                    <a:pt x="601" y="867"/>
                    <a:pt x="567" y="901"/>
                    <a:pt x="567" y="901"/>
                  </a:cubicBezTo>
                  <a:lnTo>
                    <a:pt x="534" y="901"/>
                  </a:lnTo>
                  <a:lnTo>
                    <a:pt x="534" y="834"/>
                  </a:lnTo>
                  <a:lnTo>
                    <a:pt x="534" y="734"/>
                  </a:ln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7" y="667"/>
                  </a:cubicBezTo>
                  <a:close/>
                  <a:moveTo>
                    <a:pt x="567" y="500"/>
                  </a:moveTo>
                  <a:cubicBezTo>
                    <a:pt x="567" y="534"/>
                    <a:pt x="534" y="534"/>
                    <a:pt x="534" y="567"/>
                  </a:cubicBezTo>
                  <a:cubicBezTo>
                    <a:pt x="501" y="601"/>
                    <a:pt x="501" y="601"/>
                    <a:pt x="467" y="634"/>
                  </a:cubicBezTo>
                  <a:cubicBezTo>
                    <a:pt x="467" y="667"/>
                    <a:pt x="467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cubicBezTo>
                    <a:pt x="434" y="834"/>
                    <a:pt x="434" y="867"/>
                    <a:pt x="434" y="901"/>
                  </a:cubicBezTo>
                  <a:cubicBezTo>
                    <a:pt x="434" y="934"/>
                    <a:pt x="434" y="967"/>
                    <a:pt x="434" y="967"/>
                  </a:cubicBezTo>
                  <a:cubicBezTo>
                    <a:pt x="467" y="1001"/>
                    <a:pt x="467" y="1001"/>
                    <a:pt x="467" y="1034"/>
                  </a:cubicBezTo>
                  <a:lnTo>
                    <a:pt x="567" y="1034"/>
                  </a:lnTo>
                  <a:cubicBezTo>
                    <a:pt x="601" y="1034"/>
                    <a:pt x="634" y="1001"/>
                    <a:pt x="634" y="967"/>
                  </a:cubicBezTo>
                  <a:cubicBezTo>
                    <a:pt x="668" y="967"/>
                    <a:pt x="668" y="934"/>
                    <a:pt x="701" y="901"/>
                  </a:cubicBezTo>
                  <a:cubicBezTo>
                    <a:pt x="701" y="867"/>
                    <a:pt x="701" y="867"/>
                    <a:pt x="734" y="834"/>
                  </a:cubicBezTo>
                  <a:cubicBezTo>
                    <a:pt x="734" y="801"/>
                    <a:pt x="734" y="767"/>
                    <a:pt x="734" y="734"/>
                  </a:cubicBezTo>
                  <a:cubicBezTo>
                    <a:pt x="734" y="701"/>
                    <a:pt x="734" y="667"/>
                    <a:pt x="734" y="634"/>
                  </a:cubicBezTo>
                  <a:cubicBezTo>
                    <a:pt x="734" y="601"/>
                    <a:pt x="734" y="567"/>
                    <a:pt x="734" y="567"/>
                  </a:cubicBezTo>
                  <a:cubicBezTo>
                    <a:pt x="701" y="534"/>
                    <a:pt x="701" y="534"/>
                    <a:pt x="701" y="500"/>
                  </a:cubicBezTo>
                  <a:close/>
                  <a:moveTo>
                    <a:pt x="634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100" y="1301"/>
                  </a:lnTo>
                  <a:lnTo>
                    <a:pt x="100" y="1301"/>
                  </a:lnTo>
                  <a:lnTo>
                    <a:pt x="167" y="1234"/>
                  </a:lnTo>
                  <a:cubicBezTo>
                    <a:pt x="167" y="1234"/>
                    <a:pt x="167" y="1201"/>
                    <a:pt x="167" y="120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4038900" y="1596575"/>
              <a:ext cx="29200" cy="43400"/>
            </a:xfrm>
            <a:custGeom>
              <a:avLst/>
              <a:gdLst/>
              <a:ahLst/>
              <a:cxnLst/>
              <a:rect l="l" t="t" r="r" b="b"/>
              <a:pathLst>
                <a:path w="1168" h="1736" extrusionOk="0">
                  <a:moveTo>
                    <a:pt x="1168" y="1"/>
                  </a:moveTo>
                  <a:cubicBezTo>
                    <a:pt x="701" y="334"/>
                    <a:pt x="300" y="768"/>
                    <a:pt x="0" y="1268"/>
                  </a:cubicBezTo>
                  <a:lnTo>
                    <a:pt x="300" y="1735"/>
                  </a:lnTo>
                  <a:cubicBezTo>
                    <a:pt x="534" y="1369"/>
                    <a:pt x="801" y="1035"/>
                    <a:pt x="1168" y="8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4018050" y="1591625"/>
              <a:ext cx="100075" cy="163375"/>
            </a:xfrm>
            <a:custGeom>
              <a:avLst/>
              <a:gdLst/>
              <a:ahLst/>
              <a:cxnLst/>
              <a:rect l="l" t="t" r="r" b="b"/>
              <a:pathLst>
                <a:path w="4003" h="6535" extrusionOk="0">
                  <a:moveTo>
                    <a:pt x="2654" y="1"/>
                  </a:moveTo>
                  <a:cubicBezTo>
                    <a:pt x="2431" y="1"/>
                    <a:pt x="2206" y="69"/>
                    <a:pt x="2002" y="199"/>
                  </a:cubicBezTo>
                  <a:lnTo>
                    <a:pt x="2002" y="999"/>
                  </a:lnTo>
                  <a:cubicBezTo>
                    <a:pt x="2157" y="902"/>
                    <a:pt x="2335" y="850"/>
                    <a:pt x="2509" y="850"/>
                  </a:cubicBezTo>
                  <a:cubicBezTo>
                    <a:pt x="2634" y="850"/>
                    <a:pt x="2757" y="877"/>
                    <a:pt x="2869" y="933"/>
                  </a:cubicBezTo>
                  <a:cubicBezTo>
                    <a:pt x="3169" y="1133"/>
                    <a:pt x="3369" y="1433"/>
                    <a:pt x="3403" y="1767"/>
                  </a:cubicBezTo>
                  <a:cubicBezTo>
                    <a:pt x="3469" y="2000"/>
                    <a:pt x="3469" y="2200"/>
                    <a:pt x="3469" y="2434"/>
                  </a:cubicBezTo>
                  <a:cubicBezTo>
                    <a:pt x="3469" y="2667"/>
                    <a:pt x="3469" y="2934"/>
                    <a:pt x="3403" y="3168"/>
                  </a:cubicBezTo>
                  <a:cubicBezTo>
                    <a:pt x="3302" y="3668"/>
                    <a:pt x="3136" y="4168"/>
                    <a:pt x="2869" y="4602"/>
                  </a:cubicBezTo>
                  <a:cubicBezTo>
                    <a:pt x="2669" y="5002"/>
                    <a:pt x="2368" y="5303"/>
                    <a:pt x="2002" y="5536"/>
                  </a:cubicBezTo>
                  <a:cubicBezTo>
                    <a:pt x="1866" y="5633"/>
                    <a:pt x="1696" y="5685"/>
                    <a:pt x="1518" y="5685"/>
                  </a:cubicBezTo>
                  <a:cubicBezTo>
                    <a:pt x="1391" y="5685"/>
                    <a:pt x="1260" y="5658"/>
                    <a:pt x="1134" y="5603"/>
                  </a:cubicBezTo>
                  <a:cubicBezTo>
                    <a:pt x="867" y="5403"/>
                    <a:pt x="667" y="5102"/>
                    <a:pt x="601" y="4769"/>
                  </a:cubicBezTo>
                  <a:cubicBezTo>
                    <a:pt x="567" y="4569"/>
                    <a:pt x="534" y="4335"/>
                    <a:pt x="534" y="4135"/>
                  </a:cubicBezTo>
                  <a:cubicBezTo>
                    <a:pt x="534" y="3868"/>
                    <a:pt x="567" y="3635"/>
                    <a:pt x="601" y="3368"/>
                  </a:cubicBezTo>
                  <a:cubicBezTo>
                    <a:pt x="701" y="2867"/>
                    <a:pt x="867" y="2400"/>
                    <a:pt x="1134" y="1933"/>
                  </a:cubicBezTo>
                  <a:lnTo>
                    <a:pt x="834" y="1466"/>
                  </a:lnTo>
                  <a:cubicBezTo>
                    <a:pt x="467" y="2067"/>
                    <a:pt x="234" y="2734"/>
                    <a:pt x="100" y="3401"/>
                  </a:cubicBezTo>
                  <a:cubicBezTo>
                    <a:pt x="33" y="3735"/>
                    <a:pt x="0" y="4068"/>
                    <a:pt x="0" y="4435"/>
                  </a:cubicBezTo>
                  <a:cubicBezTo>
                    <a:pt x="0" y="4702"/>
                    <a:pt x="33" y="5002"/>
                    <a:pt x="100" y="5303"/>
                  </a:cubicBezTo>
                  <a:cubicBezTo>
                    <a:pt x="167" y="5770"/>
                    <a:pt x="434" y="6170"/>
                    <a:pt x="834" y="6403"/>
                  </a:cubicBezTo>
                  <a:cubicBezTo>
                    <a:pt x="996" y="6492"/>
                    <a:pt x="1178" y="6535"/>
                    <a:pt x="1360" y="6535"/>
                  </a:cubicBezTo>
                  <a:cubicBezTo>
                    <a:pt x="1588" y="6535"/>
                    <a:pt x="1816" y="6467"/>
                    <a:pt x="2002" y="6337"/>
                  </a:cubicBezTo>
                  <a:cubicBezTo>
                    <a:pt x="2502" y="6003"/>
                    <a:pt x="2902" y="5603"/>
                    <a:pt x="3169" y="5069"/>
                  </a:cubicBezTo>
                  <a:cubicBezTo>
                    <a:pt x="3503" y="4469"/>
                    <a:pt x="3769" y="3835"/>
                    <a:pt x="3903" y="3134"/>
                  </a:cubicBezTo>
                  <a:cubicBezTo>
                    <a:pt x="3936" y="2801"/>
                    <a:pt x="3970" y="2467"/>
                    <a:pt x="3970" y="2134"/>
                  </a:cubicBezTo>
                  <a:cubicBezTo>
                    <a:pt x="4003" y="1833"/>
                    <a:pt x="3970" y="1533"/>
                    <a:pt x="3903" y="1233"/>
                  </a:cubicBezTo>
                  <a:cubicBezTo>
                    <a:pt x="3836" y="766"/>
                    <a:pt x="3569" y="366"/>
                    <a:pt x="3169" y="132"/>
                  </a:cubicBezTo>
                  <a:cubicBezTo>
                    <a:pt x="3007" y="44"/>
                    <a:pt x="2831" y="1"/>
                    <a:pt x="26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4181500" y="1432500"/>
              <a:ext cx="253525" cy="161400"/>
            </a:xfrm>
            <a:custGeom>
              <a:avLst/>
              <a:gdLst/>
              <a:ahLst/>
              <a:cxnLst/>
              <a:rect l="l" t="t" r="r" b="b"/>
              <a:pathLst>
                <a:path w="10141" h="6456" extrusionOk="0">
                  <a:moveTo>
                    <a:pt x="9903" y="0"/>
                  </a:moveTo>
                  <a:cubicBezTo>
                    <a:pt x="9843" y="0"/>
                    <a:pt x="9777" y="19"/>
                    <a:pt x="9707" y="59"/>
                  </a:cubicBezTo>
                  <a:lnTo>
                    <a:pt x="434" y="5430"/>
                  </a:lnTo>
                  <a:cubicBezTo>
                    <a:pt x="167" y="5563"/>
                    <a:pt x="0" y="5863"/>
                    <a:pt x="0" y="6164"/>
                  </a:cubicBezTo>
                  <a:cubicBezTo>
                    <a:pt x="0" y="6351"/>
                    <a:pt x="82" y="6456"/>
                    <a:pt x="223" y="6456"/>
                  </a:cubicBezTo>
                  <a:cubicBezTo>
                    <a:pt x="283" y="6456"/>
                    <a:pt x="354" y="6437"/>
                    <a:pt x="434" y="6397"/>
                  </a:cubicBezTo>
                  <a:lnTo>
                    <a:pt x="9707" y="1060"/>
                  </a:lnTo>
                  <a:cubicBezTo>
                    <a:pt x="9941" y="893"/>
                    <a:pt x="10107" y="593"/>
                    <a:pt x="10141" y="293"/>
                  </a:cubicBezTo>
                  <a:cubicBezTo>
                    <a:pt x="10141" y="106"/>
                    <a:pt x="10042" y="0"/>
                    <a:pt x="99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4181500" y="1384125"/>
              <a:ext cx="422825" cy="259000"/>
            </a:xfrm>
            <a:custGeom>
              <a:avLst/>
              <a:gdLst/>
              <a:ahLst/>
              <a:cxnLst/>
              <a:rect l="l" t="t" r="r" b="b"/>
              <a:pathLst>
                <a:path w="16913" h="10360" extrusionOk="0">
                  <a:moveTo>
                    <a:pt x="16674" y="1"/>
                  </a:moveTo>
                  <a:cubicBezTo>
                    <a:pt x="16615" y="1"/>
                    <a:pt x="16548" y="20"/>
                    <a:pt x="16479" y="60"/>
                  </a:cubicBezTo>
                  <a:lnTo>
                    <a:pt x="434" y="9333"/>
                  </a:lnTo>
                  <a:cubicBezTo>
                    <a:pt x="167" y="9466"/>
                    <a:pt x="0" y="9766"/>
                    <a:pt x="0" y="10067"/>
                  </a:cubicBezTo>
                  <a:cubicBezTo>
                    <a:pt x="0" y="10254"/>
                    <a:pt x="82" y="10359"/>
                    <a:pt x="223" y="10359"/>
                  </a:cubicBezTo>
                  <a:cubicBezTo>
                    <a:pt x="283" y="10359"/>
                    <a:pt x="354" y="10340"/>
                    <a:pt x="434" y="10300"/>
                  </a:cubicBezTo>
                  <a:lnTo>
                    <a:pt x="16479" y="1027"/>
                  </a:lnTo>
                  <a:cubicBezTo>
                    <a:pt x="16712" y="893"/>
                    <a:pt x="16912" y="593"/>
                    <a:pt x="16912" y="293"/>
                  </a:cubicBezTo>
                  <a:cubicBezTo>
                    <a:pt x="16912" y="106"/>
                    <a:pt x="16814" y="1"/>
                    <a:pt x="16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3214125" y="2275600"/>
              <a:ext cx="185175" cy="121375"/>
            </a:xfrm>
            <a:custGeom>
              <a:avLst/>
              <a:gdLst/>
              <a:ahLst/>
              <a:cxnLst/>
              <a:rect l="l" t="t" r="r" b="b"/>
              <a:pathLst>
                <a:path w="7407" h="4855" extrusionOk="0">
                  <a:moveTo>
                    <a:pt x="7157" y="1"/>
                  </a:moveTo>
                  <a:cubicBezTo>
                    <a:pt x="7092" y="1"/>
                    <a:pt x="7019" y="20"/>
                    <a:pt x="6939" y="59"/>
                  </a:cubicBezTo>
                  <a:lnTo>
                    <a:pt x="468" y="3795"/>
                  </a:lnTo>
                  <a:cubicBezTo>
                    <a:pt x="201" y="3962"/>
                    <a:pt x="34" y="4262"/>
                    <a:pt x="1" y="4563"/>
                  </a:cubicBezTo>
                  <a:cubicBezTo>
                    <a:pt x="1" y="4750"/>
                    <a:pt x="99" y="4855"/>
                    <a:pt x="250" y="4855"/>
                  </a:cubicBezTo>
                  <a:cubicBezTo>
                    <a:pt x="314" y="4855"/>
                    <a:pt x="388" y="4836"/>
                    <a:pt x="468" y="4796"/>
                  </a:cubicBezTo>
                  <a:lnTo>
                    <a:pt x="6939" y="1027"/>
                  </a:lnTo>
                  <a:cubicBezTo>
                    <a:pt x="7206" y="860"/>
                    <a:pt x="7373" y="593"/>
                    <a:pt x="7406" y="293"/>
                  </a:cubicBezTo>
                  <a:cubicBezTo>
                    <a:pt x="7406" y="106"/>
                    <a:pt x="7308" y="1"/>
                    <a:pt x="715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3136575" y="1546550"/>
              <a:ext cx="1609500" cy="2190750"/>
            </a:xfrm>
            <a:custGeom>
              <a:avLst/>
              <a:gdLst/>
              <a:ahLst/>
              <a:cxnLst/>
              <a:rect l="l" t="t" r="r" b="b"/>
              <a:pathLst>
                <a:path w="64380" h="87630" extrusionOk="0">
                  <a:moveTo>
                    <a:pt x="63946" y="534"/>
                  </a:moveTo>
                  <a:lnTo>
                    <a:pt x="63946" y="50136"/>
                  </a:lnTo>
                  <a:cubicBezTo>
                    <a:pt x="63946" y="50303"/>
                    <a:pt x="63846" y="50470"/>
                    <a:pt x="63713" y="50570"/>
                  </a:cubicBezTo>
                  <a:lnTo>
                    <a:pt x="434" y="87096"/>
                  </a:lnTo>
                  <a:lnTo>
                    <a:pt x="434" y="37461"/>
                  </a:lnTo>
                  <a:cubicBezTo>
                    <a:pt x="434" y="37294"/>
                    <a:pt x="534" y="37160"/>
                    <a:pt x="668" y="37060"/>
                  </a:cubicBezTo>
                  <a:lnTo>
                    <a:pt x="1468" y="36593"/>
                  </a:lnTo>
                  <a:cubicBezTo>
                    <a:pt x="1869" y="36360"/>
                    <a:pt x="2102" y="35926"/>
                    <a:pt x="2135" y="35459"/>
                  </a:cubicBezTo>
                  <a:lnTo>
                    <a:pt x="2135" y="32590"/>
                  </a:lnTo>
                  <a:cubicBezTo>
                    <a:pt x="2135" y="32424"/>
                    <a:pt x="2236" y="32290"/>
                    <a:pt x="2369" y="32190"/>
                  </a:cubicBezTo>
                  <a:lnTo>
                    <a:pt x="11442" y="26920"/>
                  </a:lnTo>
                  <a:lnTo>
                    <a:pt x="11442" y="29622"/>
                  </a:lnTo>
                  <a:cubicBezTo>
                    <a:pt x="11409" y="29989"/>
                    <a:pt x="11709" y="30322"/>
                    <a:pt x="12109" y="30356"/>
                  </a:cubicBezTo>
                  <a:cubicBezTo>
                    <a:pt x="12276" y="30356"/>
                    <a:pt x="12409" y="30289"/>
                    <a:pt x="12543" y="30222"/>
                  </a:cubicBezTo>
                  <a:lnTo>
                    <a:pt x="63946" y="534"/>
                  </a:lnTo>
                  <a:close/>
                  <a:moveTo>
                    <a:pt x="64113" y="0"/>
                  </a:moveTo>
                  <a:cubicBezTo>
                    <a:pt x="64046" y="0"/>
                    <a:pt x="63980" y="34"/>
                    <a:pt x="63913" y="67"/>
                  </a:cubicBezTo>
                  <a:lnTo>
                    <a:pt x="12309" y="29855"/>
                  </a:lnTo>
                  <a:cubicBezTo>
                    <a:pt x="12243" y="29889"/>
                    <a:pt x="12176" y="29922"/>
                    <a:pt x="12109" y="29922"/>
                  </a:cubicBezTo>
                  <a:cubicBezTo>
                    <a:pt x="11976" y="29922"/>
                    <a:pt x="11876" y="29788"/>
                    <a:pt x="11876" y="29588"/>
                  </a:cubicBezTo>
                  <a:lnTo>
                    <a:pt x="11876" y="26720"/>
                  </a:lnTo>
                  <a:cubicBezTo>
                    <a:pt x="11876" y="26519"/>
                    <a:pt x="11776" y="26419"/>
                    <a:pt x="11609" y="26419"/>
                  </a:cubicBezTo>
                  <a:cubicBezTo>
                    <a:pt x="11542" y="26419"/>
                    <a:pt x="11475" y="26419"/>
                    <a:pt x="11409" y="26486"/>
                  </a:cubicBezTo>
                  <a:lnTo>
                    <a:pt x="2169" y="31823"/>
                  </a:lnTo>
                  <a:cubicBezTo>
                    <a:pt x="1902" y="31990"/>
                    <a:pt x="1735" y="32290"/>
                    <a:pt x="1702" y="32590"/>
                  </a:cubicBezTo>
                  <a:lnTo>
                    <a:pt x="1702" y="35459"/>
                  </a:lnTo>
                  <a:cubicBezTo>
                    <a:pt x="1668" y="35793"/>
                    <a:pt x="1502" y="36060"/>
                    <a:pt x="1235" y="36260"/>
                  </a:cubicBezTo>
                  <a:lnTo>
                    <a:pt x="468" y="36693"/>
                  </a:lnTo>
                  <a:cubicBezTo>
                    <a:pt x="201" y="36894"/>
                    <a:pt x="34" y="37160"/>
                    <a:pt x="1" y="37494"/>
                  </a:cubicBezTo>
                  <a:lnTo>
                    <a:pt x="1" y="87296"/>
                  </a:lnTo>
                  <a:cubicBezTo>
                    <a:pt x="1" y="87496"/>
                    <a:pt x="101" y="87630"/>
                    <a:pt x="267" y="87630"/>
                  </a:cubicBezTo>
                  <a:cubicBezTo>
                    <a:pt x="334" y="87630"/>
                    <a:pt x="401" y="87597"/>
                    <a:pt x="468" y="87563"/>
                  </a:cubicBezTo>
                  <a:lnTo>
                    <a:pt x="63913" y="50904"/>
                  </a:lnTo>
                  <a:cubicBezTo>
                    <a:pt x="64180" y="50737"/>
                    <a:pt x="64347" y="50470"/>
                    <a:pt x="64380" y="50136"/>
                  </a:cubicBezTo>
                  <a:lnTo>
                    <a:pt x="64380" y="334"/>
                  </a:lnTo>
                  <a:cubicBezTo>
                    <a:pt x="64380" y="134"/>
                    <a:pt x="64280" y="0"/>
                    <a:pt x="641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3226650" y="2378125"/>
              <a:ext cx="160125" cy="160000"/>
            </a:xfrm>
            <a:custGeom>
              <a:avLst/>
              <a:gdLst/>
              <a:ahLst/>
              <a:cxnLst/>
              <a:rect l="l" t="t" r="r" b="b"/>
              <a:pathLst>
                <a:path w="6405" h="6400" extrusionOk="0">
                  <a:moveTo>
                    <a:pt x="5938" y="428"/>
                  </a:moveTo>
                  <a:cubicBezTo>
                    <a:pt x="5971" y="462"/>
                    <a:pt x="5971" y="495"/>
                    <a:pt x="5971" y="562"/>
                  </a:cubicBezTo>
                  <a:lnTo>
                    <a:pt x="5971" y="2430"/>
                  </a:lnTo>
                  <a:cubicBezTo>
                    <a:pt x="5938" y="2663"/>
                    <a:pt x="5804" y="2897"/>
                    <a:pt x="5604" y="3030"/>
                  </a:cubicBezTo>
                  <a:lnTo>
                    <a:pt x="601" y="5932"/>
                  </a:lnTo>
                  <a:cubicBezTo>
                    <a:pt x="567" y="5966"/>
                    <a:pt x="501" y="5966"/>
                    <a:pt x="467" y="5966"/>
                  </a:cubicBezTo>
                  <a:cubicBezTo>
                    <a:pt x="434" y="5932"/>
                    <a:pt x="434" y="5899"/>
                    <a:pt x="434" y="5865"/>
                  </a:cubicBezTo>
                  <a:lnTo>
                    <a:pt x="434" y="3964"/>
                  </a:lnTo>
                  <a:cubicBezTo>
                    <a:pt x="467" y="3731"/>
                    <a:pt x="601" y="3497"/>
                    <a:pt x="801" y="3364"/>
                  </a:cubicBezTo>
                  <a:lnTo>
                    <a:pt x="5838" y="462"/>
                  </a:lnTo>
                  <a:cubicBezTo>
                    <a:pt x="5838" y="428"/>
                    <a:pt x="5904" y="428"/>
                    <a:pt x="5938" y="428"/>
                  </a:cubicBezTo>
                  <a:close/>
                  <a:moveTo>
                    <a:pt x="5916" y="1"/>
                  </a:moveTo>
                  <a:cubicBezTo>
                    <a:pt x="5809" y="1"/>
                    <a:pt x="5701" y="37"/>
                    <a:pt x="5604" y="95"/>
                  </a:cubicBezTo>
                  <a:lnTo>
                    <a:pt x="601" y="2997"/>
                  </a:lnTo>
                  <a:cubicBezTo>
                    <a:pt x="267" y="3230"/>
                    <a:pt x="34" y="3564"/>
                    <a:pt x="34" y="3964"/>
                  </a:cubicBezTo>
                  <a:lnTo>
                    <a:pt x="34" y="5865"/>
                  </a:lnTo>
                  <a:cubicBezTo>
                    <a:pt x="0" y="6032"/>
                    <a:pt x="100" y="6232"/>
                    <a:pt x="267" y="6332"/>
                  </a:cubicBezTo>
                  <a:cubicBezTo>
                    <a:pt x="334" y="6366"/>
                    <a:pt x="400" y="6399"/>
                    <a:pt x="501" y="6399"/>
                  </a:cubicBezTo>
                  <a:cubicBezTo>
                    <a:pt x="601" y="6399"/>
                    <a:pt x="701" y="6366"/>
                    <a:pt x="801" y="6299"/>
                  </a:cubicBezTo>
                  <a:lnTo>
                    <a:pt x="5838" y="3397"/>
                  </a:lnTo>
                  <a:cubicBezTo>
                    <a:pt x="6138" y="3164"/>
                    <a:pt x="6371" y="2797"/>
                    <a:pt x="6371" y="2430"/>
                  </a:cubicBezTo>
                  <a:lnTo>
                    <a:pt x="6371" y="528"/>
                  </a:lnTo>
                  <a:cubicBezTo>
                    <a:pt x="6405" y="328"/>
                    <a:pt x="6305" y="161"/>
                    <a:pt x="6138" y="61"/>
                  </a:cubicBezTo>
                  <a:cubicBezTo>
                    <a:pt x="6068" y="19"/>
                    <a:pt x="5992" y="1"/>
                    <a:pt x="5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3246650" y="2433200"/>
              <a:ext cx="96775" cy="66050"/>
            </a:xfrm>
            <a:custGeom>
              <a:avLst/>
              <a:gdLst/>
              <a:ahLst/>
              <a:cxnLst/>
              <a:rect l="l" t="t" r="r" b="b"/>
              <a:pathLst>
                <a:path w="3871" h="2642" extrusionOk="0">
                  <a:moveTo>
                    <a:pt x="3691" y="1"/>
                  </a:moveTo>
                  <a:cubicBezTo>
                    <a:pt x="3654" y="1"/>
                    <a:pt x="3613" y="9"/>
                    <a:pt x="3570" y="27"/>
                  </a:cubicBezTo>
                  <a:lnTo>
                    <a:pt x="301" y="1928"/>
                  </a:lnTo>
                  <a:cubicBezTo>
                    <a:pt x="134" y="2061"/>
                    <a:pt x="1" y="2228"/>
                    <a:pt x="1" y="2428"/>
                  </a:cubicBezTo>
                  <a:cubicBezTo>
                    <a:pt x="1" y="2566"/>
                    <a:pt x="64" y="2641"/>
                    <a:pt x="159" y="2641"/>
                  </a:cubicBezTo>
                  <a:cubicBezTo>
                    <a:pt x="201" y="2641"/>
                    <a:pt x="249" y="2626"/>
                    <a:pt x="301" y="2595"/>
                  </a:cubicBezTo>
                  <a:lnTo>
                    <a:pt x="3570" y="694"/>
                  </a:lnTo>
                  <a:cubicBezTo>
                    <a:pt x="3770" y="594"/>
                    <a:pt x="3870" y="393"/>
                    <a:pt x="3870" y="193"/>
                  </a:cubicBezTo>
                  <a:cubicBezTo>
                    <a:pt x="3870" y="70"/>
                    <a:pt x="3797" y="1"/>
                    <a:pt x="36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3355075" y="2416350"/>
              <a:ext cx="14200" cy="20025"/>
            </a:xfrm>
            <a:custGeom>
              <a:avLst/>
              <a:gdLst/>
              <a:ahLst/>
              <a:cxnLst/>
              <a:rect l="l" t="t" r="r" b="b"/>
              <a:pathLst>
                <a:path w="568" h="801" extrusionOk="0">
                  <a:moveTo>
                    <a:pt x="567" y="0"/>
                  </a:moveTo>
                  <a:lnTo>
                    <a:pt x="34" y="334"/>
                  </a:lnTo>
                  <a:cubicBezTo>
                    <a:pt x="0" y="334"/>
                    <a:pt x="0" y="367"/>
                    <a:pt x="0" y="400"/>
                  </a:cubicBezTo>
                  <a:lnTo>
                    <a:pt x="267" y="801"/>
                  </a:lnTo>
                  <a:cubicBezTo>
                    <a:pt x="267" y="801"/>
                    <a:pt x="300" y="801"/>
                    <a:pt x="300" y="767"/>
                  </a:cubicBezTo>
                  <a:lnTo>
                    <a:pt x="567" y="67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3210800" y="2994475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2" y="19"/>
                    <a:pt x="434" y="58"/>
                  </a:cubicBezTo>
                  <a:cubicBezTo>
                    <a:pt x="167" y="225"/>
                    <a:pt x="34" y="525"/>
                    <a:pt x="0" y="826"/>
                  </a:cubicBezTo>
                  <a:cubicBezTo>
                    <a:pt x="0" y="1013"/>
                    <a:pt x="99" y="1118"/>
                    <a:pt x="238" y="1118"/>
                  </a:cubicBezTo>
                  <a:cubicBezTo>
                    <a:pt x="298" y="1118"/>
                    <a:pt x="364" y="1099"/>
                    <a:pt x="434" y="1059"/>
                  </a:cubicBezTo>
                  <a:cubicBezTo>
                    <a:pt x="668" y="892"/>
                    <a:pt x="834" y="625"/>
                    <a:pt x="834" y="325"/>
                  </a:cubicBezTo>
                  <a:cubicBezTo>
                    <a:pt x="834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3295850" y="2896875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30" y="1"/>
                  </a:moveTo>
                  <a:cubicBezTo>
                    <a:pt x="571" y="1"/>
                    <a:pt x="504" y="20"/>
                    <a:pt x="434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28" y="1118"/>
                  </a:cubicBezTo>
                  <a:cubicBezTo>
                    <a:pt x="287" y="1118"/>
                    <a:pt x="357" y="1099"/>
                    <a:pt x="434" y="1060"/>
                  </a:cubicBezTo>
                  <a:cubicBezTo>
                    <a:pt x="668" y="893"/>
                    <a:pt x="835" y="593"/>
                    <a:pt x="868" y="293"/>
                  </a:cubicBezTo>
                  <a:cubicBezTo>
                    <a:pt x="868" y="106"/>
                    <a:pt x="770" y="1"/>
                    <a:pt x="6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3380075" y="28477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3" y="19"/>
                    <a:pt x="435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99" y="1118"/>
                    <a:pt x="239" y="1118"/>
                  </a:cubicBezTo>
                  <a:cubicBezTo>
                    <a:pt x="298" y="1118"/>
                    <a:pt x="365" y="1099"/>
                    <a:pt x="435" y="1059"/>
                  </a:cubicBezTo>
                  <a:cubicBezTo>
                    <a:pt x="668" y="892"/>
                    <a:pt x="835" y="626"/>
                    <a:pt x="835" y="325"/>
                  </a:cubicBezTo>
                  <a:cubicBezTo>
                    <a:pt x="835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3465150" y="282032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2" y="0"/>
                  </a:moveTo>
                  <a:cubicBezTo>
                    <a:pt x="536" y="0"/>
                    <a:pt x="472" y="17"/>
                    <a:pt x="401" y="53"/>
                  </a:cubicBezTo>
                  <a:cubicBezTo>
                    <a:pt x="167" y="219"/>
                    <a:pt x="0" y="520"/>
                    <a:pt x="0" y="820"/>
                  </a:cubicBezTo>
                  <a:cubicBezTo>
                    <a:pt x="0" y="1006"/>
                    <a:pt x="81" y="1127"/>
                    <a:pt x="209" y="1127"/>
                  </a:cubicBezTo>
                  <a:cubicBezTo>
                    <a:pt x="265" y="1127"/>
                    <a:pt x="330" y="1104"/>
                    <a:pt x="401" y="1053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3550200" y="27326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7" y="0"/>
                  </a:moveTo>
                  <a:cubicBezTo>
                    <a:pt x="537" y="0"/>
                    <a:pt x="471" y="19"/>
                    <a:pt x="401" y="59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35" y="893"/>
                    <a:pt x="801" y="593"/>
                    <a:pt x="835" y="293"/>
                  </a:cubicBezTo>
                  <a:cubicBezTo>
                    <a:pt x="835" y="105"/>
                    <a:pt x="736" y="0"/>
                    <a:pt x="59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3634425" y="27010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06" y="0"/>
                  </a:moveTo>
                  <a:cubicBezTo>
                    <a:pt x="555" y="0"/>
                    <a:pt x="497" y="17"/>
                    <a:pt x="434" y="53"/>
                  </a:cubicBezTo>
                  <a:cubicBezTo>
                    <a:pt x="168" y="219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3"/>
                  </a:cubicBezTo>
                  <a:cubicBezTo>
                    <a:pt x="668" y="886"/>
                    <a:pt x="835" y="620"/>
                    <a:pt x="835" y="319"/>
                  </a:cubicBezTo>
                  <a:cubicBezTo>
                    <a:pt x="835" y="124"/>
                    <a:pt x="745" y="0"/>
                    <a:pt x="6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37195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9" y="0"/>
                  </a:moveTo>
                  <a:cubicBezTo>
                    <a:pt x="539" y="0"/>
                    <a:pt x="471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908"/>
                    <a:pt x="834" y="607"/>
                    <a:pt x="834" y="307"/>
                  </a:cubicBezTo>
                  <a:cubicBezTo>
                    <a:pt x="834" y="121"/>
                    <a:pt x="737" y="0"/>
                    <a:pt x="59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3803725" y="25791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623" y="1"/>
                  </a:moveTo>
                  <a:cubicBezTo>
                    <a:pt x="567" y="1"/>
                    <a:pt x="504" y="20"/>
                    <a:pt x="434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28" y="1118"/>
                  </a:cubicBezTo>
                  <a:cubicBezTo>
                    <a:pt x="287" y="1118"/>
                    <a:pt x="356" y="1099"/>
                    <a:pt x="434" y="1060"/>
                  </a:cubicBezTo>
                  <a:cubicBezTo>
                    <a:pt x="667" y="893"/>
                    <a:pt x="834" y="593"/>
                    <a:pt x="834" y="293"/>
                  </a:cubicBezTo>
                  <a:cubicBezTo>
                    <a:pt x="834" y="106"/>
                    <a:pt x="752" y="1"/>
                    <a:pt x="6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3888775" y="230982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593" y="0"/>
                  </a:moveTo>
                  <a:cubicBezTo>
                    <a:pt x="534" y="0"/>
                    <a:pt x="469" y="19"/>
                    <a:pt x="401" y="58"/>
                  </a:cubicBezTo>
                  <a:cubicBezTo>
                    <a:pt x="168" y="225"/>
                    <a:pt x="1" y="525"/>
                    <a:pt x="1" y="825"/>
                  </a:cubicBezTo>
                  <a:cubicBezTo>
                    <a:pt x="1" y="1011"/>
                    <a:pt x="82" y="1132"/>
                    <a:pt x="210" y="1132"/>
                  </a:cubicBezTo>
                  <a:cubicBezTo>
                    <a:pt x="266" y="1132"/>
                    <a:pt x="330" y="1109"/>
                    <a:pt x="401" y="1059"/>
                  </a:cubicBezTo>
                  <a:cubicBezTo>
                    <a:pt x="668" y="892"/>
                    <a:pt x="801" y="625"/>
                    <a:pt x="835" y="325"/>
                  </a:cubicBezTo>
                  <a:cubicBezTo>
                    <a:pt x="835" y="112"/>
                    <a:pt x="734" y="0"/>
                    <a:pt x="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3973000" y="2457025"/>
              <a:ext cx="21725" cy="28200"/>
            </a:xfrm>
            <a:custGeom>
              <a:avLst/>
              <a:gdLst/>
              <a:ahLst/>
              <a:cxnLst/>
              <a:rect l="l" t="t" r="r" b="b"/>
              <a:pathLst>
                <a:path w="869" h="1128" extrusionOk="0">
                  <a:moveTo>
                    <a:pt x="633" y="1"/>
                  </a:moveTo>
                  <a:cubicBezTo>
                    <a:pt x="573" y="1"/>
                    <a:pt x="505" y="24"/>
                    <a:pt x="434" y="74"/>
                  </a:cubicBezTo>
                  <a:cubicBezTo>
                    <a:pt x="168" y="208"/>
                    <a:pt x="1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875"/>
                    <a:pt x="835" y="608"/>
                    <a:pt x="868" y="308"/>
                  </a:cubicBezTo>
                  <a:cubicBezTo>
                    <a:pt x="868" y="122"/>
                    <a:pt x="771" y="1"/>
                    <a:pt x="6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405807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14" y="1"/>
                  </a:moveTo>
                  <a:cubicBezTo>
                    <a:pt x="553" y="1"/>
                    <a:pt x="481" y="24"/>
                    <a:pt x="401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1"/>
                    <a:pt x="401" y="1075"/>
                  </a:cubicBezTo>
                  <a:cubicBezTo>
                    <a:pt x="667" y="875"/>
                    <a:pt x="801" y="608"/>
                    <a:pt x="834" y="308"/>
                  </a:cubicBezTo>
                  <a:cubicBezTo>
                    <a:pt x="834" y="122"/>
                    <a:pt x="753" y="1"/>
                    <a:pt x="6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4142300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34" y="508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4226525" y="2309825"/>
              <a:ext cx="21700" cy="28325"/>
            </a:xfrm>
            <a:custGeom>
              <a:avLst/>
              <a:gdLst/>
              <a:ahLst/>
              <a:cxnLst/>
              <a:rect l="l" t="t" r="r" b="b"/>
              <a:pathLst>
                <a:path w="868" h="1133" extrusionOk="0">
                  <a:moveTo>
                    <a:pt x="640" y="0"/>
                  </a:moveTo>
                  <a:cubicBezTo>
                    <a:pt x="581" y="0"/>
                    <a:pt x="512" y="19"/>
                    <a:pt x="434" y="58"/>
                  </a:cubicBezTo>
                  <a:cubicBezTo>
                    <a:pt x="201" y="225"/>
                    <a:pt x="34" y="525"/>
                    <a:pt x="0" y="825"/>
                  </a:cubicBezTo>
                  <a:cubicBezTo>
                    <a:pt x="0" y="1011"/>
                    <a:pt x="98" y="1132"/>
                    <a:pt x="235" y="1132"/>
                  </a:cubicBezTo>
                  <a:cubicBezTo>
                    <a:pt x="295" y="1132"/>
                    <a:pt x="363" y="1109"/>
                    <a:pt x="434" y="1059"/>
                  </a:cubicBezTo>
                  <a:cubicBezTo>
                    <a:pt x="701" y="892"/>
                    <a:pt x="834" y="625"/>
                    <a:pt x="868" y="325"/>
                  </a:cubicBezTo>
                  <a:cubicBezTo>
                    <a:pt x="868" y="112"/>
                    <a:pt x="784" y="0"/>
                    <a:pt x="6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4311575" y="2281900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6" y="1"/>
                  </a:moveTo>
                  <a:cubicBezTo>
                    <a:pt x="570" y="1"/>
                    <a:pt x="505" y="24"/>
                    <a:pt x="434" y="74"/>
                  </a:cubicBezTo>
                  <a:cubicBezTo>
                    <a:pt x="168" y="241"/>
                    <a:pt x="34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908"/>
                    <a:pt x="835" y="608"/>
                    <a:pt x="835" y="308"/>
                  </a:cubicBezTo>
                  <a:cubicBezTo>
                    <a:pt x="835" y="122"/>
                    <a:pt x="754" y="1"/>
                    <a:pt x="62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4396650" y="2163175"/>
              <a:ext cx="21700" cy="28200"/>
            </a:xfrm>
            <a:custGeom>
              <a:avLst/>
              <a:gdLst/>
              <a:ahLst/>
              <a:cxnLst/>
              <a:rect l="l" t="t" r="r" b="b"/>
              <a:pathLst>
                <a:path w="868" h="1128" extrusionOk="0">
                  <a:moveTo>
                    <a:pt x="611" y="1"/>
                  </a:moveTo>
                  <a:cubicBezTo>
                    <a:pt x="557" y="1"/>
                    <a:pt x="496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68" y="320"/>
                  </a:cubicBezTo>
                  <a:cubicBezTo>
                    <a:pt x="868" y="125"/>
                    <a:pt x="760" y="1"/>
                    <a:pt x="6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4480025" y="2163675"/>
              <a:ext cx="23375" cy="28250"/>
            </a:xfrm>
            <a:custGeom>
              <a:avLst/>
              <a:gdLst/>
              <a:ahLst/>
              <a:cxnLst/>
              <a:rect l="l" t="t" r="r" b="b"/>
              <a:pathLst>
                <a:path w="935" h="1130" extrusionOk="0">
                  <a:moveTo>
                    <a:pt x="645" y="0"/>
                  </a:moveTo>
                  <a:cubicBezTo>
                    <a:pt x="488" y="0"/>
                    <a:pt x="298" y="133"/>
                    <a:pt x="168" y="367"/>
                  </a:cubicBezTo>
                  <a:cubicBezTo>
                    <a:pt x="1" y="667"/>
                    <a:pt x="1" y="1001"/>
                    <a:pt x="168" y="1101"/>
                  </a:cubicBezTo>
                  <a:cubicBezTo>
                    <a:pt x="201" y="1120"/>
                    <a:pt x="237" y="1130"/>
                    <a:pt x="277" y="1130"/>
                  </a:cubicBezTo>
                  <a:cubicBezTo>
                    <a:pt x="436" y="1130"/>
                    <a:pt x="634" y="975"/>
                    <a:pt x="768" y="734"/>
                  </a:cubicBezTo>
                  <a:cubicBezTo>
                    <a:pt x="935" y="433"/>
                    <a:pt x="935" y="133"/>
                    <a:pt x="768" y="33"/>
                  </a:cubicBezTo>
                  <a:cubicBezTo>
                    <a:pt x="731" y="11"/>
                    <a:pt x="689" y="0"/>
                    <a:pt x="6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4564275" y="2163675"/>
              <a:ext cx="24200" cy="28250"/>
            </a:xfrm>
            <a:custGeom>
              <a:avLst/>
              <a:gdLst/>
              <a:ahLst/>
              <a:cxnLst/>
              <a:rect l="l" t="t" r="r" b="b"/>
              <a:pathLst>
                <a:path w="968" h="1130" extrusionOk="0">
                  <a:moveTo>
                    <a:pt x="677" y="0"/>
                  </a:moveTo>
                  <a:cubicBezTo>
                    <a:pt x="521" y="0"/>
                    <a:pt x="330" y="133"/>
                    <a:pt x="200" y="367"/>
                  </a:cubicBezTo>
                  <a:cubicBezTo>
                    <a:pt x="0" y="667"/>
                    <a:pt x="0" y="1001"/>
                    <a:pt x="167" y="1101"/>
                  </a:cubicBezTo>
                  <a:cubicBezTo>
                    <a:pt x="206" y="1120"/>
                    <a:pt x="248" y="1130"/>
                    <a:pt x="292" y="1130"/>
                  </a:cubicBezTo>
                  <a:cubicBezTo>
                    <a:pt x="468" y="1130"/>
                    <a:pt x="667" y="975"/>
                    <a:pt x="801" y="734"/>
                  </a:cubicBezTo>
                  <a:cubicBezTo>
                    <a:pt x="967" y="433"/>
                    <a:pt x="967" y="100"/>
                    <a:pt x="801" y="33"/>
                  </a:cubicBezTo>
                  <a:cubicBezTo>
                    <a:pt x="764" y="11"/>
                    <a:pt x="722" y="0"/>
                    <a:pt x="6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465015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3218300" y="2125775"/>
              <a:ext cx="1446050" cy="885175"/>
            </a:xfrm>
            <a:custGeom>
              <a:avLst/>
              <a:gdLst/>
              <a:ahLst/>
              <a:cxnLst/>
              <a:rect l="l" t="t" r="r" b="b"/>
              <a:pathLst>
                <a:path w="57842" h="35407" extrusionOk="0">
                  <a:moveTo>
                    <a:pt x="57711" y="1"/>
                  </a:moveTo>
                  <a:cubicBezTo>
                    <a:pt x="57698" y="1"/>
                    <a:pt x="57685" y="5"/>
                    <a:pt x="57675" y="15"/>
                  </a:cubicBezTo>
                  <a:lnTo>
                    <a:pt x="54306" y="1983"/>
                  </a:lnTo>
                  <a:lnTo>
                    <a:pt x="47535" y="1983"/>
                  </a:lnTo>
                  <a:cubicBezTo>
                    <a:pt x="47525" y="1973"/>
                    <a:pt x="47518" y="1969"/>
                    <a:pt x="47512" y="1969"/>
                  </a:cubicBezTo>
                  <a:cubicBezTo>
                    <a:pt x="47498" y="1969"/>
                    <a:pt x="47491" y="1993"/>
                    <a:pt x="47468" y="2016"/>
                  </a:cubicBezTo>
                  <a:lnTo>
                    <a:pt x="44099" y="6720"/>
                  </a:lnTo>
                  <a:lnTo>
                    <a:pt x="40730" y="7854"/>
                  </a:lnTo>
                  <a:cubicBezTo>
                    <a:pt x="40730" y="7854"/>
                    <a:pt x="40696" y="7854"/>
                    <a:pt x="40696" y="7887"/>
                  </a:cubicBezTo>
                  <a:lnTo>
                    <a:pt x="37361" y="13691"/>
                  </a:lnTo>
                  <a:lnTo>
                    <a:pt x="30689" y="13691"/>
                  </a:lnTo>
                  <a:lnTo>
                    <a:pt x="27320" y="7854"/>
                  </a:lnTo>
                  <a:cubicBezTo>
                    <a:pt x="27287" y="7820"/>
                    <a:pt x="27253" y="7820"/>
                    <a:pt x="27220" y="7820"/>
                  </a:cubicBezTo>
                  <a:cubicBezTo>
                    <a:pt x="27187" y="7820"/>
                    <a:pt x="27120" y="7854"/>
                    <a:pt x="27120" y="7887"/>
                  </a:cubicBezTo>
                  <a:lnTo>
                    <a:pt x="23751" y="18561"/>
                  </a:lnTo>
                  <a:lnTo>
                    <a:pt x="20415" y="19529"/>
                  </a:lnTo>
                  <a:cubicBezTo>
                    <a:pt x="20415" y="19529"/>
                    <a:pt x="20382" y="19562"/>
                    <a:pt x="20382" y="19562"/>
                  </a:cubicBezTo>
                  <a:lnTo>
                    <a:pt x="17013" y="23465"/>
                  </a:lnTo>
                  <a:lnTo>
                    <a:pt x="13644" y="24699"/>
                  </a:lnTo>
                  <a:lnTo>
                    <a:pt x="13610" y="24732"/>
                  </a:lnTo>
                  <a:lnTo>
                    <a:pt x="10241" y="28235"/>
                  </a:lnTo>
                  <a:lnTo>
                    <a:pt x="6872" y="29336"/>
                  </a:lnTo>
                  <a:lnTo>
                    <a:pt x="3503" y="31270"/>
                  </a:lnTo>
                  <a:lnTo>
                    <a:pt x="3470" y="31304"/>
                  </a:lnTo>
                  <a:lnTo>
                    <a:pt x="34" y="35240"/>
                  </a:lnTo>
                  <a:cubicBezTo>
                    <a:pt x="1" y="35273"/>
                    <a:pt x="1" y="35340"/>
                    <a:pt x="34" y="35373"/>
                  </a:cubicBezTo>
                  <a:cubicBezTo>
                    <a:pt x="67" y="35407"/>
                    <a:pt x="101" y="35407"/>
                    <a:pt x="134" y="35407"/>
                  </a:cubicBezTo>
                  <a:cubicBezTo>
                    <a:pt x="134" y="35407"/>
                    <a:pt x="167" y="35407"/>
                    <a:pt x="201" y="35373"/>
                  </a:cubicBezTo>
                  <a:lnTo>
                    <a:pt x="3603" y="31504"/>
                  </a:lnTo>
                  <a:lnTo>
                    <a:pt x="6939" y="29569"/>
                  </a:lnTo>
                  <a:lnTo>
                    <a:pt x="10341" y="28468"/>
                  </a:lnTo>
                  <a:cubicBezTo>
                    <a:pt x="10341" y="28468"/>
                    <a:pt x="10375" y="28468"/>
                    <a:pt x="10375" y="28435"/>
                  </a:cubicBezTo>
                  <a:lnTo>
                    <a:pt x="13744" y="24933"/>
                  </a:lnTo>
                  <a:lnTo>
                    <a:pt x="17113" y="23698"/>
                  </a:lnTo>
                  <a:lnTo>
                    <a:pt x="17146" y="23665"/>
                  </a:lnTo>
                  <a:lnTo>
                    <a:pt x="20515" y="19762"/>
                  </a:lnTo>
                  <a:lnTo>
                    <a:pt x="23884" y="18795"/>
                  </a:lnTo>
                  <a:cubicBezTo>
                    <a:pt x="23918" y="18795"/>
                    <a:pt x="23951" y="18761"/>
                    <a:pt x="23951" y="18728"/>
                  </a:cubicBezTo>
                  <a:lnTo>
                    <a:pt x="27253" y="8187"/>
                  </a:lnTo>
                  <a:lnTo>
                    <a:pt x="30522" y="13858"/>
                  </a:lnTo>
                  <a:cubicBezTo>
                    <a:pt x="30556" y="13891"/>
                    <a:pt x="30589" y="13891"/>
                    <a:pt x="30622" y="13891"/>
                  </a:cubicBezTo>
                  <a:lnTo>
                    <a:pt x="37394" y="13891"/>
                  </a:lnTo>
                  <a:cubicBezTo>
                    <a:pt x="37427" y="13891"/>
                    <a:pt x="37461" y="13891"/>
                    <a:pt x="37494" y="13858"/>
                  </a:cubicBezTo>
                  <a:lnTo>
                    <a:pt x="40863" y="8020"/>
                  </a:lnTo>
                  <a:lnTo>
                    <a:pt x="44199" y="6886"/>
                  </a:lnTo>
                  <a:cubicBezTo>
                    <a:pt x="44199" y="6886"/>
                    <a:pt x="44232" y="6886"/>
                    <a:pt x="44232" y="6853"/>
                  </a:cubicBezTo>
                  <a:lnTo>
                    <a:pt x="47601" y="2150"/>
                  </a:lnTo>
                  <a:lnTo>
                    <a:pt x="54306" y="2150"/>
                  </a:lnTo>
                  <a:cubicBezTo>
                    <a:pt x="54323" y="2166"/>
                    <a:pt x="54339" y="2175"/>
                    <a:pt x="54352" y="2175"/>
                  </a:cubicBezTo>
                  <a:cubicBezTo>
                    <a:pt x="54364" y="2175"/>
                    <a:pt x="54373" y="2166"/>
                    <a:pt x="54373" y="2150"/>
                  </a:cubicBezTo>
                  <a:lnTo>
                    <a:pt x="57775" y="215"/>
                  </a:lnTo>
                  <a:cubicBezTo>
                    <a:pt x="57809" y="182"/>
                    <a:pt x="57842" y="115"/>
                    <a:pt x="57809" y="48"/>
                  </a:cubicBezTo>
                  <a:cubicBezTo>
                    <a:pt x="57785" y="24"/>
                    <a:pt x="57745" y="1"/>
                    <a:pt x="577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3215800" y="2221525"/>
              <a:ext cx="1452050" cy="841975"/>
            </a:xfrm>
            <a:custGeom>
              <a:avLst/>
              <a:gdLst/>
              <a:ahLst/>
              <a:cxnLst/>
              <a:rect l="l" t="t" r="r" b="b"/>
              <a:pathLst>
                <a:path w="58082" h="33679" extrusionOk="0">
                  <a:moveTo>
                    <a:pt x="57800" y="1"/>
                  </a:moveTo>
                  <a:cubicBezTo>
                    <a:pt x="57771" y="1"/>
                    <a:pt x="57741" y="7"/>
                    <a:pt x="57708" y="21"/>
                  </a:cubicBezTo>
                  <a:lnTo>
                    <a:pt x="134" y="33278"/>
                  </a:lnTo>
                  <a:cubicBezTo>
                    <a:pt x="34" y="33345"/>
                    <a:pt x="1" y="33445"/>
                    <a:pt x="34" y="33545"/>
                  </a:cubicBezTo>
                  <a:cubicBezTo>
                    <a:pt x="67" y="33612"/>
                    <a:pt x="167" y="33645"/>
                    <a:pt x="234" y="33678"/>
                  </a:cubicBezTo>
                  <a:cubicBezTo>
                    <a:pt x="267" y="33645"/>
                    <a:pt x="301" y="33645"/>
                    <a:pt x="334" y="33612"/>
                  </a:cubicBezTo>
                  <a:lnTo>
                    <a:pt x="57909" y="388"/>
                  </a:lnTo>
                  <a:cubicBezTo>
                    <a:pt x="58081" y="244"/>
                    <a:pt x="57981" y="1"/>
                    <a:pt x="578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3258325" y="2535275"/>
              <a:ext cx="97600" cy="66525"/>
            </a:xfrm>
            <a:custGeom>
              <a:avLst/>
              <a:gdLst/>
              <a:ahLst/>
              <a:cxnLst/>
              <a:rect l="l" t="t" r="r" b="b"/>
              <a:pathLst>
                <a:path w="3904" h="2661" extrusionOk="0">
                  <a:moveTo>
                    <a:pt x="3746" y="1"/>
                  </a:moveTo>
                  <a:cubicBezTo>
                    <a:pt x="3703" y="1"/>
                    <a:pt x="3655" y="15"/>
                    <a:pt x="3603" y="46"/>
                  </a:cubicBezTo>
                  <a:lnTo>
                    <a:pt x="301" y="1948"/>
                  </a:lnTo>
                  <a:cubicBezTo>
                    <a:pt x="134" y="2081"/>
                    <a:pt x="34" y="2248"/>
                    <a:pt x="1" y="2448"/>
                  </a:cubicBezTo>
                  <a:cubicBezTo>
                    <a:pt x="1" y="2586"/>
                    <a:pt x="64" y="2661"/>
                    <a:pt x="159" y="2661"/>
                  </a:cubicBezTo>
                  <a:cubicBezTo>
                    <a:pt x="201" y="2661"/>
                    <a:pt x="249" y="2646"/>
                    <a:pt x="301" y="2615"/>
                  </a:cubicBezTo>
                  <a:lnTo>
                    <a:pt x="3603" y="714"/>
                  </a:lnTo>
                  <a:cubicBezTo>
                    <a:pt x="3770" y="614"/>
                    <a:pt x="3870" y="413"/>
                    <a:pt x="3904" y="213"/>
                  </a:cubicBezTo>
                  <a:cubicBezTo>
                    <a:pt x="3904" y="75"/>
                    <a:pt x="3840" y="1"/>
                    <a:pt x="37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3258325" y="2584450"/>
              <a:ext cx="96775" cy="65750"/>
            </a:xfrm>
            <a:custGeom>
              <a:avLst/>
              <a:gdLst/>
              <a:ahLst/>
              <a:cxnLst/>
              <a:rect l="l" t="t" r="r" b="b"/>
              <a:pathLst>
                <a:path w="3871" h="2630" extrusionOk="0">
                  <a:moveTo>
                    <a:pt x="3717" y="1"/>
                  </a:moveTo>
                  <a:cubicBezTo>
                    <a:pt x="3673" y="1"/>
                    <a:pt x="3623" y="15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1"/>
                  </a:lnTo>
                  <a:cubicBezTo>
                    <a:pt x="3737" y="581"/>
                    <a:pt x="3870" y="381"/>
                    <a:pt x="3870" y="181"/>
                  </a:cubicBezTo>
                  <a:cubicBezTo>
                    <a:pt x="3870" y="68"/>
                    <a:pt x="3809" y="1"/>
                    <a:pt x="37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32108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20"/>
                    <a:pt x="101" y="1133"/>
                    <a:pt x="242" y="1133"/>
                  </a:cubicBezTo>
                  <a:cubicBezTo>
                    <a:pt x="301" y="1133"/>
                    <a:pt x="366" y="1113"/>
                    <a:pt x="434" y="1075"/>
                  </a:cubicBezTo>
                  <a:cubicBezTo>
                    <a:pt x="668" y="908"/>
                    <a:pt x="834" y="608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3218300" y="3055350"/>
              <a:ext cx="386975" cy="249975"/>
            </a:xfrm>
            <a:custGeom>
              <a:avLst/>
              <a:gdLst/>
              <a:ahLst/>
              <a:cxnLst/>
              <a:rect l="l" t="t" r="r" b="b"/>
              <a:pathLst>
                <a:path w="15479" h="9999" extrusionOk="0">
                  <a:moveTo>
                    <a:pt x="15378" y="0"/>
                  </a:moveTo>
                  <a:cubicBezTo>
                    <a:pt x="15353" y="0"/>
                    <a:pt x="15328" y="8"/>
                    <a:pt x="15312" y="25"/>
                  </a:cubicBezTo>
                  <a:lnTo>
                    <a:pt x="13644" y="1493"/>
                  </a:lnTo>
                  <a:lnTo>
                    <a:pt x="11942" y="959"/>
                  </a:lnTo>
                  <a:lnTo>
                    <a:pt x="10208" y="3361"/>
                  </a:lnTo>
                  <a:lnTo>
                    <a:pt x="8507" y="4361"/>
                  </a:lnTo>
                  <a:lnTo>
                    <a:pt x="6839" y="5863"/>
                  </a:lnTo>
                  <a:lnTo>
                    <a:pt x="5138" y="5629"/>
                  </a:lnTo>
                  <a:lnTo>
                    <a:pt x="3436" y="7831"/>
                  </a:lnTo>
                  <a:lnTo>
                    <a:pt x="1769" y="8064"/>
                  </a:lnTo>
                  <a:lnTo>
                    <a:pt x="67" y="9832"/>
                  </a:lnTo>
                  <a:cubicBezTo>
                    <a:pt x="1" y="9865"/>
                    <a:pt x="1" y="9932"/>
                    <a:pt x="67" y="9965"/>
                  </a:cubicBezTo>
                  <a:cubicBezTo>
                    <a:pt x="67" y="9999"/>
                    <a:pt x="101" y="9999"/>
                    <a:pt x="134" y="9999"/>
                  </a:cubicBezTo>
                  <a:cubicBezTo>
                    <a:pt x="134" y="9999"/>
                    <a:pt x="167" y="9965"/>
                    <a:pt x="201" y="9932"/>
                  </a:cubicBezTo>
                  <a:lnTo>
                    <a:pt x="1869" y="8231"/>
                  </a:lnTo>
                  <a:lnTo>
                    <a:pt x="3637" y="8031"/>
                  </a:lnTo>
                  <a:lnTo>
                    <a:pt x="5304" y="5863"/>
                  </a:lnTo>
                  <a:lnTo>
                    <a:pt x="6972" y="6096"/>
                  </a:lnTo>
                  <a:lnTo>
                    <a:pt x="8673" y="4528"/>
                  </a:lnTo>
                  <a:lnTo>
                    <a:pt x="10375" y="3528"/>
                  </a:lnTo>
                  <a:lnTo>
                    <a:pt x="12043" y="1193"/>
                  </a:lnTo>
                  <a:lnTo>
                    <a:pt x="13710" y="1726"/>
                  </a:lnTo>
                  <a:lnTo>
                    <a:pt x="15445" y="192"/>
                  </a:lnTo>
                  <a:cubicBezTo>
                    <a:pt x="15478" y="125"/>
                    <a:pt x="15478" y="58"/>
                    <a:pt x="15445" y="25"/>
                  </a:cubicBezTo>
                  <a:cubicBezTo>
                    <a:pt x="15428" y="8"/>
                    <a:pt x="15403" y="0"/>
                    <a:pt x="153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3224150" y="3135400"/>
              <a:ext cx="32550" cy="73200"/>
            </a:xfrm>
            <a:custGeom>
              <a:avLst/>
              <a:gdLst/>
              <a:ahLst/>
              <a:cxnLst/>
              <a:rect l="l" t="t" r="r" b="b"/>
              <a:pathLst>
                <a:path w="1302" h="2928" extrusionOk="0">
                  <a:moveTo>
                    <a:pt x="834" y="1293"/>
                  </a:moveTo>
                  <a:cubicBezTo>
                    <a:pt x="867" y="1293"/>
                    <a:pt x="901" y="1326"/>
                    <a:pt x="934" y="1360"/>
                  </a:cubicBezTo>
                  <a:cubicBezTo>
                    <a:pt x="1001" y="1393"/>
                    <a:pt x="1001" y="1426"/>
                    <a:pt x="1034" y="1493"/>
                  </a:cubicBezTo>
                  <a:cubicBezTo>
                    <a:pt x="1034" y="1560"/>
                    <a:pt x="1068" y="1626"/>
                    <a:pt x="1068" y="1693"/>
                  </a:cubicBezTo>
                  <a:cubicBezTo>
                    <a:pt x="1068" y="1860"/>
                    <a:pt x="1034" y="1993"/>
                    <a:pt x="934" y="2160"/>
                  </a:cubicBezTo>
                  <a:cubicBezTo>
                    <a:pt x="901" y="2227"/>
                    <a:pt x="867" y="2294"/>
                    <a:pt x="834" y="2360"/>
                  </a:cubicBezTo>
                  <a:cubicBezTo>
                    <a:pt x="767" y="2394"/>
                    <a:pt x="701" y="2460"/>
                    <a:pt x="634" y="2494"/>
                  </a:cubicBezTo>
                  <a:cubicBezTo>
                    <a:pt x="601" y="2527"/>
                    <a:pt x="534" y="2560"/>
                    <a:pt x="467" y="2560"/>
                  </a:cubicBezTo>
                  <a:cubicBezTo>
                    <a:pt x="434" y="2560"/>
                    <a:pt x="400" y="2527"/>
                    <a:pt x="367" y="2494"/>
                  </a:cubicBezTo>
                  <a:cubicBezTo>
                    <a:pt x="300" y="2460"/>
                    <a:pt x="300" y="2394"/>
                    <a:pt x="267" y="2360"/>
                  </a:cubicBezTo>
                  <a:cubicBezTo>
                    <a:pt x="267" y="2294"/>
                    <a:pt x="234" y="2227"/>
                    <a:pt x="234" y="2160"/>
                  </a:cubicBezTo>
                  <a:cubicBezTo>
                    <a:pt x="234" y="2093"/>
                    <a:pt x="267" y="1993"/>
                    <a:pt x="267" y="1927"/>
                  </a:cubicBezTo>
                  <a:cubicBezTo>
                    <a:pt x="300" y="1827"/>
                    <a:pt x="334" y="1760"/>
                    <a:pt x="367" y="1693"/>
                  </a:cubicBezTo>
                  <a:cubicBezTo>
                    <a:pt x="400" y="1626"/>
                    <a:pt x="434" y="1560"/>
                    <a:pt x="467" y="1493"/>
                  </a:cubicBezTo>
                  <a:cubicBezTo>
                    <a:pt x="534" y="1426"/>
                    <a:pt x="601" y="1393"/>
                    <a:pt x="634" y="1326"/>
                  </a:cubicBezTo>
                  <a:cubicBezTo>
                    <a:pt x="701" y="1326"/>
                    <a:pt x="767" y="1293"/>
                    <a:pt x="834" y="1293"/>
                  </a:cubicBezTo>
                  <a:close/>
                  <a:moveTo>
                    <a:pt x="851" y="0"/>
                  </a:moveTo>
                  <a:cubicBezTo>
                    <a:pt x="842" y="0"/>
                    <a:pt x="834" y="9"/>
                    <a:pt x="834" y="25"/>
                  </a:cubicBezTo>
                  <a:lnTo>
                    <a:pt x="701" y="92"/>
                  </a:lnTo>
                  <a:cubicBezTo>
                    <a:pt x="667" y="92"/>
                    <a:pt x="667" y="125"/>
                    <a:pt x="634" y="159"/>
                  </a:cubicBezTo>
                  <a:cubicBezTo>
                    <a:pt x="634" y="159"/>
                    <a:pt x="634" y="192"/>
                    <a:pt x="634" y="225"/>
                  </a:cubicBezTo>
                  <a:lnTo>
                    <a:pt x="167" y="1493"/>
                  </a:lnTo>
                  <a:cubicBezTo>
                    <a:pt x="134" y="1560"/>
                    <a:pt x="134" y="1626"/>
                    <a:pt x="100" y="1693"/>
                  </a:cubicBezTo>
                  <a:cubicBezTo>
                    <a:pt x="100" y="1760"/>
                    <a:pt x="33" y="1793"/>
                    <a:pt x="33" y="1860"/>
                  </a:cubicBezTo>
                  <a:cubicBezTo>
                    <a:pt x="33" y="1927"/>
                    <a:pt x="33" y="1993"/>
                    <a:pt x="0" y="2093"/>
                  </a:cubicBezTo>
                  <a:cubicBezTo>
                    <a:pt x="0" y="2160"/>
                    <a:pt x="0" y="2227"/>
                    <a:pt x="0" y="2294"/>
                  </a:cubicBezTo>
                  <a:cubicBezTo>
                    <a:pt x="0" y="2394"/>
                    <a:pt x="33" y="2527"/>
                    <a:pt x="67" y="2627"/>
                  </a:cubicBezTo>
                  <a:cubicBezTo>
                    <a:pt x="67" y="2694"/>
                    <a:pt x="134" y="2794"/>
                    <a:pt x="200" y="2827"/>
                  </a:cubicBezTo>
                  <a:cubicBezTo>
                    <a:pt x="234" y="2894"/>
                    <a:pt x="334" y="2927"/>
                    <a:pt x="400" y="2927"/>
                  </a:cubicBezTo>
                  <a:cubicBezTo>
                    <a:pt x="467" y="2927"/>
                    <a:pt x="567" y="2894"/>
                    <a:pt x="667" y="2827"/>
                  </a:cubicBezTo>
                  <a:cubicBezTo>
                    <a:pt x="734" y="2794"/>
                    <a:pt x="834" y="2694"/>
                    <a:pt x="901" y="2627"/>
                  </a:cubicBezTo>
                  <a:cubicBezTo>
                    <a:pt x="1001" y="2527"/>
                    <a:pt x="1068" y="2427"/>
                    <a:pt x="1101" y="2327"/>
                  </a:cubicBezTo>
                  <a:cubicBezTo>
                    <a:pt x="1168" y="2194"/>
                    <a:pt x="1201" y="2060"/>
                    <a:pt x="1234" y="1927"/>
                  </a:cubicBezTo>
                  <a:cubicBezTo>
                    <a:pt x="1268" y="1827"/>
                    <a:pt x="1301" y="1693"/>
                    <a:pt x="1301" y="1560"/>
                  </a:cubicBezTo>
                  <a:cubicBezTo>
                    <a:pt x="1301" y="1426"/>
                    <a:pt x="1268" y="1326"/>
                    <a:pt x="1234" y="1226"/>
                  </a:cubicBezTo>
                  <a:cubicBezTo>
                    <a:pt x="1201" y="1126"/>
                    <a:pt x="1168" y="1059"/>
                    <a:pt x="1101" y="993"/>
                  </a:cubicBezTo>
                  <a:cubicBezTo>
                    <a:pt x="1068" y="959"/>
                    <a:pt x="967" y="926"/>
                    <a:pt x="901" y="926"/>
                  </a:cubicBezTo>
                  <a:cubicBezTo>
                    <a:pt x="801" y="926"/>
                    <a:pt x="734" y="959"/>
                    <a:pt x="667" y="993"/>
                  </a:cubicBezTo>
                  <a:cubicBezTo>
                    <a:pt x="634" y="1026"/>
                    <a:pt x="634" y="1026"/>
                    <a:pt x="601" y="1026"/>
                  </a:cubicBezTo>
                  <a:cubicBezTo>
                    <a:pt x="601" y="1059"/>
                    <a:pt x="567" y="1059"/>
                    <a:pt x="567" y="1059"/>
                  </a:cubicBezTo>
                  <a:lnTo>
                    <a:pt x="867" y="125"/>
                  </a:lnTo>
                  <a:lnTo>
                    <a:pt x="867" y="92"/>
                  </a:lnTo>
                  <a:lnTo>
                    <a:pt x="867" y="59"/>
                  </a:lnTo>
                  <a:lnTo>
                    <a:pt x="867" y="25"/>
                  </a:lnTo>
                  <a:cubicBezTo>
                    <a:pt x="867" y="9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3260825" y="3111000"/>
              <a:ext cx="31725" cy="76750"/>
            </a:xfrm>
            <a:custGeom>
              <a:avLst/>
              <a:gdLst/>
              <a:ahLst/>
              <a:cxnLst/>
              <a:rect l="l" t="t" r="r" b="b"/>
              <a:pathLst>
                <a:path w="1269" h="3070" extrusionOk="0">
                  <a:moveTo>
                    <a:pt x="1135" y="1"/>
                  </a:moveTo>
                  <a:lnTo>
                    <a:pt x="168" y="568"/>
                  </a:lnTo>
                  <a:cubicBezTo>
                    <a:pt x="134" y="568"/>
                    <a:pt x="134" y="601"/>
                    <a:pt x="101" y="601"/>
                  </a:cubicBezTo>
                  <a:cubicBezTo>
                    <a:pt x="101" y="634"/>
                    <a:pt x="101" y="668"/>
                    <a:pt x="101" y="701"/>
                  </a:cubicBezTo>
                  <a:lnTo>
                    <a:pt x="101" y="835"/>
                  </a:lnTo>
                  <a:cubicBezTo>
                    <a:pt x="101" y="868"/>
                    <a:pt x="101" y="901"/>
                    <a:pt x="101" y="901"/>
                  </a:cubicBezTo>
                  <a:lnTo>
                    <a:pt x="168" y="901"/>
                  </a:lnTo>
                  <a:lnTo>
                    <a:pt x="868" y="468"/>
                  </a:lnTo>
                  <a:lnTo>
                    <a:pt x="434" y="1468"/>
                  </a:lnTo>
                  <a:lnTo>
                    <a:pt x="401" y="1535"/>
                  </a:lnTo>
                  <a:cubicBezTo>
                    <a:pt x="401" y="1568"/>
                    <a:pt x="401" y="1602"/>
                    <a:pt x="401" y="1602"/>
                  </a:cubicBezTo>
                  <a:lnTo>
                    <a:pt x="401" y="1735"/>
                  </a:lnTo>
                  <a:cubicBezTo>
                    <a:pt x="401" y="1769"/>
                    <a:pt x="401" y="1802"/>
                    <a:pt x="401" y="1802"/>
                  </a:cubicBezTo>
                  <a:cubicBezTo>
                    <a:pt x="401" y="1819"/>
                    <a:pt x="409" y="1827"/>
                    <a:pt x="418" y="1827"/>
                  </a:cubicBezTo>
                  <a:cubicBezTo>
                    <a:pt x="426" y="1827"/>
                    <a:pt x="434" y="1819"/>
                    <a:pt x="434" y="1802"/>
                  </a:cubicBezTo>
                  <a:lnTo>
                    <a:pt x="668" y="1702"/>
                  </a:lnTo>
                  <a:cubicBezTo>
                    <a:pt x="701" y="1668"/>
                    <a:pt x="768" y="1635"/>
                    <a:pt x="801" y="1635"/>
                  </a:cubicBezTo>
                  <a:cubicBezTo>
                    <a:pt x="818" y="1618"/>
                    <a:pt x="843" y="1610"/>
                    <a:pt x="868" y="1610"/>
                  </a:cubicBezTo>
                  <a:cubicBezTo>
                    <a:pt x="893" y="1610"/>
                    <a:pt x="918" y="1618"/>
                    <a:pt x="935" y="1635"/>
                  </a:cubicBezTo>
                  <a:cubicBezTo>
                    <a:pt x="968" y="1635"/>
                    <a:pt x="1002" y="1668"/>
                    <a:pt x="1002" y="1702"/>
                  </a:cubicBezTo>
                  <a:cubicBezTo>
                    <a:pt x="1035" y="1769"/>
                    <a:pt x="1035" y="1835"/>
                    <a:pt x="1035" y="1902"/>
                  </a:cubicBezTo>
                  <a:cubicBezTo>
                    <a:pt x="1035" y="1969"/>
                    <a:pt x="1035" y="2069"/>
                    <a:pt x="1002" y="2135"/>
                  </a:cubicBezTo>
                  <a:cubicBezTo>
                    <a:pt x="1002" y="2202"/>
                    <a:pt x="968" y="2269"/>
                    <a:pt x="935" y="2336"/>
                  </a:cubicBezTo>
                  <a:cubicBezTo>
                    <a:pt x="901" y="2402"/>
                    <a:pt x="835" y="2436"/>
                    <a:pt x="801" y="2502"/>
                  </a:cubicBezTo>
                  <a:cubicBezTo>
                    <a:pt x="768" y="2536"/>
                    <a:pt x="701" y="2569"/>
                    <a:pt x="668" y="2602"/>
                  </a:cubicBezTo>
                  <a:cubicBezTo>
                    <a:pt x="601" y="2636"/>
                    <a:pt x="535" y="2669"/>
                    <a:pt x="468" y="2703"/>
                  </a:cubicBezTo>
                  <a:lnTo>
                    <a:pt x="334" y="2703"/>
                  </a:lnTo>
                  <a:cubicBezTo>
                    <a:pt x="334" y="2669"/>
                    <a:pt x="301" y="2636"/>
                    <a:pt x="268" y="2636"/>
                  </a:cubicBezTo>
                  <a:cubicBezTo>
                    <a:pt x="268" y="2602"/>
                    <a:pt x="268" y="2569"/>
                    <a:pt x="234" y="2536"/>
                  </a:cubicBezTo>
                  <a:cubicBezTo>
                    <a:pt x="234" y="2502"/>
                    <a:pt x="234" y="2469"/>
                    <a:pt x="201" y="2469"/>
                  </a:cubicBezTo>
                  <a:lnTo>
                    <a:pt x="168" y="2469"/>
                  </a:lnTo>
                  <a:lnTo>
                    <a:pt x="34" y="2536"/>
                  </a:lnTo>
                  <a:cubicBezTo>
                    <a:pt x="34" y="2536"/>
                    <a:pt x="1" y="2569"/>
                    <a:pt x="1" y="2569"/>
                  </a:cubicBezTo>
                  <a:cubicBezTo>
                    <a:pt x="1" y="2602"/>
                    <a:pt x="1" y="2602"/>
                    <a:pt x="1" y="2636"/>
                  </a:cubicBezTo>
                  <a:cubicBezTo>
                    <a:pt x="1" y="2703"/>
                    <a:pt x="34" y="2803"/>
                    <a:pt x="34" y="2869"/>
                  </a:cubicBezTo>
                  <a:cubicBezTo>
                    <a:pt x="68" y="2936"/>
                    <a:pt x="101" y="2969"/>
                    <a:pt x="168" y="3003"/>
                  </a:cubicBezTo>
                  <a:cubicBezTo>
                    <a:pt x="234" y="3036"/>
                    <a:pt x="301" y="3069"/>
                    <a:pt x="368" y="3069"/>
                  </a:cubicBezTo>
                  <a:cubicBezTo>
                    <a:pt x="468" y="3036"/>
                    <a:pt x="568" y="3003"/>
                    <a:pt x="635" y="2936"/>
                  </a:cubicBezTo>
                  <a:cubicBezTo>
                    <a:pt x="735" y="2903"/>
                    <a:pt x="835" y="2836"/>
                    <a:pt x="901" y="2769"/>
                  </a:cubicBezTo>
                  <a:cubicBezTo>
                    <a:pt x="968" y="2669"/>
                    <a:pt x="1035" y="2569"/>
                    <a:pt x="1068" y="2469"/>
                  </a:cubicBezTo>
                  <a:cubicBezTo>
                    <a:pt x="1135" y="2369"/>
                    <a:pt x="1202" y="2269"/>
                    <a:pt x="1202" y="2135"/>
                  </a:cubicBezTo>
                  <a:cubicBezTo>
                    <a:pt x="1268" y="2035"/>
                    <a:pt x="1268" y="1902"/>
                    <a:pt x="1268" y="1769"/>
                  </a:cubicBezTo>
                  <a:cubicBezTo>
                    <a:pt x="1268" y="1668"/>
                    <a:pt x="1268" y="1568"/>
                    <a:pt x="1235" y="1468"/>
                  </a:cubicBezTo>
                  <a:cubicBezTo>
                    <a:pt x="1202" y="1402"/>
                    <a:pt x="1168" y="1335"/>
                    <a:pt x="1102" y="1302"/>
                  </a:cubicBezTo>
                  <a:cubicBezTo>
                    <a:pt x="1068" y="1235"/>
                    <a:pt x="1002" y="1235"/>
                    <a:pt x="935" y="1235"/>
                  </a:cubicBezTo>
                  <a:cubicBezTo>
                    <a:pt x="868" y="1235"/>
                    <a:pt x="768" y="1268"/>
                    <a:pt x="701" y="1302"/>
                  </a:cubicBezTo>
                  <a:lnTo>
                    <a:pt x="1135" y="334"/>
                  </a:lnTo>
                  <a:cubicBezTo>
                    <a:pt x="1168" y="301"/>
                    <a:pt x="1168" y="267"/>
                    <a:pt x="1168" y="234"/>
                  </a:cubicBezTo>
                  <a:cubicBezTo>
                    <a:pt x="1168" y="234"/>
                    <a:pt x="1168" y="201"/>
                    <a:pt x="1168" y="167"/>
                  </a:cubicBezTo>
                  <a:lnTo>
                    <a:pt x="1168" y="67"/>
                  </a:lnTo>
                  <a:cubicBezTo>
                    <a:pt x="1202" y="34"/>
                    <a:pt x="1202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3298350" y="3089325"/>
              <a:ext cx="31725" cy="77575"/>
            </a:xfrm>
            <a:custGeom>
              <a:avLst/>
              <a:gdLst/>
              <a:ahLst/>
              <a:cxnLst/>
              <a:rect l="l" t="t" r="r" b="b"/>
              <a:pathLst>
                <a:path w="1269" h="3103" extrusionOk="0">
                  <a:moveTo>
                    <a:pt x="1102" y="0"/>
                  </a:moveTo>
                  <a:lnTo>
                    <a:pt x="134" y="567"/>
                  </a:lnTo>
                  <a:cubicBezTo>
                    <a:pt x="101" y="567"/>
                    <a:pt x="101" y="601"/>
                    <a:pt x="68" y="634"/>
                  </a:cubicBezTo>
                  <a:cubicBezTo>
                    <a:pt x="68" y="667"/>
                    <a:pt x="68" y="667"/>
                    <a:pt x="68" y="701"/>
                  </a:cubicBezTo>
                  <a:lnTo>
                    <a:pt x="68" y="834"/>
                  </a:lnTo>
                  <a:cubicBezTo>
                    <a:pt x="68" y="868"/>
                    <a:pt x="68" y="901"/>
                    <a:pt x="68" y="901"/>
                  </a:cubicBezTo>
                  <a:cubicBezTo>
                    <a:pt x="84" y="918"/>
                    <a:pt x="101" y="926"/>
                    <a:pt x="113" y="926"/>
                  </a:cubicBezTo>
                  <a:cubicBezTo>
                    <a:pt x="126" y="926"/>
                    <a:pt x="134" y="918"/>
                    <a:pt x="134" y="901"/>
                  </a:cubicBezTo>
                  <a:lnTo>
                    <a:pt x="835" y="501"/>
                  </a:lnTo>
                  <a:lnTo>
                    <a:pt x="401" y="1501"/>
                  </a:lnTo>
                  <a:cubicBezTo>
                    <a:pt x="401" y="1501"/>
                    <a:pt x="368" y="1535"/>
                    <a:pt x="368" y="1568"/>
                  </a:cubicBezTo>
                  <a:cubicBezTo>
                    <a:pt x="368" y="1568"/>
                    <a:pt x="368" y="1601"/>
                    <a:pt x="368" y="1635"/>
                  </a:cubicBezTo>
                  <a:lnTo>
                    <a:pt x="368" y="1768"/>
                  </a:lnTo>
                  <a:cubicBezTo>
                    <a:pt x="368" y="1768"/>
                    <a:pt x="368" y="1802"/>
                    <a:pt x="368" y="1835"/>
                  </a:cubicBezTo>
                  <a:lnTo>
                    <a:pt x="435" y="1835"/>
                  </a:lnTo>
                  <a:lnTo>
                    <a:pt x="635" y="1702"/>
                  </a:lnTo>
                  <a:cubicBezTo>
                    <a:pt x="668" y="1668"/>
                    <a:pt x="735" y="1668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8"/>
                    <a:pt x="1002" y="1935"/>
                  </a:cubicBezTo>
                  <a:cubicBezTo>
                    <a:pt x="1002" y="2002"/>
                    <a:pt x="1002" y="2068"/>
                    <a:pt x="968" y="2169"/>
                  </a:cubicBezTo>
                  <a:cubicBezTo>
                    <a:pt x="968" y="2235"/>
                    <a:pt x="935" y="2302"/>
                    <a:pt x="902" y="2369"/>
                  </a:cubicBezTo>
                  <a:cubicBezTo>
                    <a:pt x="868" y="2402"/>
                    <a:pt x="835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2"/>
                    <a:pt x="435" y="2702"/>
                  </a:cubicBezTo>
                  <a:cubicBezTo>
                    <a:pt x="418" y="2719"/>
                    <a:pt x="401" y="2727"/>
                    <a:pt x="385" y="2727"/>
                  </a:cubicBezTo>
                  <a:cubicBezTo>
                    <a:pt x="368" y="2727"/>
                    <a:pt x="351" y="2719"/>
                    <a:pt x="334" y="2702"/>
                  </a:cubicBezTo>
                  <a:cubicBezTo>
                    <a:pt x="301" y="2702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34" y="2535"/>
                  </a:cubicBezTo>
                  <a:cubicBezTo>
                    <a:pt x="234" y="2535"/>
                    <a:pt x="201" y="2502"/>
                    <a:pt x="201" y="2502"/>
                  </a:cubicBezTo>
                  <a:cubicBezTo>
                    <a:pt x="201" y="2485"/>
                    <a:pt x="193" y="2477"/>
                    <a:pt x="184" y="2477"/>
                  </a:cubicBezTo>
                  <a:cubicBezTo>
                    <a:pt x="176" y="2477"/>
                    <a:pt x="168" y="2485"/>
                    <a:pt x="168" y="2502"/>
                  </a:cubicBezTo>
                  <a:lnTo>
                    <a:pt x="34" y="2569"/>
                  </a:lnTo>
                  <a:cubicBezTo>
                    <a:pt x="34" y="2569"/>
                    <a:pt x="1" y="2602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2"/>
                  </a:cubicBezTo>
                  <a:cubicBezTo>
                    <a:pt x="68" y="2969"/>
                    <a:pt x="101" y="3002"/>
                    <a:pt x="168" y="3036"/>
                  </a:cubicBezTo>
                  <a:cubicBezTo>
                    <a:pt x="234" y="3069"/>
                    <a:pt x="301" y="3103"/>
                    <a:pt x="368" y="3103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1" y="2869"/>
                    <a:pt x="902" y="2802"/>
                  </a:cubicBezTo>
                  <a:cubicBezTo>
                    <a:pt x="968" y="2702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68"/>
                    <a:pt x="1268" y="1935"/>
                    <a:pt x="1268" y="1802"/>
                  </a:cubicBezTo>
                  <a:cubicBezTo>
                    <a:pt x="1268" y="1702"/>
                    <a:pt x="1235" y="1601"/>
                    <a:pt x="1235" y="1501"/>
                  </a:cubicBezTo>
                  <a:cubicBezTo>
                    <a:pt x="1202" y="1435"/>
                    <a:pt x="1168" y="1368"/>
                    <a:pt x="1102" y="1335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1"/>
                    <a:pt x="701" y="1335"/>
                  </a:cubicBezTo>
                  <a:lnTo>
                    <a:pt x="1135" y="367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67"/>
                    <a:pt x="1168" y="234"/>
                    <a:pt x="1168" y="200"/>
                  </a:cubicBezTo>
                  <a:lnTo>
                    <a:pt x="1168" y="67"/>
                  </a:lnTo>
                  <a:cubicBezTo>
                    <a:pt x="1168" y="34"/>
                    <a:pt x="1168" y="34"/>
                    <a:pt x="11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3221650" y="312567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91" y="0"/>
                  </a:moveTo>
                  <a:cubicBezTo>
                    <a:pt x="15048" y="0"/>
                    <a:pt x="14998" y="15"/>
                    <a:pt x="14944" y="47"/>
                  </a:cubicBezTo>
                  <a:lnTo>
                    <a:pt x="300" y="8520"/>
                  </a:lnTo>
                  <a:cubicBezTo>
                    <a:pt x="133" y="8620"/>
                    <a:pt x="0" y="8820"/>
                    <a:pt x="0" y="9020"/>
                  </a:cubicBezTo>
                  <a:cubicBezTo>
                    <a:pt x="0" y="9144"/>
                    <a:pt x="73" y="9213"/>
                    <a:pt x="179" y="9213"/>
                  </a:cubicBezTo>
                  <a:cubicBezTo>
                    <a:pt x="216" y="9213"/>
                    <a:pt x="257" y="9204"/>
                    <a:pt x="300" y="9187"/>
                  </a:cubicBezTo>
                  <a:lnTo>
                    <a:pt x="14944" y="681"/>
                  </a:lnTo>
                  <a:cubicBezTo>
                    <a:pt x="15111" y="581"/>
                    <a:pt x="15211" y="414"/>
                    <a:pt x="15244" y="181"/>
                  </a:cubicBezTo>
                  <a:cubicBezTo>
                    <a:pt x="15244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3221650" y="3045650"/>
              <a:ext cx="96750" cy="66025"/>
            </a:xfrm>
            <a:custGeom>
              <a:avLst/>
              <a:gdLst/>
              <a:ahLst/>
              <a:cxnLst/>
              <a:rect l="l" t="t" r="r" b="b"/>
              <a:pathLst>
                <a:path w="3870" h="2641" extrusionOk="0">
                  <a:moveTo>
                    <a:pt x="3712" y="0"/>
                  </a:moveTo>
                  <a:cubicBezTo>
                    <a:pt x="3669" y="0"/>
                    <a:pt x="3621" y="15"/>
                    <a:pt x="3569" y="46"/>
                  </a:cubicBezTo>
                  <a:lnTo>
                    <a:pt x="300" y="1947"/>
                  </a:lnTo>
                  <a:cubicBezTo>
                    <a:pt x="133" y="2048"/>
                    <a:pt x="0" y="2248"/>
                    <a:pt x="0" y="2448"/>
                  </a:cubicBezTo>
                  <a:cubicBezTo>
                    <a:pt x="0" y="2572"/>
                    <a:pt x="73" y="2640"/>
                    <a:pt x="179" y="2640"/>
                  </a:cubicBezTo>
                  <a:cubicBezTo>
                    <a:pt x="216" y="2640"/>
                    <a:pt x="257" y="2632"/>
                    <a:pt x="300" y="2615"/>
                  </a:cubicBezTo>
                  <a:lnTo>
                    <a:pt x="3569" y="713"/>
                  </a:lnTo>
                  <a:cubicBezTo>
                    <a:pt x="3736" y="580"/>
                    <a:pt x="3869" y="413"/>
                    <a:pt x="3869" y="213"/>
                  </a:cubicBezTo>
                  <a:cubicBezTo>
                    <a:pt x="3869" y="75"/>
                    <a:pt x="3806" y="0"/>
                    <a:pt x="37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3223300" y="3431450"/>
              <a:ext cx="20050" cy="68200"/>
            </a:xfrm>
            <a:custGeom>
              <a:avLst/>
              <a:gdLst/>
              <a:ahLst/>
              <a:cxnLst/>
              <a:rect l="l" t="t" r="r" b="b"/>
              <a:pathLst>
                <a:path w="802" h="2728" extrusionOk="0">
                  <a:moveTo>
                    <a:pt x="785" y="0"/>
                  </a:moveTo>
                  <a:cubicBezTo>
                    <a:pt x="776" y="0"/>
                    <a:pt x="768" y="8"/>
                    <a:pt x="768" y="25"/>
                  </a:cubicBezTo>
                  <a:lnTo>
                    <a:pt x="668" y="92"/>
                  </a:lnTo>
                  <a:lnTo>
                    <a:pt x="635" y="92"/>
                  </a:lnTo>
                  <a:cubicBezTo>
                    <a:pt x="601" y="125"/>
                    <a:pt x="601" y="125"/>
                    <a:pt x="568" y="159"/>
                  </a:cubicBezTo>
                  <a:lnTo>
                    <a:pt x="34" y="1093"/>
                  </a:lnTo>
                  <a:cubicBezTo>
                    <a:pt x="34" y="1126"/>
                    <a:pt x="34" y="1126"/>
                    <a:pt x="34" y="1159"/>
                  </a:cubicBezTo>
                  <a:cubicBezTo>
                    <a:pt x="1" y="1193"/>
                    <a:pt x="1" y="1226"/>
                    <a:pt x="34" y="1226"/>
                  </a:cubicBezTo>
                  <a:lnTo>
                    <a:pt x="67" y="1326"/>
                  </a:lnTo>
                  <a:lnTo>
                    <a:pt x="134" y="1326"/>
                  </a:lnTo>
                  <a:cubicBezTo>
                    <a:pt x="134" y="1326"/>
                    <a:pt x="168" y="1293"/>
                    <a:pt x="168" y="1259"/>
                  </a:cubicBezTo>
                  <a:lnTo>
                    <a:pt x="601" y="559"/>
                  </a:lnTo>
                  <a:lnTo>
                    <a:pt x="601" y="2660"/>
                  </a:lnTo>
                  <a:cubicBezTo>
                    <a:pt x="601" y="2660"/>
                    <a:pt x="601" y="2694"/>
                    <a:pt x="601" y="2727"/>
                  </a:cubicBezTo>
                  <a:lnTo>
                    <a:pt x="635" y="2727"/>
                  </a:lnTo>
                  <a:lnTo>
                    <a:pt x="735" y="2660"/>
                  </a:lnTo>
                  <a:cubicBezTo>
                    <a:pt x="768" y="2660"/>
                    <a:pt x="768" y="2627"/>
                    <a:pt x="801" y="2594"/>
                  </a:cubicBezTo>
                  <a:cubicBezTo>
                    <a:pt x="801" y="2594"/>
                    <a:pt x="801" y="2560"/>
                    <a:pt x="801" y="2527"/>
                  </a:cubicBezTo>
                  <a:lnTo>
                    <a:pt x="801" y="92"/>
                  </a:lnTo>
                  <a:cubicBezTo>
                    <a:pt x="801" y="58"/>
                    <a:pt x="801" y="25"/>
                    <a:pt x="801" y="25"/>
                  </a:cubicBezTo>
                  <a:cubicBezTo>
                    <a:pt x="801" y="8"/>
                    <a:pt x="793" y="0"/>
                    <a:pt x="78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3250825" y="3413725"/>
              <a:ext cx="30050" cy="78200"/>
            </a:xfrm>
            <a:custGeom>
              <a:avLst/>
              <a:gdLst/>
              <a:ahLst/>
              <a:cxnLst/>
              <a:rect l="l" t="t" r="r" b="b"/>
              <a:pathLst>
                <a:path w="1202" h="3128" extrusionOk="0">
                  <a:moveTo>
                    <a:pt x="868" y="0"/>
                  </a:moveTo>
                  <a:cubicBezTo>
                    <a:pt x="768" y="34"/>
                    <a:pt x="701" y="34"/>
                    <a:pt x="634" y="100"/>
                  </a:cubicBezTo>
                  <a:cubicBezTo>
                    <a:pt x="534" y="134"/>
                    <a:pt x="434" y="234"/>
                    <a:pt x="367" y="300"/>
                  </a:cubicBezTo>
                  <a:cubicBezTo>
                    <a:pt x="301" y="401"/>
                    <a:pt x="234" y="501"/>
                    <a:pt x="201" y="601"/>
                  </a:cubicBezTo>
                  <a:cubicBezTo>
                    <a:pt x="134" y="701"/>
                    <a:pt x="101" y="834"/>
                    <a:pt x="67" y="934"/>
                  </a:cubicBezTo>
                  <a:cubicBezTo>
                    <a:pt x="34" y="1034"/>
                    <a:pt x="34" y="1134"/>
                    <a:pt x="34" y="1268"/>
                  </a:cubicBezTo>
                  <a:cubicBezTo>
                    <a:pt x="34" y="1268"/>
                    <a:pt x="34" y="1301"/>
                    <a:pt x="34" y="1301"/>
                  </a:cubicBezTo>
                  <a:lnTo>
                    <a:pt x="67" y="1301"/>
                  </a:lnTo>
                  <a:lnTo>
                    <a:pt x="201" y="1234"/>
                  </a:lnTo>
                  <a:cubicBezTo>
                    <a:pt x="201" y="1234"/>
                    <a:pt x="201" y="1201"/>
                    <a:pt x="234" y="1201"/>
                  </a:cubicBezTo>
                  <a:cubicBezTo>
                    <a:pt x="234" y="1168"/>
                    <a:pt x="234" y="1134"/>
                    <a:pt x="267" y="1101"/>
                  </a:cubicBezTo>
                  <a:cubicBezTo>
                    <a:pt x="267" y="1034"/>
                    <a:pt x="267" y="968"/>
                    <a:pt x="301" y="901"/>
                  </a:cubicBezTo>
                  <a:cubicBezTo>
                    <a:pt x="301" y="834"/>
                    <a:pt x="334" y="767"/>
                    <a:pt x="367" y="734"/>
                  </a:cubicBezTo>
                  <a:cubicBezTo>
                    <a:pt x="367" y="667"/>
                    <a:pt x="401" y="601"/>
                    <a:pt x="468" y="567"/>
                  </a:cubicBezTo>
                  <a:cubicBezTo>
                    <a:pt x="501" y="501"/>
                    <a:pt x="534" y="467"/>
                    <a:pt x="601" y="434"/>
                  </a:cubicBezTo>
                  <a:cubicBezTo>
                    <a:pt x="651" y="401"/>
                    <a:pt x="701" y="384"/>
                    <a:pt x="743" y="384"/>
                  </a:cubicBezTo>
                  <a:cubicBezTo>
                    <a:pt x="784" y="384"/>
                    <a:pt x="818" y="401"/>
                    <a:pt x="834" y="434"/>
                  </a:cubicBezTo>
                  <a:cubicBezTo>
                    <a:pt x="901" y="534"/>
                    <a:pt x="935" y="634"/>
                    <a:pt x="935" y="734"/>
                  </a:cubicBezTo>
                  <a:cubicBezTo>
                    <a:pt x="935" y="834"/>
                    <a:pt x="901" y="934"/>
                    <a:pt x="901" y="1034"/>
                  </a:cubicBezTo>
                  <a:cubicBezTo>
                    <a:pt x="868" y="1134"/>
                    <a:pt x="834" y="1201"/>
                    <a:pt x="768" y="1301"/>
                  </a:cubicBezTo>
                  <a:lnTo>
                    <a:pt x="67" y="2736"/>
                  </a:lnTo>
                  <a:cubicBezTo>
                    <a:pt x="34" y="2769"/>
                    <a:pt x="34" y="2802"/>
                    <a:pt x="34" y="2836"/>
                  </a:cubicBezTo>
                  <a:cubicBezTo>
                    <a:pt x="1" y="2869"/>
                    <a:pt x="1" y="2902"/>
                    <a:pt x="34" y="2902"/>
                  </a:cubicBezTo>
                  <a:lnTo>
                    <a:pt x="34" y="3036"/>
                  </a:lnTo>
                  <a:cubicBezTo>
                    <a:pt x="34" y="3069"/>
                    <a:pt x="34" y="3102"/>
                    <a:pt x="34" y="3102"/>
                  </a:cubicBezTo>
                  <a:cubicBezTo>
                    <a:pt x="51" y="3119"/>
                    <a:pt x="59" y="3128"/>
                    <a:pt x="67" y="3128"/>
                  </a:cubicBezTo>
                  <a:cubicBezTo>
                    <a:pt x="76" y="3128"/>
                    <a:pt x="84" y="3119"/>
                    <a:pt x="101" y="3102"/>
                  </a:cubicBezTo>
                  <a:lnTo>
                    <a:pt x="1168" y="2502"/>
                  </a:lnTo>
                  <a:cubicBezTo>
                    <a:pt x="1168" y="2469"/>
                    <a:pt x="1201" y="2469"/>
                    <a:pt x="1201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lnTo>
                    <a:pt x="1201" y="2168"/>
                  </a:lnTo>
                  <a:cubicBezTo>
                    <a:pt x="1201" y="2152"/>
                    <a:pt x="1193" y="2143"/>
                    <a:pt x="1185" y="2143"/>
                  </a:cubicBezTo>
                  <a:cubicBezTo>
                    <a:pt x="1176" y="2143"/>
                    <a:pt x="1168" y="2152"/>
                    <a:pt x="1168" y="2168"/>
                  </a:cubicBezTo>
                  <a:lnTo>
                    <a:pt x="401" y="2602"/>
                  </a:lnTo>
                  <a:lnTo>
                    <a:pt x="968" y="1468"/>
                  </a:lnTo>
                  <a:cubicBezTo>
                    <a:pt x="1001" y="1401"/>
                    <a:pt x="1035" y="1335"/>
                    <a:pt x="1068" y="1234"/>
                  </a:cubicBezTo>
                  <a:cubicBezTo>
                    <a:pt x="1101" y="1168"/>
                    <a:pt x="1101" y="1101"/>
                    <a:pt x="1135" y="1034"/>
                  </a:cubicBezTo>
                  <a:cubicBezTo>
                    <a:pt x="1135" y="968"/>
                    <a:pt x="1168" y="901"/>
                    <a:pt x="1168" y="801"/>
                  </a:cubicBezTo>
                  <a:cubicBezTo>
                    <a:pt x="1168" y="734"/>
                    <a:pt x="1168" y="667"/>
                    <a:pt x="1168" y="601"/>
                  </a:cubicBezTo>
                  <a:cubicBezTo>
                    <a:pt x="1168" y="501"/>
                    <a:pt x="1168" y="401"/>
                    <a:pt x="1135" y="300"/>
                  </a:cubicBezTo>
                  <a:cubicBezTo>
                    <a:pt x="1135" y="200"/>
                    <a:pt x="1068" y="134"/>
                    <a:pt x="1035" y="100"/>
                  </a:cubicBezTo>
                  <a:cubicBezTo>
                    <a:pt x="1001" y="34"/>
                    <a:pt x="935" y="34"/>
                    <a:pt x="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3287525" y="3392025"/>
              <a:ext cx="31700" cy="73425"/>
            </a:xfrm>
            <a:custGeom>
              <a:avLst/>
              <a:gdLst/>
              <a:ahLst/>
              <a:cxnLst/>
              <a:rect l="l" t="t" r="r" b="b"/>
              <a:pathLst>
                <a:path w="1268" h="2937" extrusionOk="0">
                  <a:moveTo>
                    <a:pt x="809" y="393"/>
                  </a:moveTo>
                  <a:cubicBezTo>
                    <a:pt x="859" y="393"/>
                    <a:pt x="901" y="418"/>
                    <a:pt x="934" y="468"/>
                  </a:cubicBezTo>
                  <a:cubicBezTo>
                    <a:pt x="1001" y="601"/>
                    <a:pt x="1034" y="768"/>
                    <a:pt x="1034" y="935"/>
                  </a:cubicBezTo>
                  <a:lnTo>
                    <a:pt x="1034" y="1569"/>
                  </a:lnTo>
                  <a:cubicBezTo>
                    <a:pt x="1034" y="1769"/>
                    <a:pt x="1001" y="1969"/>
                    <a:pt x="934" y="2169"/>
                  </a:cubicBezTo>
                  <a:cubicBezTo>
                    <a:pt x="868" y="2303"/>
                    <a:pt x="767" y="2436"/>
                    <a:pt x="634" y="2503"/>
                  </a:cubicBezTo>
                  <a:cubicBezTo>
                    <a:pt x="567" y="2553"/>
                    <a:pt x="509" y="2578"/>
                    <a:pt x="459" y="2578"/>
                  </a:cubicBezTo>
                  <a:cubicBezTo>
                    <a:pt x="409" y="2578"/>
                    <a:pt x="367" y="2553"/>
                    <a:pt x="334" y="2503"/>
                  </a:cubicBezTo>
                  <a:cubicBezTo>
                    <a:pt x="267" y="2369"/>
                    <a:pt x="234" y="2203"/>
                    <a:pt x="234" y="2036"/>
                  </a:cubicBezTo>
                  <a:lnTo>
                    <a:pt x="234" y="1402"/>
                  </a:lnTo>
                  <a:cubicBezTo>
                    <a:pt x="234" y="1202"/>
                    <a:pt x="267" y="1002"/>
                    <a:pt x="334" y="802"/>
                  </a:cubicBezTo>
                  <a:cubicBezTo>
                    <a:pt x="401" y="668"/>
                    <a:pt x="501" y="535"/>
                    <a:pt x="634" y="468"/>
                  </a:cubicBezTo>
                  <a:cubicBezTo>
                    <a:pt x="701" y="418"/>
                    <a:pt x="759" y="393"/>
                    <a:pt x="809" y="393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68"/>
                  </a:cubicBezTo>
                  <a:cubicBezTo>
                    <a:pt x="534" y="134"/>
                    <a:pt x="434" y="234"/>
                    <a:pt x="367" y="335"/>
                  </a:cubicBezTo>
                  <a:cubicBezTo>
                    <a:pt x="267" y="435"/>
                    <a:pt x="200" y="535"/>
                    <a:pt x="167" y="668"/>
                  </a:cubicBezTo>
                  <a:cubicBezTo>
                    <a:pt x="100" y="802"/>
                    <a:pt x="67" y="935"/>
                    <a:pt x="34" y="1068"/>
                  </a:cubicBezTo>
                  <a:cubicBezTo>
                    <a:pt x="34" y="1235"/>
                    <a:pt x="0" y="1369"/>
                    <a:pt x="0" y="1535"/>
                  </a:cubicBezTo>
                  <a:lnTo>
                    <a:pt x="0" y="2169"/>
                  </a:lnTo>
                  <a:cubicBezTo>
                    <a:pt x="0" y="2303"/>
                    <a:pt x="0" y="2436"/>
                    <a:pt x="34" y="2569"/>
                  </a:cubicBezTo>
                  <a:cubicBezTo>
                    <a:pt x="67" y="2670"/>
                    <a:pt x="100" y="2770"/>
                    <a:pt x="167" y="2836"/>
                  </a:cubicBezTo>
                  <a:cubicBezTo>
                    <a:pt x="200" y="2903"/>
                    <a:pt x="267" y="2936"/>
                    <a:pt x="367" y="2936"/>
                  </a:cubicBezTo>
                  <a:cubicBezTo>
                    <a:pt x="467" y="2936"/>
                    <a:pt x="534" y="2903"/>
                    <a:pt x="634" y="2870"/>
                  </a:cubicBezTo>
                  <a:cubicBezTo>
                    <a:pt x="734" y="2803"/>
                    <a:pt x="834" y="2703"/>
                    <a:pt x="901" y="2603"/>
                  </a:cubicBezTo>
                  <a:cubicBezTo>
                    <a:pt x="1001" y="2503"/>
                    <a:pt x="1068" y="2403"/>
                    <a:pt x="1101" y="2269"/>
                  </a:cubicBezTo>
                  <a:cubicBezTo>
                    <a:pt x="1168" y="2136"/>
                    <a:pt x="1201" y="2002"/>
                    <a:pt x="1234" y="1869"/>
                  </a:cubicBezTo>
                  <a:cubicBezTo>
                    <a:pt x="1268" y="1736"/>
                    <a:pt x="1268" y="1569"/>
                    <a:pt x="1268" y="1435"/>
                  </a:cubicBezTo>
                  <a:lnTo>
                    <a:pt x="1268" y="1102"/>
                  </a:lnTo>
                  <a:lnTo>
                    <a:pt x="1268" y="802"/>
                  </a:lnTo>
                  <a:cubicBezTo>
                    <a:pt x="1268" y="668"/>
                    <a:pt x="1268" y="501"/>
                    <a:pt x="1234" y="368"/>
                  </a:cubicBezTo>
                  <a:cubicBezTo>
                    <a:pt x="1201" y="268"/>
                    <a:pt x="1168" y="201"/>
                    <a:pt x="1101" y="101"/>
                  </a:cubicBezTo>
                  <a:cubicBezTo>
                    <a:pt x="1068" y="34"/>
                    <a:pt x="1001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3221650" y="341892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65" y="0"/>
                  </a:moveTo>
                  <a:cubicBezTo>
                    <a:pt x="15028" y="0"/>
                    <a:pt x="14987" y="9"/>
                    <a:pt x="14944" y="26"/>
                  </a:cubicBezTo>
                  <a:lnTo>
                    <a:pt x="300" y="8532"/>
                  </a:lnTo>
                  <a:cubicBezTo>
                    <a:pt x="133" y="8632"/>
                    <a:pt x="0" y="8799"/>
                    <a:pt x="0" y="9032"/>
                  </a:cubicBezTo>
                  <a:cubicBezTo>
                    <a:pt x="0" y="9146"/>
                    <a:pt x="62" y="9213"/>
                    <a:pt x="153" y="9213"/>
                  </a:cubicBezTo>
                  <a:cubicBezTo>
                    <a:pt x="197" y="9213"/>
                    <a:pt x="247" y="9198"/>
                    <a:pt x="300" y="9166"/>
                  </a:cubicBezTo>
                  <a:lnTo>
                    <a:pt x="14944" y="693"/>
                  </a:lnTo>
                  <a:cubicBezTo>
                    <a:pt x="15111" y="593"/>
                    <a:pt x="15211" y="393"/>
                    <a:pt x="15244" y="193"/>
                  </a:cubicBezTo>
                  <a:cubicBezTo>
                    <a:pt x="15244" y="69"/>
                    <a:pt x="15171" y="0"/>
                    <a:pt x="150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3221650" y="3338500"/>
              <a:ext cx="96750" cy="66375"/>
            </a:xfrm>
            <a:custGeom>
              <a:avLst/>
              <a:gdLst/>
              <a:ahLst/>
              <a:cxnLst/>
              <a:rect l="l" t="t" r="r" b="b"/>
              <a:pathLst>
                <a:path w="3870" h="2655" extrusionOk="0">
                  <a:moveTo>
                    <a:pt x="3697" y="1"/>
                  </a:moveTo>
                  <a:cubicBezTo>
                    <a:pt x="3659" y="1"/>
                    <a:pt x="3615" y="13"/>
                    <a:pt x="3569" y="40"/>
                  </a:cubicBezTo>
                  <a:lnTo>
                    <a:pt x="300" y="1942"/>
                  </a:lnTo>
                  <a:cubicBezTo>
                    <a:pt x="133" y="2075"/>
                    <a:pt x="0" y="2242"/>
                    <a:pt x="0" y="2442"/>
                  </a:cubicBezTo>
                  <a:cubicBezTo>
                    <a:pt x="0" y="2580"/>
                    <a:pt x="64" y="2655"/>
                    <a:pt x="158" y="2655"/>
                  </a:cubicBezTo>
                  <a:cubicBezTo>
                    <a:pt x="200" y="2655"/>
                    <a:pt x="249" y="2640"/>
                    <a:pt x="300" y="2609"/>
                  </a:cubicBezTo>
                  <a:lnTo>
                    <a:pt x="3569" y="708"/>
                  </a:lnTo>
                  <a:cubicBezTo>
                    <a:pt x="3736" y="608"/>
                    <a:pt x="3869" y="407"/>
                    <a:pt x="3869" y="207"/>
                  </a:cubicBezTo>
                  <a:cubicBezTo>
                    <a:pt x="3869" y="86"/>
                    <a:pt x="3799" y="1"/>
                    <a:pt x="36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3726175" y="2760950"/>
              <a:ext cx="386950" cy="250000"/>
            </a:xfrm>
            <a:custGeom>
              <a:avLst/>
              <a:gdLst/>
              <a:ahLst/>
              <a:cxnLst/>
              <a:rect l="l" t="t" r="r" b="b"/>
              <a:pathLst>
                <a:path w="15478" h="10000" extrusionOk="0">
                  <a:moveTo>
                    <a:pt x="15361" y="1"/>
                  </a:moveTo>
                  <a:cubicBezTo>
                    <a:pt x="15328" y="1"/>
                    <a:pt x="15294" y="9"/>
                    <a:pt x="15278" y="26"/>
                  </a:cubicBezTo>
                  <a:lnTo>
                    <a:pt x="13610" y="1527"/>
                  </a:lnTo>
                  <a:lnTo>
                    <a:pt x="11909" y="1494"/>
                  </a:lnTo>
                  <a:lnTo>
                    <a:pt x="10241" y="4162"/>
                  </a:lnTo>
                  <a:lnTo>
                    <a:pt x="8573" y="3862"/>
                  </a:lnTo>
                  <a:lnTo>
                    <a:pt x="6838" y="5897"/>
                  </a:lnTo>
                  <a:lnTo>
                    <a:pt x="5170" y="6264"/>
                  </a:lnTo>
                  <a:lnTo>
                    <a:pt x="3469" y="6497"/>
                  </a:lnTo>
                  <a:lnTo>
                    <a:pt x="1735" y="8465"/>
                  </a:lnTo>
                  <a:lnTo>
                    <a:pt x="67" y="9800"/>
                  </a:lnTo>
                  <a:cubicBezTo>
                    <a:pt x="0" y="9866"/>
                    <a:pt x="0" y="9933"/>
                    <a:pt x="67" y="9966"/>
                  </a:cubicBezTo>
                  <a:cubicBezTo>
                    <a:pt x="67" y="9966"/>
                    <a:pt x="100" y="10000"/>
                    <a:pt x="134" y="10000"/>
                  </a:cubicBezTo>
                  <a:lnTo>
                    <a:pt x="200" y="10000"/>
                  </a:lnTo>
                  <a:lnTo>
                    <a:pt x="1901" y="8599"/>
                  </a:lnTo>
                  <a:lnTo>
                    <a:pt x="3569" y="6697"/>
                  </a:lnTo>
                  <a:lnTo>
                    <a:pt x="5237" y="6464"/>
                  </a:lnTo>
                  <a:lnTo>
                    <a:pt x="6972" y="6064"/>
                  </a:lnTo>
                  <a:lnTo>
                    <a:pt x="8640" y="4096"/>
                  </a:lnTo>
                  <a:lnTo>
                    <a:pt x="10341" y="4396"/>
                  </a:lnTo>
                  <a:lnTo>
                    <a:pt x="12042" y="1694"/>
                  </a:lnTo>
                  <a:lnTo>
                    <a:pt x="13710" y="1727"/>
                  </a:lnTo>
                  <a:lnTo>
                    <a:pt x="15444" y="193"/>
                  </a:lnTo>
                  <a:cubicBezTo>
                    <a:pt x="15478" y="159"/>
                    <a:pt x="15478" y="93"/>
                    <a:pt x="15444" y="26"/>
                  </a:cubicBezTo>
                  <a:cubicBezTo>
                    <a:pt x="15428" y="9"/>
                    <a:pt x="15394" y="1"/>
                    <a:pt x="1536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3732000" y="2841650"/>
              <a:ext cx="32550" cy="73400"/>
            </a:xfrm>
            <a:custGeom>
              <a:avLst/>
              <a:gdLst/>
              <a:ahLst/>
              <a:cxnLst/>
              <a:rect l="l" t="t" r="r" b="b"/>
              <a:pathLst>
                <a:path w="1302" h="2936" extrusionOk="0">
                  <a:moveTo>
                    <a:pt x="835" y="1268"/>
                  </a:moveTo>
                  <a:cubicBezTo>
                    <a:pt x="868" y="1301"/>
                    <a:pt x="935" y="1301"/>
                    <a:pt x="968" y="1335"/>
                  </a:cubicBezTo>
                  <a:cubicBezTo>
                    <a:pt x="1001" y="1368"/>
                    <a:pt x="1035" y="1435"/>
                    <a:pt x="1035" y="1468"/>
                  </a:cubicBezTo>
                  <a:cubicBezTo>
                    <a:pt x="1068" y="1535"/>
                    <a:pt x="1068" y="1601"/>
                    <a:pt x="1068" y="1668"/>
                  </a:cubicBezTo>
                  <a:cubicBezTo>
                    <a:pt x="1068" y="1768"/>
                    <a:pt x="1068" y="1835"/>
                    <a:pt x="1035" y="1902"/>
                  </a:cubicBezTo>
                  <a:cubicBezTo>
                    <a:pt x="1035" y="2002"/>
                    <a:pt x="1001" y="2068"/>
                    <a:pt x="968" y="2135"/>
                  </a:cubicBezTo>
                  <a:cubicBezTo>
                    <a:pt x="935" y="2202"/>
                    <a:pt x="868" y="2269"/>
                    <a:pt x="835" y="2335"/>
                  </a:cubicBezTo>
                  <a:cubicBezTo>
                    <a:pt x="768" y="2402"/>
                    <a:pt x="734" y="2435"/>
                    <a:pt x="668" y="2502"/>
                  </a:cubicBezTo>
                  <a:cubicBezTo>
                    <a:pt x="601" y="2535"/>
                    <a:pt x="568" y="2535"/>
                    <a:pt x="501" y="2535"/>
                  </a:cubicBezTo>
                  <a:cubicBezTo>
                    <a:pt x="434" y="2535"/>
                    <a:pt x="401" y="2535"/>
                    <a:pt x="368" y="2502"/>
                  </a:cubicBezTo>
                  <a:cubicBezTo>
                    <a:pt x="334" y="2435"/>
                    <a:pt x="301" y="2402"/>
                    <a:pt x="301" y="2335"/>
                  </a:cubicBezTo>
                  <a:cubicBezTo>
                    <a:pt x="267" y="2269"/>
                    <a:pt x="267" y="2202"/>
                    <a:pt x="267" y="2135"/>
                  </a:cubicBezTo>
                  <a:cubicBezTo>
                    <a:pt x="267" y="2068"/>
                    <a:pt x="267" y="2002"/>
                    <a:pt x="301" y="1902"/>
                  </a:cubicBezTo>
                  <a:cubicBezTo>
                    <a:pt x="301" y="1835"/>
                    <a:pt x="334" y="1768"/>
                    <a:pt x="368" y="1701"/>
                  </a:cubicBezTo>
                  <a:cubicBezTo>
                    <a:pt x="401" y="1601"/>
                    <a:pt x="434" y="1535"/>
                    <a:pt x="501" y="1468"/>
                  </a:cubicBezTo>
                  <a:cubicBezTo>
                    <a:pt x="534" y="1435"/>
                    <a:pt x="601" y="1368"/>
                    <a:pt x="668" y="1335"/>
                  </a:cubicBezTo>
                  <a:cubicBezTo>
                    <a:pt x="701" y="1301"/>
                    <a:pt x="768" y="1301"/>
                    <a:pt x="835" y="1268"/>
                  </a:cubicBezTo>
                  <a:close/>
                  <a:moveTo>
                    <a:pt x="868" y="0"/>
                  </a:moveTo>
                  <a:lnTo>
                    <a:pt x="701" y="67"/>
                  </a:lnTo>
                  <a:cubicBezTo>
                    <a:pt x="701" y="67"/>
                    <a:pt x="668" y="100"/>
                    <a:pt x="668" y="134"/>
                  </a:cubicBezTo>
                  <a:lnTo>
                    <a:pt x="634" y="200"/>
                  </a:lnTo>
                  <a:lnTo>
                    <a:pt x="167" y="1468"/>
                  </a:lnTo>
                  <a:cubicBezTo>
                    <a:pt x="167" y="1535"/>
                    <a:pt x="134" y="1601"/>
                    <a:pt x="101" y="1668"/>
                  </a:cubicBezTo>
                  <a:lnTo>
                    <a:pt x="67" y="1835"/>
                  </a:lnTo>
                  <a:cubicBezTo>
                    <a:pt x="34" y="1902"/>
                    <a:pt x="34" y="1968"/>
                    <a:pt x="34" y="2068"/>
                  </a:cubicBezTo>
                  <a:cubicBezTo>
                    <a:pt x="1" y="2135"/>
                    <a:pt x="1" y="2202"/>
                    <a:pt x="34" y="2269"/>
                  </a:cubicBezTo>
                  <a:cubicBezTo>
                    <a:pt x="1" y="2369"/>
                    <a:pt x="34" y="2502"/>
                    <a:pt x="67" y="2602"/>
                  </a:cubicBezTo>
                  <a:cubicBezTo>
                    <a:pt x="67" y="2702"/>
                    <a:pt x="134" y="2769"/>
                    <a:pt x="167" y="2836"/>
                  </a:cubicBezTo>
                  <a:cubicBezTo>
                    <a:pt x="234" y="2902"/>
                    <a:pt x="301" y="2936"/>
                    <a:pt x="401" y="2936"/>
                  </a:cubicBezTo>
                  <a:cubicBezTo>
                    <a:pt x="468" y="2936"/>
                    <a:pt x="568" y="2902"/>
                    <a:pt x="634" y="2836"/>
                  </a:cubicBezTo>
                  <a:cubicBezTo>
                    <a:pt x="734" y="2802"/>
                    <a:pt x="835" y="2702"/>
                    <a:pt x="901" y="2635"/>
                  </a:cubicBezTo>
                  <a:cubicBezTo>
                    <a:pt x="968" y="2535"/>
                    <a:pt x="1035" y="2435"/>
                    <a:pt x="1101" y="2335"/>
                  </a:cubicBezTo>
                  <a:cubicBezTo>
                    <a:pt x="1168" y="2202"/>
                    <a:pt x="1201" y="2068"/>
                    <a:pt x="1235" y="1935"/>
                  </a:cubicBezTo>
                  <a:cubicBezTo>
                    <a:pt x="1268" y="1835"/>
                    <a:pt x="1268" y="1701"/>
                    <a:pt x="1302" y="1568"/>
                  </a:cubicBezTo>
                  <a:cubicBezTo>
                    <a:pt x="1302" y="1435"/>
                    <a:pt x="1268" y="1335"/>
                    <a:pt x="1235" y="1234"/>
                  </a:cubicBezTo>
                  <a:cubicBezTo>
                    <a:pt x="1201" y="1134"/>
                    <a:pt x="1168" y="1068"/>
                    <a:pt x="1101" y="1001"/>
                  </a:cubicBezTo>
                  <a:cubicBezTo>
                    <a:pt x="1035" y="968"/>
                    <a:pt x="968" y="934"/>
                    <a:pt x="901" y="934"/>
                  </a:cubicBezTo>
                  <a:cubicBezTo>
                    <a:pt x="801" y="934"/>
                    <a:pt x="734" y="968"/>
                    <a:pt x="668" y="1001"/>
                  </a:cubicBezTo>
                  <a:lnTo>
                    <a:pt x="601" y="1034"/>
                  </a:lnTo>
                  <a:lnTo>
                    <a:pt x="568" y="1068"/>
                  </a:lnTo>
                  <a:lnTo>
                    <a:pt x="901" y="100"/>
                  </a:lnTo>
                  <a:cubicBezTo>
                    <a:pt x="901" y="100"/>
                    <a:pt x="901" y="67"/>
                    <a:pt x="901" y="67"/>
                  </a:cubicBezTo>
                  <a:cubicBezTo>
                    <a:pt x="901" y="67"/>
                    <a:pt x="901" y="34"/>
                    <a:pt x="901" y="34"/>
                  </a:cubicBezTo>
                  <a:cubicBezTo>
                    <a:pt x="901" y="34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3770375" y="2820800"/>
              <a:ext cx="30025" cy="77575"/>
            </a:xfrm>
            <a:custGeom>
              <a:avLst/>
              <a:gdLst/>
              <a:ahLst/>
              <a:cxnLst/>
              <a:rect l="l" t="t" r="r" b="b"/>
              <a:pathLst>
                <a:path w="1201" h="3103" extrusionOk="0">
                  <a:moveTo>
                    <a:pt x="834" y="0"/>
                  </a:moveTo>
                  <a:cubicBezTo>
                    <a:pt x="734" y="0"/>
                    <a:pt x="667" y="34"/>
                    <a:pt x="600" y="67"/>
                  </a:cubicBezTo>
                  <a:cubicBezTo>
                    <a:pt x="500" y="134"/>
                    <a:pt x="434" y="200"/>
                    <a:pt x="367" y="301"/>
                  </a:cubicBezTo>
                  <a:cubicBezTo>
                    <a:pt x="267" y="401"/>
                    <a:pt x="200" y="501"/>
                    <a:pt x="167" y="601"/>
                  </a:cubicBezTo>
                  <a:cubicBezTo>
                    <a:pt x="133" y="701"/>
                    <a:pt x="67" y="801"/>
                    <a:pt x="67" y="934"/>
                  </a:cubicBezTo>
                  <a:cubicBezTo>
                    <a:pt x="33" y="1034"/>
                    <a:pt x="0" y="1134"/>
                    <a:pt x="0" y="1235"/>
                  </a:cubicBezTo>
                  <a:cubicBezTo>
                    <a:pt x="0" y="1235"/>
                    <a:pt x="0" y="1268"/>
                    <a:pt x="0" y="1301"/>
                  </a:cubicBezTo>
                  <a:lnTo>
                    <a:pt x="67" y="1301"/>
                  </a:lnTo>
                  <a:lnTo>
                    <a:pt x="167" y="1235"/>
                  </a:lnTo>
                  <a:cubicBezTo>
                    <a:pt x="167" y="1201"/>
                    <a:pt x="200" y="1201"/>
                    <a:pt x="200" y="1168"/>
                  </a:cubicBezTo>
                  <a:cubicBezTo>
                    <a:pt x="234" y="1134"/>
                    <a:pt x="234" y="1134"/>
                    <a:pt x="234" y="1101"/>
                  </a:cubicBezTo>
                  <a:cubicBezTo>
                    <a:pt x="234" y="1034"/>
                    <a:pt x="267" y="968"/>
                    <a:pt x="267" y="901"/>
                  </a:cubicBezTo>
                  <a:cubicBezTo>
                    <a:pt x="300" y="834"/>
                    <a:pt x="300" y="768"/>
                    <a:pt x="334" y="701"/>
                  </a:cubicBezTo>
                  <a:cubicBezTo>
                    <a:pt x="367" y="634"/>
                    <a:pt x="400" y="601"/>
                    <a:pt x="434" y="534"/>
                  </a:cubicBezTo>
                  <a:cubicBezTo>
                    <a:pt x="467" y="501"/>
                    <a:pt x="534" y="434"/>
                    <a:pt x="600" y="434"/>
                  </a:cubicBezTo>
                  <a:cubicBezTo>
                    <a:pt x="651" y="401"/>
                    <a:pt x="692" y="384"/>
                    <a:pt x="730" y="384"/>
                  </a:cubicBezTo>
                  <a:cubicBezTo>
                    <a:pt x="767" y="384"/>
                    <a:pt x="801" y="401"/>
                    <a:pt x="834" y="434"/>
                  </a:cubicBezTo>
                  <a:cubicBezTo>
                    <a:pt x="901" y="501"/>
                    <a:pt x="901" y="601"/>
                    <a:pt x="901" y="701"/>
                  </a:cubicBezTo>
                  <a:cubicBezTo>
                    <a:pt x="901" y="801"/>
                    <a:pt x="901" y="901"/>
                    <a:pt x="867" y="1001"/>
                  </a:cubicBezTo>
                  <a:cubicBezTo>
                    <a:pt x="834" y="1101"/>
                    <a:pt x="801" y="1201"/>
                    <a:pt x="767" y="1301"/>
                  </a:cubicBezTo>
                  <a:lnTo>
                    <a:pt x="67" y="2702"/>
                  </a:lnTo>
                  <a:cubicBezTo>
                    <a:pt x="33" y="2736"/>
                    <a:pt x="33" y="2769"/>
                    <a:pt x="0" y="2802"/>
                  </a:cubicBezTo>
                  <a:cubicBezTo>
                    <a:pt x="0" y="2836"/>
                    <a:pt x="0" y="2869"/>
                    <a:pt x="0" y="2902"/>
                  </a:cubicBezTo>
                  <a:lnTo>
                    <a:pt x="0" y="3036"/>
                  </a:lnTo>
                  <a:cubicBezTo>
                    <a:pt x="0" y="3036"/>
                    <a:pt x="0" y="3069"/>
                    <a:pt x="0" y="3103"/>
                  </a:cubicBezTo>
                  <a:lnTo>
                    <a:pt x="67" y="3103"/>
                  </a:lnTo>
                  <a:lnTo>
                    <a:pt x="1134" y="2469"/>
                  </a:lnTo>
                  <a:cubicBezTo>
                    <a:pt x="1168" y="2469"/>
                    <a:pt x="1168" y="2435"/>
                    <a:pt x="1168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cubicBezTo>
                    <a:pt x="1201" y="2169"/>
                    <a:pt x="1201" y="2169"/>
                    <a:pt x="1168" y="2135"/>
                  </a:cubicBezTo>
                  <a:lnTo>
                    <a:pt x="1134" y="2135"/>
                  </a:lnTo>
                  <a:lnTo>
                    <a:pt x="367" y="2569"/>
                  </a:lnTo>
                  <a:lnTo>
                    <a:pt x="934" y="1468"/>
                  </a:lnTo>
                  <a:cubicBezTo>
                    <a:pt x="967" y="1368"/>
                    <a:pt x="1001" y="1301"/>
                    <a:pt x="1034" y="1235"/>
                  </a:cubicBezTo>
                  <a:cubicBezTo>
                    <a:pt x="1067" y="1168"/>
                    <a:pt x="1101" y="1101"/>
                    <a:pt x="1101" y="1001"/>
                  </a:cubicBezTo>
                  <a:cubicBezTo>
                    <a:pt x="1134" y="934"/>
                    <a:pt x="1134" y="868"/>
                    <a:pt x="1134" y="801"/>
                  </a:cubicBezTo>
                  <a:cubicBezTo>
                    <a:pt x="1168" y="734"/>
                    <a:pt x="1168" y="634"/>
                    <a:pt x="1134" y="567"/>
                  </a:cubicBezTo>
                  <a:cubicBezTo>
                    <a:pt x="1168" y="467"/>
                    <a:pt x="1134" y="367"/>
                    <a:pt x="1101" y="267"/>
                  </a:cubicBezTo>
                  <a:cubicBezTo>
                    <a:pt x="1101" y="200"/>
                    <a:pt x="1067" y="134"/>
                    <a:pt x="1001" y="67"/>
                  </a:cubicBezTo>
                  <a:cubicBezTo>
                    <a:pt x="967" y="34"/>
                    <a:pt x="901" y="0"/>
                    <a:pt x="8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3804550" y="2796600"/>
              <a:ext cx="28375" cy="77600"/>
            </a:xfrm>
            <a:custGeom>
              <a:avLst/>
              <a:gdLst/>
              <a:ahLst/>
              <a:cxnLst/>
              <a:rect l="l" t="t" r="r" b="b"/>
              <a:pathLst>
                <a:path w="1135" h="3104" extrusionOk="0">
                  <a:moveTo>
                    <a:pt x="1068" y="1"/>
                  </a:moveTo>
                  <a:lnTo>
                    <a:pt x="67" y="635"/>
                  </a:lnTo>
                  <a:cubicBezTo>
                    <a:pt x="67" y="668"/>
                    <a:pt x="34" y="668"/>
                    <a:pt x="34" y="701"/>
                  </a:cubicBezTo>
                  <a:cubicBezTo>
                    <a:pt x="34" y="735"/>
                    <a:pt x="1" y="768"/>
                    <a:pt x="1" y="768"/>
                  </a:cubicBezTo>
                  <a:lnTo>
                    <a:pt x="1" y="935"/>
                  </a:lnTo>
                  <a:cubicBezTo>
                    <a:pt x="1" y="935"/>
                    <a:pt x="1" y="968"/>
                    <a:pt x="34" y="1002"/>
                  </a:cubicBezTo>
                  <a:lnTo>
                    <a:pt x="67" y="1002"/>
                  </a:lnTo>
                  <a:lnTo>
                    <a:pt x="901" y="501"/>
                  </a:lnTo>
                  <a:lnTo>
                    <a:pt x="368" y="3003"/>
                  </a:lnTo>
                  <a:cubicBezTo>
                    <a:pt x="368" y="3036"/>
                    <a:pt x="368" y="3036"/>
                    <a:pt x="368" y="3036"/>
                  </a:cubicBezTo>
                  <a:cubicBezTo>
                    <a:pt x="368" y="3070"/>
                    <a:pt x="368" y="3070"/>
                    <a:pt x="368" y="3103"/>
                  </a:cubicBezTo>
                  <a:lnTo>
                    <a:pt x="401" y="3103"/>
                  </a:lnTo>
                  <a:lnTo>
                    <a:pt x="501" y="3036"/>
                  </a:lnTo>
                  <a:cubicBezTo>
                    <a:pt x="534" y="3036"/>
                    <a:pt x="568" y="3003"/>
                    <a:pt x="568" y="2970"/>
                  </a:cubicBezTo>
                  <a:cubicBezTo>
                    <a:pt x="568" y="2970"/>
                    <a:pt x="568" y="2936"/>
                    <a:pt x="601" y="2903"/>
                  </a:cubicBezTo>
                  <a:lnTo>
                    <a:pt x="1135" y="401"/>
                  </a:lnTo>
                  <a:cubicBezTo>
                    <a:pt x="1135" y="368"/>
                    <a:pt x="1135" y="334"/>
                    <a:pt x="1135" y="301"/>
                  </a:cubicBezTo>
                  <a:cubicBezTo>
                    <a:pt x="1135" y="301"/>
                    <a:pt x="1135" y="268"/>
                    <a:pt x="1135" y="234"/>
                  </a:cubicBezTo>
                  <a:lnTo>
                    <a:pt x="1135" y="68"/>
                  </a:lnTo>
                  <a:cubicBezTo>
                    <a:pt x="1135" y="68"/>
                    <a:pt x="1135" y="34"/>
                    <a:pt x="11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3729500" y="2831825"/>
              <a:ext cx="381125" cy="230350"/>
            </a:xfrm>
            <a:custGeom>
              <a:avLst/>
              <a:gdLst/>
              <a:ahLst/>
              <a:cxnLst/>
              <a:rect l="l" t="t" r="r" b="b"/>
              <a:pathLst>
                <a:path w="15245" h="9214" extrusionOk="0">
                  <a:moveTo>
                    <a:pt x="15065" y="1"/>
                  </a:moveTo>
                  <a:cubicBezTo>
                    <a:pt x="15028" y="1"/>
                    <a:pt x="14988" y="9"/>
                    <a:pt x="14945" y="26"/>
                  </a:cubicBezTo>
                  <a:lnTo>
                    <a:pt x="301" y="8532"/>
                  </a:lnTo>
                  <a:cubicBezTo>
                    <a:pt x="134" y="8632"/>
                    <a:pt x="34" y="8833"/>
                    <a:pt x="1" y="9033"/>
                  </a:cubicBezTo>
                  <a:cubicBezTo>
                    <a:pt x="1" y="9146"/>
                    <a:pt x="62" y="9213"/>
                    <a:pt x="154" y="9213"/>
                  </a:cubicBezTo>
                  <a:cubicBezTo>
                    <a:pt x="197" y="9213"/>
                    <a:pt x="247" y="9198"/>
                    <a:pt x="301" y="9166"/>
                  </a:cubicBezTo>
                  <a:lnTo>
                    <a:pt x="14945" y="693"/>
                  </a:lnTo>
                  <a:cubicBezTo>
                    <a:pt x="15111" y="593"/>
                    <a:pt x="15245" y="393"/>
                    <a:pt x="15245" y="193"/>
                  </a:cubicBezTo>
                  <a:cubicBezTo>
                    <a:pt x="15245" y="69"/>
                    <a:pt x="15171" y="1"/>
                    <a:pt x="150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3729500" y="2751775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0"/>
                  </a:moveTo>
                  <a:cubicBezTo>
                    <a:pt x="3687" y="0"/>
                    <a:pt x="3646" y="9"/>
                    <a:pt x="3603" y="26"/>
                  </a:cubicBezTo>
                  <a:lnTo>
                    <a:pt x="301" y="1927"/>
                  </a:lnTo>
                  <a:cubicBezTo>
                    <a:pt x="134" y="2061"/>
                    <a:pt x="34" y="2228"/>
                    <a:pt x="1" y="2428"/>
                  </a:cubicBezTo>
                  <a:cubicBezTo>
                    <a:pt x="1" y="2566"/>
                    <a:pt x="64" y="2640"/>
                    <a:pt x="158" y="2640"/>
                  </a:cubicBezTo>
                  <a:cubicBezTo>
                    <a:pt x="201" y="2640"/>
                    <a:pt x="249" y="2625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0"/>
                    <a:pt x="37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3732000" y="3135175"/>
              <a:ext cx="31725" cy="73425"/>
            </a:xfrm>
            <a:custGeom>
              <a:avLst/>
              <a:gdLst/>
              <a:ahLst/>
              <a:cxnLst/>
              <a:rect l="l" t="t" r="r" b="b"/>
              <a:pathLst>
                <a:path w="1269" h="2937" extrusionOk="0">
                  <a:moveTo>
                    <a:pt x="768" y="401"/>
                  </a:moveTo>
                  <a:cubicBezTo>
                    <a:pt x="835" y="401"/>
                    <a:pt x="868" y="435"/>
                    <a:pt x="901" y="468"/>
                  </a:cubicBezTo>
                  <a:cubicBezTo>
                    <a:pt x="935" y="468"/>
                    <a:pt x="968" y="535"/>
                    <a:pt x="968" y="568"/>
                  </a:cubicBezTo>
                  <a:cubicBezTo>
                    <a:pt x="1001" y="635"/>
                    <a:pt x="1001" y="701"/>
                    <a:pt x="1001" y="768"/>
                  </a:cubicBezTo>
                  <a:cubicBezTo>
                    <a:pt x="1001" y="868"/>
                    <a:pt x="1001" y="935"/>
                    <a:pt x="968" y="1035"/>
                  </a:cubicBezTo>
                  <a:cubicBezTo>
                    <a:pt x="968" y="1102"/>
                    <a:pt x="935" y="1168"/>
                    <a:pt x="901" y="1235"/>
                  </a:cubicBezTo>
                  <a:cubicBezTo>
                    <a:pt x="868" y="1302"/>
                    <a:pt x="835" y="1369"/>
                    <a:pt x="768" y="1435"/>
                  </a:cubicBezTo>
                  <a:cubicBezTo>
                    <a:pt x="734" y="1502"/>
                    <a:pt x="668" y="1535"/>
                    <a:pt x="634" y="1569"/>
                  </a:cubicBezTo>
                  <a:cubicBezTo>
                    <a:pt x="568" y="1602"/>
                    <a:pt x="534" y="1602"/>
                    <a:pt x="468" y="1602"/>
                  </a:cubicBezTo>
                  <a:cubicBezTo>
                    <a:pt x="434" y="1602"/>
                    <a:pt x="368" y="1602"/>
                    <a:pt x="334" y="1569"/>
                  </a:cubicBezTo>
                  <a:cubicBezTo>
                    <a:pt x="301" y="1535"/>
                    <a:pt x="267" y="1502"/>
                    <a:pt x="267" y="1435"/>
                  </a:cubicBezTo>
                  <a:cubicBezTo>
                    <a:pt x="234" y="1369"/>
                    <a:pt x="234" y="1302"/>
                    <a:pt x="234" y="1235"/>
                  </a:cubicBezTo>
                  <a:cubicBezTo>
                    <a:pt x="234" y="1068"/>
                    <a:pt x="267" y="902"/>
                    <a:pt x="334" y="768"/>
                  </a:cubicBezTo>
                  <a:cubicBezTo>
                    <a:pt x="368" y="701"/>
                    <a:pt x="401" y="635"/>
                    <a:pt x="468" y="601"/>
                  </a:cubicBezTo>
                  <a:cubicBezTo>
                    <a:pt x="501" y="535"/>
                    <a:pt x="568" y="501"/>
                    <a:pt x="634" y="468"/>
                  </a:cubicBezTo>
                  <a:cubicBezTo>
                    <a:pt x="668" y="435"/>
                    <a:pt x="734" y="401"/>
                    <a:pt x="768" y="401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101"/>
                  </a:cubicBezTo>
                  <a:cubicBezTo>
                    <a:pt x="534" y="134"/>
                    <a:pt x="468" y="201"/>
                    <a:pt x="401" y="301"/>
                  </a:cubicBezTo>
                  <a:cubicBezTo>
                    <a:pt x="334" y="401"/>
                    <a:pt x="267" y="501"/>
                    <a:pt x="201" y="601"/>
                  </a:cubicBezTo>
                  <a:cubicBezTo>
                    <a:pt x="134" y="701"/>
                    <a:pt x="101" y="835"/>
                    <a:pt x="67" y="968"/>
                  </a:cubicBezTo>
                  <a:cubicBezTo>
                    <a:pt x="34" y="1102"/>
                    <a:pt x="1" y="1202"/>
                    <a:pt x="1" y="1335"/>
                  </a:cubicBezTo>
                  <a:cubicBezTo>
                    <a:pt x="1" y="1469"/>
                    <a:pt x="34" y="1602"/>
                    <a:pt x="67" y="1702"/>
                  </a:cubicBezTo>
                  <a:cubicBezTo>
                    <a:pt x="101" y="1769"/>
                    <a:pt x="134" y="1836"/>
                    <a:pt x="201" y="1902"/>
                  </a:cubicBezTo>
                  <a:cubicBezTo>
                    <a:pt x="234" y="1936"/>
                    <a:pt x="301" y="1936"/>
                    <a:pt x="401" y="1936"/>
                  </a:cubicBezTo>
                  <a:cubicBezTo>
                    <a:pt x="468" y="1936"/>
                    <a:pt x="534" y="1902"/>
                    <a:pt x="601" y="1869"/>
                  </a:cubicBezTo>
                  <a:lnTo>
                    <a:pt x="634" y="1869"/>
                  </a:lnTo>
                  <a:lnTo>
                    <a:pt x="701" y="1836"/>
                  </a:lnTo>
                  <a:lnTo>
                    <a:pt x="368" y="2836"/>
                  </a:lnTo>
                  <a:cubicBezTo>
                    <a:pt x="368" y="2836"/>
                    <a:pt x="368" y="2836"/>
                    <a:pt x="368" y="2870"/>
                  </a:cubicBezTo>
                  <a:cubicBezTo>
                    <a:pt x="368" y="2903"/>
                    <a:pt x="368" y="2936"/>
                    <a:pt x="368" y="2936"/>
                  </a:cubicBezTo>
                  <a:lnTo>
                    <a:pt x="401" y="2936"/>
                  </a:lnTo>
                  <a:lnTo>
                    <a:pt x="534" y="2870"/>
                  </a:lnTo>
                  <a:cubicBezTo>
                    <a:pt x="568" y="2836"/>
                    <a:pt x="601" y="2836"/>
                    <a:pt x="601" y="2803"/>
                  </a:cubicBezTo>
                  <a:lnTo>
                    <a:pt x="634" y="2736"/>
                  </a:lnTo>
                  <a:lnTo>
                    <a:pt x="1068" y="1435"/>
                  </a:lnTo>
                  <a:cubicBezTo>
                    <a:pt x="1101" y="1402"/>
                    <a:pt x="1101" y="1335"/>
                    <a:pt x="1135" y="1269"/>
                  </a:cubicBezTo>
                  <a:cubicBezTo>
                    <a:pt x="1168" y="1202"/>
                    <a:pt x="1201" y="1135"/>
                    <a:pt x="1201" y="1035"/>
                  </a:cubicBezTo>
                  <a:cubicBezTo>
                    <a:pt x="1235" y="968"/>
                    <a:pt x="1268" y="902"/>
                    <a:pt x="1268" y="835"/>
                  </a:cubicBezTo>
                  <a:cubicBezTo>
                    <a:pt x="1268" y="768"/>
                    <a:pt x="1268" y="701"/>
                    <a:pt x="1268" y="635"/>
                  </a:cubicBezTo>
                  <a:cubicBezTo>
                    <a:pt x="1268" y="501"/>
                    <a:pt x="1235" y="401"/>
                    <a:pt x="1201" y="301"/>
                  </a:cubicBezTo>
                  <a:cubicBezTo>
                    <a:pt x="1201" y="201"/>
                    <a:pt x="1135" y="134"/>
                    <a:pt x="1101" y="68"/>
                  </a:cubicBezTo>
                  <a:cubicBezTo>
                    <a:pt x="1035" y="34"/>
                    <a:pt x="968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3767850" y="3111000"/>
              <a:ext cx="31725" cy="77100"/>
            </a:xfrm>
            <a:custGeom>
              <a:avLst/>
              <a:gdLst/>
              <a:ahLst/>
              <a:cxnLst/>
              <a:rect l="l" t="t" r="r" b="b"/>
              <a:pathLst>
                <a:path w="1269" h="3084" extrusionOk="0">
                  <a:moveTo>
                    <a:pt x="1102" y="1"/>
                  </a:moveTo>
                  <a:lnTo>
                    <a:pt x="134" y="568"/>
                  </a:lnTo>
                  <a:cubicBezTo>
                    <a:pt x="101" y="568"/>
                    <a:pt x="101" y="601"/>
                    <a:pt x="68" y="634"/>
                  </a:cubicBezTo>
                  <a:cubicBezTo>
                    <a:pt x="68" y="634"/>
                    <a:pt x="68" y="668"/>
                    <a:pt x="68" y="701"/>
                  </a:cubicBezTo>
                  <a:lnTo>
                    <a:pt x="68" y="835"/>
                  </a:lnTo>
                  <a:cubicBezTo>
                    <a:pt x="68" y="868"/>
                    <a:pt x="68" y="868"/>
                    <a:pt x="68" y="901"/>
                  </a:cubicBezTo>
                  <a:lnTo>
                    <a:pt x="134" y="901"/>
                  </a:lnTo>
                  <a:lnTo>
                    <a:pt x="835" y="501"/>
                  </a:lnTo>
                  <a:lnTo>
                    <a:pt x="835" y="501"/>
                  </a:lnTo>
                  <a:lnTo>
                    <a:pt x="401" y="1502"/>
                  </a:lnTo>
                  <a:lnTo>
                    <a:pt x="368" y="1568"/>
                  </a:lnTo>
                  <a:cubicBezTo>
                    <a:pt x="368" y="1568"/>
                    <a:pt x="368" y="1602"/>
                    <a:pt x="368" y="1635"/>
                  </a:cubicBezTo>
                  <a:lnTo>
                    <a:pt x="368" y="1769"/>
                  </a:lnTo>
                  <a:cubicBezTo>
                    <a:pt x="368" y="1769"/>
                    <a:pt x="368" y="1802"/>
                    <a:pt x="368" y="1835"/>
                  </a:cubicBezTo>
                  <a:lnTo>
                    <a:pt x="401" y="1835"/>
                  </a:lnTo>
                  <a:lnTo>
                    <a:pt x="635" y="1702"/>
                  </a:lnTo>
                  <a:cubicBezTo>
                    <a:pt x="668" y="1668"/>
                    <a:pt x="735" y="1635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9"/>
                    <a:pt x="1002" y="1935"/>
                  </a:cubicBezTo>
                  <a:cubicBezTo>
                    <a:pt x="1002" y="2002"/>
                    <a:pt x="1002" y="2069"/>
                    <a:pt x="968" y="2169"/>
                  </a:cubicBezTo>
                  <a:cubicBezTo>
                    <a:pt x="968" y="2236"/>
                    <a:pt x="935" y="2302"/>
                    <a:pt x="902" y="2369"/>
                  </a:cubicBezTo>
                  <a:cubicBezTo>
                    <a:pt x="868" y="2402"/>
                    <a:pt x="802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3"/>
                    <a:pt x="435" y="2703"/>
                  </a:cubicBezTo>
                  <a:lnTo>
                    <a:pt x="335" y="2703"/>
                  </a:lnTo>
                  <a:cubicBezTo>
                    <a:pt x="301" y="2703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01" y="2536"/>
                  </a:cubicBezTo>
                  <a:cubicBezTo>
                    <a:pt x="201" y="2502"/>
                    <a:pt x="201" y="2502"/>
                    <a:pt x="201" y="2502"/>
                  </a:cubicBezTo>
                  <a:lnTo>
                    <a:pt x="168" y="2502"/>
                  </a:lnTo>
                  <a:lnTo>
                    <a:pt x="34" y="2569"/>
                  </a:lnTo>
                  <a:cubicBezTo>
                    <a:pt x="34" y="2569"/>
                    <a:pt x="1" y="2569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3"/>
                  </a:cubicBezTo>
                  <a:cubicBezTo>
                    <a:pt x="68" y="2936"/>
                    <a:pt x="101" y="3003"/>
                    <a:pt x="168" y="3036"/>
                  </a:cubicBezTo>
                  <a:cubicBezTo>
                    <a:pt x="215" y="3060"/>
                    <a:pt x="262" y="3083"/>
                    <a:pt x="309" y="3083"/>
                  </a:cubicBezTo>
                  <a:cubicBezTo>
                    <a:pt x="329" y="3083"/>
                    <a:pt x="348" y="3079"/>
                    <a:pt x="368" y="3069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2" y="2869"/>
                    <a:pt x="868" y="2769"/>
                  </a:cubicBezTo>
                  <a:cubicBezTo>
                    <a:pt x="968" y="2703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35"/>
                    <a:pt x="1269" y="1902"/>
                    <a:pt x="1269" y="1802"/>
                  </a:cubicBezTo>
                  <a:cubicBezTo>
                    <a:pt x="1269" y="1702"/>
                    <a:pt x="1235" y="1602"/>
                    <a:pt x="1235" y="1502"/>
                  </a:cubicBezTo>
                  <a:cubicBezTo>
                    <a:pt x="1202" y="1435"/>
                    <a:pt x="1168" y="1368"/>
                    <a:pt x="1102" y="1302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2"/>
                    <a:pt x="701" y="1335"/>
                  </a:cubicBezTo>
                  <a:lnTo>
                    <a:pt x="1135" y="334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34"/>
                    <a:pt x="1168" y="201"/>
                    <a:pt x="1168" y="201"/>
                  </a:cubicBezTo>
                  <a:lnTo>
                    <a:pt x="1168" y="67"/>
                  </a:lnTo>
                  <a:cubicBezTo>
                    <a:pt x="1168" y="34"/>
                    <a:pt x="1168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3729500" y="3124850"/>
              <a:ext cx="381125" cy="230025"/>
            </a:xfrm>
            <a:custGeom>
              <a:avLst/>
              <a:gdLst/>
              <a:ahLst/>
              <a:cxnLst/>
              <a:rect l="l" t="t" r="r" b="b"/>
              <a:pathLst>
                <a:path w="15245" h="9201" extrusionOk="0">
                  <a:moveTo>
                    <a:pt x="15091" y="0"/>
                  </a:moveTo>
                  <a:cubicBezTo>
                    <a:pt x="15048" y="0"/>
                    <a:pt x="14998" y="15"/>
                    <a:pt x="14945" y="47"/>
                  </a:cubicBezTo>
                  <a:lnTo>
                    <a:pt x="301" y="8520"/>
                  </a:lnTo>
                  <a:cubicBezTo>
                    <a:pt x="134" y="8620"/>
                    <a:pt x="34" y="8820"/>
                    <a:pt x="1" y="9020"/>
                  </a:cubicBezTo>
                  <a:cubicBezTo>
                    <a:pt x="1" y="9133"/>
                    <a:pt x="62" y="9201"/>
                    <a:pt x="154" y="9201"/>
                  </a:cubicBezTo>
                  <a:cubicBezTo>
                    <a:pt x="197" y="9201"/>
                    <a:pt x="247" y="9186"/>
                    <a:pt x="301" y="9154"/>
                  </a:cubicBezTo>
                  <a:lnTo>
                    <a:pt x="14945" y="681"/>
                  </a:lnTo>
                  <a:cubicBezTo>
                    <a:pt x="15111" y="581"/>
                    <a:pt x="15245" y="381"/>
                    <a:pt x="15245" y="180"/>
                  </a:cubicBezTo>
                  <a:cubicBezTo>
                    <a:pt x="15245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3729500" y="3044775"/>
              <a:ext cx="97600" cy="65750"/>
            </a:xfrm>
            <a:custGeom>
              <a:avLst/>
              <a:gdLst/>
              <a:ahLst/>
              <a:cxnLst/>
              <a:rect l="l" t="t" r="r" b="b"/>
              <a:pathLst>
                <a:path w="3904" h="2630" extrusionOk="0">
                  <a:moveTo>
                    <a:pt x="3750" y="1"/>
                  </a:moveTo>
                  <a:cubicBezTo>
                    <a:pt x="3707" y="1"/>
                    <a:pt x="3657" y="16"/>
                    <a:pt x="3603" y="48"/>
                  </a:cubicBezTo>
                  <a:lnTo>
                    <a:pt x="301" y="1949"/>
                  </a:lnTo>
                  <a:cubicBezTo>
                    <a:pt x="134" y="2049"/>
                    <a:pt x="34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603" y="682"/>
                  </a:lnTo>
                  <a:cubicBezTo>
                    <a:pt x="3770" y="581"/>
                    <a:pt x="3870" y="415"/>
                    <a:pt x="3903" y="181"/>
                  </a:cubicBezTo>
                  <a:cubicBezTo>
                    <a:pt x="3903" y="68"/>
                    <a:pt x="3842" y="1"/>
                    <a:pt x="37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4279900" y="2526750"/>
              <a:ext cx="48375" cy="134800"/>
            </a:xfrm>
            <a:custGeom>
              <a:avLst/>
              <a:gdLst/>
              <a:ahLst/>
              <a:cxnLst/>
              <a:rect l="l" t="t" r="r" b="b"/>
              <a:pathLst>
                <a:path w="1935" h="5392" extrusionOk="0">
                  <a:moveTo>
                    <a:pt x="1109" y="1"/>
                  </a:moveTo>
                  <a:cubicBezTo>
                    <a:pt x="718" y="1"/>
                    <a:pt x="331" y="121"/>
                    <a:pt x="0" y="354"/>
                  </a:cubicBezTo>
                  <a:lnTo>
                    <a:pt x="0" y="5391"/>
                  </a:lnTo>
                  <a:lnTo>
                    <a:pt x="1935" y="187"/>
                  </a:lnTo>
                  <a:cubicBezTo>
                    <a:pt x="1671" y="62"/>
                    <a:pt x="1389" y="1"/>
                    <a:pt x="1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4231525" y="2535600"/>
              <a:ext cx="48400" cy="126775"/>
            </a:xfrm>
            <a:custGeom>
              <a:avLst/>
              <a:gdLst/>
              <a:ahLst/>
              <a:cxnLst/>
              <a:rect l="l" t="t" r="r" b="b"/>
              <a:pathLst>
                <a:path w="1936" h="5071" extrusionOk="0">
                  <a:moveTo>
                    <a:pt x="1935" y="0"/>
                  </a:moveTo>
                  <a:cubicBezTo>
                    <a:pt x="1135" y="500"/>
                    <a:pt x="468" y="1234"/>
                    <a:pt x="1" y="2068"/>
                  </a:cubicBezTo>
                  <a:lnTo>
                    <a:pt x="1935" y="5070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4201500" y="2587300"/>
              <a:ext cx="78425" cy="80900"/>
            </a:xfrm>
            <a:custGeom>
              <a:avLst/>
              <a:gdLst/>
              <a:ahLst/>
              <a:cxnLst/>
              <a:rect l="l" t="t" r="r" b="b"/>
              <a:pathLst>
                <a:path w="3137" h="3236" extrusionOk="0">
                  <a:moveTo>
                    <a:pt x="1202" y="0"/>
                  </a:moveTo>
                  <a:cubicBezTo>
                    <a:pt x="634" y="1001"/>
                    <a:pt x="234" y="2102"/>
                    <a:pt x="1" y="3236"/>
                  </a:cubicBezTo>
                  <a:lnTo>
                    <a:pt x="3136" y="3002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4201500" y="2535600"/>
              <a:ext cx="78425" cy="132600"/>
            </a:xfrm>
            <a:custGeom>
              <a:avLst/>
              <a:gdLst/>
              <a:ahLst/>
              <a:cxnLst/>
              <a:rect l="l" t="t" r="r" b="b"/>
              <a:pathLst>
                <a:path w="3137" h="5304" extrusionOk="0">
                  <a:moveTo>
                    <a:pt x="3136" y="0"/>
                  </a:moveTo>
                  <a:cubicBezTo>
                    <a:pt x="2336" y="500"/>
                    <a:pt x="1669" y="1234"/>
                    <a:pt x="1202" y="2068"/>
                  </a:cubicBezTo>
                  <a:cubicBezTo>
                    <a:pt x="634" y="3069"/>
                    <a:pt x="234" y="4170"/>
                    <a:pt x="1" y="5304"/>
                  </a:cubicBezTo>
                  <a:lnTo>
                    <a:pt x="3136" y="507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4279900" y="2531425"/>
              <a:ext cx="77575" cy="130125"/>
            </a:xfrm>
            <a:custGeom>
              <a:avLst/>
              <a:gdLst/>
              <a:ahLst/>
              <a:cxnLst/>
              <a:rect l="l" t="t" r="r" b="b"/>
              <a:pathLst>
                <a:path w="3103" h="5205" extrusionOk="0">
                  <a:moveTo>
                    <a:pt x="1935" y="0"/>
                  </a:moveTo>
                  <a:lnTo>
                    <a:pt x="0" y="5204"/>
                  </a:lnTo>
                  <a:lnTo>
                    <a:pt x="3102" y="1835"/>
                  </a:lnTo>
                  <a:cubicBezTo>
                    <a:pt x="3002" y="1068"/>
                    <a:pt x="2569" y="401"/>
                    <a:pt x="193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4197325" y="2661525"/>
              <a:ext cx="82600" cy="85075"/>
            </a:xfrm>
            <a:custGeom>
              <a:avLst/>
              <a:gdLst/>
              <a:ahLst/>
              <a:cxnLst/>
              <a:rect l="l" t="t" r="r" b="b"/>
              <a:pathLst>
                <a:path w="3304" h="3403" extrusionOk="0">
                  <a:moveTo>
                    <a:pt x="3303" y="0"/>
                  </a:moveTo>
                  <a:lnTo>
                    <a:pt x="168" y="234"/>
                  </a:lnTo>
                  <a:cubicBezTo>
                    <a:pt x="68" y="801"/>
                    <a:pt x="34" y="1368"/>
                    <a:pt x="34" y="1901"/>
                  </a:cubicBezTo>
                  <a:cubicBezTo>
                    <a:pt x="1" y="2402"/>
                    <a:pt x="68" y="2902"/>
                    <a:pt x="168" y="3402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4279900" y="26556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67"/>
                  </a:lnTo>
                  <a:lnTo>
                    <a:pt x="1935" y="3236"/>
                  </a:lnTo>
                  <a:cubicBezTo>
                    <a:pt x="2502" y="2235"/>
                    <a:pt x="2902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4231525" y="2662350"/>
              <a:ext cx="48400" cy="134775"/>
            </a:xfrm>
            <a:custGeom>
              <a:avLst/>
              <a:gdLst/>
              <a:ahLst/>
              <a:cxnLst/>
              <a:rect l="l" t="t" r="r" b="b"/>
              <a:pathLst>
                <a:path w="1936" h="5391" extrusionOk="0">
                  <a:moveTo>
                    <a:pt x="1935" y="0"/>
                  </a:moveTo>
                  <a:lnTo>
                    <a:pt x="1" y="5204"/>
                  </a:lnTo>
                  <a:cubicBezTo>
                    <a:pt x="265" y="5329"/>
                    <a:pt x="547" y="5391"/>
                    <a:pt x="826" y="5391"/>
                  </a:cubicBezTo>
                  <a:cubicBezTo>
                    <a:pt x="1217" y="5391"/>
                    <a:pt x="1605" y="5271"/>
                    <a:pt x="1935" y="5037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4201500" y="26623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0"/>
                  </a:moveTo>
                  <a:lnTo>
                    <a:pt x="1" y="3369"/>
                  </a:lnTo>
                  <a:cubicBezTo>
                    <a:pt x="134" y="4103"/>
                    <a:pt x="568" y="4770"/>
                    <a:pt x="1202" y="5204"/>
                  </a:cubicBezTo>
                  <a:lnTo>
                    <a:pt x="31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279900" y="25781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0"/>
                  </a:moveTo>
                  <a:lnTo>
                    <a:pt x="0" y="3369"/>
                  </a:lnTo>
                  <a:lnTo>
                    <a:pt x="3136" y="3136"/>
                  </a:lnTo>
                  <a:cubicBezTo>
                    <a:pt x="3236" y="2569"/>
                    <a:pt x="3303" y="2002"/>
                    <a:pt x="3303" y="1468"/>
                  </a:cubicBezTo>
                  <a:cubicBezTo>
                    <a:pt x="3303" y="968"/>
                    <a:pt x="3236" y="467"/>
                    <a:pt x="31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4279900" y="2662350"/>
              <a:ext cx="48375" cy="125950"/>
            </a:xfrm>
            <a:custGeom>
              <a:avLst/>
              <a:gdLst/>
              <a:ahLst/>
              <a:cxnLst/>
              <a:rect l="l" t="t" r="r" b="b"/>
              <a:pathLst>
                <a:path w="1935" h="5038" extrusionOk="0">
                  <a:moveTo>
                    <a:pt x="0" y="0"/>
                  </a:moveTo>
                  <a:lnTo>
                    <a:pt x="0" y="5037"/>
                  </a:lnTo>
                  <a:cubicBezTo>
                    <a:pt x="801" y="4537"/>
                    <a:pt x="1468" y="3803"/>
                    <a:pt x="1935" y="29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231525" y="2804600"/>
              <a:ext cx="96750" cy="65775"/>
            </a:xfrm>
            <a:custGeom>
              <a:avLst/>
              <a:gdLst/>
              <a:ahLst/>
              <a:cxnLst/>
              <a:rect l="l" t="t" r="r" b="b"/>
              <a:pathLst>
                <a:path w="3870" h="2631" extrusionOk="0">
                  <a:moveTo>
                    <a:pt x="3717" y="1"/>
                  </a:moveTo>
                  <a:cubicBezTo>
                    <a:pt x="3673" y="1"/>
                    <a:pt x="3623" y="16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16"/>
                    <a:pt x="1" y="2450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2"/>
                  </a:lnTo>
                  <a:cubicBezTo>
                    <a:pt x="3737" y="582"/>
                    <a:pt x="3870" y="381"/>
                    <a:pt x="3870" y="181"/>
                  </a:cubicBezTo>
                  <a:cubicBezTo>
                    <a:pt x="3870" y="68"/>
                    <a:pt x="3808" y="1"/>
                    <a:pt x="37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4213175" y="2843000"/>
              <a:ext cx="133450" cy="87375"/>
            </a:xfrm>
            <a:custGeom>
              <a:avLst/>
              <a:gdLst/>
              <a:ahLst/>
              <a:cxnLst/>
              <a:rect l="l" t="t" r="r" b="b"/>
              <a:pathLst>
                <a:path w="5338" h="3495" extrusionOk="0">
                  <a:moveTo>
                    <a:pt x="5180" y="0"/>
                  </a:moveTo>
                  <a:cubicBezTo>
                    <a:pt x="5138" y="0"/>
                    <a:pt x="5089" y="15"/>
                    <a:pt x="5038" y="46"/>
                  </a:cubicBezTo>
                  <a:lnTo>
                    <a:pt x="301" y="2782"/>
                  </a:lnTo>
                  <a:cubicBezTo>
                    <a:pt x="134" y="2882"/>
                    <a:pt x="34" y="3082"/>
                    <a:pt x="1" y="3282"/>
                  </a:cubicBezTo>
                  <a:cubicBezTo>
                    <a:pt x="1" y="3420"/>
                    <a:pt x="64" y="3495"/>
                    <a:pt x="159" y="3495"/>
                  </a:cubicBezTo>
                  <a:cubicBezTo>
                    <a:pt x="201" y="3495"/>
                    <a:pt x="249" y="3480"/>
                    <a:pt x="301" y="3449"/>
                  </a:cubicBezTo>
                  <a:lnTo>
                    <a:pt x="5038" y="713"/>
                  </a:lnTo>
                  <a:cubicBezTo>
                    <a:pt x="5204" y="580"/>
                    <a:pt x="5338" y="413"/>
                    <a:pt x="5338" y="213"/>
                  </a:cubicBezTo>
                  <a:cubicBezTo>
                    <a:pt x="5338" y="75"/>
                    <a:pt x="5274" y="0"/>
                    <a:pt x="51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213175" y="28918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58" y="0"/>
                  </a:moveTo>
                  <a:cubicBezTo>
                    <a:pt x="5122" y="0"/>
                    <a:pt x="5081" y="9"/>
                    <a:pt x="5038" y="26"/>
                  </a:cubicBezTo>
                  <a:lnTo>
                    <a:pt x="301" y="2795"/>
                  </a:lnTo>
                  <a:cubicBezTo>
                    <a:pt x="134" y="2895"/>
                    <a:pt x="34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7" y="3475"/>
                    <a:pt x="247" y="3461"/>
                    <a:pt x="301" y="3428"/>
                  </a:cubicBezTo>
                  <a:lnTo>
                    <a:pt x="5038" y="693"/>
                  </a:lnTo>
                  <a:cubicBezTo>
                    <a:pt x="5204" y="593"/>
                    <a:pt x="5338" y="393"/>
                    <a:pt x="5338" y="193"/>
                  </a:cubicBezTo>
                  <a:cubicBezTo>
                    <a:pt x="5338" y="69"/>
                    <a:pt x="5264" y="0"/>
                    <a:pt x="51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4213175" y="29413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84" y="0"/>
                  </a:moveTo>
                  <a:cubicBezTo>
                    <a:pt x="5141" y="0"/>
                    <a:pt x="5091" y="15"/>
                    <a:pt x="5038" y="47"/>
                  </a:cubicBezTo>
                  <a:lnTo>
                    <a:pt x="301" y="2783"/>
                  </a:lnTo>
                  <a:cubicBezTo>
                    <a:pt x="134" y="2883"/>
                    <a:pt x="34" y="3083"/>
                    <a:pt x="1" y="3283"/>
                  </a:cubicBezTo>
                  <a:cubicBezTo>
                    <a:pt x="1" y="3407"/>
                    <a:pt x="74" y="3475"/>
                    <a:pt x="180" y="3475"/>
                  </a:cubicBezTo>
                  <a:cubicBezTo>
                    <a:pt x="217" y="3475"/>
                    <a:pt x="258" y="3467"/>
                    <a:pt x="301" y="3450"/>
                  </a:cubicBezTo>
                  <a:lnTo>
                    <a:pt x="5038" y="681"/>
                  </a:lnTo>
                  <a:cubicBezTo>
                    <a:pt x="5204" y="581"/>
                    <a:pt x="5338" y="414"/>
                    <a:pt x="5338" y="181"/>
                  </a:cubicBezTo>
                  <a:cubicBezTo>
                    <a:pt x="5338" y="68"/>
                    <a:pt x="5276" y="0"/>
                    <a:pt x="51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4575950" y="2355125"/>
              <a:ext cx="48375" cy="134625"/>
            </a:xfrm>
            <a:custGeom>
              <a:avLst/>
              <a:gdLst/>
              <a:ahLst/>
              <a:cxnLst/>
              <a:rect l="l" t="t" r="r" b="b"/>
              <a:pathLst>
                <a:path w="1935" h="5385" extrusionOk="0">
                  <a:moveTo>
                    <a:pt x="1103" y="1"/>
                  </a:moveTo>
                  <a:cubicBezTo>
                    <a:pt x="725" y="1"/>
                    <a:pt x="341" y="120"/>
                    <a:pt x="0" y="348"/>
                  </a:cubicBezTo>
                  <a:lnTo>
                    <a:pt x="0" y="5384"/>
                  </a:lnTo>
                  <a:lnTo>
                    <a:pt x="1935" y="214"/>
                  </a:lnTo>
                  <a:cubicBezTo>
                    <a:pt x="1675" y="70"/>
                    <a:pt x="1391" y="1"/>
                    <a:pt x="11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4528400" y="2363800"/>
              <a:ext cx="47575" cy="125950"/>
            </a:xfrm>
            <a:custGeom>
              <a:avLst/>
              <a:gdLst/>
              <a:ahLst/>
              <a:cxnLst/>
              <a:rect l="l" t="t" r="r" b="b"/>
              <a:pathLst>
                <a:path w="1903" h="5038" extrusionOk="0">
                  <a:moveTo>
                    <a:pt x="1902" y="1"/>
                  </a:moveTo>
                  <a:cubicBezTo>
                    <a:pt x="1101" y="501"/>
                    <a:pt x="434" y="1235"/>
                    <a:pt x="1" y="2069"/>
                  </a:cubicBezTo>
                  <a:lnTo>
                    <a:pt x="1902" y="5037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4498375" y="2415500"/>
              <a:ext cx="78425" cy="80925"/>
            </a:xfrm>
            <a:custGeom>
              <a:avLst/>
              <a:gdLst/>
              <a:ahLst/>
              <a:cxnLst/>
              <a:rect l="l" t="t" r="r" b="b"/>
              <a:pathLst>
                <a:path w="3137" h="3237" extrusionOk="0">
                  <a:moveTo>
                    <a:pt x="1202" y="1"/>
                  </a:moveTo>
                  <a:cubicBezTo>
                    <a:pt x="601" y="1001"/>
                    <a:pt x="201" y="2102"/>
                    <a:pt x="1" y="3236"/>
                  </a:cubicBezTo>
                  <a:lnTo>
                    <a:pt x="3136" y="3003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4576775" y="2360475"/>
              <a:ext cx="77575" cy="130100"/>
            </a:xfrm>
            <a:custGeom>
              <a:avLst/>
              <a:gdLst/>
              <a:ahLst/>
              <a:cxnLst/>
              <a:rect l="l" t="t" r="r" b="b"/>
              <a:pathLst>
                <a:path w="3103" h="5204" extrusionOk="0">
                  <a:moveTo>
                    <a:pt x="1902" y="0"/>
                  </a:moveTo>
                  <a:lnTo>
                    <a:pt x="0" y="5204"/>
                  </a:lnTo>
                  <a:lnTo>
                    <a:pt x="3103" y="1835"/>
                  </a:lnTo>
                  <a:cubicBezTo>
                    <a:pt x="3003" y="1068"/>
                    <a:pt x="2569" y="400"/>
                    <a:pt x="19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4494225" y="2489725"/>
              <a:ext cx="82575" cy="85075"/>
            </a:xfrm>
            <a:custGeom>
              <a:avLst/>
              <a:gdLst/>
              <a:ahLst/>
              <a:cxnLst/>
              <a:rect l="l" t="t" r="r" b="b"/>
              <a:pathLst>
                <a:path w="3303" h="3403" extrusionOk="0">
                  <a:moveTo>
                    <a:pt x="3302" y="0"/>
                  </a:moveTo>
                  <a:lnTo>
                    <a:pt x="167" y="234"/>
                  </a:lnTo>
                  <a:cubicBezTo>
                    <a:pt x="67" y="801"/>
                    <a:pt x="0" y="1368"/>
                    <a:pt x="0" y="1902"/>
                  </a:cubicBezTo>
                  <a:cubicBezTo>
                    <a:pt x="0" y="2402"/>
                    <a:pt x="67" y="2903"/>
                    <a:pt x="167" y="3403"/>
                  </a:cubicBezTo>
                  <a:lnTo>
                    <a:pt x="33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4575950" y="24838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34"/>
                  </a:lnTo>
                  <a:lnTo>
                    <a:pt x="1935" y="3237"/>
                  </a:lnTo>
                  <a:cubicBezTo>
                    <a:pt x="2535" y="2236"/>
                    <a:pt x="2935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4528400" y="2489725"/>
              <a:ext cx="47575" cy="135625"/>
            </a:xfrm>
            <a:custGeom>
              <a:avLst/>
              <a:gdLst/>
              <a:ahLst/>
              <a:cxnLst/>
              <a:rect l="l" t="t" r="r" b="b"/>
              <a:pathLst>
                <a:path w="1903" h="5425" extrusionOk="0">
                  <a:moveTo>
                    <a:pt x="1902" y="0"/>
                  </a:moveTo>
                  <a:lnTo>
                    <a:pt x="1" y="5238"/>
                  </a:lnTo>
                  <a:cubicBezTo>
                    <a:pt x="251" y="5363"/>
                    <a:pt x="525" y="5424"/>
                    <a:pt x="800" y="5424"/>
                  </a:cubicBezTo>
                  <a:cubicBezTo>
                    <a:pt x="1184" y="5424"/>
                    <a:pt x="1571" y="5304"/>
                    <a:pt x="1902" y="5071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4498375" y="24905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1"/>
                  </a:moveTo>
                  <a:lnTo>
                    <a:pt x="1" y="3370"/>
                  </a:lnTo>
                  <a:cubicBezTo>
                    <a:pt x="134" y="4104"/>
                    <a:pt x="568" y="4771"/>
                    <a:pt x="1202" y="5205"/>
                  </a:cubicBezTo>
                  <a:lnTo>
                    <a:pt x="31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4494225" y="2363800"/>
              <a:ext cx="81750" cy="256875"/>
            </a:xfrm>
            <a:custGeom>
              <a:avLst/>
              <a:gdLst/>
              <a:ahLst/>
              <a:cxnLst/>
              <a:rect l="l" t="t" r="r" b="b"/>
              <a:pathLst>
                <a:path w="3270" h="10275" extrusionOk="0">
                  <a:moveTo>
                    <a:pt x="3269" y="1"/>
                  </a:moveTo>
                  <a:cubicBezTo>
                    <a:pt x="2468" y="501"/>
                    <a:pt x="1801" y="1235"/>
                    <a:pt x="1368" y="2069"/>
                  </a:cubicBezTo>
                  <a:cubicBezTo>
                    <a:pt x="767" y="3069"/>
                    <a:pt x="367" y="4170"/>
                    <a:pt x="167" y="5304"/>
                  </a:cubicBezTo>
                  <a:cubicBezTo>
                    <a:pt x="67" y="5838"/>
                    <a:pt x="0" y="6405"/>
                    <a:pt x="0" y="6972"/>
                  </a:cubicBezTo>
                  <a:cubicBezTo>
                    <a:pt x="0" y="7473"/>
                    <a:pt x="67" y="7940"/>
                    <a:pt x="167" y="8440"/>
                  </a:cubicBezTo>
                  <a:cubicBezTo>
                    <a:pt x="300" y="9174"/>
                    <a:pt x="734" y="9841"/>
                    <a:pt x="1368" y="10275"/>
                  </a:cubicBezTo>
                  <a:lnTo>
                    <a:pt x="3269" y="50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4575950" y="24063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1"/>
                  </a:moveTo>
                  <a:lnTo>
                    <a:pt x="0" y="3370"/>
                  </a:lnTo>
                  <a:lnTo>
                    <a:pt x="3136" y="3136"/>
                  </a:lnTo>
                  <a:cubicBezTo>
                    <a:pt x="3236" y="2603"/>
                    <a:pt x="3302" y="2036"/>
                    <a:pt x="3302" y="1468"/>
                  </a:cubicBezTo>
                  <a:cubicBezTo>
                    <a:pt x="3302" y="968"/>
                    <a:pt x="3269" y="468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4576775" y="2489725"/>
              <a:ext cx="47550" cy="126775"/>
            </a:xfrm>
            <a:custGeom>
              <a:avLst/>
              <a:gdLst/>
              <a:ahLst/>
              <a:cxnLst/>
              <a:rect l="l" t="t" r="r" b="b"/>
              <a:pathLst>
                <a:path w="1902" h="5071" extrusionOk="0">
                  <a:moveTo>
                    <a:pt x="0" y="0"/>
                  </a:moveTo>
                  <a:lnTo>
                    <a:pt x="0" y="5071"/>
                  </a:lnTo>
                  <a:cubicBezTo>
                    <a:pt x="801" y="4570"/>
                    <a:pt x="1468" y="3837"/>
                    <a:pt x="1902" y="30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4527575" y="2633350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1"/>
                  </a:moveTo>
                  <a:cubicBezTo>
                    <a:pt x="3687" y="1"/>
                    <a:pt x="3646" y="9"/>
                    <a:pt x="3603" y="26"/>
                  </a:cubicBezTo>
                  <a:lnTo>
                    <a:pt x="301" y="1928"/>
                  </a:lnTo>
                  <a:cubicBezTo>
                    <a:pt x="134" y="2061"/>
                    <a:pt x="34" y="2228"/>
                    <a:pt x="0" y="2428"/>
                  </a:cubicBezTo>
                  <a:cubicBezTo>
                    <a:pt x="0" y="2566"/>
                    <a:pt x="64" y="2641"/>
                    <a:pt x="158" y="2641"/>
                  </a:cubicBezTo>
                  <a:cubicBezTo>
                    <a:pt x="200" y="2641"/>
                    <a:pt x="249" y="2626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1"/>
                    <a:pt x="37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4510050" y="26717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8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2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4510050" y="27209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9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61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3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4510050" y="2770425"/>
              <a:ext cx="132625" cy="86600"/>
            </a:xfrm>
            <a:custGeom>
              <a:avLst/>
              <a:gdLst/>
              <a:ahLst/>
              <a:cxnLst/>
              <a:rect l="l" t="t" r="r" b="b"/>
              <a:pathLst>
                <a:path w="5305" h="3464" extrusionOk="0">
                  <a:moveTo>
                    <a:pt x="5151" y="0"/>
                  </a:moveTo>
                  <a:cubicBezTo>
                    <a:pt x="5108" y="0"/>
                    <a:pt x="5058" y="15"/>
                    <a:pt x="5004" y="47"/>
                  </a:cubicBezTo>
                  <a:lnTo>
                    <a:pt x="301" y="2749"/>
                  </a:lnTo>
                  <a:cubicBezTo>
                    <a:pt x="101" y="2883"/>
                    <a:pt x="1" y="3049"/>
                    <a:pt x="1" y="3283"/>
                  </a:cubicBezTo>
                  <a:cubicBezTo>
                    <a:pt x="1" y="3396"/>
                    <a:pt x="62" y="3463"/>
                    <a:pt x="154" y="3463"/>
                  </a:cubicBezTo>
                  <a:cubicBezTo>
                    <a:pt x="198" y="3463"/>
                    <a:pt x="248" y="3448"/>
                    <a:pt x="301" y="3416"/>
                  </a:cubicBezTo>
                  <a:lnTo>
                    <a:pt x="5004" y="681"/>
                  </a:lnTo>
                  <a:cubicBezTo>
                    <a:pt x="5205" y="581"/>
                    <a:pt x="5305" y="381"/>
                    <a:pt x="5305" y="181"/>
                  </a:cubicBezTo>
                  <a:cubicBezTo>
                    <a:pt x="5305" y="67"/>
                    <a:pt x="5243" y="0"/>
                    <a:pt x="51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869600" y="3939900"/>
              <a:ext cx="705525" cy="449050"/>
            </a:xfrm>
            <a:custGeom>
              <a:avLst/>
              <a:gdLst/>
              <a:ahLst/>
              <a:cxnLst/>
              <a:rect l="l" t="t" r="r" b="b"/>
              <a:pathLst>
                <a:path w="28221" h="17962" extrusionOk="0">
                  <a:moveTo>
                    <a:pt x="24674" y="1"/>
                  </a:moveTo>
                  <a:cubicBezTo>
                    <a:pt x="24459" y="1"/>
                    <a:pt x="24262" y="46"/>
                    <a:pt x="24084" y="135"/>
                  </a:cubicBezTo>
                  <a:cubicBezTo>
                    <a:pt x="21282" y="1536"/>
                    <a:pt x="1702" y="14112"/>
                    <a:pt x="434" y="14712"/>
                  </a:cubicBezTo>
                  <a:cubicBezTo>
                    <a:pt x="167" y="14879"/>
                    <a:pt x="1" y="15213"/>
                    <a:pt x="1" y="15546"/>
                  </a:cubicBezTo>
                  <a:cubicBezTo>
                    <a:pt x="34" y="16413"/>
                    <a:pt x="468" y="17247"/>
                    <a:pt x="1201" y="17781"/>
                  </a:cubicBezTo>
                  <a:cubicBezTo>
                    <a:pt x="1362" y="17901"/>
                    <a:pt x="1546" y="17961"/>
                    <a:pt x="1732" y="17961"/>
                  </a:cubicBezTo>
                  <a:cubicBezTo>
                    <a:pt x="1857" y="17961"/>
                    <a:pt x="1982" y="17935"/>
                    <a:pt x="2102" y="17881"/>
                  </a:cubicBezTo>
                  <a:cubicBezTo>
                    <a:pt x="4070" y="16780"/>
                    <a:pt x="23451" y="8541"/>
                    <a:pt x="27387" y="6440"/>
                  </a:cubicBezTo>
                  <a:cubicBezTo>
                    <a:pt x="27887" y="6173"/>
                    <a:pt x="28187" y="5639"/>
                    <a:pt x="28221" y="4838"/>
                  </a:cubicBezTo>
                  <a:cubicBezTo>
                    <a:pt x="28187" y="3037"/>
                    <a:pt x="27287" y="1403"/>
                    <a:pt x="25852" y="369"/>
                  </a:cubicBezTo>
                  <a:cubicBezTo>
                    <a:pt x="25419" y="121"/>
                    <a:pt x="25023" y="1"/>
                    <a:pt x="246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3870425" y="3939900"/>
              <a:ext cx="684700" cy="412025"/>
            </a:xfrm>
            <a:custGeom>
              <a:avLst/>
              <a:gdLst/>
              <a:ahLst/>
              <a:cxnLst/>
              <a:rect l="l" t="t" r="r" b="b"/>
              <a:pathLst>
                <a:path w="27388" h="16481" extrusionOk="0">
                  <a:moveTo>
                    <a:pt x="24641" y="1"/>
                  </a:moveTo>
                  <a:cubicBezTo>
                    <a:pt x="24426" y="1"/>
                    <a:pt x="24229" y="46"/>
                    <a:pt x="24051" y="135"/>
                  </a:cubicBezTo>
                  <a:lnTo>
                    <a:pt x="23985" y="168"/>
                  </a:lnTo>
                  <a:cubicBezTo>
                    <a:pt x="21450" y="1469"/>
                    <a:pt x="6872" y="10776"/>
                    <a:pt x="1936" y="13778"/>
                  </a:cubicBezTo>
                  <a:lnTo>
                    <a:pt x="1902" y="13778"/>
                  </a:lnTo>
                  <a:lnTo>
                    <a:pt x="1702" y="13912"/>
                  </a:lnTo>
                  <a:lnTo>
                    <a:pt x="1669" y="13945"/>
                  </a:lnTo>
                  <a:lnTo>
                    <a:pt x="1535" y="14012"/>
                  </a:lnTo>
                  <a:lnTo>
                    <a:pt x="1402" y="14112"/>
                  </a:lnTo>
                  <a:cubicBezTo>
                    <a:pt x="902" y="14412"/>
                    <a:pt x="535" y="14612"/>
                    <a:pt x="401" y="14679"/>
                  </a:cubicBezTo>
                  <a:cubicBezTo>
                    <a:pt x="368" y="14712"/>
                    <a:pt x="334" y="14746"/>
                    <a:pt x="301" y="14779"/>
                  </a:cubicBezTo>
                  <a:cubicBezTo>
                    <a:pt x="101" y="14979"/>
                    <a:pt x="1" y="15213"/>
                    <a:pt x="1" y="15513"/>
                  </a:cubicBezTo>
                  <a:cubicBezTo>
                    <a:pt x="1" y="15579"/>
                    <a:pt x="1" y="15680"/>
                    <a:pt x="1" y="15780"/>
                  </a:cubicBezTo>
                  <a:lnTo>
                    <a:pt x="1" y="15880"/>
                  </a:lnTo>
                  <a:cubicBezTo>
                    <a:pt x="1" y="15913"/>
                    <a:pt x="1" y="16013"/>
                    <a:pt x="34" y="16046"/>
                  </a:cubicBezTo>
                  <a:lnTo>
                    <a:pt x="68" y="16213"/>
                  </a:lnTo>
                  <a:cubicBezTo>
                    <a:pt x="68" y="16247"/>
                    <a:pt x="101" y="16313"/>
                    <a:pt x="134" y="16347"/>
                  </a:cubicBezTo>
                  <a:cubicBezTo>
                    <a:pt x="134" y="16380"/>
                    <a:pt x="168" y="16447"/>
                    <a:pt x="168" y="16480"/>
                  </a:cubicBezTo>
                  <a:lnTo>
                    <a:pt x="27387" y="2103"/>
                  </a:lnTo>
                  <a:cubicBezTo>
                    <a:pt x="27020" y="1403"/>
                    <a:pt x="26453" y="802"/>
                    <a:pt x="25819" y="369"/>
                  </a:cubicBezTo>
                  <a:cubicBezTo>
                    <a:pt x="25386" y="121"/>
                    <a:pt x="24990" y="1"/>
                    <a:pt x="24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3870425" y="4306625"/>
              <a:ext cx="61750" cy="82600"/>
            </a:xfrm>
            <a:custGeom>
              <a:avLst/>
              <a:gdLst/>
              <a:ahLst/>
              <a:cxnLst/>
              <a:rect l="l" t="t" r="r" b="b"/>
              <a:pathLst>
                <a:path w="2470" h="3304" extrusionOk="0">
                  <a:moveTo>
                    <a:pt x="703" y="0"/>
                  </a:moveTo>
                  <a:cubicBezTo>
                    <a:pt x="296" y="0"/>
                    <a:pt x="1" y="315"/>
                    <a:pt x="1" y="877"/>
                  </a:cubicBezTo>
                  <a:cubicBezTo>
                    <a:pt x="1" y="1778"/>
                    <a:pt x="435" y="2612"/>
                    <a:pt x="1168" y="3112"/>
                  </a:cubicBezTo>
                  <a:cubicBezTo>
                    <a:pt x="1379" y="3242"/>
                    <a:pt x="1580" y="3303"/>
                    <a:pt x="1759" y="3303"/>
                  </a:cubicBezTo>
                  <a:cubicBezTo>
                    <a:pt x="2175" y="3303"/>
                    <a:pt x="2469" y="2972"/>
                    <a:pt x="2469" y="2412"/>
                  </a:cubicBezTo>
                  <a:cubicBezTo>
                    <a:pt x="2436" y="1544"/>
                    <a:pt x="2002" y="710"/>
                    <a:pt x="1268" y="177"/>
                  </a:cubicBezTo>
                  <a:cubicBezTo>
                    <a:pt x="1069" y="57"/>
                    <a:pt x="876" y="0"/>
                    <a:pt x="7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3752850" y="4317950"/>
              <a:ext cx="166800" cy="126325"/>
            </a:xfrm>
            <a:custGeom>
              <a:avLst/>
              <a:gdLst/>
              <a:ahLst/>
              <a:cxnLst/>
              <a:rect l="l" t="t" r="r" b="b"/>
              <a:pathLst>
                <a:path w="6672" h="5053" extrusionOk="0">
                  <a:moveTo>
                    <a:pt x="5341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893"/>
                    <a:pt x="367" y="4527"/>
                    <a:pt x="935" y="4927"/>
                  </a:cubicBezTo>
                  <a:cubicBezTo>
                    <a:pt x="1056" y="5008"/>
                    <a:pt x="1201" y="5052"/>
                    <a:pt x="1342" y="5052"/>
                  </a:cubicBezTo>
                  <a:cubicBezTo>
                    <a:pt x="1433" y="5052"/>
                    <a:pt x="1523" y="5034"/>
                    <a:pt x="1602" y="4994"/>
                  </a:cubicBezTo>
                  <a:lnTo>
                    <a:pt x="6372" y="2492"/>
                  </a:lnTo>
                  <a:cubicBezTo>
                    <a:pt x="6572" y="2359"/>
                    <a:pt x="6672" y="2092"/>
                    <a:pt x="6672" y="1858"/>
                  </a:cubicBezTo>
                  <a:cubicBezTo>
                    <a:pt x="6639" y="1191"/>
                    <a:pt x="6305" y="558"/>
                    <a:pt x="5738" y="157"/>
                  </a:cubicBezTo>
                  <a:cubicBezTo>
                    <a:pt x="5634" y="53"/>
                    <a:pt x="5490" y="1"/>
                    <a:pt x="534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3752850" y="4317950"/>
              <a:ext cx="156800" cy="98175"/>
            </a:xfrm>
            <a:custGeom>
              <a:avLst/>
              <a:gdLst/>
              <a:ahLst/>
              <a:cxnLst/>
              <a:rect l="l" t="t" r="r" b="b"/>
              <a:pathLst>
                <a:path w="6272" h="3927" extrusionOk="0">
                  <a:moveTo>
                    <a:pt x="5342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460"/>
                    <a:pt x="67" y="3693"/>
                    <a:pt x="167" y="3927"/>
                  </a:cubicBezTo>
                  <a:lnTo>
                    <a:pt x="6272" y="691"/>
                  </a:lnTo>
                  <a:cubicBezTo>
                    <a:pt x="6138" y="457"/>
                    <a:pt x="5971" y="291"/>
                    <a:pt x="5771" y="157"/>
                  </a:cubicBezTo>
                  <a:cubicBezTo>
                    <a:pt x="5646" y="53"/>
                    <a:pt x="5495" y="1"/>
                    <a:pt x="53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2877225" y="4206575"/>
              <a:ext cx="1028250" cy="733475"/>
            </a:xfrm>
            <a:custGeom>
              <a:avLst/>
              <a:gdLst/>
              <a:ahLst/>
              <a:cxnLst/>
              <a:rect l="l" t="t" r="r" b="b"/>
              <a:pathLst>
                <a:path w="41130" h="29339" extrusionOk="0">
                  <a:moveTo>
                    <a:pt x="20582" y="1977"/>
                  </a:moveTo>
                  <a:cubicBezTo>
                    <a:pt x="25719" y="1977"/>
                    <a:pt x="30522" y="3111"/>
                    <a:pt x="34125" y="5179"/>
                  </a:cubicBezTo>
                  <a:cubicBezTo>
                    <a:pt x="37361" y="7047"/>
                    <a:pt x="39128" y="9416"/>
                    <a:pt x="39128" y="11851"/>
                  </a:cubicBezTo>
                  <a:cubicBezTo>
                    <a:pt x="39128" y="14286"/>
                    <a:pt x="37361" y="16654"/>
                    <a:pt x="34125" y="18522"/>
                  </a:cubicBezTo>
                  <a:cubicBezTo>
                    <a:pt x="30522" y="20624"/>
                    <a:pt x="25719" y="21758"/>
                    <a:pt x="20582" y="21758"/>
                  </a:cubicBezTo>
                  <a:cubicBezTo>
                    <a:pt x="15412" y="21758"/>
                    <a:pt x="10608" y="20590"/>
                    <a:pt x="7006" y="18522"/>
                  </a:cubicBezTo>
                  <a:cubicBezTo>
                    <a:pt x="3770" y="16654"/>
                    <a:pt x="2002" y="14286"/>
                    <a:pt x="2002" y="11851"/>
                  </a:cubicBezTo>
                  <a:cubicBezTo>
                    <a:pt x="2002" y="9449"/>
                    <a:pt x="3770" y="7047"/>
                    <a:pt x="7006" y="5179"/>
                  </a:cubicBezTo>
                  <a:cubicBezTo>
                    <a:pt x="10608" y="3111"/>
                    <a:pt x="15412" y="1977"/>
                    <a:pt x="20582" y="1977"/>
                  </a:cubicBezTo>
                  <a:close/>
                  <a:moveTo>
                    <a:pt x="20565" y="1"/>
                  </a:moveTo>
                  <a:cubicBezTo>
                    <a:pt x="15303" y="1"/>
                    <a:pt x="10041" y="1160"/>
                    <a:pt x="6038" y="3478"/>
                  </a:cubicBezTo>
                  <a:cubicBezTo>
                    <a:pt x="2002" y="5780"/>
                    <a:pt x="1" y="8815"/>
                    <a:pt x="1" y="11851"/>
                  </a:cubicBezTo>
                  <a:lnTo>
                    <a:pt x="1" y="17455"/>
                  </a:lnTo>
                  <a:cubicBezTo>
                    <a:pt x="1" y="20490"/>
                    <a:pt x="2002" y="23526"/>
                    <a:pt x="6038" y="25861"/>
                  </a:cubicBezTo>
                  <a:cubicBezTo>
                    <a:pt x="10041" y="28179"/>
                    <a:pt x="15303" y="29338"/>
                    <a:pt x="20565" y="29338"/>
                  </a:cubicBezTo>
                  <a:cubicBezTo>
                    <a:pt x="25827" y="29338"/>
                    <a:pt x="31089" y="28179"/>
                    <a:pt x="35092" y="25861"/>
                  </a:cubicBezTo>
                  <a:cubicBezTo>
                    <a:pt x="39128" y="23526"/>
                    <a:pt x="41130" y="20490"/>
                    <a:pt x="41130" y="17455"/>
                  </a:cubicBezTo>
                  <a:lnTo>
                    <a:pt x="41130" y="11851"/>
                  </a:lnTo>
                  <a:cubicBezTo>
                    <a:pt x="41130" y="8815"/>
                    <a:pt x="39128" y="5780"/>
                    <a:pt x="35092" y="3478"/>
                  </a:cubicBezTo>
                  <a:cubicBezTo>
                    <a:pt x="31089" y="1160"/>
                    <a:pt x="25827" y="1"/>
                    <a:pt x="205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2827200" y="4206575"/>
              <a:ext cx="1128325" cy="593375"/>
            </a:xfrm>
            <a:custGeom>
              <a:avLst/>
              <a:gdLst/>
              <a:ahLst/>
              <a:cxnLst/>
              <a:rect l="l" t="t" r="r" b="b"/>
              <a:pathLst>
                <a:path w="45133" h="23735" extrusionOk="0">
                  <a:moveTo>
                    <a:pt x="22550" y="1977"/>
                  </a:moveTo>
                  <a:cubicBezTo>
                    <a:pt x="27720" y="1977"/>
                    <a:pt x="32523" y="3111"/>
                    <a:pt x="36126" y="5179"/>
                  </a:cubicBezTo>
                  <a:cubicBezTo>
                    <a:pt x="39362" y="7047"/>
                    <a:pt x="41129" y="9416"/>
                    <a:pt x="41129" y="11851"/>
                  </a:cubicBezTo>
                  <a:cubicBezTo>
                    <a:pt x="41129" y="14286"/>
                    <a:pt x="39362" y="16654"/>
                    <a:pt x="36126" y="18522"/>
                  </a:cubicBezTo>
                  <a:cubicBezTo>
                    <a:pt x="32523" y="20624"/>
                    <a:pt x="27720" y="21758"/>
                    <a:pt x="22550" y="21758"/>
                  </a:cubicBezTo>
                  <a:cubicBezTo>
                    <a:pt x="17413" y="21758"/>
                    <a:pt x="12609" y="20590"/>
                    <a:pt x="9007" y="18522"/>
                  </a:cubicBezTo>
                  <a:cubicBezTo>
                    <a:pt x="5771" y="16654"/>
                    <a:pt x="4003" y="14319"/>
                    <a:pt x="4003" y="11851"/>
                  </a:cubicBezTo>
                  <a:cubicBezTo>
                    <a:pt x="4003" y="9416"/>
                    <a:pt x="5771" y="7047"/>
                    <a:pt x="9007" y="5179"/>
                  </a:cubicBezTo>
                  <a:cubicBezTo>
                    <a:pt x="12609" y="3111"/>
                    <a:pt x="17413" y="1977"/>
                    <a:pt x="22550" y="1977"/>
                  </a:cubicBezTo>
                  <a:close/>
                  <a:moveTo>
                    <a:pt x="22566" y="1"/>
                  </a:moveTo>
                  <a:cubicBezTo>
                    <a:pt x="17304" y="1"/>
                    <a:pt x="12042" y="1160"/>
                    <a:pt x="8039" y="3478"/>
                  </a:cubicBezTo>
                  <a:cubicBezTo>
                    <a:pt x="0" y="8115"/>
                    <a:pt x="0" y="15620"/>
                    <a:pt x="8039" y="20257"/>
                  </a:cubicBezTo>
                  <a:cubicBezTo>
                    <a:pt x="12042" y="22575"/>
                    <a:pt x="17304" y="23734"/>
                    <a:pt x="22566" y="23734"/>
                  </a:cubicBezTo>
                  <a:cubicBezTo>
                    <a:pt x="27828" y="23734"/>
                    <a:pt x="33090" y="22575"/>
                    <a:pt x="37093" y="20257"/>
                  </a:cubicBezTo>
                  <a:cubicBezTo>
                    <a:pt x="45132" y="15620"/>
                    <a:pt x="45132" y="8115"/>
                    <a:pt x="37093" y="3478"/>
                  </a:cubicBezTo>
                  <a:cubicBezTo>
                    <a:pt x="33090" y="1160"/>
                    <a:pt x="27828" y="1"/>
                    <a:pt x="22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2931425" y="4319375"/>
              <a:ext cx="919850" cy="431150"/>
            </a:xfrm>
            <a:custGeom>
              <a:avLst/>
              <a:gdLst/>
              <a:ahLst/>
              <a:cxnLst/>
              <a:rect l="l" t="t" r="r" b="b"/>
              <a:pathLst>
                <a:path w="36794" h="17246" extrusionOk="0">
                  <a:moveTo>
                    <a:pt x="18381" y="0"/>
                  </a:moveTo>
                  <a:cubicBezTo>
                    <a:pt x="13244" y="0"/>
                    <a:pt x="8440" y="1134"/>
                    <a:pt x="4838" y="3202"/>
                  </a:cubicBezTo>
                  <a:cubicBezTo>
                    <a:pt x="2169" y="4770"/>
                    <a:pt x="501" y="6638"/>
                    <a:pt x="1" y="8640"/>
                  </a:cubicBezTo>
                  <a:cubicBezTo>
                    <a:pt x="501" y="10608"/>
                    <a:pt x="2169" y="12509"/>
                    <a:pt x="4838" y="14044"/>
                  </a:cubicBezTo>
                  <a:cubicBezTo>
                    <a:pt x="8440" y="16112"/>
                    <a:pt x="13244" y="17246"/>
                    <a:pt x="18381" y="17246"/>
                  </a:cubicBezTo>
                  <a:cubicBezTo>
                    <a:pt x="23551" y="17246"/>
                    <a:pt x="28354" y="16145"/>
                    <a:pt x="31957" y="14044"/>
                  </a:cubicBezTo>
                  <a:cubicBezTo>
                    <a:pt x="34625" y="12476"/>
                    <a:pt x="36293" y="10608"/>
                    <a:pt x="36794" y="8640"/>
                  </a:cubicBezTo>
                  <a:cubicBezTo>
                    <a:pt x="36293" y="6638"/>
                    <a:pt x="34625" y="4737"/>
                    <a:pt x="31957" y="3202"/>
                  </a:cubicBezTo>
                  <a:cubicBezTo>
                    <a:pt x="28354" y="1134"/>
                    <a:pt x="23551" y="0"/>
                    <a:pt x="18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2876575" y="4456975"/>
              <a:ext cx="393450" cy="474525"/>
            </a:xfrm>
            <a:custGeom>
              <a:avLst/>
              <a:gdLst/>
              <a:ahLst/>
              <a:cxnLst/>
              <a:rect l="l" t="t" r="r" b="b"/>
              <a:pathLst>
                <a:path w="15738" h="18981" extrusionOk="0">
                  <a:moveTo>
                    <a:pt x="260" y="0"/>
                  </a:moveTo>
                  <a:lnTo>
                    <a:pt x="260" y="0"/>
                  </a:lnTo>
                  <a:cubicBezTo>
                    <a:pt x="204" y="200"/>
                    <a:pt x="160" y="404"/>
                    <a:pt x="125" y="609"/>
                  </a:cubicBezTo>
                  <a:lnTo>
                    <a:pt x="125" y="609"/>
                  </a:lnTo>
                  <a:cubicBezTo>
                    <a:pt x="161" y="405"/>
                    <a:pt x="206" y="203"/>
                    <a:pt x="260" y="0"/>
                  </a:cubicBezTo>
                  <a:close/>
                  <a:moveTo>
                    <a:pt x="125" y="609"/>
                  </a:moveTo>
                  <a:cubicBezTo>
                    <a:pt x="34" y="1129"/>
                    <a:pt x="1" y="1651"/>
                    <a:pt x="27" y="2171"/>
                  </a:cubicBezTo>
                  <a:lnTo>
                    <a:pt x="27" y="2171"/>
                  </a:lnTo>
                  <a:lnTo>
                    <a:pt x="27" y="1835"/>
                  </a:lnTo>
                  <a:cubicBezTo>
                    <a:pt x="27" y="1434"/>
                    <a:pt x="56" y="1019"/>
                    <a:pt x="125" y="609"/>
                  </a:cubicBezTo>
                  <a:close/>
                  <a:moveTo>
                    <a:pt x="27" y="2171"/>
                  </a:moveTo>
                  <a:lnTo>
                    <a:pt x="27" y="7439"/>
                  </a:lnTo>
                  <a:cubicBezTo>
                    <a:pt x="27" y="10474"/>
                    <a:pt x="2028" y="13510"/>
                    <a:pt x="6064" y="15845"/>
                  </a:cubicBezTo>
                  <a:cubicBezTo>
                    <a:pt x="9033" y="17479"/>
                    <a:pt x="12335" y="18547"/>
                    <a:pt x="15738" y="18980"/>
                  </a:cubicBezTo>
                  <a:lnTo>
                    <a:pt x="15738" y="13376"/>
                  </a:lnTo>
                  <a:cubicBezTo>
                    <a:pt x="12335" y="12976"/>
                    <a:pt x="9033" y="11909"/>
                    <a:pt x="6031" y="10241"/>
                  </a:cubicBezTo>
                  <a:cubicBezTo>
                    <a:pt x="2179" y="7994"/>
                    <a:pt x="172" y="5103"/>
                    <a:pt x="27" y="21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5541625" y="3824800"/>
              <a:ext cx="190175" cy="206525"/>
            </a:xfrm>
            <a:custGeom>
              <a:avLst/>
              <a:gdLst/>
              <a:ahLst/>
              <a:cxnLst/>
              <a:rect l="l" t="t" r="r" b="b"/>
              <a:pathLst>
                <a:path w="7607" h="8261" extrusionOk="0">
                  <a:moveTo>
                    <a:pt x="1435" y="0"/>
                  </a:moveTo>
                  <a:cubicBezTo>
                    <a:pt x="1296" y="0"/>
                    <a:pt x="1161" y="22"/>
                    <a:pt x="1035" y="69"/>
                  </a:cubicBezTo>
                  <a:cubicBezTo>
                    <a:pt x="267" y="403"/>
                    <a:pt x="1" y="870"/>
                    <a:pt x="267" y="1970"/>
                  </a:cubicBezTo>
                  <a:cubicBezTo>
                    <a:pt x="568" y="3205"/>
                    <a:pt x="1435" y="4039"/>
                    <a:pt x="2236" y="4939"/>
                  </a:cubicBezTo>
                  <a:cubicBezTo>
                    <a:pt x="3170" y="5973"/>
                    <a:pt x="3603" y="6741"/>
                    <a:pt x="4237" y="7574"/>
                  </a:cubicBezTo>
                  <a:cubicBezTo>
                    <a:pt x="4599" y="8057"/>
                    <a:pt x="5344" y="8260"/>
                    <a:pt x="6032" y="8260"/>
                  </a:cubicBezTo>
                  <a:cubicBezTo>
                    <a:pt x="6295" y="8260"/>
                    <a:pt x="6550" y="8230"/>
                    <a:pt x="6772" y="8175"/>
                  </a:cubicBezTo>
                  <a:cubicBezTo>
                    <a:pt x="7606" y="7941"/>
                    <a:pt x="7473" y="6707"/>
                    <a:pt x="7473" y="6007"/>
                  </a:cubicBezTo>
                  <a:cubicBezTo>
                    <a:pt x="7473" y="5073"/>
                    <a:pt x="7406" y="4606"/>
                    <a:pt x="7172" y="4506"/>
                  </a:cubicBezTo>
                  <a:cubicBezTo>
                    <a:pt x="6906" y="4406"/>
                    <a:pt x="5204" y="1604"/>
                    <a:pt x="4504" y="1403"/>
                  </a:cubicBezTo>
                  <a:cubicBezTo>
                    <a:pt x="3798" y="1168"/>
                    <a:pt x="2471" y="0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5641700" y="3903225"/>
              <a:ext cx="79250" cy="50900"/>
            </a:xfrm>
            <a:custGeom>
              <a:avLst/>
              <a:gdLst/>
              <a:ahLst/>
              <a:cxnLst/>
              <a:rect l="l" t="t" r="r" b="b"/>
              <a:pathLst>
                <a:path w="3170" h="2036" extrusionOk="0">
                  <a:moveTo>
                    <a:pt x="0" y="1"/>
                  </a:moveTo>
                  <a:cubicBezTo>
                    <a:pt x="1" y="1"/>
                    <a:pt x="234" y="1535"/>
                    <a:pt x="267" y="1635"/>
                  </a:cubicBezTo>
                  <a:cubicBezTo>
                    <a:pt x="718" y="1902"/>
                    <a:pt x="1218" y="2036"/>
                    <a:pt x="1718" y="2036"/>
                  </a:cubicBezTo>
                  <a:cubicBezTo>
                    <a:pt x="2219" y="2036"/>
                    <a:pt x="2719" y="1902"/>
                    <a:pt x="3169" y="1635"/>
                  </a:cubicBezTo>
                  <a:lnTo>
                    <a:pt x="3169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5161350" y="4096700"/>
              <a:ext cx="343600" cy="169475"/>
            </a:xfrm>
            <a:custGeom>
              <a:avLst/>
              <a:gdLst/>
              <a:ahLst/>
              <a:cxnLst/>
              <a:rect l="l" t="t" r="r" b="b"/>
              <a:pathLst>
                <a:path w="13744" h="6779" extrusionOk="0">
                  <a:moveTo>
                    <a:pt x="9207" y="1"/>
                  </a:moveTo>
                  <a:cubicBezTo>
                    <a:pt x="7706" y="1602"/>
                    <a:pt x="3437" y="2870"/>
                    <a:pt x="3403" y="2870"/>
                  </a:cubicBezTo>
                  <a:cubicBezTo>
                    <a:pt x="301" y="4104"/>
                    <a:pt x="1" y="4671"/>
                    <a:pt x="201" y="5205"/>
                  </a:cubicBezTo>
                  <a:cubicBezTo>
                    <a:pt x="401" y="5772"/>
                    <a:pt x="1735" y="6539"/>
                    <a:pt x="3036" y="6739"/>
                  </a:cubicBezTo>
                  <a:cubicBezTo>
                    <a:pt x="3256" y="6766"/>
                    <a:pt x="3521" y="6779"/>
                    <a:pt x="3811" y="6779"/>
                  </a:cubicBezTo>
                  <a:cubicBezTo>
                    <a:pt x="4971" y="6779"/>
                    <a:pt x="6545" y="6566"/>
                    <a:pt x="7373" y="6139"/>
                  </a:cubicBezTo>
                  <a:cubicBezTo>
                    <a:pt x="8381" y="5618"/>
                    <a:pt x="9800" y="5003"/>
                    <a:pt x="10767" y="5003"/>
                  </a:cubicBezTo>
                  <a:cubicBezTo>
                    <a:pt x="10792" y="5003"/>
                    <a:pt x="10817" y="5004"/>
                    <a:pt x="10842" y="5004"/>
                  </a:cubicBezTo>
                  <a:cubicBezTo>
                    <a:pt x="10964" y="5010"/>
                    <a:pt x="11084" y="5013"/>
                    <a:pt x="11199" y="5013"/>
                  </a:cubicBezTo>
                  <a:cubicBezTo>
                    <a:pt x="12436" y="5013"/>
                    <a:pt x="13264" y="4695"/>
                    <a:pt x="13477" y="4237"/>
                  </a:cubicBezTo>
                  <a:cubicBezTo>
                    <a:pt x="13744" y="3703"/>
                    <a:pt x="13577" y="2569"/>
                    <a:pt x="13444" y="1869"/>
                  </a:cubicBezTo>
                  <a:cubicBezTo>
                    <a:pt x="13277" y="1002"/>
                    <a:pt x="12977" y="1"/>
                    <a:pt x="129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5389850" y="4065025"/>
              <a:ext cx="96775" cy="61850"/>
            </a:xfrm>
            <a:custGeom>
              <a:avLst/>
              <a:gdLst/>
              <a:ahLst/>
              <a:cxnLst/>
              <a:rect l="l" t="t" r="r" b="b"/>
              <a:pathLst>
                <a:path w="3871" h="2474" extrusionOk="0">
                  <a:moveTo>
                    <a:pt x="101" y="0"/>
                  </a:moveTo>
                  <a:lnTo>
                    <a:pt x="67" y="1268"/>
                  </a:lnTo>
                  <a:cubicBezTo>
                    <a:pt x="1" y="2102"/>
                    <a:pt x="701" y="2402"/>
                    <a:pt x="1769" y="2469"/>
                  </a:cubicBezTo>
                  <a:cubicBezTo>
                    <a:pt x="1837" y="2472"/>
                    <a:pt x="1904" y="2473"/>
                    <a:pt x="1969" y="2473"/>
                  </a:cubicBezTo>
                  <a:cubicBezTo>
                    <a:pt x="3291" y="2473"/>
                    <a:pt x="3837" y="1845"/>
                    <a:pt x="3837" y="1368"/>
                  </a:cubicBezTo>
                  <a:cubicBezTo>
                    <a:pt x="3837" y="868"/>
                    <a:pt x="3870" y="34"/>
                    <a:pt x="3870" y="3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5304800" y="2746850"/>
              <a:ext cx="454500" cy="1330275"/>
            </a:xfrm>
            <a:custGeom>
              <a:avLst/>
              <a:gdLst/>
              <a:ahLst/>
              <a:cxnLst/>
              <a:rect l="l" t="t" r="r" b="b"/>
              <a:pathLst>
                <a:path w="18180" h="53211" extrusionOk="0">
                  <a:moveTo>
                    <a:pt x="12945" y="0"/>
                  </a:moveTo>
                  <a:cubicBezTo>
                    <a:pt x="8142" y="0"/>
                    <a:pt x="726" y="667"/>
                    <a:pt x="434" y="4760"/>
                  </a:cubicBezTo>
                  <a:cubicBezTo>
                    <a:pt x="0" y="10831"/>
                    <a:pt x="634" y="26308"/>
                    <a:pt x="767" y="28977"/>
                  </a:cubicBezTo>
                  <a:cubicBezTo>
                    <a:pt x="901" y="31645"/>
                    <a:pt x="1301" y="34014"/>
                    <a:pt x="1768" y="38350"/>
                  </a:cubicBezTo>
                  <a:cubicBezTo>
                    <a:pt x="2202" y="42687"/>
                    <a:pt x="3503" y="52761"/>
                    <a:pt x="3503" y="52761"/>
                  </a:cubicBezTo>
                  <a:cubicBezTo>
                    <a:pt x="4086" y="53061"/>
                    <a:pt x="4737" y="53211"/>
                    <a:pt x="5387" y="53211"/>
                  </a:cubicBezTo>
                  <a:cubicBezTo>
                    <a:pt x="6038" y="53211"/>
                    <a:pt x="6688" y="53061"/>
                    <a:pt x="7272" y="52761"/>
                  </a:cubicBezTo>
                  <a:cubicBezTo>
                    <a:pt x="7272" y="52761"/>
                    <a:pt x="8740" y="40619"/>
                    <a:pt x="8673" y="37550"/>
                  </a:cubicBezTo>
                  <a:cubicBezTo>
                    <a:pt x="8640" y="35281"/>
                    <a:pt x="8306" y="33013"/>
                    <a:pt x="7672" y="30812"/>
                  </a:cubicBezTo>
                  <a:cubicBezTo>
                    <a:pt x="7672" y="30812"/>
                    <a:pt x="8073" y="25808"/>
                    <a:pt x="8506" y="21472"/>
                  </a:cubicBezTo>
                  <a:cubicBezTo>
                    <a:pt x="8907" y="17102"/>
                    <a:pt x="9240" y="15034"/>
                    <a:pt x="9340" y="13132"/>
                  </a:cubicBezTo>
                  <a:lnTo>
                    <a:pt x="9707" y="12932"/>
                  </a:lnTo>
                  <a:cubicBezTo>
                    <a:pt x="9707" y="12932"/>
                    <a:pt x="9907" y="20437"/>
                    <a:pt x="10041" y="23139"/>
                  </a:cubicBezTo>
                  <a:cubicBezTo>
                    <a:pt x="10207" y="25808"/>
                    <a:pt x="10541" y="28376"/>
                    <a:pt x="11208" y="33347"/>
                  </a:cubicBezTo>
                  <a:cubicBezTo>
                    <a:pt x="11809" y="37683"/>
                    <a:pt x="13577" y="46856"/>
                    <a:pt x="13577" y="46856"/>
                  </a:cubicBezTo>
                  <a:cubicBezTo>
                    <a:pt x="14185" y="47198"/>
                    <a:pt x="14718" y="47314"/>
                    <a:pt x="15162" y="47314"/>
                  </a:cubicBezTo>
                  <a:cubicBezTo>
                    <a:pt x="16106" y="47314"/>
                    <a:pt x="16645" y="46790"/>
                    <a:pt x="16645" y="46790"/>
                  </a:cubicBezTo>
                  <a:cubicBezTo>
                    <a:pt x="16645" y="46790"/>
                    <a:pt x="18180" y="35381"/>
                    <a:pt x="17746" y="31612"/>
                  </a:cubicBezTo>
                  <a:cubicBezTo>
                    <a:pt x="17546" y="29611"/>
                    <a:pt x="17112" y="27609"/>
                    <a:pt x="16512" y="25641"/>
                  </a:cubicBezTo>
                  <a:cubicBezTo>
                    <a:pt x="16512" y="25641"/>
                    <a:pt x="17046" y="20538"/>
                    <a:pt x="17346" y="15667"/>
                  </a:cubicBezTo>
                  <a:cubicBezTo>
                    <a:pt x="17679" y="10430"/>
                    <a:pt x="17980" y="7728"/>
                    <a:pt x="16979" y="156"/>
                  </a:cubicBezTo>
                  <a:cubicBezTo>
                    <a:pt x="16979" y="156"/>
                    <a:pt x="15268" y="0"/>
                    <a:pt x="129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5537450" y="2982575"/>
              <a:ext cx="156800" cy="322825"/>
            </a:xfrm>
            <a:custGeom>
              <a:avLst/>
              <a:gdLst/>
              <a:ahLst/>
              <a:cxnLst/>
              <a:rect l="l" t="t" r="r" b="b"/>
              <a:pathLst>
                <a:path w="6272" h="12913" extrusionOk="0">
                  <a:moveTo>
                    <a:pt x="6272" y="1"/>
                  </a:moveTo>
                  <a:lnTo>
                    <a:pt x="6272" y="1"/>
                  </a:lnTo>
                  <a:cubicBezTo>
                    <a:pt x="4170" y="1769"/>
                    <a:pt x="1" y="3703"/>
                    <a:pt x="1" y="3703"/>
                  </a:cubicBezTo>
                  <a:lnTo>
                    <a:pt x="368" y="3703"/>
                  </a:lnTo>
                  <a:lnTo>
                    <a:pt x="668" y="12910"/>
                  </a:lnTo>
                  <a:cubicBezTo>
                    <a:pt x="668" y="12911"/>
                    <a:pt x="668" y="12912"/>
                    <a:pt x="668" y="12912"/>
                  </a:cubicBezTo>
                  <a:cubicBezTo>
                    <a:pt x="687" y="12912"/>
                    <a:pt x="1769" y="3770"/>
                    <a:pt x="1769" y="3770"/>
                  </a:cubicBezTo>
                  <a:cubicBezTo>
                    <a:pt x="4304" y="2636"/>
                    <a:pt x="6272" y="1"/>
                    <a:pt x="6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5465750" y="2180325"/>
              <a:ext cx="146775" cy="168500"/>
            </a:xfrm>
            <a:custGeom>
              <a:avLst/>
              <a:gdLst/>
              <a:ahLst/>
              <a:cxnLst/>
              <a:rect l="l" t="t" r="r" b="b"/>
              <a:pathLst>
                <a:path w="5871" h="6740" extrusionOk="0">
                  <a:moveTo>
                    <a:pt x="5304" y="1"/>
                  </a:moveTo>
                  <a:lnTo>
                    <a:pt x="0" y="1168"/>
                  </a:lnTo>
                  <a:lnTo>
                    <a:pt x="634" y="6739"/>
                  </a:lnTo>
                  <a:lnTo>
                    <a:pt x="5871" y="6472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5648375" y="2262475"/>
              <a:ext cx="156800" cy="407400"/>
            </a:xfrm>
            <a:custGeom>
              <a:avLst/>
              <a:gdLst/>
              <a:ahLst/>
              <a:cxnLst/>
              <a:rect l="l" t="t" r="r" b="b"/>
              <a:pathLst>
                <a:path w="6272" h="16296" extrusionOk="0">
                  <a:moveTo>
                    <a:pt x="1173" y="0"/>
                  </a:moveTo>
                  <a:cubicBezTo>
                    <a:pt x="981" y="0"/>
                    <a:pt x="780" y="6"/>
                    <a:pt x="567" y="17"/>
                  </a:cubicBezTo>
                  <a:lnTo>
                    <a:pt x="0" y="16296"/>
                  </a:lnTo>
                  <a:cubicBezTo>
                    <a:pt x="0" y="16296"/>
                    <a:pt x="4137" y="16196"/>
                    <a:pt x="5204" y="15929"/>
                  </a:cubicBezTo>
                  <a:cubicBezTo>
                    <a:pt x="6271" y="15662"/>
                    <a:pt x="6205" y="13827"/>
                    <a:pt x="5905" y="11225"/>
                  </a:cubicBezTo>
                  <a:cubicBezTo>
                    <a:pt x="5604" y="8623"/>
                    <a:pt x="5271" y="3587"/>
                    <a:pt x="4370" y="1919"/>
                  </a:cubicBezTo>
                  <a:cubicBezTo>
                    <a:pt x="3598" y="404"/>
                    <a:pt x="2720" y="0"/>
                    <a:pt x="117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5311475" y="2262000"/>
              <a:ext cx="448675" cy="683300"/>
            </a:xfrm>
            <a:custGeom>
              <a:avLst/>
              <a:gdLst/>
              <a:ahLst/>
              <a:cxnLst/>
              <a:rect l="l" t="t" r="r" b="b"/>
              <a:pathLst>
                <a:path w="17947" h="27332" extrusionOk="0">
                  <a:moveTo>
                    <a:pt x="13541" y="0"/>
                  </a:moveTo>
                  <a:cubicBezTo>
                    <a:pt x="13385" y="0"/>
                    <a:pt x="13230" y="12"/>
                    <a:pt x="13076" y="36"/>
                  </a:cubicBezTo>
                  <a:lnTo>
                    <a:pt x="11775" y="270"/>
                  </a:lnTo>
                  <a:cubicBezTo>
                    <a:pt x="11606" y="946"/>
                    <a:pt x="10212" y="1430"/>
                    <a:pt x="8531" y="1430"/>
                  </a:cubicBezTo>
                  <a:cubicBezTo>
                    <a:pt x="7891" y="1430"/>
                    <a:pt x="7209" y="1360"/>
                    <a:pt x="6538" y="1204"/>
                  </a:cubicBezTo>
                  <a:cubicBezTo>
                    <a:pt x="5804" y="1404"/>
                    <a:pt x="3369" y="1871"/>
                    <a:pt x="2769" y="2071"/>
                  </a:cubicBezTo>
                  <a:cubicBezTo>
                    <a:pt x="1001" y="2638"/>
                    <a:pt x="267" y="4373"/>
                    <a:pt x="0" y="10110"/>
                  </a:cubicBezTo>
                  <a:cubicBezTo>
                    <a:pt x="0" y="10110"/>
                    <a:pt x="133" y="23086"/>
                    <a:pt x="67" y="25688"/>
                  </a:cubicBezTo>
                  <a:cubicBezTo>
                    <a:pt x="2949" y="26908"/>
                    <a:pt x="5935" y="27331"/>
                    <a:pt x="8358" y="27331"/>
                  </a:cubicBezTo>
                  <a:cubicBezTo>
                    <a:pt x="9580" y="27331"/>
                    <a:pt x="10658" y="27223"/>
                    <a:pt x="11508" y="27056"/>
                  </a:cubicBezTo>
                  <a:cubicBezTo>
                    <a:pt x="16779" y="26055"/>
                    <a:pt x="17446" y="23887"/>
                    <a:pt x="17446" y="23887"/>
                  </a:cubicBezTo>
                  <a:lnTo>
                    <a:pt x="16679" y="17949"/>
                  </a:lnTo>
                  <a:cubicBezTo>
                    <a:pt x="16679" y="17949"/>
                    <a:pt x="17946" y="6441"/>
                    <a:pt x="17312" y="2905"/>
                  </a:cubicBezTo>
                  <a:cubicBezTo>
                    <a:pt x="17067" y="1495"/>
                    <a:pt x="15301" y="0"/>
                    <a:pt x="13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5434875" y="2232375"/>
              <a:ext cx="195175" cy="84600"/>
            </a:xfrm>
            <a:custGeom>
              <a:avLst/>
              <a:gdLst/>
              <a:ahLst/>
              <a:cxnLst/>
              <a:rect l="l" t="t" r="r" b="b"/>
              <a:pathLst>
                <a:path w="7807" h="3384" extrusionOk="0">
                  <a:moveTo>
                    <a:pt x="6834" y="1"/>
                  </a:moveTo>
                  <a:cubicBezTo>
                    <a:pt x="6757" y="1"/>
                    <a:pt x="6706" y="20"/>
                    <a:pt x="6706" y="20"/>
                  </a:cubicBezTo>
                  <a:lnTo>
                    <a:pt x="6739" y="421"/>
                  </a:lnTo>
                  <a:cubicBezTo>
                    <a:pt x="6739" y="421"/>
                    <a:pt x="6405" y="888"/>
                    <a:pt x="4704" y="1288"/>
                  </a:cubicBezTo>
                  <a:cubicBezTo>
                    <a:pt x="4171" y="1388"/>
                    <a:pt x="3629" y="1438"/>
                    <a:pt x="3086" y="1438"/>
                  </a:cubicBezTo>
                  <a:cubicBezTo>
                    <a:pt x="2544" y="1438"/>
                    <a:pt x="2002" y="1388"/>
                    <a:pt x="1469" y="1288"/>
                  </a:cubicBezTo>
                  <a:lnTo>
                    <a:pt x="1435" y="921"/>
                  </a:lnTo>
                  <a:lnTo>
                    <a:pt x="1402" y="554"/>
                  </a:lnTo>
                  <a:cubicBezTo>
                    <a:pt x="1202" y="554"/>
                    <a:pt x="1002" y="654"/>
                    <a:pt x="902" y="854"/>
                  </a:cubicBezTo>
                  <a:cubicBezTo>
                    <a:pt x="701" y="1155"/>
                    <a:pt x="1" y="2722"/>
                    <a:pt x="1" y="2722"/>
                  </a:cubicBezTo>
                  <a:lnTo>
                    <a:pt x="801" y="2556"/>
                  </a:lnTo>
                  <a:cubicBezTo>
                    <a:pt x="1747" y="3102"/>
                    <a:pt x="2826" y="3384"/>
                    <a:pt x="3911" y="3384"/>
                  </a:cubicBezTo>
                  <a:cubicBezTo>
                    <a:pt x="4549" y="3384"/>
                    <a:pt x="5188" y="3287"/>
                    <a:pt x="5805" y="3089"/>
                  </a:cubicBezTo>
                  <a:cubicBezTo>
                    <a:pt x="7806" y="2489"/>
                    <a:pt x="7606" y="1288"/>
                    <a:pt x="7606" y="1288"/>
                  </a:cubicBezTo>
                  <a:cubicBezTo>
                    <a:pt x="7540" y="1021"/>
                    <a:pt x="7473" y="754"/>
                    <a:pt x="7373" y="487"/>
                  </a:cubicBezTo>
                  <a:cubicBezTo>
                    <a:pt x="7220" y="72"/>
                    <a:pt x="6981" y="1"/>
                    <a:pt x="68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810275" y="2106950"/>
              <a:ext cx="371950" cy="488700"/>
            </a:xfrm>
            <a:custGeom>
              <a:avLst/>
              <a:gdLst/>
              <a:ahLst/>
              <a:cxnLst/>
              <a:rect l="l" t="t" r="r" b="b"/>
              <a:pathLst>
                <a:path w="14878" h="19548" extrusionOk="0">
                  <a:moveTo>
                    <a:pt x="10408" y="1"/>
                  </a:moveTo>
                  <a:lnTo>
                    <a:pt x="0" y="5438"/>
                  </a:lnTo>
                  <a:lnTo>
                    <a:pt x="5171" y="19548"/>
                  </a:lnTo>
                  <a:lnTo>
                    <a:pt x="14878" y="14111"/>
                  </a:lnTo>
                  <a:lnTo>
                    <a:pt x="1040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840300" y="2141150"/>
              <a:ext cx="317750" cy="417825"/>
            </a:xfrm>
            <a:custGeom>
              <a:avLst/>
              <a:gdLst/>
              <a:ahLst/>
              <a:cxnLst/>
              <a:rect l="l" t="t" r="r" b="b"/>
              <a:pathLst>
                <a:path w="12710" h="16713" extrusionOk="0">
                  <a:moveTo>
                    <a:pt x="8740" y="0"/>
                  </a:moveTo>
                  <a:lnTo>
                    <a:pt x="0" y="4570"/>
                  </a:lnTo>
                  <a:lnTo>
                    <a:pt x="4570" y="16712"/>
                  </a:lnTo>
                  <a:lnTo>
                    <a:pt x="12709" y="12142"/>
                  </a:lnTo>
                  <a:lnTo>
                    <a:pt x="87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4894500" y="2160825"/>
              <a:ext cx="118450" cy="70400"/>
            </a:xfrm>
            <a:custGeom>
              <a:avLst/>
              <a:gdLst/>
              <a:ahLst/>
              <a:cxnLst/>
              <a:rect l="l" t="t" r="r" b="b"/>
              <a:pathLst>
                <a:path w="4738" h="2816" extrusionOk="0">
                  <a:moveTo>
                    <a:pt x="4270" y="0"/>
                  </a:moveTo>
                  <a:cubicBezTo>
                    <a:pt x="3967" y="0"/>
                    <a:pt x="3452" y="156"/>
                    <a:pt x="2936" y="447"/>
                  </a:cubicBezTo>
                  <a:lnTo>
                    <a:pt x="1401" y="1215"/>
                  </a:lnTo>
                  <a:cubicBezTo>
                    <a:pt x="601" y="1648"/>
                    <a:pt x="0" y="2182"/>
                    <a:pt x="101" y="2415"/>
                  </a:cubicBezTo>
                  <a:lnTo>
                    <a:pt x="267" y="2816"/>
                  </a:lnTo>
                  <a:lnTo>
                    <a:pt x="4737" y="547"/>
                  </a:lnTo>
                  <a:cubicBezTo>
                    <a:pt x="4737" y="547"/>
                    <a:pt x="4637" y="347"/>
                    <a:pt x="4537" y="114"/>
                  </a:cubicBezTo>
                  <a:cubicBezTo>
                    <a:pt x="4515" y="37"/>
                    <a:pt x="4418" y="0"/>
                    <a:pt x="4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4873650" y="2127300"/>
              <a:ext cx="137625" cy="80575"/>
            </a:xfrm>
            <a:custGeom>
              <a:avLst/>
              <a:gdLst/>
              <a:ahLst/>
              <a:cxnLst/>
              <a:rect l="l" t="t" r="r" b="b"/>
              <a:pathLst>
                <a:path w="5505" h="3223" extrusionOk="0">
                  <a:moveTo>
                    <a:pt x="3193" y="0"/>
                  </a:moveTo>
                  <a:cubicBezTo>
                    <a:pt x="2964" y="0"/>
                    <a:pt x="2682" y="60"/>
                    <a:pt x="2336" y="221"/>
                  </a:cubicBezTo>
                  <a:cubicBezTo>
                    <a:pt x="935" y="888"/>
                    <a:pt x="1268" y="1955"/>
                    <a:pt x="1268" y="1955"/>
                  </a:cubicBezTo>
                  <a:lnTo>
                    <a:pt x="634" y="2322"/>
                  </a:lnTo>
                  <a:cubicBezTo>
                    <a:pt x="267" y="2522"/>
                    <a:pt x="1" y="2789"/>
                    <a:pt x="67" y="2956"/>
                  </a:cubicBezTo>
                  <a:lnTo>
                    <a:pt x="134" y="3223"/>
                  </a:lnTo>
                  <a:lnTo>
                    <a:pt x="5504" y="421"/>
                  </a:lnTo>
                  <a:lnTo>
                    <a:pt x="5371" y="154"/>
                  </a:lnTo>
                  <a:cubicBezTo>
                    <a:pt x="5356" y="79"/>
                    <a:pt x="5280" y="44"/>
                    <a:pt x="5171" y="44"/>
                  </a:cubicBezTo>
                  <a:cubicBezTo>
                    <a:pt x="5037" y="44"/>
                    <a:pt x="4854" y="96"/>
                    <a:pt x="4671" y="187"/>
                  </a:cubicBezTo>
                  <a:lnTo>
                    <a:pt x="4070" y="521"/>
                  </a:lnTo>
                  <a:cubicBezTo>
                    <a:pt x="4070" y="521"/>
                    <a:pt x="3866" y="0"/>
                    <a:pt x="31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4897825" y="2161250"/>
              <a:ext cx="117625" cy="70825"/>
            </a:xfrm>
            <a:custGeom>
              <a:avLst/>
              <a:gdLst/>
              <a:ahLst/>
              <a:cxnLst/>
              <a:rect l="l" t="t" r="r" b="b"/>
              <a:pathLst>
                <a:path w="4705" h="2833" extrusionOk="0">
                  <a:moveTo>
                    <a:pt x="4247" y="0"/>
                  </a:moveTo>
                  <a:cubicBezTo>
                    <a:pt x="3941" y="0"/>
                    <a:pt x="3437" y="164"/>
                    <a:pt x="2903" y="430"/>
                  </a:cubicBezTo>
                  <a:lnTo>
                    <a:pt x="1369" y="1231"/>
                  </a:lnTo>
                  <a:cubicBezTo>
                    <a:pt x="568" y="1631"/>
                    <a:pt x="1" y="2165"/>
                    <a:pt x="68" y="2398"/>
                  </a:cubicBezTo>
                  <a:lnTo>
                    <a:pt x="234" y="2832"/>
                  </a:lnTo>
                  <a:lnTo>
                    <a:pt x="4704" y="530"/>
                  </a:lnTo>
                  <a:lnTo>
                    <a:pt x="4537" y="130"/>
                  </a:lnTo>
                  <a:cubicBezTo>
                    <a:pt x="4504" y="41"/>
                    <a:pt x="4400" y="0"/>
                    <a:pt x="42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5075450" y="2313775"/>
              <a:ext cx="371975" cy="481475"/>
            </a:xfrm>
            <a:custGeom>
              <a:avLst/>
              <a:gdLst/>
              <a:ahLst/>
              <a:cxnLst/>
              <a:rect l="l" t="t" r="r" b="b"/>
              <a:pathLst>
                <a:path w="14879" h="19259" extrusionOk="0">
                  <a:moveTo>
                    <a:pt x="12210" y="0"/>
                  </a:moveTo>
                  <a:lnTo>
                    <a:pt x="12210" y="0"/>
                  </a:lnTo>
                  <a:cubicBezTo>
                    <a:pt x="9808" y="200"/>
                    <a:pt x="8774" y="634"/>
                    <a:pt x="6973" y="3870"/>
                  </a:cubicBezTo>
                  <a:cubicBezTo>
                    <a:pt x="5038" y="7405"/>
                    <a:pt x="1269" y="13810"/>
                    <a:pt x="802" y="14611"/>
                  </a:cubicBezTo>
                  <a:cubicBezTo>
                    <a:pt x="134" y="15745"/>
                    <a:pt x="1" y="17446"/>
                    <a:pt x="568" y="18480"/>
                  </a:cubicBezTo>
                  <a:cubicBezTo>
                    <a:pt x="820" y="18922"/>
                    <a:pt x="1334" y="19259"/>
                    <a:pt x="2010" y="19259"/>
                  </a:cubicBezTo>
                  <a:cubicBezTo>
                    <a:pt x="2763" y="19259"/>
                    <a:pt x="3718" y="18840"/>
                    <a:pt x="4738" y="17679"/>
                  </a:cubicBezTo>
                  <a:cubicBezTo>
                    <a:pt x="7039" y="15111"/>
                    <a:pt x="11276" y="8806"/>
                    <a:pt x="11276" y="8806"/>
                  </a:cubicBezTo>
                  <a:cubicBezTo>
                    <a:pt x="11276" y="8806"/>
                    <a:pt x="14878" y="4036"/>
                    <a:pt x="1221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4788600" y="2344650"/>
              <a:ext cx="331075" cy="449475"/>
            </a:xfrm>
            <a:custGeom>
              <a:avLst/>
              <a:gdLst/>
              <a:ahLst/>
              <a:cxnLst/>
              <a:rect l="l" t="t" r="r" b="b"/>
              <a:pathLst>
                <a:path w="13243" h="17979" extrusionOk="0">
                  <a:moveTo>
                    <a:pt x="1804" y="0"/>
                  </a:moveTo>
                  <a:cubicBezTo>
                    <a:pt x="1542" y="0"/>
                    <a:pt x="1268" y="87"/>
                    <a:pt x="1134" y="400"/>
                  </a:cubicBezTo>
                  <a:cubicBezTo>
                    <a:pt x="267" y="2434"/>
                    <a:pt x="0" y="4636"/>
                    <a:pt x="1935" y="6070"/>
                  </a:cubicBezTo>
                  <a:cubicBezTo>
                    <a:pt x="3436" y="7138"/>
                    <a:pt x="4703" y="8472"/>
                    <a:pt x="5671" y="10006"/>
                  </a:cubicBezTo>
                  <a:cubicBezTo>
                    <a:pt x="6905" y="11908"/>
                    <a:pt x="11208" y="17745"/>
                    <a:pt x="13043" y="17979"/>
                  </a:cubicBezTo>
                  <a:lnTo>
                    <a:pt x="13243" y="12508"/>
                  </a:lnTo>
                  <a:cubicBezTo>
                    <a:pt x="13243" y="12508"/>
                    <a:pt x="6805" y="6371"/>
                    <a:pt x="6338" y="5703"/>
                  </a:cubicBezTo>
                  <a:cubicBezTo>
                    <a:pt x="5871" y="5003"/>
                    <a:pt x="6038" y="4002"/>
                    <a:pt x="5637" y="2968"/>
                  </a:cubicBezTo>
                  <a:cubicBezTo>
                    <a:pt x="5404" y="2334"/>
                    <a:pt x="5104" y="1734"/>
                    <a:pt x="4804" y="1133"/>
                  </a:cubicBezTo>
                  <a:cubicBezTo>
                    <a:pt x="4663" y="892"/>
                    <a:pt x="4315" y="528"/>
                    <a:pt x="4061" y="528"/>
                  </a:cubicBezTo>
                  <a:cubicBezTo>
                    <a:pt x="3895" y="528"/>
                    <a:pt x="3769" y="684"/>
                    <a:pt x="3769" y="1133"/>
                  </a:cubicBezTo>
                  <a:cubicBezTo>
                    <a:pt x="3769" y="2067"/>
                    <a:pt x="4103" y="2968"/>
                    <a:pt x="4070" y="3168"/>
                  </a:cubicBezTo>
                  <a:cubicBezTo>
                    <a:pt x="4061" y="3202"/>
                    <a:pt x="4041" y="3218"/>
                    <a:pt x="4007" y="3218"/>
                  </a:cubicBezTo>
                  <a:cubicBezTo>
                    <a:pt x="3907" y="3218"/>
                    <a:pt x="3694" y="3068"/>
                    <a:pt x="3369" y="2768"/>
                  </a:cubicBezTo>
                  <a:lnTo>
                    <a:pt x="2769" y="1100"/>
                  </a:lnTo>
                  <a:lnTo>
                    <a:pt x="2435" y="133"/>
                  </a:lnTo>
                  <a:cubicBezTo>
                    <a:pt x="2435" y="133"/>
                    <a:pt x="2129" y="0"/>
                    <a:pt x="180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4974550" y="2310350"/>
              <a:ext cx="464525" cy="491400"/>
            </a:xfrm>
            <a:custGeom>
              <a:avLst/>
              <a:gdLst/>
              <a:ahLst/>
              <a:cxnLst/>
              <a:rect l="l" t="t" r="r" b="b"/>
              <a:pathLst>
                <a:path w="18581" h="19656" extrusionOk="0">
                  <a:moveTo>
                    <a:pt x="16467" y="1"/>
                  </a:moveTo>
                  <a:cubicBezTo>
                    <a:pt x="15054" y="1"/>
                    <a:pt x="13435" y="301"/>
                    <a:pt x="12143" y="1972"/>
                  </a:cubicBezTo>
                  <a:cubicBezTo>
                    <a:pt x="10775" y="3706"/>
                    <a:pt x="5371" y="13280"/>
                    <a:pt x="5371" y="13280"/>
                  </a:cubicBezTo>
                  <a:lnTo>
                    <a:pt x="2336" y="10545"/>
                  </a:lnTo>
                  <a:cubicBezTo>
                    <a:pt x="1135" y="11312"/>
                    <a:pt x="301" y="12479"/>
                    <a:pt x="1" y="13847"/>
                  </a:cubicBezTo>
                  <a:cubicBezTo>
                    <a:pt x="801" y="15148"/>
                    <a:pt x="1735" y="16415"/>
                    <a:pt x="2736" y="17616"/>
                  </a:cubicBezTo>
                  <a:cubicBezTo>
                    <a:pt x="3824" y="18787"/>
                    <a:pt x="5004" y="19656"/>
                    <a:pt x="6044" y="19656"/>
                  </a:cubicBezTo>
                  <a:cubicBezTo>
                    <a:pt x="6249" y="19656"/>
                    <a:pt x="6447" y="19622"/>
                    <a:pt x="6639" y="19551"/>
                  </a:cubicBezTo>
                  <a:cubicBezTo>
                    <a:pt x="7806" y="19117"/>
                    <a:pt x="9007" y="18183"/>
                    <a:pt x="11542" y="14681"/>
                  </a:cubicBezTo>
                  <a:cubicBezTo>
                    <a:pt x="14077" y="11145"/>
                    <a:pt x="16846" y="6975"/>
                    <a:pt x="16846" y="6975"/>
                  </a:cubicBezTo>
                  <a:cubicBezTo>
                    <a:pt x="16846" y="6975"/>
                    <a:pt x="18581" y="2906"/>
                    <a:pt x="16713" y="4"/>
                  </a:cubicBezTo>
                  <a:cubicBezTo>
                    <a:pt x="16632" y="2"/>
                    <a:pt x="16550" y="1"/>
                    <a:pt x="164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5340650" y="2040225"/>
              <a:ext cx="32550" cy="63425"/>
            </a:xfrm>
            <a:custGeom>
              <a:avLst/>
              <a:gdLst/>
              <a:ahLst/>
              <a:cxnLst/>
              <a:rect l="l" t="t" r="r" b="b"/>
              <a:pathLst>
                <a:path w="1302" h="2537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1301" y="1"/>
                    <a:pt x="1" y="1969"/>
                    <a:pt x="134" y="2169"/>
                  </a:cubicBezTo>
                  <a:cubicBezTo>
                    <a:pt x="301" y="2369"/>
                    <a:pt x="1268" y="2536"/>
                    <a:pt x="1268" y="2536"/>
                  </a:cubicBezTo>
                  <a:lnTo>
                    <a:pt x="1301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5336475" y="1993425"/>
              <a:ext cx="90925" cy="78525"/>
            </a:xfrm>
            <a:custGeom>
              <a:avLst/>
              <a:gdLst/>
              <a:ahLst/>
              <a:cxnLst/>
              <a:rect l="l" t="t" r="r" b="b"/>
              <a:pathLst>
                <a:path w="3637" h="3141" extrusionOk="0">
                  <a:moveTo>
                    <a:pt x="2062" y="371"/>
                  </a:moveTo>
                  <a:cubicBezTo>
                    <a:pt x="2075" y="371"/>
                    <a:pt x="2089" y="371"/>
                    <a:pt x="2102" y="372"/>
                  </a:cubicBezTo>
                  <a:cubicBezTo>
                    <a:pt x="2769" y="372"/>
                    <a:pt x="3303" y="906"/>
                    <a:pt x="3303" y="1573"/>
                  </a:cubicBezTo>
                  <a:cubicBezTo>
                    <a:pt x="3303" y="2316"/>
                    <a:pt x="2694" y="2801"/>
                    <a:pt x="2073" y="2801"/>
                  </a:cubicBezTo>
                  <a:cubicBezTo>
                    <a:pt x="1775" y="2801"/>
                    <a:pt x="1473" y="2689"/>
                    <a:pt x="1235" y="2440"/>
                  </a:cubicBezTo>
                  <a:cubicBezTo>
                    <a:pt x="477" y="1682"/>
                    <a:pt x="989" y="371"/>
                    <a:pt x="2062" y="371"/>
                  </a:cubicBezTo>
                  <a:close/>
                  <a:moveTo>
                    <a:pt x="2076" y="1"/>
                  </a:moveTo>
                  <a:cubicBezTo>
                    <a:pt x="1690" y="1"/>
                    <a:pt x="1294" y="146"/>
                    <a:pt x="968" y="472"/>
                  </a:cubicBezTo>
                  <a:cubicBezTo>
                    <a:pt x="1" y="1439"/>
                    <a:pt x="701" y="3141"/>
                    <a:pt x="2102" y="3141"/>
                  </a:cubicBezTo>
                  <a:cubicBezTo>
                    <a:pt x="2936" y="3141"/>
                    <a:pt x="3637" y="2440"/>
                    <a:pt x="3637" y="1573"/>
                  </a:cubicBezTo>
                  <a:cubicBezTo>
                    <a:pt x="3637" y="627"/>
                    <a:pt x="2877" y="1"/>
                    <a:pt x="20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5365675" y="1895975"/>
              <a:ext cx="318575" cy="323250"/>
            </a:xfrm>
            <a:custGeom>
              <a:avLst/>
              <a:gdLst/>
              <a:ahLst/>
              <a:cxnLst/>
              <a:rect l="l" t="t" r="r" b="b"/>
              <a:pathLst>
                <a:path w="12743" h="12930" extrusionOk="0">
                  <a:moveTo>
                    <a:pt x="6333" y="1"/>
                  </a:moveTo>
                  <a:cubicBezTo>
                    <a:pt x="5283" y="1"/>
                    <a:pt x="4406" y="167"/>
                    <a:pt x="3936" y="267"/>
                  </a:cubicBezTo>
                  <a:cubicBezTo>
                    <a:pt x="1301" y="801"/>
                    <a:pt x="534" y="1968"/>
                    <a:pt x="267" y="6205"/>
                  </a:cubicBezTo>
                  <a:cubicBezTo>
                    <a:pt x="0" y="10608"/>
                    <a:pt x="467" y="11975"/>
                    <a:pt x="1034" y="12576"/>
                  </a:cubicBezTo>
                  <a:cubicBezTo>
                    <a:pt x="1268" y="12809"/>
                    <a:pt x="2102" y="12929"/>
                    <a:pt x="2969" y="12929"/>
                  </a:cubicBezTo>
                  <a:cubicBezTo>
                    <a:pt x="3589" y="12929"/>
                    <a:pt x="4225" y="12868"/>
                    <a:pt x="4670" y="12743"/>
                  </a:cubicBezTo>
                  <a:cubicBezTo>
                    <a:pt x="6071" y="12342"/>
                    <a:pt x="9140" y="11275"/>
                    <a:pt x="10608" y="9040"/>
                  </a:cubicBezTo>
                  <a:cubicBezTo>
                    <a:pt x="12309" y="6438"/>
                    <a:pt x="12743" y="2902"/>
                    <a:pt x="10941" y="1468"/>
                  </a:cubicBezTo>
                  <a:cubicBezTo>
                    <a:pt x="9469" y="301"/>
                    <a:pt x="7744" y="1"/>
                    <a:pt x="633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5395700" y="2197025"/>
              <a:ext cx="70900" cy="22000"/>
            </a:xfrm>
            <a:custGeom>
              <a:avLst/>
              <a:gdLst/>
              <a:ahLst/>
              <a:cxnLst/>
              <a:rect l="l" t="t" r="r" b="b"/>
              <a:pathLst>
                <a:path w="2836" h="880" extrusionOk="0">
                  <a:moveTo>
                    <a:pt x="2702" y="0"/>
                  </a:moveTo>
                  <a:cubicBezTo>
                    <a:pt x="1927" y="434"/>
                    <a:pt x="1066" y="637"/>
                    <a:pt x="199" y="637"/>
                  </a:cubicBezTo>
                  <a:cubicBezTo>
                    <a:pt x="133" y="637"/>
                    <a:pt x="67" y="636"/>
                    <a:pt x="0" y="634"/>
                  </a:cubicBezTo>
                  <a:lnTo>
                    <a:pt x="0" y="634"/>
                  </a:lnTo>
                  <a:cubicBezTo>
                    <a:pt x="350" y="797"/>
                    <a:pt x="1109" y="879"/>
                    <a:pt x="1876" y="879"/>
                  </a:cubicBezTo>
                  <a:cubicBezTo>
                    <a:pt x="2205" y="879"/>
                    <a:pt x="2535" y="864"/>
                    <a:pt x="2835" y="834"/>
                  </a:cubicBezTo>
                  <a:lnTo>
                    <a:pt x="27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5353150" y="2024400"/>
              <a:ext cx="117625" cy="23375"/>
            </a:xfrm>
            <a:custGeom>
              <a:avLst/>
              <a:gdLst/>
              <a:ahLst/>
              <a:cxnLst/>
              <a:rect l="l" t="t" r="r" b="b"/>
              <a:pathLst>
                <a:path w="4705" h="935" extrusionOk="0">
                  <a:moveTo>
                    <a:pt x="1" y="0"/>
                  </a:moveTo>
                  <a:lnTo>
                    <a:pt x="1" y="367"/>
                  </a:lnTo>
                  <a:lnTo>
                    <a:pt x="4537" y="934"/>
                  </a:lnTo>
                  <a:lnTo>
                    <a:pt x="4704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5333150" y="1797225"/>
              <a:ext cx="400300" cy="411575"/>
            </a:xfrm>
            <a:custGeom>
              <a:avLst/>
              <a:gdLst/>
              <a:ahLst/>
              <a:cxnLst/>
              <a:rect l="l" t="t" r="r" b="b"/>
              <a:pathLst>
                <a:path w="16012" h="16463" extrusionOk="0">
                  <a:moveTo>
                    <a:pt x="6005" y="12723"/>
                  </a:move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close/>
                  <a:moveTo>
                    <a:pt x="6358" y="1"/>
                  </a:moveTo>
                  <a:cubicBezTo>
                    <a:pt x="5653" y="1"/>
                    <a:pt x="4962" y="361"/>
                    <a:pt x="4604" y="1015"/>
                  </a:cubicBezTo>
                  <a:cubicBezTo>
                    <a:pt x="4103" y="514"/>
                    <a:pt x="3436" y="247"/>
                    <a:pt x="2736" y="247"/>
                  </a:cubicBezTo>
                  <a:cubicBezTo>
                    <a:pt x="2035" y="281"/>
                    <a:pt x="1401" y="681"/>
                    <a:pt x="1034" y="1282"/>
                  </a:cubicBezTo>
                  <a:cubicBezTo>
                    <a:pt x="734" y="1915"/>
                    <a:pt x="801" y="2683"/>
                    <a:pt x="1268" y="3216"/>
                  </a:cubicBezTo>
                  <a:cubicBezTo>
                    <a:pt x="834" y="3383"/>
                    <a:pt x="467" y="3683"/>
                    <a:pt x="267" y="4084"/>
                  </a:cubicBezTo>
                  <a:cubicBezTo>
                    <a:pt x="0" y="4551"/>
                    <a:pt x="67" y="5084"/>
                    <a:pt x="401" y="5485"/>
                  </a:cubicBezTo>
                  <a:cubicBezTo>
                    <a:pt x="534" y="5651"/>
                    <a:pt x="701" y="5785"/>
                    <a:pt x="901" y="5852"/>
                  </a:cubicBezTo>
                  <a:cubicBezTo>
                    <a:pt x="968" y="5885"/>
                    <a:pt x="1068" y="5885"/>
                    <a:pt x="1134" y="5918"/>
                  </a:cubicBezTo>
                  <a:cubicBezTo>
                    <a:pt x="1335" y="5918"/>
                    <a:pt x="1535" y="5918"/>
                    <a:pt x="1735" y="5852"/>
                  </a:cubicBezTo>
                  <a:lnTo>
                    <a:pt x="1735" y="5852"/>
                  </a:lnTo>
                  <a:cubicBezTo>
                    <a:pt x="1568" y="6252"/>
                    <a:pt x="1702" y="6719"/>
                    <a:pt x="2035" y="6986"/>
                  </a:cubicBezTo>
                  <a:cubicBezTo>
                    <a:pt x="2261" y="7129"/>
                    <a:pt x="2512" y="7197"/>
                    <a:pt x="2764" y="7197"/>
                  </a:cubicBezTo>
                  <a:cubicBezTo>
                    <a:pt x="2923" y="7197"/>
                    <a:pt x="3082" y="7170"/>
                    <a:pt x="3236" y="7119"/>
                  </a:cubicBezTo>
                  <a:lnTo>
                    <a:pt x="3236" y="7119"/>
                  </a:lnTo>
                  <a:cubicBezTo>
                    <a:pt x="3103" y="7386"/>
                    <a:pt x="3036" y="7686"/>
                    <a:pt x="3103" y="7953"/>
                  </a:cubicBezTo>
                  <a:cubicBezTo>
                    <a:pt x="3263" y="8562"/>
                    <a:pt x="3793" y="8956"/>
                    <a:pt x="4397" y="8956"/>
                  </a:cubicBezTo>
                  <a:cubicBezTo>
                    <a:pt x="4421" y="8956"/>
                    <a:pt x="4446" y="8955"/>
                    <a:pt x="4470" y="8954"/>
                  </a:cubicBezTo>
                  <a:cubicBezTo>
                    <a:pt x="4504" y="9588"/>
                    <a:pt x="4504" y="10188"/>
                    <a:pt x="5171" y="10455"/>
                  </a:cubicBezTo>
                  <a:cubicBezTo>
                    <a:pt x="5171" y="10455"/>
                    <a:pt x="5556" y="9003"/>
                    <a:pt x="6745" y="9003"/>
                  </a:cubicBezTo>
                  <a:cubicBezTo>
                    <a:pt x="6817" y="9003"/>
                    <a:pt x="6893" y="9009"/>
                    <a:pt x="6972" y="9020"/>
                  </a:cubicBezTo>
                  <a:cubicBezTo>
                    <a:pt x="8340" y="9254"/>
                    <a:pt x="8540" y="10989"/>
                    <a:pt x="7672" y="12056"/>
                  </a:cubicBezTo>
                  <a:cubicBezTo>
                    <a:pt x="7187" y="12672"/>
                    <a:pt x="6723" y="12807"/>
                    <a:pt x="6408" y="12807"/>
                  </a:cubicBezTo>
                  <a:cubicBezTo>
                    <a:pt x="6170" y="12807"/>
                    <a:pt x="6017" y="12730"/>
                    <a:pt x="6005" y="12723"/>
                  </a:cubicBezTo>
                  <a:lnTo>
                    <a:pt x="6005" y="12723"/>
                  </a:lnTo>
                  <a:cubicBezTo>
                    <a:pt x="6072" y="12761"/>
                    <a:pt x="6105" y="13291"/>
                    <a:pt x="6138" y="13390"/>
                  </a:cubicBezTo>
                  <a:cubicBezTo>
                    <a:pt x="6205" y="13690"/>
                    <a:pt x="6338" y="13991"/>
                    <a:pt x="6472" y="14291"/>
                  </a:cubicBezTo>
                  <a:cubicBezTo>
                    <a:pt x="6772" y="14858"/>
                    <a:pt x="7205" y="15358"/>
                    <a:pt x="7739" y="15725"/>
                  </a:cubicBezTo>
                  <a:cubicBezTo>
                    <a:pt x="8285" y="16216"/>
                    <a:pt x="9010" y="16462"/>
                    <a:pt x="9748" y="16462"/>
                  </a:cubicBezTo>
                  <a:cubicBezTo>
                    <a:pt x="9912" y="16462"/>
                    <a:pt x="10077" y="16450"/>
                    <a:pt x="10241" y="16426"/>
                  </a:cubicBezTo>
                  <a:cubicBezTo>
                    <a:pt x="11042" y="16226"/>
                    <a:pt x="11709" y="15692"/>
                    <a:pt x="12042" y="14958"/>
                  </a:cubicBezTo>
                  <a:cubicBezTo>
                    <a:pt x="12109" y="14758"/>
                    <a:pt x="12209" y="14591"/>
                    <a:pt x="12342" y="14424"/>
                  </a:cubicBezTo>
                  <a:cubicBezTo>
                    <a:pt x="12543" y="14291"/>
                    <a:pt x="12776" y="14191"/>
                    <a:pt x="13010" y="14124"/>
                  </a:cubicBezTo>
                  <a:cubicBezTo>
                    <a:pt x="14177" y="13757"/>
                    <a:pt x="14711" y="12423"/>
                    <a:pt x="14144" y="11322"/>
                  </a:cubicBezTo>
                  <a:cubicBezTo>
                    <a:pt x="15578" y="10955"/>
                    <a:pt x="15978" y="9121"/>
                    <a:pt x="14844" y="8153"/>
                  </a:cubicBezTo>
                  <a:cubicBezTo>
                    <a:pt x="15611" y="7653"/>
                    <a:pt x="16012" y="6685"/>
                    <a:pt x="15778" y="5785"/>
                  </a:cubicBezTo>
                  <a:cubicBezTo>
                    <a:pt x="15545" y="5051"/>
                    <a:pt x="14944" y="4484"/>
                    <a:pt x="14210" y="4284"/>
                  </a:cubicBezTo>
                  <a:cubicBezTo>
                    <a:pt x="13677" y="4150"/>
                    <a:pt x="13877" y="4050"/>
                    <a:pt x="13710" y="3516"/>
                  </a:cubicBezTo>
                  <a:cubicBezTo>
                    <a:pt x="13610" y="3183"/>
                    <a:pt x="13377" y="2849"/>
                    <a:pt x="13110" y="2616"/>
                  </a:cubicBezTo>
                  <a:cubicBezTo>
                    <a:pt x="12741" y="2339"/>
                    <a:pt x="12309" y="2190"/>
                    <a:pt x="11868" y="2190"/>
                  </a:cubicBezTo>
                  <a:cubicBezTo>
                    <a:pt x="11671" y="2190"/>
                    <a:pt x="11471" y="2220"/>
                    <a:pt x="11275" y="2282"/>
                  </a:cubicBezTo>
                  <a:cubicBezTo>
                    <a:pt x="11142" y="1582"/>
                    <a:pt x="10608" y="1048"/>
                    <a:pt x="9941" y="848"/>
                  </a:cubicBezTo>
                  <a:cubicBezTo>
                    <a:pt x="9776" y="793"/>
                    <a:pt x="9600" y="768"/>
                    <a:pt x="9426" y="768"/>
                  </a:cubicBezTo>
                  <a:cubicBezTo>
                    <a:pt x="9283" y="768"/>
                    <a:pt x="9142" y="785"/>
                    <a:pt x="9007" y="815"/>
                  </a:cubicBezTo>
                  <a:cubicBezTo>
                    <a:pt x="8807" y="848"/>
                    <a:pt x="8340" y="1081"/>
                    <a:pt x="8273" y="1282"/>
                  </a:cubicBezTo>
                  <a:cubicBezTo>
                    <a:pt x="7973" y="1015"/>
                    <a:pt x="7873" y="648"/>
                    <a:pt x="7539" y="381"/>
                  </a:cubicBezTo>
                  <a:cubicBezTo>
                    <a:pt x="7183" y="123"/>
                    <a:pt x="6768" y="1"/>
                    <a:pt x="63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5431000" y="2035225"/>
              <a:ext cx="32275" cy="45900"/>
            </a:xfrm>
            <a:custGeom>
              <a:avLst/>
              <a:gdLst/>
              <a:ahLst/>
              <a:cxnLst/>
              <a:rect l="l" t="t" r="r" b="b"/>
              <a:pathLst>
                <a:path w="1291" h="1836" extrusionOk="0">
                  <a:moveTo>
                    <a:pt x="1257" y="0"/>
                  </a:moveTo>
                  <a:cubicBezTo>
                    <a:pt x="55" y="0"/>
                    <a:pt x="0" y="1802"/>
                    <a:pt x="1223" y="1835"/>
                  </a:cubicBezTo>
                  <a:lnTo>
                    <a:pt x="1290" y="1"/>
                  </a:lnTo>
                  <a:cubicBezTo>
                    <a:pt x="1279" y="0"/>
                    <a:pt x="1268" y="0"/>
                    <a:pt x="12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8"/>
          <p:cNvSpPr/>
          <p:nvPr/>
        </p:nvSpPr>
        <p:spPr>
          <a:xfrm>
            <a:off x="5109300" y="2325575"/>
            <a:ext cx="3222980" cy="1861103"/>
          </a:xfrm>
          <a:custGeom>
            <a:avLst/>
            <a:gdLst/>
            <a:ahLst/>
            <a:cxnLst/>
            <a:rect l="l" t="t" r="r" b="b"/>
            <a:pathLst>
              <a:path w="197275" h="113916" extrusionOk="0">
                <a:moveTo>
                  <a:pt x="98637" y="0"/>
                </a:moveTo>
                <a:cubicBezTo>
                  <a:pt x="44165" y="0"/>
                  <a:pt x="0" y="25518"/>
                  <a:pt x="0" y="56974"/>
                </a:cubicBezTo>
                <a:cubicBezTo>
                  <a:pt x="0" y="88430"/>
                  <a:pt x="44165" y="113915"/>
                  <a:pt x="98637" y="113915"/>
                </a:cubicBezTo>
                <a:cubicBezTo>
                  <a:pt x="153109" y="113915"/>
                  <a:pt x="197274" y="88430"/>
                  <a:pt x="197274" y="56974"/>
                </a:cubicBezTo>
                <a:cubicBezTo>
                  <a:pt x="197274" y="25518"/>
                  <a:pt x="153109" y="0"/>
                  <a:pt x="9863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4" name="Google Shape;864;p48"/>
          <p:cNvCxnSpPr/>
          <p:nvPr/>
        </p:nvCxnSpPr>
        <p:spPr>
          <a:xfrm rot="10800000" flipH="1">
            <a:off x="6800775" y="4347575"/>
            <a:ext cx="572700" cy="18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5" name="Google Shape;865;p48"/>
          <p:cNvCxnSpPr/>
          <p:nvPr/>
        </p:nvCxnSpPr>
        <p:spPr>
          <a:xfrm rot="10800000">
            <a:off x="5644975" y="2046425"/>
            <a:ext cx="429600" cy="58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6" name="Google Shape;866;p48"/>
          <p:cNvCxnSpPr/>
          <p:nvPr/>
        </p:nvCxnSpPr>
        <p:spPr>
          <a:xfrm rot="10800000" flipH="1">
            <a:off x="7884975" y="3069000"/>
            <a:ext cx="552300" cy="37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7" name="Google Shape;867;p48"/>
          <p:cNvCxnSpPr/>
          <p:nvPr/>
        </p:nvCxnSpPr>
        <p:spPr>
          <a:xfrm rot="10800000" flipH="1">
            <a:off x="6862150" y="2015675"/>
            <a:ext cx="1002300" cy="33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8" name="Google Shape;868;p48"/>
          <p:cNvCxnSpPr/>
          <p:nvPr/>
        </p:nvCxnSpPr>
        <p:spPr>
          <a:xfrm rot="10800000" flipH="1">
            <a:off x="6095050" y="3253200"/>
            <a:ext cx="61200" cy="96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9" name="Google Shape;869;p48"/>
          <p:cNvCxnSpPr/>
          <p:nvPr/>
        </p:nvCxnSpPr>
        <p:spPr>
          <a:xfrm rot="10800000" flipH="1">
            <a:off x="4611950" y="3294050"/>
            <a:ext cx="1329600" cy="71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0" name="Google Shape;870;p48"/>
          <p:cNvSpPr txBox="1">
            <a:spLocks noGrp="1"/>
          </p:cNvSpPr>
          <p:nvPr>
            <p:ph type="title"/>
          </p:nvPr>
        </p:nvSpPr>
        <p:spPr>
          <a:xfrm>
            <a:off x="-818750" y="1197574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MÉRFÖLDKÖVEK</a:t>
            </a:r>
          </a:p>
        </p:txBody>
      </p:sp>
      <p:sp>
        <p:nvSpPr>
          <p:cNvPr id="872" name="Google Shape;872;p48"/>
          <p:cNvSpPr/>
          <p:nvPr/>
        </p:nvSpPr>
        <p:spPr>
          <a:xfrm rot="821820" flipH="1">
            <a:off x="5610218" y="1716529"/>
            <a:ext cx="3145863" cy="201136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8"/>
          <p:cNvSpPr/>
          <p:nvPr/>
        </p:nvSpPr>
        <p:spPr>
          <a:xfrm rot="8239130" flipH="1">
            <a:off x="3610897" y="3859666"/>
            <a:ext cx="1583377" cy="750076"/>
          </a:xfrm>
          <a:prstGeom prst="triangle">
            <a:avLst>
              <a:gd name="adj" fmla="val 672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8"/>
          <p:cNvSpPr/>
          <p:nvPr/>
        </p:nvSpPr>
        <p:spPr>
          <a:xfrm rot="-3543928" flipH="1">
            <a:off x="7066357" y="1049561"/>
            <a:ext cx="1715175" cy="942968"/>
          </a:xfrm>
          <a:prstGeom prst="triangle">
            <a:avLst>
              <a:gd name="adj" fmla="val 6724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8"/>
          <p:cNvSpPr/>
          <p:nvPr/>
        </p:nvSpPr>
        <p:spPr>
          <a:xfrm rot="209002" flipH="1">
            <a:off x="5781633" y="3828953"/>
            <a:ext cx="1476328" cy="811493"/>
          </a:xfrm>
          <a:prstGeom prst="triangle">
            <a:avLst>
              <a:gd name="adj" fmla="val 6724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8"/>
          <p:cNvSpPr/>
          <p:nvPr/>
        </p:nvSpPr>
        <p:spPr>
          <a:xfrm rot="-2560530" flipH="1">
            <a:off x="5281023" y="1895031"/>
            <a:ext cx="716535" cy="339479"/>
          </a:xfrm>
          <a:prstGeom prst="triangle">
            <a:avLst>
              <a:gd name="adj" fmla="val 6724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48"/>
          <p:cNvSpPr/>
          <p:nvPr/>
        </p:nvSpPr>
        <p:spPr>
          <a:xfrm rot="2560530">
            <a:off x="7032648" y="4064956"/>
            <a:ext cx="716535" cy="339479"/>
          </a:xfrm>
          <a:prstGeom prst="triangle">
            <a:avLst>
              <a:gd name="adj" fmla="val 672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8"/>
          <p:cNvSpPr/>
          <p:nvPr/>
        </p:nvSpPr>
        <p:spPr>
          <a:xfrm rot="2560530">
            <a:off x="8016273" y="2827231"/>
            <a:ext cx="716535" cy="339479"/>
          </a:xfrm>
          <a:prstGeom prst="triangle">
            <a:avLst>
              <a:gd name="adj" fmla="val 291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551;p44">
            <a:extLst>
              <a:ext uri="{FF2B5EF4-FFF2-40B4-BE49-F238E27FC236}">
                <a16:creationId xmlns:a16="http://schemas.microsoft.com/office/drawing/2014/main" id="{5BBA158D-B8A2-4BDE-A08F-9721483CC451}"/>
              </a:ext>
            </a:extLst>
          </p:cNvPr>
          <p:cNvSpPr txBox="1">
            <a:spLocks/>
          </p:cNvSpPr>
          <p:nvPr/>
        </p:nvSpPr>
        <p:spPr>
          <a:xfrm flipH="1">
            <a:off x="6149906" y="2606584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255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7000" b="0" i="0" u="none" strike="noStrike" cap="none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en-GB" dirty="0"/>
              <a:t>0</a:t>
            </a:r>
            <a:r>
              <a:rPr lang="hu-HU" dirty="0"/>
              <a:t>5</a:t>
            </a:r>
            <a:endParaRPr lang="en-GB" dirty="0"/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56"/>
          <p:cNvSpPr/>
          <p:nvPr/>
        </p:nvSpPr>
        <p:spPr>
          <a:xfrm>
            <a:off x="929725" y="1283320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56"/>
          <p:cNvSpPr/>
          <p:nvPr/>
        </p:nvSpPr>
        <p:spPr>
          <a:xfrm flipH="1">
            <a:off x="6822675" y="13084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56"/>
          <p:cNvSpPr txBox="1">
            <a:spLocks noGrp="1"/>
          </p:cNvSpPr>
          <p:nvPr>
            <p:ph type="subTitle" idx="5"/>
          </p:nvPr>
        </p:nvSpPr>
        <p:spPr>
          <a:xfrm>
            <a:off x="821137" y="1826924"/>
            <a:ext cx="1970699" cy="5726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OAM LÉTREHOZÁSA</a:t>
            </a:r>
          </a:p>
        </p:txBody>
      </p:sp>
      <p:sp>
        <p:nvSpPr>
          <p:cNvPr id="1134" name="Google Shape;1134;p56"/>
          <p:cNvSpPr txBox="1">
            <a:spLocks noGrp="1"/>
          </p:cNvSpPr>
          <p:nvPr>
            <p:ph type="subTitle" idx="6"/>
          </p:nvPr>
        </p:nvSpPr>
        <p:spPr>
          <a:xfrm>
            <a:off x="697174" y="3466602"/>
            <a:ext cx="2218624" cy="572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AUTOMATIZÁLÁS</a:t>
            </a:r>
          </a:p>
        </p:txBody>
      </p:sp>
      <p:sp>
        <p:nvSpPr>
          <p:cNvPr id="1135" name="Google Shape;1135;p56"/>
          <p:cNvSpPr txBox="1">
            <a:spLocks noGrp="1"/>
          </p:cNvSpPr>
          <p:nvPr>
            <p:ph type="subTitle" idx="7"/>
          </p:nvPr>
        </p:nvSpPr>
        <p:spPr>
          <a:xfrm>
            <a:off x="6766790" y="1972515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ELEMZÉS</a:t>
            </a:r>
          </a:p>
        </p:txBody>
      </p:sp>
      <p:sp>
        <p:nvSpPr>
          <p:cNvPr id="1136" name="Google Shape;1136;p56"/>
          <p:cNvSpPr txBox="1">
            <a:spLocks noGrp="1"/>
          </p:cNvSpPr>
          <p:nvPr>
            <p:ph type="subTitle" idx="8"/>
          </p:nvPr>
        </p:nvSpPr>
        <p:spPr>
          <a:xfrm>
            <a:off x="2493913" y="4625409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TESZTELÉS</a:t>
            </a:r>
          </a:p>
        </p:txBody>
      </p:sp>
      <p:grpSp>
        <p:nvGrpSpPr>
          <p:cNvPr id="1137" name="Google Shape;1137;p56"/>
          <p:cNvGrpSpPr/>
          <p:nvPr/>
        </p:nvGrpSpPr>
        <p:grpSpPr>
          <a:xfrm>
            <a:off x="3096592" y="1142616"/>
            <a:ext cx="2950816" cy="2950383"/>
            <a:chOff x="1313600" y="354750"/>
            <a:chExt cx="4945225" cy="4944500"/>
          </a:xfrm>
        </p:grpSpPr>
        <p:sp>
          <p:nvSpPr>
            <p:cNvPr id="1138" name="Google Shape;1138;p56"/>
            <p:cNvSpPr/>
            <p:nvPr/>
          </p:nvSpPr>
          <p:spPr>
            <a:xfrm>
              <a:off x="1313600" y="2357125"/>
              <a:ext cx="4945225" cy="2942125"/>
            </a:xfrm>
            <a:custGeom>
              <a:avLst/>
              <a:gdLst/>
              <a:ahLst/>
              <a:cxnLst/>
              <a:rect l="l" t="t" r="r" b="b"/>
              <a:pathLst>
                <a:path w="197809" h="117685" extrusionOk="0">
                  <a:moveTo>
                    <a:pt x="98905" y="1"/>
                  </a:moveTo>
                  <a:cubicBezTo>
                    <a:pt x="44299" y="1"/>
                    <a:pt x="1" y="26353"/>
                    <a:pt x="1" y="58843"/>
                  </a:cubicBezTo>
                  <a:cubicBezTo>
                    <a:pt x="1" y="91333"/>
                    <a:pt x="44299" y="117685"/>
                    <a:pt x="98905" y="117685"/>
                  </a:cubicBezTo>
                  <a:cubicBezTo>
                    <a:pt x="153544" y="117685"/>
                    <a:pt x="197809" y="91333"/>
                    <a:pt x="197809" y="58843"/>
                  </a:cubicBezTo>
                  <a:cubicBezTo>
                    <a:pt x="197809" y="26353"/>
                    <a:pt x="153544" y="1"/>
                    <a:pt x="9890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6"/>
            <p:cNvSpPr/>
            <p:nvPr/>
          </p:nvSpPr>
          <p:spPr>
            <a:xfrm>
              <a:off x="2863050" y="3570075"/>
              <a:ext cx="2655250" cy="1529450"/>
            </a:xfrm>
            <a:custGeom>
              <a:avLst/>
              <a:gdLst/>
              <a:ahLst/>
              <a:cxnLst/>
              <a:rect l="l" t="t" r="r" b="b"/>
              <a:pathLst>
                <a:path w="106210" h="61178" extrusionOk="0">
                  <a:moveTo>
                    <a:pt x="77318" y="1"/>
                  </a:moveTo>
                  <a:cubicBezTo>
                    <a:pt x="76830" y="1"/>
                    <a:pt x="76338" y="117"/>
                    <a:pt x="75888" y="351"/>
                  </a:cubicBezTo>
                  <a:lnTo>
                    <a:pt x="801" y="43649"/>
                  </a:lnTo>
                  <a:cubicBezTo>
                    <a:pt x="0" y="44082"/>
                    <a:pt x="0" y="44816"/>
                    <a:pt x="801" y="45283"/>
                  </a:cubicBezTo>
                  <a:lnTo>
                    <a:pt x="27487" y="60828"/>
                  </a:lnTo>
                  <a:cubicBezTo>
                    <a:pt x="27937" y="61061"/>
                    <a:pt x="28421" y="61178"/>
                    <a:pt x="28904" y="61178"/>
                  </a:cubicBezTo>
                  <a:cubicBezTo>
                    <a:pt x="29388" y="61178"/>
                    <a:pt x="29872" y="61061"/>
                    <a:pt x="30322" y="60828"/>
                  </a:cubicBezTo>
                  <a:lnTo>
                    <a:pt x="105409" y="17530"/>
                  </a:lnTo>
                  <a:cubicBezTo>
                    <a:pt x="106210" y="17096"/>
                    <a:pt x="106210" y="16362"/>
                    <a:pt x="105409" y="15895"/>
                  </a:cubicBezTo>
                  <a:lnTo>
                    <a:pt x="78723" y="351"/>
                  </a:lnTo>
                  <a:cubicBezTo>
                    <a:pt x="78290" y="117"/>
                    <a:pt x="77806" y="1"/>
                    <a:pt x="773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6"/>
            <p:cNvSpPr/>
            <p:nvPr/>
          </p:nvSpPr>
          <p:spPr>
            <a:xfrm>
              <a:off x="1490400" y="2743250"/>
              <a:ext cx="3050550" cy="1744600"/>
            </a:xfrm>
            <a:custGeom>
              <a:avLst/>
              <a:gdLst/>
              <a:ahLst/>
              <a:cxnLst/>
              <a:rect l="l" t="t" r="r" b="b"/>
              <a:pathLst>
                <a:path w="122022" h="69784" extrusionOk="0">
                  <a:moveTo>
                    <a:pt x="100085" y="0"/>
                  </a:moveTo>
                  <a:cubicBezTo>
                    <a:pt x="98563" y="0"/>
                    <a:pt x="97037" y="334"/>
                    <a:pt x="95869" y="1001"/>
                  </a:cubicBezTo>
                  <a:lnTo>
                    <a:pt x="2302" y="55039"/>
                  </a:lnTo>
                  <a:cubicBezTo>
                    <a:pt x="1" y="56374"/>
                    <a:pt x="1" y="58542"/>
                    <a:pt x="2302" y="59876"/>
                  </a:cubicBezTo>
                  <a:lnTo>
                    <a:pt x="17747" y="68783"/>
                  </a:lnTo>
                  <a:cubicBezTo>
                    <a:pt x="18897" y="69450"/>
                    <a:pt x="20415" y="69783"/>
                    <a:pt x="21933" y="69783"/>
                  </a:cubicBezTo>
                  <a:cubicBezTo>
                    <a:pt x="23451" y="69783"/>
                    <a:pt x="24968" y="69450"/>
                    <a:pt x="26119" y="68783"/>
                  </a:cubicBezTo>
                  <a:lnTo>
                    <a:pt x="119719" y="14777"/>
                  </a:lnTo>
                  <a:cubicBezTo>
                    <a:pt x="122021" y="13443"/>
                    <a:pt x="122021" y="11241"/>
                    <a:pt x="119719" y="9907"/>
                  </a:cubicBezTo>
                  <a:lnTo>
                    <a:pt x="104275" y="1001"/>
                  </a:lnTo>
                  <a:cubicBezTo>
                    <a:pt x="103124" y="334"/>
                    <a:pt x="101606" y="0"/>
                    <a:pt x="1000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6"/>
            <p:cNvSpPr/>
            <p:nvPr/>
          </p:nvSpPr>
          <p:spPr>
            <a:xfrm>
              <a:off x="2086650" y="4476975"/>
              <a:ext cx="481225" cy="256050"/>
            </a:xfrm>
            <a:custGeom>
              <a:avLst/>
              <a:gdLst/>
              <a:ahLst/>
              <a:cxnLst/>
              <a:rect l="l" t="t" r="r" b="b"/>
              <a:pathLst>
                <a:path w="19249" h="10242" extrusionOk="0">
                  <a:moveTo>
                    <a:pt x="9641" y="1"/>
                  </a:moveTo>
                  <a:cubicBezTo>
                    <a:pt x="7398" y="1"/>
                    <a:pt x="5155" y="501"/>
                    <a:pt x="3437" y="1502"/>
                  </a:cubicBezTo>
                  <a:cubicBezTo>
                    <a:pt x="1" y="3503"/>
                    <a:pt x="1" y="6739"/>
                    <a:pt x="3437" y="8740"/>
                  </a:cubicBezTo>
                  <a:cubicBezTo>
                    <a:pt x="5155" y="9741"/>
                    <a:pt x="7398" y="10241"/>
                    <a:pt x="9641" y="10241"/>
                  </a:cubicBezTo>
                  <a:cubicBezTo>
                    <a:pt x="11884" y="10241"/>
                    <a:pt x="14128" y="9741"/>
                    <a:pt x="15846" y="8740"/>
                  </a:cubicBezTo>
                  <a:cubicBezTo>
                    <a:pt x="19248" y="6739"/>
                    <a:pt x="19248" y="3503"/>
                    <a:pt x="15846" y="1502"/>
                  </a:cubicBezTo>
                  <a:cubicBezTo>
                    <a:pt x="14128" y="501"/>
                    <a:pt x="11884" y="1"/>
                    <a:pt x="964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6"/>
            <p:cNvSpPr/>
            <p:nvPr/>
          </p:nvSpPr>
          <p:spPr>
            <a:xfrm>
              <a:off x="5174700" y="3246800"/>
              <a:ext cx="960700" cy="504325"/>
            </a:xfrm>
            <a:custGeom>
              <a:avLst/>
              <a:gdLst/>
              <a:ahLst/>
              <a:cxnLst/>
              <a:rect l="l" t="t" r="r" b="b"/>
              <a:pathLst>
                <a:path w="38428" h="20173" extrusionOk="0">
                  <a:moveTo>
                    <a:pt x="19009" y="0"/>
                  </a:moveTo>
                  <a:cubicBezTo>
                    <a:pt x="14644" y="0"/>
                    <a:pt x="10294" y="935"/>
                    <a:pt x="6939" y="2808"/>
                  </a:cubicBezTo>
                  <a:cubicBezTo>
                    <a:pt x="67" y="6677"/>
                    <a:pt x="0" y="13082"/>
                    <a:pt x="6772" y="17085"/>
                  </a:cubicBezTo>
                  <a:cubicBezTo>
                    <a:pt x="10261" y="19137"/>
                    <a:pt x="14863" y="20172"/>
                    <a:pt x="19447" y="20172"/>
                  </a:cubicBezTo>
                  <a:cubicBezTo>
                    <a:pt x="23803" y="20172"/>
                    <a:pt x="28141" y="19237"/>
                    <a:pt x="31490" y="17352"/>
                  </a:cubicBezTo>
                  <a:cubicBezTo>
                    <a:pt x="38361" y="13482"/>
                    <a:pt x="38428" y="7111"/>
                    <a:pt x="31656" y="3075"/>
                  </a:cubicBezTo>
                  <a:cubicBezTo>
                    <a:pt x="28174" y="1026"/>
                    <a:pt x="23583" y="0"/>
                    <a:pt x="190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6"/>
            <p:cNvSpPr/>
            <p:nvPr/>
          </p:nvSpPr>
          <p:spPr>
            <a:xfrm>
              <a:off x="2940600" y="3515675"/>
              <a:ext cx="2506825" cy="1512350"/>
            </a:xfrm>
            <a:custGeom>
              <a:avLst/>
              <a:gdLst/>
              <a:ahLst/>
              <a:cxnLst/>
              <a:rect l="l" t="t" r="r" b="b"/>
              <a:pathLst>
                <a:path w="100273" h="60494" extrusionOk="0">
                  <a:moveTo>
                    <a:pt x="74504" y="0"/>
                  </a:moveTo>
                  <a:cubicBezTo>
                    <a:pt x="74020" y="0"/>
                    <a:pt x="73537" y="109"/>
                    <a:pt x="73086" y="325"/>
                  </a:cubicBezTo>
                  <a:lnTo>
                    <a:pt x="568" y="42289"/>
                  </a:lnTo>
                  <a:cubicBezTo>
                    <a:pt x="234" y="42422"/>
                    <a:pt x="34" y="42756"/>
                    <a:pt x="1" y="43123"/>
                  </a:cubicBezTo>
                  <a:lnTo>
                    <a:pt x="1" y="45625"/>
                  </a:lnTo>
                  <a:cubicBezTo>
                    <a:pt x="34" y="45991"/>
                    <a:pt x="234" y="46292"/>
                    <a:pt x="568" y="46458"/>
                  </a:cubicBezTo>
                  <a:lnTo>
                    <a:pt x="24351" y="60168"/>
                  </a:lnTo>
                  <a:cubicBezTo>
                    <a:pt x="24802" y="60385"/>
                    <a:pt x="25285" y="60493"/>
                    <a:pt x="25769" y="60493"/>
                  </a:cubicBezTo>
                  <a:cubicBezTo>
                    <a:pt x="26253" y="60493"/>
                    <a:pt x="26736" y="60385"/>
                    <a:pt x="27187" y="60168"/>
                  </a:cubicBezTo>
                  <a:lnTo>
                    <a:pt x="99705" y="18272"/>
                  </a:lnTo>
                  <a:cubicBezTo>
                    <a:pt x="100039" y="18105"/>
                    <a:pt x="100239" y="17805"/>
                    <a:pt x="100272" y="17438"/>
                  </a:cubicBezTo>
                  <a:lnTo>
                    <a:pt x="100272" y="14869"/>
                  </a:lnTo>
                  <a:cubicBezTo>
                    <a:pt x="100239" y="14502"/>
                    <a:pt x="100005" y="14202"/>
                    <a:pt x="99672" y="14035"/>
                  </a:cubicBezTo>
                  <a:lnTo>
                    <a:pt x="75922" y="325"/>
                  </a:lnTo>
                  <a:cubicBezTo>
                    <a:pt x="75471" y="109"/>
                    <a:pt x="74988" y="0"/>
                    <a:pt x="7450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6"/>
            <p:cNvSpPr/>
            <p:nvPr/>
          </p:nvSpPr>
          <p:spPr>
            <a:xfrm>
              <a:off x="2934775" y="3515875"/>
              <a:ext cx="2517650" cy="1447725"/>
            </a:xfrm>
            <a:custGeom>
              <a:avLst/>
              <a:gdLst/>
              <a:ahLst/>
              <a:cxnLst/>
              <a:rect l="l" t="t" r="r" b="b"/>
              <a:pathLst>
                <a:path w="100706" h="57909" extrusionOk="0">
                  <a:moveTo>
                    <a:pt x="74737" y="1"/>
                  </a:moveTo>
                  <a:cubicBezTo>
                    <a:pt x="74253" y="1"/>
                    <a:pt x="73770" y="117"/>
                    <a:pt x="73319" y="351"/>
                  </a:cubicBezTo>
                  <a:lnTo>
                    <a:pt x="801" y="42281"/>
                  </a:lnTo>
                  <a:cubicBezTo>
                    <a:pt x="0" y="42714"/>
                    <a:pt x="0" y="43448"/>
                    <a:pt x="801" y="43915"/>
                  </a:cubicBezTo>
                  <a:lnTo>
                    <a:pt x="24551" y="57558"/>
                  </a:lnTo>
                  <a:cubicBezTo>
                    <a:pt x="25001" y="57792"/>
                    <a:pt x="25493" y="57909"/>
                    <a:pt x="25981" y="57909"/>
                  </a:cubicBezTo>
                  <a:cubicBezTo>
                    <a:pt x="26469" y="57909"/>
                    <a:pt x="26953" y="57792"/>
                    <a:pt x="27386" y="57558"/>
                  </a:cubicBezTo>
                  <a:lnTo>
                    <a:pt x="99905" y="15695"/>
                  </a:lnTo>
                  <a:cubicBezTo>
                    <a:pt x="100705" y="15228"/>
                    <a:pt x="100705" y="14528"/>
                    <a:pt x="99905" y="14061"/>
                  </a:cubicBezTo>
                  <a:lnTo>
                    <a:pt x="76155" y="351"/>
                  </a:lnTo>
                  <a:cubicBezTo>
                    <a:pt x="75704" y="117"/>
                    <a:pt x="75221" y="1"/>
                    <a:pt x="747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6"/>
            <p:cNvSpPr/>
            <p:nvPr/>
          </p:nvSpPr>
          <p:spPr>
            <a:xfrm>
              <a:off x="2940600" y="4592900"/>
              <a:ext cx="641325" cy="434500"/>
            </a:xfrm>
            <a:custGeom>
              <a:avLst/>
              <a:gdLst/>
              <a:ahLst/>
              <a:cxnLst/>
              <a:rect l="l" t="t" r="r" b="b"/>
              <a:pathLst>
                <a:path w="25653" h="17380" extrusionOk="0">
                  <a:moveTo>
                    <a:pt x="1" y="0"/>
                  </a:moveTo>
                  <a:lnTo>
                    <a:pt x="1" y="2502"/>
                  </a:lnTo>
                  <a:cubicBezTo>
                    <a:pt x="34" y="2836"/>
                    <a:pt x="234" y="3169"/>
                    <a:pt x="601" y="3336"/>
                  </a:cubicBezTo>
                  <a:lnTo>
                    <a:pt x="24318" y="17046"/>
                  </a:lnTo>
                  <a:cubicBezTo>
                    <a:pt x="24752" y="17246"/>
                    <a:pt x="25185" y="17346"/>
                    <a:pt x="25652" y="17379"/>
                  </a:cubicBezTo>
                  <a:lnTo>
                    <a:pt x="25652" y="14811"/>
                  </a:lnTo>
                  <a:cubicBezTo>
                    <a:pt x="25185" y="14811"/>
                    <a:pt x="24752" y="14711"/>
                    <a:pt x="24318" y="14477"/>
                  </a:cubicBezTo>
                  <a:lnTo>
                    <a:pt x="601" y="834"/>
                  </a:lnTo>
                  <a:cubicBezTo>
                    <a:pt x="234" y="668"/>
                    <a:pt x="34" y="3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6"/>
            <p:cNvSpPr/>
            <p:nvPr/>
          </p:nvSpPr>
          <p:spPr>
            <a:xfrm>
              <a:off x="3046525" y="3584675"/>
              <a:ext cx="2292475" cy="1315975"/>
            </a:xfrm>
            <a:custGeom>
              <a:avLst/>
              <a:gdLst/>
              <a:ahLst/>
              <a:cxnLst/>
              <a:rect l="l" t="t" r="r" b="b"/>
              <a:pathLst>
                <a:path w="91699" h="52639" extrusionOk="0">
                  <a:moveTo>
                    <a:pt x="70450" y="0"/>
                  </a:moveTo>
                  <a:lnTo>
                    <a:pt x="68449" y="1135"/>
                  </a:lnTo>
                  <a:lnTo>
                    <a:pt x="69483" y="1702"/>
                  </a:lnTo>
                  <a:cubicBezTo>
                    <a:pt x="69483" y="1718"/>
                    <a:pt x="69491" y="1727"/>
                    <a:pt x="69500" y="1727"/>
                  </a:cubicBezTo>
                  <a:cubicBezTo>
                    <a:pt x="69508" y="1727"/>
                    <a:pt x="69516" y="1718"/>
                    <a:pt x="69516" y="1702"/>
                  </a:cubicBezTo>
                  <a:lnTo>
                    <a:pt x="69550" y="1735"/>
                  </a:lnTo>
                  <a:lnTo>
                    <a:pt x="71518" y="568"/>
                  </a:lnTo>
                  <a:lnTo>
                    <a:pt x="70450" y="0"/>
                  </a:lnTo>
                  <a:close/>
                  <a:moveTo>
                    <a:pt x="67181" y="1868"/>
                  </a:moveTo>
                  <a:lnTo>
                    <a:pt x="65180" y="3003"/>
                  </a:lnTo>
                  <a:lnTo>
                    <a:pt x="66214" y="3603"/>
                  </a:lnTo>
                  <a:lnTo>
                    <a:pt x="66281" y="3603"/>
                  </a:lnTo>
                  <a:lnTo>
                    <a:pt x="68282" y="2469"/>
                  </a:lnTo>
                  <a:lnTo>
                    <a:pt x="67181" y="1868"/>
                  </a:lnTo>
                  <a:close/>
                  <a:moveTo>
                    <a:pt x="74520" y="2336"/>
                  </a:moveTo>
                  <a:lnTo>
                    <a:pt x="72518" y="3470"/>
                  </a:lnTo>
                  <a:lnTo>
                    <a:pt x="74887" y="4837"/>
                  </a:lnTo>
                  <a:lnTo>
                    <a:pt x="74954" y="4837"/>
                  </a:lnTo>
                  <a:lnTo>
                    <a:pt x="76955" y="3703"/>
                  </a:lnTo>
                  <a:lnTo>
                    <a:pt x="74520" y="2336"/>
                  </a:lnTo>
                  <a:close/>
                  <a:moveTo>
                    <a:pt x="63912" y="3737"/>
                  </a:moveTo>
                  <a:lnTo>
                    <a:pt x="61944" y="4904"/>
                  </a:lnTo>
                  <a:lnTo>
                    <a:pt x="62945" y="5471"/>
                  </a:lnTo>
                  <a:lnTo>
                    <a:pt x="63045" y="5471"/>
                  </a:lnTo>
                  <a:lnTo>
                    <a:pt x="65013" y="4337"/>
                  </a:lnTo>
                  <a:lnTo>
                    <a:pt x="63912" y="3737"/>
                  </a:lnTo>
                  <a:close/>
                  <a:moveTo>
                    <a:pt x="71251" y="4237"/>
                  </a:moveTo>
                  <a:lnTo>
                    <a:pt x="69283" y="5371"/>
                  </a:lnTo>
                  <a:lnTo>
                    <a:pt x="71618" y="6739"/>
                  </a:lnTo>
                  <a:lnTo>
                    <a:pt x="71718" y="6739"/>
                  </a:lnTo>
                  <a:lnTo>
                    <a:pt x="73686" y="5571"/>
                  </a:lnTo>
                  <a:lnTo>
                    <a:pt x="71251" y="4237"/>
                  </a:lnTo>
                  <a:close/>
                  <a:moveTo>
                    <a:pt x="60677" y="5638"/>
                  </a:moveTo>
                  <a:lnTo>
                    <a:pt x="58675" y="6772"/>
                  </a:lnTo>
                  <a:lnTo>
                    <a:pt x="59709" y="7372"/>
                  </a:lnTo>
                  <a:lnTo>
                    <a:pt x="59776" y="7372"/>
                  </a:lnTo>
                  <a:lnTo>
                    <a:pt x="61777" y="6238"/>
                  </a:lnTo>
                  <a:lnTo>
                    <a:pt x="60677" y="5638"/>
                  </a:lnTo>
                  <a:close/>
                  <a:moveTo>
                    <a:pt x="68015" y="6105"/>
                  </a:moveTo>
                  <a:lnTo>
                    <a:pt x="66014" y="7239"/>
                  </a:lnTo>
                  <a:lnTo>
                    <a:pt x="68382" y="8607"/>
                  </a:lnTo>
                  <a:lnTo>
                    <a:pt x="68449" y="8607"/>
                  </a:lnTo>
                  <a:lnTo>
                    <a:pt x="70450" y="7473"/>
                  </a:lnTo>
                  <a:lnTo>
                    <a:pt x="68015" y="6105"/>
                  </a:lnTo>
                  <a:close/>
                  <a:moveTo>
                    <a:pt x="74954" y="6338"/>
                  </a:moveTo>
                  <a:lnTo>
                    <a:pt x="72952" y="7506"/>
                  </a:lnTo>
                  <a:lnTo>
                    <a:pt x="75320" y="8874"/>
                  </a:lnTo>
                  <a:lnTo>
                    <a:pt x="75354" y="8874"/>
                  </a:lnTo>
                  <a:lnTo>
                    <a:pt x="75387" y="8840"/>
                  </a:lnTo>
                  <a:lnTo>
                    <a:pt x="77389" y="7706"/>
                  </a:lnTo>
                  <a:lnTo>
                    <a:pt x="74954" y="6338"/>
                  </a:lnTo>
                  <a:close/>
                  <a:moveTo>
                    <a:pt x="78189" y="4470"/>
                  </a:moveTo>
                  <a:lnTo>
                    <a:pt x="76221" y="5638"/>
                  </a:lnTo>
                  <a:lnTo>
                    <a:pt x="82259" y="9107"/>
                  </a:lnTo>
                  <a:lnTo>
                    <a:pt x="82325" y="9107"/>
                  </a:lnTo>
                  <a:lnTo>
                    <a:pt x="84327" y="7973"/>
                  </a:lnTo>
                  <a:lnTo>
                    <a:pt x="78189" y="4470"/>
                  </a:lnTo>
                  <a:close/>
                  <a:moveTo>
                    <a:pt x="56340" y="7673"/>
                  </a:moveTo>
                  <a:lnTo>
                    <a:pt x="54339" y="8840"/>
                  </a:lnTo>
                  <a:lnTo>
                    <a:pt x="56707" y="10174"/>
                  </a:lnTo>
                  <a:cubicBezTo>
                    <a:pt x="56707" y="10191"/>
                    <a:pt x="56716" y="10199"/>
                    <a:pt x="56724" y="10199"/>
                  </a:cubicBezTo>
                  <a:cubicBezTo>
                    <a:pt x="56732" y="10199"/>
                    <a:pt x="56741" y="10191"/>
                    <a:pt x="56741" y="10174"/>
                  </a:cubicBezTo>
                  <a:lnTo>
                    <a:pt x="56774" y="10208"/>
                  </a:lnTo>
                  <a:lnTo>
                    <a:pt x="58775" y="9040"/>
                  </a:lnTo>
                  <a:lnTo>
                    <a:pt x="56340" y="7673"/>
                  </a:lnTo>
                  <a:close/>
                  <a:moveTo>
                    <a:pt x="64746" y="7973"/>
                  </a:moveTo>
                  <a:lnTo>
                    <a:pt x="62778" y="9140"/>
                  </a:lnTo>
                  <a:lnTo>
                    <a:pt x="65113" y="10508"/>
                  </a:lnTo>
                  <a:lnTo>
                    <a:pt x="65180" y="10508"/>
                  </a:lnTo>
                  <a:lnTo>
                    <a:pt x="67181" y="9341"/>
                  </a:lnTo>
                  <a:lnTo>
                    <a:pt x="64746" y="7973"/>
                  </a:lnTo>
                  <a:close/>
                  <a:moveTo>
                    <a:pt x="71685" y="8240"/>
                  </a:moveTo>
                  <a:lnTo>
                    <a:pt x="69683" y="9374"/>
                  </a:lnTo>
                  <a:lnTo>
                    <a:pt x="72051" y="10742"/>
                  </a:lnTo>
                  <a:lnTo>
                    <a:pt x="72118" y="10742"/>
                  </a:lnTo>
                  <a:lnTo>
                    <a:pt x="74120" y="9607"/>
                  </a:lnTo>
                  <a:lnTo>
                    <a:pt x="71685" y="8240"/>
                  </a:lnTo>
                  <a:close/>
                  <a:moveTo>
                    <a:pt x="78623" y="8473"/>
                  </a:moveTo>
                  <a:lnTo>
                    <a:pt x="76655" y="9641"/>
                  </a:lnTo>
                  <a:lnTo>
                    <a:pt x="78990" y="11008"/>
                  </a:lnTo>
                  <a:lnTo>
                    <a:pt x="79090" y="11008"/>
                  </a:lnTo>
                  <a:lnTo>
                    <a:pt x="81058" y="9841"/>
                  </a:lnTo>
                  <a:lnTo>
                    <a:pt x="78623" y="8473"/>
                  </a:lnTo>
                  <a:close/>
                  <a:moveTo>
                    <a:pt x="53071" y="9574"/>
                  </a:moveTo>
                  <a:lnTo>
                    <a:pt x="51103" y="10708"/>
                  </a:lnTo>
                  <a:lnTo>
                    <a:pt x="53438" y="12076"/>
                  </a:lnTo>
                  <a:lnTo>
                    <a:pt x="53538" y="12076"/>
                  </a:lnTo>
                  <a:lnTo>
                    <a:pt x="55506" y="10942"/>
                  </a:lnTo>
                  <a:lnTo>
                    <a:pt x="53071" y="9574"/>
                  </a:lnTo>
                  <a:close/>
                  <a:moveTo>
                    <a:pt x="68449" y="10108"/>
                  </a:moveTo>
                  <a:lnTo>
                    <a:pt x="66447" y="11242"/>
                  </a:lnTo>
                  <a:lnTo>
                    <a:pt x="68782" y="12610"/>
                  </a:lnTo>
                  <a:lnTo>
                    <a:pt x="68883" y="12610"/>
                  </a:lnTo>
                  <a:lnTo>
                    <a:pt x="70884" y="11475"/>
                  </a:lnTo>
                  <a:lnTo>
                    <a:pt x="68449" y="10108"/>
                  </a:lnTo>
                  <a:close/>
                  <a:moveTo>
                    <a:pt x="60810" y="10275"/>
                  </a:moveTo>
                  <a:lnTo>
                    <a:pt x="58809" y="11409"/>
                  </a:lnTo>
                  <a:lnTo>
                    <a:pt x="61177" y="12776"/>
                  </a:lnTo>
                  <a:lnTo>
                    <a:pt x="61277" y="12776"/>
                  </a:lnTo>
                  <a:lnTo>
                    <a:pt x="63245" y="11609"/>
                  </a:lnTo>
                  <a:lnTo>
                    <a:pt x="60810" y="10275"/>
                  </a:lnTo>
                  <a:close/>
                  <a:moveTo>
                    <a:pt x="75354" y="10375"/>
                  </a:moveTo>
                  <a:lnTo>
                    <a:pt x="73386" y="11509"/>
                  </a:lnTo>
                  <a:lnTo>
                    <a:pt x="75721" y="12876"/>
                  </a:lnTo>
                  <a:lnTo>
                    <a:pt x="75821" y="12876"/>
                  </a:lnTo>
                  <a:lnTo>
                    <a:pt x="77789" y="11742"/>
                  </a:lnTo>
                  <a:lnTo>
                    <a:pt x="75354" y="10375"/>
                  </a:lnTo>
                  <a:close/>
                  <a:moveTo>
                    <a:pt x="82292" y="10608"/>
                  </a:moveTo>
                  <a:lnTo>
                    <a:pt x="80324" y="11742"/>
                  </a:lnTo>
                  <a:lnTo>
                    <a:pt x="82659" y="13110"/>
                  </a:lnTo>
                  <a:lnTo>
                    <a:pt x="82759" y="13110"/>
                  </a:lnTo>
                  <a:lnTo>
                    <a:pt x="84727" y="11976"/>
                  </a:lnTo>
                  <a:lnTo>
                    <a:pt x="82292" y="10608"/>
                  </a:lnTo>
                  <a:close/>
                  <a:moveTo>
                    <a:pt x="85561" y="8707"/>
                  </a:moveTo>
                  <a:lnTo>
                    <a:pt x="83560" y="9874"/>
                  </a:lnTo>
                  <a:lnTo>
                    <a:pt x="89597" y="13343"/>
                  </a:lnTo>
                  <a:lnTo>
                    <a:pt x="89697" y="13343"/>
                  </a:lnTo>
                  <a:lnTo>
                    <a:pt x="91699" y="12209"/>
                  </a:lnTo>
                  <a:lnTo>
                    <a:pt x="85561" y="8707"/>
                  </a:lnTo>
                  <a:close/>
                  <a:moveTo>
                    <a:pt x="49802" y="11442"/>
                  </a:moveTo>
                  <a:lnTo>
                    <a:pt x="47834" y="12576"/>
                  </a:lnTo>
                  <a:lnTo>
                    <a:pt x="50169" y="13944"/>
                  </a:lnTo>
                  <a:lnTo>
                    <a:pt x="50269" y="13944"/>
                  </a:lnTo>
                  <a:lnTo>
                    <a:pt x="52237" y="12810"/>
                  </a:lnTo>
                  <a:lnTo>
                    <a:pt x="49802" y="11442"/>
                  </a:lnTo>
                  <a:close/>
                  <a:moveTo>
                    <a:pt x="57541" y="12143"/>
                  </a:moveTo>
                  <a:lnTo>
                    <a:pt x="55540" y="13277"/>
                  </a:lnTo>
                  <a:lnTo>
                    <a:pt x="57908" y="14644"/>
                  </a:lnTo>
                  <a:lnTo>
                    <a:pt x="57975" y="14644"/>
                  </a:lnTo>
                  <a:lnTo>
                    <a:pt x="59976" y="13510"/>
                  </a:lnTo>
                  <a:lnTo>
                    <a:pt x="57541" y="12143"/>
                  </a:lnTo>
                  <a:close/>
                  <a:moveTo>
                    <a:pt x="72118" y="12243"/>
                  </a:moveTo>
                  <a:lnTo>
                    <a:pt x="70117" y="13377"/>
                  </a:lnTo>
                  <a:lnTo>
                    <a:pt x="72452" y="14744"/>
                  </a:lnTo>
                  <a:lnTo>
                    <a:pt x="72552" y="14744"/>
                  </a:lnTo>
                  <a:lnTo>
                    <a:pt x="74553" y="13610"/>
                  </a:lnTo>
                  <a:lnTo>
                    <a:pt x="72118" y="12243"/>
                  </a:lnTo>
                  <a:close/>
                  <a:moveTo>
                    <a:pt x="64513" y="12376"/>
                  </a:moveTo>
                  <a:lnTo>
                    <a:pt x="62511" y="13544"/>
                  </a:lnTo>
                  <a:lnTo>
                    <a:pt x="64846" y="14911"/>
                  </a:lnTo>
                  <a:lnTo>
                    <a:pt x="64913" y="14911"/>
                  </a:lnTo>
                  <a:lnTo>
                    <a:pt x="64946" y="14878"/>
                  </a:lnTo>
                  <a:lnTo>
                    <a:pt x="66948" y="13744"/>
                  </a:lnTo>
                  <a:lnTo>
                    <a:pt x="64513" y="12376"/>
                  </a:lnTo>
                  <a:close/>
                  <a:moveTo>
                    <a:pt x="79056" y="12476"/>
                  </a:moveTo>
                  <a:lnTo>
                    <a:pt x="77055" y="13644"/>
                  </a:lnTo>
                  <a:lnTo>
                    <a:pt x="79423" y="15011"/>
                  </a:lnTo>
                  <a:lnTo>
                    <a:pt x="79490" y="15011"/>
                  </a:lnTo>
                  <a:lnTo>
                    <a:pt x="81492" y="13844"/>
                  </a:lnTo>
                  <a:lnTo>
                    <a:pt x="79056" y="12476"/>
                  </a:lnTo>
                  <a:close/>
                  <a:moveTo>
                    <a:pt x="85995" y="12743"/>
                  </a:moveTo>
                  <a:lnTo>
                    <a:pt x="84027" y="13877"/>
                  </a:lnTo>
                  <a:lnTo>
                    <a:pt x="86362" y="15245"/>
                  </a:lnTo>
                  <a:lnTo>
                    <a:pt x="86428" y="15245"/>
                  </a:lnTo>
                  <a:lnTo>
                    <a:pt x="88430" y="14077"/>
                  </a:lnTo>
                  <a:lnTo>
                    <a:pt x="85995" y="12743"/>
                  </a:lnTo>
                  <a:close/>
                  <a:moveTo>
                    <a:pt x="45866" y="13744"/>
                  </a:moveTo>
                  <a:lnTo>
                    <a:pt x="43865" y="14878"/>
                  </a:lnTo>
                  <a:lnTo>
                    <a:pt x="46233" y="16245"/>
                  </a:lnTo>
                  <a:lnTo>
                    <a:pt x="46300" y="16245"/>
                  </a:lnTo>
                  <a:lnTo>
                    <a:pt x="48301" y="15111"/>
                  </a:lnTo>
                  <a:lnTo>
                    <a:pt x="45866" y="13744"/>
                  </a:lnTo>
                  <a:close/>
                  <a:moveTo>
                    <a:pt x="54305" y="14011"/>
                  </a:moveTo>
                  <a:lnTo>
                    <a:pt x="52304" y="15178"/>
                  </a:lnTo>
                  <a:lnTo>
                    <a:pt x="54672" y="16546"/>
                  </a:lnTo>
                  <a:lnTo>
                    <a:pt x="54739" y="16546"/>
                  </a:lnTo>
                  <a:lnTo>
                    <a:pt x="56741" y="15378"/>
                  </a:lnTo>
                  <a:lnTo>
                    <a:pt x="54305" y="14011"/>
                  </a:lnTo>
                  <a:close/>
                  <a:moveTo>
                    <a:pt x="61244" y="14277"/>
                  </a:moveTo>
                  <a:lnTo>
                    <a:pt x="59242" y="15412"/>
                  </a:lnTo>
                  <a:lnTo>
                    <a:pt x="61611" y="16779"/>
                  </a:lnTo>
                  <a:lnTo>
                    <a:pt x="61677" y="16779"/>
                  </a:lnTo>
                  <a:lnTo>
                    <a:pt x="63679" y="15645"/>
                  </a:lnTo>
                  <a:lnTo>
                    <a:pt x="61244" y="14277"/>
                  </a:lnTo>
                  <a:close/>
                  <a:moveTo>
                    <a:pt x="75821" y="14377"/>
                  </a:moveTo>
                  <a:lnTo>
                    <a:pt x="73819" y="15512"/>
                  </a:lnTo>
                  <a:lnTo>
                    <a:pt x="76154" y="16879"/>
                  </a:lnTo>
                  <a:lnTo>
                    <a:pt x="76254" y="16879"/>
                  </a:lnTo>
                  <a:lnTo>
                    <a:pt x="78223" y="15712"/>
                  </a:lnTo>
                  <a:lnTo>
                    <a:pt x="75821" y="14377"/>
                  </a:lnTo>
                  <a:close/>
                  <a:moveTo>
                    <a:pt x="42597" y="15612"/>
                  </a:moveTo>
                  <a:lnTo>
                    <a:pt x="40596" y="16746"/>
                  </a:lnTo>
                  <a:lnTo>
                    <a:pt x="42964" y="18113"/>
                  </a:lnTo>
                  <a:lnTo>
                    <a:pt x="43031" y="18113"/>
                  </a:lnTo>
                  <a:lnTo>
                    <a:pt x="45032" y="16979"/>
                  </a:lnTo>
                  <a:lnTo>
                    <a:pt x="42597" y="15612"/>
                  </a:lnTo>
                  <a:close/>
                  <a:moveTo>
                    <a:pt x="57975" y="16145"/>
                  </a:moveTo>
                  <a:lnTo>
                    <a:pt x="56007" y="17280"/>
                  </a:lnTo>
                  <a:lnTo>
                    <a:pt x="58342" y="18647"/>
                  </a:lnTo>
                  <a:lnTo>
                    <a:pt x="58442" y="18647"/>
                  </a:lnTo>
                  <a:lnTo>
                    <a:pt x="60443" y="17513"/>
                  </a:lnTo>
                  <a:lnTo>
                    <a:pt x="57975" y="16145"/>
                  </a:lnTo>
                  <a:close/>
                  <a:moveTo>
                    <a:pt x="82759" y="14611"/>
                  </a:moveTo>
                  <a:lnTo>
                    <a:pt x="77489" y="17613"/>
                  </a:lnTo>
                  <a:lnTo>
                    <a:pt x="79857" y="18981"/>
                  </a:lnTo>
                  <a:lnTo>
                    <a:pt x="79924" y="18981"/>
                  </a:lnTo>
                  <a:lnTo>
                    <a:pt x="85161" y="15979"/>
                  </a:lnTo>
                  <a:lnTo>
                    <a:pt x="82759" y="14611"/>
                  </a:lnTo>
                  <a:close/>
                  <a:moveTo>
                    <a:pt x="50369" y="16279"/>
                  </a:moveTo>
                  <a:lnTo>
                    <a:pt x="46833" y="18347"/>
                  </a:lnTo>
                  <a:lnTo>
                    <a:pt x="49168" y="19681"/>
                  </a:lnTo>
                  <a:lnTo>
                    <a:pt x="49269" y="19681"/>
                  </a:lnTo>
                  <a:lnTo>
                    <a:pt x="52804" y="17646"/>
                  </a:lnTo>
                  <a:lnTo>
                    <a:pt x="50369" y="16279"/>
                  </a:lnTo>
                  <a:close/>
                  <a:moveTo>
                    <a:pt x="39328" y="17480"/>
                  </a:moveTo>
                  <a:lnTo>
                    <a:pt x="37360" y="18647"/>
                  </a:lnTo>
                  <a:lnTo>
                    <a:pt x="39695" y="20015"/>
                  </a:lnTo>
                  <a:lnTo>
                    <a:pt x="39795" y="20015"/>
                  </a:lnTo>
                  <a:lnTo>
                    <a:pt x="41763" y="18847"/>
                  </a:lnTo>
                  <a:lnTo>
                    <a:pt x="39328" y="17480"/>
                  </a:lnTo>
                  <a:close/>
                  <a:moveTo>
                    <a:pt x="68582" y="18514"/>
                  </a:moveTo>
                  <a:lnTo>
                    <a:pt x="66581" y="19681"/>
                  </a:lnTo>
                  <a:lnTo>
                    <a:pt x="68949" y="21016"/>
                  </a:lnTo>
                  <a:cubicBezTo>
                    <a:pt x="68949" y="21032"/>
                    <a:pt x="68958" y="21041"/>
                    <a:pt x="68966" y="21041"/>
                  </a:cubicBezTo>
                  <a:cubicBezTo>
                    <a:pt x="68974" y="21041"/>
                    <a:pt x="68983" y="21032"/>
                    <a:pt x="68983" y="21016"/>
                  </a:cubicBezTo>
                  <a:lnTo>
                    <a:pt x="69016" y="21049"/>
                  </a:lnTo>
                  <a:lnTo>
                    <a:pt x="71017" y="19881"/>
                  </a:lnTo>
                  <a:lnTo>
                    <a:pt x="68582" y="18514"/>
                  </a:lnTo>
                  <a:close/>
                  <a:moveTo>
                    <a:pt x="75521" y="18781"/>
                  </a:moveTo>
                  <a:lnTo>
                    <a:pt x="73519" y="19915"/>
                  </a:lnTo>
                  <a:lnTo>
                    <a:pt x="75888" y="21282"/>
                  </a:lnTo>
                  <a:lnTo>
                    <a:pt x="75954" y="21282"/>
                  </a:lnTo>
                  <a:lnTo>
                    <a:pt x="77956" y="20148"/>
                  </a:lnTo>
                  <a:lnTo>
                    <a:pt x="75521" y="18781"/>
                  </a:lnTo>
                  <a:close/>
                  <a:moveTo>
                    <a:pt x="45533" y="19081"/>
                  </a:moveTo>
                  <a:lnTo>
                    <a:pt x="43564" y="20215"/>
                  </a:lnTo>
                  <a:lnTo>
                    <a:pt x="45899" y="21583"/>
                  </a:lnTo>
                  <a:lnTo>
                    <a:pt x="45966" y="21583"/>
                  </a:lnTo>
                  <a:lnTo>
                    <a:pt x="47968" y="20448"/>
                  </a:lnTo>
                  <a:lnTo>
                    <a:pt x="45533" y="19081"/>
                  </a:lnTo>
                  <a:close/>
                  <a:moveTo>
                    <a:pt x="36059" y="19381"/>
                  </a:moveTo>
                  <a:lnTo>
                    <a:pt x="34091" y="20515"/>
                  </a:lnTo>
                  <a:lnTo>
                    <a:pt x="36426" y="21883"/>
                  </a:lnTo>
                  <a:lnTo>
                    <a:pt x="36526" y="21883"/>
                  </a:lnTo>
                  <a:lnTo>
                    <a:pt x="38494" y="20749"/>
                  </a:lnTo>
                  <a:lnTo>
                    <a:pt x="36059" y="19381"/>
                  </a:lnTo>
                  <a:close/>
                  <a:moveTo>
                    <a:pt x="50436" y="20515"/>
                  </a:moveTo>
                  <a:lnTo>
                    <a:pt x="48435" y="21649"/>
                  </a:lnTo>
                  <a:lnTo>
                    <a:pt x="50770" y="23017"/>
                  </a:lnTo>
                  <a:lnTo>
                    <a:pt x="50870" y="23017"/>
                  </a:lnTo>
                  <a:lnTo>
                    <a:pt x="52838" y="21883"/>
                  </a:lnTo>
                  <a:lnTo>
                    <a:pt x="50436" y="20515"/>
                  </a:lnTo>
                  <a:close/>
                  <a:moveTo>
                    <a:pt x="72285" y="20649"/>
                  </a:moveTo>
                  <a:lnTo>
                    <a:pt x="70284" y="21783"/>
                  </a:lnTo>
                  <a:lnTo>
                    <a:pt x="72652" y="23150"/>
                  </a:lnTo>
                  <a:lnTo>
                    <a:pt x="72719" y="23150"/>
                  </a:lnTo>
                  <a:lnTo>
                    <a:pt x="74720" y="22016"/>
                  </a:lnTo>
                  <a:lnTo>
                    <a:pt x="72285" y="20649"/>
                  </a:lnTo>
                  <a:close/>
                  <a:moveTo>
                    <a:pt x="42297" y="20949"/>
                  </a:moveTo>
                  <a:lnTo>
                    <a:pt x="40295" y="22083"/>
                  </a:lnTo>
                  <a:lnTo>
                    <a:pt x="42664" y="23451"/>
                  </a:lnTo>
                  <a:lnTo>
                    <a:pt x="42731" y="23451"/>
                  </a:lnTo>
                  <a:lnTo>
                    <a:pt x="44732" y="22316"/>
                  </a:lnTo>
                  <a:lnTo>
                    <a:pt x="42297" y="20949"/>
                  </a:lnTo>
                  <a:close/>
                  <a:moveTo>
                    <a:pt x="31422" y="22083"/>
                  </a:moveTo>
                  <a:lnTo>
                    <a:pt x="29421" y="23217"/>
                  </a:lnTo>
                  <a:lnTo>
                    <a:pt x="31756" y="24585"/>
                  </a:lnTo>
                  <a:lnTo>
                    <a:pt x="31856" y="24585"/>
                  </a:lnTo>
                  <a:lnTo>
                    <a:pt x="33858" y="23451"/>
                  </a:lnTo>
                  <a:lnTo>
                    <a:pt x="31422" y="22083"/>
                  </a:lnTo>
                  <a:close/>
                  <a:moveTo>
                    <a:pt x="54039" y="18414"/>
                  </a:moveTo>
                  <a:lnTo>
                    <a:pt x="51704" y="19748"/>
                  </a:lnTo>
                  <a:lnTo>
                    <a:pt x="54806" y="21549"/>
                  </a:lnTo>
                  <a:cubicBezTo>
                    <a:pt x="54906" y="21616"/>
                    <a:pt x="55006" y="21749"/>
                    <a:pt x="55006" y="21883"/>
                  </a:cubicBezTo>
                  <a:cubicBezTo>
                    <a:pt x="55006" y="22016"/>
                    <a:pt x="54939" y="22150"/>
                    <a:pt x="54806" y="22216"/>
                  </a:cubicBezTo>
                  <a:lnTo>
                    <a:pt x="53005" y="23284"/>
                  </a:lnTo>
                  <a:lnTo>
                    <a:pt x="55340" y="24618"/>
                  </a:lnTo>
                  <a:lnTo>
                    <a:pt x="55406" y="24618"/>
                  </a:lnTo>
                  <a:lnTo>
                    <a:pt x="55440" y="24651"/>
                  </a:lnTo>
                  <a:lnTo>
                    <a:pt x="60143" y="21916"/>
                  </a:lnTo>
                  <a:lnTo>
                    <a:pt x="54039" y="18414"/>
                  </a:lnTo>
                  <a:close/>
                  <a:moveTo>
                    <a:pt x="47167" y="22383"/>
                  </a:moveTo>
                  <a:lnTo>
                    <a:pt x="45199" y="23517"/>
                  </a:lnTo>
                  <a:lnTo>
                    <a:pt x="47534" y="24885"/>
                  </a:lnTo>
                  <a:lnTo>
                    <a:pt x="47634" y="24885"/>
                  </a:lnTo>
                  <a:lnTo>
                    <a:pt x="49602" y="23751"/>
                  </a:lnTo>
                  <a:lnTo>
                    <a:pt x="47167" y="22383"/>
                  </a:lnTo>
                  <a:close/>
                  <a:moveTo>
                    <a:pt x="69016" y="22517"/>
                  </a:moveTo>
                  <a:lnTo>
                    <a:pt x="67048" y="23651"/>
                  </a:lnTo>
                  <a:lnTo>
                    <a:pt x="69383" y="25018"/>
                  </a:lnTo>
                  <a:lnTo>
                    <a:pt x="69483" y="25018"/>
                  </a:lnTo>
                  <a:lnTo>
                    <a:pt x="71451" y="23884"/>
                  </a:lnTo>
                  <a:lnTo>
                    <a:pt x="69016" y="22517"/>
                  </a:lnTo>
                  <a:close/>
                  <a:moveTo>
                    <a:pt x="39061" y="22817"/>
                  </a:moveTo>
                  <a:lnTo>
                    <a:pt x="37060" y="23984"/>
                  </a:lnTo>
                  <a:lnTo>
                    <a:pt x="39395" y="25319"/>
                  </a:lnTo>
                  <a:lnTo>
                    <a:pt x="39495" y="25319"/>
                  </a:lnTo>
                  <a:lnTo>
                    <a:pt x="41463" y="24184"/>
                  </a:lnTo>
                  <a:lnTo>
                    <a:pt x="39061" y="22817"/>
                  </a:lnTo>
                  <a:close/>
                  <a:moveTo>
                    <a:pt x="28153" y="23951"/>
                  </a:moveTo>
                  <a:lnTo>
                    <a:pt x="26152" y="25118"/>
                  </a:lnTo>
                  <a:lnTo>
                    <a:pt x="28520" y="26453"/>
                  </a:lnTo>
                  <a:lnTo>
                    <a:pt x="28587" y="26453"/>
                  </a:lnTo>
                  <a:lnTo>
                    <a:pt x="30589" y="25319"/>
                  </a:lnTo>
                  <a:lnTo>
                    <a:pt x="28153" y="23951"/>
                  </a:lnTo>
                  <a:close/>
                  <a:moveTo>
                    <a:pt x="51737" y="24018"/>
                  </a:moveTo>
                  <a:lnTo>
                    <a:pt x="49736" y="25152"/>
                  </a:lnTo>
                  <a:lnTo>
                    <a:pt x="52071" y="26519"/>
                  </a:lnTo>
                  <a:lnTo>
                    <a:pt x="52171" y="26519"/>
                  </a:lnTo>
                  <a:lnTo>
                    <a:pt x="54139" y="25385"/>
                  </a:lnTo>
                  <a:lnTo>
                    <a:pt x="51737" y="24018"/>
                  </a:lnTo>
                  <a:close/>
                  <a:moveTo>
                    <a:pt x="43931" y="24285"/>
                  </a:moveTo>
                  <a:lnTo>
                    <a:pt x="41930" y="25419"/>
                  </a:lnTo>
                  <a:lnTo>
                    <a:pt x="44298" y="26753"/>
                  </a:lnTo>
                  <a:lnTo>
                    <a:pt x="44332" y="26753"/>
                  </a:lnTo>
                  <a:lnTo>
                    <a:pt x="44365" y="26786"/>
                  </a:lnTo>
                  <a:lnTo>
                    <a:pt x="46366" y="25652"/>
                  </a:lnTo>
                  <a:lnTo>
                    <a:pt x="43931" y="24285"/>
                  </a:lnTo>
                  <a:close/>
                  <a:moveTo>
                    <a:pt x="35792" y="24685"/>
                  </a:moveTo>
                  <a:lnTo>
                    <a:pt x="33791" y="25852"/>
                  </a:lnTo>
                  <a:lnTo>
                    <a:pt x="36159" y="27220"/>
                  </a:lnTo>
                  <a:lnTo>
                    <a:pt x="36259" y="27220"/>
                  </a:lnTo>
                  <a:lnTo>
                    <a:pt x="38227" y="26052"/>
                  </a:lnTo>
                  <a:lnTo>
                    <a:pt x="35792" y="24685"/>
                  </a:lnTo>
                  <a:close/>
                  <a:moveTo>
                    <a:pt x="61377" y="22683"/>
                  </a:moveTo>
                  <a:lnTo>
                    <a:pt x="55139" y="26286"/>
                  </a:lnTo>
                  <a:lnTo>
                    <a:pt x="57474" y="27654"/>
                  </a:lnTo>
                  <a:lnTo>
                    <a:pt x="57541" y="27654"/>
                  </a:lnTo>
                  <a:lnTo>
                    <a:pt x="63812" y="24051"/>
                  </a:lnTo>
                  <a:lnTo>
                    <a:pt x="61377" y="22683"/>
                  </a:lnTo>
                  <a:close/>
                  <a:moveTo>
                    <a:pt x="65080" y="24785"/>
                  </a:moveTo>
                  <a:lnTo>
                    <a:pt x="61878" y="26620"/>
                  </a:lnTo>
                  <a:lnTo>
                    <a:pt x="64246" y="27987"/>
                  </a:lnTo>
                  <a:lnTo>
                    <a:pt x="64346" y="27987"/>
                  </a:lnTo>
                  <a:lnTo>
                    <a:pt x="67515" y="26153"/>
                  </a:lnTo>
                  <a:lnTo>
                    <a:pt x="65080" y="24785"/>
                  </a:lnTo>
                  <a:close/>
                  <a:moveTo>
                    <a:pt x="24884" y="25819"/>
                  </a:moveTo>
                  <a:lnTo>
                    <a:pt x="22916" y="26986"/>
                  </a:lnTo>
                  <a:lnTo>
                    <a:pt x="25251" y="28354"/>
                  </a:lnTo>
                  <a:lnTo>
                    <a:pt x="25351" y="28354"/>
                  </a:lnTo>
                  <a:lnTo>
                    <a:pt x="27320" y="27187"/>
                  </a:lnTo>
                  <a:lnTo>
                    <a:pt x="24884" y="25819"/>
                  </a:lnTo>
                  <a:close/>
                  <a:moveTo>
                    <a:pt x="48468" y="25886"/>
                  </a:moveTo>
                  <a:lnTo>
                    <a:pt x="46500" y="27053"/>
                  </a:lnTo>
                  <a:lnTo>
                    <a:pt x="48835" y="28421"/>
                  </a:lnTo>
                  <a:lnTo>
                    <a:pt x="48935" y="28421"/>
                  </a:lnTo>
                  <a:lnTo>
                    <a:pt x="50903" y="27253"/>
                  </a:lnTo>
                  <a:lnTo>
                    <a:pt x="48468" y="25886"/>
                  </a:lnTo>
                  <a:close/>
                  <a:moveTo>
                    <a:pt x="40696" y="26153"/>
                  </a:moveTo>
                  <a:lnTo>
                    <a:pt x="38694" y="27287"/>
                  </a:lnTo>
                  <a:lnTo>
                    <a:pt x="41063" y="28654"/>
                  </a:lnTo>
                  <a:lnTo>
                    <a:pt x="41129" y="28654"/>
                  </a:lnTo>
                  <a:lnTo>
                    <a:pt x="43097" y="27520"/>
                  </a:lnTo>
                  <a:lnTo>
                    <a:pt x="40696" y="26153"/>
                  </a:lnTo>
                  <a:close/>
                  <a:moveTo>
                    <a:pt x="32557" y="26586"/>
                  </a:moveTo>
                  <a:lnTo>
                    <a:pt x="30555" y="27754"/>
                  </a:lnTo>
                  <a:lnTo>
                    <a:pt x="32890" y="29088"/>
                  </a:lnTo>
                  <a:cubicBezTo>
                    <a:pt x="32907" y="29105"/>
                    <a:pt x="32915" y="29113"/>
                    <a:pt x="32924" y="29113"/>
                  </a:cubicBezTo>
                  <a:cubicBezTo>
                    <a:pt x="32932" y="29113"/>
                    <a:pt x="32940" y="29105"/>
                    <a:pt x="32957" y="29088"/>
                  </a:cubicBezTo>
                  <a:lnTo>
                    <a:pt x="32990" y="29121"/>
                  </a:lnTo>
                  <a:lnTo>
                    <a:pt x="34958" y="27954"/>
                  </a:lnTo>
                  <a:lnTo>
                    <a:pt x="32557" y="26586"/>
                  </a:lnTo>
                  <a:close/>
                  <a:moveTo>
                    <a:pt x="53872" y="27020"/>
                  </a:moveTo>
                  <a:lnTo>
                    <a:pt x="51870" y="28187"/>
                  </a:lnTo>
                  <a:lnTo>
                    <a:pt x="54239" y="29555"/>
                  </a:lnTo>
                  <a:lnTo>
                    <a:pt x="54305" y="29555"/>
                  </a:lnTo>
                  <a:lnTo>
                    <a:pt x="56307" y="28387"/>
                  </a:lnTo>
                  <a:lnTo>
                    <a:pt x="53872" y="27020"/>
                  </a:lnTo>
                  <a:close/>
                  <a:moveTo>
                    <a:pt x="60643" y="27387"/>
                  </a:moveTo>
                  <a:lnTo>
                    <a:pt x="58142" y="28821"/>
                  </a:lnTo>
                  <a:lnTo>
                    <a:pt x="60477" y="30189"/>
                  </a:lnTo>
                  <a:lnTo>
                    <a:pt x="60577" y="30189"/>
                  </a:lnTo>
                  <a:lnTo>
                    <a:pt x="63078" y="28754"/>
                  </a:lnTo>
                  <a:lnTo>
                    <a:pt x="60643" y="27387"/>
                  </a:lnTo>
                  <a:close/>
                  <a:moveTo>
                    <a:pt x="21649" y="27720"/>
                  </a:moveTo>
                  <a:lnTo>
                    <a:pt x="19647" y="28888"/>
                  </a:lnTo>
                  <a:lnTo>
                    <a:pt x="22016" y="30222"/>
                  </a:lnTo>
                  <a:lnTo>
                    <a:pt x="22082" y="30222"/>
                  </a:lnTo>
                  <a:lnTo>
                    <a:pt x="24084" y="29088"/>
                  </a:lnTo>
                  <a:lnTo>
                    <a:pt x="21649" y="27720"/>
                  </a:lnTo>
                  <a:close/>
                  <a:moveTo>
                    <a:pt x="45232" y="27787"/>
                  </a:moveTo>
                  <a:lnTo>
                    <a:pt x="43231" y="28921"/>
                  </a:lnTo>
                  <a:lnTo>
                    <a:pt x="45566" y="30289"/>
                  </a:lnTo>
                  <a:lnTo>
                    <a:pt x="45666" y="30289"/>
                  </a:lnTo>
                  <a:lnTo>
                    <a:pt x="47634" y="29155"/>
                  </a:lnTo>
                  <a:lnTo>
                    <a:pt x="45232" y="27787"/>
                  </a:lnTo>
                  <a:close/>
                  <a:moveTo>
                    <a:pt x="37393" y="28021"/>
                  </a:moveTo>
                  <a:lnTo>
                    <a:pt x="35425" y="29188"/>
                  </a:lnTo>
                  <a:lnTo>
                    <a:pt x="37794" y="30522"/>
                  </a:lnTo>
                  <a:lnTo>
                    <a:pt x="37827" y="30522"/>
                  </a:lnTo>
                  <a:lnTo>
                    <a:pt x="39828" y="29388"/>
                  </a:lnTo>
                  <a:lnTo>
                    <a:pt x="37393" y="28021"/>
                  </a:lnTo>
                  <a:close/>
                  <a:moveTo>
                    <a:pt x="29288" y="28488"/>
                  </a:moveTo>
                  <a:lnTo>
                    <a:pt x="27286" y="29622"/>
                  </a:lnTo>
                  <a:lnTo>
                    <a:pt x="29655" y="30989"/>
                  </a:lnTo>
                  <a:lnTo>
                    <a:pt x="29721" y="30989"/>
                  </a:lnTo>
                  <a:lnTo>
                    <a:pt x="31723" y="29855"/>
                  </a:lnTo>
                  <a:lnTo>
                    <a:pt x="29288" y="28488"/>
                  </a:lnTo>
                  <a:close/>
                  <a:moveTo>
                    <a:pt x="50603" y="28921"/>
                  </a:moveTo>
                  <a:lnTo>
                    <a:pt x="48635" y="30055"/>
                  </a:lnTo>
                  <a:lnTo>
                    <a:pt x="50970" y="31423"/>
                  </a:lnTo>
                  <a:lnTo>
                    <a:pt x="51070" y="31423"/>
                  </a:lnTo>
                  <a:lnTo>
                    <a:pt x="53038" y="30289"/>
                  </a:lnTo>
                  <a:lnTo>
                    <a:pt x="50603" y="28921"/>
                  </a:lnTo>
                  <a:close/>
                  <a:moveTo>
                    <a:pt x="41963" y="29655"/>
                  </a:moveTo>
                  <a:lnTo>
                    <a:pt x="39962" y="30823"/>
                  </a:lnTo>
                  <a:lnTo>
                    <a:pt x="42330" y="32157"/>
                  </a:lnTo>
                  <a:lnTo>
                    <a:pt x="42364" y="32157"/>
                  </a:lnTo>
                  <a:lnTo>
                    <a:pt x="42397" y="32190"/>
                  </a:lnTo>
                  <a:lnTo>
                    <a:pt x="44398" y="31023"/>
                  </a:lnTo>
                  <a:lnTo>
                    <a:pt x="41963" y="29655"/>
                  </a:lnTo>
                  <a:close/>
                  <a:moveTo>
                    <a:pt x="56874" y="29555"/>
                  </a:moveTo>
                  <a:lnTo>
                    <a:pt x="54372" y="30989"/>
                  </a:lnTo>
                  <a:lnTo>
                    <a:pt x="56707" y="32357"/>
                  </a:lnTo>
                  <a:lnTo>
                    <a:pt x="56774" y="32357"/>
                  </a:lnTo>
                  <a:lnTo>
                    <a:pt x="59276" y="30923"/>
                  </a:lnTo>
                  <a:lnTo>
                    <a:pt x="56874" y="29555"/>
                  </a:lnTo>
                  <a:close/>
                  <a:moveTo>
                    <a:pt x="34158" y="29922"/>
                  </a:moveTo>
                  <a:lnTo>
                    <a:pt x="32156" y="31056"/>
                  </a:lnTo>
                  <a:lnTo>
                    <a:pt x="34525" y="32424"/>
                  </a:lnTo>
                  <a:lnTo>
                    <a:pt x="34591" y="32424"/>
                  </a:lnTo>
                  <a:lnTo>
                    <a:pt x="36593" y="31290"/>
                  </a:lnTo>
                  <a:lnTo>
                    <a:pt x="34158" y="29922"/>
                  </a:lnTo>
                  <a:close/>
                  <a:moveTo>
                    <a:pt x="26019" y="30356"/>
                  </a:moveTo>
                  <a:lnTo>
                    <a:pt x="24017" y="31490"/>
                  </a:lnTo>
                  <a:lnTo>
                    <a:pt x="26386" y="32857"/>
                  </a:lnTo>
                  <a:lnTo>
                    <a:pt x="26452" y="32857"/>
                  </a:lnTo>
                  <a:lnTo>
                    <a:pt x="28454" y="31723"/>
                  </a:lnTo>
                  <a:lnTo>
                    <a:pt x="26019" y="30356"/>
                  </a:lnTo>
                  <a:close/>
                  <a:moveTo>
                    <a:pt x="16979" y="30422"/>
                  </a:moveTo>
                  <a:lnTo>
                    <a:pt x="14977" y="31556"/>
                  </a:lnTo>
                  <a:lnTo>
                    <a:pt x="17312" y="32924"/>
                  </a:lnTo>
                  <a:lnTo>
                    <a:pt x="17412" y="32924"/>
                  </a:lnTo>
                  <a:lnTo>
                    <a:pt x="19414" y="31790"/>
                  </a:lnTo>
                  <a:lnTo>
                    <a:pt x="16979" y="30422"/>
                  </a:lnTo>
                  <a:close/>
                  <a:moveTo>
                    <a:pt x="47334" y="30789"/>
                  </a:moveTo>
                  <a:lnTo>
                    <a:pt x="45332" y="31923"/>
                  </a:lnTo>
                  <a:lnTo>
                    <a:pt x="47701" y="33291"/>
                  </a:lnTo>
                  <a:lnTo>
                    <a:pt x="47767" y="33291"/>
                  </a:lnTo>
                  <a:lnTo>
                    <a:pt x="49769" y="32157"/>
                  </a:lnTo>
                  <a:lnTo>
                    <a:pt x="47334" y="30789"/>
                  </a:lnTo>
                  <a:close/>
                  <a:moveTo>
                    <a:pt x="38694" y="31523"/>
                  </a:moveTo>
                  <a:lnTo>
                    <a:pt x="36693" y="32691"/>
                  </a:lnTo>
                  <a:lnTo>
                    <a:pt x="39028" y="34025"/>
                  </a:lnTo>
                  <a:lnTo>
                    <a:pt x="39128" y="34025"/>
                  </a:lnTo>
                  <a:lnTo>
                    <a:pt x="41096" y="32891"/>
                  </a:lnTo>
                  <a:lnTo>
                    <a:pt x="38694" y="31523"/>
                  </a:lnTo>
                  <a:close/>
                  <a:moveTo>
                    <a:pt x="30889" y="31790"/>
                  </a:moveTo>
                  <a:lnTo>
                    <a:pt x="28921" y="32924"/>
                  </a:lnTo>
                  <a:lnTo>
                    <a:pt x="31256" y="34292"/>
                  </a:lnTo>
                  <a:lnTo>
                    <a:pt x="31322" y="34292"/>
                  </a:lnTo>
                  <a:lnTo>
                    <a:pt x="33324" y="33158"/>
                  </a:lnTo>
                  <a:lnTo>
                    <a:pt x="30889" y="31790"/>
                  </a:lnTo>
                  <a:close/>
                  <a:moveTo>
                    <a:pt x="53071" y="31723"/>
                  </a:moveTo>
                  <a:lnTo>
                    <a:pt x="50569" y="33158"/>
                  </a:lnTo>
                  <a:lnTo>
                    <a:pt x="52938" y="34525"/>
                  </a:lnTo>
                  <a:lnTo>
                    <a:pt x="53005" y="34525"/>
                  </a:lnTo>
                  <a:lnTo>
                    <a:pt x="55506" y="33091"/>
                  </a:lnTo>
                  <a:lnTo>
                    <a:pt x="53071" y="31723"/>
                  </a:lnTo>
                  <a:close/>
                  <a:moveTo>
                    <a:pt x="22750" y="32224"/>
                  </a:moveTo>
                  <a:lnTo>
                    <a:pt x="20782" y="33358"/>
                  </a:lnTo>
                  <a:lnTo>
                    <a:pt x="23117" y="34725"/>
                  </a:lnTo>
                  <a:lnTo>
                    <a:pt x="23217" y="34725"/>
                  </a:lnTo>
                  <a:lnTo>
                    <a:pt x="25185" y="33591"/>
                  </a:lnTo>
                  <a:lnTo>
                    <a:pt x="22750" y="32224"/>
                  </a:lnTo>
                  <a:close/>
                  <a:moveTo>
                    <a:pt x="13710" y="32290"/>
                  </a:moveTo>
                  <a:lnTo>
                    <a:pt x="11708" y="33424"/>
                  </a:lnTo>
                  <a:lnTo>
                    <a:pt x="14077" y="34792"/>
                  </a:lnTo>
                  <a:lnTo>
                    <a:pt x="14143" y="34792"/>
                  </a:lnTo>
                  <a:lnTo>
                    <a:pt x="16145" y="33658"/>
                  </a:lnTo>
                  <a:lnTo>
                    <a:pt x="13710" y="32290"/>
                  </a:lnTo>
                  <a:close/>
                  <a:moveTo>
                    <a:pt x="44065" y="32657"/>
                  </a:moveTo>
                  <a:lnTo>
                    <a:pt x="42097" y="33825"/>
                  </a:lnTo>
                  <a:lnTo>
                    <a:pt x="44465" y="35159"/>
                  </a:lnTo>
                  <a:lnTo>
                    <a:pt x="44498" y="35159"/>
                  </a:lnTo>
                  <a:lnTo>
                    <a:pt x="44498" y="35192"/>
                  </a:lnTo>
                  <a:lnTo>
                    <a:pt x="46500" y="34025"/>
                  </a:lnTo>
                  <a:lnTo>
                    <a:pt x="44065" y="32657"/>
                  </a:lnTo>
                  <a:close/>
                  <a:moveTo>
                    <a:pt x="35425" y="33424"/>
                  </a:moveTo>
                  <a:lnTo>
                    <a:pt x="33457" y="34559"/>
                  </a:lnTo>
                  <a:lnTo>
                    <a:pt x="35792" y="35926"/>
                  </a:lnTo>
                  <a:lnTo>
                    <a:pt x="35892" y="35926"/>
                  </a:lnTo>
                  <a:lnTo>
                    <a:pt x="37860" y="34759"/>
                  </a:lnTo>
                  <a:lnTo>
                    <a:pt x="35425" y="33424"/>
                  </a:lnTo>
                  <a:close/>
                  <a:moveTo>
                    <a:pt x="27653" y="33658"/>
                  </a:moveTo>
                  <a:lnTo>
                    <a:pt x="25652" y="34825"/>
                  </a:lnTo>
                  <a:lnTo>
                    <a:pt x="27987" y="36160"/>
                  </a:lnTo>
                  <a:lnTo>
                    <a:pt x="28087" y="36160"/>
                  </a:lnTo>
                  <a:lnTo>
                    <a:pt x="30055" y="35026"/>
                  </a:lnTo>
                  <a:lnTo>
                    <a:pt x="27653" y="33658"/>
                  </a:lnTo>
                  <a:close/>
                  <a:moveTo>
                    <a:pt x="19514" y="34092"/>
                  </a:moveTo>
                  <a:lnTo>
                    <a:pt x="17513" y="35259"/>
                  </a:lnTo>
                  <a:lnTo>
                    <a:pt x="19848" y="36627"/>
                  </a:lnTo>
                  <a:lnTo>
                    <a:pt x="19948" y="36627"/>
                  </a:lnTo>
                  <a:lnTo>
                    <a:pt x="21949" y="35459"/>
                  </a:lnTo>
                  <a:lnTo>
                    <a:pt x="19514" y="34092"/>
                  </a:lnTo>
                  <a:close/>
                  <a:moveTo>
                    <a:pt x="10441" y="34158"/>
                  </a:moveTo>
                  <a:lnTo>
                    <a:pt x="8473" y="35326"/>
                  </a:lnTo>
                  <a:lnTo>
                    <a:pt x="10808" y="36693"/>
                  </a:lnTo>
                  <a:lnTo>
                    <a:pt x="10908" y="36693"/>
                  </a:lnTo>
                  <a:lnTo>
                    <a:pt x="12876" y="35526"/>
                  </a:lnTo>
                  <a:lnTo>
                    <a:pt x="10441" y="34158"/>
                  </a:lnTo>
                  <a:close/>
                  <a:moveTo>
                    <a:pt x="40829" y="34559"/>
                  </a:moveTo>
                  <a:lnTo>
                    <a:pt x="38828" y="35693"/>
                  </a:lnTo>
                  <a:lnTo>
                    <a:pt x="41196" y="37060"/>
                  </a:lnTo>
                  <a:lnTo>
                    <a:pt x="41263" y="37060"/>
                  </a:lnTo>
                  <a:lnTo>
                    <a:pt x="43264" y="35926"/>
                  </a:lnTo>
                  <a:lnTo>
                    <a:pt x="40829" y="34559"/>
                  </a:lnTo>
                  <a:close/>
                  <a:moveTo>
                    <a:pt x="32190" y="35292"/>
                  </a:moveTo>
                  <a:lnTo>
                    <a:pt x="30188" y="36460"/>
                  </a:lnTo>
                  <a:lnTo>
                    <a:pt x="32523" y="37794"/>
                  </a:lnTo>
                  <a:cubicBezTo>
                    <a:pt x="32540" y="37811"/>
                    <a:pt x="32548" y="37819"/>
                    <a:pt x="32557" y="37819"/>
                  </a:cubicBezTo>
                  <a:cubicBezTo>
                    <a:pt x="32565" y="37819"/>
                    <a:pt x="32573" y="37811"/>
                    <a:pt x="32590" y="37794"/>
                  </a:cubicBezTo>
                  <a:lnTo>
                    <a:pt x="32623" y="37828"/>
                  </a:lnTo>
                  <a:lnTo>
                    <a:pt x="34625" y="36660"/>
                  </a:lnTo>
                  <a:lnTo>
                    <a:pt x="32190" y="35292"/>
                  </a:lnTo>
                  <a:close/>
                  <a:moveTo>
                    <a:pt x="24384" y="35526"/>
                  </a:moveTo>
                  <a:lnTo>
                    <a:pt x="22383" y="36693"/>
                  </a:lnTo>
                  <a:lnTo>
                    <a:pt x="24751" y="38061"/>
                  </a:lnTo>
                  <a:lnTo>
                    <a:pt x="24784" y="38061"/>
                  </a:lnTo>
                  <a:lnTo>
                    <a:pt x="24818" y="38028"/>
                  </a:lnTo>
                  <a:lnTo>
                    <a:pt x="26819" y="36894"/>
                  </a:lnTo>
                  <a:lnTo>
                    <a:pt x="24384" y="35526"/>
                  </a:lnTo>
                  <a:close/>
                  <a:moveTo>
                    <a:pt x="16245" y="35993"/>
                  </a:moveTo>
                  <a:lnTo>
                    <a:pt x="14244" y="37160"/>
                  </a:lnTo>
                  <a:lnTo>
                    <a:pt x="16612" y="38495"/>
                  </a:lnTo>
                  <a:lnTo>
                    <a:pt x="16679" y="38495"/>
                  </a:lnTo>
                  <a:lnTo>
                    <a:pt x="18680" y="37361"/>
                  </a:lnTo>
                  <a:lnTo>
                    <a:pt x="16245" y="35993"/>
                  </a:lnTo>
                  <a:close/>
                  <a:moveTo>
                    <a:pt x="7205" y="36060"/>
                  </a:moveTo>
                  <a:lnTo>
                    <a:pt x="5204" y="37227"/>
                  </a:lnTo>
                  <a:lnTo>
                    <a:pt x="7539" y="38561"/>
                  </a:lnTo>
                  <a:lnTo>
                    <a:pt x="7605" y="38561"/>
                  </a:lnTo>
                  <a:lnTo>
                    <a:pt x="7639" y="38595"/>
                  </a:lnTo>
                  <a:lnTo>
                    <a:pt x="9640" y="37427"/>
                  </a:lnTo>
                  <a:lnTo>
                    <a:pt x="7205" y="36060"/>
                  </a:lnTo>
                  <a:close/>
                  <a:moveTo>
                    <a:pt x="37560" y="36427"/>
                  </a:moveTo>
                  <a:lnTo>
                    <a:pt x="35592" y="37594"/>
                  </a:lnTo>
                  <a:lnTo>
                    <a:pt x="37927" y="38928"/>
                  </a:lnTo>
                  <a:cubicBezTo>
                    <a:pt x="37944" y="38945"/>
                    <a:pt x="37952" y="38953"/>
                    <a:pt x="37960" y="38953"/>
                  </a:cubicBezTo>
                  <a:cubicBezTo>
                    <a:pt x="37969" y="38953"/>
                    <a:pt x="37977" y="38945"/>
                    <a:pt x="37994" y="38928"/>
                  </a:cubicBezTo>
                  <a:lnTo>
                    <a:pt x="38027" y="38962"/>
                  </a:lnTo>
                  <a:lnTo>
                    <a:pt x="39995" y="37794"/>
                  </a:lnTo>
                  <a:lnTo>
                    <a:pt x="37560" y="36427"/>
                  </a:lnTo>
                  <a:close/>
                  <a:moveTo>
                    <a:pt x="28921" y="37194"/>
                  </a:moveTo>
                  <a:lnTo>
                    <a:pt x="26919" y="38328"/>
                  </a:lnTo>
                  <a:lnTo>
                    <a:pt x="29288" y="39696"/>
                  </a:lnTo>
                  <a:lnTo>
                    <a:pt x="29354" y="39696"/>
                  </a:lnTo>
                  <a:lnTo>
                    <a:pt x="31356" y="38561"/>
                  </a:lnTo>
                  <a:lnTo>
                    <a:pt x="28921" y="37194"/>
                  </a:lnTo>
                  <a:close/>
                  <a:moveTo>
                    <a:pt x="21148" y="37427"/>
                  </a:moveTo>
                  <a:lnTo>
                    <a:pt x="19147" y="38561"/>
                  </a:lnTo>
                  <a:lnTo>
                    <a:pt x="21482" y="39929"/>
                  </a:lnTo>
                  <a:lnTo>
                    <a:pt x="21582" y="39929"/>
                  </a:lnTo>
                  <a:lnTo>
                    <a:pt x="23584" y="38795"/>
                  </a:lnTo>
                  <a:lnTo>
                    <a:pt x="21148" y="37427"/>
                  </a:lnTo>
                  <a:close/>
                  <a:moveTo>
                    <a:pt x="12976" y="37894"/>
                  </a:moveTo>
                  <a:lnTo>
                    <a:pt x="11008" y="39028"/>
                  </a:lnTo>
                  <a:lnTo>
                    <a:pt x="13343" y="40396"/>
                  </a:lnTo>
                  <a:lnTo>
                    <a:pt x="13443" y="40396"/>
                  </a:lnTo>
                  <a:lnTo>
                    <a:pt x="15411" y="39262"/>
                  </a:lnTo>
                  <a:lnTo>
                    <a:pt x="12976" y="37894"/>
                  </a:lnTo>
                  <a:close/>
                  <a:moveTo>
                    <a:pt x="34325" y="38328"/>
                  </a:moveTo>
                  <a:lnTo>
                    <a:pt x="32323" y="39462"/>
                  </a:lnTo>
                  <a:lnTo>
                    <a:pt x="34691" y="40830"/>
                  </a:lnTo>
                  <a:lnTo>
                    <a:pt x="34758" y="40830"/>
                  </a:lnTo>
                  <a:lnTo>
                    <a:pt x="36760" y="39696"/>
                  </a:lnTo>
                  <a:lnTo>
                    <a:pt x="34325" y="38328"/>
                  </a:lnTo>
                  <a:close/>
                  <a:moveTo>
                    <a:pt x="2502" y="38762"/>
                  </a:moveTo>
                  <a:lnTo>
                    <a:pt x="0" y="40196"/>
                  </a:lnTo>
                  <a:lnTo>
                    <a:pt x="2368" y="41564"/>
                  </a:lnTo>
                  <a:lnTo>
                    <a:pt x="2435" y="41564"/>
                  </a:lnTo>
                  <a:lnTo>
                    <a:pt x="4937" y="40129"/>
                  </a:lnTo>
                  <a:lnTo>
                    <a:pt x="2502" y="38762"/>
                  </a:lnTo>
                  <a:close/>
                  <a:moveTo>
                    <a:pt x="25652" y="39062"/>
                  </a:moveTo>
                  <a:lnTo>
                    <a:pt x="23684" y="40196"/>
                  </a:lnTo>
                  <a:lnTo>
                    <a:pt x="26019" y="41564"/>
                  </a:lnTo>
                  <a:lnTo>
                    <a:pt x="26119" y="41564"/>
                  </a:lnTo>
                  <a:lnTo>
                    <a:pt x="28087" y="40429"/>
                  </a:lnTo>
                  <a:lnTo>
                    <a:pt x="25652" y="39062"/>
                  </a:lnTo>
                  <a:close/>
                  <a:moveTo>
                    <a:pt x="17879" y="39329"/>
                  </a:moveTo>
                  <a:lnTo>
                    <a:pt x="15878" y="40463"/>
                  </a:lnTo>
                  <a:lnTo>
                    <a:pt x="18213" y="41830"/>
                  </a:lnTo>
                  <a:lnTo>
                    <a:pt x="18313" y="41830"/>
                  </a:lnTo>
                  <a:lnTo>
                    <a:pt x="20315" y="40696"/>
                  </a:lnTo>
                  <a:lnTo>
                    <a:pt x="17879" y="39329"/>
                  </a:lnTo>
                  <a:close/>
                  <a:moveTo>
                    <a:pt x="9740" y="39762"/>
                  </a:moveTo>
                  <a:lnTo>
                    <a:pt x="7739" y="40896"/>
                  </a:lnTo>
                  <a:lnTo>
                    <a:pt x="10074" y="42264"/>
                  </a:lnTo>
                  <a:lnTo>
                    <a:pt x="10174" y="42264"/>
                  </a:lnTo>
                  <a:lnTo>
                    <a:pt x="12175" y="41130"/>
                  </a:lnTo>
                  <a:lnTo>
                    <a:pt x="9740" y="39762"/>
                  </a:lnTo>
                  <a:close/>
                  <a:moveTo>
                    <a:pt x="31056" y="40229"/>
                  </a:moveTo>
                  <a:lnTo>
                    <a:pt x="29054" y="41397"/>
                  </a:lnTo>
                  <a:lnTo>
                    <a:pt x="31422" y="42731"/>
                  </a:lnTo>
                  <a:lnTo>
                    <a:pt x="31489" y="42731"/>
                  </a:lnTo>
                  <a:lnTo>
                    <a:pt x="33491" y="41597"/>
                  </a:lnTo>
                  <a:lnTo>
                    <a:pt x="31056" y="40229"/>
                  </a:lnTo>
                  <a:close/>
                  <a:moveTo>
                    <a:pt x="22383" y="40963"/>
                  </a:moveTo>
                  <a:lnTo>
                    <a:pt x="20415" y="42097"/>
                  </a:lnTo>
                  <a:lnTo>
                    <a:pt x="22750" y="43498"/>
                  </a:lnTo>
                  <a:lnTo>
                    <a:pt x="22816" y="43498"/>
                  </a:lnTo>
                  <a:lnTo>
                    <a:pt x="22850" y="43465"/>
                  </a:lnTo>
                  <a:lnTo>
                    <a:pt x="24818" y="42331"/>
                  </a:lnTo>
                  <a:lnTo>
                    <a:pt x="22383" y="40963"/>
                  </a:lnTo>
                  <a:close/>
                  <a:moveTo>
                    <a:pt x="14610" y="41230"/>
                  </a:moveTo>
                  <a:lnTo>
                    <a:pt x="12609" y="42398"/>
                  </a:lnTo>
                  <a:lnTo>
                    <a:pt x="14977" y="43732"/>
                  </a:lnTo>
                  <a:lnTo>
                    <a:pt x="15044" y="43732"/>
                  </a:lnTo>
                  <a:lnTo>
                    <a:pt x="17046" y="42598"/>
                  </a:lnTo>
                  <a:lnTo>
                    <a:pt x="14610" y="41230"/>
                  </a:lnTo>
                  <a:close/>
                  <a:moveTo>
                    <a:pt x="6471" y="41664"/>
                  </a:moveTo>
                  <a:lnTo>
                    <a:pt x="4470" y="42831"/>
                  </a:lnTo>
                  <a:lnTo>
                    <a:pt x="6838" y="44199"/>
                  </a:lnTo>
                  <a:lnTo>
                    <a:pt x="6905" y="44199"/>
                  </a:lnTo>
                  <a:lnTo>
                    <a:pt x="8906" y="43031"/>
                  </a:lnTo>
                  <a:lnTo>
                    <a:pt x="6471" y="41664"/>
                  </a:lnTo>
                  <a:close/>
                  <a:moveTo>
                    <a:pt x="27820" y="42064"/>
                  </a:moveTo>
                  <a:lnTo>
                    <a:pt x="25818" y="43231"/>
                  </a:lnTo>
                  <a:lnTo>
                    <a:pt x="28153" y="44599"/>
                  </a:lnTo>
                  <a:lnTo>
                    <a:pt x="28254" y="44599"/>
                  </a:lnTo>
                  <a:lnTo>
                    <a:pt x="30255" y="43432"/>
                  </a:lnTo>
                  <a:lnTo>
                    <a:pt x="27820" y="42064"/>
                  </a:lnTo>
                  <a:close/>
                  <a:moveTo>
                    <a:pt x="19147" y="42831"/>
                  </a:moveTo>
                  <a:lnTo>
                    <a:pt x="17146" y="43965"/>
                  </a:lnTo>
                  <a:lnTo>
                    <a:pt x="19514" y="45333"/>
                  </a:lnTo>
                  <a:lnTo>
                    <a:pt x="19581" y="45333"/>
                  </a:lnTo>
                  <a:lnTo>
                    <a:pt x="21582" y="44199"/>
                  </a:lnTo>
                  <a:lnTo>
                    <a:pt x="19147" y="42831"/>
                  </a:lnTo>
                  <a:close/>
                  <a:moveTo>
                    <a:pt x="49302" y="33891"/>
                  </a:moveTo>
                  <a:lnTo>
                    <a:pt x="31222" y="44366"/>
                  </a:lnTo>
                  <a:lnTo>
                    <a:pt x="33557" y="45700"/>
                  </a:lnTo>
                  <a:cubicBezTo>
                    <a:pt x="33574" y="45717"/>
                    <a:pt x="33582" y="45725"/>
                    <a:pt x="33591" y="45725"/>
                  </a:cubicBezTo>
                  <a:cubicBezTo>
                    <a:pt x="33599" y="45725"/>
                    <a:pt x="33607" y="45717"/>
                    <a:pt x="33624" y="45700"/>
                  </a:cubicBezTo>
                  <a:lnTo>
                    <a:pt x="33657" y="45733"/>
                  </a:lnTo>
                  <a:lnTo>
                    <a:pt x="51737" y="35259"/>
                  </a:lnTo>
                  <a:lnTo>
                    <a:pt x="49302" y="33891"/>
                  </a:lnTo>
                  <a:close/>
                  <a:moveTo>
                    <a:pt x="11341" y="43065"/>
                  </a:moveTo>
                  <a:lnTo>
                    <a:pt x="8173" y="44899"/>
                  </a:lnTo>
                  <a:lnTo>
                    <a:pt x="10508" y="46267"/>
                  </a:lnTo>
                  <a:lnTo>
                    <a:pt x="10608" y="46267"/>
                  </a:lnTo>
                  <a:lnTo>
                    <a:pt x="13777" y="44432"/>
                  </a:lnTo>
                  <a:lnTo>
                    <a:pt x="11341" y="43065"/>
                  </a:lnTo>
                  <a:close/>
                  <a:moveTo>
                    <a:pt x="24551" y="43965"/>
                  </a:moveTo>
                  <a:lnTo>
                    <a:pt x="22549" y="45099"/>
                  </a:lnTo>
                  <a:lnTo>
                    <a:pt x="24918" y="46467"/>
                  </a:lnTo>
                  <a:lnTo>
                    <a:pt x="24985" y="46467"/>
                  </a:lnTo>
                  <a:lnTo>
                    <a:pt x="26986" y="45333"/>
                  </a:lnTo>
                  <a:lnTo>
                    <a:pt x="24551" y="43965"/>
                  </a:lnTo>
                  <a:close/>
                  <a:moveTo>
                    <a:pt x="29955" y="45099"/>
                  </a:moveTo>
                  <a:lnTo>
                    <a:pt x="27453" y="46567"/>
                  </a:lnTo>
                  <a:lnTo>
                    <a:pt x="29788" y="47901"/>
                  </a:lnTo>
                  <a:lnTo>
                    <a:pt x="29855" y="47901"/>
                  </a:lnTo>
                  <a:lnTo>
                    <a:pt x="32356" y="46467"/>
                  </a:lnTo>
                  <a:lnTo>
                    <a:pt x="29955" y="45099"/>
                  </a:lnTo>
                  <a:close/>
                  <a:moveTo>
                    <a:pt x="21282" y="45833"/>
                  </a:moveTo>
                  <a:lnTo>
                    <a:pt x="19280" y="47001"/>
                  </a:lnTo>
                  <a:lnTo>
                    <a:pt x="21649" y="48368"/>
                  </a:lnTo>
                  <a:lnTo>
                    <a:pt x="21716" y="48368"/>
                  </a:lnTo>
                  <a:lnTo>
                    <a:pt x="23717" y="47201"/>
                  </a:lnTo>
                  <a:lnTo>
                    <a:pt x="21282" y="45833"/>
                  </a:lnTo>
                  <a:close/>
                  <a:moveTo>
                    <a:pt x="15878" y="44699"/>
                  </a:moveTo>
                  <a:lnTo>
                    <a:pt x="11842" y="47068"/>
                  </a:lnTo>
                  <a:lnTo>
                    <a:pt x="14210" y="48402"/>
                  </a:lnTo>
                  <a:lnTo>
                    <a:pt x="14277" y="48402"/>
                  </a:lnTo>
                  <a:lnTo>
                    <a:pt x="18313" y="46067"/>
                  </a:lnTo>
                  <a:lnTo>
                    <a:pt x="15878" y="44699"/>
                  </a:lnTo>
                  <a:close/>
                  <a:moveTo>
                    <a:pt x="26152" y="47268"/>
                  </a:moveTo>
                  <a:lnTo>
                    <a:pt x="23650" y="48702"/>
                  </a:lnTo>
                  <a:lnTo>
                    <a:pt x="26019" y="50070"/>
                  </a:lnTo>
                  <a:lnTo>
                    <a:pt x="26085" y="50070"/>
                  </a:lnTo>
                  <a:lnTo>
                    <a:pt x="28587" y="48635"/>
                  </a:lnTo>
                  <a:lnTo>
                    <a:pt x="26152" y="47268"/>
                  </a:lnTo>
                  <a:close/>
                  <a:moveTo>
                    <a:pt x="18013" y="47701"/>
                  </a:moveTo>
                  <a:lnTo>
                    <a:pt x="15511" y="49169"/>
                  </a:lnTo>
                  <a:lnTo>
                    <a:pt x="17879" y="50537"/>
                  </a:lnTo>
                  <a:lnTo>
                    <a:pt x="17946" y="50537"/>
                  </a:lnTo>
                  <a:lnTo>
                    <a:pt x="20448" y="49069"/>
                  </a:lnTo>
                  <a:lnTo>
                    <a:pt x="18013" y="47701"/>
                  </a:lnTo>
                  <a:close/>
                  <a:moveTo>
                    <a:pt x="22383" y="49436"/>
                  </a:moveTo>
                  <a:lnTo>
                    <a:pt x="19214" y="51271"/>
                  </a:lnTo>
                  <a:lnTo>
                    <a:pt x="21549" y="52638"/>
                  </a:lnTo>
                  <a:lnTo>
                    <a:pt x="21649" y="52638"/>
                  </a:lnTo>
                  <a:lnTo>
                    <a:pt x="24818" y="50804"/>
                  </a:lnTo>
                  <a:lnTo>
                    <a:pt x="22383" y="49436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6"/>
            <p:cNvSpPr/>
            <p:nvPr/>
          </p:nvSpPr>
          <p:spPr>
            <a:xfrm>
              <a:off x="2831350" y="2866650"/>
              <a:ext cx="1185050" cy="1259175"/>
            </a:xfrm>
            <a:custGeom>
              <a:avLst/>
              <a:gdLst/>
              <a:ahLst/>
              <a:cxnLst/>
              <a:rect l="l" t="t" r="r" b="b"/>
              <a:pathLst>
                <a:path w="47402" h="50367" extrusionOk="0">
                  <a:moveTo>
                    <a:pt x="29689" y="1"/>
                  </a:moveTo>
                  <a:lnTo>
                    <a:pt x="1" y="17180"/>
                  </a:lnTo>
                  <a:lnTo>
                    <a:pt x="1" y="38128"/>
                  </a:lnTo>
                  <a:cubicBezTo>
                    <a:pt x="68" y="39329"/>
                    <a:pt x="668" y="40397"/>
                    <a:pt x="1669" y="41064"/>
                  </a:cubicBezTo>
                  <a:lnTo>
                    <a:pt x="15045" y="48836"/>
                  </a:lnTo>
                  <a:cubicBezTo>
                    <a:pt x="16803" y="49857"/>
                    <a:pt x="19108" y="50366"/>
                    <a:pt x="21415" y="50366"/>
                  </a:cubicBezTo>
                  <a:cubicBezTo>
                    <a:pt x="23703" y="50366"/>
                    <a:pt x="25993" y="49866"/>
                    <a:pt x="27754" y="48869"/>
                  </a:cubicBezTo>
                  <a:lnTo>
                    <a:pt x="44766" y="39029"/>
                  </a:lnTo>
                  <a:cubicBezTo>
                    <a:pt x="46501" y="38028"/>
                    <a:pt x="47401" y="36694"/>
                    <a:pt x="47401" y="35360"/>
                  </a:cubicBezTo>
                  <a:lnTo>
                    <a:pt x="47401" y="32991"/>
                  </a:lnTo>
                  <a:lnTo>
                    <a:pt x="31390" y="23918"/>
                  </a:lnTo>
                  <a:cubicBezTo>
                    <a:pt x="30389" y="23251"/>
                    <a:pt x="29755" y="22183"/>
                    <a:pt x="29689" y="20983"/>
                  </a:cubicBezTo>
                  <a:lnTo>
                    <a:pt x="29689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6"/>
            <p:cNvSpPr/>
            <p:nvPr/>
          </p:nvSpPr>
          <p:spPr>
            <a:xfrm>
              <a:off x="2830525" y="3214400"/>
              <a:ext cx="178475" cy="757250"/>
            </a:xfrm>
            <a:custGeom>
              <a:avLst/>
              <a:gdLst/>
              <a:ahLst/>
              <a:cxnLst/>
              <a:rect l="l" t="t" r="r" b="b"/>
              <a:pathLst>
                <a:path w="7139" h="30290" extrusionOk="0">
                  <a:moveTo>
                    <a:pt x="5705" y="1"/>
                  </a:moveTo>
                  <a:lnTo>
                    <a:pt x="1" y="3270"/>
                  </a:lnTo>
                  <a:lnTo>
                    <a:pt x="1" y="24252"/>
                  </a:lnTo>
                  <a:cubicBezTo>
                    <a:pt x="67" y="25419"/>
                    <a:pt x="701" y="26520"/>
                    <a:pt x="1702" y="27154"/>
                  </a:cubicBezTo>
                  <a:lnTo>
                    <a:pt x="7139" y="30289"/>
                  </a:lnTo>
                  <a:lnTo>
                    <a:pt x="7139" y="27954"/>
                  </a:lnTo>
                  <a:lnTo>
                    <a:pt x="3737" y="25953"/>
                  </a:lnTo>
                  <a:cubicBezTo>
                    <a:pt x="2769" y="25319"/>
                    <a:pt x="2135" y="24218"/>
                    <a:pt x="2069" y="23051"/>
                  </a:cubicBezTo>
                  <a:lnTo>
                    <a:pt x="2069" y="6672"/>
                  </a:lnTo>
                  <a:lnTo>
                    <a:pt x="6038" y="4371"/>
                  </a:lnTo>
                  <a:cubicBezTo>
                    <a:pt x="5938" y="2903"/>
                    <a:pt x="5805" y="1435"/>
                    <a:pt x="57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6"/>
            <p:cNvSpPr/>
            <p:nvPr/>
          </p:nvSpPr>
          <p:spPr>
            <a:xfrm>
              <a:off x="2882225" y="2952550"/>
              <a:ext cx="1155850" cy="1113950"/>
            </a:xfrm>
            <a:custGeom>
              <a:avLst/>
              <a:gdLst/>
              <a:ahLst/>
              <a:cxnLst/>
              <a:rect l="l" t="t" r="r" b="b"/>
              <a:pathLst>
                <a:path w="46234" h="44558" extrusionOk="0">
                  <a:moveTo>
                    <a:pt x="29689" y="1"/>
                  </a:moveTo>
                  <a:lnTo>
                    <a:pt x="1" y="17146"/>
                  </a:lnTo>
                  <a:lnTo>
                    <a:pt x="1" y="33525"/>
                  </a:lnTo>
                  <a:cubicBezTo>
                    <a:pt x="67" y="34726"/>
                    <a:pt x="701" y="35793"/>
                    <a:pt x="1702" y="36460"/>
                  </a:cubicBezTo>
                  <a:lnTo>
                    <a:pt x="13010" y="43032"/>
                  </a:lnTo>
                  <a:cubicBezTo>
                    <a:pt x="14761" y="44049"/>
                    <a:pt x="17055" y="44558"/>
                    <a:pt x="19348" y="44558"/>
                  </a:cubicBezTo>
                  <a:cubicBezTo>
                    <a:pt x="21641" y="44558"/>
                    <a:pt x="23934" y="44049"/>
                    <a:pt x="25686" y="43032"/>
                  </a:cubicBezTo>
                  <a:lnTo>
                    <a:pt x="42731" y="33225"/>
                  </a:lnTo>
                  <a:cubicBezTo>
                    <a:pt x="46234" y="31190"/>
                    <a:pt x="46234" y="27921"/>
                    <a:pt x="42731" y="25886"/>
                  </a:cubicBezTo>
                  <a:lnTo>
                    <a:pt x="31390" y="19281"/>
                  </a:lnTo>
                  <a:cubicBezTo>
                    <a:pt x="30389" y="18647"/>
                    <a:pt x="29755" y="17547"/>
                    <a:pt x="29689" y="16379"/>
                  </a:cubicBezTo>
                  <a:lnTo>
                    <a:pt x="2968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6"/>
            <p:cNvSpPr/>
            <p:nvPr/>
          </p:nvSpPr>
          <p:spPr>
            <a:xfrm>
              <a:off x="2882225" y="2952550"/>
              <a:ext cx="870650" cy="959875"/>
            </a:xfrm>
            <a:custGeom>
              <a:avLst/>
              <a:gdLst/>
              <a:ahLst/>
              <a:cxnLst/>
              <a:rect l="l" t="t" r="r" b="b"/>
              <a:pathLst>
                <a:path w="34826" h="38395" extrusionOk="0">
                  <a:moveTo>
                    <a:pt x="29689" y="1"/>
                  </a:moveTo>
                  <a:lnTo>
                    <a:pt x="1" y="17146"/>
                  </a:lnTo>
                  <a:lnTo>
                    <a:pt x="1" y="33525"/>
                  </a:lnTo>
                  <a:cubicBezTo>
                    <a:pt x="67" y="34726"/>
                    <a:pt x="701" y="35793"/>
                    <a:pt x="1702" y="36460"/>
                  </a:cubicBezTo>
                  <a:lnTo>
                    <a:pt x="5071" y="38395"/>
                  </a:lnTo>
                  <a:lnTo>
                    <a:pt x="34826" y="21283"/>
                  </a:lnTo>
                  <a:lnTo>
                    <a:pt x="31390" y="19281"/>
                  </a:lnTo>
                  <a:cubicBezTo>
                    <a:pt x="30389" y="18647"/>
                    <a:pt x="29755" y="17547"/>
                    <a:pt x="29689" y="16379"/>
                  </a:cubicBezTo>
                  <a:lnTo>
                    <a:pt x="296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6"/>
            <p:cNvSpPr/>
            <p:nvPr/>
          </p:nvSpPr>
          <p:spPr>
            <a:xfrm>
              <a:off x="1840650" y="486075"/>
              <a:ext cx="2648575" cy="3757525"/>
            </a:xfrm>
            <a:custGeom>
              <a:avLst/>
              <a:gdLst/>
              <a:ahLst/>
              <a:cxnLst/>
              <a:rect l="l" t="t" r="r" b="b"/>
              <a:pathLst>
                <a:path w="105943" h="150301" extrusionOk="0">
                  <a:moveTo>
                    <a:pt x="101959" y="1"/>
                  </a:moveTo>
                  <a:cubicBezTo>
                    <a:pt x="101227" y="1"/>
                    <a:pt x="100497" y="176"/>
                    <a:pt x="99839" y="523"/>
                  </a:cubicBezTo>
                  <a:lnTo>
                    <a:pt x="2102" y="56963"/>
                  </a:lnTo>
                  <a:cubicBezTo>
                    <a:pt x="835" y="57764"/>
                    <a:pt x="67" y="59131"/>
                    <a:pt x="1" y="60633"/>
                  </a:cubicBezTo>
                  <a:lnTo>
                    <a:pt x="1" y="146260"/>
                  </a:lnTo>
                  <a:cubicBezTo>
                    <a:pt x="34" y="147695"/>
                    <a:pt x="768" y="149029"/>
                    <a:pt x="1969" y="149830"/>
                  </a:cubicBezTo>
                  <a:cubicBezTo>
                    <a:pt x="2611" y="150143"/>
                    <a:pt x="3310" y="150301"/>
                    <a:pt x="4010" y="150301"/>
                  </a:cubicBezTo>
                  <a:cubicBezTo>
                    <a:pt x="4727" y="150301"/>
                    <a:pt x="5446" y="150134"/>
                    <a:pt x="6105" y="149796"/>
                  </a:cubicBezTo>
                  <a:lnTo>
                    <a:pt x="103808" y="93323"/>
                  </a:lnTo>
                  <a:cubicBezTo>
                    <a:pt x="105076" y="92522"/>
                    <a:pt x="105843" y="91154"/>
                    <a:pt x="105943" y="89653"/>
                  </a:cubicBezTo>
                  <a:lnTo>
                    <a:pt x="105943" y="4025"/>
                  </a:lnTo>
                  <a:cubicBezTo>
                    <a:pt x="105876" y="2591"/>
                    <a:pt x="105142" y="1257"/>
                    <a:pt x="103941" y="456"/>
                  </a:cubicBezTo>
                  <a:cubicBezTo>
                    <a:pt x="103316" y="151"/>
                    <a:pt x="102637" y="1"/>
                    <a:pt x="1019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6"/>
            <p:cNvSpPr/>
            <p:nvPr/>
          </p:nvSpPr>
          <p:spPr>
            <a:xfrm>
              <a:off x="1939900" y="549125"/>
              <a:ext cx="2549325" cy="3688500"/>
            </a:xfrm>
            <a:custGeom>
              <a:avLst/>
              <a:gdLst/>
              <a:ahLst/>
              <a:cxnLst/>
              <a:rect l="l" t="t" r="r" b="b"/>
              <a:pathLst>
                <a:path w="101973" h="147540" extrusionOk="0">
                  <a:moveTo>
                    <a:pt x="100809" y="1"/>
                  </a:moveTo>
                  <a:cubicBezTo>
                    <a:pt x="100520" y="1"/>
                    <a:pt x="100190" y="97"/>
                    <a:pt x="99838" y="302"/>
                  </a:cubicBezTo>
                  <a:lnTo>
                    <a:pt x="2135" y="56710"/>
                  </a:lnTo>
                  <a:cubicBezTo>
                    <a:pt x="867" y="57543"/>
                    <a:pt x="67" y="58878"/>
                    <a:pt x="0" y="60379"/>
                  </a:cubicBezTo>
                  <a:lnTo>
                    <a:pt x="0" y="146007"/>
                  </a:lnTo>
                  <a:cubicBezTo>
                    <a:pt x="0" y="146988"/>
                    <a:pt x="480" y="147539"/>
                    <a:pt x="1195" y="147539"/>
                  </a:cubicBezTo>
                  <a:cubicBezTo>
                    <a:pt x="1477" y="147539"/>
                    <a:pt x="1795" y="147454"/>
                    <a:pt x="2135" y="147274"/>
                  </a:cubicBezTo>
                  <a:lnTo>
                    <a:pt x="99838" y="90834"/>
                  </a:lnTo>
                  <a:cubicBezTo>
                    <a:pt x="101106" y="90000"/>
                    <a:pt x="101906" y="88666"/>
                    <a:pt x="101973" y="87165"/>
                  </a:cubicBezTo>
                  <a:lnTo>
                    <a:pt x="101973" y="1503"/>
                  </a:lnTo>
                  <a:cubicBezTo>
                    <a:pt x="101973" y="560"/>
                    <a:pt x="101506" y="1"/>
                    <a:pt x="10080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6"/>
            <p:cNvSpPr/>
            <p:nvPr/>
          </p:nvSpPr>
          <p:spPr>
            <a:xfrm>
              <a:off x="2016600" y="682000"/>
              <a:ext cx="2395075" cy="3194625"/>
            </a:xfrm>
            <a:custGeom>
              <a:avLst/>
              <a:gdLst/>
              <a:ahLst/>
              <a:cxnLst/>
              <a:rect l="l" t="t" r="r" b="b"/>
              <a:pathLst>
                <a:path w="95803" h="127785" extrusionOk="0">
                  <a:moveTo>
                    <a:pt x="95103" y="1"/>
                  </a:moveTo>
                  <a:cubicBezTo>
                    <a:pt x="94924" y="1"/>
                    <a:pt x="94720" y="62"/>
                    <a:pt x="94502" y="191"/>
                  </a:cubicBezTo>
                  <a:lnTo>
                    <a:pt x="1302" y="53996"/>
                  </a:lnTo>
                  <a:cubicBezTo>
                    <a:pt x="535" y="54497"/>
                    <a:pt x="34" y="55331"/>
                    <a:pt x="1" y="56231"/>
                  </a:cubicBezTo>
                  <a:lnTo>
                    <a:pt x="1" y="126849"/>
                  </a:lnTo>
                  <a:cubicBezTo>
                    <a:pt x="1" y="127444"/>
                    <a:pt x="290" y="127785"/>
                    <a:pt x="723" y="127785"/>
                  </a:cubicBezTo>
                  <a:cubicBezTo>
                    <a:pt x="896" y="127785"/>
                    <a:pt x="1092" y="127730"/>
                    <a:pt x="1302" y="127616"/>
                  </a:cubicBezTo>
                  <a:lnTo>
                    <a:pt x="94502" y="73777"/>
                  </a:lnTo>
                  <a:cubicBezTo>
                    <a:pt x="95269" y="73277"/>
                    <a:pt x="95769" y="72443"/>
                    <a:pt x="95803" y="71542"/>
                  </a:cubicBezTo>
                  <a:lnTo>
                    <a:pt x="95803" y="925"/>
                  </a:lnTo>
                  <a:cubicBezTo>
                    <a:pt x="95803" y="340"/>
                    <a:pt x="95523" y="1"/>
                    <a:pt x="9510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6"/>
            <p:cNvSpPr/>
            <p:nvPr/>
          </p:nvSpPr>
          <p:spPr>
            <a:xfrm>
              <a:off x="3220800" y="3255600"/>
              <a:ext cx="132625" cy="166475"/>
            </a:xfrm>
            <a:custGeom>
              <a:avLst/>
              <a:gdLst/>
              <a:ahLst/>
              <a:cxnLst/>
              <a:rect l="l" t="t" r="r" b="b"/>
              <a:pathLst>
                <a:path w="5305" h="6659" extrusionOk="0">
                  <a:moveTo>
                    <a:pt x="3737" y="521"/>
                  </a:moveTo>
                  <a:cubicBezTo>
                    <a:pt x="3903" y="521"/>
                    <a:pt x="4070" y="554"/>
                    <a:pt x="4204" y="655"/>
                  </a:cubicBezTo>
                  <a:cubicBezTo>
                    <a:pt x="4604" y="955"/>
                    <a:pt x="4837" y="1455"/>
                    <a:pt x="4771" y="1955"/>
                  </a:cubicBezTo>
                  <a:cubicBezTo>
                    <a:pt x="4671" y="3557"/>
                    <a:pt x="3837" y="4991"/>
                    <a:pt x="2536" y="5858"/>
                  </a:cubicBezTo>
                  <a:cubicBezTo>
                    <a:pt x="2293" y="6083"/>
                    <a:pt x="2008" y="6181"/>
                    <a:pt x="1730" y="6181"/>
                  </a:cubicBezTo>
                  <a:cubicBezTo>
                    <a:pt x="1017" y="6181"/>
                    <a:pt x="352" y="5531"/>
                    <a:pt x="568" y="4691"/>
                  </a:cubicBezTo>
                  <a:cubicBezTo>
                    <a:pt x="634" y="3123"/>
                    <a:pt x="1468" y="1689"/>
                    <a:pt x="2803" y="821"/>
                  </a:cubicBezTo>
                  <a:cubicBezTo>
                    <a:pt x="3070" y="655"/>
                    <a:pt x="3403" y="554"/>
                    <a:pt x="3737" y="521"/>
                  </a:cubicBezTo>
                  <a:close/>
                  <a:moveTo>
                    <a:pt x="3726" y="1"/>
                  </a:moveTo>
                  <a:cubicBezTo>
                    <a:pt x="3347" y="1"/>
                    <a:pt x="2930" y="121"/>
                    <a:pt x="2502" y="354"/>
                  </a:cubicBezTo>
                  <a:cubicBezTo>
                    <a:pt x="1035" y="1322"/>
                    <a:pt x="101" y="2956"/>
                    <a:pt x="1" y="4691"/>
                  </a:cubicBezTo>
                  <a:cubicBezTo>
                    <a:pt x="1" y="5525"/>
                    <a:pt x="334" y="6158"/>
                    <a:pt x="835" y="6459"/>
                  </a:cubicBezTo>
                  <a:cubicBezTo>
                    <a:pt x="1068" y="6592"/>
                    <a:pt x="1335" y="6659"/>
                    <a:pt x="1602" y="6659"/>
                  </a:cubicBezTo>
                  <a:cubicBezTo>
                    <a:pt x="2035" y="6625"/>
                    <a:pt x="2436" y="6525"/>
                    <a:pt x="2803" y="6292"/>
                  </a:cubicBezTo>
                  <a:cubicBezTo>
                    <a:pt x="4270" y="5325"/>
                    <a:pt x="5204" y="3723"/>
                    <a:pt x="5304" y="1955"/>
                  </a:cubicBezTo>
                  <a:cubicBezTo>
                    <a:pt x="5304" y="1122"/>
                    <a:pt x="5004" y="521"/>
                    <a:pt x="4471" y="188"/>
                  </a:cubicBezTo>
                  <a:cubicBezTo>
                    <a:pt x="4248" y="62"/>
                    <a:pt x="3996" y="1"/>
                    <a:pt x="372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6"/>
            <p:cNvSpPr/>
            <p:nvPr/>
          </p:nvSpPr>
          <p:spPr>
            <a:xfrm>
              <a:off x="1839825" y="1949350"/>
              <a:ext cx="152625" cy="2293850"/>
            </a:xfrm>
            <a:custGeom>
              <a:avLst/>
              <a:gdLst/>
              <a:ahLst/>
              <a:cxnLst/>
              <a:rect l="l" t="t" r="r" b="b"/>
              <a:pathLst>
                <a:path w="6105" h="91754" extrusionOk="0">
                  <a:moveTo>
                    <a:pt x="6105" y="91232"/>
                  </a:moveTo>
                  <a:lnTo>
                    <a:pt x="6105" y="91232"/>
                  </a:lnTo>
                  <a:cubicBezTo>
                    <a:pt x="6045" y="91263"/>
                    <a:pt x="5985" y="91293"/>
                    <a:pt x="5925" y="91321"/>
                  </a:cubicBezTo>
                  <a:lnTo>
                    <a:pt x="5925" y="91321"/>
                  </a:lnTo>
                  <a:cubicBezTo>
                    <a:pt x="5984" y="91295"/>
                    <a:pt x="6044" y="91265"/>
                    <a:pt x="6105" y="91232"/>
                  </a:cubicBezTo>
                  <a:close/>
                  <a:moveTo>
                    <a:pt x="634" y="0"/>
                  </a:moveTo>
                  <a:cubicBezTo>
                    <a:pt x="267" y="634"/>
                    <a:pt x="34" y="1334"/>
                    <a:pt x="0" y="2068"/>
                  </a:cubicBezTo>
                  <a:lnTo>
                    <a:pt x="0" y="87963"/>
                  </a:lnTo>
                  <a:cubicBezTo>
                    <a:pt x="67" y="89331"/>
                    <a:pt x="801" y="90598"/>
                    <a:pt x="2002" y="91299"/>
                  </a:cubicBezTo>
                  <a:cubicBezTo>
                    <a:pt x="2627" y="91603"/>
                    <a:pt x="3307" y="91754"/>
                    <a:pt x="3984" y="91754"/>
                  </a:cubicBezTo>
                  <a:cubicBezTo>
                    <a:pt x="4650" y="91754"/>
                    <a:pt x="5315" y="91609"/>
                    <a:pt x="5925" y="91321"/>
                  </a:cubicBezTo>
                  <a:lnTo>
                    <a:pt x="5925" y="91321"/>
                  </a:lnTo>
                  <a:cubicBezTo>
                    <a:pt x="5635" y="91454"/>
                    <a:pt x="5371" y="91516"/>
                    <a:pt x="5137" y="91516"/>
                  </a:cubicBezTo>
                  <a:cubicBezTo>
                    <a:pt x="4405" y="91516"/>
                    <a:pt x="3970" y="90913"/>
                    <a:pt x="3970" y="89998"/>
                  </a:cubicBezTo>
                  <a:lnTo>
                    <a:pt x="3970" y="4370"/>
                  </a:lnTo>
                  <a:cubicBezTo>
                    <a:pt x="4003" y="3636"/>
                    <a:pt x="4237" y="2902"/>
                    <a:pt x="4604" y="2268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6"/>
            <p:cNvSpPr/>
            <p:nvPr/>
          </p:nvSpPr>
          <p:spPr>
            <a:xfrm>
              <a:off x="1562125" y="1784225"/>
              <a:ext cx="60075" cy="1693725"/>
            </a:xfrm>
            <a:custGeom>
              <a:avLst/>
              <a:gdLst/>
              <a:ahLst/>
              <a:cxnLst/>
              <a:rect l="l" t="t" r="r" b="b"/>
              <a:pathLst>
                <a:path w="2403" h="67749" extrusionOk="0">
                  <a:moveTo>
                    <a:pt x="34" y="0"/>
                  </a:moveTo>
                  <a:lnTo>
                    <a:pt x="34" y="65480"/>
                  </a:lnTo>
                  <a:cubicBezTo>
                    <a:pt x="0" y="65981"/>
                    <a:pt x="234" y="66448"/>
                    <a:pt x="667" y="66748"/>
                  </a:cubicBezTo>
                  <a:lnTo>
                    <a:pt x="2402" y="67749"/>
                  </a:lnTo>
                  <a:cubicBezTo>
                    <a:pt x="2068" y="67449"/>
                    <a:pt x="1868" y="66982"/>
                    <a:pt x="1902" y="66548"/>
                  </a:cubicBezTo>
                  <a:lnTo>
                    <a:pt x="1902" y="110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6"/>
            <p:cNvSpPr/>
            <p:nvPr/>
          </p:nvSpPr>
          <p:spPr>
            <a:xfrm>
              <a:off x="1608825" y="380725"/>
              <a:ext cx="2232450" cy="3100575"/>
            </a:xfrm>
            <a:custGeom>
              <a:avLst/>
              <a:gdLst/>
              <a:ahLst/>
              <a:cxnLst/>
              <a:rect l="l" t="t" r="r" b="b"/>
              <a:pathLst>
                <a:path w="89298" h="124023" extrusionOk="0">
                  <a:moveTo>
                    <a:pt x="88497" y="0"/>
                  </a:moveTo>
                  <a:cubicBezTo>
                    <a:pt x="88297" y="0"/>
                    <a:pt x="88063" y="67"/>
                    <a:pt x="87863" y="200"/>
                  </a:cubicBezTo>
                  <a:lnTo>
                    <a:pt x="1468" y="50036"/>
                  </a:lnTo>
                  <a:cubicBezTo>
                    <a:pt x="601" y="50603"/>
                    <a:pt x="67" y="51537"/>
                    <a:pt x="0" y="52538"/>
                  </a:cubicBezTo>
                  <a:lnTo>
                    <a:pt x="0" y="122688"/>
                  </a:lnTo>
                  <a:cubicBezTo>
                    <a:pt x="0" y="123388"/>
                    <a:pt x="434" y="124022"/>
                    <a:pt x="968" y="124022"/>
                  </a:cubicBezTo>
                  <a:cubicBezTo>
                    <a:pt x="1134" y="124022"/>
                    <a:pt x="1301" y="123955"/>
                    <a:pt x="1468" y="123889"/>
                  </a:cubicBezTo>
                  <a:lnTo>
                    <a:pt x="87863" y="73986"/>
                  </a:lnTo>
                  <a:cubicBezTo>
                    <a:pt x="88730" y="73453"/>
                    <a:pt x="89264" y="72519"/>
                    <a:pt x="89297" y="71485"/>
                  </a:cubicBezTo>
                  <a:lnTo>
                    <a:pt x="89297" y="1034"/>
                  </a:lnTo>
                  <a:cubicBezTo>
                    <a:pt x="89297" y="367"/>
                    <a:pt x="88997" y="0"/>
                    <a:pt x="884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6"/>
            <p:cNvSpPr/>
            <p:nvPr/>
          </p:nvSpPr>
          <p:spPr>
            <a:xfrm>
              <a:off x="1562950" y="354750"/>
              <a:ext cx="2278325" cy="1528725"/>
            </a:xfrm>
            <a:custGeom>
              <a:avLst/>
              <a:gdLst/>
              <a:ahLst/>
              <a:cxnLst/>
              <a:rect l="l" t="t" r="r" b="b"/>
              <a:pathLst>
                <a:path w="91133" h="61149" extrusionOk="0">
                  <a:moveTo>
                    <a:pt x="88464" y="1"/>
                  </a:moveTo>
                  <a:cubicBezTo>
                    <a:pt x="88248" y="1"/>
                    <a:pt x="88039" y="69"/>
                    <a:pt x="87863" y="205"/>
                  </a:cubicBezTo>
                  <a:lnTo>
                    <a:pt x="1435" y="50041"/>
                  </a:lnTo>
                  <a:cubicBezTo>
                    <a:pt x="1035" y="50308"/>
                    <a:pt x="701" y="50675"/>
                    <a:pt x="468" y="51108"/>
                  </a:cubicBezTo>
                  <a:cubicBezTo>
                    <a:pt x="201" y="51509"/>
                    <a:pt x="34" y="52009"/>
                    <a:pt x="1" y="52543"/>
                  </a:cubicBezTo>
                  <a:lnTo>
                    <a:pt x="1" y="60081"/>
                  </a:lnTo>
                  <a:lnTo>
                    <a:pt x="1869" y="61149"/>
                  </a:lnTo>
                  <a:lnTo>
                    <a:pt x="91132" y="9645"/>
                  </a:lnTo>
                  <a:lnTo>
                    <a:pt x="91132" y="2040"/>
                  </a:lnTo>
                  <a:cubicBezTo>
                    <a:pt x="91132" y="1973"/>
                    <a:pt x="91132" y="1873"/>
                    <a:pt x="91132" y="1806"/>
                  </a:cubicBezTo>
                  <a:cubicBezTo>
                    <a:pt x="91099" y="1740"/>
                    <a:pt x="91099" y="1673"/>
                    <a:pt x="91066" y="1606"/>
                  </a:cubicBezTo>
                  <a:cubicBezTo>
                    <a:pt x="91066" y="1573"/>
                    <a:pt x="91032" y="1506"/>
                    <a:pt x="90999" y="1439"/>
                  </a:cubicBezTo>
                  <a:cubicBezTo>
                    <a:pt x="90966" y="1406"/>
                    <a:pt x="90932" y="1339"/>
                    <a:pt x="90899" y="1306"/>
                  </a:cubicBezTo>
                  <a:cubicBezTo>
                    <a:pt x="90866" y="1273"/>
                    <a:pt x="90832" y="1206"/>
                    <a:pt x="90799" y="1206"/>
                  </a:cubicBezTo>
                  <a:cubicBezTo>
                    <a:pt x="90765" y="1173"/>
                    <a:pt x="90732" y="1139"/>
                    <a:pt x="90699" y="1106"/>
                  </a:cubicBezTo>
                  <a:cubicBezTo>
                    <a:pt x="90432" y="972"/>
                    <a:pt x="89164" y="272"/>
                    <a:pt x="88931" y="105"/>
                  </a:cubicBezTo>
                  <a:cubicBezTo>
                    <a:pt x="88778" y="36"/>
                    <a:pt x="88619" y="1"/>
                    <a:pt x="8846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6"/>
            <p:cNvSpPr/>
            <p:nvPr/>
          </p:nvSpPr>
          <p:spPr>
            <a:xfrm>
              <a:off x="1562950" y="1632450"/>
              <a:ext cx="56725" cy="251025"/>
            </a:xfrm>
            <a:custGeom>
              <a:avLst/>
              <a:gdLst/>
              <a:ahLst/>
              <a:cxnLst/>
              <a:rect l="l" t="t" r="r" b="b"/>
              <a:pathLst>
                <a:path w="2269" h="10041" extrusionOk="0">
                  <a:moveTo>
                    <a:pt x="434" y="0"/>
                  </a:moveTo>
                  <a:cubicBezTo>
                    <a:pt x="167" y="434"/>
                    <a:pt x="34" y="901"/>
                    <a:pt x="1" y="1435"/>
                  </a:cubicBezTo>
                  <a:lnTo>
                    <a:pt x="1" y="8973"/>
                  </a:lnTo>
                  <a:lnTo>
                    <a:pt x="1835" y="10041"/>
                  </a:lnTo>
                  <a:lnTo>
                    <a:pt x="1835" y="2469"/>
                  </a:lnTo>
                  <a:cubicBezTo>
                    <a:pt x="1869" y="2168"/>
                    <a:pt x="1902" y="1868"/>
                    <a:pt x="2035" y="1568"/>
                  </a:cubicBezTo>
                  <a:cubicBezTo>
                    <a:pt x="2035" y="1535"/>
                    <a:pt x="2069" y="1468"/>
                    <a:pt x="2069" y="1435"/>
                  </a:cubicBezTo>
                  <a:cubicBezTo>
                    <a:pt x="2136" y="1301"/>
                    <a:pt x="2202" y="1168"/>
                    <a:pt x="2269" y="1034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6"/>
            <p:cNvSpPr/>
            <p:nvPr/>
          </p:nvSpPr>
          <p:spPr>
            <a:xfrm>
              <a:off x="1609650" y="380600"/>
              <a:ext cx="2231625" cy="1502875"/>
            </a:xfrm>
            <a:custGeom>
              <a:avLst/>
              <a:gdLst/>
              <a:ahLst/>
              <a:cxnLst/>
              <a:rect l="l" t="t" r="r" b="b"/>
              <a:pathLst>
                <a:path w="89265" h="60115" extrusionOk="0">
                  <a:moveTo>
                    <a:pt x="88400" y="1"/>
                  </a:moveTo>
                  <a:cubicBezTo>
                    <a:pt x="88201" y="1"/>
                    <a:pt x="88002" y="67"/>
                    <a:pt x="87830" y="205"/>
                  </a:cubicBezTo>
                  <a:lnTo>
                    <a:pt x="1435" y="50041"/>
                  </a:lnTo>
                  <a:cubicBezTo>
                    <a:pt x="1001" y="50308"/>
                    <a:pt x="634" y="50675"/>
                    <a:pt x="401" y="51108"/>
                  </a:cubicBezTo>
                  <a:cubicBezTo>
                    <a:pt x="334" y="51242"/>
                    <a:pt x="268" y="51375"/>
                    <a:pt x="201" y="51509"/>
                  </a:cubicBezTo>
                  <a:cubicBezTo>
                    <a:pt x="201" y="51542"/>
                    <a:pt x="167" y="51609"/>
                    <a:pt x="167" y="51642"/>
                  </a:cubicBezTo>
                  <a:cubicBezTo>
                    <a:pt x="34" y="51942"/>
                    <a:pt x="1" y="52242"/>
                    <a:pt x="1" y="52543"/>
                  </a:cubicBezTo>
                  <a:lnTo>
                    <a:pt x="1" y="60115"/>
                  </a:lnTo>
                  <a:lnTo>
                    <a:pt x="89264" y="8611"/>
                  </a:lnTo>
                  <a:lnTo>
                    <a:pt x="89264" y="1006"/>
                  </a:lnTo>
                  <a:cubicBezTo>
                    <a:pt x="89264" y="939"/>
                    <a:pt x="89264" y="839"/>
                    <a:pt x="89264" y="772"/>
                  </a:cubicBezTo>
                  <a:cubicBezTo>
                    <a:pt x="89231" y="706"/>
                    <a:pt x="89231" y="639"/>
                    <a:pt x="89198" y="572"/>
                  </a:cubicBezTo>
                  <a:cubicBezTo>
                    <a:pt x="89198" y="539"/>
                    <a:pt x="89164" y="472"/>
                    <a:pt x="89131" y="405"/>
                  </a:cubicBezTo>
                  <a:cubicBezTo>
                    <a:pt x="89098" y="372"/>
                    <a:pt x="89064" y="305"/>
                    <a:pt x="89031" y="272"/>
                  </a:cubicBezTo>
                  <a:cubicBezTo>
                    <a:pt x="88998" y="239"/>
                    <a:pt x="88964" y="172"/>
                    <a:pt x="88931" y="172"/>
                  </a:cubicBezTo>
                  <a:cubicBezTo>
                    <a:pt x="88770" y="59"/>
                    <a:pt x="88585" y="1"/>
                    <a:pt x="8840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6"/>
            <p:cNvSpPr/>
            <p:nvPr/>
          </p:nvSpPr>
          <p:spPr>
            <a:xfrm>
              <a:off x="1573800" y="354750"/>
              <a:ext cx="2255800" cy="1303575"/>
            </a:xfrm>
            <a:custGeom>
              <a:avLst/>
              <a:gdLst/>
              <a:ahLst/>
              <a:cxnLst/>
              <a:rect l="l" t="t" r="r" b="b"/>
              <a:pathLst>
                <a:path w="90232" h="52143" extrusionOk="0">
                  <a:moveTo>
                    <a:pt x="88024" y="1"/>
                  </a:moveTo>
                  <a:cubicBezTo>
                    <a:pt x="87814" y="1"/>
                    <a:pt x="87605" y="69"/>
                    <a:pt x="87429" y="205"/>
                  </a:cubicBezTo>
                  <a:lnTo>
                    <a:pt x="1001" y="50041"/>
                  </a:lnTo>
                  <a:cubicBezTo>
                    <a:pt x="601" y="50308"/>
                    <a:pt x="267" y="50675"/>
                    <a:pt x="0" y="51108"/>
                  </a:cubicBezTo>
                  <a:lnTo>
                    <a:pt x="1835" y="52142"/>
                  </a:lnTo>
                  <a:cubicBezTo>
                    <a:pt x="2068" y="51709"/>
                    <a:pt x="2435" y="51342"/>
                    <a:pt x="2869" y="51075"/>
                  </a:cubicBezTo>
                  <a:lnTo>
                    <a:pt x="89264" y="1239"/>
                  </a:lnTo>
                  <a:cubicBezTo>
                    <a:pt x="89458" y="1110"/>
                    <a:pt x="89666" y="1036"/>
                    <a:pt x="89878" y="1036"/>
                  </a:cubicBezTo>
                  <a:cubicBezTo>
                    <a:pt x="89995" y="1036"/>
                    <a:pt x="90113" y="1059"/>
                    <a:pt x="90231" y="1106"/>
                  </a:cubicBezTo>
                  <a:cubicBezTo>
                    <a:pt x="89931" y="939"/>
                    <a:pt x="88730" y="272"/>
                    <a:pt x="88463" y="105"/>
                  </a:cubicBezTo>
                  <a:cubicBezTo>
                    <a:pt x="88324" y="36"/>
                    <a:pt x="88174" y="1"/>
                    <a:pt x="88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6"/>
            <p:cNvSpPr/>
            <p:nvPr/>
          </p:nvSpPr>
          <p:spPr>
            <a:xfrm>
              <a:off x="1818975" y="1623275"/>
              <a:ext cx="34200" cy="70900"/>
            </a:xfrm>
            <a:custGeom>
              <a:avLst/>
              <a:gdLst/>
              <a:ahLst/>
              <a:cxnLst/>
              <a:rect l="l" t="t" r="r" b="b"/>
              <a:pathLst>
                <a:path w="1368" h="2836" extrusionOk="0">
                  <a:moveTo>
                    <a:pt x="934" y="0"/>
                  </a:moveTo>
                  <a:cubicBezTo>
                    <a:pt x="868" y="34"/>
                    <a:pt x="768" y="67"/>
                    <a:pt x="667" y="100"/>
                  </a:cubicBezTo>
                  <a:cubicBezTo>
                    <a:pt x="567" y="167"/>
                    <a:pt x="467" y="234"/>
                    <a:pt x="401" y="334"/>
                  </a:cubicBezTo>
                  <a:cubicBezTo>
                    <a:pt x="267" y="501"/>
                    <a:pt x="134" y="734"/>
                    <a:pt x="67" y="968"/>
                  </a:cubicBezTo>
                  <a:cubicBezTo>
                    <a:pt x="67" y="1034"/>
                    <a:pt x="34" y="1168"/>
                    <a:pt x="34" y="1268"/>
                  </a:cubicBezTo>
                  <a:cubicBezTo>
                    <a:pt x="34" y="1335"/>
                    <a:pt x="34" y="1435"/>
                    <a:pt x="67" y="1501"/>
                  </a:cubicBezTo>
                  <a:cubicBezTo>
                    <a:pt x="67" y="1568"/>
                    <a:pt x="100" y="1635"/>
                    <a:pt x="134" y="1668"/>
                  </a:cubicBezTo>
                  <a:cubicBezTo>
                    <a:pt x="167" y="1735"/>
                    <a:pt x="234" y="1768"/>
                    <a:pt x="267" y="1768"/>
                  </a:cubicBezTo>
                  <a:cubicBezTo>
                    <a:pt x="317" y="1785"/>
                    <a:pt x="359" y="1793"/>
                    <a:pt x="396" y="1793"/>
                  </a:cubicBezTo>
                  <a:cubicBezTo>
                    <a:pt x="434" y="1793"/>
                    <a:pt x="467" y="1785"/>
                    <a:pt x="501" y="1768"/>
                  </a:cubicBezTo>
                  <a:lnTo>
                    <a:pt x="734" y="1702"/>
                  </a:lnTo>
                  <a:cubicBezTo>
                    <a:pt x="801" y="1702"/>
                    <a:pt x="834" y="1702"/>
                    <a:pt x="868" y="1668"/>
                  </a:cubicBezTo>
                  <a:lnTo>
                    <a:pt x="968" y="1668"/>
                  </a:lnTo>
                  <a:cubicBezTo>
                    <a:pt x="968" y="1702"/>
                    <a:pt x="968" y="1735"/>
                    <a:pt x="968" y="1768"/>
                  </a:cubicBezTo>
                  <a:cubicBezTo>
                    <a:pt x="968" y="1802"/>
                    <a:pt x="968" y="1868"/>
                    <a:pt x="934" y="1902"/>
                  </a:cubicBezTo>
                  <a:cubicBezTo>
                    <a:pt x="901" y="1935"/>
                    <a:pt x="901" y="1968"/>
                    <a:pt x="868" y="2002"/>
                  </a:cubicBezTo>
                  <a:cubicBezTo>
                    <a:pt x="834" y="2035"/>
                    <a:pt x="801" y="2068"/>
                    <a:pt x="768" y="2068"/>
                  </a:cubicBezTo>
                  <a:lnTo>
                    <a:pt x="667" y="2135"/>
                  </a:lnTo>
                  <a:cubicBezTo>
                    <a:pt x="634" y="2169"/>
                    <a:pt x="567" y="2202"/>
                    <a:pt x="501" y="2202"/>
                  </a:cubicBezTo>
                  <a:cubicBezTo>
                    <a:pt x="501" y="2202"/>
                    <a:pt x="467" y="2202"/>
                    <a:pt x="434" y="2169"/>
                  </a:cubicBezTo>
                  <a:cubicBezTo>
                    <a:pt x="401" y="2169"/>
                    <a:pt x="401" y="2135"/>
                    <a:pt x="367" y="2135"/>
                  </a:cubicBezTo>
                  <a:lnTo>
                    <a:pt x="301" y="2135"/>
                  </a:lnTo>
                  <a:lnTo>
                    <a:pt x="67" y="2269"/>
                  </a:lnTo>
                  <a:cubicBezTo>
                    <a:pt x="34" y="2269"/>
                    <a:pt x="34" y="2302"/>
                    <a:pt x="0" y="2335"/>
                  </a:cubicBezTo>
                  <a:cubicBezTo>
                    <a:pt x="0" y="2369"/>
                    <a:pt x="0" y="2402"/>
                    <a:pt x="0" y="2435"/>
                  </a:cubicBezTo>
                  <a:cubicBezTo>
                    <a:pt x="0" y="2502"/>
                    <a:pt x="0" y="2602"/>
                    <a:pt x="34" y="2669"/>
                  </a:cubicBezTo>
                  <a:cubicBezTo>
                    <a:pt x="67" y="2702"/>
                    <a:pt x="100" y="2769"/>
                    <a:pt x="167" y="2802"/>
                  </a:cubicBezTo>
                  <a:cubicBezTo>
                    <a:pt x="234" y="2836"/>
                    <a:pt x="301" y="2836"/>
                    <a:pt x="367" y="2836"/>
                  </a:cubicBezTo>
                  <a:cubicBezTo>
                    <a:pt x="501" y="2802"/>
                    <a:pt x="601" y="2769"/>
                    <a:pt x="667" y="2702"/>
                  </a:cubicBezTo>
                  <a:cubicBezTo>
                    <a:pt x="768" y="2636"/>
                    <a:pt x="868" y="2569"/>
                    <a:pt x="968" y="2469"/>
                  </a:cubicBezTo>
                  <a:cubicBezTo>
                    <a:pt x="1068" y="2402"/>
                    <a:pt x="1134" y="2302"/>
                    <a:pt x="1201" y="2169"/>
                  </a:cubicBezTo>
                  <a:cubicBezTo>
                    <a:pt x="1235" y="2068"/>
                    <a:pt x="1301" y="1968"/>
                    <a:pt x="1335" y="1868"/>
                  </a:cubicBezTo>
                  <a:cubicBezTo>
                    <a:pt x="1335" y="1768"/>
                    <a:pt x="1368" y="1668"/>
                    <a:pt x="1368" y="1568"/>
                  </a:cubicBezTo>
                  <a:cubicBezTo>
                    <a:pt x="1368" y="1401"/>
                    <a:pt x="1335" y="1268"/>
                    <a:pt x="1268" y="1134"/>
                  </a:cubicBezTo>
                  <a:cubicBezTo>
                    <a:pt x="1204" y="1071"/>
                    <a:pt x="1128" y="1048"/>
                    <a:pt x="1037" y="1048"/>
                  </a:cubicBezTo>
                  <a:cubicBezTo>
                    <a:pt x="985" y="1048"/>
                    <a:pt x="929" y="1056"/>
                    <a:pt x="868" y="1068"/>
                  </a:cubicBezTo>
                  <a:lnTo>
                    <a:pt x="634" y="1134"/>
                  </a:lnTo>
                  <a:lnTo>
                    <a:pt x="501" y="1134"/>
                  </a:lnTo>
                  <a:cubicBezTo>
                    <a:pt x="467" y="1134"/>
                    <a:pt x="467" y="1134"/>
                    <a:pt x="434" y="1101"/>
                  </a:cubicBezTo>
                  <a:cubicBezTo>
                    <a:pt x="434" y="1068"/>
                    <a:pt x="434" y="1034"/>
                    <a:pt x="434" y="1034"/>
                  </a:cubicBezTo>
                  <a:cubicBezTo>
                    <a:pt x="434" y="968"/>
                    <a:pt x="467" y="868"/>
                    <a:pt x="501" y="834"/>
                  </a:cubicBezTo>
                  <a:cubicBezTo>
                    <a:pt x="567" y="768"/>
                    <a:pt x="601" y="734"/>
                    <a:pt x="667" y="701"/>
                  </a:cubicBezTo>
                  <a:cubicBezTo>
                    <a:pt x="734" y="667"/>
                    <a:pt x="768" y="634"/>
                    <a:pt x="801" y="634"/>
                  </a:cubicBezTo>
                  <a:lnTo>
                    <a:pt x="901" y="634"/>
                  </a:lnTo>
                  <a:lnTo>
                    <a:pt x="934" y="667"/>
                  </a:lnTo>
                  <a:lnTo>
                    <a:pt x="1001" y="667"/>
                  </a:lnTo>
                  <a:lnTo>
                    <a:pt x="1268" y="534"/>
                  </a:lnTo>
                  <a:cubicBezTo>
                    <a:pt x="1301" y="501"/>
                    <a:pt x="1335" y="434"/>
                    <a:pt x="1335" y="367"/>
                  </a:cubicBezTo>
                  <a:cubicBezTo>
                    <a:pt x="1335" y="267"/>
                    <a:pt x="1335" y="200"/>
                    <a:pt x="1268" y="167"/>
                  </a:cubicBezTo>
                  <a:cubicBezTo>
                    <a:pt x="1268" y="100"/>
                    <a:pt x="1201" y="67"/>
                    <a:pt x="1168" y="34"/>
                  </a:cubicBezTo>
                  <a:cubicBezTo>
                    <a:pt x="1101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6"/>
            <p:cNvSpPr/>
            <p:nvPr/>
          </p:nvSpPr>
          <p:spPr>
            <a:xfrm>
              <a:off x="1861500" y="1584075"/>
              <a:ext cx="10875" cy="89250"/>
            </a:xfrm>
            <a:custGeom>
              <a:avLst/>
              <a:gdLst/>
              <a:ahLst/>
              <a:cxnLst/>
              <a:rect l="l" t="t" r="r" b="b"/>
              <a:pathLst>
                <a:path w="435" h="3570" extrusionOk="0">
                  <a:moveTo>
                    <a:pt x="334" y="1"/>
                  </a:moveTo>
                  <a:lnTo>
                    <a:pt x="67" y="201"/>
                  </a:lnTo>
                  <a:cubicBezTo>
                    <a:pt x="34" y="201"/>
                    <a:pt x="34" y="234"/>
                    <a:pt x="1" y="267"/>
                  </a:cubicBezTo>
                  <a:cubicBezTo>
                    <a:pt x="1" y="301"/>
                    <a:pt x="1" y="334"/>
                    <a:pt x="1" y="367"/>
                  </a:cubicBezTo>
                  <a:lnTo>
                    <a:pt x="1" y="734"/>
                  </a:lnTo>
                  <a:cubicBezTo>
                    <a:pt x="1" y="734"/>
                    <a:pt x="1" y="768"/>
                    <a:pt x="1" y="801"/>
                  </a:cubicBezTo>
                  <a:lnTo>
                    <a:pt x="67" y="801"/>
                  </a:lnTo>
                  <a:lnTo>
                    <a:pt x="334" y="634"/>
                  </a:lnTo>
                  <a:cubicBezTo>
                    <a:pt x="367" y="634"/>
                    <a:pt x="367" y="601"/>
                    <a:pt x="401" y="568"/>
                  </a:cubicBezTo>
                  <a:cubicBezTo>
                    <a:pt x="401" y="534"/>
                    <a:pt x="401" y="501"/>
                    <a:pt x="434" y="468"/>
                  </a:cubicBezTo>
                  <a:lnTo>
                    <a:pt x="434" y="101"/>
                  </a:lnTo>
                  <a:cubicBezTo>
                    <a:pt x="434" y="67"/>
                    <a:pt x="401" y="34"/>
                    <a:pt x="401" y="1"/>
                  </a:cubicBezTo>
                  <a:close/>
                  <a:moveTo>
                    <a:pt x="334" y="935"/>
                  </a:moveTo>
                  <a:lnTo>
                    <a:pt x="67" y="1068"/>
                  </a:lnTo>
                  <a:cubicBezTo>
                    <a:pt x="67" y="1101"/>
                    <a:pt x="34" y="1135"/>
                    <a:pt x="34" y="1135"/>
                  </a:cubicBezTo>
                  <a:cubicBezTo>
                    <a:pt x="1" y="1168"/>
                    <a:pt x="1" y="1235"/>
                    <a:pt x="1" y="1268"/>
                  </a:cubicBezTo>
                  <a:lnTo>
                    <a:pt x="1" y="3503"/>
                  </a:lnTo>
                  <a:cubicBezTo>
                    <a:pt x="1" y="3503"/>
                    <a:pt x="1" y="3536"/>
                    <a:pt x="34" y="3570"/>
                  </a:cubicBezTo>
                  <a:lnTo>
                    <a:pt x="67" y="3570"/>
                  </a:lnTo>
                  <a:lnTo>
                    <a:pt x="334" y="3436"/>
                  </a:lnTo>
                  <a:cubicBezTo>
                    <a:pt x="334" y="3403"/>
                    <a:pt x="367" y="3403"/>
                    <a:pt x="367" y="3370"/>
                  </a:cubicBezTo>
                  <a:cubicBezTo>
                    <a:pt x="401" y="3336"/>
                    <a:pt x="401" y="3303"/>
                    <a:pt x="401" y="3270"/>
                  </a:cubicBezTo>
                  <a:lnTo>
                    <a:pt x="401" y="1001"/>
                  </a:lnTo>
                  <a:cubicBezTo>
                    <a:pt x="401" y="1001"/>
                    <a:pt x="401" y="968"/>
                    <a:pt x="367" y="93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6"/>
            <p:cNvSpPr/>
            <p:nvPr/>
          </p:nvSpPr>
          <p:spPr>
            <a:xfrm>
              <a:off x="1878175" y="1570100"/>
              <a:ext cx="30875" cy="83900"/>
            </a:xfrm>
            <a:custGeom>
              <a:avLst/>
              <a:gdLst/>
              <a:ahLst/>
              <a:cxnLst/>
              <a:rect l="l" t="t" r="r" b="b"/>
              <a:pathLst>
                <a:path w="1235" h="3356" extrusionOk="0">
                  <a:moveTo>
                    <a:pt x="655" y="1"/>
                  </a:moveTo>
                  <a:cubicBezTo>
                    <a:pt x="643" y="1"/>
                    <a:pt x="634" y="9"/>
                    <a:pt x="634" y="26"/>
                  </a:cubicBezTo>
                  <a:lnTo>
                    <a:pt x="401" y="159"/>
                  </a:lnTo>
                  <a:cubicBezTo>
                    <a:pt x="368" y="159"/>
                    <a:pt x="334" y="193"/>
                    <a:pt x="334" y="226"/>
                  </a:cubicBezTo>
                  <a:cubicBezTo>
                    <a:pt x="301" y="259"/>
                    <a:pt x="301" y="293"/>
                    <a:pt x="301" y="326"/>
                  </a:cubicBezTo>
                  <a:lnTo>
                    <a:pt x="301" y="1127"/>
                  </a:lnTo>
                  <a:lnTo>
                    <a:pt x="101" y="1227"/>
                  </a:lnTo>
                  <a:cubicBezTo>
                    <a:pt x="67" y="1260"/>
                    <a:pt x="67" y="1293"/>
                    <a:pt x="34" y="1293"/>
                  </a:cubicBezTo>
                  <a:cubicBezTo>
                    <a:pt x="34" y="1327"/>
                    <a:pt x="34" y="1393"/>
                    <a:pt x="1" y="1427"/>
                  </a:cubicBezTo>
                  <a:lnTo>
                    <a:pt x="1" y="1727"/>
                  </a:lnTo>
                  <a:cubicBezTo>
                    <a:pt x="1" y="1760"/>
                    <a:pt x="34" y="1794"/>
                    <a:pt x="34" y="1794"/>
                  </a:cubicBezTo>
                  <a:cubicBezTo>
                    <a:pt x="51" y="1810"/>
                    <a:pt x="59" y="1819"/>
                    <a:pt x="67" y="1819"/>
                  </a:cubicBezTo>
                  <a:cubicBezTo>
                    <a:pt x="76" y="1819"/>
                    <a:pt x="84" y="1810"/>
                    <a:pt x="101" y="1794"/>
                  </a:cubicBezTo>
                  <a:lnTo>
                    <a:pt x="301" y="1694"/>
                  </a:lnTo>
                  <a:lnTo>
                    <a:pt x="301" y="2728"/>
                  </a:lnTo>
                  <a:cubicBezTo>
                    <a:pt x="268" y="2928"/>
                    <a:pt x="334" y="3128"/>
                    <a:pt x="468" y="3295"/>
                  </a:cubicBezTo>
                  <a:cubicBezTo>
                    <a:pt x="510" y="3337"/>
                    <a:pt x="557" y="3355"/>
                    <a:pt x="613" y="3355"/>
                  </a:cubicBezTo>
                  <a:cubicBezTo>
                    <a:pt x="691" y="3355"/>
                    <a:pt x="785" y="3320"/>
                    <a:pt x="901" y="3261"/>
                  </a:cubicBezTo>
                  <a:lnTo>
                    <a:pt x="1135" y="3128"/>
                  </a:lnTo>
                  <a:cubicBezTo>
                    <a:pt x="1168" y="3095"/>
                    <a:pt x="1202" y="3095"/>
                    <a:pt x="1202" y="3061"/>
                  </a:cubicBezTo>
                  <a:cubicBezTo>
                    <a:pt x="1235" y="3028"/>
                    <a:pt x="1235" y="2995"/>
                    <a:pt x="1235" y="2961"/>
                  </a:cubicBezTo>
                  <a:lnTo>
                    <a:pt x="1235" y="2628"/>
                  </a:lnTo>
                  <a:cubicBezTo>
                    <a:pt x="1235" y="2594"/>
                    <a:pt x="1235" y="2561"/>
                    <a:pt x="1202" y="2561"/>
                  </a:cubicBezTo>
                  <a:cubicBezTo>
                    <a:pt x="1202" y="2544"/>
                    <a:pt x="1193" y="2536"/>
                    <a:pt x="1181" y="2536"/>
                  </a:cubicBezTo>
                  <a:cubicBezTo>
                    <a:pt x="1168" y="2536"/>
                    <a:pt x="1151" y="2544"/>
                    <a:pt x="1135" y="2561"/>
                  </a:cubicBezTo>
                  <a:lnTo>
                    <a:pt x="968" y="2661"/>
                  </a:lnTo>
                  <a:cubicBezTo>
                    <a:pt x="909" y="2700"/>
                    <a:pt x="862" y="2716"/>
                    <a:pt x="826" y="2716"/>
                  </a:cubicBezTo>
                  <a:cubicBezTo>
                    <a:pt x="801" y="2716"/>
                    <a:pt x="782" y="2708"/>
                    <a:pt x="768" y="2694"/>
                  </a:cubicBezTo>
                  <a:cubicBezTo>
                    <a:pt x="735" y="2628"/>
                    <a:pt x="701" y="2561"/>
                    <a:pt x="701" y="2461"/>
                  </a:cubicBezTo>
                  <a:lnTo>
                    <a:pt x="701" y="1460"/>
                  </a:lnTo>
                  <a:lnTo>
                    <a:pt x="1135" y="1227"/>
                  </a:lnTo>
                  <a:cubicBezTo>
                    <a:pt x="1168" y="1193"/>
                    <a:pt x="1168" y="1160"/>
                    <a:pt x="1202" y="1160"/>
                  </a:cubicBezTo>
                  <a:cubicBezTo>
                    <a:pt x="1202" y="1127"/>
                    <a:pt x="1202" y="1060"/>
                    <a:pt x="1202" y="1027"/>
                  </a:cubicBezTo>
                  <a:lnTo>
                    <a:pt x="1202" y="726"/>
                  </a:lnTo>
                  <a:cubicBezTo>
                    <a:pt x="1202" y="693"/>
                    <a:pt x="1202" y="660"/>
                    <a:pt x="1202" y="660"/>
                  </a:cubicBezTo>
                  <a:cubicBezTo>
                    <a:pt x="1185" y="643"/>
                    <a:pt x="1168" y="635"/>
                    <a:pt x="1156" y="635"/>
                  </a:cubicBezTo>
                  <a:cubicBezTo>
                    <a:pt x="1143" y="635"/>
                    <a:pt x="1135" y="643"/>
                    <a:pt x="1135" y="660"/>
                  </a:cubicBezTo>
                  <a:lnTo>
                    <a:pt x="701" y="893"/>
                  </a:lnTo>
                  <a:lnTo>
                    <a:pt x="701" y="93"/>
                  </a:lnTo>
                  <a:cubicBezTo>
                    <a:pt x="701" y="59"/>
                    <a:pt x="701" y="26"/>
                    <a:pt x="701" y="26"/>
                  </a:cubicBezTo>
                  <a:cubicBezTo>
                    <a:pt x="684" y="9"/>
                    <a:pt x="668" y="1"/>
                    <a:pt x="6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6"/>
            <p:cNvSpPr/>
            <p:nvPr/>
          </p:nvSpPr>
          <p:spPr>
            <a:xfrm>
              <a:off x="1914875" y="1567075"/>
              <a:ext cx="38375" cy="67900"/>
            </a:xfrm>
            <a:custGeom>
              <a:avLst/>
              <a:gdLst/>
              <a:ahLst/>
              <a:cxnLst/>
              <a:rect l="l" t="t" r="r" b="b"/>
              <a:pathLst>
                <a:path w="1535" h="2716" extrusionOk="0">
                  <a:moveTo>
                    <a:pt x="901" y="614"/>
                  </a:moveTo>
                  <a:cubicBezTo>
                    <a:pt x="968" y="614"/>
                    <a:pt x="1001" y="614"/>
                    <a:pt x="1001" y="647"/>
                  </a:cubicBezTo>
                  <a:cubicBezTo>
                    <a:pt x="1034" y="681"/>
                    <a:pt x="1068" y="714"/>
                    <a:pt x="1068" y="747"/>
                  </a:cubicBezTo>
                  <a:cubicBezTo>
                    <a:pt x="1068" y="814"/>
                    <a:pt x="1101" y="847"/>
                    <a:pt x="1101" y="881"/>
                  </a:cubicBezTo>
                  <a:lnTo>
                    <a:pt x="401" y="1314"/>
                  </a:lnTo>
                  <a:cubicBezTo>
                    <a:pt x="401" y="1248"/>
                    <a:pt x="401" y="1181"/>
                    <a:pt x="434" y="1148"/>
                  </a:cubicBezTo>
                  <a:cubicBezTo>
                    <a:pt x="434" y="1081"/>
                    <a:pt x="467" y="1014"/>
                    <a:pt x="501" y="947"/>
                  </a:cubicBezTo>
                  <a:cubicBezTo>
                    <a:pt x="534" y="914"/>
                    <a:pt x="567" y="847"/>
                    <a:pt x="601" y="781"/>
                  </a:cubicBezTo>
                  <a:cubicBezTo>
                    <a:pt x="634" y="747"/>
                    <a:pt x="701" y="681"/>
                    <a:pt x="734" y="647"/>
                  </a:cubicBezTo>
                  <a:cubicBezTo>
                    <a:pt x="801" y="614"/>
                    <a:pt x="868" y="614"/>
                    <a:pt x="901" y="614"/>
                  </a:cubicBezTo>
                  <a:close/>
                  <a:moveTo>
                    <a:pt x="982" y="0"/>
                  </a:moveTo>
                  <a:cubicBezTo>
                    <a:pt x="901" y="0"/>
                    <a:pt x="816" y="31"/>
                    <a:pt x="768" y="80"/>
                  </a:cubicBezTo>
                  <a:cubicBezTo>
                    <a:pt x="634" y="147"/>
                    <a:pt x="534" y="247"/>
                    <a:pt x="434" y="380"/>
                  </a:cubicBezTo>
                  <a:cubicBezTo>
                    <a:pt x="334" y="480"/>
                    <a:pt x="267" y="647"/>
                    <a:pt x="201" y="781"/>
                  </a:cubicBezTo>
                  <a:cubicBezTo>
                    <a:pt x="134" y="947"/>
                    <a:pt x="67" y="1114"/>
                    <a:pt x="34" y="1281"/>
                  </a:cubicBezTo>
                  <a:cubicBezTo>
                    <a:pt x="0" y="1448"/>
                    <a:pt x="0" y="1648"/>
                    <a:pt x="0" y="1815"/>
                  </a:cubicBezTo>
                  <a:cubicBezTo>
                    <a:pt x="0" y="1981"/>
                    <a:pt x="0" y="2115"/>
                    <a:pt x="34" y="2282"/>
                  </a:cubicBezTo>
                  <a:cubicBezTo>
                    <a:pt x="67" y="2415"/>
                    <a:pt x="134" y="2515"/>
                    <a:pt x="201" y="2615"/>
                  </a:cubicBezTo>
                  <a:cubicBezTo>
                    <a:pt x="267" y="2682"/>
                    <a:pt x="334" y="2715"/>
                    <a:pt x="434" y="2715"/>
                  </a:cubicBezTo>
                  <a:cubicBezTo>
                    <a:pt x="534" y="2715"/>
                    <a:pt x="668" y="2715"/>
                    <a:pt x="734" y="2649"/>
                  </a:cubicBezTo>
                  <a:cubicBezTo>
                    <a:pt x="868" y="2582"/>
                    <a:pt x="968" y="2482"/>
                    <a:pt x="1068" y="2382"/>
                  </a:cubicBezTo>
                  <a:cubicBezTo>
                    <a:pt x="1135" y="2282"/>
                    <a:pt x="1201" y="2182"/>
                    <a:pt x="1268" y="2082"/>
                  </a:cubicBezTo>
                  <a:cubicBezTo>
                    <a:pt x="1335" y="2015"/>
                    <a:pt x="1368" y="1915"/>
                    <a:pt x="1401" y="1815"/>
                  </a:cubicBezTo>
                  <a:cubicBezTo>
                    <a:pt x="1435" y="1748"/>
                    <a:pt x="1468" y="1681"/>
                    <a:pt x="1468" y="1615"/>
                  </a:cubicBezTo>
                  <a:cubicBezTo>
                    <a:pt x="1468" y="1581"/>
                    <a:pt x="1468" y="1548"/>
                    <a:pt x="1435" y="1514"/>
                  </a:cubicBezTo>
                  <a:lnTo>
                    <a:pt x="1368" y="1514"/>
                  </a:lnTo>
                  <a:lnTo>
                    <a:pt x="1135" y="1681"/>
                  </a:lnTo>
                  <a:cubicBezTo>
                    <a:pt x="1101" y="1681"/>
                    <a:pt x="1101" y="1715"/>
                    <a:pt x="1068" y="1715"/>
                  </a:cubicBezTo>
                  <a:cubicBezTo>
                    <a:pt x="1034" y="1748"/>
                    <a:pt x="1034" y="1781"/>
                    <a:pt x="1001" y="1815"/>
                  </a:cubicBezTo>
                  <a:cubicBezTo>
                    <a:pt x="1001" y="1848"/>
                    <a:pt x="968" y="1915"/>
                    <a:pt x="901" y="1948"/>
                  </a:cubicBezTo>
                  <a:cubicBezTo>
                    <a:pt x="868" y="1981"/>
                    <a:pt x="801" y="2048"/>
                    <a:pt x="734" y="2082"/>
                  </a:cubicBezTo>
                  <a:cubicBezTo>
                    <a:pt x="701" y="2082"/>
                    <a:pt x="668" y="2115"/>
                    <a:pt x="634" y="2115"/>
                  </a:cubicBezTo>
                  <a:lnTo>
                    <a:pt x="501" y="2115"/>
                  </a:lnTo>
                  <a:cubicBezTo>
                    <a:pt x="467" y="2082"/>
                    <a:pt x="434" y="2048"/>
                    <a:pt x="434" y="2015"/>
                  </a:cubicBezTo>
                  <a:cubicBezTo>
                    <a:pt x="401" y="1948"/>
                    <a:pt x="401" y="1915"/>
                    <a:pt x="401" y="1848"/>
                  </a:cubicBezTo>
                  <a:lnTo>
                    <a:pt x="1435" y="1248"/>
                  </a:lnTo>
                  <a:cubicBezTo>
                    <a:pt x="1468" y="1214"/>
                    <a:pt x="1468" y="1181"/>
                    <a:pt x="1501" y="1181"/>
                  </a:cubicBezTo>
                  <a:cubicBezTo>
                    <a:pt x="1501" y="1148"/>
                    <a:pt x="1501" y="1081"/>
                    <a:pt x="1535" y="1047"/>
                  </a:cubicBezTo>
                  <a:lnTo>
                    <a:pt x="1535" y="847"/>
                  </a:lnTo>
                  <a:cubicBezTo>
                    <a:pt x="1501" y="714"/>
                    <a:pt x="1501" y="547"/>
                    <a:pt x="1468" y="414"/>
                  </a:cubicBezTo>
                  <a:cubicBezTo>
                    <a:pt x="1435" y="314"/>
                    <a:pt x="1368" y="214"/>
                    <a:pt x="1301" y="113"/>
                  </a:cubicBezTo>
                  <a:cubicBezTo>
                    <a:pt x="1235" y="47"/>
                    <a:pt x="1168" y="13"/>
                    <a:pt x="1068" y="13"/>
                  </a:cubicBezTo>
                  <a:cubicBezTo>
                    <a:pt x="1041" y="4"/>
                    <a:pt x="1012" y="0"/>
                    <a:pt x="98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6"/>
            <p:cNvSpPr/>
            <p:nvPr/>
          </p:nvSpPr>
          <p:spPr>
            <a:xfrm>
              <a:off x="1961575" y="1524875"/>
              <a:ext cx="60900" cy="90925"/>
            </a:xfrm>
            <a:custGeom>
              <a:avLst/>
              <a:gdLst/>
              <a:ahLst/>
              <a:cxnLst/>
              <a:rect l="l" t="t" r="r" b="b"/>
              <a:pathLst>
                <a:path w="2436" h="3637" extrusionOk="0">
                  <a:moveTo>
                    <a:pt x="2102" y="0"/>
                  </a:moveTo>
                  <a:cubicBezTo>
                    <a:pt x="2002" y="0"/>
                    <a:pt x="1902" y="34"/>
                    <a:pt x="1802" y="67"/>
                  </a:cubicBezTo>
                  <a:cubicBezTo>
                    <a:pt x="1768" y="100"/>
                    <a:pt x="1735" y="134"/>
                    <a:pt x="1668" y="200"/>
                  </a:cubicBezTo>
                  <a:cubicBezTo>
                    <a:pt x="1635" y="234"/>
                    <a:pt x="1568" y="300"/>
                    <a:pt x="1535" y="334"/>
                  </a:cubicBezTo>
                  <a:cubicBezTo>
                    <a:pt x="1501" y="400"/>
                    <a:pt x="1435" y="467"/>
                    <a:pt x="1401" y="534"/>
                  </a:cubicBezTo>
                  <a:cubicBezTo>
                    <a:pt x="1368" y="634"/>
                    <a:pt x="1335" y="701"/>
                    <a:pt x="1301" y="767"/>
                  </a:cubicBezTo>
                  <a:cubicBezTo>
                    <a:pt x="1268" y="701"/>
                    <a:pt x="1201" y="634"/>
                    <a:pt x="1101" y="601"/>
                  </a:cubicBezTo>
                  <a:cubicBezTo>
                    <a:pt x="1074" y="592"/>
                    <a:pt x="1048" y="588"/>
                    <a:pt x="1021" y="588"/>
                  </a:cubicBezTo>
                  <a:cubicBezTo>
                    <a:pt x="947" y="588"/>
                    <a:pt x="874" y="618"/>
                    <a:pt x="801" y="667"/>
                  </a:cubicBezTo>
                  <a:cubicBezTo>
                    <a:pt x="701" y="734"/>
                    <a:pt x="634" y="801"/>
                    <a:pt x="567" y="867"/>
                  </a:cubicBezTo>
                  <a:cubicBezTo>
                    <a:pt x="501" y="968"/>
                    <a:pt x="434" y="1068"/>
                    <a:pt x="401" y="1201"/>
                  </a:cubicBezTo>
                  <a:lnTo>
                    <a:pt x="401" y="1101"/>
                  </a:lnTo>
                  <a:cubicBezTo>
                    <a:pt x="401" y="1068"/>
                    <a:pt x="401" y="1034"/>
                    <a:pt x="367" y="1034"/>
                  </a:cubicBezTo>
                  <a:lnTo>
                    <a:pt x="334" y="1034"/>
                  </a:lnTo>
                  <a:lnTo>
                    <a:pt x="100" y="1168"/>
                  </a:lnTo>
                  <a:cubicBezTo>
                    <a:pt x="67" y="1168"/>
                    <a:pt x="34" y="1201"/>
                    <a:pt x="34" y="1234"/>
                  </a:cubicBezTo>
                  <a:cubicBezTo>
                    <a:pt x="0" y="1268"/>
                    <a:pt x="0" y="1301"/>
                    <a:pt x="0" y="1334"/>
                  </a:cubicBezTo>
                  <a:lnTo>
                    <a:pt x="0" y="3569"/>
                  </a:lnTo>
                  <a:cubicBezTo>
                    <a:pt x="0" y="3603"/>
                    <a:pt x="0" y="3603"/>
                    <a:pt x="0" y="3636"/>
                  </a:cubicBezTo>
                  <a:lnTo>
                    <a:pt x="67" y="3636"/>
                  </a:lnTo>
                  <a:lnTo>
                    <a:pt x="301" y="3503"/>
                  </a:lnTo>
                  <a:cubicBezTo>
                    <a:pt x="334" y="3469"/>
                    <a:pt x="367" y="3469"/>
                    <a:pt x="367" y="3436"/>
                  </a:cubicBezTo>
                  <a:cubicBezTo>
                    <a:pt x="367" y="3403"/>
                    <a:pt x="401" y="3369"/>
                    <a:pt x="401" y="3336"/>
                  </a:cubicBezTo>
                  <a:lnTo>
                    <a:pt x="401" y="2068"/>
                  </a:lnTo>
                  <a:cubicBezTo>
                    <a:pt x="401" y="1902"/>
                    <a:pt x="401" y="1735"/>
                    <a:pt x="467" y="1568"/>
                  </a:cubicBezTo>
                  <a:cubicBezTo>
                    <a:pt x="534" y="1468"/>
                    <a:pt x="601" y="1368"/>
                    <a:pt x="701" y="1301"/>
                  </a:cubicBezTo>
                  <a:cubicBezTo>
                    <a:pt x="751" y="1284"/>
                    <a:pt x="793" y="1276"/>
                    <a:pt x="830" y="1276"/>
                  </a:cubicBezTo>
                  <a:cubicBezTo>
                    <a:pt x="868" y="1276"/>
                    <a:pt x="901" y="1284"/>
                    <a:pt x="934" y="1301"/>
                  </a:cubicBezTo>
                  <a:cubicBezTo>
                    <a:pt x="1001" y="1435"/>
                    <a:pt x="1034" y="1568"/>
                    <a:pt x="1001" y="1735"/>
                  </a:cubicBezTo>
                  <a:lnTo>
                    <a:pt x="1001" y="2969"/>
                  </a:lnTo>
                  <a:cubicBezTo>
                    <a:pt x="1001" y="3002"/>
                    <a:pt x="1001" y="3036"/>
                    <a:pt x="1034" y="3069"/>
                  </a:cubicBezTo>
                  <a:lnTo>
                    <a:pt x="1101" y="3069"/>
                  </a:lnTo>
                  <a:lnTo>
                    <a:pt x="1335" y="2902"/>
                  </a:lnTo>
                  <a:cubicBezTo>
                    <a:pt x="1368" y="2902"/>
                    <a:pt x="1368" y="2869"/>
                    <a:pt x="1401" y="2836"/>
                  </a:cubicBezTo>
                  <a:cubicBezTo>
                    <a:pt x="1401" y="2802"/>
                    <a:pt x="1401" y="2769"/>
                    <a:pt x="1401" y="2735"/>
                  </a:cubicBezTo>
                  <a:lnTo>
                    <a:pt x="1401" y="1435"/>
                  </a:lnTo>
                  <a:cubicBezTo>
                    <a:pt x="1401" y="1268"/>
                    <a:pt x="1435" y="1101"/>
                    <a:pt x="1501" y="968"/>
                  </a:cubicBezTo>
                  <a:cubicBezTo>
                    <a:pt x="1568" y="867"/>
                    <a:pt x="1635" y="767"/>
                    <a:pt x="1735" y="701"/>
                  </a:cubicBezTo>
                  <a:cubicBezTo>
                    <a:pt x="1793" y="681"/>
                    <a:pt x="1839" y="662"/>
                    <a:pt x="1875" y="662"/>
                  </a:cubicBezTo>
                  <a:cubicBezTo>
                    <a:pt x="1901" y="662"/>
                    <a:pt x="1921" y="672"/>
                    <a:pt x="1935" y="701"/>
                  </a:cubicBezTo>
                  <a:cubicBezTo>
                    <a:pt x="2035" y="834"/>
                    <a:pt x="2069" y="968"/>
                    <a:pt x="2035" y="1134"/>
                  </a:cubicBezTo>
                  <a:lnTo>
                    <a:pt x="2035" y="2369"/>
                  </a:lnTo>
                  <a:cubicBezTo>
                    <a:pt x="2035" y="2402"/>
                    <a:pt x="2035" y="2435"/>
                    <a:pt x="2069" y="2469"/>
                  </a:cubicBezTo>
                  <a:lnTo>
                    <a:pt x="2102" y="2469"/>
                  </a:lnTo>
                  <a:lnTo>
                    <a:pt x="2369" y="2302"/>
                  </a:lnTo>
                  <a:cubicBezTo>
                    <a:pt x="2369" y="2302"/>
                    <a:pt x="2402" y="2268"/>
                    <a:pt x="2402" y="2235"/>
                  </a:cubicBezTo>
                  <a:cubicBezTo>
                    <a:pt x="2435" y="2202"/>
                    <a:pt x="2435" y="2168"/>
                    <a:pt x="2435" y="2135"/>
                  </a:cubicBezTo>
                  <a:lnTo>
                    <a:pt x="2435" y="834"/>
                  </a:lnTo>
                  <a:cubicBezTo>
                    <a:pt x="2435" y="701"/>
                    <a:pt x="2435" y="567"/>
                    <a:pt x="2402" y="434"/>
                  </a:cubicBezTo>
                  <a:cubicBezTo>
                    <a:pt x="2402" y="334"/>
                    <a:pt x="2369" y="234"/>
                    <a:pt x="2302" y="134"/>
                  </a:cubicBezTo>
                  <a:cubicBezTo>
                    <a:pt x="2269" y="67"/>
                    <a:pt x="2202" y="0"/>
                    <a:pt x="2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6"/>
            <p:cNvSpPr/>
            <p:nvPr/>
          </p:nvSpPr>
          <p:spPr>
            <a:xfrm>
              <a:off x="2029950" y="1499850"/>
              <a:ext cx="37550" cy="72575"/>
            </a:xfrm>
            <a:custGeom>
              <a:avLst/>
              <a:gdLst/>
              <a:ahLst/>
              <a:cxnLst/>
              <a:rect l="l" t="t" r="r" b="b"/>
              <a:pathLst>
                <a:path w="1502" h="2903" extrusionOk="0">
                  <a:moveTo>
                    <a:pt x="1068" y="1368"/>
                  </a:moveTo>
                  <a:lnTo>
                    <a:pt x="1068" y="1401"/>
                  </a:lnTo>
                  <a:cubicBezTo>
                    <a:pt x="1068" y="1468"/>
                    <a:pt x="1068" y="1535"/>
                    <a:pt x="1068" y="1635"/>
                  </a:cubicBezTo>
                  <a:cubicBezTo>
                    <a:pt x="1035" y="1702"/>
                    <a:pt x="1001" y="1768"/>
                    <a:pt x="968" y="1835"/>
                  </a:cubicBezTo>
                  <a:cubicBezTo>
                    <a:pt x="935" y="1902"/>
                    <a:pt x="868" y="1969"/>
                    <a:pt x="835" y="2035"/>
                  </a:cubicBezTo>
                  <a:cubicBezTo>
                    <a:pt x="768" y="2102"/>
                    <a:pt x="701" y="2169"/>
                    <a:pt x="634" y="2202"/>
                  </a:cubicBezTo>
                  <a:cubicBezTo>
                    <a:pt x="601" y="2235"/>
                    <a:pt x="534" y="2235"/>
                    <a:pt x="501" y="2235"/>
                  </a:cubicBezTo>
                  <a:cubicBezTo>
                    <a:pt x="434" y="2235"/>
                    <a:pt x="434" y="2202"/>
                    <a:pt x="434" y="2135"/>
                  </a:cubicBezTo>
                  <a:cubicBezTo>
                    <a:pt x="434" y="2069"/>
                    <a:pt x="434" y="2002"/>
                    <a:pt x="468" y="1935"/>
                  </a:cubicBezTo>
                  <a:cubicBezTo>
                    <a:pt x="534" y="1835"/>
                    <a:pt x="601" y="1768"/>
                    <a:pt x="668" y="1735"/>
                  </a:cubicBezTo>
                  <a:lnTo>
                    <a:pt x="1068" y="1368"/>
                  </a:lnTo>
                  <a:close/>
                  <a:moveTo>
                    <a:pt x="1068" y="0"/>
                  </a:moveTo>
                  <a:cubicBezTo>
                    <a:pt x="968" y="0"/>
                    <a:pt x="868" y="34"/>
                    <a:pt x="801" y="101"/>
                  </a:cubicBezTo>
                  <a:cubicBezTo>
                    <a:pt x="668" y="167"/>
                    <a:pt x="601" y="234"/>
                    <a:pt x="501" y="334"/>
                  </a:cubicBezTo>
                  <a:cubicBezTo>
                    <a:pt x="434" y="401"/>
                    <a:pt x="368" y="501"/>
                    <a:pt x="301" y="601"/>
                  </a:cubicBezTo>
                  <a:cubicBezTo>
                    <a:pt x="268" y="701"/>
                    <a:pt x="201" y="801"/>
                    <a:pt x="167" y="901"/>
                  </a:cubicBezTo>
                  <a:cubicBezTo>
                    <a:pt x="134" y="968"/>
                    <a:pt x="134" y="1068"/>
                    <a:pt x="134" y="1135"/>
                  </a:cubicBezTo>
                  <a:cubicBezTo>
                    <a:pt x="101" y="1168"/>
                    <a:pt x="101" y="1201"/>
                    <a:pt x="134" y="1235"/>
                  </a:cubicBezTo>
                  <a:lnTo>
                    <a:pt x="201" y="1235"/>
                  </a:lnTo>
                  <a:lnTo>
                    <a:pt x="468" y="1068"/>
                  </a:lnTo>
                  <a:cubicBezTo>
                    <a:pt x="501" y="1068"/>
                    <a:pt x="534" y="1035"/>
                    <a:pt x="534" y="1001"/>
                  </a:cubicBezTo>
                  <a:cubicBezTo>
                    <a:pt x="568" y="1001"/>
                    <a:pt x="568" y="968"/>
                    <a:pt x="601" y="934"/>
                  </a:cubicBezTo>
                  <a:cubicBezTo>
                    <a:pt x="601" y="901"/>
                    <a:pt x="634" y="834"/>
                    <a:pt x="668" y="801"/>
                  </a:cubicBezTo>
                  <a:cubicBezTo>
                    <a:pt x="701" y="768"/>
                    <a:pt x="735" y="734"/>
                    <a:pt x="801" y="701"/>
                  </a:cubicBezTo>
                  <a:cubicBezTo>
                    <a:pt x="840" y="662"/>
                    <a:pt x="879" y="646"/>
                    <a:pt x="918" y="646"/>
                  </a:cubicBezTo>
                  <a:cubicBezTo>
                    <a:pt x="946" y="646"/>
                    <a:pt x="974" y="654"/>
                    <a:pt x="1001" y="668"/>
                  </a:cubicBezTo>
                  <a:cubicBezTo>
                    <a:pt x="1068" y="668"/>
                    <a:pt x="1101" y="734"/>
                    <a:pt x="1101" y="868"/>
                  </a:cubicBezTo>
                  <a:lnTo>
                    <a:pt x="568" y="1301"/>
                  </a:lnTo>
                  <a:cubicBezTo>
                    <a:pt x="401" y="1435"/>
                    <a:pt x="268" y="1602"/>
                    <a:pt x="167" y="1802"/>
                  </a:cubicBezTo>
                  <a:cubicBezTo>
                    <a:pt x="67" y="1969"/>
                    <a:pt x="1" y="2202"/>
                    <a:pt x="1" y="2402"/>
                  </a:cubicBezTo>
                  <a:cubicBezTo>
                    <a:pt x="1" y="2502"/>
                    <a:pt x="34" y="2602"/>
                    <a:pt x="34" y="2669"/>
                  </a:cubicBezTo>
                  <a:cubicBezTo>
                    <a:pt x="67" y="2736"/>
                    <a:pt x="101" y="2802"/>
                    <a:pt x="167" y="2869"/>
                  </a:cubicBezTo>
                  <a:cubicBezTo>
                    <a:pt x="201" y="2903"/>
                    <a:pt x="268" y="2903"/>
                    <a:pt x="334" y="2903"/>
                  </a:cubicBezTo>
                  <a:cubicBezTo>
                    <a:pt x="434" y="2903"/>
                    <a:pt x="501" y="2869"/>
                    <a:pt x="568" y="2836"/>
                  </a:cubicBezTo>
                  <a:cubicBezTo>
                    <a:pt x="701" y="2736"/>
                    <a:pt x="801" y="2669"/>
                    <a:pt x="901" y="2536"/>
                  </a:cubicBezTo>
                  <a:cubicBezTo>
                    <a:pt x="968" y="2436"/>
                    <a:pt x="1035" y="2302"/>
                    <a:pt x="1068" y="2202"/>
                  </a:cubicBezTo>
                  <a:lnTo>
                    <a:pt x="1068" y="2369"/>
                  </a:lnTo>
                  <a:cubicBezTo>
                    <a:pt x="1068" y="2369"/>
                    <a:pt x="1101" y="2402"/>
                    <a:pt x="1101" y="2436"/>
                  </a:cubicBezTo>
                  <a:lnTo>
                    <a:pt x="1168" y="2436"/>
                  </a:lnTo>
                  <a:lnTo>
                    <a:pt x="1402" y="2302"/>
                  </a:lnTo>
                  <a:cubicBezTo>
                    <a:pt x="1435" y="2269"/>
                    <a:pt x="1435" y="2235"/>
                    <a:pt x="1468" y="2235"/>
                  </a:cubicBezTo>
                  <a:cubicBezTo>
                    <a:pt x="1468" y="2202"/>
                    <a:pt x="1468" y="2135"/>
                    <a:pt x="1502" y="2102"/>
                  </a:cubicBezTo>
                  <a:lnTo>
                    <a:pt x="1502" y="701"/>
                  </a:lnTo>
                  <a:cubicBezTo>
                    <a:pt x="1502" y="568"/>
                    <a:pt x="1468" y="434"/>
                    <a:pt x="1435" y="301"/>
                  </a:cubicBezTo>
                  <a:cubicBezTo>
                    <a:pt x="1402" y="201"/>
                    <a:pt x="1368" y="134"/>
                    <a:pt x="1302" y="67"/>
                  </a:cubicBezTo>
                  <a:cubicBezTo>
                    <a:pt x="1235" y="0"/>
                    <a:pt x="1168" y="0"/>
                    <a:pt x="10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6"/>
            <p:cNvSpPr/>
            <p:nvPr/>
          </p:nvSpPr>
          <p:spPr>
            <a:xfrm>
              <a:off x="2077500" y="1471500"/>
              <a:ext cx="39200" cy="100100"/>
            </a:xfrm>
            <a:custGeom>
              <a:avLst/>
              <a:gdLst/>
              <a:ahLst/>
              <a:cxnLst/>
              <a:rect l="l" t="t" r="r" b="b"/>
              <a:pathLst>
                <a:path w="1568" h="4004" extrusionOk="0">
                  <a:moveTo>
                    <a:pt x="913" y="651"/>
                  </a:moveTo>
                  <a:cubicBezTo>
                    <a:pt x="959" y="651"/>
                    <a:pt x="1001" y="667"/>
                    <a:pt x="1034" y="701"/>
                  </a:cubicBezTo>
                  <a:cubicBezTo>
                    <a:pt x="1101" y="734"/>
                    <a:pt x="1168" y="868"/>
                    <a:pt x="1168" y="1068"/>
                  </a:cubicBezTo>
                  <a:cubicBezTo>
                    <a:pt x="1168" y="1168"/>
                    <a:pt x="1168" y="1268"/>
                    <a:pt x="1168" y="1335"/>
                  </a:cubicBezTo>
                  <a:cubicBezTo>
                    <a:pt x="1168" y="1535"/>
                    <a:pt x="1101" y="1702"/>
                    <a:pt x="1034" y="1868"/>
                  </a:cubicBezTo>
                  <a:cubicBezTo>
                    <a:pt x="967" y="1968"/>
                    <a:pt x="901" y="2068"/>
                    <a:pt x="767" y="2135"/>
                  </a:cubicBezTo>
                  <a:cubicBezTo>
                    <a:pt x="734" y="2169"/>
                    <a:pt x="692" y="2185"/>
                    <a:pt x="650" y="2185"/>
                  </a:cubicBezTo>
                  <a:cubicBezTo>
                    <a:pt x="609" y="2185"/>
                    <a:pt x="567" y="2169"/>
                    <a:pt x="534" y="2135"/>
                  </a:cubicBezTo>
                  <a:cubicBezTo>
                    <a:pt x="434" y="2068"/>
                    <a:pt x="400" y="1935"/>
                    <a:pt x="400" y="1835"/>
                  </a:cubicBezTo>
                  <a:lnTo>
                    <a:pt x="400" y="1635"/>
                  </a:lnTo>
                  <a:lnTo>
                    <a:pt x="400" y="1468"/>
                  </a:lnTo>
                  <a:cubicBezTo>
                    <a:pt x="400" y="1301"/>
                    <a:pt x="467" y="1134"/>
                    <a:pt x="534" y="1001"/>
                  </a:cubicBezTo>
                  <a:cubicBezTo>
                    <a:pt x="567" y="868"/>
                    <a:pt x="667" y="768"/>
                    <a:pt x="767" y="701"/>
                  </a:cubicBezTo>
                  <a:cubicBezTo>
                    <a:pt x="817" y="667"/>
                    <a:pt x="867" y="651"/>
                    <a:pt x="913" y="651"/>
                  </a:cubicBezTo>
                  <a:close/>
                  <a:moveTo>
                    <a:pt x="1168" y="0"/>
                  </a:moveTo>
                  <a:cubicBezTo>
                    <a:pt x="1067" y="0"/>
                    <a:pt x="967" y="34"/>
                    <a:pt x="867" y="67"/>
                  </a:cubicBezTo>
                  <a:cubicBezTo>
                    <a:pt x="801" y="100"/>
                    <a:pt x="767" y="167"/>
                    <a:pt x="701" y="200"/>
                  </a:cubicBezTo>
                  <a:cubicBezTo>
                    <a:pt x="667" y="267"/>
                    <a:pt x="600" y="301"/>
                    <a:pt x="567" y="367"/>
                  </a:cubicBezTo>
                  <a:cubicBezTo>
                    <a:pt x="534" y="401"/>
                    <a:pt x="500" y="467"/>
                    <a:pt x="467" y="501"/>
                  </a:cubicBezTo>
                  <a:lnTo>
                    <a:pt x="400" y="634"/>
                  </a:lnTo>
                  <a:lnTo>
                    <a:pt x="400" y="534"/>
                  </a:lnTo>
                  <a:cubicBezTo>
                    <a:pt x="400" y="501"/>
                    <a:pt x="400" y="467"/>
                    <a:pt x="367" y="467"/>
                  </a:cubicBezTo>
                  <a:cubicBezTo>
                    <a:pt x="367" y="451"/>
                    <a:pt x="359" y="442"/>
                    <a:pt x="350" y="442"/>
                  </a:cubicBezTo>
                  <a:cubicBezTo>
                    <a:pt x="342" y="442"/>
                    <a:pt x="334" y="451"/>
                    <a:pt x="334" y="467"/>
                  </a:cubicBezTo>
                  <a:lnTo>
                    <a:pt x="100" y="601"/>
                  </a:lnTo>
                  <a:cubicBezTo>
                    <a:pt x="67" y="601"/>
                    <a:pt x="33" y="634"/>
                    <a:pt x="33" y="667"/>
                  </a:cubicBezTo>
                  <a:cubicBezTo>
                    <a:pt x="0" y="701"/>
                    <a:pt x="0" y="734"/>
                    <a:pt x="0" y="768"/>
                  </a:cubicBezTo>
                  <a:lnTo>
                    <a:pt x="0" y="3903"/>
                  </a:lnTo>
                  <a:cubicBezTo>
                    <a:pt x="0" y="3936"/>
                    <a:pt x="0" y="3970"/>
                    <a:pt x="33" y="4003"/>
                  </a:cubicBezTo>
                  <a:lnTo>
                    <a:pt x="100" y="4003"/>
                  </a:lnTo>
                  <a:lnTo>
                    <a:pt x="334" y="3870"/>
                  </a:lnTo>
                  <a:cubicBezTo>
                    <a:pt x="334" y="3836"/>
                    <a:pt x="367" y="3803"/>
                    <a:pt x="367" y="3770"/>
                  </a:cubicBezTo>
                  <a:cubicBezTo>
                    <a:pt x="400" y="3736"/>
                    <a:pt x="400" y="3703"/>
                    <a:pt x="400" y="3670"/>
                  </a:cubicBezTo>
                  <a:lnTo>
                    <a:pt x="400" y="2669"/>
                  </a:lnTo>
                  <a:cubicBezTo>
                    <a:pt x="434" y="2669"/>
                    <a:pt x="434" y="2702"/>
                    <a:pt x="467" y="2702"/>
                  </a:cubicBezTo>
                  <a:cubicBezTo>
                    <a:pt x="500" y="2736"/>
                    <a:pt x="534" y="2736"/>
                    <a:pt x="567" y="2736"/>
                  </a:cubicBezTo>
                  <a:cubicBezTo>
                    <a:pt x="584" y="2752"/>
                    <a:pt x="609" y="2761"/>
                    <a:pt x="634" y="2761"/>
                  </a:cubicBezTo>
                  <a:cubicBezTo>
                    <a:pt x="659" y="2761"/>
                    <a:pt x="684" y="2752"/>
                    <a:pt x="701" y="2736"/>
                  </a:cubicBezTo>
                  <a:cubicBezTo>
                    <a:pt x="767" y="2736"/>
                    <a:pt x="834" y="2702"/>
                    <a:pt x="867" y="2669"/>
                  </a:cubicBezTo>
                  <a:cubicBezTo>
                    <a:pt x="1001" y="2602"/>
                    <a:pt x="1067" y="2502"/>
                    <a:pt x="1168" y="2402"/>
                  </a:cubicBezTo>
                  <a:cubicBezTo>
                    <a:pt x="1234" y="2302"/>
                    <a:pt x="1301" y="2169"/>
                    <a:pt x="1368" y="2035"/>
                  </a:cubicBezTo>
                  <a:cubicBezTo>
                    <a:pt x="1434" y="1902"/>
                    <a:pt x="1468" y="1735"/>
                    <a:pt x="1501" y="1601"/>
                  </a:cubicBezTo>
                  <a:cubicBezTo>
                    <a:pt x="1534" y="1435"/>
                    <a:pt x="1568" y="1301"/>
                    <a:pt x="1568" y="1134"/>
                  </a:cubicBezTo>
                  <a:lnTo>
                    <a:pt x="1568" y="968"/>
                  </a:lnTo>
                  <a:lnTo>
                    <a:pt x="1568" y="801"/>
                  </a:lnTo>
                  <a:cubicBezTo>
                    <a:pt x="1568" y="667"/>
                    <a:pt x="1534" y="534"/>
                    <a:pt x="1501" y="401"/>
                  </a:cubicBezTo>
                  <a:cubicBezTo>
                    <a:pt x="1501" y="301"/>
                    <a:pt x="1434" y="200"/>
                    <a:pt x="1368" y="134"/>
                  </a:cubicBezTo>
                  <a:cubicBezTo>
                    <a:pt x="1334" y="67"/>
                    <a:pt x="1234" y="34"/>
                    <a:pt x="11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6"/>
            <p:cNvSpPr/>
            <p:nvPr/>
          </p:nvSpPr>
          <p:spPr>
            <a:xfrm>
              <a:off x="2125025" y="1499025"/>
              <a:ext cx="10875" cy="22525"/>
            </a:xfrm>
            <a:custGeom>
              <a:avLst/>
              <a:gdLst/>
              <a:ahLst/>
              <a:cxnLst/>
              <a:rect l="l" t="t" r="r" b="b"/>
              <a:pathLst>
                <a:path w="435" h="901" extrusionOk="0">
                  <a:moveTo>
                    <a:pt x="367" y="0"/>
                  </a:moveTo>
                  <a:lnTo>
                    <a:pt x="67" y="167"/>
                  </a:lnTo>
                  <a:cubicBezTo>
                    <a:pt x="34" y="167"/>
                    <a:pt x="34" y="200"/>
                    <a:pt x="0" y="234"/>
                  </a:cubicBezTo>
                  <a:cubicBezTo>
                    <a:pt x="0" y="267"/>
                    <a:pt x="0" y="300"/>
                    <a:pt x="0" y="334"/>
                  </a:cubicBezTo>
                  <a:lnTo>
                    <a:pt x="0" y="801"/>
                  </a:lnTo>
                  <a:cubicBezTo>
                    <a:pt x="0" y="834"/>
                    <a:pt x="0" y="867"/>
                    <a:pt x="0" y="901"/>
                  </a:cubicBezTo>
                  <a:lnTo>
                    <a:pt x="67" y="901"/>
                  </a:lnTo>
                  <a:lnTo>
                    <a:pt x="367" y="734"/>
                  </a:lnTo>
                  <a:cubicBezTo>
                    <a:pt x="401" y="701"/>
                    <a:pt x="401" y="667"/>
                    <a:pt x="434" y="634"/>
                  </a:cubicBezTo>
                  <a:cubicBezTo>
                    <a:pt x="434" y="601"/>
                    <a:pt x="434" y="567"/>
                    <a:pt x="434" y="534"/>
                  </a:cubicBezTo>
                  <a:lnTo>
                    <a:pt x="434" y="67"/>
                  </a:lnTo>
                  <a:cubicBezTo>
                    <a:pt x="434" y="33"/>
                    <a:pt x="434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6"/>
            <p:cNvSpPr/>
            <p:nvPr/>
          </p:nvSpPr>
          <p:spPr>
            <a:xfrm>
              <a:off x="2142525" y="1426675"/>
              <a:ext cx="41725" cy="84050"/>
            </a:xfrm>
            <a:custGeom>
              <a:avLst/>
              <a:gdLst/>
              <a:ahLst/>
              <a:cxnLst/>
              <a:rect l="l" t="t" r="r" b="b"/>
              <a:pathLst>
                <a:path w="1669" h="3362" extrusionOk="0">
                  <a:moveTo>
                    <a:pt x="1602" y="0"/>
                  </a:moveTo>
                  <a:cubicBezTo>
                    <a:pt x="1594" y="0"/>
                    <a:pt x="1585" y="9"/>
                    <a:pt x="1569" y="25"/>
                  </a:cubicBezTo>
                  <a:lnTo>
                    <a:pt x="1335" y="159"/>
                  </a:lnTo>
                  <a:cubicBezTo>
                    <a:pt x="1302" y="192"/>
                    <a:pt x="1268" y="192"/>
                    <a:pt x="1268" y="226"/>
                  </a:cubicBezTo>
                  <a:cubicBezTo>
                    <a:pt x="1235" y="259"/>
                    <a:pt x="1202" y="292"/>
                    <a:pt x="1202" y="326"/>
                  </a:cubicBezTo>
                  <a:lnTo>
                    <a:pt x="835" y="1193"/>
                  </a:lnTo>
                  <a:lnTo>
                    <a:pt x="501" y="726"/>
                  </a:lnTo>
                  <a:cubicBezTo>
                    <a:pt x="468" y="726"/>
                    <a:pt x="468" y="693"/>
                    <a:pt x="435" y="693"/>
                  </a:cubicBezTo>
                  <a:cubicBezTo>
                    <a:pt x="401" y="693"/>
                    <a:pt x="368" y="726"/>
                    <a:pt x="368" y="726"/>
                  </a:cubicBezTo>
                  <a:lnTo>
                    <a:pt x="101" y="859"/>
                  </a:lnTo>
                  <a:cubicBezTo>
                    <a:pt x="101" y="893"/>
                    <a:pt x="68" y="893"/>
                    <a:pt x="68" y="926"/>
                  </a:cubicBezTo>
                  <a:cubicBezTo>
                    <a:pt x="34" y="959"/>
                    <a:pt x="34" y="993"/>
                    <a:pt x="34" y="1026"/>
                  </a:cubicBezTo>
                  <a:cubicBezTo>
                    <a:pt x="34" y="1059"/>
                    <a:pt x="34" y="1093"/>
                    <a:pt x="34" y="1093"/>
                  </a:cubicBezTo>
                  <a:lnTo>
                    <a:pt x="568" y="1827"/>
                  </a:lnTo>
                  <a:lnTo>
                    <a:pt x="1" y="3194"/>
                  </a:lnTo>
                  <a:cubicBezTo>
                    <a:pt x="1" y="3228"/>
                    <a:pt x="1" y="3261"/>
                    <a:pt x="1" y="3294"/>
                  </a:cubicBezTo>
                  <a:cubicBezTo>
                    <a:pt x="1" y="3328"/>
                    <a:pt x="1" y="3361"/>
                    <a:pt x="34" y="3361"/>
                  </a:cubicBezTo>
                  <a:lnTo>
                    <a:pt x="101" y="3361"/>
                  </a:lnTo>
                  <a:lnTo>
                    <a:pt x="334" y="3228"/>
                  </a:lnTo>
                  <a:cubicBezTo>
                    <a:pt x="368" y="3228"/>
                    <a:pt x="368" y="3194"/>
                    <a:pt x="401" y="3161"/>
                  </a:cubicBezTo>
                  <a:cubicBezTo>
                    <a:pt x="435" y="3128"/>
                    <a:pt x="435" y="3094"/>
                    <a:pt x="468" y="3061"/>
                  </a:cubicBezTo>
                  <a:lnTo>
                    <a:pt x="835" y="2160"/>
                  </a:lnTo>
                  <a:lnTo>
                    <a:pt x="1202" y="2627"/>
                  </a:lnTo>
                  <a:cubicBezTo>
                    <a:pt x="1202" y="2661"/>
                    <a:pt x="1235" y="2661"/>
                    <a:pt x="1268" y="2661"/>
                  </a:cubicBezTo>
                  <a:lnTo>
                    <a:pt x="1335" y="2661"/>
                  </a:lnTo>
                  <a:lnTo>
                    <a:pt x="1569" y="2494"/>
                  </a:lnTo>
                  <a:cubicBezTo>
                    <a:pt x="1602" y="2494"/>
                    <a:pt x="1635" y="2460"/>
                    <a:pt x="1635" y="2427"/>
                  </a:cubicBezTo>
                  <a:cubicBezTo>
                    <a:pt x="1635" y="2394"/>
                    <a:pt x="1669" y="2360"/>
                    <a:pt x="1669" y="2327"/>
                  </a:cubicBezTo>
                  <a:cubicBezTo>
                    <a:pt x="1669" y="2294"/>
                    <a:pt x="1669" y="2294"/>
                    <a:pt x="1669" y="2260"/>
                  </a:cubicBezTo>
                  <a:lnTo>
                    <a:pt x="1102" y="1526"/>
                  </a:lnTo>
                  <a:lnTo>
                    <a:pt x="1669" y="159"/>
                  </a:lnTo>
                  <a:cubicBezTo>
                    <a:pt x="1669" y="159"/>
                    <a:pt x="1669" y="125"/>
                    <a:pt x="1669" y="92"/>
                  </a:cubicBezTo>
                  <a:cubicBezTo>
                    <a:pt x="1669" y="59"/>
                    <a:pt x="1635" y="59"/>
                    <a:pt x="1635" y="25"/>
                  </a:cubicBezTo>
                  <a:cubicBezTo>
                    <a:pt x="1619" y="9"/>
                    <a:pt x="1610" y="0"/>
                    <a:pt x="16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6"/>
            <p:cNvSpPr/>
            <p:nvPr/>
          </p:nvSpPr>
          <p:spPr>
            <a:xfrm>
              <a:off x="2190900" y="1391450"/>
              <a:ext cx="61750" cy="91750"/>
            </a:xfrm>
            <a:custGeom>
              <a:avLst/>
              <a:gdLst/>
              <a:ahLst/>
              <a:cxnLst/>
              <a:rect l="l" t="t" r="r" b="b"/>
              <a:pathLst>
                <a:path w="2470" h="3670" extrusionOk="0">
                  <a:moveTo>
                    <a:pt x="2135" y="0"/>
                  </a:moveTo>
                  <a:cubicBezTo>
                    <a:pt x="2035" y="0"/>
                    <a:pt x="1935" y="33"/>
                    <a:pt x="1835" y="100"/>
                  </a:cubicBezTo>
                  <a:cubicBezTo>
                    <a:pt x="1802" y="133"/>
                    <a:pt x="1735" y="167"/>
                    <a:pt x="1702" y="200"/>
                  </a:cubicBezTo>
                  <a:cubicBezTo>
                    <a:pt x="1668" y="267"/>
                    <a:pt x="1602" y="300"/>
                    <a:pt x="1568" y="367"/>
                  </a:cubicBezTo>
                  <a:cubicBezTo>
                    <a:pt x="1502" y="434"/>
                    <a:pt x="1468" y="500"/>
                    <a:pt x="1435" y="567"/>
                  </a:cubicBezTo>
                  <a:cubicBezTo>
                    <a:pt x="1402" y="634"/>
                    <a:pt x="1368" y="701"/>
                    <a:pt x="1335" y="801"/>
                  </a:cubicBezTo>
                  <a:cubicBezTo>
                    <a:pt x="1302" y="701"/>
                    <a:pt x="1235" y="634"/>
                    <a:pt x="1135" y="600"/>
                  </a:cubicBezTo>
                  <a:cubicBezTo>
                    <a:pt x="1035" y="600"/>
                    <a:pt x="901" y="634"/>
                    <a:pt x="835" y="701"/>
                  </a:cubicBezTo>
                  <a:cubicBezTo>
                    <a:pt x="734" y="734"/>
                    <a:pt x="668" y="801"/>
                    <a:pt x="601" y="901"/>
                  </a:cubicBezTo>
                  <a:cubicBezTo>
                    <a:pt x="534" y="1001"/>
                    <a:pt x="468" y="1101"/>
                    <a:pt x="434" y="1201"/>
                  </a:cubicBezTo>
                  <a:lnTo>
                    <a:pt x="401" y="1101"/>
                  </a:lnTo>
                  <a:cubicBezTo>
                    <a:pt x="434" y="1067"/>
                    <a:pt x="401" y="1067"/>
                    <a:pt x="401" y="1034"/>
                  </a:cubicBezTo>
                  <a:lnTo>
                    <a:pt x="334" y="1034"/>
                  </a:lnTo>
                  <a:lnTo>
                    <a:pt x="101" y="1168"/>
                  </a:lnTo>
                  <a:cubicBezTo>
                    <a:pt x="67" y="1201"/>
                    <a:pt x="67" y="1201"/>
                    <a:pt x="34" y="1234"/>
                  </a:cubicBezTo>
                  <a:cubicBezTo>
                    <a:pt x="34" y="1268"/>
                    <a:pt x="1" y="1301"/>
                    <a:pt x="1" y="1334"/>
                  </a:cubicBezTo>
                  <a:lnTo>
                    <a:pt x="1" y="3569"/>
                  </a:lnTo>
                  <a:cubicBezTo>
                    <a:pt x="1" y="3603"/>
                    <a:pt x="34" y="3636"/>
                    <a:pt x="34" y="3669"/>
                  </a:cubicBezTo>
                  <a:lnTo>
                    <a:pt x="101" y="3669"/>
                  </a:lnTo>
                  <a:lnTo>
                    <a:pt x="334" y="3536"/>
                  </a:lnTo>
                  <a:cubicBezTo>
                    <a:pt x="368" y="3503"/>
                    <a:pt x="368" y="3469"/>
                    <a:pt x="401" y="3436"/>
                  </a:cubicBezTo>
                  <a:cubicBezTo>
                    <a:pt x="401" y="3402"/>
                    <a:pt x="401" y="3369"/>
                    <a:pt x="401" y="3336"/>
                  </a:cubicBezTo>
                  <a:lnTo>
                    <a:pt x="401" y="2102"/>
                  </a:lnTo>
                  <a:cubicBezTo>
                    <a:pt x="401" y="1935"/>
                    <a:pt x="434" y="1735"/>
                    <a:pt x="501" y="1601"/>
                  </a:cubicBezTo>
                  <a:cubicBezTo>
                    <a:pt x="568" y="1468"/>
                    <a:pt x="634" y="1401"/>
                    <a:pt x="734" y="1334"/>
                  </a:cubicBezTo>
                  <a:cubicBezTo>
                    <a:pt x="784" y="1301"/>
                    <a:pt x="826" y="1284"/>
                    <a:pt x="864" y="1284"/>
                  </a:cubicBezTo>
                  <a:cubicBezTo>
                    <a:pt x="901" y="1284"/>
                    <a:pt x="935" y="1301"/>
                    <a:pt x="968" y="1334"/>
                  </a:cubicBezTo>
                  <a:cubicBezTo>
                    <a:pt x="1035" y="1468"/>
                    <a:pt x="1068" y="1601"/>
                    <a:pt x="1035" y="1735"/>
                  </a:cubicBezTo>
                  <a:lnTo>
                    <a:pt x="1035" y="3002"/>
                  </a:lnTo>
                  <a:cubicBezTo>
                    <a:pt x="1035" y="3036"/>
                    <a:pt x="1035" y="3069"/>
                    <a:pt x="1068" y="3069"/>
                  </a:cubicBezTo>
                  <a:cubicBezTo>
                    <a:pt x="1068" y="3086"/>
                    <a:pt x="1076" y="3094"/>
                    <a:pt x="1085" y="3094"/>
                  </a:cubicBezTo>
                  <a:cubicBezTo>
                    <a:pt x="1093" y="3094"/>
                    <a:pt x="1101" y="3086"/>
                    <a:pt x="1101" y="3069"/>
                  </a:cubicBezTo>
                  <a:lnTo>
                    <a:pt x="1368" y="2935"/>
                  </a:lnTo>
                  <a:cubicBezTo>
                    <a:pt x="1368" y="2935"/>
                    <a:pt x="1402" y="2902"/>
                    <a:pt x="1402" y="2869"/>
                  </a:cubicBezTo>
                  <a:cubicBezTo>
                    <a:pt x="1435" y="2835"/>
                    <a:pt x="1435" y="2802"/>
                    <a:pt x="1435" y="2769"/>
                  </a:cubicBezTo>
                  <a:lnTo>
                    <a:pt x="1435" y="1468"/>
                  </a:lnTo>
                  <a:cubicBezTo>
                    <a:pt x="1435" y="1301"/>
                    <a:pt x="1468" y="1134"/>
                    <a:pt x="1535" y="967"/>
                  </a:cubicBezTo>
                  <a:cubicBezTo>
                    <a:pt x="1568" y="867"/>
                    <a:pt x="1668" y="801"/>
                    <a:pt x="1735" y="734"/>
                  </a:cubicBezTo>
                  <a:cubicBezTo>
                    <a:pt x="1785" y="701"/>
                    <a:pt x="1835" y="684"/>
                    <a:pt x="1877" y="684"/>
                  </a:cubicBezTo>
                  <a:cubicBezTo>
                    <a:pt x="1919" y="684"/>
                    <a:pt x="1952" y="701"/>
                    <a:pt x="1969" y="734"/>
                  </a:cubicBezTo>
                  <a:cubicBezTo>
                    <a:pt x="2035" y="867"/>
                    <a:pt x="2069" y="1001"/>
                    <a:pt x="2069" y="1134"/>
                  </a:cubicBezTo>
                  <a:lnTo>
                    <a:pt x="2069" y="2402"/>
                  </a:lnTo>
                  <a:cubicBezTo>
                    <a:pt x="2069" y="2435"/>
                    <a:pt x="2069" y="2435"/>
                    <a:pt x="2069" y="2468"/>
                  </a:cubicBezTo>
                  <a:lnTo>
                    <a:pt x="2135" y="2468"/>
                  </a:lnTo>
                  <a:lnTo>
                    <a:pt x="2369" y="2335"/>
                  </a:lnTo>
                  <a:cubicBezTo>
                    <a:pt x="2402" y="2302"/>
                    <a:pt x="2436" y="2302"/>
                    <a:pt x="2436" y="2268"/>
                  </a:cubicBezTo>
                  <a:cubicBezTo>
                    <a:pt x="2469" y="2235"/>
                    <a:pt x="2469" y="2202"/>
                    <a:pt x="2469" y="2168"/>
                  </a:cubicBezTo>
                  <a:lnTo>
                    <a:pt x="2469" y="867"/>
                  </a:lnTo>
                  <a:cubicBezTo>
                    <a:pt x="2469" y="734"/>
                    <a:pt x="2469" y="600"/>
                    <a:pt x="2436" y="434"/>
                  </a:cubicBezTo>
                  <a:cubicBezTo>
                    <a:pt x="2436" y="334"/>
                    <a:pt x="2402" y="234"/>
                    <a:pt x="2336" y="167"/>
                  </a:cubicBezTo>
                  <a:cubicBezTo>
                    <a:pt x="2302" y="67"/>
                    <a:pt x="2236" y="33"/>
                    <a:pt x="21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6"/>
            <p:cNvSpPr/>
            <p:nvPr/>
          </p:nvSpPr>
          <p:spPr>
            <a:xfrm>
              <a:off x="2263450" y="1352450"/>
              <a:ext cx="10025" cy="89050"/>
            </a:xfrm>
            <a:custGeom>
              <a:avLst/>
              <a:gdLst/>
              <a:ahLst/>
              <a:cxnLst/>
              <a:rect l="l" t="t" r="r" b="b"/>
              <a:pathLst>
                <a:path w="401" h="3562" extrusionOk="0">
                  <a:moveTo>
                    <a:pt x="347" y="1"/>
                  </a:moveTo>
                  <a:cubicBezTo>
                    <a:pt x="334" y="1"/>
                    <a:pt x="318" y="9"/>
                    <a:pt x="301" y="26"/>
                  </a:cubicBezTo>
                  <a:lnTo>
                    <a:pt x="67" y="159"/>
                  </a:lnTo>
                  <a:cubicBezTo>
                    <a:pt x="67" y="159"/>
                    <a:pt x="34" y="192"/>
                    <a:pt x="1" y="226"/>
                  </a:cubicBezTo>
                  <a:cubicBezTo>
                    <a:pt x="1" y="259"/>
                    <a:pt x="1" y="292"/>
                    <a:pt x="1" y="326"/>
                  </a:cubicBezTo>
                  <a:lnTo>
                    <a:pt x="1" y="3461"/>
                  </a:lnTo>
                  <a:cubicBezTo>
                    <a:pt x="1" y="3495"/>
                    <a:pt x="1" y="3528"/>
                    <a:pt x="1" y="3561"/>
                  </a:cubicBezTo>
                  <a:lnTo>
                    <a:pt x="67" y="3561"/>
                  </a:lnTo>
                  <a:lnTo>
                    <a:pt x="301" y="3428"/>
                  </a:lnTo>
                  <a:cubicBezTo>
                    <a:pt x="334" y="3395"/>
                    <a:pt x="368" y="3361"/>
                    <a:pt x="368" y="3361"/>
                  </a:cubicBezTo>
                  <a:cubicBezTo>
                    <a:pt x="401" y="3295"/>
                    <a:pt x="401" y="3261"/>
                    <a:pt x="401" y="3228"/>
                  </a:cubicBezTo>
                  <a:lnTo>
                    <a:pt x="401" y="92"/>
                  </a:lnTo>
                  <a:cubicBezTo>
                    <a:pt x="401" y="59"/>
                    <a:pt x="401" y="26"/>
                    <a:pt x="368" y="26"/>
                  </a:cubicBezTo>
                  <a:cubicBezTo>
                    <a:pt x="368" y="9"/>
                    <a:pt x="359" y="1"/>
                    <a:pt x="34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319325" y="1351625"/>
              <a:ext cx="28375" cy="28800"/>
            </a:xfrm>
            <a:custGeom>
              <a:avLst/>
              <a:gdLst/>
              <a:ahLst/>
              <a:cxnLst/>
              <a:rect l="l" t="t" r="r" b="b"/>
              <a:pathLst>
                <a:path w="1135" h="1152" extrusionOk="0">
                  <a:moveTo>
                    <a:pt x="1056" y="0"/>
                  </a:moveTo>
                  <a:cubicBezTo>
                    <a:pt x="1043" y="0"/>
                    <a:pt x="1035" y="9"/>
                    <a:pt x="1035" y="25"/>
                  </a:cubicBezTo>
                  <a:lnTo>
                    <a:pt x="67" y="559"/>
                  </a:lnTo>
                  <a:cubicBezTo>
                    <a:pt x="67" y="592"/>
                    <a:pt x="34" y="626"/>
                    <a:pt x="34" y="626"/>
                  </a:cubicBezTo>
                  <a:cubicBezTo>
                    <a:pt x="1" y="659"/>
                    <a:pt x="1" y="726"/>
                    <a:pt x="1" y="759"/>
                  </a:cubicBezTo>
                  <a:lnTo>
                    <a:pt x="1" y="1059"/>
                  </a:lnTo>
                  <a:cubicBezTo>
                    <a:pt x="1" y="1093"/>
                    <a:pt x="1" y="1126"/>
                    <a:pt x="34" y="1126"/>
                  </a:cubicBezTo>
                  <a:cubicBezTo>
                    <a:pt x="34" y="1143"/>
                    <a:pt x="42" y="1151"/>
                    <a:pt x="51" y="1151"/>
                  </a:cubicBezTo>
                  <a:cubicBezTo>
                    <a:pt x="59" y="1151"/>
                    <a:pt x="67" y="1143"/>
                    <a:pt x="67" y="1126"/>
                  </a:cubicBezTo>
                  <a:lnTo>
                    <a:pt x="1035" y="592"/>
                  </a:lnTo>
                  <a:cubicBezTo>
                    <a:pt x="1068" y="559"/>
                    <a:pt x="1068" y="559"/>
                    <a:pt x="1101" y="526"/>
                  </a:cubicBezTo>
                  <a:cubicBezTo>
                    <a:pt x="1101" y="492"/>
                    <a:pt x="1135" y="459"/>
                    <a:pt x="1135" y="426"/>
                  </a:cubicBezTo>
                  <a:lnTo>
                    <a:pt x="1135" y="92"/>
                  </a:lnTo>
                  <a:cubicBezTo>
                    <a:pt x="1135" y="59"/>
                    <a:pt x="1101" y="25"/>
                    <a:pt x="1101" y="25"/>
                  </a:cubicBezTo>
                  <a:cubicBezTo>
                    <a:pt x="1085" y="9"/>
                    <a:pt x="1068" y="0"/>
                    <a:pt x="10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376025" y="1269675"/>
              <a:ext cx="43400" cy="106775"/>
            </a:xfrm>
            <a:custGeom>
              <a:avLst/>
              <a:gdLst/>
              <a:ahLst/>
              <a:cxnLst/>
              <a:rect l="l" t="t" r="r" b="b"/>
              <a:pathLst>
                <a:path w="1736" h="4271" extrusionOk="0">
                  <a:moveTo>
                    <a:pt x="1635" y="1"/>
                  </a:moveTo>
                  <a:lnTo>
                    <a:pt x="1369" y="168"/>
                  </a:lnTo>
                  <a:cubicBezTo>
                    <a:pt x="1369" y="168"/>
                    <a:pt x="1335" y="201"/>
                    <a:pt x="1335" y="234"/>
                  </a:cubicBezTo>
                  <a:cubicBezTo>
                    <a:pt x="1302" y="268"/>
                    <a:pt x="1302" y="301"/>
                    <a:pt x="1302" y="334"/>
                  </a:cubicBezTo>
                  <a:lnTo>
                    <a:pt x="1302" y="2303"/>
                  </a:lnTo>
                  <a:lnTo>
                    <a:pt x="435" y="835"/>
                  </a:lnTo>
                  <a:lnTo>
                    <a:pt x="401" y="768"/>
                  </a:lnTo>
                  <a:lnTo>
                    <a:pt x="301" y="768"/>
                  </a:lnTo>
                  <a:lnTo>
                    <a:pt x="101" y="902"/>
                  </a:lnTo>
                  <a:cubicBezTo>
                    <a:pt x="68" y="902"/>
                    <a:pt x="34" y="935"/>
                    <a:pt x="34" y="968"/>
                  </a:cubicBezTo>
                  <a:cubicBezTo>
                    <a:pt x="1" y="1002"/>
                    <a:pt x="1" y="1035"/>
                    <a:pt x="1" y="1068"/>
                  </a:cubicBezTo>
                  <a:lnTo>
                    <a:pt x="1" y="4171"/>
                  </a:lnTo>
                  <a:cubicBezTo>
                    <a:pt x="1" y="4204"/>
                    <a:pt x="1" y="4237"/>
                    <a:pt x="34" y="4271"/>
                  </a:cubicBezTo>
                  <a:lnTo>
                    <a:pt x="101" y="4271"/>
                  </a:lnTo>
                  <a:lnTo>
                    <a:pt x="334" y="4104"/>
                  </a:lnTo>
                  <a:cubicBezTo>
                    <a:pt x="368" y="4104"/>
                    <a:pt x="368" y="4070"/>
                    <a:pt x="401" y="4037"/>
                  </a:cubicBezTo>
                  <a:cubicBezTo>
                    <a:pt x="401" y="4004"/>
                    <a:pt x="435" y="3970"/>
                    <a:pt x="435" y="3937"/>
                  </a:cubicBezTo>
                  <a:lnTo>
                    <a:pt x="435" y="1969"/>
                  </a:lnTo>
                  <a:lnTo>
                    <a:pt x="1302" y="3437"/>
                  </a:lnTo>
                  <a:cubicBezTo>
                    <a:pt x="1302" y="3470"/>
                    <a:pt x="1335" y="3470"/>
                    <a:pt x="1335" y="3503"/>
                  </a:cubicBezTo>
                  <a:lnTo>
                    <a:pt x="1402" y="3503"/>
                  </a:lnTo>
                  <a:lnTo>
                    <a:pt x="1635" y="3370"/>
                  </a:lnTo>
                  <a:cubicBezTo>
                    <a:pt x="1669" y="3337"/>
                    <a:pt x="1669" y="3303"/>
                    <a:pt x="1702" y="3303"/>
                  </a:cubicBezTo>
                  <a:cubicBezTo>
                    <a:pt x="1702" y="3270"/>
                    <a:pt x="1735" y="3203"/>
                    <a:pt x="1735" y="3170"/>
                  </a:cubicBezTo>
                  <a:lnTo>
                    <a:pt x="1735" y="68"/>
                  </a:lnTo>
                  <a:cubicBezTo>
                    <a:pt x="1735" y="68"/>
                    <a:pt x="1702" y="34"/>
                    <a:pt x="17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428575" y="1269675"/>
              <a:ext cx="39225" cy="69250"/>
            </a:xfrm>
            <a:custGeom>
              <a:avLst/>
              <a:gdLst/>
              <a:ahLst/>
              <a:cxnLst/>
              <a:rect l="l" t="t" r="r" b="b"/>
              <a:pathLst>
                <a:path w="1569" h="2770" extrusionOk="0">
                  <a:moveTo>
                    <a:pt x="1034" y="635"/>
                  </a:moveTo>
                  <a:cubicBezTo>
                    <a:pt x="1068" y="668"/>
                    <a:pt x="1101" y="701"/>
                    <a:pt x="1135" y="735"/>
                  </a:cubicBezTo>
                  <a:cubicBezTo>
                    <a:pt x="1135" y="801"/>
                    <a:pt x="1168" y="868"/>
                    <a:pt x="1168" y="968"/>
                  </a:cubicBezTo>
                  <a:cubicBezTo>
                    <a:pt x="1168" y="1002"/>
                    <a:pt x="1168" y="1035"/>
                    <a:pt x="1168" y="1035"/>
                  </a:cubicBezTo>
                  <a:lnTo>
                    <a:pt x="1168" y="1302"/>
                  </a:lnTo>
                  <a:cubicBezTo>
                    <a:pt x="1168" y="1335"/>
                    <a:pt x="1168" y="1369"/>
                    <a:pt x="1168" y="1402"/>
                  </a:cubicBezTo>
                  <a:cubicBezTo>
                    <a:pt x="1168" y="1469"/>
                    <a:pt x="1135" y="1569"/>
                    <a:pt x="1135" y="1669"/>
                  </a:cubicBezTo>
                  <a:cubicBezTo>
                    <a:pt x="1101" y="1735"/>
                    <a:pt x="1068" y="1802"/>
                    <a:pt x="1034" y="1869"/>
                  </a:cubicBezTo>
                  <a:cubicBezTo>
                    <a:pt x="1001" y="1936"/>
                    <a:pt x="968" y="1969"/>
                    <a:pt x="934" y="2002"/>
                  </a:cubicBezTo>
                  <a:cubicBezTo>
                    <a:pt x="868" y="2036"/>
                    <a:pt x="834" y="2069"/>
                    <a:pt x="801" y="2102"/>
                  </a:cubicBezTo>
                  <a:cubicBezTo>
                    <a:pt x="734" y="2136"/>
                    <a:pt x="701" y="2136"/>
                    <a:pt x="668" y="2169"/>
                  </a:cubicBezTo>
                  <a:lnTo>
                    <a:pt x="534" y="2169"/>
                  </a:lnTo>
                  <a:cubicBezTo>
                    <a:pt x="501" y="2136"/>
                    <a:pt x="467" y="2102"/>
                    <a:pt x="467" y="2069"/>
                  </a:cubicBezTo>
                  <a:cubicBezTo>
                    <a:pt x="434" y="2002"/>
                    <a:pt x="401" y="1902"/>
                    <a:pt x="401" y="1836"/>
                  </a:cubicBezTo>
                  <a:cubicBezTo>
                    <a:pt x="401" y="1802"/>
                    <a:pt x="401" y="1769"/>
                    <a:pt x="401" y="1735"/>
                  </a:cubicBezTo>
                  <a:lnTo>
                    <a:pt x="401" y="1502"/>
                  </a:lnTo>
                  <a:cubicBezTo>
                    <a:pt x="401" y="1469"/>
                    <a:pt x="401" y="1435"/>
                    <a:pt x="401" y="1402"/>
                  </a:cubicBezTo>
                  <a:cubicBezTo>
                    <a:pt x="401" y="1302"/>
                    <a:pt x="434" y="1235"/>
                    <a:pt x="467" y="1135"/>
                  </a:cubicBezTo>
                  <a:cubicBezTo>
                    <a:pt x="467" y="1068"/>
                    <a:pt x="501" y="1002"/>
                    <a:pt x="534" y="935"/>
                  </a:cubicBezTo>
                  <a:cubicBezTo>
                    <a:pt x="567" y="868"/>
                    <a:pt x="601" y="835"/>
                    <a:pt x="668" y="768"/>
                  </a:cubicBezTo>
                  <a:cubicBezTo>
                    <a:pt x="701" y="735"/>
                    <a:pt x="734" y="701"/>
                    <a:pt x="801" y="668"/>
                  </a:cubicBezTo>
                  <a:cubicBezTo>
                    <a:pt x="834" y="668"/>
                    <a:pt x="868" y="635"/>
                    <a:pt x="934" y="635"/>
                  </a:cubicBezTo>
                  <a:close/>
                  <a:moveTo>
                    <a:pt x="1101" y="1"/>
                  </a:moveTo>
                  <a:cubicBezTo>
                    <a:pt x="1001" y="1"/>
                    <a:pt x="868" y="34"/>
                    <a:pt x="801" y="101"/>
                  </a:cubicBezTo>
                  <a:cubicBezTo>
                    <a:pt x="668" y="168"/>
                    <a:pt x="567" y="268"/>
                    <a:pt x="467" y="368"/>
                  </a:cubicBezTo>
                  <a:cubicBezTo>
                    <a:pt x="367" y="468"/>
                    <a:pt x="301" y="601"/>
                    <a:pt x="234" y="735"/>
                  </a:cubicBezTo>
                  <a:cubicBezTo>
                    <a:pt x="167" y="868"/>
                    <a:pt x="100" y="1002"/>
                    <a:pt x="67" y="1135"/>
                  </a:cubicBezTo>
                  <a:cubicBezTo>
                    <a:pt x="34" y="1302"/>
                    <a:pt x="0" y="1435"/>
                    <a:pt x="0" y="1602"/>
                  </a:cubicBezTo>
                  <a:lnTo>
                    <a:pt x="0" y="1702"/>
                  </a:lnTo>
                  <a:lnTo>
                    <a:pt x="0" y="1969"/>
                  </a:lnTo>
                  <a:lnTo>
                    <a:pt x="0" y="2069"/>
                  </a:lnTo>
                  <a:cubicBezTo>
                    <a:pt x="0" y="2202"/>
                    <a:pt x="34" y="2336"/>
                    <a:pt x="67" y="2469"/>
                  </a:cubicBezTo>
                  <a:cubicBezTo>
                    <a:pt x="100" y="2536"/>
                    <a:pt x="167" y="2636"/>
                    <a:pt x="234" y="2703"/>
                  </a:cubicBezTo>
                  <a:cubicBezTo>
                    <a:pt x="301" y="2736"/>
                    <a:pt x="401" y="2770"/>
                    <a:pt x="467" y="2770"/>
                  </a:cubicBezTo>
                  <a:cubicBezTo>
                    <a:pt x="601" y="2770"/>
                    <a:pt x="701" y="2736"/>
                    <a:pt x="801" y="2669"/>
                  </a:cubicBezTo>
                  <a:cubicBezTo>
                    <a:pt x="901" y="2603"/>
                    <a:pt x="1001" y="2536"/>
                    <a:pt x="1101" y="2436"/>
                  </a:cubicBezTo>
                  <a:cubicBezTo>
                    <a:pt x="1201" y="2303"/>
                    <a:pt x="1268" y="2202"/>
                    <a:pt x="1335" y="2069"/>
                  </a:cubicBezTo>
                  <a:cubicBezTo>
                    <a:pt x="1401" y="1936"/>
                    <a:pt x="1468" y="1769"/>
                    <a:pt x="1501" y="1635"/>
                  </a:cubicBezTo>
                  <a:cubicBezTo>
                    <a:pt x="1535" y="1502"/>
                    <a:pt x="1568" y="1335"/>
                    <a:pt x="1568" y="1202"/>
                  </a:cubicBezTo>
                  <a:lnTo>
                    <a:pt x="1568" y="701"/>
                  </a:lnTo>
                  <a:cubicBezTo>
                    <a:pt x="1568" y="568"/>
                    <a:pt x="1535" y="435"/>
                    <a:pt x="1501" y="334"/>
                  </a:cubicBezTo>
                  <a:cubicBezTo>
                    <a:pt x="1468" y="234"/>
                    <a:pt x="1401" y="134"/>
                    <a:pt x="1335" y="101"/>
                  </a:cubicBezTo>
                  <a:cubicBezTo>
                    <a:pt x="1268" y="34"/>
                    <a:pt x="1201" y="1"/>
                    <a:pt x="11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6"/>
            <p:cNvSpPr/>
            <p:nvPr/>
          </p:nvSpPr>
          <p:spPr>
            <a:xfrm>
              <a:off x="2471925" y="1227350"/>
              <a:ext cx="30900" cy="84325"/>
            </a:xfrm>
            <a:custGeom>
              <a:avLst/>
              <a:gdLst/>
              <a:ahLst/>
              <a:cxnLst/>
              <a:rect l="l" t="t" r="r" b="b"/>
              <a:pathLst>
                <a:path w="1236" h="3373" extrusionOk="0">
                  <a:moveTo>
                    <a:pt x="656" y="1"/>
                  </a:moveTo>
                  <a:cubicBezTo>
                    <a:pt x="643" y="1"/>
                    <a:pt x="635" y="9"/>
                    <a:pt x="635" y="26"/>
                  </a:cubicBezTo>
                  <a:lnTo>
                    <a:pt x="401" y="159"/>
                  </a:lnTo>
                  <a:cubicBezTo>
                    <a:pt x="368" y="159"/>
                    <a:pt x="335" y="193"/>
                    <a:pt x="335" y="226"/>
                  </a:cubicBezTo>
                  <a:cubicBezTo>
                    <a:pt x="335" y="260"/>
                    <a:pt x="301" y="293"/>
                    <a:pt x="301" y="326"/>
                  </a:cubicBezTo>
                  <a:lnTo>
                    <a:pt x="301" y="1093"/>
                  </a:lnTo>
                  <a:lnTo>
                    <a:pt x="101" y="1227"/>
                  </a:lnTo>
                  <a:cubicBezTo>
                    <a:pt x="68" y="1227"/>
                    <a:pt x="68" y="1260"/>
                    <a:pt x="34" y="1294"/>
                  </a:cubicBezTo>
                  <a:cubicBezTo>
                    <a:pt x="34" y="1327"/>
                    <a:pt x="34" y="1360"/>
                    <a:pt x="34" y="1394"/>
                  </a:cubicBezTo>
                  <a:lnTo>
                    <a:pt x="34" y="1727"/>
                  </a:lnTo>
                  <a:cubicBezTo>
                    <a:pt x="1" y="1761"/>
                    <a:pt x="34" y="1794"/>
                    <a:pt x="68" y="1794"/>
                  </a:cubicBezTo>
                  <a:cubicBezTo>
                    <a:pt x="68" y="1811"/>
                    <a:pt x="76" y="1819"/>
                    <a:pt x="84" y="1819"/>
                  </a:cubicBezTo>
                  <a:cubicBezTo>
                    <a:pt x="93" y="1819"/>
                    <a:pt x="101" y="1811"/>
                    <a:pt x="101" y="1794"/>
                  </a:cubicBezTo>
                  <a:lnTo>
                    <a:pt x="335" y="1694"/>
                  </a:lnTo>
                  <a:lnTo>
                    <a:pt x="335" y="2728"/>
                  </a:lnTo>
                  <a:cubicBezTo>
                    <a:pt x="335" y="3028"/>
                    <a:pt x="368" y="3228"/>
                    <a:pt x="468" y="3328"/>
                  </a:cubicBezTo>
                  <a:cubicBezTo>
                    <a:pt x="509" y="3356"/>
                    <a:pt x="562" y="3372"/>
                    <a:pt x="624" y="3372"/>
                  </a:cubicBezTo>
                  <a:cubicBezTo>
                    <a:pt x="712" y="3372"/>
                    <a:pt x="818" y="3340"/>
                    <a:pt x="935" y="3262"/>
                  </a:cubicBezTo>
                  <a:lnTo>
                    <a:pt x="1168" y="3128"/>
                  </a:lnTo>
                  <a:cubicBezTo>
                    <a:pt x="1168" y="3128"/>
                    <a:pt x="1202" y="3095"/>
                    <a:pt x="1202" y="3062"/>
                  </a:cubicBezTo>
                  <a:cubicBezTo>
                    <a:pt x="1235" y="3028"/>
                    <a:pt x="1235" y="2995"/>
                    <a:pt x="1235" y="2961"/>
                  </a:cubicBezTo>
                  <a:lnTo>
                    <a:pt x="1235" y="2628"/>
                  </a:lnTo>
                  <a:cubicBezTo>
                    <a:pt x="1235" y="2628"/>
                    <a:pt x="1235" y="2595"/>
                    <a:pt x="1202" y="2561"/>
                  </a:cubicBezTo>
                  <a:lnTo>
                    <a:pt x="1168" y="2561"/>
                  </a:lnTo>
                  <a:lnTo>
                    <a:pt x="968" y="2661"/>
                  </a:lnTo>
                  <a:cubicBezTo>
                    <a:pt x="911" y="2680"/>
                    <a:pt x="864" y="2700"/>
                    <a:pt x="828" y="2700"/>
                  </a:cubicBezTo>
                  <a:cubicBezTo>
                    <a:pt x="802" y="2700"/>
                    <a:pt x="782" y="2689"/>
                    <a:pt x="768" y="2661"/>
                  </a:cubicBezTo>
                  <a:cubicBezTo>
                    <a:pt x="735" y="2628"/>
                    <a:pt x="701" y="2528"/>
                    <a:pt x="735" y="2461"/>
                  </a:cubicBezTo>
                  <a:lnTo>
                    <a:pt x="701" y="1460"/>
                  </a:lnTo>
                  <a:lnTo>
                    <a:pt x="1135" y="1227"/>
                  </a:lnTo>
                  <a:cubicBezTo>
                    <a:pt x="1168" y="1194"/>
                    <a:pt x="1168" y="1194"/>
                    <a:pt x="1202" y="1160"/>
                  </a:cubicBezTo>
                  <a:cubicBezTo>
                    <a:pt x="1202" y="1127"/>
                    <a:pt x="1202" y="1093"/>
                    <a:pt x="1235" y="1060"/>
                  </a:cubicBezTo>
                  <a:lnTo>
                    <a:pt x="1235" y="727"/>
                  </a:lnTo>
                  <a:cubicBezTo>
                    <a:pt x="1235" y="693"/>
                    <a:pt x="1202" y="660"/>
                    <a:pt x="1202" y="660"/>
                  </a:cubicBezTo>
                  <a:cubicBezTo>
                    <a:pt x="1185" y="643"/>
                    <a:pt x="1168" y="635"/>
                    <a:pt x="1156" y="635"/>
                  </a:cubicBezTo>
                  <a:cubicBezTo>
                    <a:pt x="1143" y="635"/>
                    <a:pt x="1135" y="643"/>
                    <a:pt x="1135" y="660"/>
                  </a:cubicBezTo>
                  <a:lnTo>
                    <a:pt x="701" y="893"/>
                  </a:lnTo>
                  <a:lnTo>
                    <a:pt x="701" y="93"/>
                  </a:lnTo>
                  <a:cubicBezTo>
                    <a:pt x="701" y="59"/>
                    <a:pt x="701" y="26"/>
                    <a:pt x="701" y="26"/>
                  </a:cubicBezTo>
                  <a:cubicBezTo>
                    <a:pt x="685" y="9"/>
                    <a:pt x="668" y="1"/>
                    <a:pt x="6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6"/>
            <p:cNvSpPr/>
            <p:nvPr/>
          </p:nvSpPr>
          <p:spPr>
            <a:xfrm>
              <a:off x="2508625" y="1224650"/>
              <a:ext cx="38400" cy="67575"/>
            </a:xfrm>
            <a:custGeom>
              <a:avLst/>
              <a:gdLst/>
              <a:ahLst/>
              <a:cxnLst/>
              <a:rect l="l" t="t" r="r" b="b"/>
              <a:pathLst>
                <a:path w="1536" h="2703" extrusionOk="0">
                  <a:moveTo>
                    <a:pt x="935" y="601"/>
                  </a:moveTo>
                  <a:cubicBezTo>
                    <a:pt x="1001" y="601"/>
                    <a:pt x="1035" y="601"/>
                    <a:pt x="1035" y="634"/>
                  </a:cubicBezTo>
                  <a:cubicBezTo>
                    <a:pt x="1068" y="668"/>
                    <a:pt x="1101" y="701"/>
                    <a:pt x="1101" y="768"/>
                  </a:cubicBezTo>
                  <a:lnTo>
                    <a:pt x="1101" y="901"/>
                  </a:lnTo>
                  <a:lnTo>
                    <a:pt x="401" y="1302"/>
                  </a:lnTo>
                  <a:cubicBezTo>
                    <a:pt x="401" y="1235"/>
                    <a:pt x="401" y="1201"/>
                    <a:pt x="434" y="1135"/>
                  </a:cubicBezTo>
                  <a:cubicBezTo>
                    <a:pt x="434" y="1068"/>
                    <a:pt x="468" y="1001"/>
                    <a:pt x="501" y="968"/>
                  </a:cubicBezTo>
                  <a:cubicBezTo>
                    <a:pt x="534" y="901"/>
                    <a:pt x="568" y="835"/>
                    <a:pt x="601" y="801"/>
                  </a:cubicBezTo>
                  <a:cubicBezTo>
                    <a:pt x="634" y="734"/>
                    <a:pt x="701" y="701"/>
                    <a:pt x="768" y="668"/>
                  </a:cubicBezTo>
                  <a:lnTo>
                    <a:pt x="768" y="634"/>
                  </a:lnTo>
                  <a:cubicBezTo>
                    <a:pt x="801" y="601"/>
                    <a:pt x="868" y="601"/>
                    <a:pt x="935" y="601"/>
                  </a:cubicBezTo>
                  <a:close/>
                  <a:moveTo>
                    <a:pt x="1068" y="1"/>
                  </a:moveTo>
                  <a:cubicBezTo>
                    <a:pt x="968" y="1"/>
                    <a:pt x="868" y="34"/>
                    <a:pt x="768" y="67"/>
                  </a:cubicBezTo>
                  <a:cubicBezTo>
                    <a:pt x="634" y="167"/>
                    <a:pt x="534" y="234"/>
                    <a:pt x="434" y="368"/>
                  </a:cubicBezTo>
                  <a:cubicBezTo>
                    <a:pt x="334" y="501"/>
                    <a:pt x="268" y="634"/>
                    <a:pt x="201" y="768"/>
                  </a:cubicBezTo>
                  <a:cubicBezTo>
                    <a:pt x="134" y="935"/>
                    <a:pt x="67" y="1101"/>
                    <a:pt x="67" y="1268"/>
                  </a:cubicBezTo>
                  <a:cubicBezTo>
                    <a:pt x="1" y="1468"/>
                    <a:pt x="1" y="1635"/>
                    <a:pt x="1" y="1835"/>
                  </a:cubicBezTo>
                  <a:cubicBezTo>
                    <a:pt x="1" y="1969"/>
                    <a:pt x="1" y="2102"/>
                    <a:pt x="34" y="2269"/>
                  </a:cubicBezTo>
                  <a:cubicBezTo>
                    <a:pt x="67" y="2369"/>
                    <a:pt x="101" y="2502"/>
                    <a:pt x="167" y="2569"/>
                  </a:cubicBezTo>
                  <a:cubicBezTo>
                    <a:pt x="234" y="2669"/>
                    <a:pt x="334" y="2703"/>
                    <a:pt x="434" y="2703"/>
                  </a:cubicBezTo>
                  <a:cubicBezTo>
                    <a:pt x="534" y="2703"/>
                    <a:pt x="634" y="2669"/>
                    <a:pt x="735" y="2636"/>
                  </a:cubicBezTo>
                  <a:cubicBezTo>
                    <a:pt x="868" y="2569"/>
                    <a:pt x="968" y="2469"/>
                    <a:pt x="1035" y="2369"/>
                  </a:cubicBezTo>
                  <a:cubicBezTo>
                    <a:pt x="1135" y="2269"/>
                    <a:pt x="1202" y="2169"/>
                    <a:pt x="1268" y="2069"/>
                  </a:cubicBezTo>
                  <a:cubicBezTo>
                    <a:pt x="1335" y="1969"/>
                    <a:pt x="1368" y="1869"/>
                    <a:pt x="1402" y="1802"/>
                  </a:cubicBezTo>
                  <a:cubicBezTo>
                    <a:pt x="1435" y="1735"/>
                    <a:pt x="1435" y="1635"/>
                    <a:pt x="1435" y="1568"/>
                  </a:cubicBezTo>
                  <a:cubicBezTo>
                    <a:pt x="1468" y="1568"/>
                    <a:pt x="1468" y="1535"/>
                    <a:pt x="1435" y="1502"/>
                  </a:cubicBezTo>
                  <a:lnTo>
                    <a:pt x="1402" y="1502"/>
                  </a:lnTo>
                  <a:lnTo>
                    <a:pt x="1135" y="1668"/>
                  </a:lnTo>
                  <a:lnTo>
                    <a:pt x="1068" y="1702"/>
                  </a:lnTo>
                  <a:cubicBezTo>
                    <a:pt x="1068" y="1735"/>
                    <a:pt x="1035" y="1769"/>
                    <a:pt x="1035" y="1802"/>
                  </a:cubicBezTo>
                  <a:cubicBezTo>
                    <a:pt x="1001" y="1835"/>
                    <a:pt x="968" y="1869"/>
                    <a:pt x="935" y="1935"/>
                  </a:cubicBezTo>
                  <a:cubicBezTo>
                    <a:pt x="868" y="1969"/>
                    <a:pt x="835" y="2002"/>
                    <a:pt x="768" y="2035"/>
                  </a:cubicBezTo>
                  <a:cubicBezTo>
                    <a:pt x="735" y="2069"/>
                    <a:pt x="668" y="2102"/>
                    <a:pt x="634" y="2102"/>
                  </a:cubicBezTo>
                  <a:lnTo>
                    <a:pt x="501" y="2102"/>
                  </a:lnTo>
                  <a:cubicBezTo>
                    <a:pt x="468" y="2069"/>
                    <a:pt x="434" y="2035"/>
                    <a:pt x="434" y="2002"/>
                  </a:cubicBezTo>
                  <a:cubicBezTo>
                    <a:pt x="401" y="1935"/>
                    <a:pt x="401" y="1869"/>
                    <a:pt x="401" y="1835"/>
                  </a:cubicBezTo>
                  <a:lnTo>
                    <a:pt x="1435" y="1235"/>
                  </a:lnTo>
                  <a:cubicBezTo>
                    <a:pt x="1468" y="1201"/>
                    <a:pt x="1502" y="1201"/>
                    <a:pt x="1502" y="1168"/>
                  </a:cubicBezTo>
                  <a:cubicBezTo>
                    <a:pt x="1502" y="1135"/>
                    <a:pt x="1535" y="1101"/>
                    <a:pt x="1535" y="1068"/>
                  </a:cubicBezTo>
                  <a:lnTo>
                    <a:pt x="1535" y="835"/>
                  </a:lnTo>
                  <a:cubicBezTo>
                    <a:pt x="1535" y="701"/>
                    <a:pt x="1502" y="568"/>
                    <a:pt x="1468" y="434"/>
                  </a:cubicBezTo>
                  <a:cubicBezTo>
                    <a:pt x="1435" y="301"/>
                    <a:pt x="1402" y="201"/>
                    <a:pt x="1302" y="134"/>
                  </a:cubicBezTo>
                  <a:cubicBezTo>
                    <a:pt x="1268" y="67"/>
                    <a:pt x="1168" y="1"/>
                    <a:pt x="10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552825" y="1199275"/>
              <a:ext cx="34225" cy="70775"/>
            </a:xfrm>
            <a:custGeom>
              <a:avLst/>
              <a:gdLst/>
              <a:ahLst/>
              <a:cxnLst/>
              <a:rect l="l" t="t" r="r" b="b"/>
              <a:pathLst>
                <a:path w="1369" h="2831" extrusionOk="0">
                  <a:moveTo>
                    <a:pt x="1035" y="0"/>
                  </a:moveTo>
                  <a:cubicBezTo>
                    <a:pt x="1012" y="0"/>
                    <a:pt x="990" y="4"/>
                    <a:pt x="968" y="15"/>
                  </a:cubicBezTo>
                  <a:cubicBezTo>
                    <a:pt x="868" y="15"/>
                    <a:pt x="768" y="48"/>
                    <a:pt x="668" y="115"/>
                  </a:cubicBezTo>
                  <a:cubicBezTo>
                    <a:pt x="568" y="182"/>
                    <a:pt x="501" y="248"/>
                    <a:pt x="401" y="348"/>
                  </a:cubicBezTo>
                  <a:cubicBezTo>
                    <a:pt x="334" y="415"/>
                    <a:pt x="267" y="515"/>
                    <a:pt x="201" y="615"/>
                  </a:cubicBezTo>
                  <a:cubicBezTo>
                    <a:pt x="167" y="715"/>
                    <a:pt x="101" y="849"/>
                    <a:pt x="67" y="949"/>
                  </a:cubicBezTo>
                  <a:cubicBezTo>
                    <a:pt x="34" y="1149"/>
                    <a:pt x="34" y="1316"/>
                    <a:pt x="67" y="1516"/>
                  </a:cubicBezTo>
                  <a:cubicBezTo>
                    <a:pt x="101" y="1583"/>
                    <a:pt x="101" y="1649"/>
                    <a:pt x="167" y="1683"/>
                  </a:cubicBezTo>
                  <a:cubicBezTo>
                    <a:pt x="201" y="1716"/>
                    <a:pt x="234" y="1749"/>
                    <a:pt x="301" y="1783"/>
                  </a:cubicBezTo>
                  <a:lnTo>
                    <a:pt x="534" y="1783"/>
                  </a:lnTo>
                  <a:lnTo>
                    <a:pt x="768" y="1716"/>
                  </a:lnTo>
                  <a:cubicBezTo>
                    <a:pt x="801" y="1716"/>
                    <a:pt x="868" y="1683"/>
                    <a:pt x="901" y="1683"/>
                  </a:cubicBezTo>
                  <a:lnTo>
                    <a:pt x="968" y="1683"/>
                  </a:lnTo>
                  <a:lnTo>
                    <a:pt x="968" y="1749"/>
                  </a:lnTo>
                  <a:cubicBezTo>
                    <a:pt x="968" y="1816"/>
                    <a:pt x="968" y="1850"/>
                    <a:pt x="935" y="1916"/>
                  </a:cubicBezTo>
                  <a:cubicBezTo>
                    <a:pt x="935" y="1950"/>
                    <a:pt x="901" y="1983"/>
                    <a:pt x="868" y="2016"/>
                  </a:cubicBezTo>
                  <a:cubicBezTo>
                    <a:pt x="835" y="2016"/>
                    <a:pt x="801" y="2050"/>
                    <a:pt x="768" y="2083"/>
                  </a:cubicBezTo>
                  <a:cubicBezTo>
                    <a:pt x="734" y="2116"/>
                    <a:pt x="701" y="2116"/>
                    <a:pt x="668" y="2150"/>
                  </a:cubicBezTo>
                  <a:cubicBezTo>
                    <a:pt x="634" y="2183"/>
                    <a:pt x="568" y="2216"/>
                    <a:pt x="501" y="2216"/>
                  </a:cubicBezTo>
                  <a:cubicBezTo>
                    <a:pt x="501" y="2216"/>
                    <a:pt x="468" y="2183"/>
                    <a:pt x="434" y="2183"/>
                  </a:cubicBezTo>
                  <a:lnTo>
                    <a:pt x="368" y="2150"/>
                  </a:lnTo>
                  <a:lnTo>
                    <a:pt x="301" y="2150"/>
                  </a:lnTo>
                  <a:lnTo>
                    <a:pt x="67" y="2283"/>
                  </a:lnTo>
                  <a:cubicBezTo>
                    <a:pt x="34" y="2283"/>
                    <a:pt x="34" y="2317"/>
                    <a:pt x="1" y="2350"/>
                  </a:cubicBezTo>
                  <a:cubicBezTo>
                    <a:pt x="1" y="2383"/>
                    <a:pt x="1" y="2417"/>
                    <a:pt x="1" y="2450"/>
                  </a:cubicBezTo>
                  <a:cubicBezTo>
                    <a:pt x="1" y="2517"/>
                    <a:pt x="1" y="2583"/>
                    <a:pt x="34" y="2650"/>
                  </a:cubicBezTo>
                  <a:cubicBezTo>
                    <a:pt x="67" y="2717"/>
                    <a:pt x="101" y="2750"/>
                    <a:pt x="167" y="2784"/>
                  </a:cubicBezTo>
                  <a:cubicBezTo>
                    <a:pt x="215" y="2807"/>
                    <a:pt x="262" y="2831"/>
                    <a:pt x="321" y="2831"/>
                  </a:cubicBezTo>
                  <a:cubicBezTo>
                    <a:pt x="345" y="2831"/>
                    <a:pt x="372" y="2827"/>
                    <a:pt x="401" y="2817"/>
                  </a:cubicBezTo>
                  <a:cubicBezTo>
                    <a:pt x="501" y="2817"/>
                    <a:pt x="601" y="2784"/>
                    <a:pt x="668" y="2717"/>
                  </a:cubicBezTo>
                  <a:cubicBezTo>
                    <a:pt x="801" y="2650"/>
                    <a:pt x="868" y="2583"/>
                    <a:pt x="968" y="2483"/>
                  </a:cubicBezTo>
                  <a:cubicBezTo>
                    <a:pt x="1068" y="2383"/>
                    <a:pt x="1135" y="2283"/>
                    <a:pt x="1201" y="2183"/>
                  </a:cubicBezTo>
                  <a:cubicBezTo>
                    <a:pt x="1235" y="2083"/>
                    <a:pt x="1302" y="1983"/>
                    <a:pt x="1335" y="1850"/>
                  </a:cubicBezTo>
                  <a:cubicBezTo>
                    <a:pt x="1368" y="1749"/>
                    <a:pt x="1368" y="1649"/>
                    <a:pt x="1368" y="1549"/>
                  </a:cubicBezTo>
                  <a:cubicBezTo>
                    <a:pt x="1368" y="1416"/>
                    <a:pt x="1335" y="1249"/>
                    <a:pt x="1268" y="1149"/>
                  </a:cubicBezTo>
                  <a:cubicBezTo>
                    <a:pt x="1205" y="1086"/>
                    <a:pt x="1128" y="1062"/>
                    <a:pt x="1038" y="1062"/>
                  </a:cubicBezTo>
                  <a:cubicBezTo>
                    <a:pt x="986" y="1062"/>
                    <a:pt x="929" y="1070"/>
                    <a:pt x="868" y="1082"/>
                  </a:cubicBezTo>
                  <a:lnTo>
                    <a:pt x="634" y="1149"/>
                  </a:lnTo>
                  <a:lnTo>
                    <a:pt x="501" y="1149"/>
                  </a:lnTo>
                  <a:cubicBezTo>
                    <a:pt x="468" y="1149"/>
                    <a:pt x="468" y="1116"/>
                    <a:pt x="434" y="1116"/>
                  </a:cubicBezTo>
                  <a:cubicBezTo>
                    <a:pt x="434" y="1082"/>
                    <a:pt x="434" y="1049"/>
                    <a:pt x="434" y="1016"/>
                  </a:cubicBezTo>
                  <a:cubicBezTo>
                    <a:pt x="434" y="949"/>
                    <a:pt x="468" y="882"/>
                    <a:pt x="501" y="849"/>
                  </a:cubicBezTo>
                  <a:cubicBezTo>
                    <a:pt x="568" y="782"/>
                    <a:pt x="601" y="715"/>
                    <a:pt x="668" y="682"/>
                  </a:cubicBezTo>
                  <a:cubicBezTo>
                    <a:pt x="734" y="682"/>
                    <a:pt x="768" y="649"/>
                    <a:pt x="835" y="649"/>
                  </a:cubicBezTo>
                  <a:lnTo>
                    <a:pt x="901" y="649"/>
                  </a:lnTo>
                  <a:lnTo>
                    <a:pt x="935" y="682"/>
                  </a:lnTo>
                  <a:lnTo>
                    <a:pt x="1035" y="682"/>
                  </a:lnTo>
                  <a:lnTo>
                    <a:pt x="1268" y="515"/>
                  </a:lnTo>
                  <a:cubicBezTo>
                    <a:pt x="1268" y="515"/>
                    <a:pt x="1302" y="482"/>
                    <a:pt x="1335" y="449"/>
                  </a:cubicBezTo>
                  <a:cubicBezTo>
                    <a:pt x="1335" y="415"/>
                    <a:pt x="1335" y="382"/>
                    <a:pt x="1335" y="348"/>
                  </a:cubicBezTo>
                  <a:cubicBezTo>
                    <a:pt x="1335" y="282"/>
                    <a:pt x="1335" y="215"/>
                    <a:pt x="1302" y="148"/>
                  </a:cubicBezTo>
                  <a:cubicBezTo>
                    <a:pt x="1268" y="115"/>
                    <a:pt x="1201" y="48"/>
                    <a:pt x="1168" y="15"/>
                  </a:cubicBezTo>
                  <a:cubicBezTo>
                    <a:pt x="1124" y="15"/>
                    <a:pt x="1079" y="0"/>
                    <a:pt x="10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1688875" y="1619650"/>
              <a:ext cx="76750" cy="163075"/>
            </a:xfrm>
            <a:custGeom>
              <a:avLst/>
              <a:gdLst/>
              <a:ahLst/>
              <a:cxnLst/>
              <a:rect l="l" t="t" r="r" b="b"/>
              <a:pathLst>
                <a:path w="3070" h="6523" extrusionOk="0">
                  <a:moveTo>
                    <a:pt x="2881" y="0"/>
                  </a:moveTo>
                  <a:cubicBezTo>
                    <a:pt x="2836" y="0"/>
                    <a:pt x="2786" y="15"/>
                    <a:pt x="2736" y="45"/>
                  </a:cubicBezTo>
                  <a:lnTo>
                    <a:pt x="334" y="1446"/>
                  </a:lnTo>
                  <a:cubicBezTo>
                    <a:pt x="134" y="1580"/>
                    <a:pt x="1" y="1780"/>
                    <a:pt x="1" y="1980"/>
                  </a:cubicBezTo>
                  <a:lnTo>
                    <a:pt x="1" y="6283"/>
                  </a:lnTo>
                  <a:cubicBezTo>
                    <a:pt x="1" y="6430"/>
                    <a:pt x="72" y="6522"/>
                    <a:pt x="189" y="6522"/>
                  </a:cubicBezTo>
                  <a:cubicBezTo>
                    <a:pt x="232" y="6522"/>
                    <a:pt x="281" y="6510"/>
                    <a:pt x="334" y="6483"/>
                  </a:cubicBezTo>
                  <a:lnTo>
                    <a:pt x="2736" y="5116"/>
                  </a:lnTo>
                  <a:cubicBezTo>
                    <a:pt x="2903" y="4982"/>
                    <a:pt x="3036" y="4749"/>
                    <a:pt x="3069" y="4515"/>
                  </a:cubicBezTo>
                  <a:lnTo>
                    <a:pt x="3069" y="245"/>
                  </a:lnTo>
                  <a:cubicBezTo>
                    <a:pt x="3069" y="82"/>
                    <a:pt x="2988" y="0"/>
                    <a:pt x="28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3442625" y="658650"/>
              <a:ext cx="55900" cy="71725"/>
            </a:xfrm>
            <a:custGeom>
              <a:avLst/>
              <a:gdLst/>
              <a:ahLst/>
              <a:cxnLst/>
              <a:rect l="l" t="t" r="r" b="b"/>
              <a:pathLst>
                <a:path w="2236" h="2869" extrusionOk="0">
                  <a:moveTo>
                    <a:pt x="1613" y="0"/>
                  </a:moveTo>
                  <a:cubicBezTo>
                    <a:pt x="1460" y="0"/>
                    <a:pt x="1287" y="51"/>
                    <a:pt x="1101" y="158"/>
                  </a:cubicBezTo>
                  <a:cubicBezTo>
                    <a:pt x="434" y="558"/>
                    <a:pt x="34" y="1292"/>
                    <a:pt x="1" y="2059"/>
                  </a:cubicBezTo>
                  <a:cubicBezTo>
                    <a:pt x="1" y="2582"/>
                    <a:pt x="255" y="2868"/>
                    <a:pt x="619" y="2868"/>
                  </a:cubicBezTo>
                  <a:cubicBezTo>
                    <a:pt x="765" y="2868"/>
                    <a:pt x="929" y="2822"/>
                    <a:pt x="1101" y="2726"/>
                  </a:cubicBezTo>
                  <a:cubicBezTo>
                    <a:pt x="1769" y="2293"/>
                    <a:pt x="2169" y="1559"/>
                    <a:pt x="2236" y="792"/>
                  </a:cubicBezTo>
                  <a:cubicBezTo>
                    <a:pt x="2236" y="296"/>
                    <a:pt x="1985" y="0"/>
                    <a:pt x="16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6"/>
            <p:cNvSpPr/>
            <p:nvPr/>
          </p:nvSpPr>
          <p:spPr>
            <a:xfrm>
              <a:off x="3554375" y="593975"/>
              <a:ext cx="55075" cy="72050"/>
            </a:xfrm>
            <a:custGeom>
              <a:avLst/>
              <a:gdLst/>
              <a:ahLst/>
              <a:cxnLst/>
              <a:rect l="l" t="t" r="r" b="b"/>
              <a:pathLst>
                <a:path w="2203" h="2882" extrusionOk="0">
                  <a:moveTo>
                    <a:pt x="1599" y="1"/>
                  </a:moveTo>
                  <a:cubicBezTo>
                    <a:pt x="1451" y="1"/>
                    <a:pt x="1283" y="47"/>
                    <a:pt x="1101" y="143"/>
                  </a:cubicBezTo>
                  <a:cubicBezTo>
                    <a:pt x="434" y="577"/>
                    <a:pt x="34" y="1310"/>
                    <a:pt x="1" y="2078"/>
                  </a:cubicBezTo>
                  <a:cubicBezTo>
                    <a:pt x="1" y="2584"/>
                    <a:pt x="262" y="2881"/>
                    <a:pt x="633" y="2881"/>
                  </a:cubicBezTo>
                  <a:cubicBezTo>
                    <a:pt x="776" y="2881"/>
                    <a:pt x="935" y="2837"/>
                    <a:pt x="1101" y="2745"/>
                  </a:cubicBezTo>
                  <a:cubicBezTo>
                    <a:pt x="1768" y="2311"/>
                    <a:pt x="2169" y="1577"/>
                    <a:pt x="2202" y="810"/>
                  </a:cubicBezTo>
                  <a:cubicBezTo>
                    <a:pt x="2202" y="287"/>
                    <a:pt x="1965" y="1"/>
                    <a:pt x="159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6"/>
            <p:cNvSpPr/>
            <p:nvPr/>
          </p:nvSpPr>
          <p:spPr>
            <a:xfrm>
              <a:off x="3665300" y="529400"/>
              <a:ext cx="55875" cy="72100"/>
            </a:xfrm>
            <a:custGeom>
              <a:avLst/>
              <a:gdLst/>
              <a:ahLst/>
              <a:cxnLst/>
              <a:rect l="l" t="t" r="r" b="b"/>
              <a:pathLst>
                <a:path w="2235" h="2884" extrusionOk="0">
                  <a:moveTo>
                    <a:pt x="1625" y="0"/>
                  </a:moveTo>
                  <a:cubicBezTo>
                    <a:pt x="1476" y="0"/>
                    <a:pt x="1310" y="50"/>
                    <a:pt x="1134" y="157"/>
                  </a:cubicBezTo>
                  <a:cubicBezTo>
                    <a:pt x="467" y="591"/>
                    <a:pt x="67" y="1292"/>
                    <a:pt x="0" y="2092"/>
                  </a:cubicBezTo>
                  <a:cubicBezTo>
                    <a:pt x="0" y="2588"/>
                    <a:pt x="251" y="2883"/>
                    <a:pt x="622" y="2883"/>
                  </a:cubicBezTo>
                  <a:cubicBezTo>
                    <a:pt x="775" y="2883"/>
                    <a:pt x="949" y="2833"/>
                    <a:pt x="1134" y="2726"/>
                  </a:cubicBezTo>
                  <a:cubicBezTo>
                    <a:pt x="1801" y="2292"/>
                    <a:pt x="2202" y="1592"/>
                    <a:pt x="2235" y="791"/>
                  </a:cubicBezTo>
                  <a:cubicBezTo>
                    <a:pt x="2235" y="295"/>
                    <a:pt x="1984" y="0"/>
                    <a:pt x="162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1687200" y="2018550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202" y="1"/>
                  </a:moveTo>
                  <a:cubicBezTo>
                    <a:pt x="1168" y="34"/>
                    <a:pt x="1135" y="67"/>
                    <a:pt x="1102" y="101"/>
                  </a:cubicBezTo>
                  <a:lnTo>
                    <a:pt x="1" y="1669"/>
                  </a:lnTo>
                  <a:lnTo>
                    <a:pt x="1102" y="1969"/>
                  </a:lnTo>
                  <a:cubicBezTo>
                    <a:pt x="1118" y="1985"/>
                    <a:pt x="1135" y="1994"/>
                    <a:pt x="1152" y="1994"/>
                  </a:cubicBezTo>
                  <a:cubicBezTo>
                    <a:pt x="1168" y="1994"/>
                    <a:pt x="1185" y="1985"/>
                    <a:pt x="1202" y="1969"/>
                  </a:cubicBezTo>
                  <a:cubicBezTo>
                    <a:pt x="1235" y="1969"/>
                    <a:pt x="1268" y="1902"/>
                    <a:pt x="1268" y="1869"/>
                  </a:cubicBezTo>
                  <a:cubicBezTo>
                    <a:pt x="1302" y="1835"/>
                    <a:pt x="1302" y="1769"/>
                    <a:pt x="1302" y="1735"/>
                  </a:cubicBezTo>
                  <a:cubicBezTo>
                    <a:pt x="1302" y="1702"/>
                    <a:pt x="1302" y="1669"/>
                    <a:pt x="1302" y="1635"/>
                  </a:cubicBezTo>
                  <a:cubicBezTo>
                    <a:pt x="1302" y="1635"/>
                    <a:pt x="1268" y="1602"/>
                    <a:pt x="1235" y="1602"/>
                  </a:cubicBezTo>
                  <a:lnTo>
                    <a:pt x="501" y="1402"/>
                  </a:lnTo>
                  <a:lnTo>
                    <a:pt x="1235" y="334"/>
                  </a:lnTo>
                  <a:cubicBezTo>
                    <a:pt x="1268" y="301"/>
                    <a:pt x="1302" y="268"/>
                    <a:pt x="1302" y="201"/>
                  </a:cubicBezTo>
                  <a:cubicBezTo>
                    <a:pt x="1302" y="167"/>
                    <a:pt x="1302" y="134"/>
                    <a:pt x="1302" y="101"/>
                  </a:cubicBezTo>
                  <a:cubicBezTo>
                    <a:pt x="1302" y="67"/>
                    <a:pt x="1302" y="34"/>
                    <a:pt x="12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1728075" y="2000825"/>
              <a:ext cx="24200" cy="56125"/>
            </a:xfrm>
            <a:custGeom>
              <a:avLst/>
              <a:gdLst/>
              <a:ahLst/>
              <a:cxnLst/>
              <a:rect l="l" t="t" r="r" b="b"/>
              <a:pathLst>
                <a:path w="968" h="2245" extrusionOk="0">
                  <a:moveTo>
                    <a:pt x="680" y="1"/>
                  </a:moveTo>
                  <a:cubicBezTo>
                    <a:pt x="626" y="1"/>
                    <a:pt x="567" y="26"/>
                    <a:pt x="501" y="76"/>
                  </a:cubicBezTo>
                  <a:cubicBezTo>
                    <a:pt x="434" y="109"/>
                    <a:pt x="367" y="176"/>
                    <a:pt x="301" y="209"/>
                  </a:cubicBezTo>
                  <a:cubicBezTo>
                    <a:pt x="201" y="309"/>
                    <a:pt x="100" y="443"/>
                    <a:pt x="34" y="543"/>
                  </a:cubicBezTo>
                  <a:lnTo>
                    <a:pt x="34" y="843"/>
                  </a:lnTo>
                  <a:cubicBezTo>
                    <a:pt x="0" y="876"/>
                    <a:pt x="34" y="943"/>
                    <a:pt x="67" y="977"/>
                  </a:cubicBezTo>
                  <a:lnTo>
                    <a:pt x="134" y="977"/>
                  </a:lnTo>
                  <a:cubicBezTo>
                    <a:pt x="167" y="943"/>
                    <a:pt x="201" y="910"/>
                    <a:pt x="234" y="876"/>
                  </a:cubicBezTo>
                  <a:cubicBezTo>
                    <a:pt x="234" y="810"/>
                    <a:pt x="267" y="743"/>
                    <a:pt x="267" y="676"/>
                  </a:cubicBezTo>
                  <a:lnTo>
                    <a:pt x="267" y="643"/>
                  </a:lnTo>
                  <a:cubicBezTo>
                    <a:pt x="301" y="543"/>
                    <a:pt x="401" y="476"/>
                    <a:pt x="501" y="409"/>
                  </a:cubicBezTo>
                  <a:cubicBezTo>
                    <a:pt x="534" y="393"/>
                    <a:pt x="567" y="384"/>
                    <a:pt x="597" y="384"/>
                  </a:cubicBezTo>
                  <a:cubicBezTo>
                    <a:pt x="626" y="384"/>
                    <a:pt x="651" y="393"/>
                    <a:pt x="668" y="409"/>
                  </a:cubicBezTo>
                  <a:cubicBezTo>
                    <a:pt x="734" y="443"/>
                    <a:pt x="734" y="510"/>
                    <a:pt x="734" y="576"/>
                  </a:cubicBezTo>
                  <a:cubicBezTo>
                    <a:pt x="734" y="643"/>
                    <a:pt x="701" y="743"/>
                    <a:pt x="668" y="810"/>
                  </a:cubicBezTo>
                  <a:cubicBezTo>
                    <a:pt x="601" y="943"/>
                    <a:pt x="467" y="1077"/>
                    <a:pt x="367" y="1210"/>
                  </a:cubicBezTo>
                  <a:lnTo>
                    <a:pt x="367" y="1377"/>
                  </a:lnTo>
                  <a:cubicBezTo>
                    <a:pt x="367" y="1444"/>
                    <a:pt x="367" y="1510"/>
                    <a:pt x="401" y="1544"/>
                  </a:cubicBezTo>
                  <a:cubicBezTo>
                    <a:pt x="401" y="1560"/>
                    <a:pt x="409" y="1569"/>
                    <a:pt x="422" y="1569"/>
                  </a:cubicBezTo>
                  <a:cubicBezTo>
                    <a:pt x="434" y="1569"/>
                    <a:pt x="451" y="1560"/>
                    <a:pt x="467" y="1544"/>
                  </a:cubicBezTo>
                  <a:cubicBezTo>
                    <a:pt x="501" y="1544"/>
                    <a:pt x="534" y="1510"/>
                    <a:pt x="534" y="1477"/>
                  </a:cubicBezTo>
                  <a:cubicBezTo>
                    <a:pt x="567" y="1410"/>
                    <a:pt x="567" y="1343"/>
                    <a:pt x="601" y="1310"/>
                  </a:cubicBezTo>
                  <a:cubicBezTo>
                    <a:pt x="701" y="1177"/>
                    <a:pt x="801" y="1043"/>
                    <a:pt x="901" y="876"/>
                  </a:cubicBezTo>
                  <a:cubicBezTo>
                    <a:pt x="934" y="743"/>
                    <a:pt x="968" y="610"/>
                    <a:pt x="968" y="476"/>
                  </a:cubicBezTo>
                  <a:cubicBezTo>
                    <a:pt x="968" y="343"/>
                    <a:pt x="934" y="176"/>
                    <a:pt x="834" y="76"/>
                  </a:cubicBezTo>
                  <a:cubicBezTo>
                    <a:pt x="784" y="26"/>
                    <a:pt x="734" y="1"/>
                    <a:pt x="680" y="1"/>
                  </a:cubicBezTo>
                  <a:close/>
                  <a:moveTo>
                    <a:pt x="547" y="1819"/>
                  </a:moveTo>
                  <a:cubicBezTo>
                    <a:pt x="526" y="1819"/>
                    <a:pt x="501" y="1827"/>
                    <a:pt x="467" y="1844"/>
                  </a:cubicBezTo>
                  <a:cubicBezTo>
                    <a:pt x="434" y="1877"/>
                    <a:pt x="367" y="1911"/>
                    <a:pt x="334" y="1977"/>
                  </a:cubicBezTo>
                  <a:cubicBezTo>
                    <a:pt x="334" y="2011"/>
                    <a:pt x="301" y="2077"/>
                    <a:pt x="301" y="2144"/>
                  </a:cubicBezTo>
                  <a:cubicBezTo>
                    <a:pt x="301" y="2177"/>
                    <a:pt x="334" y="2211"/>
                    <a:pt x="367" y="2244"/>
                  </a:cubicBezTo>
                  <a:cubicBezTo>
                    <a:pt x="367" y="2244"/>
                    <a:pt x="401" y="2244"/>
                    <a:pt x="467" y="2211"/>
                  </a:cubicBezTo>
                  <a:cubicBezTo>
                    <a:pt x="534" y="2177"/>
                    <a:pt x="567" y="2144"/>
                    <a:pt x="601" y="2111"/>
                  </a:cubicBezTo>
                  <a:cubicBezTo>
                    <a:pt x="634" y="2044"/>
                    <a:pt x="634" y="2011"/>
                    <a:pt x="634" y="1944"/>
                  </a:cubicBezTo>
                  <a:cubicBezTo>
                    <a:pt x="634" y="1911"/>
                    <a:pt x="634" y="1877"/>
                    <a:pt x="601" y="1844"/>
                  </a:cubicBezTo>
                  <a:cubicBezTo>
                    <a:pt x="584" y="1827"/>
                    <a:pt x="567" y="1819"/>
                    <a:pt x="547" y="1819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1758100" y="1989375"/>
              <a:ext cx="32550" cy="53175"/>
            </a:xfrm>
            <a:custGeom>
              <a:avLst/>
              <a:gdLst/>
              <a:ahLst/>
              <a:cxnLst/>
              <a:rect l="l" t="t" r="r" b="b"/>
              <a:pathLst>
                <a:path w="1302" h="2127" extrusionOk="0">
                  <a:moveTo>
                    <a:pt x="1201" y="0"/>
                  </a:moveTo>
                  <a:cubicBezTo>
                    <a:pt x="1168" y="0"/>
                    <a:pt x="1134" y="0"/>
                    <a:pt x="1068" y="34"/>
                  </a:cubicBezTo>
                  <a:lnTo>
                    <a:pt x="868" y="167"/>
                  </a:lnTo>
                  <a:cubicBezTo>
                    <a:pt x="834" y="167"/>
                    <a:pt x="767" y="234"/>
                    <a:pt x="734" y="267"/>
                  </a:cubicBezTo>
                  <a:cubicBezTo>
                    <a:pt x="734" y="334"/>
                    <a:pt x="701" y="367"/>
                    <a:pt x="701" y="434"/>
                  </a:cubicBezTo>
                  <a:cubicBezTo>
                    <a:pt x="701" y="467"/>
                    <a:pt x="734" y="501"/>
                    <a:pt x="767" y="534"/>
                  </a:cubicBezTo>
                  <a:lnTo>
                    <a:pt x="634" y="801"/>
                  </a:lnTo>
                  <a:lnTo>
                    <a:pt x="501" y="701"/>
                  </a:lnTo>
                  <a:cubicBezTo>
                    <a:pt x="534" y="634"/>
                    <a:pt x="567" y="567"/>
                    <a:pt x="567" y="501"/>
                  </a:cubicBezTo>
                  <a:cubicBezTo>
                    <a:pt x="567" y="467"/>
                    <a:pt x="567" y="434"/>
                    <a:pt x="534" y="400"/>
                  </a:cubicBezTo>
                  <a:cubicBezTo>
                    <a:pt x="517" y="384"/>
                    <a:pt x="501" y="375"/>
                    <a:pt x="480" y="375"/>
                  </a:cubicBezTo>
                  <a:cubicBezTo>
                    <a:pt x="459" y="375"/>
                    <a:pt x="434" y="384"/>
                    <a:pt x="401" y="400"/>
                  </a:cubicBezTo>
                  <a:lnTo>
                    <a:pt x="200" y="534"/>
                  </a:lnTo>
                  <a:cubicBezTo>
                    <a:pt x="167" y="534"/>
                    <a:pt x="100" y="601"/>
                    <a:pt x="100" y="634"/>
                  </a:cubicBezTo>
                  <a:cubicBezTo>
                    <a:pt x="67" y="667"/>
                    <a:pt x="67" y="734"/>
                    <a:pt x="67" y="767"/>
                  </a:cubicBezTo>
                  <a:cubicBezTo>
                    <a:pt x="34" y="801"/>
                    <a:pt x="67" y="867"/>
                    <a:pt x="67" y="867"/>
                  </a:cubicBezTo>
                  <a:lnTo>
                    <a:pt x="167" y="867"/>
                  </a:lnTo>
                  <a:lnTo>
                    <a:pt x="467" y="1101"/>
                  </a:lnTo>
                  <a:lnTo>
                    <a:pt x="134" y="1768"/>
                  </a:lnTo>
                  <a:cubicBezTo>
                    <a:pt x="100" y="1768"/>
                    <a:pt x="67" y="1801"/>
                    <a:pt x="34" y="1868"/>
                  </a:cubicBezTo>
                  <a:cubicBezTo>
                    <a:pt x="34" y="1902"/>
                    <a:pt x="0" y="1935"/>
                    <a:pt x="0" y="2002"/>
                  </a:cubicBezTo>
                  <a:cubicBezTo>
                    <a:pt x="0" y="2035"/>
                    <a:pt x="34" y="2068"/>
                    <a:pt x="34" y="2102"/>
                  </a:cubicBezTo>
                  <a:cubicBezTo>
                    <a:pt x="50" y="2118"/>
                    <a:pt x="67" y="2127"/>
                    <a:pt x="88" y="2127"/>
                  </a:cubicBezTo>
                  <a:cubicBezTo>
                    <a:pt x="109" y="2127"/>
                    <a:pt x="134" y="2118"/>
                    <a:pt x="167" y="2102"/>
                  </a:cubicBezTo>
                  <a:lnTo>
                    <a:pt x="434" y="1968"/>
                  </a:lnTo>
                  <a:cubicBezTo>
                    <a:pt x="467" y="1935"/>
                    <a:pt x="501" y="1902"/>
                    <a:pt x="534" y="1835"/>
                  </a:cubicBezTo>
                  <a:cubicBezTo>
                    <a:pt x="567" y="1801"/>
                    <a:pt x="567" y="1735"/>
                    <a:pt x="567" y="1701"/>
                  </a:cubicBezTo>
                  <a:cubicBezTo>
                    <a:pt x="567" y="1668"/>
                    <a:pt x="567" y="1635"/>
                    <a:pt x="567" y="1601"/>
                  </a:cubicBezTo>
                  <a:cubicBezTo>
                    <a:pt x="534" y="1568"/>
                    <a:pt x="534" y="1568"/>
                    <a:pt x="501" y="1568"/>
                  </a:cubicBezTo>
                  <a:lnTo>
                    <a:pt x="667" y="1268"/>
                  </a:lnTo>
                  <a:lnTo>
                    <a:pt x="834" y="1401"/>
                  </a:lnTo>
                  <a:cubicBezTo>
                    <a:pt x="801" y="1401"/>
                    <a:pt x="767" y="1435"/>
                    <a:pt x="767" y="1501"/>
                  </a:cubicBezTo>
                  <a:cubicBezTo>
                    <a:pt x="734" y="1535"/>
                    <a:pt x="734" y="1568"/>
                    <a:pt x="734" y="1601"/>
                  </a:cubicBezTo>
                  <a:cubicBezTo>
                    <a:pt x="734" y="1635"/>
                    <a:pt x="734" y="1701"/>
                    <a:pt x="767" y="1735"/>
                  </a:cubicBezTo>
                  <a:cubicBezTo>
                    <a:pt x="801" y="1735"/>
                    <a:pt x="834" y="1735"/>
                    <a:pt x="901" y="1701"/>
                  </a:cubicBezTo>
                  <a:lnTo>
                    <a:pt x="1134" y="1568"/>
                  </a:lnTo>
                  <a:cubicBezTo>
                    <a:pt x="1201" y="1535"/>
                    <a:pt x="1234" y="1501"/>
                    <a:pt x="1268" y="1435"/>
                  </a:cubicBezTo>
                  <a:cubicBezTo>
                    <a:pt x="1301" y="1401"/>
                    <a:pt x="1301" y="1334"/>
                    <a:pt x="1301" y="1301"/>
                  </a:cubicBezTo>
                  <a:cubicBezTo>
                    <a:pt x="1301" y="1234"/>
                    <a:pt x="1301" y="1201"/>
                    <a:pt x="1268" y="1201"/>
                  </a:cubicBezTo>
                  <a:cubicBezTo>
                    <a:pt x="1251" y="1184"/>
                    <a:pt x="1243" y="1176"/>
                    <a:pt x="1230" y="1176"/>
                  </a:cubicBezTo>
                  <a:cubicBezTo>
                    <a:pt x="1218" y="1176"/>
                    <a:pt x="1201" y="1184"/>
                    <a:pt x="1168" y="1201"/>
                  </a:cubicBezTo>
                  <a:lnTo>
                    <a:pt x="834" y="934"/>
                  </a:lnTo>
                  <a:lnTo>
                    <a:pt x="1101" y="367"/>
                  </a:lnTo>
                  <a:cubicBezTo>
                    <a:pt x="1134" y="334"/>
                    <a:pt x="1168" y="300"/>
                    <a:pt x="1201" y="267"/>
                  </a:cubicBezTo>
                  <a:cubicBezTo>
                    <a:pt x="1234" y="200"/>
                    <a:pt x="1234" y="167"/>
                    <a:pt x="1234" y="134"/>
                  </a:cubicBezTo>
                  <a:cubicBezTo>
                    <a:pt x="1234" y="67"/>
                    <a:pt x="1234" y="34"/>
                    <a:pt x="12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6"/>
            <p:cNvSpPr/>
            <p:nvPr/>
          </p:nvSpPr>
          <p:spPr>
            <a:xfrm>
              <a:off x="1792275" y="1970400"/>
              <a:ext cx="35050" cy="54150"/>
            </a:xfrm>
            <a:custGeom>
              <a:avLst/>
              <a:gdLst/>
              <a:ahLst/>
              <a:cxnLst/>
              <a:rect l="l" t="t" r="r" b="b"/>
              <a:pathLst>
                <a:path w="1402" h="2166" extrusionOk="0">
                  <a:moveTo>
                    <a:pt x="1068" y="0"/>
                  </a:moveTo>
                  <a:cubicBezTo>
                    <a:pt x="1035" y="0"/>
                    <a:pt x="1002" y="9"/>
                    <a:pt x="968" y="25"/>
                  </a:cubicBezTo>
                  <a:cubicBezTo>
                    <a:pt x="902" y="59"/>
                    <a:pt x="868" y="92"/>
                    <a:pt x="835" y="159"/>
                  </a:cubicBezTo>
                  <a:cubicBezTo>
                    <a:pt x="801" y="192"/>
                    <a:pt x="768" y="259"/>
                    <a:pt x="735" y="326"/>
                  </a:cubicBezTo>
                  <a:cubicBezTo>
                    <a:pt x="701" y="292"/>
                    <a:pt x="668" y="259"/>
                    <a:pt x="635" y="259"/>
                  </a:cubicBezTo>
                  <a:cubicBezTo>
                    <a:pt x="601" y="259"/>
                    <a:pt x="568" y="259"/>
                    <a:pt x="535" y="292"/>
                  </a:cubicBezTo>
                  <a:cubicBezTo>
                    <a:pt x="501" y="292"/>
                    <a:pt x="468" y="326"/>
                    <a:pt x="435" y="392"/>
                  </a:cubicBezTo>
                  <a:cubicBezTo>
                    <a:pt x="401" y="426"/>
                    <a:pt x="368" y="492"/>
                    <a:pt x="334" y="559"/>
                  </a:cubicBezTo>
                  <a:lnTo>
                    <a:pt x="334" y="459"/>
                  </a:lnTo>
                  <a:lnTo>
                    <a:pt x="134" y="592"/>
                  </a:lnTo>
                  <a:cubicBezTo>
                    <a:pt x="101" y="592"/>
                    <a:pt x="68" y="659"/>
                    <a:pt x="34" y="692"/>
                  </a:cubicBezTo>
                  <a:cubicBezTo>
                    <a:pt x="1" y="726"/>
                    <a:pt x="1" y="793"/>
                    <a:pt x="1" y="859"/>
                  </a:cubicBezTo>
                  <a:cubicBezTo>
                    <a:pt x="1" y="893"/>
                    <a:pt x="1" y="926"/>
                    <a:pt x="34" y="959"/>
                  </a:cubicBezTo>
                  <a:cubicBezTo>
                    <a:pt x="51" y="976"/>
                    <a:pt x="68" y="984"/>
                    <a:pt x="84" y="984"/>
                  </a:cubicBezTo>
                  <a:cubicBezTo>
                    <a:pt x="101" y="984"/>
                    <a:pt x="118" y="976"/>
                    <a:pt x="134" y="959"/>
                  </a:cubicBezTo>
                  <a:lnTo>
                    <a:pt x="134" y="1793"/>
                  </a:lnTo>
                  <a:cubicBezTo>
                    <a:pt x="101" y="1793"/>
                    <a:pt x="68" y="1827"/>
                    <a:pt x="34" y="1893"/>
                  </a:cubicBezTo>
                  <a:cubicBezTo>
                    <a:pt x="1" y="1927"/>
                    <a:pt x="1" y="1993"/>
                    <a:pt x="1" y="2027"/>
                  </a:cubicBezTo>
                  <a:cubicBezTo>
                    <a:pt x="1" y="2060"/>
                    <a:pt x="1" y="2127"/>
                    <a:pt x="34" y="2127"/>
                  </a:cubicBezTo>
                  <a:cubicBezTo>
                    <a:pt x="48" y="2155"/>
                    <a:pt x="62" y="2165"/>
                    <a:pt x="77" y="2165"/>
                  </a:cubicBezTo>
                  <a:cubicBezTo>
                    <a:pt x="96" y="2165"/>
                    <a:pt x="115" y="2146"/>
                    <a:pt x="134" y="2127"/>
                  </a:cubicBezTo>
                  <a:lnTo>
                    <a:pt x="368" y="2027"/>
                  </a:lnTo>
                  <a:cubicBezTo>
                    <a:pt x="401" y="1993"/>
                    <a:pt x="435" y="1960"/>
                    <a:pt x="468" y="1893"/>
                  </a:cubicBezTo>
                  <a:cubicBezTo>
                    <a:pt x="501" y="1860"/>
                    <a:pt x="501" y="1827"/>
                    <a:pt x="501" y="1760"/>
                  </a:cubicBezTo>
                  <a:cubicBezTo>
                    <a:pt x="501" y="1727"/>
                    <a:pt x="501" y="1693"/>
                    <a:pt x="468" y="1660"/>
                  </a:cubicBezTo>
                  <a:cubicBezTo>
                    <a:pt x="451" y="1643"/>
                    <a:pt x="435" y="1635"/>
                    <a:pt x="418" y="1635"/>
                  </a:cubicBezTo>
                  <a:cubicBezTo>
                    <a:pt x="401" y="1635"/>
                    <a:pt x="384" y="1643"/>
                    <a:pt x="368" y="1660"/>
                  </a:cubicBezTo>
                  <a:lnTo>
                    <a:pt x="368" y="959"/>
                  </a:lnTo>
                  <a:cubicBezTo>
                    <a:pt x="401" y="893"/>
                    <a:pt x="435" y="826"/>
                    <a:pt x="468" y="759"/>
                  </a:cubicBezTo>
                  <a:cubicBezTo>
                    <a:pt x="468" y="726"/>
                    <a:pt x="501" y="692"/>
                    <a:pt x="535" y="659"/>
                  </a:cubicBezTo>
                  <a:lnTo>
                    <a:pt x="601" y="659"/>
                  </a:lnTo>
                  <a:cubicBezTo>
                    <a:pt x="601" y="692"/>
                    <a:pt x="601" y="726"/>
                    <a:pt x="601" y="759"/>
                  </a:cubicBezTo>
                  <a:lnTo>
                    <a:pt x="601" y="1893"/>
                  </a:lnTo>
                  <a:lnTo>
                    <a:pt x="801" y="1760"/>
                  </a:lnTo>
                  <a:cubicBezTo>
                    <a:pt x="868" y="1727"/>
                    <a:pt x="902" y="1693"/>
                    <a:pt x="935" y="1660"/>
                  </a:cubicBezTo>
                  <a:cubicBezTo>
                    <a:pt x="935" y="1593"/>
                    <a:pt x="968" y="1560"/>
                    <a:pt x="968" y="1493"/>
                  </a:cubicBezTo>
                  <a:cubicBezTo>
                    <a:pt x="968" y="1460"/>
                    <a:pt x="935" y="1426"/>
                    <a:pt x="935" y="1393"/>
                  </a:cubicBezTo>
                  <a:cubicBezTo>
                    <a:pt x="918" y="1376"/>
                    <a:pt x="902" y="1368"/>
                    <a:pt x="881" y="1368"/>
                  </a:cubicBezTo>
                  <a:cubicBezTo>
                    <a:pt x="860" y="1368"/>
                    <a:pt x="835" y="1376"/>
                    <a:pt x="801" y="1393"/>
                  </a:cubicBezTo>
                  <a:lnTo>
                    <a:pt x="801" y="692"/>
                  </a:lnTo>
                  <a:cubicBezTo>
                    <a:pt x="835" y="626"/>
                    <a:pt x="868" y="559"/>
                    <a:pt x="902" y="492"/>
                  </a:cubicBezTo>
                  <a:cubicBezTo>
                    <a:pt x="935" y="459"/>
                    <a:pt x="968" y="426"/>
                    <a:pt x="1002" y="392"/>
                  </a:cubicBezTo>
                  <a:lnTo>
                    <a:pt x="1035" y="392"/>
                  </a:lnTo>
                  <a:lnTo>
                    <a:pt x="1035" y="492"/>
                  </a:lnTo>
                  <a:lnTo>
                    <a:pt x="1035" y="1593"/>
                  </a:lnTo>
                  <a:lnTo>
                    <a:pt x="1268" y="1493"/>
                  </a:lnTo>
                  <a:cubicBezTo>
                    <a:pt x="1302" y="1460"/>
                    <a:pt x="1369" y="1426"/>
                    <a:pt x="1369" y="1360"/>
                  </a:cubicBezTo>
                  <a:cubicBezTo>
                    <a:pt x="1402" y="1326"/>
                    <a:pt x="1402" y="1260"/>
                    <a:pt x="1402" y="1226"/>
                  </a:cubicBezTo>
                  <a:cubicBezTo>
                    <a:pt x="1402" y="1193"/>
                    <a:pt x="1402" y="1159"/>
                    <a:pt x="1369" y="1126"/>
                  </a:cubicBezTo>
                  <a:cubicBezTo>
                    <a:pt x="1369" y="1109"/>
                    <a:pt x="1360" y="1101"/>
                    <a:pt x="1343" y="1101"/>
                  </a:cubicBezTo>
                  <a:cubicBezTo>
                    <a:pt x="1327" y="1101"/>
                    <a:pt x="1302" y="1109"/>
                    <a:pt x="1268" y="1126"/>
                  </a:cubicBezTo>
                  <a:lnTo>
                    <a:pt x="1268" y="326"/>
                  </a:lnTo>
                  <a:cubicBezTo>
                    <a:pt x="1302" y="225"/>
                    <a:pt x="1235" y="125"/>
                    <a:pt x="1168" y="25"/>
                  </a:cubicBezTo>
                  <a:cubicBezTo>
                    <a:pt x="1135" y="9"/>
                    <a:pt x="1102" y="0"/>
                    <a:pt x="10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6"/>
            <p:cNvSpPr/>
            <p:nvPr/>
          </p:nvSpPr>
          <p:spPr>
            <a:xfrm>
              <a:off x="1830650" y="1938500"/>
              <a:ext cx="26700" cy="63200"/>
            </a:xfrm>
            <a:custGeom>
              <a:avLst/>
              <a:gdLst/>
              <a:ahLst/>
              <a:cxnLst/>
              <a:rect l="l" t="t" r="r" b="b"/>
              <a:pathLst>
                <a:path w="1068" h="2528" extrusionOk="0">
                  <a:moveTo>
                    <a:pt x="667" y="0"/>
                  </a:moveTo>
                  <a:lnTo>
                    <a:pt x="234" y="234"/>
                  </a:lnTo>
                  <a:cubicBezTo>
                    <a:pt x="200" y="234"/>
                    <a:pt x="134" y="267"/>
                    <a:pt x="134" y="334"/>
                  </a:cubicBezTo>
                  <a:cubicBezTo>
                    <a:pt x="100" y="367"/>
                    <a:pt x="100" y="434"/>
                    <a:pt x="100" y="467"/>
                  </a:cubicBezTo>
                  <a:cubicBezTo>
                    <a:pt x="67" y="501"/>
                    <a:pt x="100" y="567"/>
                    <a:pt x="134" y="601"/>
                  </a:cubicBezTo>
                  <a:cubicBezTo>
                    <a:pt x="134" y="612"/>
                    <a:pt x="141" y="616"/>
                    <a:pt x="152" y="616"/>
                  </a:cubicBezTo>
                  <a:cubicBezTo>
                    <a:pt x="174" y="616"/>
                    <a:pt x="212" y="601"/>
                    <a:pt x="234" y="601"/>
                  </a:cubicBezTo>
                  <a:lnTo>
                    <a:pt x="434" y="467"/>
                  </a:lnTo>
                  <a:lnTo>
                    <a:pt x="434" y="2002"/>
                  </a:lnTo>
                  <a:lnTo>
                    <a:pt x="167" y="2135"/>
                  </a:lnTo>
                  <a:cubicBezTo>
                    <a:pt x="100" y="2169"/>
                    <a:pt x="67" y="2202"/>
                    <a:pt x="34" y="2269"/>
                  </a:cubicBezTo>
                  <a:cubicBezTo>
                    <a:pt x="0" y="2302"/>
                    <a:pt x="0" y="2369"/>
                    <a:pt x="0" y="2402"/>
                  </a:cubicBezTo>
                  <a:cubicBezTo>
                    <a:pt x="0" y="2435"/>
                    <a:pt x="0" y="2469"/>
                    <a:pt x="34" y="2502"/>
                  </a:cubicBezTo>
                  <a:cubicBezTo>
                    <a:pt x="50" y="2519"/>
                    <a:pt x="67" y="2527"/>
                    <a:pt x="88" y="2527"/>
                  </a:cubicBezTo>
                  <a:cubicBezTo>
                    <a:pt x="109" y="2527"/>
                    <a:pt x="134" y="2519"/>
                    <a:pt x="167" y="2502"/>
                  </a:cubicBezTo>
                  <a:lnTo>
                    <a:pt x="934" y="2069"/>
                  </a:lnTo>
                  <a:cubicBezTo>
                    <a:pt x="968" y="2035"/>
                    <a:pt x="1001" y="2002"/>
                    <a:pt x="1034" y="1935"/>
                  </a:cubicBezTo>
                  <a:cubicBezTo>
                    <a:pt x="1068" y="1902"/>
                    <a:pt x="1068" y="1868"/>
                    <a:pt x="1068" y="1802"/>
                  </a:cubicBezTo>
                  <a:cubicBezTo>
                    <a:pt x="1068" y="1768"/>
                    <a:pt x="1068" y="1735"/>
                    <a:pt x="1034" y="1702"/>
                  </a:cubicBezTo>
                  <a:cubicBezTo>
                    <a:pt x="1018" y="1685"/>
                    <a:pt x="1001" y="1677"/>
                    <a:pt x="984" y="1677"/>
                  </a:cubicBezTo>
                  <a:cubicBezTo>
                    <a:pt x="968" y="1677"/>
                    <a:pt x="951" y="1685"/>
                    <a:pt x="934" y="1702"/>
                  </a:cubicBezTo>
                  <a:lnTo>
                    <a:pt x="667" y="1868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1895700" y="1908350"/>
              <a:ext cx="34200" cy="49350"/>
            </a:xfrm>
            <a:custGeom>
              <a:avLst/>
              <a:gdLst/>
              <a:ahLst/>
              <a:cxnLst/>
              <a:rect l="l" t="t" r="r" b="b"/>
              <a:pathLst>
                <a:path w="1368" h="1974" extrusionOk="0">
                  <a:moveTo>
                    <a:pt x="1292" y="0"/>
                  </a:moveTo>
                  <a:cubicBezTo>
                    <a:pt x="1273" y="0"/>
                    <a:pt x="1254" y="20"/>
                    <a:pt x="1234" y="39"/>
                  </a:cubicBezTo>
                  <a:lnTo>
                    <a:pt x="901" y="206"/>
                  </a:lnTo>
                  <a:cubicBezTo>
                    <a:pt x="867" y="239"/>
                    <a:pt x="834" y="272"/>
                    <a:pt x="801" y="339"/>
                  </a:cubicBezTo>
                  <a:cubicBezTo>
                    <a:pt x="767" y="372"/>
                    <a:pt x="767" y="406"/>
                    <a:pt x="767" y="472"/>
                  </a:cubicBezTo>
                  <a:cubicBezTo>
                    <a:pt x="767" y="539"/>
                    <a:pt x="801" y="573"/>
                    <a:pt x="801" y="573"/>
                  </a:cubicBezTo>
                  <a:cubicBezTo>
                    <a:pt x="810" y="582"/>
                    <a:pt x="820" y="586"/>
                    <a:pt x="831" y="586"/>
                  </a:cubicBezTo>
                  <a:cubicBezTo>
                    <a:pt x="856" y="586"/>
                    <a:pt x="887" y="563"/>
                    <a:pt x="934" y="539"/>
                  </a:cubicBezTo>
                  <a:lnTo>
                    <a:pt x="934" y="539"/>
                  </a:lnTo>
                  <a:lnTo>
                    <a:pt x="701" y="1473"/>
                  </a:lnTo>
                  <a:lnTo>
                    <a:pt x="434" y="839"/>
                  </a:lnTo>
                  <a:cubicBezTo>
                    <a:pt x="467" y="806"/>
                    <a:pt x="501" y="773"/>
                    <a:pt x="567" y="739"/>
                  </a:cubicBezTo>
                  <a:cubicBezTo>
                    <a:pt x="601" y="673"/>
                    <a:pt x="601" y="606"/>
                    <a:pt x="601" y="539"/>
                  </a:cubicBezTo>
                  <a:cubicBezTo>
                    <a:pt x="601" y="506"/>
                    <a:pt x="601" y="472"/>
                    <a:pt x="567" y="439"/>
                  </a:cubicBezTo>
                  <a:cubicBezTo>
                    <a:pt x="567" y="422"/>
                    <a:pt x="551" y="414"/>
                    <a:pt x="530" y="414"/>
                  </a:cubicBezTo>
                  <a:cubicBezTo>
                    <a:pt x="509" y="414"/>
                    <a:pt x="484" y="422"/>
                    <a:pt x="467" y="439"/>
                  </a:cubicBezTo>
                  <a:lnTo>
                    <a:pt x="167" y="639"/>
                  </a:lnTo>
                  <a:cubicBezTo>
                    <a:pt x="100" y="639"/>
                    <a:pt x="67" y="673"/>
                    <a:pt x="34" y="739"/>
                  </a:cubicBezTo>
                  <a:cubicBezTo>
                    <a:pt x="34" y="773"/>
                    <a:pt x="0" y="839"/>
                    <a:pt x="0" y="873"/>
                  </a:cubicBezTo>
                  <a:cubicBezTo>
                    <a:pt x="0" y="939"/>
                    <a:pt x="0" y="973"/>
                    <a:pt x="34" y="1006"/>
                  </a:cubicBezTo>
                  <a:cubicBezTo>
                    <a:pt x="45" y="1017"/>
                    <a:pt x="56" y="1021"/>
                    <a:pt x="68" y="1021"/>
                  </a:cubicBezTo>
                  <a:cubicBezTo>
                    <a:pt x="93" y="1021"/>
                    <a:pt x="122" y="1006"/>
                    <a:pt x="167" y="1006"/>
                  </a:cubicBezTo>
                  <a:lnTo>
                    <a:pt x="200" y="1006"/>
                  </a:lnTo>
                  <a:lnTo>
                    <a:pt x="567" y="1974"/>
                  </a:lnTo>
                  <a:lnTo>
                    <a:pt x="801" y="1840"/>
                  </a:lnTo>
                  <a:lnTo>
                    <a:pt x="1201" y="406"/>
                  </a:lnTo>
                  <a:lnTo>
                    <a:pt x="1234" y="406"/>
                  </a:lnTo>
                  <a:cubicBezTo>
                    <a:pt x="1268" y="372"/>
                    <a:pt x="1301" y="339"/>
                    <a:pt x="1334" y="272"/>
                  </a:cubicBezTo>
                  <a:cubicBezTo>
                    <a:pt x="1368" y="239"/>
                    <a:pt x="1368" y="172"/>
                    <a:pt x="1368" y="139"/>
                  </a:cubicBezTo>
                  <a:cubicBezTo>
                    <a:pt x="1368" y="106"/>
                    <a:pt x="1368" y="72"/>
                    <a:pt x="1334" y="39"/>
                  </a:cubicBezTo>
                  <a:cubicBezTo>
                    <a:pt x="1320" y="11"/>
                    <a:pt x="1306" y="0"/>
                    <a:pt x="129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1932375" y="1893475"/>
              <a:ext cx="30050" cy="45250"/>
            </a:xfrm>
            <a:custGeom>
              <a:avLst/>
              <a:gdLst/>
              <a:ahLst/>
              <a:cxnLst/>
              <a:rect l="l" t="t" r="r" b="b"/>
              <a:pathLst>
                <a:path w="1202" h="1810" extrusionOk="0">
                  <a:moveTo>
                    <a:pt x="768" y="400"/>
                  </a:moveTo>
                  <a:cubicBezTo>
                    <a:pt x="835" y="434"/>
                    <a:pt x="902" y="500"/>
                    <a:pt x="935" y="567"/>
                  </a:cubicBezTo>
                  <a:lnTo>
                    <a:pt x="234" y="934"/>
                  </a:lnTo>
                  <a:cubicBezTo>
                    <a:pt x="268" y="834"/>
                    <a:pt x="334" y="734"/>
                    <a:pt x="368" y="634"/>
                  </a:cubicBezTo>
                  <a:cubicBezTo>
                    <a:pt x="435" y="567"/>
                    <a:pt x="501" y="500"/>
                    <a:pt x="568" y="434"/>
                  </a:cubicBezTo>
                  <a:cubicBezTo>
                    <a:pt x="635" y="400"/>
                    <a:pt x="701" y="400"/>
                    <a:pt x="768" y="400"/>
                  </a:cubicBezTo>
                  <a:close/>
                  <a:moveTo>
                    <a:pt x="868" y="0"/>
                  </a:moveTo>
                  <a:cubicBezTo>
                    <a:pt x="768" y="0"/>
                    <a:pt x="668" y="33"/>
                    <a:pt x="601" y="67"/>
                  </a:cubicBezTo>
                  <a:cubicBezTo>
                    <a:pt x="435" y="200"/>
                    <a:pt x="268" y="367"/>
                    <a:pt x="168" y="534"/>
                  </a:cubicBezTo>
                  <a:cubicBezTo>
                    <a:pt x="68" y="767"/>
                    <a:pt x="1" y="1001"/>
                    <a:pt x="1" y="1234"/>
                  </a:cubicBezTo>
                  <a:cubicBezTo>
                    <a:pt x="1" y="1434"/>
                    <a:pt x="34" y="1601"/>
                    <a:pt x="168" y="1735"/>
                  </a:cubicBezTo>
                  <a:cubicBezTo>
                    <a:pt x="218" y="1785"/>
                    <a:pt x="276" y="1810"/>
                    <a:pt x="347" y="1810"/>
                  </a:cubicBezTo>
                  <a:cubicBezTo>
                    <a:pt x="418" y="1810"/>
                    <a:pt x="501" y="1785"/>
                    <a:pt x="601" y="1735"/>
                  </a:cubicBezTo>
                  <a:cubicBezTo>
                    <a:pt x="701" y="1668"/>
                    <a:pt x="835" y="1568"/>
                    <a:pt x="902" y="1501"/>
                  </a:cubicBezTo>
                  <a:cubicBezTo>
                    <a:pt x="1002" y="1434"/>
                    <a:pt x="1068" y="1334"/>
                    <a:pt x="1135" y="1234"/>
                  </a:cubicBezTo>
                  <a:cubicBezTo>
                    <a:pt x="1168" y="1201"/>
                    <a:pt x="1168" y="1168"/>
                    <a:pt x="1168" y="1101"/>
                  </a:cubicBezTo>
                  <a:cubicBezTo>
                    <a:pt x="1168" y="1067"/>
                    <a:pt x="1168" y="1034"/>
                    <a:pt x="1135" y="1001"/>
                  </a:cubicBezTo>
                  <a:lnTo>
                    <a:pt x="1068" y="1001"/>
                  </a:lnTo>
                  <a:cubicBezTo>
                    <a:pt x="1002" y="1034"/>
                    <a:pt x="968" y="1067"/>
                    <a:pt x="935" y="1101"/>
                  </a:cubicBezTo>
                  <a:cubicBezTo>
                    <a:pt x="835" y="1201"/>
                    <a:pt x="735" y="1301"/>
                    <a:pt x="601" y="1368"/>
                  </a:cubicBezTo>
                  <a:cubicBezTo>
                    <a:pt x="552" y="1417"/>
                    <a:pt x="486" y="1448"/>
                    <a:pt x="427" y="1448"/>
                  </a:cubicBezTo>
                  <a:cubicBezTo>
                    <a:pt x="406" y="1448"/>
                    <a:pt x="386" y="1443"/>
                    <a:pt x="368" y="1434"/>
                  </a:cubicBezTo>
                  <a:cubicBezTo>
                    <a:pt x="301" y="1401"/>
                    <a:pt x="268" y="1368"/>
                    <a:pt x="234" y="1301"/>
                  </a:cubicBezTo>
                  <a:lnTo>
                    <a:pt x="1168" y="767"/>
                  </a:lnTo>
                  <a:lnTo>
                    <a:pt x="1202" y="600"/>
                  </a:lnTo>
                  <a:cubicBezTo>
                    <a:pt x="1202" y="500"/>
                    <a:pt x="1168" y="400"/>
                    <a:pt x="1168" y="300"/>
                  </a:cubicBezTo>
                  <a:cubicBezTo>
                    <a:pt x="1135" y="234"/>
                    <a:pt x="1102" y="133"/>
                    <a:pt x="1035" y="67"/>
                  </a:cubicBezTo>
                  <a:cubicBezTo>
                    <a:pt x="968" y="33"/>
                    <a:pt x="935" y="0"/>
                    <a:pt x="8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1967400" y="1870325"/>
              <a:ext cx="30050" cy="52975"/>
            </a:xfrm>
            <a:custGeom>
              <a:avLst/>
              <a:gdLst/>
              <a:ahLst/>
              <a:cxnLst/>
              <a:rect l="l" t="t" r="r" b="b"/>
              <a:pathLst>
                <a:path w="1202" h="2119" extrusionOk="0">
                  <a:moveTo>
                    <a:pt x="1018" y="0"/>
                  </a:moveTo>
                  <a:cubicBezTo>
                    <a:pt x="977" y="0"/>
                    <a:pt x="935" y="9"/>
                    <a:pt x="902" y="25"/>
                  </a:cubicBezTo>
                  <a:cubicBezTo>
                    <a:pt x="835" y="59"/>
                    <a:pt x="801" y="125"/>
                    <a:pt x="768" y="159"/>
                  </a:cubicBezTo>
                  <a:cubicBezTo>
                    <a:pt x="668" y="259"/>
                    <a:pt x="601" y="392"/>
                    <a:pt x="535" y="492"/>
                  </a:cubicBezTo>
                  <a:lnTo>
                    <a:pt x="535" y="292"/>
                  </a:lnTo>
                  <a:lnTo>
                    <a:pt x="234" y="526"/>
                  </a:lnTo>
                  <a:cubicBezTo>
                    <a:pt x="168" y="526"/>
                    <a:pt x="134" y="592"/>
                    <a:pt x="101" y="626"/>
                  </a:cubicBezTo>
                  <a:cubicBezTo>
                    <a:pt x="68" y="659"/>
                    <a:pt x="68" y="726"/>
                    <a:pt x="68" y="759"/>
                  </a:cubicBezTo>
                  <a:cubicBezTo>
                    <a:pt x="68" y="826"/>
                    <a:pt x="68" y="859"/>
                    <a:pt x="101" y="893"/>
                  </a:cubicBezTo>
                  <a:cubicBezTo>
                    <a:pt x="134" y="893"/>
                    <a:pt x="168" y="893"/>
                    <a:pt x="234" y="859"/>
                  </a:cubicBezTo>
                  <a:lnTo>
                    <a:pt x="301" y="826"/>
                  </a:lnTo>
                  <a:lnTo>
                    <a:pt x="301" y="1660"/>
                  </a:lnTo>
                  <a:lnTo>
                    <a:pt x="168" y="1727"/>
                  </a:lnTo>
                  <a:cubicBezTo>
                    <a:pt x="134" y="1760"/>
                    <a:pt x="68" y="1793"/>
                    <a:pt x="68" y="1860"/>
                  </a:cubicBezTo>
                  <a:cubicBezTo>
                    <a:pt x="34" y="1893"/>
                    <a:pt x="1" y="1927"/>
                    <a:pt x="34" y="1993"/>
                  </a:cubicBezTo>
                  <a:cubicBezTo>
                    <a:pt x="1" y="2027"/>
                    <a:pt x="34" y="2060"/>
                    <a:pt x="68" y="2094"/>
                  </a:cubicBezTo>
                  <a:cubicBezTo>
                    <a:pt x="68" y="2110"/>
                    <a:pt x="84" y="2119"/>
                    <a:pt x="105" y="2119"/>
                  </a:cubicBezTo>
                  <a:cubicBezTo>
                    <a:pt x="126" y="2119"/>
                    <a:pt x="151" y="2110"/>
                    <a:pt x="168" y="2094"/>
                  </a:cubicBezTo>
                  <a:lnTo>
                    <a:pt x="868" y="1693"/>
                  </a:lnTo>
                  <a:cubicBezTo>
                    <a:pt x="902" y="1660"/>
                    <a:pt x="935" y="1627"/>
                    <a:pt x="968" y="1593"/>
                  </a:cubicBezTo>
                  <a:cubicBezTo>
                    <a:pt x="1002" y="1526"/>
                    <a:pt x="1002" y="1493"/>
                    <a:pt x="1002" y="1426"/>
                  </a:cubicBezTo>
                  <a:cubicBezTo>
                    <a:pt x="1002" y="1393"/>
                    <a:pt x="1002" y="1360"/>
                    <a:pt x="968" y="1326"/>
                  </a:cubicBezTo>
                  <a:cubicBezTo>
                    <a:pt x="952" y="1310"/>
                    <a:pt x="935" y="1301"/>
                    <a:pt x="918" y="1301"/>
                  </a:cubicBezTo>
                  <a:cubicBezTo>
                    <a:pt x="902" y="1301"/>
                    <a:pt x="885" y="1310"/>
                    <a:pt x="868" y="1326"/>
                  </a:cubicBezTo>
                  <a:lnTo>
                    <a:pt x="535" y="1526"/>
                  </a:lnTo>
                  <a:lnTo>
                    <a:pt x="535" y="993"/>
                  </a:lnTo>
                  <a:cubicBezTo>
                    <a:pt x="635" y="826"/>
                    <a:pt x="701" y="693"/>
                    <a:pt x="768" y="592"/>
                  </a:cubicBezTo>
                  <a:cubicBezTo>
                    <a:pt x="801" y="526"/>
                    <a:pt x="868" y="459"/>
                    <a:pt x="902" y="392"/>
                  </a:cubicBezTo>
                  <a:lnTo>
                    <a:pt x="1002" y="392"/>
                  </a:lnTo>
                  <a:cubicBezTo>
                    <a:pt x="1018" y="409"/>
                    <a:pt x="1035" y="417"/>
                    <a:pt x="1047" y="417"/>
                  </a:cubicBezTo>
                  <a:cubicBezTo>
                    <a:pt x="1060" y="417"/>
                    <a:pt x="1068" y="409"/>
                    <a:pt x="1068" y="392"/>
                  </a:cubicBezTo>
                  <a:cubicBezTo>
                    <a:pt x="1102" y="359"/>
                    <a:pt x="1135" y="326"/>
                    <a:pt x="1168" y="292"/>
                  </a:cubicBezTo>
                  <a:cubicBezTo>
                    <a:pt x="1202" y="259"/>
                    <a:pt x="1202" y="192"/>
                    <a:pt x="1202" y="159"/>
                  </a:cubicBezTo>
                  <a:cubicBezTo>
                    <a:pt x="1202" y="92"/>
                    <a:pt x="1168" y="59"/>
                    <a:pt x="1135" y="25"/>
                  </a:cubicBezTo>
                  <a:cubicBezTo>
                    <a:pt x="1102" y="9"/>
                    <a:pt x="1060" y="0"/>
                    <a:pt x="10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6"/>
            <p:cNvSpPr/>
            <p:nvPr/>
          </p:nvSpPr>
          <p:spPr>
            <a:xfrm>
              <a:off x="2003275" y="1851975"/>
              <a:ext cx="25875" cy="49650"/>
            </a:xfrm>
            <a:custGeom>
              <a:avLst/>
              <a:gdLst/>
              <a:ahLst/>
              <a:cxnLst/>
              <a:rect l="l" t="t" r="r" b="b"/>
              <a:pathLst>
                <a:path w="1035" h="1986" extrusionOk="0">
                  <a:moveTo>
                    <a:pt x="913" y="1"/>
                  </a:moveTo>
                  <a:cubicBezTo>
                    <a:pt x="901" y="1"/>
                    <a:pt x="884" y="9"/>
                    <a:pt x="868" y="26"/>
                  </a:cubicBezTo>
                  <a:lnTo>
                    <a:pt x="834" y="59"/>
                  </a:lnTo>
                  <a:cubicBezTo>
                    <a:pt x="834" y="59"/>
                    <a:pt x="801" y="92"/>
                    <a:pt x="801" y="92"/>
                  </a:cubicBezTo>
                  <a:lnTo>
                    <a:pt x="667" y="92"/>
                  </a:lnTo>
                  <a:cubicBezTo>
                    <a:pt x="601" y="126"/>
                    <a:pt x="567" y="126"/>
                    <a:pt x="501" y="159"/>
                  </a:cubicBezTo>
                  <a:cubicBezTo>
                    <a:pt x="367" y="259"/>
                    <a:pt x="234" y="392"/>
                    <a:pt x="134" y="559"/>
                  </a:cubicBezTo>
                  <a:cubicBezTo>
                    <a:pt x="67" y="659"/>
                    <a:pt x="34" y="793"/>
                    <a:pt x="34" y="926"/>
                  </a:cubicBezTo>
                  <a:cubicBezTo>
                    <a:pt x="34" y="1026"/>
                    <a:pt x="67" y="1093"/>
                    <a:pt x="134" y="1160"/>
                  </a:cubicBezTo>
                  <a:cubicBezTo>
                    <a:pt x="159" y="1185"/>
                    <a:pt x="189" y="1196"/>
                    <a:pt x="228" y="1196"/>
                  </a:cubicBezTo>
                  <a:cubicBezTo>
                    <a:pt x="291" y="1196"/>
                    <a:pt x="377" y="1168"/>
                    <a:pt x="501" y="1126"/>
                  </a:cubicBezTo>
                  <a:cubicBezTo>
                    <a:pt x="567" y="1093"/>
                    <a:pt x="667" y="1060"/>
                    <a:pt x="734" y="1060"/>
                  </a:cubicBezTo>
                  <a:cubicBezTo>
                    <a:pt x="801" y="1060"/>
                    <a:pt x="801" y="1093"/>
                    <a:pt x="801" y="1160"/>
                  </a:cubicBezTo>
                  <a:cubicBezTo>
                    <a:pt x="801" y="1193"/>
                    <a:pt x="767" y="1226"/>
                    <a:pt x="767" y="1260"/>
                  </a:cubicBezTo>
                  <a:cubicBezTo>
                    <a:pt x="701" y="1326"/>
                    <a:pt x="601" y="1393"/>
                    <a:pt x="501" y="1460"/>
                  </a:cubicBezTo>
                  <a:cubicBezTo>
                    <a:pt x="467" y="1493"/>
                    <a:pt x="401" y="1527"/>
                    <a:pt x="334" y="1527"/>
                  </a:cubicBezTo>
                  <a:cubicBezTo>
                    <a:pt x="300" y="1527"/>
                    <a:pt x="267" y="1527"/>
                    <a:pt x="234" y="1493"/>
                  </a:cubicBezTo>
                  <a:cubicBezTo>
                    <a:pt x="234" y="1460"/>
                    <a:pt x="200" y="1427"/>
                    <a:pt x="167" y="1393"/>
                  </a:cubicBezTo>
                  <a:lnTo>
                    <a:pt x="100" y="1393"/>
                  </a:lnTo>
                  <a:cubicBezTo>
                    <a:pt x="67" y="1427"/>
                    <a:pt x="34" y="1460"/>
                    <a:pt x="34" y="1493"/>
                  </a:cubicBezTo>
                  <a:cubicBezTo>
                    <a:pt x="0" y="1560"/>
                    <a:pt x="0" y="1627"/>
                    <a:pt x="0" y="1693"/>
                  </a:cubicBezTo>
                  <a:lnTo>
                    <a:pt x="0" y="1827"/>
                  </a:lnTo>
                  <a:cubicBezTo>
                    <a:pt x="0" y="1860"/>
                    <a:pt x="0" y="1927"/>
                    <a:pt x="34" y="1960"/>
                  </a:cubicBezTo>
                  <a:cubicBezTo>
                    <a:pt x="34" y="1977"/>
                    <a:pt x="42" y="1985"/>
                    <a:pt x="54" y="1985"/>
                  </a:cubicBezTo>
                  <a:cubicBezTo>
                    <a:pt x="67" y="1985"/>
                    <a:pt x="84" y="1977"/>
                    <a:pt x="100" y="1960"/>
                  </a:cubicBezTo>
                  <a:cubicBezTo>
                    <a:pt x="134" y="1960"/>
                    <a:pt x="134" y="1960"/>
                    <a:pt x="134" y="1927"/>
                  </a:cubicBezTo>
                  <a:cubicBezTo>
                    <a:pt x="167" y="1927"/>
                    <a:pt x="167" y="1894"/>
                    <a:pt x="200" y="1894"/>
                  </a:cubicBezTo>
                  <a:lnTo>
                    <a:pt x="334" y="1894"/>
                  </a:lnTo>
                  <a:cubicBezTo>
                    <a:pt x="401" y="1860"/>
                    <a:pt x="467" y="1860"/>
                    <a:pt x="534" y="1827"/>
                  </a:cubicBezTo>
                  <a:cubicBezTo>
                    <a:pt x="701" y="1727"/>
                    <a:pt x="834" y="1560"/>
                    <a:pt x="934" y="1393"/>
                  </a:cubicBezTo>
                  <a:cubicBezTo>
                    <a:pt x="1001" y="1293"/>
                    <a:pt x="1034" y="1160"/>
                    <a:pt x="1034" y="1026"/>
                  </a:cubicBezTo>
                  <a:cubicBezTo>
                    <a:pt x="1034" y="926"/>
                    <a:pt x="1034" y="859"/>
                    <a:pt x="968" y="793"/>
                  </a:cubicBezTo>
                  <a:cubicBezTo>
                    <a:pt x="934" y="726"/>
                    <a:pt x="868" y="693"/>
                    <a:pt x="801" y="693"/>
                  </a:cubicBezTo>
                  <a:cubicBezTo>
                    <a:pt x="701" y="726"/>
                    <a:pt x="601" y="759"/>
                    <a:pt x="501" y="793"/>
                  </a:cubicBezTo>
                  <a:cubicBezTo>
                    <a:pt x="434" y="826"/>
                    <a:pt x="401" y="826"/>
                    <a:pt x="334" y="826"/>
                  </a:cubicBezTo>
                  <a:cubicBezTo>
                    <a:pt x="300" y="826"/>
                    <a:pt x="267" y="793"/>
                    <a:pt x="267" y="793"/>
                  </a:cubicBezTo>
                  <a:cubicBezTo>
                    <a:pt x="300" y="759"/>
                    <a:pt x="300" y="726"/>
                    <a:pt x="300" y="693"/>
                  </a:cubicBezTo>
                  <a:cubicBezTo>
                    <a:pt x="367" y="626"/>
                    <a:pt x="434" y="559"/>
                    <a:pt x="534" y="526"/>
                  </a:cubicBezTo>
                  <a:cubicBezTo>
                    <a:pt x="567" y="493"/>
                    <a:pt x="601" y="459"/>
                    <a:pt x="667" y="459"/>
                  </a:cubicBezTo>
                  <a:lnTo>
                    <a:pt x="767" y="459"/>
                  </a:lnTo>
                  <a:cubicBezTo>
                    <a:pt x="767" y="493"/>
                    <a:pt x="767" y="526"/>
                    <a:pt x="801" y="559"/>
                  </a:cubicBezTo>
                  <a:lnTo>
                    <a:pt x="868" y="559"/>
                  </a:lnTo>
                  <a:cubicBezTo>
                    <a:pt x="934" y="526"/>
                    <a:pt x="968" y="459"/>
                    <a:pt x="968" y="426"/>
                  </a:cubicBezTo>
                  <a:cubicBezTo>
                    <a:pt x="1001" y="359"/>
                    <a:pt x="1001" y="326"/>
                    <a:pt x="968" y="259"/>
                  </a:cubicBezTo>
                  <a:lnTo>
                    <a:pt x="968" y="159"/>
                  </a:lnTo>
                  <a:cubicBezTo>
                    <a:pt x="1001" y="126"/>
                    <a:pt x="968" y="59"/>
                    <a:pt x="934" y="26"/>
                  </a:cubicBezTo>
                  <a:cubicBezTo>
                    <a:pt x="934" y="9"/>
                    <a:pt x="926" y="1"/>
                    <a:pt x="9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6"/>
            <p:cNvSpPr/>
            <p:nvPr/>
          </p:nvSpPr>
          <p:spPr>
            <a:xfrm>
              <a:off x="2037450" y="1819250"/>
              <a:ext cx="26725" cy="62350"/>
            </a:xfrm>
            <a:custGeom>
              <a:avLst/>
              <a:gdLst/>
              <a:ahLst/>
              <a:cxnLst/>
              <a:rect l="l" t="t" r="r" b="b"/>
              <a:pathLst>
                <a:path w="1069" h="2494" extrusionOk="0">
                  <a:moveTo>
                    <a:pt x="635" y="0"/>
                  </a:moveTo>
                  <a:lnTo>
                    <a:pt x="368" y="167"/>
                  </a:lnTo>
                  <a:lnTo>
                    <a:pt x="368" y="534"/>
                  </a:lnTo>
                  <a:lnTo>
                    <a:pt x="635" y="367"/>
                  </a:lnTo>
                  <a:lnTo>
                    <a:pt x="635" y="0"/>
                  </a:lnTo>
                  <a:close/>
                  <a:moveTo>
                    <a:pt x="668" y="634"/>
                  </a:moveTo>
                  <a:lnTo>
                    <a:pt x="234" y="868"/>
                  </a:lnTo>
                  <a:cubicBezTo>
                    <a:pt x="201" y="901"/>
                    <a:pt x="168" y="934"/>
                    <a:pt x="134" y="968"/>
                  </a:cubicBezTo>
                  <a:cubicBezTo>
                    <a:pt x="101" y="1034"/>
                    <a:pt x="101" y="1068"/>
                    <a:pt x="101" y="1134"/>
                  </a:cubicBezTo>
                  <a:cubicBezTo>
                    <a:pt x="101" y="1168"/>
                    <a:pt x="101" y="1201"/>
                    <a:pt x="134" y="1234"/>
                  </a:cubicBezTo>
                  <a:cubicBezTo>
                    <a:pt x="151" y="1251"/>
                    <a:pt x="168" y="1260"/>
                    <a:pt x="184" y="1260"/>
                  </a:cubicBezTo>
                  <a:cubicBezTo>
                    <a:pt x="201" y="1260"/>
                    <a:pt x="218" y="1251"/>
                    <a:pt x="234" y="1234"/>
                  </a:cubicBezTo>
                  <a:lnTo>
                    <a:pt x="435" y="1101"/>
                  </a:lnTo>
                  <a:lnTo>
                    <a:pt x="435" y="1935"/>
                  </a:lnTo>
                  <a:lnTo>
                    <a:pt x="168" y="2102"/>
                  </a:lnTo>
                  <a:cubicBezTo>
                    <a:pt x="101" y="2135"/>
                    <a:pt x="68" y="2168"/>
                    <a:pt x="34" y="2235"/>
                  </a:cubicBezTo>
                  <a:cubicBezTo>
                    <a:pt x="1" y="2269"/>
                    <a:pt x="1" y="2302"/>
                    <a:pt x="1" y="2369"/>
                  </a:cubicBezTo>
                  <a:cubicBezTo>
                    <a:pt x="1" y="2402"/>
                    <a:pt x="1" y="2435"/>
                    <a:pt x="34" y="2469"/>
                  </a:cubicBezTo>
                  <a:cubicBezTo>
                    <a:pt x="51" y="2485"/>
                    <a:pt x="68" y="2494"/>
                    <a:pt x="88" y="2494"/>
                  </a:cubicBezTo>
                  <a:cubicBezTo>
                    <a:pt x="109" y="2494"/>
                    <a:pt x="134" y="2485"/>
                    <a:pt x="168" y="2469"/>
                  </a:cubicBezTo>
                  <a:lnTo>
                    <a:pt x="935" y="2035"/>
                  </a:lnTo>
                  <a:cubicBezTo>
                    <a:pt x="968" y="2002"/>
                    <a:pt x="1002" y="1968"/>
                    <a:pt x="1035" y="1902"/>
                  </a:cubicBezTo>
                  <a:cubicBezTo>
                    <a:pt x="1068" y="1868"/>
                    <a:pt x="1068" y="1835"/>
                    <a:pt x="1068" y="1768"/>
                  </a:cubicBezTo>
                  <a:cubicBezTo>
                    <a:pt x="1068" y="1735"/>
                    <a:pt x="1068" y="1701"/>
                    <a:pt x="1035" y="1668"/>
                  </a:cubicBezTo>
                  <a:cubicBezTo>
                    <a:pt x="1035" y="1654"/>
                    <a:pt x="1023" y="1646"/>
                    <a:pt x="1008" y="1646"/>
                  </a:cubicBezTo>
                  <a:cubicBezTo>
                    <a:pt x="985" y="1646"/>
                    <a:pt x="954" y="1662"/>
                    <a:pt x="935" y="1701"/>
                  </a:cubicBezTo>
                  <a:lnTo>
                    <a:pt x="668" y="1835"/>
                  </a:lnTo>
                  <a:lnTo>
                    <a:pt x="668" y="634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6"/>
            <p:cNvSpPr/>
            <p:nvPr/>
          </p:nvSpPr>
          <p:spPr>
            <a:xfrm>
              <a:off x="2070825" y="1813900"/>
              <a:ext cx="29200" cy="44075"/>
            </a:xfrm>
            <a:custGeom>
              <a:avLst/>
              <a:gdLst/>
              <a:ahLst/>
              <a:cxnLst/>
              <a:rect l="l" t="t" r="r" b="b"/>
              <a:pathLst>
                <a:path w="1168" h="1763" extrusionOk="0">
                  <a:moveTo>
                    <a:pt x="699" y="378"/>
                  </a:moveTo>
                  <a:cubicBezTo>
                    <a:pt x="759" y="378"/>
                    <a:pt x="826" y="407"/>
                    <a:pt x="867" y="448"/>
                  </a:cubicBezTo>
                  <a:cubicBezTo>
                    <a:pt x="934" y="548"/>
                    <a:pt x="968" y="615"/>
                    <a:pt x="934" y="715"/>
                  </a:cubicBezTo>
                  <a:cubicBezTo>
                    <a:pt x="934" y="848"/>
                    <a:pt x="901" y="981"/>
                    <a:pt x="834" y="1115"/>
                  </a:cubicBezTo>
                  <a:cubicBezTo>
                    <a:pt x="801" y="1215"/>
                    <a:pt x="701" y="1315"/>
                    <a:pt x="601" y="1382"/>
                  </a:cubicBezTo>
                  <a:cubicBezTo>
                    <a:pt x="551" y="1415"/>
                    <a:pt x="501" y="1432"/>
                    <a:pt x="455" y="1432"/>
                  </a:cubicBezTo>
                  <a:cubicBezTo>
                    <a:pt x="409" y="1432"/>
                    <a:pt x="367" y="1415"/>
                    <a:pt x="334" y="1382"/>
                  </a:cubicBezTo>
                  <a:cubicBezTo>
                    <a:pt x="267" y="1315"/>
                    <a:pt x="234" y="1248"/>
                    <a:pt x="234" y="1148"/>
                  </a:cubicBezTo>
                  <a:cubicBezTo>
                    <a:pt x="234" y="1015"/>
                    <a:pt x="267" y="848"/>
                    <a:pt x="334" y="715"/>
                  </a:cubicBezTo>
                  <a:cubicBezTo>
                    <a:pt x="400" y="615"/>
                    <a:pt x="467" y="514"/>
                    <a:pt x="601" y="414"/>
                  </a:cubicBezTo>
                  <a:cubicBezTo>
                    <a:pt x="626" y="389"/>
                    <a:pt x="661" y="378"/>
                    <a:pt x="699" y="378"/>
                  </a:cubicBezTo>
                  <a:close/>
                  <a:moveTo>
                    <a:pt x="807" y="0"/>
                  </a:moveTo>
                  <a:cubicBezTo>
                    <a:pt x="728" y="0"/>
                    <a:pt x="648" y="24"/>
                    <a:pt x="601" y="47"/>
                  </a:cubicBezTo>
                  <a:cubicBezTo>
                    <a:pt x="467" y="148"/>
                    <a:pt x="367" y="214"/>
                    <a:pt x="300" y="348"/>
                  </a:cubicBezTo>
                  <a:cubicBezTo>
                    <a:pt x="100" y="615"/>
                    <a:pt x="0" y="915"/>
                    <a:pt x="0" y="1248"/>
                  </a:cubicBezTo>
                  <a:cubicBezTo>
                    <a:pt x="0" y="1348"/>
                    <a:pt x="34" y="1482"/>
                    <a:pt x="67" y="1582"/>
                  </a:cubicBezTo>
                  <a:cubicBezTo>
                    <a:pt x="100" y="1682"/>
                    <a:pt x="200" y="1749"/>
                    <a:pt x="300" y="1749"/>
                  </a:cubicBezTo>
                  <a:cubicBezTo>
                    <a:pt x="330" y="1758"/>
                    <a:pt x="359" y="1763"/>
                    <a:pt x="388" y="1763"/>
                  </a:cubicBezTo>
                  <a:cubicBezTo>
                    <a:pt x="459" y="1763"/>
                    <a:pt x="530" y="1739"/>
                    <a:pt x="601" y="1715"/>
                  </a:cubicBezTo>
                  <a:cubicBezTo>
                    <a:pt x="701" y="1649"/>
                    <a:pt x="801" y="1549"/>
                    <a:pt x="901" y="1415"/>
                  </a:cubicBezTo>
                  <a:cubicBezTo>
                    <a:pt x="968" y="1282"/>
                    <a:pt x="1068" y="1148"/>
                    <a:pt x="1101" y="1015"/>
                  </a:cubicBezTo>
                  <a:cubicBezTo>
                    <a:pt x="1134" y="881"/>
                    <a:pt x="1168" y="715"/>
                    <a:pt x="1168" y="581"/>
                  </a:cubicBezTo>
                  <a:cubicBezTo>
                    <a:pt x="1168" y="448"/>
                    <a:pt x="1168" y="314"/>
                    <a:pt x="1101" y="181"/>
                  </a:cubicBezTo>
                  <a:cubicBezTo>
                    <a:pt x="1068" y="114"/>
                    <a:pt x="1001" y="47"/>
                    <a:pt x="901" y="14"/>
                  </a:cubicBezTo>
                  <a:cubicBezTo>
                    <a:pt x="871" y="4"/>
                    <a:pt x="839" y="0"/>
                    <a:pt x="8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6"/>
            <p:cNvSpPr/>
            <p:nvPr/>
          </p:nvSpPr>
          <p:spPr>
            <a:xfrm>
              <a:off x="2104175" y="1793800"/>
              <a:ext cx="31725" cy="49175"/>
            </a:xfrm>
            <a:custGeom>
              <a:avLst/>
              <a:gdLst/>
              <a:ahLst/>
              <a:cxnLst/>
              <a:rect l="l" t="t" r="r" b="b"/>
              <a:pathLst>
                <a:path w="1269" h="1967" extrusionOk="0">
                  <a:moveTo>
                    <a:pt x="880" y="1"/>
                  </a:moveTo>
                  <a:cubicBezTo>
                    <a:pt x="826" y="1"/>
                    <a:pt x="768" y="18"/>
                    <a:pt x="701" y="51"/>
                  </a:cubicBezTo>
                  <a:cubicBezTo>
                    <a:pt x="634" y="84"/>
                    <a:pt x="601" y="118"/>
                    <a:pt x="534" y="184"/>
                  </a:cubicBezTo>
                  <a:cubicBezTo>
                    <a:pt x="501" y="251"/>
                    <a:pt x="434" y="318"/>
                    <a:pt x="401" y="384"/>
                  </a:cubicBezTo>
                  <a:lnTo>
                    <a:pt x="401" y="251"/>
                  </a:lnTo>
                  <a:lnTo>
                    <a:pt x="201" y="384"/>
                  </a:lnTo>
                  <a:cubicBezTo>
                    <a:pt x="134" y="418"/>
                    <a:pt x="101" y="451"/>
                    <a:pt x="67" y="485"/>
                  </a:cubicBezTo>
                  <a:cubicBezTo>
                    <a:pt x="34" y="551"/>
                    <a:pt x="34" y="585"/>
                    <a:pt x="34" y="651"/>
                  </a:cubicBezTo>
                  <a:cubicBezTo>
                    <a:pt x="34" y="685"/>
                    <a:pt x="34" y="718"/>
                    <a:pt x="67" y="751"/>
                  </a:cubicBezTo>
                  <a:cubicBezTo>
                    <a:pt x="84" y="768"/>
                    <a:pt x="101" y="776"/>
                    <a:pt x="117" y="776"/>
                  </a:cubicBezTo>
                  <a:cubicBezTo>
                    <a:pt x="134" y="776"/>
                    <a:pt x="151" y="768"/>
                    <a:pt x="167" y="751"/>
                  </a:cubicBezTo>
                  <a:lnTo>
                    <a:pt x="167" y="1585"/>
                  </a:lnTo>
                  <a:cubicBezTo>
                    <a:pt x="134" y="1585"/>
                    <a:pt x="101" y="1619"/>
                    <a:pt x="67" y="1652"/>
                  </a:cubicBezTo>
                  <a:cubicBezTo>
                    <a:pt x="34" y="1719"/>
                    <a:pt x="0" y="1785"/>
                    <a:pt x="0" y="1852"/>
                  </a:cubicBezTo>
                  <a:cubicBezTo>
                    <a:pt x="0" y="1886"/>
                    <a:pt x="34" y="1919"/>
                    <a:pt x="34" y="1952"/>
                  </a:cubicBezTo>
                  <a:cubicBezTo>
                    <a:pt x="44" y="1962"/>
                    <a:pt x="53" y="1966"/>
                    <a:pt x="64" y="1966"/>
                  </a:cubicBezTo>
                  <a:cubicBezTo>
                    <a:pt x="90" y="1966"/>
                    <a:pt x="120" y="1943"/>
                    <a:pt x="167" y="1919"/>
                  </a:cubicBezTo>
                  <a:lnTo>
                    <a:pt x="434" y="1785"/>
                  </a:lnTo>
                  <a:cubicBezTo>
                    <a:pt x="467" y="1752"/>
                    <a:pt x="501" y="1719"/>
                    <a:pt x="534" y="1685"/>
                  </a:cubicBezTo>
                  <a:cubicBezTo>
                    <a:pt x="568" y="1619"/>
                    <a:pt x="568" y="1585"/>
                    <a:pt x="568" y="1519"/>
                  </a:cubicBezTo>
                  <a:cubicBezTo>
                    <a:pt x="568" y="1452"/>
                    <a:pt x="568" y="1419"/>
                    <a:pt x="534" y="1419"/>
                  </a:cubicBezTo>
                  <a:cubicBezTo>
                    <a:pt x="524" y="1409"/>
                    <a:pt x="515" y="1405"/>
                    <a:pt x="504" y="1405"/>
                  </a:cubicBezTo>
                  <a:cubicBezTo>
                    <a:pt x="478" y="1405"/>
                    <a:pt x="448" y="1428"/>
                    <a:pt x="401" y="1452"/>
                  </a:cubicBezTo>
                  <a:lnTo>
                    <a:pt x="401" y="785"/>
                  </a:lnTo>
                  <a:cubicBezTo>
                    <a:pt x="434" y="685"/>
                    <a:pt x="501" y="585"/>
                    <a:pt x="568" y="518"/>
                  </a:cubicBezTo>
                  <a:cubicBezTo>
                    <a:pt x="601" y="451"/>
                    <a:pt x="634" y="418"/>
                    <a:pt x="701" y="384"/>
                  </a:cubicBezTo>
                  <a:cubicBezTo>
                    <a:pt x="723" y="373"/>
                    <a:pt x="742" y="370"/>
                    <a:pt x="758" y="370"/>
                  </a:cubicBezTo>
                  <a:cubicBezTo>
                    <a:pt x="790" y="370"/>
                    <a:pt x="812" y="384"/>
                    <a:pt x="834" y="384"/>
                  </a:cubicBezTo>
                  <a:cubicBezTo>
                    <a:pt x="901" y="418"/>
                    <a:pt x="901" y="451"/>
                    <a:pt x="901" y="518"/>
                  </a:cubicBezTo>
                  <a:lnTo>
                    <a:pt x="901" y="1185"/>
                  </a:lnTo>
                  <a:cubicBezTo>
                    <a:pt x="834" y="1218"/>
                    <a:pt x="801" y="1252"/>
                    <a:pt x="768" y="1285"/>
                  </a:cubicBezTo>
                  <a:cubicBezTo>
                    <a:pt x="768" y="1352"/>
                    <a:pt x="734" y="1385"/>
                    <a:pt x="734" y="1452"/>
                  </a:cubicBezTo>
                  <a:cubicBezTo>
                    <a:pt x="734" y="1485"/>
                    <a:pt x="768" y="1519"/>
                    <a:pt x="768" y="1552"/>
                  </a:cubicBezTo>
                  <a:cubicBezTo>
                    <a:pt x="801" y="1552"/>
                    <a:pt x="834" y="1552"/>
                    <a:pt x="901" y="1519"/>
                  </a:cubicBezTo>
                  <a:lnTo>
                    <a:pt x="1101" y="1419"/>
                  </a:lnTo>
                  <a:cubicBezTo>
                    <a:pt x="1168" y="1385"/>
                    <a:pt x="1201" y="1352"/>
                    <a:pt x="1235" y="1285"/>
                  </a:cubicBezTo>
                  <a:cubicBezTo>
                    <a:pt x="1235" y="1252"/>
                    <a:pt x="1268" y="1185"/>
                    <a:pt x="1268" y="1152"/>
                  </a:cubicBezTo>
                  <a:cubicBezTo>
                    <a:pt x="1268" y="1118"/>
                    <a:pt x="1235" y="1085"/>
                    <a:pt x="1235" y="1052"/>
                  </a:cubicBezTo>
                  <a:cubicBezTo>
                    <a:pt x="1218" y="1035"/>
                    <a:pt x="1201" y="1027"/>
                    <a:pt x="1180" y="1027"/>
                  </a:cubicBezTo>
                  <a:cubicBezTo>
                    <a:pt x="1160" y="1027"/>
                    <a:pt x="1135" y="1035"/>
                    <a:pt x="1101" y="1052"/>
                  </a:cubicBezTo>
                  <a:lnTo>
                    <a:pt x="1101" y="384"/>
                  </a:lnTo>
                  <a:cubicBezTo>
                    <a:pt x="1135" y="284"/>
                    <a:pt x="1101" y="151"/>
                    <a:pt x="1035" y="51"/>
                  </a:cubicBezTo>
                  <a:cubicBezTo>
                    <a:pt x="984" y="18"/>
                    <a:pt x="934" y="1"/>
                    <a:pt x="88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6"/>
            <p:cNvSpPr/>
            <p:nvPr/>
          </p:nvSpPr>
          <p:spPr>
            <a:xfrm>
              <a:off x="2138375" y="1770875"/>
              <a:ext cx="32550" cy="40675"/>
            </a:xfrm>
            <a:custGeom>
              <a:avLst/>
              <a:gdLst/>
              <a:ahLst/>
              <a:cxnLst/>
              <a:rect l="l" t="t" r="r" b="b"/>
              <a:pathLst>
                <a:path w="1302" h="1627" extrusionOk="0">
                  <a:moveTo>
                    <a:pt x="1268" y="1"/>
                  </a:moveTo>
                  <a:cubicBezTo>
                    <a:pt x="1234" y="1"/>
                    <a:pt x="1201" y="1"/>
                    <a:pt x="1134" y="34"/>
                  </a:cubicBezTo>
                  <a:lnTo>
                    <a:pt x="167" y="568"/>
                  </a:lnTo>
                  <a:cubicBezTo>
                    <a:pt x="100" y="601"/>
                    <a:pt x="67" y="634"/>
                    <a:pt x="67" y="701"/>
                  </a:cubicBezTo>
                  <a:cubicBezTo>
                    <a:pt x="33" y="734"/>
                    <a:pt x="0" y="801"/>
                    <a:pt x="0" y="834"/>
                  </a:cubicBezTo>
                  <a:cubicBezTo>
                    <a:pt x="0" y="868"/>
                    <a:pt x="33" y="935"/>
                    <a:pt x="67" y="935"/>
                  </a:cubicBezTo>
                  <a:cubicBezTo>
                    <a:pt x="67" y="951"/>
                    <a:pt x="75" y="960"/>
                    <a:pt x="92" y="960"/>
                  </a:cubicBezTo>
                  <a:cubicBezTo>
                    <a:pt x="108" y="960"/>
                    <a:pt x="134" y="951"/>
                    <a:pt x="167" y="935"/>
                  </a:cubicBezTo>
                  <a:lnTo>
                    <a:pt x="1134" y="367"/>
                  </a:lnTo>
                  <a:cubicBezTo>
                    <a:pt x="1168" y="334"/>
                    <a:pt x="1234" y="301"/>
                    <a:pt x="1268" y="267"/>
                  </a:cubicBezTo>
                  <a:cubicBezTo>
                    <a:pt x="1268" y="201"/>
                    <a:pt x="1268" y="167"/>
                    <a:pt x="1301" y="101"/>
                  </a:cubicBezTo>
                  <a:cubicBezTo>
                    <a:pt x="1301" y="67"/>
                    <a:pt x="1268" y="34"/>
                    <a:pt x="1268" y="1"/>
                  </a:cubicBezTo>
                  <a:close/>
                  <a:moveTo>
                    <a:pt x="1213" y="643"/>
                  </a:moveTo>
                  <a:cubicBezTo>
                    <a:pt x="1193" y="643"/>
                    <a:pt x="1168" y="651"/>
                    <a:pt x="1134" y="668"/>
                  </a:cubicBezTo>
                  <a:lnTo>
                    <a:pt x="167" y="1201"/>
                  </a:lnTo>
                  <a:cubicBezTo>
                    <a:pt x="100" y="1235"/>
                    <a:pt x="67" y="1268"/>
                    <a:pt x="67" y="1335"/>
                  </a:cubicBezTo>
                  <a:cubicBezTo>
                    <a:pt x="33" y="1368"/>
                    <a:pt x="0" y="1435"/>
                    <a:pt x="0" y="1468"/>
                  </a:cubicBezTo>
                  <a:cubicBezTo>
                    <a:pt x="0" y="1502"/>
                    <a:pt x="33" y="1568"/>
                    <a:pt x="67" y="1602"/>
                  </a:cubicBezTo>
                  <a:cubicBezTo>
                    <a:pt x="67" y="1618"/>
                    <a:pt x="75" y="1627"/>
                    <a:pt x="92" y="1627"/>
                  </a:cubicBezTo>
                  <a:cubicBezTo>
                    <a:pt x="108" y="1627"/>
                    <a:pt x="134" y="1618"/>
                    <a:pt x="167" y="1602"/>
                  </a:cubicBezTo>
                  <a:lnTo>
                    <a:pt x="1134" y="1035"/>
                  </a:lnTo>
                  <a:cubicBezTo>
                    <a:pt x="1168" y="1001"/>
                    <a:pt x="1234" y="968"/>
                    <a:pt x="1268" y="901"/>
                  </a:cubicBezTo>
                  <a:cubicBezTo>
                    <a:pt x="1268" y="868"/>
                    <a:pt x="1268" y="801"/>
                    <a:pt x="1301" y="768"/>
                  </a:cubicBezTo>
                  <a:cubicBezTo>
                    <a:pt x="1301" y="734"/>
                    <a:pt x="1268" y="668"/>
                    <a:pt x="1268" y="668"/>
                  </a:cubicBezTo>
                  <a:cubicBezTo>
                    <a:pt x="1251" y="651"/>
                    <a:pt x="1234" y="643"/>
                    <a:pt x="1213" y="643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6"/>
            <p:cNvSpPr/>
            <p:nvPr/>
          </p:nvSpPr>
          <p:spPr>
            <a:xfrm>
              <a:off x="2179225" y="1737525"/>
              <a:ext cx="19200" cy="33175"/>
            </a:xfrm>
            <a:custGeom>
              <a:avLst/>
              <a:gdLst/>
              <a:ahLst/>
              <a:cxnLst/>
              <a:rect l="l" t="t" r="r" b="b"/>
              <a:pathLst>
                <a:path w="768" h="1327" extrusionOk="0">
                  <a:moveTo>
                    <a:pt x="768" y="0"/>
                  </a:moveTo>
                  <a:lnTo>
                    <a:pt x="468" y="167"/>
                  </a:lnTo>
                  <a:lnTo>
                    <a:pt x="568" y="968"/>
                  </a:lnTo>
                  <a:cubicBezTo>
                    <a:pt x="568" y="1001"/>
                    <a:pt x="568" y="1034"/>
                    <a:pt x="568" y="1034"/>
                  </a:cubicBezTo>
                  <a:lnTo>
                    <a:pt x="634" y="1034"/>
                  </a:lnTo>
                  <a:cubicBezTo>
                    <a:pt x="634" y="1034"/>
                    <a:pt x="668" y="1001"/>
                    <a:pt x="668" y="1001"/>
                  </a:cubicBezTo>
                  <a:cubicBezTo>
                    <a:pt x="701" y="968"/>
                    <a:pt x="701" y="934"/>
                    <a:pt x="701" y="868"/>
                  </a:cubicBezTo>
                  <a:lnTo>
                    <a:pt x="768" y="0"/>
                  </a:lnTo>
                  <a:close/>
                  <a:moveTo>
                    <a:pt x="301" y="267"/>
                  </a:moveTo>
                  <a:lnTo>
                    <a:pt x="1" y="434"/>
                  </a:lnTo>
                  <a:lnTo>
                    <a:pt x="101" y="1234"/>
                  </a:lnTo>
                  <a:cubicBezTo>
                    <a:pt x="101" y="1268"/>
                    <a:pt x="101" y="1301"/>
                    <a:pt x="134" y="1301"/>
                  </a:cubicBezTo>
                  <a:cubicBezTo>
                    <a:pt x="134" y="1318"/>
                    <a:pt x="142" y="1326"/>
                    <a:pt x="151" y="1326"/>
                  </a:cubicBezTo>
                  <a:cubicBezTo>
                    <a:pt x="159" y="1326"/>
                    <a:pt x="167" y="1318"/>
                    <a:pt x="167" y="1301"/>
                  </a:cubicBezTo>
                  <a:cubicBezTo>
                    <a:pt x="201" y="1301"/>
                    <a:pt x="201" y="1301"/>
                    <a:pt x="234" y="1268"/>
                  </a:cubicBezTo>
                  <a:cubicBezTo>
                    <a:pt x="234" y="1234"/>
                    <a:pt x="234" y="1201"/>
                    <a:pt x="234" y="1168"/>
                  </a:cubicBezTo>
                  <a:lnTo>
                    <a:pt x="301" y="26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6"/>
            <p:cNvSpPr/>
            <p:nvPr/>
          </p:nvSpPr>
          <p:spPr>
            <a:xfrm>
              <a:off x="2210925" y="1718350"/>
              <a:ext cx="25025" cy="64025"/>
            </a:xfrm>
            <a:custGeom>
              <a:avLst/>
              <a:gdLst/>
              <a:ahLst/>
              <a:cxnLst/>
              <a:rect l="l" t="t" r="r" b="b"/>
              <a:pathLst>
                <a:path w="1001" h="2561" extrusionOk="0">
                  <a:moveTo>
                    <a:pt x="634" y="0"/>
                  </a:moveTo>
                  <a:lnTo>
                    <a:pt x="134" y="467"/>
                  </a:lnTo>
                  <a:cubicBezTo>
                    <a:pt x="100" y="500"/>
                    <a:pt x="67" y="534"/>
                    <a:pt x="34" y="600"/>
                  </a:cubicBezTo>
                  <a:cubicBezTo>
                    <a:pt x="34" y="634"/>
                    <a:pt x="0" y="667"/>
                    <a:pt x="0" y="734"/>
                  </a:cubicBezTo>
                  <a:cubicBezTo>
                    <a:pt x="0" y="767"/>
                    <a:pt x="34" y="801"/>
                    <a:pt x="34" y="834"/>
                  </a:cubicBezTo>
                  <a:lnTo>
                    <a:pt x="134" y="834"/>
                  </a:lnTo>
                  <a:lnTo>
                    <a:pt x="200" y="767"/>
                  </a:lnTo>
                  <a:lnTo>
                    <a:pt x="400" y="567"/>
                  </a:lnTo>
                  <a:lnTo>
                    <a:pt x="400" y="2035"/>
                  </a:lnTo>
                  <a:lnTo>
                    <a:pt x="167" y="2168"/>
                  </a:lnTo>
                  <a:cubicBezTo>
                    <a:pt x="134" y="2168"/>
                    <a:pt x="67" y="2202"/>
                    <a:pt x="67" y="2268"/>
                  </a:cubicBezTo>
                  <a:cubicBezTo>
                    <a:pt x="34" y="2302"/>
                    <a:pt x="34" y="2368"/>
                    <a:pt x="34" y="2402"/>
                  </a:cubicBezTo>
                  <a:cubicBezTo>
                    <a:pt x="0" y="2435"/>
                    <a:pt x="34" y="2502"/>
                    <a:pt x="67" y="2535"/>
                  </a:cubicBezTo>
                  <a:cubicBezTo>
                    <a:pt x="67" y="2552"/>
                    <a:pt x="75" y="2560"/>
                    <a:pt x="92" y="2560"/>
                  </a:cubicBezTo>
                  <a:cubicBezTo>
                    <a:pt x="109" y="2560"/>
                    <a:pt x="134" y="2552"/>
                    <a:pt x="167" y="2535"/>
                  </a:cubicBezTo>
                  <a:lnTo>
                    <a:pt x="867" y="2135"/>
                  </a:lnTo>
                  <a:cubicBezTo>
                    <a:pt x="901" y="2102"/>
                    <a:pt x="934" y="2068"/>
                    <a:pt x="968" y="2001"/>
                  </a:cubicBezTo>
                  <a:cubicBezTo>
                    <a:pt x="1001" y="1968"/>
                    <a:pt x="1001" y="1901"/>
                    <a:pt x="1001" y="1868"/>
                  </a:cubicBezTo>
                  <a:cubicBezTo>
                    <a:pt x="1001" y="1835"/>
                    <a:pt x="1001" y="1768"/>
                    <a:pt x="968" y="1768"/>
                  </a:cubicBezTo>
                  <a:cubicBezTo>
                    <a:pt x="951" y="1751"/>
                    <a:pt x="934" y="1743"/>
                    <a:pt x="917" y="1743"/>
                  </a:cubicBezTo>
                  <a:cubicBezTo>
                    <a:pt x="901" y="1743"/>
                    <a:pt x="884" y="1751"/>
                    <a:pt x="867" y="1768"/>
                  </a:cubicBezTo>
                  <a:lnTo>
                    <a:pt x="634" y="19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6"/>
            <p:cNvSpPr/>
            <p:nvPr/>
          </p:nvSpPr>
          <p:spPr>
            <a:xfrm>
              <a:off x="2253450" y="1745500"/>
              <a:ext cx="9200" cy="12675"/>
            </a:xfrm>
            <a:custGeom>
              <a:avLst/>
              <a:gdLst/>
              <a:ahLst/>
              <a:cxnLst/>
              <a:rect l="l" t="t" r="r" b="b"/>
              <a:pathLst>
                <a:path w="368" h="507" extrusionOk="0">
                  <a:moveTo>
                    <a:pt x="292" y="0"/>
                  </a:moveTo>
                  <a:cubicBezTo>
                    <a:pt x="260" y="0"/>
                    <a:pt x="223" y="15"/>
                    <a:pt x="201" y="15"/>
                  </a:cubicBezTo>
                  <a:cubicBezTo>
                    <a:pt x="134" y="48"/>
                    <a:pt x="100" y="115"/>
                    <a:pt x="67" y="182"/>
                  </a:cubicBezTo>
                  <a:cubicBezTo>
                    <a:pt x="34" y="215"/>
                    <a:pt x="34" y="282"/>
                    <a:pt x="34" y="348"/>
                  </a:cubicBezTo>
                  <a:cubicBezTo>
                    <a:pt x="0" y="415"/>
                    <a:pt x="34" y="448"/>
                    <a:pt x="67" y="482"/>
                  </a:cubicBezTo>
                  <a:cubicBezTo>
                    <a:pt x="84" y="499"/>
                    <a:pt x="100" y="507"/>
                    <a:pt x="121" y="507"/>
                  </a:cubicBezTo>
                  <a:cubicBezTo>
                    <a:pt x="142" y="507"/>
                    <a:pt x="167" y="499"/>
                    <a:pt x="201" y="482"/>
                  </a:cubicBezTo>
                  <a:cubicBezTo>
                    <a:pt x="234" y="448"/>
                    <a:pt x="301" y="415"/>
                    <a:pt x="334" y="348"/>
                  </a:cubicBezTo>
                  <a:cubicBezTo>
                    <a:pt x="334" y="282"/>
                    <a:pt x="367" y="215"/>
                    <a:pt x="367" y="182"/>
                  </a:cubicBezTo>
                  <a:cubicBezTo>
                    <a:pt x="367" y="115"/>
                    <a:pt x="367" y="48"/>
                    <a:pt x="334" y="15"/>
                  </a:cubicBezTo>
                  <a:cubicBezTo>
                    <a:pt x="323" y="4"/>
                    <a:pt x="308" y="0"/>
                    <a:pt x="29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6"/>
            <p:cNvSpPr/>
            <p:nvPr/>
          </p:nvSpPr>
          <p:spPr>
            <a:xfrm>
              <a:off x="2280975" y="1678300"/>
              <a:ext cx="25025" cy="60425"/>
            </a:xfrm>
            <a:custGeom>
              <a:avLst/>
              <a:gdLst/>
              <a:ahLst/>
              <a:cxnLst/>
              <a:rect l="l" t="t" r="r" b="b"/>
              <a:pathLst>
                <a:path w="1001" h="2417" extrusionOk="0">
                  <a:moveTo>
                    <a:pt x="571" y="385"/>
                  </a:moveTo>
                  <a:cubicBezTo>
                    <a:pt x="601" y="385"/>
                    <a:pt x="634" y="401"/>
                    <a:pt x="667" y="435"/>
                  </a:cubicBezTo>
                  <a:cubicBezTo>
                    <a:pt x="734" y="568"/>
                    <a:pt x="767" y="701"/>
                    <a:pt x="767" y="868"/>
                  </a:cubicBezTo>
                  <a:lnTo>
                    <a:pt x="767" y="1235"/>
                  </a:lnTo>
                  <a:cubicBezTo>
                    <a:pt x="767" y="1435"/>
                    <a:pt x="734" y="1602"/>
                    <a:pt x="667" y="1802"/>
                  </a:cubicBezTo>
                  <a:cubicBezTo>
                    <a:pt x="634" y="1869"/>
                    <a:pt x="567" y="1969"/>
                    <a:pt x="501" y="2002"/>
                  </a:cubicBezTo>
                  <a:cubicBezTo>
                    <a:pt x="467" y="2036"/>
                    <a:pt x="434" y="2052"/>
                    <a:pt x="405" y="2052"/>
                  </a:cubicBezTo>
                  <a:cubicBezTo>
                    <a:pt x="375" y="2052"/>
                    <a:pt x="350" y="2036"/>
                    <a:pt x="334" y="2002"/>
                  </a:cubicBezTo>
                  <a:cubicBezTo>
                    <a:pt x="234" y="1869"/>
                    <a:pt x="200" y="1735"/>
                    <a:pt x="234" y="1569"/>
                  </a:cubicBezTo>
                  <a:lnTo>
                    <a:pt x="234" y="1202"/>
                  </a:lnTo>
                  <a:cubicBezTo>
                    <a:pt x="234" y="1002"/>
                    <a:pt x="267" y="835"/>
                    <a:pt x="334" y="635"/>
                  </a:cubicBezTo>
                  <a:cubicBezTo>
                    <a:pt x="334" y="568"/>
                    <a:pt x="400" y="468"/>
                    <a:pt x="501" y="435"/>
                  </a:cubicBezTo>
                  <a:cubicBezTo>
                    <a:pt x="517" y="401"/>
                    <a:pt x="542" y="385"/>
                    <a:pt x="571" y="385"/>
                  </a:cubicBezTo>
                  <a:close/>
                  <a:moveTo>
                    <a:pt x="734" y="1"/>
                  </a:moveTo>
                  <a:cubicBezTo>
                    <a:pt x="634" y="1"/>
                    <a:pt x="567" y="1"/>
                    <a:pt x="501" y="68"/>
                  </a:cubicBezTo>
                  <a:cubicBezTo>
                    <a:pt x="300" y="168"/>
                    <a:pt x="167" y="368"/>
                    <a:pt x="134" y="568"/>
                  </a:cubicBezTo>
                  <a:cubicBezTo>
                    <a:pt x="34" y="801"/>
                    <a:pt x="0" y="1068"/>
                    <a:pt x="0" y="1302"/>
                  </a:cubicBezTo>
                  <a:lnTo>
                    <a:pt x="0" y="1669"/>
                  </a:lnTo>
                  <a:cubicBezTo>
                    <a:pt x="0" y="1836"/>
                    <a:pt x="34" y="2002"/>
                    <a:pt x="67" y="2169"/>
                  </a:cubicBezTo>
                  <a:cubicBezTo>
                    <a:pt x="100" y="2269"/>
                    <a:pt x="167" y="2336"/>
                    <a:pt x="267" y="2403"/>
                  </a:cubicBezTo>
                  <a:cubicBezTo>
                    <a:pt x="287" y="2412"/>
                    <a:pt x="309" y="2416"/>
                    <a:pt x="333" y="2416"/>
                  </a:cubicBezTo>
                  <a:cubicBezTo>
                    <a:pt x="389" y="2416"/>
                    <a:pt x="453" y="2393"/>
                    <a:pt x="501" y="2369"/>
                  </a:cubicBezTo>
                  <a:cubicBezTo>
                    <a:pt x="667" y="2236"/>
                    <a:pt x="801" y="2036"/>
                    <a:pt x="867" y="1836"/>
                  </a:cubicBezTo>
                  <a:cubicBezTo>
                    <a:pt x="934" y="1602"/>
                    <a:pt x="968" y="1369"/>
                    <a:pt x="1001" y="1102"/>
                  </a:cubicBezTo>
                  <a:lnTo>
                    <a:pt x="1001" y="735"/>
                  </a:lnTo>
                  <a:cubicBezTo>
                    <a:pt x="1001" y="568"/>
                    <a:pt x="968" y="401"/>
                    <a:pt x="901" y="234"/>
                  </a:cubicBezTo>
                  <a:cubicBezTo>
                    <a:pt x="867" y="134"/>
                    <a:pt x="801" y="68"/>
                    <a:pt x="7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6"/>
            <p:cNvSpPr/>
            <p:nvPr/>
          </p:nvSpPr>
          <p:spPr>
            <a:xfrm>
              <a:off x="2317650" y="1658300"/>
              <a:ext cx="19225" cy="32550"/>
            </a:xfrm>
            <a:custGeom>
              <a:avLst/>
              <a:gdLst/>
              <a:ahLst/>
              <a:cxnLst/>
              <a:rect l="l" t="t" r="r" b="b"/>
              <a:pathLst>
                <a:path w="769" h="1302" extrusionOk="0">
                  <a:moveTo>
                    <a:pt x="768" y="0"/>
                  </a:moveTo>
                  <a:lnTo>
                    <a:pt x="468" y="167"/>
                  </a:lnTo>
                  <a:lnTo>
                    <a:pt x="535" y="934"/>
                  </a:lnTo>
                  <a:cubicBezTo>
                    <a:pt x="568" y="1001"/>
                    <a:pt x="568" y="1034"/>
                    <a:pt x="568" y="1034"/>
                  </a:cubicBezTo>
                  <a:lnTo>
                    <a:pt x="635" y="1034"/>
                  </a:lnTo>
                  <a:cubicBezTo>
                    <a:pt x="635" y="1001"/>
                    <a:pt x="668" y="1001"/>
                    <a:pt x="668" y="968"/>
                  </a:cubicBezTo>
                  <a:cubicBezTo>
                    <a:pt x="668" y="934"/>
                    <a:pt x="701" y="901"/>
                    <a:pt x="701" y="868"/>
                  </a:cubicBezTo>
                  <a:lnTo>
                    <a:pt x="768" y="0"/>
                  </a:lnTo>
                  <a:close/>
                  <a:moveTo>
                    <a:pt x="301" y="267"/>
                  </a:moveTo>
                  <a:lnTo>
                    <a:pt x="1" y="434"/>
                  </a:lnTo>
                  <a:lnTo>
                    <a:pt x="101" y="1235"/>
                  </a:lnTo>
                  <a:cubicBezTo>
                    <a:pt x="101" y="1235"/>
                    <a:pt x="101" y="1268"/>
                    <a:pt x="101" y="1301"/>
                  </a:cubicBezTo>
                  <a:lnTo>
                    <a:pt x="134" y="1301"/>
                  </a:lnTo>
                  <a:cubicBezTo>
                    <a:pt x="168" y="1268"/>
                    <a:pt x="168" y="1268"/>
                    <a:pt x="201" y="1235"/>
                  </a:cubicBezTo>
                  <a:cubicBezTo>
                    <a:pt x="201" y="1201"/>
                    <a:pt x="201" y="1168"/>
                    <a:pt x="234" y="1134"/>
                  </a:cubicBezTo>
                  <a:lnTo>
                    <a:pt x="301" y="26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6"/>
            <p:cNvSpPr/>
            <p:nvPr/>
          </p:nvSpPr>
          <p:spPr>
            <a:xfrm>
              <a:off x="2381050" y="1634100"/>
              <a:ext cx="30025" cy="45275"/>
            </a:xfrm>
            <a:custGeom>
              <a:avLst/>
              <a:gdLst/>
              <a:ahLst/>
              <a:cxnLst/>
              <a:rect l="l" t="t" r="r" b="b"/>
              <a:pathLst>
                <a:path w="1201" h="1811" extrusionOk="0">
                  <a:moveTo>
                    <a:pt x="801" y="401"/>
                  </a:moveTo>
                  <a:cubicBezTo>
                    <a:pt x="867" y="435"/>
                    <a:pt x="901" y="501"/>
                    <a:pt x="934" y="568"/>
                  </a:cubicBezTo>
                  <a:lnTo>
                    <a:pt x="267" y="935"/>
                  </a:lnTo>
                  <a:cubicBezTo>
                    <a:pt x="300" y="835"/>
                    <a:pt x="334" y="735"/>
                    <a:pt x="400" y="635"/>
                  </a:cubicBezTo>
                  <a:cubicBezTo>
                    <a:pt x="434" y="568"/>
                    <a:pt x="500" y="501"/>
                    <a:pt x="600" y="468"/>
                  </a:cubicBezTo>
                  <a:cubicBezTo>
                    <a:pt x="667" y="401"/>
                    <a:pt x="734" y="401"/>
                    <a:pt x="801" y="401"/>
                  </a:cubicBezTo>
                  <a:close/>
                  <a:moveTo>
                    <a:pt x="867" y="1"/>
                  </a:moveTo>
                  <a:cubicBezTo>
                    <a:pt x="767" y="1"/>
                    <a:pt x="701" y="34"/>
                    <a:pt x="600" y="68"/>
                  </a:cubicBezTo>
                  <a:cubicBezTo>
                    <a:pt x="434" y="168"/>
                    <a:pt x="300" y="335"/>
                    <a:pt x="200" y="535"/>
                  </a:cubicBezTo>
                  <a:cubicBezTo>
                    <a:pt x="67" y="735"/>
                    <a:pt x="33" y="1002"/>
                    <a:pt x="33" y="1235"/>
                  </a:cubicBezTo>
                  <a:cubicBezTo>
                    <a:pt x="0" y="1402"/>
                    <a:pt x="67" y="1602"/>
                    <a:pt x="200" y="1736"/>
                  </a:cubicBezTo>
                  <a:cubicBezTo>
                    <a:pt x="234" y="1786"/>
                    <a:pt x="292" y="1811"/>
                    <a:pt x="363" y="1811"/>
                  </a:cubicBezTo>
                  <a:cubicBezTo>
                    <a:pt x="434" y="1811"/>
                    <a:pt x="517" y="1786"/>
                    <a:pt x="600" y="1736"/>
                  </a:cubicBezTo>
                  <a:cubicBezTo>
                    <a:pt x="734" y="1669"/>
                    <a:pt x="834" y="1569"/>
                    <a:pt x="934" y="1469"/>
                  </a:cubicBezTo>
                  <a:cubicBezTo>
                    <a:pt x="1001" y="1402"/>
                    <a:pt x="1101" y="1335"/>
                    <a:pt x="1134" y="1235"/>
                  </a:cubicBezTo>
                  <a:cubicBezTo>
                    <a:pt x="1168" y="1202"/>
                    <a:pt x="1168" y="1135"/>
                    <a:pt x="1168" y="1102"/>
                  </a:cubicBezTo>
                  <a:cubicBezTo>
                    <a:pt x="1201" y="1068"/>
                    <a:pt x="1168" y="1035"/>
                    <a:pt x="1168" y="1002"/>
                  </a:cubicBezTo>
                  <a:cubicBezTo>
                    <a:pt x="1151" y="985"/>
                    <a:pt x="1134" y="977"/>
                    <a:pt x="1117" y="977"/>
                  </a:cubicBezTo>
                  <a:cubicBezTo>
                    <a:pt x="1101" y="977"/>
                    <a:pt x="1084" y="985"/>
                    <a:pt x="1067" y="1002"/>
                  </a:cubicBezTo>
                  <a:cubicBezTo>
                    <a:pt x="1034" y="1035"/>
                    <a:pt x="1001" y="1068"/>
                    <a:pt x="967" y="1102"/>
                  </a:cubicBezTo>
                  <a:cubicBezTo>
                    <a:pt x="867" y="1202"/>
                    <a:pt x="734" y="1302"/>
                    <a:pt x="634" y="1369"/>
                  </a:cubicBezTo>
                  <a:cubicBezTo>
                    <a:pt x="534" y="1435"/>
                    <a:pt x="467" y="1435"/>
                    <a:pt x="367" y="1435"/>
                  </a:cubicBezTo>
                  <a:cubicBezTo>
                    <a:pt x="300" y="1402"/>
                    <a:pt x="267" y="1335"/>
                    <a:pt x="267" y="1302"/>
                  </a:cubicBezTo>
                  <a:lnTo>
                    <a:pt x="1168" y="768"/>
                  </a:lnTo>
                  <a:lnTo>
                    <a:pt x="1201" y="568"/>
                  </a:lnTo>
                  <a:cubicBezTo>
                    <a:pt x="1201" y="468"/>
                    <a:pt x="1201" y="401"/>
                    <a:pt x="1168" y="301"/>
                  </a:cubicBezTo>
                  <a:cubicBezTo>
                    <a:pt x="1134" y="201"/>
                    <a:pt x="1101" y="134"/>
                    <a:pt x="1034" y="68"/>
                  </a:cubicBezTo>
                  <a:cubicBezTo>
                    <a:pt x="1001" y="34"/>
                    <a:pt x="934" y="1"/>
                    <a:pt x="86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6"/>
            <p:cNvSpPr/>
            <p:nvPr/>
          </p:nvSpPr>
          <p:spPr>
            <a:xfrm>
              <a:off x="2415225" y="1613900"/>
              <a:ext cx="31725" cy="49225"/>
            </a:xfrm>
            <a:custGeom>
              <a:avLst/>
              <a:gdLst/>
              <a:ahLst/>
              <a:cxnLst/>
              <a:rect l="l" t="t" r="r" b="b"/>
              <a:pathLst>
                <a:path w="1269" h="1969" extrusionOk="0">
                  <a:moveTo>
                    <a:pt x="876" y="0"/>
                  </a:moveTo>
                  <a:cubicBezTo>
                    <a:pt x="826" y="0"/>
                    <a:pt x="768" y="25"/>
                    <a:pt x="701" y="75"/>
                  </a:cubicBezTo>
                  <a:cubicBezTo>
                    <a:pt x="634" y="108"/>
                    <a:pt x="568" y="142"/>
                    <a:pt x="534" y="209"/>
                  </a:cubicBezTo>
                  <a:cubicBezTo>
                    <a:pt x="468" y="275"/>
                    <a:pt x="434" y="342"/>
                    <a:pt x="401" y="409"/>
                  </a:cubicBezTo>
                  <a:lnTo>
                    <a:pt x="401" y="275"/>
                  </a:lnTo>
                  <a:lnTo>
                    <a:pt x="201" y="442"/>
                  </a:lnTo>
                  <a:cubicBezTo>
                    <a:pt x="167" y="442"/>
                    <a:pt x="101" y="442"/>
                    <a:pt x="67" y="475"/>
                  </a:cubicBezTo>
                  <a:cubicBezTo>
                    <a:pt x="34" y="509"/>
                    <a:pt x="34" y="575"/>
                    <a:pt x="34" y="609"/>
                  </a:cubicBezTo>
                  <a:cubicBezTo>
                    <a:pt x="34" y="642"/>
                    <a:pt x="34" y="709"/>
                    <a:pt x="67" y="742"/>
                  </a:cubicBezTo>
                  <a:lnTo>
                    <a:pt x="167" y="742"/>
                  </a:lnTo>
                  <a:lnTo>
                    <a:pt x="167" y="1576"/>
                  </a:lnTo>
                  <a:cubicBezTo>
                    <a:pt x="134" y="1576"/>
                    <a:pt x="101" y="1610"/>
                    <a:pt x="67" y="1643"/>
                  </a:cubicBezTo>
                  <a:cubicBezTo>
                    <a:pt x="34" y="1710"/>
                    <a:pt x="1" y="1776"/>
                    <a:pt x="1" y="1843"/>
                  </a:cubicBezTo>
                  <a:cubicBezTo>
                    <a:pt x="1" y="1876"/>
                    <a:pt x="1" y="1910"/>
                    <a:pt x="34" y="1943"/>
                  </a:cubicBezTo>
                  <a:cubicBezTo>
                    <a:pt x="51" y="1960"/>
                    <a:pt x="67" y="1968"/>
                    <a:pt x="88" y="1968"/>
                  </a:cubicBezTo>
                  <a:cubicBezTo>
                    <a:pt x="109" y="1968"/>
                    <a:pt x="134" y="1960"/>
                    <a:pt x="167" y="1943"/>
                  </a:cubicBezTo>
                  <a:lnTo>
                    <a:pt x="401" y="1776"/>
                  </a:lnTo>
                  <a:cubicBezTo>
                    <a:pt x="468" y="1743"/>
                    <a:pt x="501" y="1710"/>
                    <a:pt x="534" y="1676"/>
                  </a:cubicBezTo>
                  <a:cubicBezTo>
                    <a:pt x="534" y="1610"/>
                    <a:pt x="568" y="1576"/>
                    <a:pt x="568" y="1543"/>
                  </a:cubicBezTo>
                  <a:cubicBezTo>
                    <a:pt x="568" y="1476"/>
                    <a:pt x="534" y="1409"/>
                    <a:pt x="501" y="1409"/>
                  </a:cubicBezTo>
                  <a:cubicBezTo>
                    <a:pt x="501" y="1409"/>
                    <a:pt x="468" y="1409"/>
                    <a:pt x="401" y="1443"/>
                  </a:cubicBezTo>
                  <a:lnTo>
                    <a:pt x="401" y="809"/>
                  </a:lnTo>
                  <a:cubicBezTo>
                    <a:pt x="434" y="709"/>
                    <a:pt x="501" y="609"/>
                    <a:pt x="534" y="509"/>
                  </a:cubicBezTo>
                  <a:cubicBezTo>
                    <a:pt x="568" y="475"/>
                    <a:pt x="634" y="409"/>
                    <a:pt x="701" y="375"/>
                  </a:cubicBezTo>
                  <a:lnTo>
                    <a:pt x="835" y="375"/>
                  </a:lnTo>
                  <a:cubicBezTo>
                    <a:pt x="868" y="409"/>
                    <a:pt x="901" y="475"/>
                    <a:pt x="868" y="542"/>
                  </a:cubicBezTo>
                  <a:lnTo>
                    <a:pt x="868" y="1176"/>
                  </a:lnTo>
                  <a:cubicBezTo>
                    <a:pt x="835" y="1209"/>
                    <a:pt x="801" y="1243"/>
                    <a:pt x="768" y="1309"/>
                  </a:cubicBezTo>
                  <a:cubicBezTo>
                    <a:pt x="735" y="1343"/>
                    <a:pt x="735" y="1376"/>
                    <a:pt x="735" y="1443"/>
                  </a:cubicBezTo>
                  <a:cubicBezTo>
                    <a:pt x="735" y="1476"/>
                    <a:pt x="735" y="1509"/>
                    <a:pt x="768" y="1543"/>
                  </a:cubicBezTo>
                  <a:cubicBezTo>
                    <a:pt x="785" y="1560"/>
                    <a:pt x="801" y="1568"/>
                    <a:pt x="822" y="1568"/>
                  </a:cubicBezTo>
                  <a:cubicBezTo>
                    <a:pt x="843" y="1568"/>
                    <a:pt x="868" y="1560"/>
                    <a:pt x="901" y="1543"/>
                  </a:cubicBezTo>
                  <a:lnTo>
                    <a:pt x="1101" y="1443"/>
                  </a:lnTo>
                  <a:cubicBezTo>
                    <a:pt x="1135" y="1409"/>
                    <a:pt x="1168" y="1376"/>
                    <a:pt x="1202" y="1309"/>
                  </a:cubicBezTo>
                  <a:cubicBezTo>
                    <a:pt x="1235" y="1276"/>
                    <a:pt x="1235" y="1209"/>
                    <a:pt x="1235" y="1176"/>
                  </a:cubicBezTo>
                  <a:cubicBezTo>
                    <a:pt x="1268" y="1143"/>
                    <a:pt x="1235" y="1076"/>
                    <a:pt x="1202" y="1076"/>
                  </a:cubicBezTo>
                  <a:cubicBezTo>
                    <a:pt x="1202" y="1059"/>
                    <a:pt x="1185" y="1051"/>
                    <a:pt x="1164" y="1051"/>
                  </a:cubicBezTo>
                  <a:cubicBezTo>
                    <a:pt x="1143" y="1051"/>
                    <a:pt x="1118" y="1059"/>
                    <a:pt x="1101" y="1076"/>
                  </a:cubicBezTo>
                  <a:lnTo>
                    <a:pt x="1101" y="409"/>
                  </a:lnTo>
                  <a:cubicBezTo>
                    <a:pt x="1101" y="275"/>
                    <a:pt x="1068" y="175"/>
                    <a:pt x="1001" y="75"/>
                  </a:cubicBezTo>
                  <a:cubicBezTo>
                    <a:pt x="968" y="25"/>
                    <a:pt x="926" y="0"/>
                    <a:pt x="87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6"/>
            <p:cNvSpPr/>
            <p:nvPr/>
          </p:nvSpPr>
          <p:spPr>
            <a:xfrm>
              <a:off x="2451100" y="1590950"/>
              <a:ext cx="29200" cy="48225"/>
            </a:xfrm>
            <a:custGeom>
              <a:avLst/>
              <a:gdLst/>
              <a:ahLst/>
              <a:cxnLst/>
              <a:rect l="l" t="t" r="r" b="b"/>
              <a:pathLst>
                <a:path w="1168" h="1929" extrusionOk="0">
                  <a:moveTo>
                    <a:pt x="1051" y="1"/>
                  </a:moveTo>
                  <a:cubicBezTo>
                    <a:pt x="1034" y="1"/>
                    <a:pt x="1017" y="9"/>
                    <a:pt x="1001" y="26"/>
                  </a:cubicBezTo>
                  <a:cubicBezTo>
                    <a:pt x="967" y="59"/>
                    <a:pt x="934" y="92"/>
                    <a:pt x="934" y="126"/>
                  </a:cubicBezTo>
                  <a:cubicBezTo>
                    <a:pt x="890" y="126"/>
                    <a:pt x="860" y="111"/>
                    <a:pt x="825" y="111"/>
                  </a:cubicBezTo>
                  <a:cubicBezTo>
                    <a:pt x="808" y="111"/>
                    <a:pt x="789" y="115"/>
                    <a:pt x="767" y="126"/>
                  </a:cubicBezTo>
                  <a:cubicBezTo>
                    <a:pt x="701" y="126"/>
                    <a:pt x="634" y="159"/>
                    <a:pt x="600" y="193"/>
                  </a:cubicBezTo>
                  <a:cubicBezTo>
                    <a:pt x="400" y="293"/>
                    <a:pt x="267" y="459"/>
                    <a:pt x="167" y="660"/>
                  </a:cubicBezTo>
                  <a:cubicBezTo>
                    <a:pt x="67" y="893"/>
                    <a:pt x="0" y="1127"/>
                    <a:pt x="0" y="1393"/>
                  </a:cubicBezTo>
                  <a:cubicBezTo>
                    <a:pt x="0" y="1660"/>
                    <a:pt x="100" y="1827"/>
                    <a:pt x="200" y="1894"/>
                  </a:cubicBezTo>
                  <a:cubicBezTo>
                    <a:pt x="236" y="1917"/>
                    <a:pt x="275" y="1928"/>
                    <a:pt x="321" y="1928"/>
                  </a:cubicBezTo>
                  <a:cubicBezTo>
                    <a:pt x="403" y="1928"/>
                    <a:pt x="505" y="1892"/>
                    <a:pt x="634" y="1827"/>
                  </a:cubicBezTo>
                  <a:cubicBezTo>
                    <a:pt x="801" y="1727"/>
                    <a:pt x="967" y="1594"/>
                    <a:pt x="1067" y="1393"/>
                  </a:cubicBezTo>
                  <a:cubicBezTo>
                    <a:pt x="1134" y="1327"/>
                    <a:pt x="1168" y="1227"/>
                    <a:pt x="1168" y="1127"/>
                  </a:cubicBezTo>
                  <a:cubicBezTo>
                    <a:pt x="1168" y="1093"/>
                    <a:pt x="1168" y="1060"/>
                    <a:pt x="1134" y="1026"/>
                  </a:cubicBezTo>
                  <a:cubicBezTo>
                    <a:pt x="1134" y="1010"/>
                    <a:pt x="1126" y="1001"/>
                    <a:pt x="1113" y="1001"/>
                  </a:cubicBezTo>
                  <a:cubicBezTo>
                    <a:pt x="1101" y="1001"/>
                    <a:pt x="1084" y="1010"/>
                    <a:pt x="1067" y="1026"/>
                  </a:cubicBezTo>
                  <a:cubicBezTo>
                    <a:pt x="1034" y="1060"/>
                    <a:pt x="1001" y="1093"/>
                    <a:pt x="967" y="1127"/>
                  </a:cubicBezTo>
                  <a:cubicBezTo>
                    <a:pt x="967" y="1193"/>
                    <a:pt x="934" y="1227"/>
                    <a:pt x="867" y="1293"/>
                  </a:cubicBezTo>
                  <a:cubicBezTo>
                    <a:pt x="801" y="1360"/>
                    <a:pt x="734" y="1427"/>
                    <a:pt x="634" y="1460"/>
                  </a:cubicBezTo>
                  <a:cubicBezTo>
                    <a:pt x="549" y="1524"/>
                    <a:pt x="478" y="1547"/>
                    <a:pt x="420" y="1547"/>
                  </a:cubicBezTo>
                  <a:cubicBezTo>
                    <a:pt x="387" y="1547"/>
                    <a:pt x="358" y="1539"/>
                    <a:pt x="334" y="1527"/>
                  </a:cubicBezTo>
                  <a:cubicBezTo>
                    <a:pt x="267" y="1460"/>
                    <a:pt x="234" y="1360"/>
                    <a:pt x="234" y="1260"/>
                  </a:cubicBezTo>
                  <a:cubicBezTo>
                    <a:pt x="234" y="1127"/>
                    <a:pt x="267" y="960"/>
                    <a:pt x="334" y="826"/>
                  </a:cubicBezTo>
                  <a:cubicBezTo>
                    <a:pt x="400" y="726"/>
                    <a:pt x="500" y="626"/>
                    <a:pt x="600" y="559"/>
                  </a:cubicBezTo>
                  <a:cubicBezTo>
                    <a:pt x="667" y="493"/>
                    <a:pt x="734" y="493"/>
                    <a:pt x="834" y="493"/>
                  </a:cubicBezTo>
                  <a:cubicBezTo>
                    <a:pt x="867" y="493"/>
                    <a:pt x="867" y="526"/>
                    <a:pt x="901" y="593"/>
                  </a:cubicBezTo>
                  <a:cubicBezTo>
                    <a:pt x="901" y="660"/>
                    <a:pt x="901" y="693"/>
                    <a:pt x="934" y="693"/>
                  </a:cubicBezTo>
                  <a:cubicBezTo>
                    <a:pt x="945" y="704"/>
                    <a:pt x="953" y="708"/>
                    <a:pt x="959" y="708"/>
                  </a:cubicBezTo>
                  <a:cubicBezTo>
                    <a:pt x="971" y="708"/>
                    <a:pt x="978" y="693"/>
                    <a:pt x="1001" y="693"/>
                  </a:cubicBezTo>
                  <a:cubicBezTo>
                    <a:pt x="1034" y="693"/>
                    <a:pt x="1067" y="626"/>
                    <a:pt x="1101" y="593"/>
                  </a:cubicBezTo>
                  <a:cubicBezTo>
                    <a:pt x="1101" y="526"/>
                    <a:pt x="1134" y="459"/>
                    <a:pt x="1134" y="393"/>
                  </a:cubicBezTo>
                  <a:lnTo>
                    <a:pt x="1134" y="193"/>
                  </a:lnTo>
                  <a:cubicBezTo>
                    <a:pt x="1134" y="126"/>
                    <a:pt x="1101" y="59"/>
                    <a:pt x="1101" y="26"/>
                  </a:cubicBezTo>
                  <a:cubicBezTo>
                    <a:pt x="1084" y="9"/>
                    <a:pt x="1067" y="1"/>
                    <a:pt x="10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6"/>
            <p:cNvSpPr/>
            <p:nvPr/>
          </p:nvSpPr>
          <p:spPr>
            <a:xfrm>
              <a:off x="2485275" y="1574550"/>
              <a:ext cx="29225" cy="44575"/>
            </a:xfrm>
            <a:custGeom>
              <a:avLst/>
              <a:gdLst/>
              <a:ahLst/>
              <a:cxnLst/>
              <a:rect l="l" t="t" r="r" b="b"/>
              <a:pathLst>
                <a:path w="1169" h="1783" extrusionOk="0">
                  <a:moveTo>
                    <a:pt x="720" y="385"/>
                  </a:moveTo>
                  <a:cubicBezTo>
                    <a:pt x="775" y="385"/>
                    <a:pt x="831" y="412"/>
                    <a:pt x="868" y="448"/>
                  </a:cubicBezTo>
                  <a:cubicBezTo>
                    <a:pt x="935" y="548"/>
                    <a:pt x="968" y="615"/>
                    <a:pt x="935" y="715"/>
                  </a:cubicBezTo>
                  <a:cubicBezTo>
                    <a:pt x="935" y="849"/>
                    <a:pt x="901" y="982"/>
                    <a:pt x="835" y="1115"/>
                  </a:cubicBezTo>
                  <a:cubicBezTo>
                    <a:pt x="801" y="1215"/>
                    <a:pt x="701" y="1316"/>
                    <a:pt x="601" y="1382"/>
                  </a:cubicBezTo>
                  <a:cubicBezTo>
                    <a:pt x="551" y="1416"/>
                    <a:pt x="501" y="1432"/>
                    <a:pt x="455" y="1432"/>
                  </a:cubicBezTo>
                  <a:cubicBezTo>
                    <a:pt x="409" y="1432"/>
                    <a:pt x="368" y="1416"/>
                    <a:pt x="334" y="1382"/>
                  </a:cubicBezTo>
                  <a:cubicBezTo>
                    <a:pt x="268" y="1349"/>
                    <a:pt x="234" y="1249"/>
                    <a:pt x="234" y="1149"/>
                  </a:cubicBezTo>
                  <a:cubicBezTo>
                    <a:pt x="234" y="1015"/>
                    <a:pt x="268" y="849"/>
                    <a:pt x="334" y="748"/>
                  </a:cubicBezTo>
                  <a:cubicBezTo>
                    <a:pt x="368" y="615"/>
                    <a:pt x="468" y="515"/>
                    <a:pt x="601" y="448"/>
                  </a:cubicBezTo>
                  <a:cubicBezTo>
                    <a:pt x="631" y="403"/>
                    <a:pt x="675" y="385"/>
                    <a:pt x="720" y="385"/>
                  </a:cubicBezTo>
                  <a:close/>
                  <a:moveTo>
                    <a:pt x="793" y="1"/>
                  </a:moveTo>
                  <a:cubicBezTo>
                    <a:pt x="712" y="1"/>
                    <a:pt x="648" y="24"/>
                    <a:pt x="601" y="48"/>
                  </a:cubicBezTo>
                  <a:cubicBezTo>
                    <a:pt x="468" y="148"/>
                    <a:pt x="368" y="248"/>
                    <a:pt x="301" y="348"/>
                  </a:cubicBezTo>
                  <a:cubicBezTo>
                    <a:pt x="201" y="482"/>
                    <a:pt x="134" y="615"/>
                    <a:pt x="67" y="782"/>
                  </a:cubicBezTo>
                  <a:cubicBezTo>
                    <a:pt x="34" y="949"/>
                    <a:pt x="1" y="1082"/>
                    <a:pt x="1" y="1249"/>
                  </a:cubicBezTo>
                  <a:cubicBezTo>
                    <a:pt x="1" y="1382"/>
                    <a:pt x="34" y="1482"/>
                    <a:pt x="67" y="1582"/>
                  </a:cubicBezTo>
                  <a:cubicBezTo>
                    <a:pt x="101" y="1682"/>
                    <a:pt x="201" y="1749"/>
                    <a:pt x="301" y="1783"/>
                  </a:cubicBezTo>
                  <a:cubicBezTo>
                    <a:pt x="401" y="1783"/>
                    <a:pt x="501" y="1749"/>
                    <a:pt x="601" y="1716"/>
                  </a:cubicBezTo>
                  <a:cubicBezTo>
                    <a:pt x="701" y="1649"/>
                    <a:pt x="801" y="1549"/>
                    <a:pt x="901" y="1416"/>
                  </a:cubicBezTo>
                  <a:cubicBezTo>
                    <a:pt x="1068" y="1182"/>
                    <a:pt x="1168" y="882"/>
                    <a:pt x="1168" y="582"/>
                  </a:cubicBezTo>
                  <a:cubicBezTo>
                    <a:pt x="1168" y="448"/>
                    <a:pt x="1168" y="315"/>
                    <a:pt x="1101" y="215"/>
                  </a:cubicBezTo>
                  <a:cubicBezTo>
                    <a:pt x="1068" y="115"/>
                    <a:pt x="968" y="48"/>
                    <a:pt x="901" y="15"/>
                  </a:cubicBezTo>
                  <a:cubicBezTo>
                    <a:pt x="862" y="5"/>
                    <a:pt x="826" y="1"/>
                    <a:pt x="79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6"/>
            <p:cNvSpPr/>
            <p:nvPr/>
          </p:nvSpPr>
          <p:spPr>
            <a:xfrm>
              <a:off x="2518625" y="1534050"/>
              <a:ext cx="33400" cy="66950"/>
            </a:xfrm>
            <a:custGeom>
              <a:avLst/>
              <a:gdLst/>
              <a:ahLst/>
              <a:cxnLst/>
              <a:rect l="l" t="t" r="r" b="b"/>
              <a:pathLst>
                <a:path w="1336" h="2678" extrusionOk="0">
                  <a:moveTo>
                    <a:pt x="718" y="1251"/>
                  </a:moveTo>
                  <a:cubicBezTo>
                    <a:pt x="760" y="1251"/>
                    <a:pt x="802" y="1268"/>
                    <a:pt x="835" y="1301"/>
                  </a:cubicBezTo>
                  <a:cubicBezTo>
                    <a:pt x="902" y="1368"/>
                    <a:pt x="935" y="1501"/>
                    <a:pt x="935" y="1601"/>
                  </a:cubicBezTo>
                  <a:cubicBezTo>
                    <a:pt x="935" y="1735"/>
                    <a:pt x="902" y="1868"/>
                    <a:pt x="835" y="1968"/>
                  </a:cubicBezTo>
                  <a:cubicBezTo>
                    <a:pt x="768" y="2102"/>
                    <a:pt x="701" y="2168"/>
                    <a:pt x="601" y="2235"/>
                  </a:cubicBezTo>
                  <a:cubicBezTo>
                    <a:pt x="523" y="2274"/>
                    <a:pt x="468" y="2290"/>
                    <a:pt x="422" y="2290"/>
                  </a:cubicBezTo>
                  <a:cubicBezTo>
                    <a:pt x="390" y="2290"/>
                    <a:pt x="362" y="2282"/>
                    <a:pt x="335" y="2268"/>
                  </a:cubicBezTo>
                  <a:cubicBezTo>
                    <a:pt x="268" y="2202"/>
                    <a:pt x="234" y="2102"/>
                    <a:pt x="268" y="2002"/>
                  </a:cubicBezTo>
                  <a:cubicBezTo>
                    <a:pt x="234" y="1868"/>
                    <a:pt x="268" y="1701"/>
                    <a:pt x="335" y="1568"/>
                  </a:cubicBezTo>
                  <a:cubicBezTo>
                    <a:pt x="401" y="1468"/>
                    <a:pt x="468" y="1368"/>
                    <a:pt x="601" y="1301"/>
                  </a:cubicBezTo>
                  <a:cubicBezTo>
                    <a:pt x="635" y="1268"/>
                    <a:pt x="676" y="1251"/>
                    <a:pt x="718" y="1251"/>
                  </a:cubicBezTo>
                  <a:close/>
                  <a:moveTo>
                    <a:pt x="1135" y="0"/>
                  </a:moveTo>
                  <a:lnTo>
                    <a:pt x="902" y="167"/>
                  </a:lnTo>
                  <a:cubicBezTo>
                    <a:pt x="835" y="167"/>
                    <a:pt x="802" y="200"/>
                    <a:pt x="802" y="267"/>
                  </a:cubicBezTo>
                  <a:cubicBezTo>
                    <a:pt x="768" y="300"/>
                    <a:pt x="735" y="367"/>
                    <a:pt x="735" y="400"/>
                  </a:cubicBezTo>
                  <a:cubicBezTo>
                    <a:pt x="735" y="467"/>
                    <a:pt x="768" y="500"/>
                    <a:pt x="802" y="534"/>
                  </a:cubicBezTo>
                  <a:cubicBezTo>
                    <a:pt x="802" y="545"/>
                    <a:pt x="805" y="549"/>
                    <a:pt x="813" y="549"/>
                  </a:cubicBezTo>
                  <a:cubicBezTo>
                    <a:pt x="827" y="549"/>
                    <a:pt x="857" y="534"/>
                    <a:pt x="902" y="534"/>
                  </a:cubicBezTo>
                  <a:lnTo>
                    <a:pt x="935" y="500"/>
                  </a:lnTo>
                  <a:lnTo>
                    <a:pt x="935" y="901"/>
                  </a:lnTo>
                  <a:cubicBezTo>
                    <a:pt x="913" y="901"/>
                    <a:pt x="876" y="886"/>
                    <a:pt x="834" y="886"/>
                  </a:cubicBezTo>
                  <a:cubicBezTo>
                    <a:pt x="813" y="886"/>
                    <a:pt x="790" y="890"/>
                    <a:pt x="768" y="901"/>
                  </a:cubicBezTo>
                  <a:cubicBezTo>
                    <a:pt x="701" y="901"/>
                    <a:pt x="635" y="901"/>
                    <a:pt x="601" y="934"/>
                  </a:cubicBezTo>
                  <a:cubicBezTo>
                    <a:pt x="401" y="1068"/>
                    <a:pt x="268" y="1234"/>
                    <a:pt x="168" y="1434"/>
                  </a:cubicBezTo>
                  <a:cubicBezTo>
                    <a:pt x="68" y="1635"/>
                    <a:pt x="34" y="1868"/>
                    <a:pt x="34" y="2135"/>
                  </a:cubicBezTo>
                  <a:cubicBezTo>
                    <a:pt x="1" y="2302"/>
                    <a:pt x="68" y="2469"/>
                    <a:pt x="168" y="2602"/>
                  </a:cubicBezTo>
                  <a:cubicBezTo>
                    <a:pt x="218" y="2652"/>
                    <a:pt x="284" y="2677"/>
                    <a:pt x="360" y="2677"/>
                  </a:cubicBezTo>
                  <a:cubicBezTo>
                    <a:pt x="435" y="2677"/>
                    <a:pt x="518" y="2652"/>
                    <a:pt x="601" y="2602"/>
                  </a:cubicBezTo>
                  <a:cubicBezTo>
                    <a:pt x="668" y="2569"/>
                    <a:pt x="701" y="2502"/>
                    <a:pt x="768" y="2469"/>
                  </a:cubicBezTo>
                  <a:cubicBezTo>
                    <a:pt x="835" y="2402"/>
                    <a:pt x="868" y="2335"/>
                    <a:pt x="935" y="2268"/>
                  </a:cubicBezTo>
                  <a:lnTo>
                    <a:pt x="935" y="2335"/>
                  </a:lnTo>
                  <a:lnTo>
                    <a:pt x="1202" y="2202"/>
                  </a:lnTo>
                  <a:cubicBezTo>
                    <a:pt x="1235" y="2168"/>
                    <a:pt x="1269" y="2135"/>
                    <a:pt x="1302" y="2068"/>
                  </a:cubicBezTo>
                  <a:cubicBezTo>
                    <a:pt x="1335" y="2035"/>
                    <a:pt x="1335" y="2002"/>
                    <a:pt x="1335" y="1935"/>
                  </a:cubicBezTo>
                  <a:cubicBezTo>
                    <a:pt x="1335" y="1901"/>
                    <a:pt x="1335" y="1868"/>
                    <a:pt x="1302" y="1835"/>
                  </a:cubicBezTo>
                  <a:cubicBezTo>
                    <a:pt x="1285" y="1818"/>
                    <a:pt x="1269" y="1810"/>
                    <a:pt x="1252" y="1810"/>
                  </a:cubicBezTo>
                  <a:cubicBezTo>
                    <a:pt x="1235" y="1810"/>
                    <a:pt x="1218" y="1818"/>
                    <a:pt x="1202" y="1835"/>
                  </a:cubicBezTo>
                  <a:lnTo>
                    <a:pt x="1135" y="1835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6"/>
            <p:cNvSpPr/>
            <p:nvPr/>
          </p:nvSpPr>
          <p:spPr>
            <a:xfrm>
              <a:off x="2555325" y="1519875"/>
              <a:ext cx="27550" cy="63175"/>
            </a:xfrm>
            <a:custGeom>
              <a:avLst/>
              <a:gdLst/>
              <a:ahLst/>
              <a:cxnLst/>
              <a:rect l="l" t="t" r="r" b="b"/>
              <a:pathLst>
                <a:path w="1102" h="2527" extrusionOk="0">
                  <a:moveTo>
                    <a:pt x="634" y="0"/>
                  </a:moveTo>
                  <a:lnTo>
                    <a:pt x="368" y="167"/>
                  </a:lnTo>
                  <a:lnTo>
                    <a:pt x="368" y="534"/>
                  </a:lnTo>
                  <a:lnTo>
                    <a:pt x="634" y="367"/>
                  </a:lnTo>
                  <a:lnTo>
                    <a:pt x="634" y="0"/>
                  </a:lnTo>
                  <a:close/>
                  <a:moveTo>
                    <a:pt x="668" y="667"/>
                  </a:moveTo>
                  <a:lnTo>
                    <a:pt x="268" y="901"/>
                  </a:lnTo>
                  <a:cubicBezTo>
                    <a:pt x="201" y="934"/>
                    <a:pt x="167" y="967"/>
                    <a:pt x="134" y="1001"/>
                  </a:cubicBezTo>
                  <a:cubicBezTo>
                    <a:pt x="101" y="1067"/>
                    <a:pt x="101" y="1101"/>
                    <a:pt x="101" y="1168"/>
                  </a:cubicBezTo>
                  <a:cubicBezTo>
                    <a:pt x="101" y="1201"/>
                    <a:pt x="101" y="1234"/>
                    <a:pt x="134" y="1268"/>
                  </a:cubicBezTo>
                  <a:cubicBezTo>
                    <a:pt x="151" y="1284"/>
                    <a:pt x="167" y="1293"/>
                    <a:pt x="188" y="1293"/>
                  </a:cubicBezTo>
                  <a:cubicBezTo>
                    <a:pt x="209" y="1293"/>
                    <a:pt x="234" y="1284"/>
                    <a:pt x="268" y="1268"/>
                  </a:cubicBezTo>
                  <a:lnTo>
                    <a:pt x="434" y="1168"/>
                  </a:lnTo>
                  <a:lnTo>
                    <a:pt x="434" y="2001"/>
                  </a:lnTo>
                  <a:lnTo>
                    <a:pt x="167" y="2135"/>
                  </a:lnTo>
                  <a:cubicBezTo>
                    <a:pt x="101" y="2168"/>
                    <a:pt x="67" y="2202"/>
                    <a:pt x="34" y="2268"/>
                  </a:cubicBezTo>
                  <a:cubicBezTo>
                    <a:pt x="34" y="2302"/>
                    <a:pt x="1" y="2335"/>
                    <a:pt x="1" y="2402"/>
                  </a:cubicBezTo>
                  <a:cubicBezTo>
                    <a:pt x="1" y="2435"/>
                    <a:pt x="1" y="2468"/>
                    <a:pt x="34" y="2502"/>
                  </a:cubicBezTo>
                  <a:cubicBezTo>
                    <a:pt x="51" y="2519"/>
                    <a:pt x="67" y="2527"/>
                    <a:pt x="88" y="2527"/>
                  </a:cubicBezTo>
                  <a:cubicBezTo>
                    <a:pt x="109" y="2527"/>
                    <a:pt x="134" y="2519"/>
                    <a:pt x="167" y="2502"/>
                  </a:cubicBezTo>
                  <a:lnTo>
                    <a:pt x="935" y="2068"/>
                  </a:lnTo>
                  <a:cubicBezTo>
                    <a:pt x="1035" y="2001"/>
                    <a:pt x="1068" y="1901"/>
                    <a:pt x="1068" y="1801"/>
                  </a:cubicBezTo>
                  <a:cubicBezTo>
                    <a:pt x="1101" y="1768"/>
                    <a:pt x="1068" y="1735"/>
                    <a:pt x="1035" y="1701"/>
                  </a:cubicBezTo>
                  <a:cubicBezTo>
                    <a:pt x="1035" y="1685"/>
                    <a:pt x="1026" y="1676"/>
                    <a:pt x="1010" y="1676"/>
                  </a:cubicBezTo>
                  <a:cubicBezTo>
                    <a:pt x="993" y="1676"/>
                    <a:pt x="968" y="1685"/>
                    <a:pt x="935" y="1701"/>
                  </a:cubicBezTo>
                  <a:lnTo>
                    <a:pt x="668" y="1868"/>
                  </a:lnTo>
                  <a:lnTo>
                    <a:pt x="668" y="66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6"/>
            <p:cNvSpPr/>
            <p:nvPr/>
          </p:nvSpPr>
          <p:spPr>
            <a:xfrm>
              <a:off x="2587850" y="1514450"/>
              <a:ext cx="30875" cy="50250"/>
            </a:xfrm>
            <a:custGeom>
              <a:avLst/>
              <a:gdLst/>
              <a:ahLst/>
              <a:cxnLst/>
              <a:rect l="l" t="t" r="r" b="b"/>
              <a:pathLst>
                <a:path w="1235" h="2010" extrusionOk="0">
                  <a:moveTo>
                    <a:pt x="876" y="0"/>
                  </a:moveTo>
                  <a:cubicBezTo>
                    <a:pt x="826" y="0"/>
                    <a:pt x="768" y="17"/>
                    <a:pt x="701" y="50"/>
                  </a:cubicBezTo>
                  <a:cubicBezTo>
                    <a:pt x="634" y="84"/>
                    <a:pt x="568" y="150"/>
                    <a:pt x="534" y="184"/>
                  </a:cubicBezTo>
                  <a:cubicBezTo>
                    <a:pt x="468" y="250"/>
                    <a:pt x="434" y="317"/>
                    <a:pt x="401" y="384"/>
                  </a:cubicBezTo>
                  <a:lnTo>
                    <a:pt x="401" y="284"/>
                  </a:lnTo>
                  <a:lnTo>
                    <a:pt x="167" y="417"/>
                  </a:lnTo>
                  <a:cubicBezTo>
                    <a:pt x="134" y="451"/>
                    <a:pt x="67" y="484"/>
                    <a:pt x="67" y="517"/>
                  </a:cubicBezTo>
                  <a:cubicBezTo>
                    <a:pt x="34" y="584"/>
                    <a:pt x="1" y="617"/>
                    <a:pt x="1" y="684"/>
                  </a:cubicBezTo>
                  <a:cubicBezTo>
                    <a:pt x="1" y="717"/>
                    <a:pt x="34" y="751"/>
                    <a:pt x="34" y="784"/>
                  </a:cubicBezTo>
                  <a:cubicBezTo>
                    <a:pt x="51" y="801"/>
                    <a:pt x="67" y="809"/>
                    <a:pt x="88" y="809"/>
                  </a:cubicBezTo>
                  <a:cubicBezTo>
                    <a:pt x="109" y="809"/>
                    <a:pt x="134" y="801"/>
                    <a:pt x="167" y="784"/>
                  </a:cubicBezTo>
                  <a:lnTo>
                    <a:pt x="167" y="1618"/>
                  </a:lnTo>
                  <a:cubicBezTo>
                    <a:pt x="101" y="1651"/>
                    <a:pt x="67" y="1685"/>
                    <a:pt x="34" y="1718"/>
                  </a:cubicBezTo>
                  <a:cubicBezTo>
                    <a:pt x="1" y="1751"/>
                    <a:pt x="1" y="1818"/>
                    <a:pt x="1" y="1885"/>
                  </a:cubicBezTo>
                  <a:cubicBezTo>
                    <a:pt x="1" y="1918"/>
                    <a:pt x="1" y="1952"/>
                    <a:pt x="34" y="1985"/>
                  </a:cubicBezTo>
                  <a:cubicBezTo>
                    <a:pt x="34" y="2002"/>
                    <a:pt x="51" y="2010"/>
                    <a:pt x="71" y="2010"/>
                  </a:cubicBezTo>
                  <a:cubicBezTo>
                    <a:pt x="92" y="2010"/>
                    <a:pt x="117" y="2002"/>
                    <a:pt x="134" y="1985"/>
                  </a:cubicBezTo>
                  <a:lnTo>
                    <a:pt x="401" y="1818"/>
                  </a:lnTo>
                  <a:cubicBezTo>
                    <a:pt x="434" y="1785"/>
                    <a:pt x="501" y="1751"/>
                    <a:pt x="501" y="1718"/>
                  </a:cubicBezTo>
                  <a:cubicBezTo>
                    <a:pt x="534" y="1651"/>
                    <a:pt x="568" y="1618"/>
                    <a:pt x="534" y="1551"/>
                  </a:cubicBezTo>
                  <a:cubicBezTo>
                    <a:pt x="534" y="1485"/>
                    <a:pt x="534" y="1451"/>
                    <a:pt x="501" y="1451"/>
                  </a:cubicBezTo>
                  <a:cubicBezTo>
                    <a:pt x="468" y="1451"/>
                    <a:pt x="434" y="1451"/>
                    <a:pt x="368" y="1485"/>
                  </a:cubicBezTo>
                  <a:lnTo>
                    <a:pt x="368" y="817"/>
                  </a:lnTo>
                  <a:cubicBezTo>
                    <a:pt x="434" y="717"/>
                    <a:pt x="468" y="617"/>
                    <a:pt x="534" y="517"/>
                  </a:cubicBezTo>
                  <a:cubicBezTo>
                    <a:pt x="568" y="451"/>
                    <a:pt x="634" y="417"/>
                    <a:pt x="668" y="384"/>
                  </a:cubicBezTo>
                  <a:lnTo>
                    <a:pt x="835" y="384"/>
                  </a:lnTo>
                  <a:cubicBezTo>
                    <a:pt x="868" y="417"/>
                    <a:pt x="868" y="451"/>
                    <a:pt x="868" y="517"/>
                  </a:cubicBezTo>
                  <a:lnTo>
                    <a:pt x="868" y="1184"/>
                  </a:lnTo>
                  <a:cubicBezTo>
                    <a:pt x="835" y="1218"/>
                    <a:pt x="801" y="1251"/>
                    <a:pt x="768" y="1318"/>
                  </a:cubicBezTo>
                  <a:cubicBezTo>
                    <a:pt x="734" y="1351"/>
                    <a:pt x="734" y="1385"/>
                    <a:pt x="734" y="1451"/>
                  </a:cubicBezTo>
                  <a:cubicBezTo>
                    <a:pt x="734" y="1485"/>
                    <a:pt x="734" y="1518"/>
                    <a:pt x="768" y="1551"/>
                  </a:cubicBezTo>
                  <a:cubicBezTo>
                    <a:pt x="768" y="1568"/>
                    <a:pt x="784" y="1576"/>
                    <a:pt x="805" y="1576"/>
                  </a:cubicBezTo>
                  <a:cubicBezTo>
                    <a:pt x="826" y="1576"/>
                    <a:pt x="851" y="1568"/>
                    <a:pt x="868" y="1551"/>
                  </a:cubicBezTo>
                  <a:lnTo>
                    <a:pt x="1068" y="1451"/>
                  </a:lnTo>
                  <a:cubicBezTo>
                    <a:pt x="1135" y="1418"/>
                    <a:pt x="1168" y="1351"/>
                    <a:pt x="1201" y="1318"/>
                  </a:cubicBezTo>
                  <a:cubicBezTo>
                    <a:pt x="1235" y="1284"/>
                    <a:pt x="1235" y="1218"/>
                    <a:pt x="1235" y="1184"/>
                  </a:cubicBezTo>
                  <a:cubicBezTo>
                    <a:pt x="1235" y="1151"/>
                    <a:pt x="1235" y="1084"/>
                    <a:pt x="1201" y="1084"/>
                  </a:cubicBezTo>
                  <a:cubicBezTo>
                    <a:pt x="1185" y="1068"/>
                    <a:pt x="1168" y="1059"/>
                    <a:pt x="1151" y="1059"/>
                  </a:cubicBezTo>
                  <a:cubicBezTo>
                    <a:pt x="1135" y="1059"/>
                    <a:pt x="1118" y="1068"/>
                    <a:pt x="1101" y="1084"/>
                  </a:cubicBezTo>
                  <a:lnTo>
                    <a:pt x="1101" y="417"/>
                  </a:lnTo>
                  <a:cubicBezTo>
                    <a:pt x="1101" y="284"/>
                    <a:pt x="1068" y="150"/>
                    <a:pt x="1001" y="50"/>
                  </a:cubicBezTo>
                  <a:cubicBezTo>
                    <a:pt x="968" y="17"/>
                    <a:pt x="926" y="0"/>
                    <a:pt x="87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6"/>
            <p:cNvSpPr/>
            <p:nvPr/>
          </p:nvSpPr>
          <p:spPr>
            <a:xfrm>
              <a:off x="2622050" y="1489850"/>
              <a:ext cx="32550" cy="68200"/>
            </a:xfrm>
            <a:custGeom>
              <a:avLst/>
              <a:gdLst/>
              <a:ahLst/>
              <a:cxnLst/>
              <a:rect l="l" t="t" r="r" b="b"/>
              <a:pathLst>
                <a:path w="1302" h="2728" extrusionOk="0">
                  <a:moveTo>
                    <a:pt x="684" y="642"/>
                  </a:moveTo>
                  <a:cubicBezTo>
                    <a:pt x="726" y="642"/>
                    <a:pt x="767" y="651"/>
                    <a:pt x="801" y="667"/>
                  </a:cubicBezTo>
                  <a:cubicBezTo>
                    <a:pt x="868" y="767"/>
                    <a:pt x="901" y="867"/>
                    <a:pt x="901" y="968"/>
                  </a:cubicBezTo>
                  <a:cubicBezTo>
                    <a:pt x="901" y="1101"/>
                    <a:pt x="868" y="1234"/>
                    <a:pt x="801" y="1334"/>
                  </a:cubicBezTo>
                  <a:cubicBezTo>
                    <a:pt x="767" y="1468"/>
                    <a:pt x="667" y="1535"/>
                    <a:pt x="567" y="1601"/>
                  </a:cubicBezTo>
                  <a:cubicBezTo>
                    <a:pt x="534" y="1635"/>
                    <a:pt x="501" y="1651"/>
                    <a:pt x="467" y="1651"/>
                  </a:cubicBezTo>
                  <a:cubicBezTo>
                    <a:pt x="434" y="1651"/>
                    <a:pt x="401" y="1635"/>
                    <a:pt x="367" y="1601"/>
                  </a:cubicBezTo>
                  <a:cubicBezTo>
                    <a:pt x="300" y="1535"/>
                    <a:pt x="267" y="1435"/>
                    <a:pt x="267" y="1334"/>
                  </a:cubicBezTo>
                  <a:cubicBezTo>
                    <a:pt x="267" y="1201"/>
                    <a:pt x="300" y="1068"/>
                    <a:pt x="367" y="934"/>
                  </a:cubicBezTo>
                  <a:cubicBezTo>
                    <a:pt x="401" y="834"/>
                    <a:pt x="467" y="734"/>
                    <a:pt x="567" y="667"/>
                  </a:cubicBezTo>
                  <a:cubicBezTo>
                    <a:pt x="601" y="651"/>
                    <a:pt x="642" y="642"/>
                    <a:pt x="684" y="642"/>
                  </a:cubicBezTo>
                  <a:close/>
                  <a:moveTo>
                    <a:pt x="1268" y="0"/>
                  </a:moveTo>
                  <a:cubicBezTo>
                    <a:pt x="1234" y="0"/>
                    <a:pt x="1201" y="0"/>
                    <a:pt x="1168" y="34"/>
                  </a:cubicBezTo>
                  <a:lnTo>
                    <a:pt x="901" y="200"/>
                  </a:lnTo>
                  <a:lnTo>
                    <a:pt x="901" y="300"/>
                  </a:lnTo>
                  <a:cubicBezTo>
                    <a:pt x="834" y="267"/>
                    <a:pt x="767" y="267"/>
                    <a:pt x="734" y="267"/>
                  </a:cubicBezTo>
                  <a:cubicBezTo>
                    <a:pt x="667" y="267"/>
                    <a:pt x="601" y="300"/>
                    <a:pt x="567" y="334"/>
                  </a:cubicBezTo>
                  <a:cubicBezTo>
                    <a:pt x="401" y="434"/>
                    <a:pt x="267" y="601"/>
                    <a:pt x="167" y="801"/>
                  </a:cubicBezTo>
                  <a:cubicBezTo>
                    <a:pt x="67" y="1001"/>
                    <a:pt x="34" y="1234"/>
                    <a:pt x="0" y="1468"/>
                  </a:cubicBezTo>
                  <a:cubicBezTo>
                    <a:pt x="0" y="1635"/>
                    <a:pt x="67" y="1835"/>
                    <a:pt x="167" y="1968"/>
                  </a:cubicBezTo>
                  <a:cubicBezTo>
                    <a:pt x="234" y="2018"/>
                    <a:pt x="300" y="2043"/>
                    <a:pt x="367" y="2043"/>
                  </a:cubicBezTo>
                  <a:cubicBezTo>
                    <a:pt x="434" y="2043"/>
                    <a:pt x="501" y="2018"/>
                    <a:pt x="567" y="1968"/>
                  </a:cubicBezTo>
                  <a:cubicBezTo>
                    <a:pt x="634" y="1935"/>
                    <a:pt x="667" y="1902"/>
                    <a:pt x="734" y="1835"/>
                  </a:cubicBezTo>
                  <a:cubicBezTo>
                    <a:pt x="767" y="1768"/>
                    <a:pt x="834" y="1701"/>
                    <a:pt x="868" y="1635"/>
                  </a:cubicBezTo>
                  <a:lnTo>
                    <a:pt x="868" y="1735"/>
                  </a:lnTo>
                  <a:cubicBezTo>
                    <a:pt x="868" y="1835"/>
                    <a:pt x="868" y="1902"/>
                    <a:pt x="801" y="2002"/>
                  </a:cubicBezTo>
                  <a:cubicBezTo>
                    <a:pt x="767" y="2068"/>
                    <a:pt x="734" y="2135"/>
                    <a:pt x="667" y="2168"/>
                  </a:cubicBezTo>
                  <a:lnTo>
                    <a:pt x="401" y="2335"/>
                  </a:lnTo>
                  <a:cubicBezTo>
                    <a:pt x="367" y="2335"/>
                    <a:pt x="300" y="2402"/>
                    <a:pt x="300" y="2435"/>
                  </a:cubicBezTo>
                  <a:cubicBezTo>
                    <a:pt x="267" y="2469"/>
                    <a:pt x="267" y="2535"/>
                    <a:pt x="267" y="2569"/>
                  </a:cubicBezTo>
                  <a:cubicBezTo>
                    <a:pt x="234" y="2635"/>
                    <a:pt x="267" y="2669"/>
                    <a:pt x="300" y="2702"/>
                  </a:cubicBezTo>
                  <a:cubicBezTo>
                    <a:pt x="300" y="2719"/>
                    <a:pt x="309" y="2727"/>
                    <a:pt x="325" y="2727"/>
                  </a:cubicBezTo>
                  <a:cubicBezTo>
                    <a:pt x="342" y="2727"/>
                    <a:pt x="367" y="2719"/>
                    <a:pt x="401" y="2702"/>
                  </a:cubicBezTo>
                  <a:lnTo>
                    <a:pt x="667" y="2535"/>
                  </a:lnTo>
                  <a:cubicBezTo>
                    <a:pt x="767" y="2469"/>
                    <a:pt x="834" y="2402"/>
                    <a:pt x="901" y="2302"/>
                  </a:cubicBezTo>
                  <a:cubicBezTo>
                    <a:pt x="968" y="2202"/>
                    <a:pt x="1001" y="2102"/>
                    <a:pt x="1068" y="1968"/>
                  </a:cubicBezTo>
                  <a:cubicBezTo>
                    <a:pt x="1101" y="1868"/>
                    <a:pt x="1101" y="1768"/>
                    <a:pt x="1101" y="1635"/>
                  </a:cubicBezTo>
                  <a:lnTo>
                    <a:pt x="1101" y="400"/>
                  </a:lnTo>
                  <a:lnTo>
                    <a:pt x="1168" y="367"/>
                  </a:lnTo>
                  <a:cubicBezTo>
                    <a:pt x="1201" y="367"/>
                    <a:pt x="1234" y="300"/>
                    <a:pt x="1268" y="267"/>
                  </a:cubicBezTo>
                  <a:cubicBezTo>
                    <a:pt x="1301" y="234"/>
                    <a:pt x="1301" y="167"/>
                    <a:pt x="1301" y="134"/>
                  </a:cubicBezTo>
                  <a:cubicBezTo>
                    <a:pt x="1301" y="67"/>
                    <a:pt x="1301" y="34"/>
                    <a:pt x="12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6"/>
            <p:cNvSpPr/>
            <p:nvPr/>
          </p:nvSpPr>
          <p:spPr>
            <a:xfrm>
              <a:off x="2657075" y="1471700"/>
              <a:ext cx="31700" cy="40475"/>
            </a:xfrm>
            <a:custGeom>
              <a:avLst/>
              <a:gdLst/>
              <a:ahLst/>
              <a:cxnLst/>
              <a:rect l="l" t="t" r="r" b="b"/>
              <a:pathLst>
                <a:path w="1268" h="1619" extrusionOk="0">
                  <a:moveTo>
                    <a:pt x="1180" y="1"/>
                  </a:moveTo>
                  <a:cubicBezTo>
                    <a:pt x="1159" y="1"/>
                    <a:pt x="1134" y="9"/>
                    <a:pt x="1101" y="26"/>
                  </a:cubicBezTo>
                  <a:lnTo>
                    <a:pt x="134" y="593"/>
                  </a:lnTo>
                  <a:cubicBezTo>
                    <a:pt x="100" y="626"/>
                    <a:pt x="34" y="659"/>
                    <a:pt x="34" y="693"/>
                  </a:cubicBezTo>
                  <a:cubicBezTo>
                    <a:pt x="0" y="726"/>
                    <a:pt x="0" y="793"/>
                    <a:pt x="0" y="860"/>
                  </a:cubicBezTo>
                  <a:cubicBezTo>
                    <a:pt x="0" y="893"/>
                    <a:pt x="0" y="926"/>
                    <a:pt x="34" y="960"/>
                  </a:cubicBezTo>
                  <a:cubicBezTo>
                    <a:pt x="34" y="960"/>
                    <a:pt x="100" y="960"/>
                    <a:pt x="134" y="926"/>
                  </a:cubicBezTo>
                  <a:lnTo>
                    <a:pt x="1101" y="359"/>
                  </a:lnTo>
                  <a:cubicBezTo>
                    <a:pt x="1168" y="359"/>
                    <a:pt x="1201" y="326"/>
                    <a:pt x="1234" y="259"/>
                  </a:cubicBezTo>
                  <a:cubicBezTo>
                    <a:pt x="1234" y="226"/>
                    <a:pt x="1268" y="192"/>
                    <a:pt x="1268" y="126"/>
                  </a:cubicBezTo>
                  <a:cubicBezTo>
                    <a:pt x="1268" y="92"/>
                    <a:pt x="1234" y="59"/>
                    <a:pt x="1234" y="26"/>
                  </a:cubicBezTo>
                  <a:cubicBezTo>
                    <a:pt x="1218" y="9"/>
                    <a:pt x="1201" y="1"/>
                    <a:pt x="1180" y="1"/>
                  </a:cubicBezTo>
                  <a:close/>
                  <a:moveTo>
                    <a:pt x="1180" y="634"/>
                  </a:moveTo>
                  <a:cubicBezTo>
                    <a:pt x="1159" y="634"/>
                    <a:pt x="1134" y="643"/>
                    <a:pt x="1101" y="659"/>
                  </a:cubicBezTo>
                  <a:lnTo>
                    <a:pt x="134" y="1227"/>
                  </a:lnTo>
                  <a:cubicBezTo>
                    <a:pt x="100" y="1260"/>
                    <a:pt x="34" y="1293"/>
                    <a:pt x="34" y="1327"/>
                  </a:cubicBezTo>
                  <a:cubicBezTo>
                    <a:pt x="0" y="1393"/>
                    <a:pt x="0" y="1427"/>
                    <a:pt x="0" y="1493"/>
                  </a:cubicBezTo>
                  <a:cubicBezTo>
                    <a:pt x="0" y="1527"/>
                    <a:pt x="0" y="1560"/>
                    <a:pt x="34" y="1593"/>
                  </a:cubicBezTo>
                  <a:cubicBezTo>
                    <a:pt x="34" y="1610"/>
                    <a:pt x="50" y="1618"/>
                    <a:pt x="71" y="1618"/>
                  </a:cubicBezTo>
                  <a:cubicBezTo>
                    <a:pt x="92" y="1618"/>
                    <a:pt x="117" y="1610"/>
                    <a:pt x="134" y="1593"/>
                  </a:cubicBezTo>
                  <a:lnTo>
                    <a:pt x="1101" y="1026"/>
                  </a:lnTo>
                  <a:cubicBezTo>
                    <a:pt x="1168" y="993"/>
                    <a:pt x="1201" y="960"/>
                    <a:pt x="1234" y="926"/>
                  </a:cubicBezTo>
                  <a:cubicBezTo>
                    <a:pt x="1234" y="860"/>
                    <a:pt x="1268" y="826"/>
                    <a:pt x="1268" y="760"/>
                  </a:cubicBezTo>
                  <a:cubicBezTo>
                    <a:pt x="1268" y="726"/>
                    <a:pt x="1234" y="693"/>
                    <a:pt x="1234" y="659"/>
                  </a:cubicBezTo>
                  <a:cubicBezTo>
                    <a:pt x="1218" y="643"/>
                    <a:pt x="1201" y="634"/>
                    <a:pt x="1180" y="634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6"/>
            <p:cNvSpPr/>
            <p:nvPr/>
          </p:nvSpPr>
          <p:spPr>
            <a:xfrm>
              <a:off x="2697100" y="1438975"/>
              <a:ext cx="19200" cy="32550"/>
            </a:xfrm>
            <a:custGeom>
              <a:avLst/>
              <a:gdLst/>
              <a:ahLst/>
              <a:cxnLst/>
              <a:rect l="l" t="t" r="r" b="b"/>
              <a:pathLst>
                <a:path w="768" h="1302" extrusionOk="0">
                  <a:moveTo>
                    <a:pt x="768" y="0"/>
                  </a:moveTo>
                  <a:lnTo>
                    <a:pt x="501" y="167"/>
                  </a:lnTo>
                  <a:lnTo>
                    <a:pt x="567" y="934"/>
                  </a:lnTo>
                  <a:cubicBezTo>
                    <a:pt x="567" y="1001"/>
                    <a:pt x="567" y="1034"/>
                    <a:pt x="601" y="1034"/>
                  </a:cubicBezTo>
                  <a:lnTo>
                    <a:pt x="634" y="1034"/>
                  </a:lnTo>
                  <a:cubicBezTo>
                    <a:pt x="668" y="1001"/>
                    <a:pt x="668" y="1001"/>
                    <a:pt x="668" y="968"/>
                  </a:cubicBezTo>
                  <a:cubicBezTo>
                    <a:pt x="701" y="934"/>
                    <a:pt x="701" y="901"/>
                    <a:pt x="701" y="868"/>
                  </a:cubicBezTo>
                  <a:lnTo>
                    <a:pt x="768" y="0"/>
                  </a:lnTo>
                  <a:close/>
                  <a:moveTo>
                    <a:pt x="301" y="267"/>
                  </a:moveTo>
                  <a:lnTo>
                    <a:pt x="0" y="434"/>
                  </a:lnTo>
                  <a:lnTo>
                    <a:pt x="100" y="1201"/>
                  </a:lnTo>
                  <a:cubicBezTo>
                    <a:pt x="100" y="1235"/>
                    <a:pt x="100" y="1268"/>
                    <a:pt x="100" y="1301"/>
                  </a:cubicBezTo>
                  <a:lnTo>
                    <a:pt x="167" y="1301"/>
                  </a:lnTo>
                  <a:cubicBezTo>
                    <a:pt x="167" y="1268"/>
                    <a:pt x="201" y="1268"/>
                    <a:pt x="201" y="1235"/>
                  </a:cubicBezTo>
                  <a:cubicBezTo>
                    <a:pt x="234" y="1201"/>
                    <a:pt x="234" y="1168"/>
                    <a:pt x="234" y="1135"/>
                  </a:cubicBezTo>
                  <a:lnTo>
                    <a:pt x="301" y="26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6"/>
            <p:cNvSpPr/>
            <p:nvPr/>
          </p:nvSpPr>
          <p:spPr>
            <a:xfrm>
              <a:off x="2725450" y="1416450"/>
              <a:ext cx="32550" cy="62575"/>
            </a:xfrm>
            <a:custGeom>
              <a:avLst/>
              <a:gdLst/>
              <a:ahLst/>
              <a:cxnLst/>
              <a:rect l="l" t="t" r="r" b="b"/>
              <a:pathLst>
                <a:path w="1302" h="2503" extrusionOk="0">
                  <a:moveTo>
                    <a:pt x="1268" y="1"/>
                  </a:moveTo>
                  <a:cubicBezTo>
                    <a:pt x="1235" y="1"/>
                    <a:pt x="1201" y="1"/>
                    <a:pt x="1168" y="34"/>
                  </a:cubicBezTo>
                  <a:lnTo>
                    <a:pt x="868" y="201"/>
                  </a:lnTo>
                  <a:cubicBezTo>
                    <a:pt x="801" y="234"/>
                    <a:pt x="768" y="268"/>
                    <a:pt x="734" y="301"/>
                  </a:cubicBezTo>
                  <a:cubicBezTo>
                    <a:pt x="701" y="368"/>
                    <a:pt x="701" y="401"/>
                    <a:pt x="701" y="468"/>
                  </a:cubicBezTo>
                  <a:cubicBezTo>
                    <a:pt x="701" y="501"/>
                    <a:pt x="701" y="534"/>
                    <a:pt x="734" y="568"/>
                  </a:cubicBezTo>
                  <a:cubicBezTo>
                    <a:pt x="751" y="584"/>
                    <a:pt x="768" y="593"/>
                    <a:pt x="789" y="593"/>
                  </a:cubicBezTo>
                  <a:cubicBezTo>
                    <a:pt x="809" y="593"/>
                    <a:pt x="834" y="584"/>
                    <a:pt x="868" y="568"/>
                  </a:cubicBezTo>
                  <a:lnTo>
                    <a:pt x="935" y="501"/>
                  </a:lnTo>
                  <a:lnTo>
                    <a:pt x="935" y="1535"/>
                  </a:lnTo>
                  <a:cubicBezTo>
                    <a:pt x="935" y="1602"/>
                    <a:pt x="935" y="1669"/>
                    <a:pt x="901" y="1735"/>
                  </a:cubicBezTo>
                  <a:cubicBezTo>
                    <a:pt x="901" y="1802"/>
                    <a:pt x="834" y="1902"/>
                    <a:pt x="801" y="1969"/>
                  </a:cubicBezTo>
                  <a:cubicBezTo>
                    <a:pt x="768" y="2002"/>
                    <a:pt x="701" y="2069"/>
                    <a:pt x="668" y="2102"/>
                  </a:cubicBezTo>
                  <a:cubicBezTo>
                    <a:pt x="634" y="2119"/>
                    <a:pt x="593" y="2127"/>
                    <a:pt x="551" y="2127"/>
                  </a:cubicBezTo>
                  <a:cubicBezTo>
                    <a:pt x="509" y="2127"/>
                    <a:pt x="468" y="2119"/>
                    <a:pt x="434" y="2102"/>
                  </a:cubicBezTo>
                  <a:cubicBezTo>
                    <a:pt x="367" y="2036"/>
                    <a:pt x="367" y="1969"/>
                    <a:pt x="367" y="1869"/>
                  </a:cubicBezTo>
                  <a:lnTo>
                    <a:pt x="367" y="868"/>
                  </a:lnTo>
                  <a:lnTo>
                    <a:pt x="434" y="801"/>
                  </a:lnTo>
                  <a:cubicBezTo>
                    <a:pt x="501" y="768"/>
                    <a:pt x="534" y="735"/>
                    <a:pt x="568" y="701"/>
                  </a:cubicBezTo>
                  <a:cubicBezTo>
                    <a:pt x="568" y="635"/>
                    <a:pt x="601" y="601"/>
                    <a:pt x="601" y="534"/>
                  </a:cubicBezTo>
                  <a:cubicBezTo>
                    <a:pt x="601" y="501"/>
                    <a:pt x="601" y="468"/>
                    <a:pt x="568" y="434"/>
                  </a:cubicBezTo>
                  <a:cubicBezTo>
                    <a:pt x="551" y="418"/>
                    <a:pt x="534" y="409"/>
                    <a:pt x="513" y="409"/>
                  </a:cubicBezTo>
                  <a:cubicBezTo>
                    <a:pt x="493" y="409"/>
                    <a:pt x="468" y="418"/>
                    <a:pt x="434" y="434"/>
                  </a:cubicBezTo>
                  <a:lnTo>
                    <a:pt x="134" y="601"/>
                  </a:lnTo>
                  <a:cubicBezTo>
                    <a:pt x="101" y="635"/>
                    <a:pt x="67" y="668"/>
                    <a:pt x="34" y="735"/>
                  </a:cubicBezTo>
                  <a:cubicBezTo>
                    <a:pt x="1" y="768"/>
                    <a:pt x="1" y="835"/>
                    <a:pt x="1" y="868"/>
                  </a:cubicBezTo>
                  <a:cubicBezTo>
                    <a:pt x="1" y="901"/>
                    <a:pt x="1" y="935"/>
                    <a:pt x="34" y="968"/>
                  </a:cubicBezTo>
                  <a:cubicBezTo>
                    <a:pt x="51" y="985"/>
                    <a:pt x="67" y="993"/>
                    <a:pt x="84" y="993"/>
                  </a:cubicBezTo>
                  <a:cubicBezTo>
                    <a:pt x="101" y="993"/>
                    <a:pt x="117" y="985"/>
                    <a:pt x="134" y="968"/>
                  </a:cubicBezTo>
                  <a:lnTo>
                    <a:pt x="134" y="1969"/>
                  </a:lnTo>
                  <a:cubicBezTo>
                    <a:pt x="134" y="2069"/>
                    <a:pt x="134" y="2169"/>
                    <a:pt x="167" y="2269"/>
                  </a:cubicBezTo>
                  <a:cubicBezTo>
                    <a:pt x="201" y="2336"/>
                    <a:pt x="234" y="2369"/>
                    <a:pt x="301" y="2436"/>
                  </a:cubicBezTo>
                  <a:cubicBezTo>
                    <a:pt x="334" y="2469"/>
                    <a:pt x="401" y="2503"/>
                    <a:pt x="468" y="2503"/>
                  </a:cubicBezTo>
                  <a:cubicBezTo>
                    <a:pt x="534" y="2503"/>
                    <a:pt x="601" y="2469"/>
                    <a:pt x="668" y="2436"/>
                  </a:cubicBezTo>
                  <a:cubicBezTo>
                    <a:pt x="801" y="2336"/>
                    <a:pt x="935" y="2202"/>
                    <a:pt x="1035" y="2036"/>
                  </a:cubicBezTo>
                  <a:cubicBezTo>
                    <a:pt x="1101" y="1835"/>
                    <a:pt x="1168" y="1602"/>
                    <a:pt x="1168" y="1402"/>
                  </a:cubicBezTo>
                  <a:lnTo>
                    <a:pt x="1168" y="401"/>
                  </a:lnTo>
                  <a:cubicBezTo>
                    <a:pt x="1235" y="368"/>
                    <a:pt x="1268" y="334"/>
                    <a:pt x="1268" y="268"/>
                  </a:cubicBezTo>
                  <a:cubicBezTo>
                    <a:pt x="1301" y="201"/>
                    <a:pt x="1301" y="168"/>
                    <a:pt x="1301" y="101"/>
                  </a:cubicBezTo>
                  <a:cubicBezTo>
                    <a:pt x="1301" y="67"/>
                    <a:pt x="1301" y="34"/>
                    <a:pt x="12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6"/>
            <p:cNvSpPr/>
            <p:nvPr/>
          </p:nvSpPr>
          <p:spPr>
            <a:xfrm>
              <a:off x="2761300" y="1397275"/>
              <a:ext cx="29225" cy="64875"/>
            </a:xfrm>
            <a:custGeom>
              <a:avLst/>
              <a:gdLst/>
              <a:ahLst/>
              <a:cxnLst/>
              <a:rect l="l" t="t" r="r" b="b"/>
              <a:pathLst>
                <a:path w="1169" h="2595" extrusionOk="0">
                  <a:moveTo>
                    <a:pt x="1168" y="1"/>
                  </a:moveTo>
                  <a:lnTo>
                    <a:pt x="1" y="668"/>
                  </a:lnTo>
                  <a:lnTo>
                    <a:pt x="1" y="1368"/>
                  </a:lnTo>
                  <a:cubicBezTo>
                    <a:pt x="1" y="1402"/>
                    <a:pt x="1" y="1468"/>
                    <a:pt x="34" y="1535"/>
                  </a:cubicBezTo>
                  <a:lnTo>
                    <a:pt x="134" y="1535"/>
                  </a:lnTo>
                  <a:cubicBezTo>
                    <a:pt x="168" y="1502"/>
                    <a:pt x="201" y="1468"/>
                    <a:pt x="201" y="1435"/>
                  </a:cubicBezTo>
                  <a:cubicBezTo>
                    <a:pt x="234" y="1368"/>
                    <a:pt x="234" y="1301"/>
                    <a:pt x="234" y="1235"/>
                  </a:cubicBezTo>
                  <a:lnTo>
                    <a:pt x="234" y="901"/>
                  </a:lnTo>
                  <a:lnTo>
                    <a:pt x="468" y="768"/>
                  </a:lnTo>
                  <a:lnTo>
                    <a:pt x="468" y="2102"/>
                  </a:lnTo>
                  <a:lnTo>
                    <a:pt x="334" y="2202"/>
                  </a:lnTo>
                  <a:cubicBezTo>
                    <a:pt x="268" y="2235"/>
                    <a:pt x="234" y="2269"/>
                    <a:pt x="201" y="2302"/>
                  </a:cubicBezTo>
                  <a:cubicBezTo>
                    <a:pt x="201" y="2369"/>
                    <a:pt x="168" y="2402"/>
                    <a:pt x="168" y="2469"/>
                  </a:cubicBezTo>
                  <a:cubicBezTo>
                    <a:pt x="168" y="2502"/>
                    <a:pt x="201" y="2536"/>
                    <a:pt x="201" y="2569"/>
                  </a:cubicBezTo>
                  <a:cubicBezTo>
                    <a:pt x="218" y="2586"/>
                    <a:pt x="234" y="2594"/>
                    <a:pt x="255" y="2594"/>
                  </a:cubicBezTo>
                  <a:cubicBezTo>
                    <a:pt x="276" y="2594"/>
                    <a:pt x="301" y="2586"/>
                    <a:pt x="334" y="2569"/>
                  </a:cubicBezTo>
                  <a:lnTo>
                    <a:pt x="868" y="2269"/>
                  </a:lnTo>
                  <a:cubicBezTo>
                    <a:pt x="902" y="2235"/>
                    <a:pt x="935" y="2202"/>
                    <a:pt x="968" y="2135"/>
                  </a:cubicBezTo>
                  <a:cubicBezTo>
                    <a:pt x="1002" y="2102"/>
                    <a:pt x="1002" y="2035"/>
                    <a:pt x="1002" y="2002"/>
                  </a:cubicBezTo>
                  <a:cubicBezTo>
                    <a:pt x="1002" y="1969"/>
                    <a:pt x="1002" y="1902"/>
                    <a:pt x="968" y="1902"/>
                  </a:cubicBezTo>
                  <a:cubicBezTo>
                    <a:pt x="968" y="1874"/>
                    <a:pt x="956" y="1863"/>
                    <a:pt x="940" y="1863"/>
                  </a:cubicBezTo>
                  <a:cubicBezTo>
                    <a:pt x="918" y="1863"/>
                    <a:pt x="887" y="1883"/>
                    <a:pt x="868" y="1902"/>
                  </a:cubicBezTo>
                  <a:lnTo>
                    <a:pt x="701" y="1969"/>
                  </a:lnTo>
                  <a:lnTo>
                    <a:pt x="701" y="601"/>
                  </a:lnTo>
                  <a:lnTo>
                    <a:pt x="968" y="501"/>
                  </a:lnTo>
                  <a:lnTo>
                    <a:pt x="968" y="834"/>
                  </a:lnTo>
                  <a:cubicBezTo>
                    <a:pt x="935" y="868"/>
                    <a:pt x="968" y="935"/>
                    <a:pt x="1002" y="1001"/>
                  </a:cubicBezTo>
                  <a:lnTo>
                    <a:pt x="1068" y="1001"/>
                  </a:lnTo>
                  <a:cubicBezTo>
                    <a:pt x="1102" y="968"/>
                    <a:pt x="1135" y="935"/>
                    <a:pt x="1168" y="868"/>
                  </a:cubicBezTo>
                  <a:cubicBezTo>
                    <a:pt x="1168" y="801"/>
                    <a:pt x="1168" y="734"/>
                    <a:pt x="1168" y="7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6"/>
            <p:cNvSpPr/>
            <p:nvPr/>
          </p:nvSpPr>
          <p:spPr>
            <a:xfrm>
              <a:off x="2796325" y="1375600"/>
              <a:ext cx="30900" cy="68200"/>
            </a:xfrm>
            <a:custGeom>
              <a:avLst/>
              <a:gdLst/>
              <a:ahLst/>
              <a:cxnLst/>
              <a:rect l="l" t="t" r="r" b="b"/>
              <a:pathLst>
                <a:path w="1236" h="2728" extrusionOk="0">
                  <a:moveTo>
                    <a:pt x="1235" y="0"/>
                  </a:moveTo>
                  <a:lnTo>
                    <a:pt x="168" y="601"/>
                  </a:lnTo>
                  <a:cubicBezTo>
                    <a:pt x="101" y="634"/>
                    <a:pt x="68" y="667"/>
                    <a:pt x="34" y="734"/>
                  </a:cubicBezTo>
                  <a:cubicBezTo>
                    <a:pt x="34" y="767"/>
                    <a:pt x="1" y="801"/>
                    <a:pt x="1" y="868"/>
                  </a:cubicBezTo>
                  <a:cubicBezTo>
                    <a:pt x="1" y="901"/>
                    <a:pt x="1" y="934"/>
                    <a:pt x="34" y="968"/>
                  </a:cubicBezTo>
                  <a:cubicBezTo>
                    <a:pt x="51" y="984"/>
                    <a:pt x="68" y="993"/>
                    <a:pt x="88" y="993"/>
                  </a:cubicBezTo>
                  <a:cubicBezTo>
                    <a:pt x="109" y="993"/>
                    <a:pt x="134" y="984"/>
                    <a:pt x="168" y="968"/>
                  </a:cubicBezTo>
                  <a:lnTo>
                    <a:pt x="201" y="968"/>
                  </a:lnTo>
                  <a:lnTo>
                    <a:pt x="201" y="2335"/>
                  </a:lnTo>
                  <a:lnTo>
                    <a:pt x="168" y="2335"/>
                  </a:lnTo>
                  <a:cubicBezTo>
                    <a:pt x="101" y="2369"/>
                    <a:pt x="68" y="2402"/>
                    <a:pt x="34" y="2469"/>
                  </a:cubicBezTo>
                  <a:cubicBezTo>
                    <a:pt x="34" y="2502"/>
                    <a:pt x="1" y="2535"/>
                    <a:pt x="1" y="2602"/>
                  </a:cubicBezTo>
                  <a:cubicBezTo>
                    <a:pt x="1" y="2635"/>
                    <a:pt x="1" y="2669"/>
                    <a:pt x="34" y="2702"/>
                  </a:cubicBezTo>
                  <a:cubicBezTo>
                    <a:pt x="51" y="2719"/>
                    <a:pt x="68" y="2727"/>
                    <a:pt x="88" y="2727"/>
                  </a:cubicBezTo>
                  <a:cubicBezTo>
                    <a:pt x="109" y="2727"/>
                    <a:pt x="134" y="2719"/>
                    <a:pt x="168" y="2702"/>
                  </a:cubicBezTo>
                  <a:lnTo>
                    <a:pt x="668" y="2435"/>
                  </a:lnTo>
                  <a:cubicBezTo>
                    <a:pt x="701" y="2402"/>
                    <a:pt x="735" y="2369"/>
                    <a:pt x="768" y="2302"/>
                  </a:cubicBezTo>
                  <a:cubicBezTo>
                    <a:pt x="801" y="2269"/>
                    <a:pt x="801" y="2202"/>
                    <a:pt x="801" y="2168"/>
                  </a:cubicBezTo>
                  <a:cubicBezTo>
                    <a:pt x="801" y="2135"/>
                    <a:pt x="801" y="2102"/>
                    <a:pt x="768" y="2068"/>
                  </a:cubicBezTo>
                  <a:cubicBezTo>
                    <a:pt x="751" y="2052"/>
                    <a:pt x="735" y="2043"/>
                    <a:pt x="718" y="2043"/>
                  </a:cubicBezTo>
                  <a:cubicBezTo>
                    <a:pt x="701" y="2043"/>
                    <a:pt x="685" y="2052"/>
                    <a:pt x="668" y="2068"/>
                  </a:cubicBezTo>
                  <a:lnTo>
                    <a:pt x="435" y="2202"/>
                  </a:lnTo>
                  <a:lnTo>
                    <a:pt x="435" y="1701"/>
                  </a:lnTo>
                  <a:lnTo>
                    <a:pt x="635" y="1568"/>
                  </a:lnTo>
                  <a:lnTo>
                    <a:pt x="635" y="1568"/>
                  </a:lnTo>
                  <a:cubicBezTo>
                    <a:pt x="601" y="1635"/>
                    <a:pt x="601" y="1668"/>
                    <a:pt x="635" y="1735"/>
                  </a:cubicBezTo>
                  <a:cubicBezTo>
                    <a:pt x="635" y="1758"/>
                    <a:pt x="668" y="1782"/>
                    <a:pt x="699" y="1782"/>
                  </a:cubicBezTo>
                  <a:cubicBezTo>
                    <a:pt x="712" y="1782"/>
                    <a:pt x="725" y="1778"/>
                    <a:pt x="735" y="1768"/>
                  </a:cubicBezTo>
                  <a:cubicBezTo>
                    <a:pt x="768" y="1735"/>
                    <a:pt x="768" y="1701"/>
                    <a:pt x="801" y="1668"/>
                  </a:cubicBezTo>
                  <a:cubicBezTo>
                    <a:pt x="835" y="1601"/>
                    <a:pt x="835" y="1535"/>
                    <a:pt x="835" y="1468"/>
                  </a:cubicBezTo>
                  <a:lnTo>
                    <a:pt x="835" y="1034"/>
                  </a:lnTo>
                  <a:cubicBezTo>
                    <a:pt x="835" y="1001"/>
                    <a:pt x="835" y="934"/>
                    <a:pt x="801" y="868"/>
                  </a:cubicBezTo>
                  <a:lnTo>
                    <a:pt x="735" y="868"/>
                  </a:lnTo>
                  <a:cubicBezTo>
                    <a:pt x="668" y="901"/>
                    <a:pt x="635" y="968"/>
                    <a:pt x="635" y="1034"/>
                  </a:cubicBezTo>
                  <a:cubicBezTo>
                    <a:pt x="601" y="1068"/>
                    <a:pt x="601" y="1134"/>
                    <a:pt x="635" y="1201"/>
                  </a:cubicBezTo>
                  <a:lnTo>
                    <a:pt x="435" y="1335"/>
                  </a:lnTo>
                  <a:lnTo>
                    <a:pt x="435" y="801"/>
                  </a:lnTo>
                  <a:lnTo>
                    <a:pt x="1002" y="467"/>
                  </a:lnTo>
                  <a:lnTo>
                    <a:pt x="1002" y="667"/>
                  </a:lnTo>
                  <a:cubicBezTo>
                    <a:pt x="1002" y="734"/>
                    <a:pt x="1002" y="767"/>
                    <a:pt x="1035" y="834"/>
                  </a:cubicBezTo>
                  <a:lnTo>
                    <a:pt x="1102" y="834"/>
                  </a:lnTo>
                  <a:cubicBezTo>
                    <a:pt x="1135" y="801"/>
                    <a:pt x="1168" y="767"/>
                    <a:pt x="1202" y="734"/>
                  </a:cubicBezTo>
                  <a:cubicBezTo>
                    <a:pt x="1202" y="667"/>
                    <a:pt x="1235" y="601"/>
                    <a:pt x="1235" y="534"/>
                  </a:cubicBezTo>
                  <a:lnTo>
                    <a:pt x="12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6"/>
            <p:cNvSpPr/>
            <p:nvPr/>
          </p:nvSpPr>
          <p:spPr>
            <a:xfrm>
              <a:off x="2833025" y="1381425"/>
              <a:ext cx="24200" cy="21725"/>
            </a:xfrm>
            <a:custGeom>
              <a:avLst/>
              <a:gdLst/>
              <a:ahLst/>
              <a:cxnLst/>
              <a:rect l="l" t="t" r="r" b="b"/>
              <a:pathLst>
                <a:path w="968" h="869" extrusionOk="0">
                  <a:moveTo>
                    <a:pt x="968" y="1"/>
                  </a:moveTo>
                  <a:lnTo>
                    <a:pt x="1" y="568"/>
                  </a:lnTo>
                  <a:lnTo>
                    <a:pt x="1" y="868"/>
                  </a:lnTo>
                  <a:lnTo>
                    <a:pt x="968" y="334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6"/>
            <p:cNvSpPr/>
            <p:nvPr/>
          </p:nvSpPr>
          <p:spPr>
            <a:xfrm>
              <a:off x="2867225" y="1339325"/>
              <a:ext cx="25025" cy="60475"/>
            </a:xfrm>
            <a:custGeom>
              <a:avLst/>
              <a:gdLst/>
              <a:ahLst/>
              <a:cxnLst/>
              <a:rect l="l" t="t" r="r" b="b"/>
              <a:pathLst>
                <a:path w="1001" h="2419" extrusionOk="0">
                  <a:moveTo>
                    <a:pt x="597" y="359"/>
                  </a:moveTo>
                  <a:cubicBezTo>
                    <a:pt x="626" y="359"/>
                    <a:pt x="651" y="367"/>
                    <a:pt x="667" y="384"/>
                  </a:cubicBezTo>
                  <a:cubicBezTo>
                    <a:pt x="734" y="451"/>
                    <a:pt x="767" y="517"/>
                    <a:pt x="734" y="584"/>
                  </a:cubicBezTo>
                  <a:cubicBezTo>
                    <a:pt x="734" y="651"/>
                    <a:pt x="734" y="751"/>
                    <a:pt x="667" y="817"/>
                  </a:cubicBezTo>
                  <a:cubicBezTo>
                    <a:pt x="634" y="918"/>
                    <a:pt x="567" y="984"/>
                    <a:pt x="501" y="1018"/>
                  </a:cubicBezTo>
                  <a:cubicBezTo>
                    <a:pt x="467" y="1034"/>
                    <a:pt x="434" y="1043"/>
                    <a:pt x="405" y="1043"/>
                  </a:cubicBezTo>
                  <a:cubicBezTo>
                    <a:pt x="376" y="1043"/>
                    <a:pt x="350" y="1034"/>
                    <a:pt x="334" y="1018"/>
                  </a:cubicBezTo>
                  <a:cubicBezTo>
                    <a:pt x="267" y="984"/>
                    <a:pt x="267" y="918"/>
                    <a:pt x="267" y="851"/>
                  </a:cubicBezTo>
                  <a:cubicBezTo>
                    <a:pt x="267" y="751"/>
                    <a:pt x="267" y="651"/>
                    <a:pt x="334" y="584"/>
                  </a:cubicBezTo>
                  <a:cubicBezTo>
                    <a:pt x="367" y="484"/>
                    <a:pt x="434" y="417"/>
                    <a:pt x="501" y="384"/>
                  </a:cubicBezTo>
                  <a:cubicBezTo>
                    <a:pt x="534" y="367"/>
                    <a:pt x="567" y="359"/>
                    <a:pt x="597" y="359"/>
                  </a:cubicBezTo>
                  <a:close/>
                  <a:moveTo>
                    <a:pt x="601" y="1334"/>
                  </a:moveTo>
                  <a:cubicBezTo>
                    <a:pt x="634" y="1334"/>
                    <a:pt x="667" y="1351"/>
                    <a:pt x="701" y="1385"/>
                  </a:cubicBezTo>
                  <a:cubicBezTo>
                    <a:pt x="734" y="1418"/>
                    <a:pt x="767" y="1518"/>
                    <a:pt x="767" y="1585"/>
                  </a:cubicBezTo>
                  <a:cubicBezTo>
                    <a:pt x="767" y="1651"/>
                    <a:pt x="734" y="1751"/>
                    <a:pt x="701" y="1818"/>
                  </a:cubicBezTo>
                  <a:cubicBezTo>
                    <a:pt x="667" y="1885"/>
                    <a:pt x="601" y="1952"/>
                    <a:pt x="501" y="2018"/>
                  </a:cubicBezTo>
                  <a:cubicBezTo>
                    <a:pt x="453" y="2042"/>
                    <a:pt x="390" y="2065"/>
                    <a:pt x="344" y="2065"/>
                  </a:cubicBezTo>
                  <a:cubicBezTo>
                    <a:pt x="326" y="2065"/>
                    <a:pt x="310" y="2061"/>
                    <a:pt x="300" y="2052"/>
                  </a:cubicBezTo>
                  <a:cubicBezTo>
                    <a:pt x="267" y="2018"/>
                    <a:pt x="234" y="1952"/>
                    <a:pt x="234" y="1885"/>
                  </a:cubicBezTo>
                  <a:cubicBezTo>
                    <a:pt x="234" y="1785"/>
                    <a:pt x="267" y="1685"/>
                    <a:pt x="300" y="1585"/>
                  </a:cubicBezTo>
                  <a:cubicBezTo>
                    <a:pt x="367" y="1518"/>
                    <a:pt x="434" y="1418"/>
                    <a:pt x="501" y="1385"/>
                  </a:cubicBezTo>
                  <a:cubicBezTo>
                    <a:pt x="534" y="1351"/>
                    <a:pt x="567" y="1334"/>
                    <a:pt x="601" y="1334"/>
                  </a:cubicBezTo>
                  <a:close/>
                  <a:moveTo>
                    <a:pt x="701" y="0"/>
                  </a:moveTo>
                  <a:cubicBezTo>
                    <a:pt x="642" y="0"/>
                    <a:pt x="584" y="17"/>
                    <a:pt x="534" y="50"/>
                  </a:cubicBezTo>
                  <a:cubicBezTo>
                    <a:pt x="367" y="150"/>
                    <a:pt x="267" y="284"/>
                    <a:pt x="200" y="451"/>
                  </a:cubicBezTo>
                  <a:cubicBezTo>
                    <a:pt x="100" y="617"/>
                    <a:pt x="67" y="784"/>
                    <a:pt x="67" y="984"/>
                  </a:cubicBezTo>
                  <a:cubicBezTo>
                    <a:pt x="34" y="1051"/>
                    <a:pt x="67" y="1151"/>
                    <a:pt x="67" y="1218"/>
                  </a:cubicBezTo>
                  <a:cubicBezTo>
                    <a:pt x="100" y="1284"/>
                    <a:pt x="134" y="1318"/>
                    <a:pt x="200" y="1385"/>
                  </a:cubicBezTo>
                  <a:cubicBezTo>
                    <a:pt x="134" y="1485"/>
                    <a:pt x="100" y="1585"/>
                    <a:pt x="67" y="1685"/>
                  </a:cubicBezTo>
                  <a:cubicBezTo>
                    <a:pt x="34" y="1785"/>
                    <a:pt x="0" y="1885"/>
                    <a:pt x="0" y="2018"/>
                  </a:cubicBezTo>
                  <a:cubicBezTo>
                    <a:pt x="0" y="2118"/>
                    <a:pt x="34" y="2218"/>
                    <a:pt x="67" y="2285"/>
                  </a:cubicBezTo>
                  <a:cubicBezTo>
                    <a:pt x="100" y="2352"/>
                    <a:pt x="167" y="2419"/>
                    <a:pt x="234" y="2419"/>
                  </a:cubicBezTo>
                  <a:cubicBezTo>
                    <a:pt x="334" y="2419"/>
                    <a:pt x="434" y="2419"/>
                    <a:pt x="501" y="2352"/>
                  </a:cubicBezTo>
                  <a:cubicBezTo>
                    <a:pt x="601" y="2285"/>
                    <a:pt x="701" y="2218"/>
                    <a:pt x="767" y="2118"/>
                  </a:cubicBezTo>
                  <a:cubicBezTo>
                    <a:pt x="834" y="2018"/>
                    <a:pt x="901" y="1918"/>
                    <a:pt x="934" y="1785"/>
                  </a:cubicBezTo>
                  <a:cubicBezTo>
                    <a:pt x="968" y="1685"/>
                    <a:pt x="1001" y="1551"/>
                    <a:pt x="1001" y="1451"/>
                  </a:cubicBezTo>
                  <a:cubicBezTo>
                    <a:pt x="1001" y="1351"/>
                    <a:pt x="1001" y="1251"/>
                    <a:pt x="968" y="1184"/>
                  </a:cubicBezTo>
                  <a:cubicBezTo>
                    <a:pt x="934" y="1118"/>
                    <a:pt x="901" y="1051"/>
                    <a:pt x="834" y="1018"/>
                  </a:cubicBezTo>
                  <a:cubicBezTo>
                    <a:pt x="868" y="918"/>
                    <a:pt x="934" y="817"/>
                    <a:pt x="968" y="717"/>
                  </a:cubicBezTo>
                  <a:cubicBezTo>
                    <a:pt x="968" y="617"/>
                    <a:pt x="1001" y="551"/>
                    <a:pt x="1001" y="451"/>
                  </a:cubicBezTo>
                  <a:cubicBezTo>
                    <a:pt x="1001" y="317"/>
                    <a:pt x="968" y="150"/>
                    <a:pt x="868" y="50"/>
                  </a:cubicBezTo>
                  <a:cubicBezTo>
                    <a:pt x="817" y="17"/>
                    <a:pt x="759" y="0"/>
                    <a:pt x="7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6"/>
            <p:cNvSpPr/>
            <p:nvPr/>
          </p:nvSpPr>
          <p:spPr>
            <a:xfrm>
              <a:off x="2904750" y="1318875"/>
              <a:ext cx="19200" cy="33175"/>
            </a:xfrm>
            <a:custGeom>
              <a:avLst/>
              <a:gdLst/>
              <a:ahLst/>
              <a:cxnLst/>
              <a:rect l="l" t="t" r="r" b="b"/>
              <a:pathLst>
                <a:path w="768" h="1327" extrusionOk="0">
                  <a:moveTo>
                    <a:pt x="768" y="1"/>
                  </a:moveTo>
                  <a:lnTo>
                    <a:pt x="467" y="168"/>
                  </a:lnTo>
                  <a:lnTo>
                    <a:pt x="567" y="968"/>
                  </a:lnTo>
                  <a:cubicBezTo>
                    <a:pt x="567" y="1002"/>
                    <a:pt x="567" y="1002"/>
                    <a:pt x="601" y="1035"/>
                  </a:cubicBezTo>
                  <a:lnTo>
                    <a:pt x="634" y="1035"/>
                  </a:lnTo>
                  <a:cubicBezTo>
                    <a:pt x="667" y="1035"/>
                    <a:pt x="667" y="1002"/>
                    <a:pt x="701" y="1002"/>
                  </a:cubicBezTo>
                  <a:cubicBezTo>
                    <a:pt x="701" y="935"/>
                    <a:pt x="701" y="902"/>
                    <a:pt x="701" y="868"/>
                  </a:cubicBezTo>
                  <a:lnTo>
                    <a:pt x="768" y="1"/>
                  </a:lnTo>
                  <a:close/>
                  <a:moveTo>
                    <a:pt x="301" y="268"/>
                  </a:moveTo>
                  <a:lnTo>
                    <a:pt x="0" y="435"/>
                  </a:lnTo>
                  <a:lnTo>
                    <a:pt x="67" y="1235"/>
                  </a:lnTo>
                  <a:cubicBezTo>
                    <a:pt x="67" y="1269"/>
                    <a:pt x="100" y="1302"/>
                    <a:pt x="100" y="1302"/>
                  </a:cubicBezTo>
                  <a:cubicBezTo>
                    <a:pt x="100" y="1319"/>
                    <a:pt x="109" y="1327"/>
                    <a:pt x="117" y="1327"/>
                  </a:cubicBezTo>
                  <a:cubicBezTo>
                    <a:pt x="125" y="1327"/>
                    <a:pt x="134" y="1319"/>
                    <a:pt x="134" y="1302"/>
                  </a:cubicBezTo>
                  <a:cubicBezTo>
                    <a:pt x="167" y="1302"/>
                    <a:pt x="200" y="1269"/>
                    <a:pt x="200" y="1269"/>
                  </a:cubicBezTo>
                  <a:cubicBezTo>
                    <a:pt x="200" y="1235"/>
                    <a:pt x="200" y="1202"/>
                    <a:pt x="234" y="1168"/>
                  </a:cubicBezTo>
                  <a:lnTo>
                    <a:pt x="301" y="268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6"/>
            <p:cNvSpPr/>
            <p:nvPr/>
          </p:nvSpPr>
          <p:spPr>
            <a:xfrm>
              <a:off x="2937275" y="1302625"/>
              <a:ext cx="24200" cy="56450"/>
            </a:xfrm>
            <a:custGeom>
              <a:avLst/>
              <a:gdLst/>
              <a:ahLst/>
              <a:cxnLst/>
              <a:rect l="l" t="t" r="r" b="b"/>
              <a:pathLst>
                <a:path w="968" h="2258" extrusionOk="0">
                  <a:moveTo>
                    <a:pt x="680" y="0"/>
                  </a:moveTo>
                  <a:cubicBezTo>
                    <a:pt x="626" y="0"/>
                    <a:pt x="567" y="17"/>
                    <a:pt x="501" y="51"/>
                  </a:cubicBezTo>
                  <a:cubicBezTo>
                    <a:pt x="401" y="84"/>
                    <a:pt x="367" y="151"/>
                    <a:pt x="300" y="217"/>
                  </a:cubicBezTo>
                  <a:cubicBezTo>
                    <a:pt x="200" y="317"/>
                    <a:pt x="100" y="417"/>
                    <a:pt x="34" y="551"/>
                  </a:cubicBezTo>
                  <a:lnTo>
                    <a:pt x="34" y="818"/>
                  </a:lnTo>
                  <a:cubicBezTo>
                    <a:pt x="0" y="884"/>
                    <a:pt x="34" y="918"/>
                    <a:pt x="67" y="985"/>
                  </a:cubicBezTo>
                  <a:lnTo>
                    <a:pt x="134" y="985"/>
                  </a:lnTo>
                  <a:cubicBezTo>
                    <a:pt x="167" y="951"/>
                    <a:pt x="200" y="918"/>
                    <a:pt x="234" y="884"/>
                  </a:cubicBezTo>
                  <a:cubicBezTo>
                    <a:pt x="234" y="818"/>
                    <a:pt x="234" y="751"/>
                    <a:pt x="234" y="684"/>
                  </a:cubicBezTo>
                  <a:lnTo>
                    <a:pt x="234" y="618"/>
                  </a:lnTo>
                  <a:cubicBezTo>
                    <a:pt x="300" y="551"/>
                    <a:pt x="401" y="451"/>
                    <a:pt x="501" y="417"/>
                  </a:cubicBezTo>
                  <a:cubicBezTo>
                    <a:pt x="534" y="401"/>
                    <a:pt x="567" y="392"/>
                    <a:pt x="597" y="392"/>
                  </a:cubicBezTo>
                  <a:cubicBezTo>
                    <a:pt x="626" y="392"/>
                    <a:pt x="651" y="401"/>
                    <a:pt x="667" y="417"/>
                  </a:cubicBezTo>
                  <a:cubicBezTo>
                    <a:pt x="734" y="451"/>
                    <a:pt x="734" y="518"/>
                    <a:pt x="734" y="584"/>
                  </a:cubicBezTo>
                  <a:cubicBezTo>
                    <a:pt x="734" y="651"/>
                    <a:pt x="701" y="718"/>
                    <a:pt x="667" y="784"/>
                  </a:cubicBezTo>
                  <a:cubicBezTo>
                    <a:pt x="601" y="951"/>
                    <a:pt x="467" y="1085"/>
                    <a:pt x="367" y="1218"/>
                  </a:cubicBezTo>
                  <a:lnTo>
                    <a:pt x="367" y="1418"/>
                  </a:lnTo>
                  <a:cubicBezTo>
                    <a:pt x="367" y="1452"/>
                    <a:pt x="367" y="1518"/>
                    <a:pt x="401" y="1552"/>
                  </a:cubicBezTo>
                  <a:cubicBezTo>
                    <a:pt x="401" y="1568"/>
                    <a:pt x="409" y="1577"/>
                    <a:pt x="421" y="1577"/>
                  </a:cubicBezTo>
                  <a:cubicBezTo>
                    <a:pt x="434" y="1577"/>
                    <a:pt x="451" y="1568"/>
                    <a:pt x="467" y="1552"/>
                  </a:cubicBezTo>
                  <a:cubicBezTo>
                    <a:pt x="501" y="1552"/>
                    <a:pt x="534" y="1518"/>
                    <a:pt x="534" y="1485"/>
                  </a:cubicBezTo>
                  <a:cubicBezTo>
                    <a:pt x="567" y="1418"/>
                    <a:pt x="567" y="1351"/>
                    <a:pt x="601" y="1318"/>
                  </a:cubicBezTo>
                  <a:cubicBezTo>
                    <a:pt x="701" y="1185"/>
                    <a:pt x="801" y="1018"/>
                    <a:pt x="901" y="851"/>
                  </a:cubicBezTo>
                  <a:cubicBezTo>
                    <a:pt x="934" y="751"/>
                    <a:pt x="968" y="618"/>
                    <a:pt x="968" y="484"/>
                  </a:cubicBezTo>
                  <a:cubicBezTo>
                    <a:pt x="968" y="317"/>
                    <a:pt x="934" y="184"/>
                    <a:pt x="834" y="51"/>
                  </a:cubicBezTo>
                  <a:cubicBezTo>
                    <a:pt x="784" y="17"/>
                    <a:pt x="734" y="0"/>
                    <a:pt x="680" y="0"/>
                  </a:cubicBezTo>
                  <a:close/>
                  <a:moveTo>
                    <a:pt x="546" y="1827"/>
                  </a:moveTo>
                  <a:cubicBezTo>
                    <a:pt x="526" y="1827"/>
                    <a:pt x="501" y="1835"/>
                    <a:pt x="467" y="1852"/>
                  </a:cubicBezTo>
                  <a:cubicBezTo>
                    <a:pt x="434" y="1885"/>
                    <a:pt x="367" y="1919"/>
                    <a:pt x="334" y="1985"/>
                  </a:cubicBezTo>
                  <a:cubicBezTo>
                    <a:pt x="334" y="2019"/>
                    <a:pt x="300" y="2085"/>
                    <a:pt x="300" y="2119"/>
                  </a:cubicBezTo>
                  <a:cubicBezTo>
                    <a:pt x="300" y="2152"/>
                    <a:pt x="334" y="2185"/>
                    <a:pt x="334" y="2219"/>
                  </a:cubicBezTo>
                  <a:cubicBezTo>
                    <a:pt x="348" y="2247"/>
                    <a:pt x="362" y="2257"/>
                    <a:pt x="379" y="2257"/>
                  </a:cubicBezTo>
                  <a:cubicBezTo>
                    <a:pt x="401" y="2257"/>
                    <a:pt x="429" y="2238"/>
                    <a:pt x="467" y="2219"/>
                  </a:cubicBezTo>
                  <a:cubicBezTo>
                    <a:pt x="534" y="2219"/>
                    <a:pt x="567" y="2152"/>
                    <a:pt x="601" y="2119"/>
                  </a:cubicBezTo>
                  <a:cubicBezTo>
                    <a:pt x="601" y="2052"/>
                    <a:pt x="634" y="2019"/>
                    <a:pt x="634" y="1952"/>
                  </a:cubicBezTo>
                  <a:cubicBezTo>
                    <a:pt x="634" y="1919"/>
                    <a:pt x="634" y="1885"/>
                    <a:pt x="601" y="1852"/>
                  </a:cubicBezTo>
                  <a:cubicBezTo>
                    <a:pt x="584" y="1835"/>
                    <a:pt x="567" y="1827"/>
                    <a:pt x="546" y="1827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6"/>
            <p:cNvSpPr/>
            <p:nvPr/>
          </p:nvSpPr>
          <p:spPr>
            <a:xfrm>
              <a:off x="2968950" y="1294700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34" y="1"/>
                  </a:moveTo>
                  <a:cubicBezTo>
                    <a:pt x="101" y="34"/>
                    <a:pt x="68" y="67"/>
                    <a:pt x="34" y="101"/>
                  </a:cubicBezTo>
                  <a:cubicBezTo>
                    <a:pt x="34" y="134"/>
                    <a:pt x="1" y="201"/>
                    <a:pt x="1" y="234"/>
                  </a:cubicBezTo>
                  <a:cubicBezTo>
                    <a:pt x="1" y="267"/>
                    <a:pt x="1" y="301"/>
                    <a:pt x="1" y="334"/>
                  </a:cubicBezTo>
                  <a:cubicBezTo>
                    <a:pt x="34" y="334"/>
                    <a:pt x="68" y="368"/>
                    <a:pt x="101" y="368"/>
                  </a:cubicBezTo>
                  <a:lnTo>
                    <a:pt x="835" y="568"/>
                  </a:lnTo>
                  <a:lnTo>
                    <a:pt x="101" y="1635"/>
                  </a:lnTo>
                  <a:cubicBezTo>
                    <a:pt x="68" y="1668"/>
                    <a:pt x="34" y="1702"/>
                    <a:pt x="1" y="1769"/>
                  </a:cubicBezTo>
                  <a:cubicBezTo>
                    <a:pt x="1" y="1802"/>
                    <a:pt x="1" y="1835"/>
                    <a:pt x="1" y="1869"/>
                  </a:cubicBezTo>
                  <a:cubicBezTo>
                    <a:pt x="1" y="1902"/>
                    <a:pt x="34" y="1935"/>
                    <a:pt x="34" y="1969"/>
                  </a:cubicBezTo>
                  <a:cubicBezTo>
                    <a:pt x="51" y="1985"/>
                    <a:pt x="68" y="1994"/>
                    <a:pt x="84" y="1994"/>
                  </a:cubicBezTo>
                  <a:cubicBezTo>
                    <a:pt x="101" y="1994"/>
                    <a:pt x="118" y="1985"/>
                    <a:pt x="134" y="1969"/>
                  </a:cubicBezTo>
                  <a:cubicBezTo>
                    <a:pt x="168" y="1935"/>
                    <a:pt x="201" y="1902"/>
                    <a:pt x="201" y="1869"/>
                  </a:cubicBezTo>
                  <a:lnTo>
                    <a:pt x="1302" y="3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6"/>
            <p:cNvSpPr/>
            <p:nvPr/>
          </p:nvSpPr>
          <p:spPr>
            <a:xfrm>
              <a:off x="1687200" y="2122800"/>
              <a:ext cx="32550" cy="50050"/>
            </a:xfrm>
            <a:custGeom>
              <a:avLst/>
              <a:gdLst/>
              <a:ahLst/>
              <a:cxnLst/>
              <a:rect l="l" t="t" r="r" b="b"/>
              <a:pathLst>
                <a:path w="1302" h="2002" extrusionOk="0">
                  <a:moveTo>
                    <a:pt x="1202" y="0"/>
                  </a:moveTo>
                  <a:cubicBezTo>
                    <a:pt x="1168" y="34"/>
                    <a:pt x="1135" y="67"/>
                    <a:pt x="1102" y="100"/>
                  </a:cubicBezTo>
                  <a:lnTo>
                    <a:pt x="1" y="1702"/>
                  </a:lnTo>
                  <a:lnTo>
                    <a:pt x="1102" y="2002"/>
                  </a:lnTo>
                  <a:lnTo>
                    <a:pt x="1202" y="2002"/>
                  </a:lnTo>
                  <a:cubicBezTo>
                    <a:pt x="1235" y="1968"/>
                    <a:pt x="1268" y="1935"/>
                    <a:pt x="1268" y="1902"/>
                  </a:cubicBezTo>
                  <a:cubicBezTo>
                    <a:pt x="1302" y="1835"/>
                    <a:pt x="1302" y="1802"/>
                    <a:pt x="1302" y="1735"/>
                  </a:cubicBezTo>
                  <a:cubicBezTo>
                    <a:pt x="1302" y="1702"/>
                    <a:pt x="1302" y="1702"/>
                    <a:pt x="1302" y="1668"/>
                  </a:cubicBezTo>
                  <a:cubicBezTo>
                    <a:pt x="1302" y="1635"/>
                    <a:pt x="1268" y="1635"/>
                    <a:pt x="1235" y="1635"/>
                  </a:cubicBezTo>
                  <a:lnTo>
                    <a:pt x="501" y="1401"/>
                  </a:lnTo>
                  <a:lnTo>
                    <a:pt x="1235" y="367"/>
                  </a:lnTo>
                  <a:cubicBezTo>
                    <a:pt x="1268" y="301"/>
                    <a:pt x="1302" y="267"/>
                    <a:pt x="1302" y="234"/>
                  </a:cubicBezTo>
                  <a:cubicBezTo>
                    <a:pt x="1302" y="200"/>
                    <a:pt x="1302" y="167"/>
                    <a:pt x="1302" y="134"/>
                  </a:cubicBezTo>
                  <a:cubicBezTo>
                    <a:pt x="1302" y="67"/>
                    <a:pt x="1302" y="34"/>
                    <a:pt x="12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6"/>
            <p:cNvSpPr/>
            <p:nvPr/>
          </p:nvSpPr>
          <p:spPr>
            <a:xfrm>
              <a:off x="1723900" y="2114450"/>
              <a:ext cx="31725" cy="50075"/>
            </a:xfrm>
            <a:custGeom>
              <a:avLst/>
              <a:gdLst/>
              <a:ahLst/>
              <a:cxnLst/>
              <a:rect l="l" t="t" r="r" b="b"/>
              <a:pathLst>
                <a:path w="1269" h="2003" extrusionOk="0">
                  <a:moveTo>
                    <a:pt x="1135" y="1"/>
                  </a:moveTo>
                  <a:lnTo>
                    <a:pt x="835" y="168"/>
                  </a:lnTo>
                  <a:cubicBezTo>
                    <a:pt x="768" y="201"/>
                    <a:pt x="734" y="234"/>
                    <a:pt x="701" y="301"/>
                  </a:cubicBezTo>
                  <a:cubicBezTo>
                    <a:pt x="668" y="334"/>
                    <a:pt x="668" y="368"/>
                    <a:pt x="668" y="434"/>
                  </a:cubicBezTo>
                  <a:cubicBezTo>
                    <a:pt x="668" y="468"/>
                    <a:pt x="668" y="501"/>
                    <a:pt x="701" y="534"/>
                  </a:cubicBezTo>
                  <a:cubicBezTo>
                    <a:pt x="718" y="551"/>
                    <a:pt x="734" y="559"/>
                    <a:pt x="755" y="559"/>
                  </a:cubicBezTo>
                  <a:cubicBezTo>
                    <a:pt x="776" y="559"/>
                    <a:pt x="801" y="551"/>
                    <a:pt x="835" y="534"/>
                  </a:cubicBezTo>
                  <a:lnTo>
                    <a:pt x="901" y="501"/>
                  </a:lnTo>
                  <a:lnTo>
                    <a:pt x="901" y="1202"/>
                  </a:lnTo>
                  <a:cubicBezTo>
                    <a:pt x="835" y="1302"/>
                    <a:pt x="768" y="1368"/>
                    <a:pt x="701" y="1468"/>
                  </a:cubicBezTo>
                  <a:cubicBezTo>
                    <a:pt x="668" y="1502"/>
                    <a:pt x="601" y="1569"/>
                    <a:pt x="568" y="1602"/>
                  </a:cubicBezTo>
                  <a:lnTo>
                    <a:pt x="468" y="1602"/>
                  </a:lnTo>
                  <a:cubicBezTo>
                    <a:pt x="434" y="1569"/>
                    <a:pt x="434" y="1535"/>
                    <a:pt x="434" y="1435"/>
                  </a:cubicBezTo>
                  <a:lnTo>
                    <a:pt x="434" y="401"/>
                  </a:lnTo>
                  <a:lnTo>
                    <a:pt x="167" y="568"/>
                  </a:lnTo>
                  <a:cubicBezTo>
                    <a:pt x="101" y="601"/>
                    <a:pt x="67" y="635"/>
                    <a:pt x="34" y="668"/>
                  </a:cubicBezTo>
                  <a:cubicBezTo>
                    <a:pt x="1" y="735"/>
                    <a:pt x="1" y="768"/>
                    <a:pt x="1" y="835"/>
                  </a:cubicBezTo>
                  <a:cubicBezTo>
                    <a:pt x="1" y="868"/>
                    <a:pt x="1" y="901"/>
                    <a:pt x="34" y="935"/>
                  </a:cubicBezTo>
                  <a:cubicBezTo>
                    <a:pt x="51" y="951"/>
                    <a:pt x="67" y="960"/>
                    <a:pt x="88" y="960"/>
                  </a:cubicBezTo>
                  <a:cubicBezTo>
                    <a:pt x="109" y="960"/>
                    <a:pt x="134" y="951"/>
                    <a:pt x="167" y="935"/>
                  </a:cubicBezTo>
                  <a:lnTo>
                    <a:pt x="201" y="901"/>
                  </a:lnTo>
                  <a:lnTo>
                    <a:pt x="201" y="1669"/>
                  </a:lnTo>
                  <a:cubicBezTo>
                    <a:pt x="201" y="1735"/>
                    <a:pt x="201" y="1802"/>
                    <a:pt x="234" y="1869"/>
                  </a:cubicBezTo>
                  <a:cubicBezTo>
                    <a:pt x="234" y="1935"/>
                    <a:pt x="301" y="1969"/>
                    <a:pt x="368" y="2002"/>
                  </a:cubicBezTo>
                  <a:cubicBezTo>
                    <a:pt x="434" y="2002"/>
                    <a:pt x="501" y="2002"/>
                    <a:pt x="568" y="1969"/>
                  </a:cubicBezTo>
                  <a:cubicBezTo>
                    <a:pt x="601" y="1902"/>
                    <a:pt x="668" y="1869"/>
                    <a:pt x="701" y="1835"/>
                  </a:cubicBezTo>
                  <a:cubicBezTo>
                    <a:pt x="801" y="1769"/>
                    <a:pt x="835" y="1669"/>
                    <a:pt x="901" y="1602"/>
                  </a:cubicBezTo>
                  <a:lnTo>
                    <a:pt x="901" y="1702"/>
                  </a:lnTo>
                  <a:lnTo>
                    <a:pt x="1135" y="1569"/>
                  </a:lnTo>
                  <a:cubicBezTo>
                    <a:pt x="1168" y="1535"/>
                    <a:pt x="1201" y="1502"/>
                    <a:pt x="1235" y="1468"/>
                  </a:cubicBezTo>
                  <a:cubicBezTo>
                    <a:pt x="1268" y="1402"/>
                    <a:pt x="1268" y="1368"/>
                    <a:pt x="1268" y="1302"/>
                  </a:cubicBezTo>
                  <a:cubicBezTo>
                    <a:pt x="1268" y="1268"/>
                    <a:pt x="1268" y="1235"/>
                    <a:pt x="1235" y="1202"/>
                  </a:cubicBezTo>
                  <a:cubicBezTo>
                    <a:pt x="1218" y="1185"/>
                    <a:pt x="1201" y="1177"/>
                    <a:pt x="1185" y="1177"/>
                  </a:cubicBezTo>
                  <a:cubicBezTo>
                    <a:pt x="1168" y="1177"/>
                    <a:pt x="1151" y="1185"/>
                    <a:pt x="1135" y="120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6"/>
            <p:cNvSpPr/>
            <p:nvPr/>
          </p:nvSpPr>
          <p:spPr>
            <a:xfrm>
              <a:off x="1761425" y="2094025"/>
              <a:ext cx="29225" cy="54175"/>
            </a:xfrm>
            <a:custGeom>
              <a:avLst/>
              <a:gdLst/>
              <a:ahLst/>
              <a:cxnLst/>
              <a:rect l="l" t="t" r="r" b="b"/>
              <a:pathLst>
                <a:path w="1169" h="2167" extrusionOk="0">
                  <a:moveTo>
                    <a:pt x="985" y="0"/>
                  </a:moveTo>
                  <a:cubicBezTo>
                    <a:pt x="943" y="0"/>
                    <a:pt x="901" y="17"/>
                    <a:pt x="868" y="51"/>
                  </a:cubicBezTo>
                  <a:cubicBezTo>
                    <a:pt x="835" y="84"/>
                    <a:pt x="768" y="117"/>
                    <a:pt x="735" y="184"/>
                  </a:cubicBezTo>
                  <a:cubicBezTo>
                    <a:pt x="634" y="284"/>
                    <a:pt x="568" y="417"/>
                    <a:pt x="501" y="518"/>
                  </a:cubicBezTo>
                  <a:lnTo>
                    <a:pt x="501" y="317"/>
                  </a:lnTo>
                  <a:lnTo>
                    <a:pt x="201" y="551"/>
                  </a:lnTo>
                  <a:cubicBezTo>
                    <a:pt x="134" y="584"/>
                    <a:pt x="101" y="618"/>
                    <a:pt x="67" y="684"/>
                  </a:cubicBezTo>
                  <a:cubicBezTo>
                    <a:pt x="67" y="718"/>
                    <a:pt x="34" y="751"/>
                    <a:pt x="34" y="818"/>
                  </a:cubicBezTo>
                  <a:cubicBezTo>
                    <a:pt x="34" y="851"/>
                    <a:pt x="34" y="884"/>
                    <a:pt x="67" y="918"/>
                  </a:cubicBezTo>
                  <a:cubicBezTo>
                    <a:pt x="84" y="934"/>
                    <a:pt x="101" y="943"/>
                    <a:pt x="122" y="943"/>
                  </a:cubicBezTo>
                  <a:cubicBezTo>
                    <a:pt x="142" y="943"/>
                    <a:pt x="167" y="934"/>
                    <a:pt x="201" y="918"/>
                  </a:cubicBezTo>
                  <a:lnTo>
                    <a:pt x="268" y="851"/>
                  </a:lnTo>
                  <a:lnTo>
                    <a:pt x="268" y="1685"/>
                  </a:lnTo>
                  <a:lnTo>
                    <a:pt x="134" y="1785"/>
                  </a:lnTo>
                  <a:cubicBezTo>
                    <a:pt x="101" y="1785"/>
                    <a:pt x="34" y="1852"/>
                    <a:pt x="34" y="1885"/>
                  </a:cubicBezTo>
                  <a:cubicBezTo>
                    <a:pt x="1" y="1919"/>
                    <a:pt x="1" y="1985"/>
                    <a:pt x="1" y="2019"/>
                  </a:cubicBezTo>
                  <a:cubicBezTo>
                    <a:pt x="1" y="2085"/>
                    <a:pt x="1" y="2085"/>
                    <a:pt x="34" y="2152"/>
                  </a:cubicBezTo>
                  <a:cubicBezTo>
                    <a:pt x="34" y="2163"/>
                    <a:pt x="38" y="2167"/>
                    <a:pt x="45" y="2167"/>
                  </a:cubicBezTo>
                  <a:cubicBezTo>
                    <a:pt x="60" y="2167"/>
                    <a:pt x="90" y="2152"/>
                    <a:pt x="134" y="2152"/>
                  </a:cubicBezTo>
                  <a:lnTo>
                    <a:pt x="835" y="1718"/>
                  </a:lnTo>
                  <a:cubicBezTo>
                    <a:pt x="868" y="1685"/>
                    <a:pt x="901" y="1652"/>
                    <a:pt x="935" y="1618"/>
                  </a:cubicBezTo>
                  <a:cubicBezTo>
                    <a:pt x="968" y="1552"/>
                    <a:pt x="968" y="1518"/>
                    <a:pt x="968" y="1452"/>
                  </a:cubicBezTo>
                  <a:cubicBezTo>
                    <a:pt x="968" y="1418"/>
                    <a:pt x="968" y="1385"/>
                    <a:pt x="935" y="1351"/>
                  </a:cubicBezTo>
                  <a:cubicBezTo>
                    <a:pt x="918" y="1335"/>
                    <a:pt x="901" y="1326"/>
                    <a:pt x="885" y="1326"/>
                  </a:cubicBezTo>
                  <a:cubicBezTo>
                    <a:pt x="868" y="1326"/>
                    <a:pt x="851" y="1335"/>
                    <a:pt x="835" y="1351"/>
                  </a:cubicBezTo>
                  <a:lnTo>
                    <a:pt x="501" y="1552"/>
                  </a:lnTo>
                  <a:lnTo>
                    <a:pt x="501" y="1018"/>
                  </a:lnTo>
                  <a:cubicBezTo>
                    <a:pt x="601" y="818"/>
                    <a:pt x="668" y="684"/>
                    <a:pt x="735" y="584"/>
                  </a:cubicBezTo>
                  <a:cubicBezTo>
                    <a:pt x="768" y="518"/>
                    <a:pt x="835" y="484"/>
                    <a:pt x="868" y="417"/>
                  </a:cubicBezTo>
                  <a:lnTo>
                    <a:pt x="1035" y="417"/>
                  </a:lnTo>
                  <a:cubicBezTo>
                    <a:pt x="1068" y="384"/>
                    <a:pt x="1101" y="351"/>
                    <a:pt x="1135" y="317"/>
                  </a:cubicBezTo>
                  <a:cubicBezTo>
                    <a:pt x="1168" y="284"/>
                    <a:pt x="1168" y="217"/>
                    <a:pt x="1168" y="184"/>
                  </a:cubicBezTo>
                  <a:cubicBezTo>
                    <a:pt x="1168" y="117"/>
                    <a:pt x="1135" y="84"/>
                    <a:pt x="1101" y="51"/>
                  </a:cubicBezTo>
                  <a:cubicBezTo>
                    <a:pt x="1068" y="17"/>
                    <a:pt x="1026" y="0"/>
                    <a:pt x="98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6"/>
            <p:cNvSpPr/>
            <p:nvPr/>
          </p:nvSpPr>
          <p:spPr>
            <a:xfrm>
              <a:off x="1795625" y="2062750"/>
              <a:ext cx="26700" cy="63200"/>
            </a:xfrm>
            <a:custGeom>
              <a:avLst/>
              <a:gdLst/>
              <a:ahLst/>
              <a:cxnLst/>
              <a:rect l="l" t="t" r="r" b="b"/>
              <a:pathLst>
                <a:path w="1068" h="2528" extrusionOk="0">
                  <a:moveTo>
                    <a:pt x="667" y="1"/>
                  </a:moveTo>
                  <a:lnTo>
                    <a:pt x="234" y="201"/>
                  </a:lnTo>
                  <a:cubicBezTo>
                    <a:pt x="200" y="234"/>
                    <a:pt x="167" y="267"/>
                    <a:pt x="134" y="334"/>
                  </a:cubicBezTo>
                  <a:cubicBezTo>
                    <a:pt x="100" y="368"/>
                    <a:pt x="100" y="401"/>
                    <a:pt x="100" y="468"/>
                  </a:cubicBezTo>
                  <a:cubicBezTo>
                    <a:pt x="100" y="501"/>
                    <a:pt x="100" y="534"/>
                    <a:pt x="134" y="568"/>
                  </a:cubicBezTo>
                  <a:cubicBezTo>
                    <a:pt x="150" y="584"/>
                    <a:pt x="167" y="593"/>
                    <a:pt x="184" y="593"/>
                  </a:cubicBezTo>
                  <a:cubicBezTo>
                    <a:pt x="200" y="593"/>
                    <a:pt x="217" y="584"/>
                    <a:pt x="234" y="568"/>
                  </a:cubicBezTo>
                  <a:lnTo>
                    <a:pt x="434" y="468"/>
                  </a:lnTo>
                  <a:lnTo>
                    <a:pt x="434" y="1969"/>
                  </a:lnTo>
                  <a:lnTo>
                    <a:pt x="167" y="2135"/>
                  </a:lnTo>
                  <a:cubicBezTo>
                    <a:pt x="100" y="2169"/>
                    <a:pt x="67" y="2202"/>
                    <a:pt x="34" y="2269"/>
                  </a:cubicBezTo>
                  <a:cubicBezTo>
                    <a:pt x="34" y="2302"/>
                    <a:pt x="0" y="2336"/>
                    <a:pt x="0" y="2402"/>
                  </a:cubicBezTo>
                  <a:cubicBezTo>
                    <a:pt x="0" y="2436"/>
                    <a:pt x="0" y="2469"/>
                    <a:pt x="34" y="2502"/>
                  </a:cubicBezTo>
                  <a:cubicBezTo>
                    <a:pt x="50" y="2519"/>
                    <a:pt x="67" y="2527"/>
                    <a:pt x="88" y="2527"/>
                  </a:cubicBezTo>
                  <a:cubicBezTo>
                    <a:pt x="109" y="2527"/>
                    <a:pt x="134" y="2519"/>
                    <a:pt x="167" y="2502"/>
                  </a:cubicBezTo>
                  <a:lnTo>
                    <a:pt x="934" y="2069"/>
                  </a:lnTo>
                  <a:cubicBezTo>
                    <a:pt x="968" y="2069"/>
                    <a:pt x="1034" y="2002"/>
                    <a:pt x="1034" y="1969"/>
                  </a:cubicBezTo>
                  <a:cubicBezTo>
                    <a:pt x="1068" y="1935"/>
                    <a:pt x="1068" y="1869"/>
                    <a:pt x="1068" y="1835"/>
                  </a:cubicBezTo>
                  <a:cubicBezTo>
                    <a:pt x="1068" y="1769"/>
                    <a:pt x="1068" y="1735"/>
                    <a:pt x="1034" y="1702"/>
                  </a:cubicBezTo>
                  <a:cubicBezTo>
                    <a:pt x="1034" y="1685"/>
                    <a:pt x="1026" y="1677"/>
                    <a:pt x="1009" y="1677"/>
                  </a:cubicBezTo>
                  <a:cubicBezTo>
                    <a:pt x="993" y="1677"/>
                    <a:pt x="968" y="1685"/>
                    <a:pt x="934" y="1702"/>
                  </a:cubicBezTo>
                  <a:lnTo>
                    <a:pt x="667" y="1869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6"/>
            <p:cNvSpPr/>
            <p:nvPr/>
          </p:nvSpPr>
          <p:spPr>
            <a:xfrm>
              <a:off x="1830650" y="2056925"/>
              <a:ext cx="25875" cy="49000"/>
            </a:xfrm>
            <a:custGeom>
              <a:avLst/>
              <a:gdLst/>
              <a:ahLst/>
              <a:cxnLst/>
              <a:rect l="l" t="t" r="r" b="b"/>
              <a:pathLst>
                <a:path w="1035" h="1960" extrusionOk="0">
                  <a:moveTo>
                    <a:pt x="868" y="0"/>
                  </a:moveTo>
                  <a:lnTo>
                    <a:pt x="834" y="33"/>
                  </a:lnTo>
                  <a:lnTo>
                    <a:pt x="801" y="67"/>
                  </a:lnTo>
                  <a:lnTo>
                    <a:pt x="667" y="67"/>
                  </a:lnTo>
                  <a:cubicBezTo>
                    <a:pt x="601" y="100"/>
                    <a:pt x="534" y="100"/>
                    <a:pt x="501" y="134"/>
                  </a:cubicBezTo>
                  <a:cubicBezTo>
                    <a:pt x="334" y="234"/>
                    <a:pt x="234" y="367"/>
                    <a:pt x="134" y="500"/>
                  </a:cubicBezTo>
                  <a:cubicBezTo>
                    <a:pt x="67" y="634"/>
                    <a:pt x="34" y="767"/>
                    <a:pt x="34" y="901"/>
                  </a:cubicBezTo>
                  <a:cubicBezTo>
                    <a:pt x="34" y="967"/>
                    <a:pt x="67" y="1068"/>
                    <a:pt x="134" y="1134"/>
                  </a:cubicBezTo>
                  <a:cubicBezTo>
                    <a:pt x="159" y="1160"/>
                    <a:pt x="190" y="1171"/>
                    <a:pt x="228" y="1171"/>
                  </a:cubicBezTo>
                  <a:cubicBezTo>
                    <a:pt x="291" y="1171"/>
                    <a:pt x="377" y="1142"/>
                    <a:pt x="501" y="1101"/>
                  </a:cubicBezTo>
                  <a:cubicBezTo>
                    <a:pt x="567" y="1068"/>
                    <a:pt x="634" y="1034"/>
                    <a:pt x="734" y="1034"/>
                  </a:cubicBezTo>
                  <a:cubicBezTo>
                    <a:pt x="801" y="1034"/>
                    <a:pt x="801" y="1068"/>
                    <a:pt x="801" y="1101"/>
                  </a:cubicBezTo>
                  <a:cubicBezTo>
                    <a:pt x="801" y="1168"/>
                    <a:pt x="768" y="1201"/>
                    <a:pt x="768" y="1201"/>
                  </a:cubicBezTo>
                  <a:cubicBezTo>
                    <a:pt x="701" y="1301"/>
                    <a:pt x="601" y="1368"/>
                    <a:pt x="501" y="1434"/>
                  </a:cubicBezTo>
                  <a:cubicBezTo>
                    <a:pt x="467" y="1468"/>
                    <a:pt x="401" y="1468"/>
                    <a:pt x="334" y="1501"/>
                  </a:cubicBezTo>
                  <a:cubicBezTo>
                    <a:pt x="301" y="1501"/>
                    <a:pt x="267" y="1501"/>
                    <a:pt x="234" y="1468"/>
                  </a:cubicBezTo>
                  <a:cubicBezTo>
                    <a:pt x="200" y="1401"/>
                    <a:pt x="200" y="1368"/>
                    <a:pt x="167" y="1368"/>
                  </a:cubicBezTo>
                  <a:lnTo>
                    <a:pt x="100" y="1368"/>
                  </a:lnTo>
                  <a:cubicBezTo>
                    <a:pt x="67" y="1401"/>
                    <a:pt x="34" y="1434"/>
                    <a:pt x="34" y="1468"/>
                  </a:cubicBezTo>
                  <a:cubicBezTo>
                    <a:pt x="0" y="1535"/>
                    <a:pt x="0" y="1601"/>
                    <a:pt x="0" y="1668"/>
                  </a:cubicBezTo>
                  <a:lnTo>
                    <a:pt x="0" y="1801"/>
                  </a:lnTo>
                  <a:cubicBezTo>
                    <a:pt x="0" y="1835"/>
                    <a:pt x="0" y="1901"/>
                    <a:pt x="34" y="1935"/>
                  </a:cubicBezTo>
                  <a:cubicBezTo>
                    <a:pt x="34" y="1951"/>
                    <a:pt x="42" y="1960"/>
                    <a:pt x="55" y="1960"/>
                  </a:cubicBezTo>
                  <a:cubicBezTo>
                    <a:pt x="67" y="1960"/>
                    <a:pt x="84" y="1951"/>
                    <a:pt x="100" y="1935"/>
                  </a:cubicBezTo>
                  <a:cubicBezTo>
                    <a:pt x="134" y="1935"/>
                    <a:pt x="134" y="1935"/>
                    <a:pt x="134" y="1901"/>
                  </a:cubicBezTo>
                  <a:cubicBezTo>
                    <a:pt x="167" y="1901"/>
                    <a:pt x="167" y="1868"/>
                    <a:pt x="167" y="1868"/>
                  </a:cubicBezTo>
                  <a:lnTo>
                    <a:pt x="334" y="1868"/>
                  </a:lnTo>
                  <a:cubicBezTo>
                    <a:pt x="401" y="1835"/>
                    <a:pt x="467" y="1801"/>
                    <a:pt x="534" y="1768"/>
                  </a:cubicBezTo>
                  <a:cubicBezTo>
                    <a:pt x="701" y="1701"/>
                    <a:pt x="834" y="1535"/>
                    <a:pt x="934" y="1368"/>
                  </a:cubicBezTo>
                  <a:cubicBezTo>
                    <a:pt x="1001" y="1234"/>
                    <a:pt x="1034" y="1134"/>
                    <a:pt x="1034" y="1001"/>
                  </a:cubicBezTo>
                  <a:cubicBezTo>
                    <a:pt x="1034" y="901"/>
                    <a:pt x="1034" y="834"/>
                    <a:pt x="968" y="767"/>
                  </a:cubicBezTo>
                  <a:cubicBezTo>
                    <a:pt x="934" y="701"/>
                    <a:pt x="868" y="667"/>
                    <a:pt x="801" y="667"/>
                  </a:cubicBezTo>
                  <a:cubicBezTo>
                    <a:pt x="701" y="701"/>
                    <a:pt x="601" y="734"/>
                    <a:pt x="501" y="767"/>
                  </a:cubicBezTo>
                  <a:cubicBezTo>
                    <a:pt x="434" y="801"/>
                    <a:pt x="401" y="801"/>
                    <a:pt x="334" y="801"/>
                  </a:cubicBezTo>
                  <a:cubicBezTo>
                    <a:pt x="301" y="801"/>
                    <a:pt x="301" y="767"/>
                    <a:pt x="301" y="767"/>
                  </a:cubicBezTo>
                  <a:cubicBezTo>
                    <a:pt x="301" y="734"/>
                    <a:pt x="301" y="701"/>
                    <a:pt x="334" y="667"/>
                  </a:cubicBezTo>
                  <a:cubicBezTo>
                    <a:pt x="367" y="601"/>
                    <a:pt x="434" y="534"/>
                    <a:pt x="534" y="500"/>
                  </a:cubicBezTo>
                  <a:cubicBezTo>
                    <a:pt x="567" y="467"/>
                    <a:pt x="601" y="434"/>
                    <a:pt x="667" y="434"/>
                  </a:cubicBezTo>
                  <a:lnTo>
                    <a:pt x="768" y="434"/>
                  </a:lnTo>
                  <a:cubicBezTo>
                    <a:pt x="768" y="467"/>
                    <a:pt x="768" y="500"/>
                    <a:pt x="801" y="534"/>
                  </a:cubicBezTo>
                  <a:cubicBezTo>
                    <a:pt x="818" y="550"/>
                    <a:pt x="834" y="559"/>
                    <a:pt x="847" y="559"/>
                  </a:cubicBezTo>
                  <a:cubicBezTo>
                    <a:pt x="859" y="559"/>
                    <a:pt x="868" y="550"/>
                    <a:pt x="868" y="534"/>
                  </a:cubicBezTo>
                  <a:cubicBezTo>
                    <a:pt x="934" y="500"/>
                    <a:pt x="968" y="467"/>
                    <a:pt x="968" y="400"/>
                  </a:cubicBezTo>
                  <a:cubicBezTo>
                    <a:pt x="968" y="334"/>
                    <a:pt x="968" y="300"/>
                    <a:pt x="968" y="234"/>
                  </a:cubicBezTo>
                  <a:lnTo>
                    <a:pt x="968" y="134"/>
                  </a:lnTo>
                  <a:cubicBezTo>
                    <a:pt x="968" y="100"/>
                    <a:pt x="968" y="33"/>
                    <a:pt x="9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6"/>
            <p:cNvSpPr/>
            <p:nvPr/>
          </p:nvSpPr>
          <p:spPr>
            <a:xfrm>
              <a:off x="1863175" y="2038575"/>
              <a:ext cx="30050" cy="45250"/>
            </a:xfrm>
            <a:custGeom>
              <a:avLst/>
              <a:gdLst/>
              <a:ahLst/>
              <a:cxnLst/>
              <a:rect l="l" t="t" r="r" b="b"/>
              <a:pathLst>
                <a:path w="1202" h="1810" extrusionOk="0">
                  <a:moveTo>
                    <a:pt x="801" y="367"/>
                  </a:moveTo>
                  <a:cubicBezTo>
                    <a:pt x="834" y="401"/>
                    <a:pt x="901" y="467"/>
                    <a:pt x="934" y="534"/>
                  </a:cubicBezTo>
                  <a:lnTo>
                    <a:pt x="267" y="901"/>
                  </a:lnTo>
                  <a:cubicBezTo>
                    <a:pt x="267" y="801"/>
                    <a:pt x="334" y="701"/>
                    <a:pt x="401" y="601"/>
                  </a:cubicBezTo>
                  <a:cubicBezTo>
                    <a:pt x="434" y="534"/>
                    <a:pt x="501" y="467"/>
                    <a:pt x="601" y="434"/>
                  </a:cubicBezTo>
                  <a:cubicBezTo>
                    <a:pt x="634" y="367"/>
                    <a:pt x="701" y="367"/>
                    <a:pt x="801" y="367"/>
                  </a:cubicBezTo>
                  <a:close/>
                  <a:moveTo>
                    <a:pt x="868" y="0"/>
                  </a:moveTo>
                  <a:cubicBezTo>
                    <a:pt x="767" y="0"/>
                    <a:pt x="667" y="34"/>
                    <a:pt x="601" y="67"/>
                  </a:cubicBezTo>
                  <a:cubicBezTo>
                    <a:pt x="434" y="167"/>
                    <a:pt x="267" y="334"/>
                    <a:pt x="200" y="534"/>
                  </a:cubicBezTo>
                  <a:cubicBezTo>
                    <a:pt x="67" y="734"/>
                    <a:pt x="0" y="1001"/>
                    <a:pt x="0" y="1234"/>
                  </a:cubicBezTo>
                  <a:cubicBezTo>
                    <a:pt x="0" y="1401"/>
                    <a:pt x="34" y="1601"/>
                    <a:pt x="167" y="1735"/>
                  </a:cubicBezTo>
                  <a:cubicBezTo>
                    <a:pt x="217" y="1785"/>
                    <a:pt x="275" y="1810"/>
                    <a:pt x="342" y="1810"/>
                  </a:cubicBezTo>
                  <a:cubicBezTo>
                    <a:pt x="409" y="1810"/>
                    <a:pt x="484" y="1785"/>
                    <a:pt x="567" y="1735"/>
                  </a:cubicBezTo>
                  <a:cubicBezTo>
                    <a:pt x="701" y="1635"/>
                    <a:pt x="801" y="1568"/>
                    <a:pt x="901" y="1468"/>
                  </a:cubicBezTo>
                  <a:cubicBezTo>
                    <a:pt x="1001" y="1401"/>
                    <a:pt x="1068" y="1335"/>
                    <a:pt x="1134" y="1234"/>
                  </a:cubicBezTo>
                  <a:cubicBezTo>
                    <a:pt x="1134" y="1201"/>
                    <a:pt x="1168" y="1134"/>
                    <a:pt x="1168" y="1101"/>
                  </a:cubicBezTo>
                  <a:cubicBezTo>
                    <a:pt x="1168" y="1068"/>
                    <a:pt x="1168" y="1034"/>
                    <a:pt x="1134" y="1001"/>
                  </a:cubicBezTo>
                  <a:cubicBezTo>
                    <a:pt x="1118" y="984"/>
                    <a:pt x="1101" y="976"/>
                    <a:pt x="1089" y="976"/>
                  </a:cubicBezTo>
                  <a:cubicBezTo>
                    <a:pt x="1076" y="976"/>
                    <a:pt x="1068" y="984"/>
                    <a:pt x="1068" y="1001"/>
                  </a:cubicBezTo>
                  <a:cubicBezTo>
                    <a:pt x="1001" y="1034"/>
                    <a:pt x="968" y="1068"/>
                    <a:pt x="934" y="1101"/>
                  </a:cubicBezTo>
                  <a:cubicBezTo>
                    <a:pt x="834" y="1201"/>
                    <a:pt x="734" y="1301"/>
                    <a:pt x="601" y="1368"/>
                  </a:cubicBezTo>
                  <a:cubicBezTo>
                    <a:pt x="553" y="1391"/>
                    <a:pt x="490" y="1415"/>
                    <a:pt x="433" y="1415"/>
                  </a:cubicBezTo>
                  <a:cubicBezTo>
                    <a:pt x="409" y="1415"/>
                    <a:pt x="387" y="1411"/>
                    <a:pt x="367" y="1401"/>
                  </a:cubicBezTo>
                  <a:cubicBezTo>
                    <a:pt x="300" y="1401"/>
                    <a:pt x="267" y="1335"/>
                    <a:pt x="234" y="1268"/>
                  </a:cubicBezTo>
                  <a:lnTo>
                    <a:pt x="1168" y="734"/>
                  </a:lnTo>
                  <a:lnTo>
                    <a:pt x="1201" y="567"/>
                  </a:lnTo>
                  <a:cubicBezTo>
                    <a:pt x="1201" y="467"/>
                    <a:pt x="1168" y="367"/>
                    <a:pt x="1168" y="300"/>
                  </a:cubicBezTo>
                  <a:cubicBezTo>
                    <a:pt x="1134" y="200"/>
                    <a:pt x="1101" y="134"/>
                    <a:pt x="1034" y="67"/>
                  </a:cubicBezTo>
                  <a:cubicBezTo>
                    <a:pt x="968" y="34"/>
                    <a:pt x="934" y="0"/>
                    <a:pt x="8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6"/>
            <p:cNvSpPr/>
            <p:nvPr/>
          </p:nvSpPr>
          <p:spPr>
            <a:xfrm>
              <a:off x="1899850" y="2009375"/>
              <a:ext cx="29225" cy="52050"/>
            </a:xfrm>
            <a:custGeom>
              <a:avLst/>
              <a:gdLst/>
              <a:ahLst/>
              <a:cxnLst/>
              <a:rect l="l" t="t" r="r" b="b"/>
              <a:pathLst>
                <a:path w="1169" h="2082" extrusionOk="0">
                  <a:moveTo>
                    <a:pt x="335" y="1"/>
                  </a:moveTo>
                  <a:cubicBezTo>
                    <a:pt x="301" y="34"/>
                    <a:pt x="268" y="67"/>
                    <a:pt x="268" y="101"/>
                  </a:cubicBezTo>
                  <a:cubicBezTo>
                    <a:pt x="234" y="168"/>
                    <a:pt x="234" y="234"/>
                    <a:pt x="234" y="301"/>
                  </a:cubicBezTo>
                  <a:lnTo>
                    <a:pt x="234" y="635"/>
                  </a:lnTo>
                  <a:lnTo>
                    <a:pt x="168" y="668"/>
                  </a:lnTo>
                  <a:cubicBezTo>
                    <a:pt x="101" y="701"/>
                    <a:pt x="68" y="735"/>
                    <a:pt x="34" y="801"/>
                  </a:cubicBezTo>
                  <a:cubicBezTo>
                    <a:pt x="1" y="835"/>
                    <a:pt x="1" y="868"/>
                    <a:pt x="1" y="935"/>
                  </a:cubicBezTo>
                  <a:cubicBezTo>
                    <a:pt x="1" y="968"/>
                    <a:pt x="1" y="1001"/>
                    <a:pt x="34" y="1035"/>
                  </a:cubicBezTo>
                  <a:cubicBezTo>
                    <a:pt x="51" y="1051"/>
                    <a:pt x="68" y="1060"/>
                    <a:pt x="89" y="1060"/>
                  </a:cubicBezTo>
                  <a:cubicBezTo>
                    <a:pt x="109" y="1060"/>
                    <a:pt x="134" y="1051"/>
                    <a:pt x="168" y="1035"/>
                  </a:cubicBezTo>
                  <a:lnTo>
                    <a:pt x="234" y="1001"/>
                  </a:lnTo>
                  <a:lnTo>
                    <a:pt x="234" y="1769"/>
                  </a:lnTo>
                  <a:cubicBezTo>
                    <a:pt x="234" y="1869"/>
                    <a:pt x="268" y="1969"/>
                    <a:pt x="335" y="2036"/>
                  </a:cubicBezTo>
                  <a:cubicBezTo>
                    <a:pt x="365" y="2065"/>
                    <a:pt x="401" y="2082"/>
                    <a:pt x="448" y="2082"/>
                  </a:cubicBezTo>
                  <a:cubicBezTo>
                    <a:pt x="505" y="2082"/>
                    <a:pt x="576" y="2057"/>
                    <a:pt x="668" y="2002"/>
                  </a:cubicBezTo>
                  <a:cubicBezTo>
                    <a:pt x="768" y="1935"/>
                    <a:pt x="835" y="1869"/>
                    <a:pt x="935" y="1769"/>
                  </a:cubicBezTo>
                  <a:cubicBezTo>
                    <a:pt x="1002" y="1702"/>
                    <a:pt x="1102" y="1602"/>
                    <a:pt x="1135" y="1502"/>
                  </a:cubicBezTo>
                  <a:cubicBezTo>
                    <a:pt x="1168" y="1468"/>
                    <a:pt x="1168" y="1435"/>
                    <a:pt x="1168" y="1368"/>
                  </a:cubicBezTo>
                  <a:cubicBezTo>
                    <a:pt x="1168" y="1335"/>
                    <a:pt x="1168" y="1302"/>
                    <a:pt x="1135" y="1268"/>
                  </a:cubicBezTo>
                  <a:cubicBezTo>
                    <a:pt x="1135" y="1252"/>
                    <a:pt x="1127" y="1243"/>
                    <a:pt x="1114" y="1243"/>
                  </a:cubicBezTo>
                  <a:cubicBezTo>
                    <a:pt x="1102" y="1243"/>
                    <a:pt x="1085" y="1252"/>
                    <a:pt x="1068" y="1268"/>
                  </a:cubicBezTo>
                  <a:cubicBezTo>
                    <a:pt x="1035" y="1302"/>
                    <a:pt x="1002" y="1335"/>
                    <a:pt x="968" y="1368"/>
                  </a:cubicBezTo>
                  <a:cubicBezTo>
                    <a:pt x="902" y="1468"/>
                    <a:pt x="802" y="1569"/>
                    <a:pt x="668" y="1669"/>
                  </a:cubicBezTo>
                  <a:cubicBezTo>
                    <a:pt x="568" y="1702"/>
                    <a:pt x="535" y="1702"/>
                    <a:pt x="501" y="1702"/>
                  </a:cubicBezTo>
                  <a:cubicBezTo>
                    <a:pt x="468" y="1702"/>
                    <a:pt x="468" y="1635"/>
                    <a:pt x="468" y="1569"/>
                  </a:cubicBezTo>
                  <a:lnTo>
                    <a:pt x="468" y="868"/>
                  </a:lnTo>
                  <a:lnTo>
                    <a:pt x="868" y="601"/>
                  </a:lnTo>
                  <a:cubicBezTo>
                    <a:pt x="935" y="568"/>
                    <a:pt x="968" y="534"/>
                    <a:pt x="1002" y="501"/>
                  </a:cubicBezTo>
                  <a:cubicBezTo>
                    <a:pt x="1035" y="434"/>
                    <a:pt x="1035" y="401"/>
                    <a:pt x="1035" y="334"/>
                  </a:cubicBezTo>
                  <a:cubicBezTo>
                    <a:pt x="1035" y="301"/>
                    <a:pt x="1035" y="268"/>
                    <a:pt x="1002" y="234"/>
                  </a:cubicBezTo>
                  <a:cubicBezTo>
                    <a:pt x="985" y="218"/>
                    <a:pt x="968" y="209"/>
                    <a:pt x="947" y="209"/>
                  </a:cubicBezTo>
                  <a:cubicBezTo>
                    <a:pt x="927" y="209"/>
                    <a:pt x="902" y="218"/>
                    <a:pt x="868" y="234"/>
                  </a:cubicBezTo>
                  <a:lnTo>
                    <a:pt x="468" y="501"/>
                  </a:lnTo>
                  <a:lnTo>
                    <a:pt x="468" y="168"/>
                  </a:lnTo>
                  <a:cubicBezTo>
                    <a:pt x="468" y="101"/>
                    <a:pt x="468" y="67"/>
                    <a:pt x="4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6"/>
            <p:cNvSpPr/>
            <p:nvPr/>
          </p:nvSpPr>
          <p:spPr>
            <a:xfrm>
              <a:off x="1965750" y="1973975"/>
              <a:ext cx="32550" cy="53575"/>
            </a:xfrm>
            <a:custGeom>
              <a:avLst/>
              <a:gdLst/>
              <a:ahLst/>
              <a:cxnLst/>
              <a:rect l="l" t="t" r="r" b="b"/>
              <a:pathLst>
                <a:path w="1302" h="2143" extrusionOk="0">
                  <a:moveTo>
                    <a:pt x="1166" y="1"/>
                  </a:moveTo>
                  <a:cubicBezTo>
                    <a:pt x="1142" y="1"/>
                    <a:pt x="1112" y="16"/>
                    <a:pt x="1068" y="16"/>
                  </a:cubicBezTo>
                  <a:lnTo>
                    <a:pt x="867" y="149"/>
                  </a:lnTo>
                  <a:cubicBezTo>
                    <a:pt x="834" y="183"/>
                    <a:pt x="767" y="216"/>
                    <a:pt x="767" y="283"/>
                  </a:cubicBezTo>
                  <a:cubicBezTo>
                    <a:pt x="734" y="316"/>
                    <a:pt x="734" y="349"/>
                    <a:pt x="734" y="416"/>
                  </a:cubicBezTo>
                  <a:cubicBezTo>
                    <a:pt x="701" y="449"/>
                    <a:pt x="734" y="516"/>
                    <a:pt x="767" y="549"/>
                  </a:cubicBezTo>
                  <a:lnTo>
                    <a:pt x="634" y="783"/>
                  </a:lnTo>
                  <a:lnTo>
                    <a:pt x="501" y="683"/>
                  </a:lnTo>
                  <a:cubicBezTo>
                    <a:pt x="534" y="650"/>
                    <a:pt x="567" y="583"/>
                    <a:pt x="567" y="483"/>
                  </a:cubicBezTo>
                  <a:cubicBezTo>
                    <a:pt x="567" y="449"/>
                    <a:pt x="567" y="416"/>
                    <a:pt x="534" y="383"/>
                  </a:cubicBezTo>
                  <a:cubicBezTo>
                    <a:pt x="517" y="366"/>
                    <a:pt x="501" y="358"/>
                    <a:pt x="484" y="358"/>
                  </a:cubicBezTo>
                  <a:cubicBezTo>
                    <a:pt x="467" y="358"/>
                    <a:pt x="450" y="366"/>
                    <a:pt x="434" y="383"/>
                  </a:cubicBezTo>
                  <a:lnTo>
                    <a:pt x="200" y="516"/>
                  </a:lnTo>
                  <a:cubicBezTo>
                    <a:pt x="167" y="549"/>
                    <a:pt x="134" y="583"/>
                    <a:pt x="100" y="650"/>
                  </a:cubicBezTo>
                  <a:cubicBezTo>
                    <a:pt x="67" y="683"/>
                    <a:pt x="67" y="716"/>
                    <a:pt x="67" y="783"/>
                  </a:cubicBezTo>
                  <a:cubicBezTo>
                    <a:pt x="67" y="816"/>
                    <a:pt x="67" y="850"/>
                    <a:pt x="100" y="883"/>
                  </a:cubicBezTo>
                  <a:lnTo>
                    <a:pt x="167" y="883"/>
                  </a:lnTo>
                  <a:lnTo>
                    <a:pt x="467" y="1117"/>
                  </a:lnTo>
                  <a:lnTo>
                    <a:pt x="134" y="1750"/>
                  </a:lnTo>
                  <a:cubicBezTo>
                    <a:pt x="100" y="1784"/>
                    <a:pt x="67" y="1817"/>
                    <a:pt x="34" y="1850"/>
                  </a:cubicBezTo>
                  <a:cubicBezTo>
                    <a:pt x="34" y="1917"/>
                    <a:pt x="0" y="1950"/>
                    <a:pt x="0" y="1984"/>
                  </a:cubicBezTo>
                  <a:cubicBezTo>
                    <a:pt x="0" y="2051"/>
                    <a:pt x="34" y="2084"/>
                    <a:pt x="34" y="2117"/>
                  </a:cubicBezTo>
                  <a:cubicBezTo>
                    <a:pt x="50" y="2134"/>
                    <a:pt x="67" y="2142"/>
                    <a:pt x="88" y="2142"/>
                  </a:cubicBezTo>
                  <a:cubicBezTo>
                    <a:pt x="109" y="2142"/>
                    <a:pt x="134" y="2134"/>
                    <a:pt x="167" y="2117"/>
                  </a:cubicBezTo>
                  <a:lnTo>
                    <a:pt x="434" y="1950"/>
                  </a:lnTo>
                  <a:cubicBezTo>
                    <a:pt x="467" y="1917"/>
                    <a:pt x="501" y="1884"/>
                    <a:pt x="534" y="1850"/>
                  </a:cubicBezTo>
                  <a:cubicBezTo>
                    <a:pt x="567" y="1784"/>
                    <a:pt x="567" y="1750"/>
                    <a:pt x="567" y="1684"/>
                  </a:cubicBezTo>
                  <a:cubicBezTo>
                    <a:pt x="567" y="1650"/>
                    <a:pt x="567" y="1617"/>
                    <a:pt x="534" y="1584"/>
                  </a:cubicBezTo>
                  <a:lnTo>
                    <a:pt x="467" y="1584"/>
                  </a:lnTo>
                  <a:lnTo>
                    <a:pt x="634" y="1283"/>
                  </a:lnTo>
                  <a:lnTo>
                    <a:pt x="801" y="1383"/>
                  </a:lnTo>
                  <a:cubicBezTo>
                    <a:pt x="767" y="1417"/>
                    <a:pt x="767" y="1450"/>
                    <a:pt x="734" y="1517"/>
                  </a:cubicBezTo>
                  <a:cubicBezTo>
                    <a:pt x="734" y="1550"/>
                    <a:pt x="734" y="1584"/>
                    <a:pt x="734" y="1617"/>
                  </a:cubicBezTo>
                  <a:cubicBezTo>
                    <a:pt x="734" y="1650"/>
                    <a:pt x="734" y="1717"/>
                    <a:pt x="767" y="1750"/>
                  </a:cubicBezTo>
                  <a:cubicBezTo>
                    <a:pt x="767" y="1750"/>
                    <a:pt x="801" y="1750"/>
                    <a:pt x="867" y="1717"/>
                  </a:cubicBezTo>
                  <a:lnTo>
                    <a:pt x="1134" y="1550"/>
                  </a:lnTo>
                  <a:cubicBezTo>
                    <a:pt x="1168" y="1550"/>
                    <a:pt x="1234" y="1483"/>
                    <a:pt x="1234" y="1450"/>
                  </a:cubicBezTo>
                  <a:cubicBezTo>
                    <a:pt x="1268" y="1417"/>
                    <a:pt x="1268" y="1350"/>
                    <a:pt x="1268" y="1317"/>
                  </a:cubicBezTo>
                  <a:cubicBezTo>
                    <a:pt x="1301" y="1250"/>
                    <a:pt x="1268" y="1217"/>
                    <a:pt x="1234" y="1217"/>
                  </a:cubicBezTo>
                  <a:cubicBezTo>
                    <a:pt x="1234" y="1200"/>
                    <a:pt x="1226" y="1192"/>
                    <a:pt x="1214" y="1192"/>
                  </a:cubicBezTo>
                  <a:cubicBezTo>
                    <a:pt x="1201" y="1192"/>
                    <a:pt x="1184" y="1200"/>
                    <a:pt x="1168" y="1217"/>
                  </a:cubicBezTo>
                  <a:lnTo>
                    <a:pt x="801" y="950"/>
                  </a:lnTo>
                  <a:lnTo>
                    <a:pt x="1101" y="383"/>
                  </a:lnTo>
                  <a:cubicBezTo>
                    <a:pt x="1168" y="349"/>
                    <a:pt x="1168" y="316"/>
                    <a:pt x="1201" y="283"/>
                  </a:cubicBezTo>
                  <a:cubicBezTo>
                    <a:pt x="1234" y="216"/>
                    <a:pt x="1234" y="183"/>
                    <a:pt x="1234" y="149"/>
                  </a:cubicBezTo>
                  <a:cubicBezTo>
                    <a:pt x="1234" y="82"/>
                    <a:pt x="1234" y="49"/>
                    <a:pt x="1201" y="16"/>
                  </a:cubicBezTo>
                  <a:cubicBezTo>
                    <a:pt x="1190" y="5"/>
                    <a:pt x="1179" y="1"/>
                    <a:pt x="116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6"/>
            <p:cNvSpPr/>
            <p:nvPr/>
          </p:nvSpPr>
          <p:spPr>
            <a:xfrm>
              <a:off x="1999100" y="1955600"/>
              <a:ext cx="35875" cy="53600"/>
            </a:xfrm>
            <a:custGeom>
              <a:avLst/>
              <a:gdLst/>
              <a:ahLst/>
              <a:cxnLst/>
              <a:rect l="l" t="t" r="r" b="b"/>
              <a:pathLst>
                <a:path w="1435" h="2144" extrusionOk="0">
                  <a:moveTo>
                    <a:pt x="1097" y="0"/>
                  </a:moveTo>
                  <a:cubicBezTo>
                    <a:pt x="1060" y="0"/>
                    <a:pt x="1018" y="17"/>
                    <a:pt x="968" y="50"/>
                  </a:cubicBezTo>
                  <a:cubicBezTo>
                    <a:pt x="934" y="50"/>
                    <a:pt x="901" y="117"/>
                    <a:pt x="868" y="150"/>
                  </a:cubicBezTo>
                  <a:cubicBezTo>
                    <a:pt x="801" y="217"/>
                    <a:pt x="768" y="250"/>
                    <a:pt x="734" y="317"/>
                  </a:cubicBezTo>
                  <a:cubicBezTo>
                    <a:pt x="701" y="284"/>
                    <a:pt x="668" y="284"/>
                    <a:pt x="634" y="284"/>
                  </a:cubicBezTo>
                  <a:cubicBezTo>
                    <a:pt x="618" y="267"/>
                    <a:pt x="601" y="259"/>
                    <a:pt x="584" y="259"/>
                  </a:cubicBezTo>
                  <a:cubicBezTo>
                    <a:pt x="568" y="259"/>
                    <a:pt x="551" y="267"/>
                    <a:pt x="534" y="284"/>
                  </a:cubicBezTo>
                  <a:cubicBezTo>
                    <a:pt x="501" y="284"/>
                    <a:pt x="467" y="317"/>
                    <a:pt x="434" y="350"/>
                  </a:cubicBezTo>
                  <a:cubicBezTo>
                    <a:pt x="401" y="417"/>
                    <a:pt x="367" y="484"/>
                    <a:pt x="334" y="551"/>
                  </a:cubicBezTo>
                  <a:lnTo>
                    <a:pt x="334" y="451"/>
                  </a:lnTo>
                  <a:lnTo>
                    <a:pt x="134" y="551"/>
                  </a:lnTo>
                  <a:cubicBezTo>
                    <a:pt x="101" y="584"/>
                    <a:pt x="67" y="617"/>
                    <a:pt x="34" y="684"/>
                  </a:cubicBezTo>
                  <a:cubicBezTo>
                    <a:pt x="0" y="717"/>
                    <a:pt x="0" y="784"/>
                    <a:pt x="0" y="817"/>
                  </a:cubicBezTo>
                  <a:cubicBezTo>
                    <a:pt x="0" y="851"/>
                    <a:pt x="0" y="884"/>
                    <a:pt x="34" y="918"/>
                  </a:cubicBezTo>
                  <a:cubicBezTo>
                    <a:pt x="50" y="934"/>
                    <a:pt x="67" y="943"/>
                    <a:pt x="84" y="943"/>
                  </a:cubicBezTo>
                  <a:cubicBezTo>
                    <a:pt x="101" y="943"/>
                    <a:pt x="117" y="934"/>
                    <a:pt x="134" y="918"/>
                  </a:cubicBezTo>
                  <a:lnTo>
                    <a:pt x="134" y="1751"/>
                  </a:lnTo>
                  <a:cubicBezTo>
                    <a:pt x="101" y="1785"/>
                    <a:pt x="67" y="1818"/>
                    <a:pt x="34" y="1885"/>
                  </a:cubicBezTo>
                  <a:cubicBezTo>
                    <a:pt x="0" y="1918"/>
                    <a:pt x="0" y="1952"/>
                    <a:pt x="0" y="2018"/>
                  </a:cubicBezTo>
                  <a:cubicBezTo>
                    <a:pt x="0" y="2052"/>
                    <a:pt x="0" y="2085"/>
                    <a:pt x="34" y="2118"/>
                  </a:cubicBezTo>
                  <a:cubicBezTo>
                    <a:pt x="50" y="2135"/>
                    <a:pt x="67" y="2143"/>
                    <a:pt x="84" y="2143"/>
                  </a:cubicBezTo>
                  <a:cubicBezTo>
                    <a:pt x="101" y="2143"/>
                    <a:pt x="117" y="2135"/>
                    <a:pt x="134" y="2118"/>
                  </a:cubicBezTo>
                  <a:lnTo>
                    <a:pt x="367" y="2018"/>
                  </a:lnTo>
                  <a:cubicBezTo>
                    <a:pt x="401" y="1985"/>
                    <a:pt x="434" y="1952"/>
                    <a:pt x="467" y="1885"/>
                  </a:cubicBezTo>
                  <a:cubicBezTo>
                    <a:pt x="501" y="1852"/>
                    <a:pt x="501" y="1785"/>
                    <a:pt x="501" y="1751"/>
                  </a:cubicBezTo>
                  <a:cubicBezTo>
                    <a:pt x="501" y="1718"/>
                    <a:pt x="501" y="1651"/>
                    <a:pt x="467" y="1651"/>
                  </a:cubicBezTo>
                  <a:cubicBezTo>
                    <a:pt x="451" y="1635"/>
                    <a:pt x="434" y="1626"/>
                    <a:pt x="417" y="1626"/>
                  </a:cubicBezTo>
                  <a:cubicBezTo>
                    <a:pt x="401" y="1626"/>
                    <a:pt x="384" y="1635"/>
                    <a:pt x="367" y="1651"/>
                  </a:cubicBezTo>
                  <a:lnTo>
                    <a:pt x="367" y="918"/>
                  </a:lnTo>
                  <a:cubicBezTo>
                    <a:pt x="401" y="851"/>
                    <a:pt x="434" y="784"/>
                    <a:pt x="467" y="717"/>
                  </a:cubicBezTo>
                  <a:cubicBezTo>
                    <a:pt x="467" y="684"/>
                    <a:pt x="501" y="651"/>
                    <a:pt x="534" y="651"/>
                  </a:cubicBezTo>
                  <a:lnTo>
                    <a:pt x="601" y="651"/>
                  </a:lnTo>
                  <a:cubicBezTo>
                    <a:pt x="601" y="684"/>
                    <a:pt x="601" y="717"/>
                    <a:pt x="601" y="751"/>
                  </a:cubicBezTo>
                  <a:lnTo>
                    <a:pt x="601" y="1852"/>
                  </a:lnTo>
                  <a:lnTo>
                    <a:pt x="801" y="1718"/>
                  </a:lnTo>
                  <a:cubicBezTo>
                    <a:pt x="868" y="1685"/>
                    <a:pt x="901" y="1651"/>
                    <a:pt x="934" y="1618"/>
                  </a:cubicBezTo>
                  <a:cubicBezTo>
                    <a:pt x="934" y="1551"/>
                    <a:pt x="968" y="1518"/>
                    <a:pt x="968" y="1451"/>
                  </a:cubicBezTo>
                  <a:cubicBezTo>
                    <a:pt x="968" y="1418"/>
                    <a:pt x="934" y="1385"/>
                    <a:pt x="934" y="1351"/>
                  </a:cubicBezTo>
                  <a:cubicBezTo>
                    <a:pt x="918" y="1334"/>
                    <a:pt x="901" y="1326"/>
                    <a:pt x="884" y="1326"/>
                  </a:cubicBezTo>
                  <a:cubicBezTo>
                    <a:pt x="868" y="1326"/>
                    <a:pt x="851" y="1334"/>
                    <a:pt x="834" y="1351"/>
                  </a:cubicBezTo>
                  <a:lnTo>
                    <a:pt x="834" y="717"/>
                  </a:lnTo>
                  <a:cubicBezTo>
                    <a:pt x="834" y="617"/>
                    <a:pt x="868" y="551"/>
                    <a:pt x="934" y="484"/>
                  </a:cubicBezTo>
                  <a:cubicBezTo>
                    <a:pt x="934" y="451"/>
                    <a:pt x="968" y="417"/>
                    <a:pt x="1001" y="417"/>
                  </a:cubicBezTo>
                  <a:lnTo>
                    <a:pt x="1035" y="417"/>
                  </a:lnTo>
                  <a:cubicBezTo>
                    <a:pt x="1068" y="451"/>
                    <a:pt x="1068" y="484"/>
                    <a:pt x="1068" y="517"/>
                  </a:cubicBezTo>
                  <a:lnTo>
                    <a:pt x="1068" y="1618"/>
                  </a:lnTo>
                  <a:lnTo>
                    <a:pt x="1268" y="1485"/>
                  </a:lnTo>
                  <a:cubicBezTo>
                    <a:pt x="1335" y="1451"/>
                    <a:pt x="1368" y="1418"/>
                    <a:pt x="1401" y="1385"/>
                  </a:cubicBezTo>
                  <a:cubicBezTo>
                    <a:pt x="1435" y="1318"/>
                    <a:pt x="1435" y="1284"/>
                    <a:pt x="1435" y="1218"/>
                  </a:cubicBezTo>
                  <a:cubicBezTo>
                    <a:pt x="1435" y="1184"/>
                    <a:pt x="1435" y="1151"/>
                    <a:pt x="1401" y="1118"/>
                  </a:cubicBezTo>
                  <a:cubicBezTo>
                    <a:pt x="1385" y="1101"/>
                    <a:pt x="1368" y="1093"/>
                    <a:pt x="1351" y="1093"/>
                  </a:cubicBezTo>
                  <a:cubicBezTo>
                    <a:pt x="1335" y="1093"/>
                    <a:pt x="1318" y="1101"/>
                    <a:pt x="1301" y="1118"/>
                  </a:cubicBezTo>
                  <a:lnTo>
                    <a:pt x="1301" y="350"/>
                  </a:lnTo>
                  <a:cubicBezTo>
                    <a:pt x="1301" y="217"/>
                    <a:pt x="1268" y="117"/>
                    <a:pt x="1201" y="50"/>
                  </a:cubicBezTo>
                  <a:cubicBezTo>
                    <a:pt x="1168" y="17"/>
                    <a:pt x="1135" y="0"/>
                    <a:pt x="109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6"/>
            <p:cNvSpPr/>
            <p:nvPr/>
          </p:nvSpPr>
          <p:spPr>
            <a:xfrm>
              <a:off x="2037450" y="1923475"/>
              <a:ext cx="26725" cy="63200"/>
            </a:xfrm>
            <a:custGeom>
              <a:avLst/>
              <a:gdLst/>
              <a:ahLst/>
              <a:cxnLst/>
              <a:rect l="l" t="t" r="r" b="b"/>
              <a:pathLst>
                <a:path w="1069" h="2528" extrusionOk="0">
                  <a:moveTo>
                    <a:pt x="668" y="1"/>
                  </a:moveTo>
                  <a:lnTo>
                    <a:pt x="234" y="201"/>
                  </a:lnTo>
                  <a:cubicBezTo>
                    <a:pt x="201" y="234"/>
                    <a:pt x="168" y="268"/>
                    <a:pt x="134" y="334"/>
                  </a:cubicBezTo>
                  <a:cubicBezTo>
                    <a:pt x="101" y="368"/>
                    <a:pt x="101" y="435"/>
                    <a:pt x="101" y="468"/>
                  </a:cubicBezTo>
                  <a:cubicBezTo>
                    <a:pt x="101" y="501"/>
                    <a:pt x="101" y="568"/>
                    <a:pt x="134" y="568"/>
                  </a:cubicBezTo>
                  <a:cubicBezTo>
                    <a:pt x="151" y="585"/>
                    <a:pt x="168" y="593"/>
                    <a:pt x="184" y="593"/>
                  </a:cubicBezTo>
                  <a:cubicBezTo>
                    <a:pt x="201" y="593"/>
                    <a:pt x="218" y="585"/>
                    <a:pt x="234" y="568"/>
                  </a:cubicBezTo>
                  <a:lnTo>
                    <a:pt x="435" y="468"/>
                  </a:lnTo>
                  <a:lnTo>
                    <a:pt x="435" y="1969"/>
                  </a:lnTo>
                  <a:lnTo>
                    <a:pt x="168" y="2136"/>
                  </a:lnTo>
                  <a:cubicBezTo>
                    <a:pt x="101" y="2136"/>
                    <a:pt x="68" y="2203"/>
                    <a:pt x="34" y="2236"/>
                  </a:cubicBezTo>
                  <a:cubicBezTo>
                    <a:pt x="1" y="2269"/>
                    <a:pt x="1" y="2336"/>
                    <a:pt x="1" y="2369"/>
                  </a:cubicBezTo>
                  <a:cubicBezTo>
                    <a:pt x="1" y="2436"/>
                    <a:pt x="1" y="2469"/>
                    <a:pt x="34" y="2503"/>
                  </a:cubicBezTo>
                  <a:cubicBezTo>
                    <a:pt x="51" y="2519"/>
                    <a:pt x="68" y="2528"/>
                    <a:pt x="88" y="2528"/>
                  </a:cubicBezTo>
                  <a:cubicBezTo>
                    <a:pt x="109" y="2528"/>
                    <a:pt x="134" y="2519"/>
                    <a:pt x="168" y="2503"/>
                  </a:cubicBezTo>
                  <a:lnTo>
                    <a:pt x="935" y="2036"/>
                  </a:lnTo>
                  <a:cubicBezTo>
                    <a:pt x="968" y="2036"/>
                    <a:pt x="1002" y="1969"/>
                    <a:pt x="1035" y="1936"/>
                  </a:cubicBezTo>
                  <a:cubicBezTo>
                    <a:pt x="1068" y="1902"/>
                    <a:pt x="1068" y="1836"/>
                    <a:pt x="1068" y="1769"/>
                  </a:cubicBezTo>
                  <a:cubicBezTo>
                    <a:pt x="1068" y="1736"/>
                    <a:pt x="1068" y="1702"/>
                    <a:pt x="1035" y="1669"/>
                  </a:cubicBezTo>
                  <a:cubicBezTo>
                    <a:pt x="1035" y="1669"/>
                    <a:pt x="968" y="1669"/>
                    <a:pt x="935" y="1702"/>
                  </a:cubicBezTo>
                  <a:lnTo>
                    <a:pt x="668" y="186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6"/>
            <p:cNvSpPr/>
            <p:nvPr/>
          </p:nvSpPr>
          <p:spPr>
            <a:xfrm>
              <a:off x="2069975" y="1918075"/>
              <a:ext cx="30900" cy="49425"/>
            </a:xfrm>
            <a:custGeom>
              <a:avLst/>
              <a:gdLst/>
              <a:ahLst/>
              <a:cxnLst/>
              <a:rect l="l" t="t" r="r" b="b"/>
              <a:pathLst>
                <a:path w="1236" h="1977" extrusionOk="0">
                  <a:moveTo>
                    <a:pt x="876" y="0"/>
                  </a:moveTo>
                  <a:cubicBezTo>
                    <a:pt x="826" y="0"/>
                    <a:pt x="768" y="17"/>
                    <a:pt x="701" y="50"/>
                  </a:cubicBezTo>
                  <a:cubicBezTo>
                    <a:pt x="635" y="83"/>
                    <a:pt x="568" y="150"/>
                    <a:pt x="535" y="184"/>
                  </a:cubicBezTo>
                  <a:cubicBezTo>
                    <a:pt x="468" y="250"/>
                    <a:pt x="434" y="317"/>
                    <a:pt x="401" y="384"/>
                  </a:cubicBezTo>
                  <a:lnTo>
                    <a:pt x="401" y="284"/>
                  </a:lnTo>
                  <a:lnTo>
                    <a:pt x="168" y="384"/>
                  </a:lnTo>
                  <a:cubicBezTo>
                    <a:pt x="134" y="384"/>
                    <a:pt x="101" y="417"/>
                    <a:pt x="68" y="484"/>
                  </a:cubicBezTo>
                  <a:cubicBezTo>
                    <a:pt x="34" y="517"/>
                    <a:pt x="34" y="584"/>
                    <a:pt x="34" y="617"/>
                  </a:cubicBezTo>
                  <a:cubicBezTo>
                    <a:pt x="34" y="651"/>
                    <a:pt x="34" y="717"/>
                    <a:pt x="68" y="751"/>
                  </a:cubicBezTo>
                  <a:lnTo>
                    <a:pt x="168" y="751"/>
                  </a:lnTo>
                  <a:lnTo>
                    <a:pt x="168" y="1585"/>
                  </a:lnTo>
                  <a:cubicBezTo>
                    <a:pt x="134" y="1585"/>
                    <a:pt x="68" y="1618"/>
                    <a:pt x="34" y="1651"/>
                  </a:cubicBezTo>
                  <a:cubicBezTo>
                    <a:pt x="1" y="1718"/>
                    <a:pt x="1" y="1785"/>
                    <a:pt x="1" y="1851"/>
                  </a:cubicBezTo>
                  <a:cubicBezTo>
                    <a:pt x="1" y="1885"/>
                    <a:pt x="1" y="1918"/>
                    <a:pt x="34" y="1952"/>
                  </a:cubicBezTo>
                  <a:cubicBezTo>
                    <a:pt x="51" y="1968"/>
                    <a:pt x="68" y="1977"/>
                    <a:pt x="88" y="1977"/>
                  </a:cubicBezTo>
                  <a:cubicBezTo>
                    <a:pt x="109" y="1977"/>
                    <a:pt x="134" y="1968"/>
                    <a:pt x="168" y="1952"/>
                  </a:cubicBezTo>
                  <a:lnTo>
                    <a:pt x="401" y="1785"/>
                  </a:lnTo>
                  <a:cubicBezTo>
                    <a:pt x="468" y="1751"/>
                    <a:pt x="501" y="1718"/>
                    <a:pt x="535" y="1685"/>
                  </a:cubicBezTo>
                  <a:cubicBezTo>
                    <a:pt x="535" y="1651"/>
                    <a:pt x="568" y="1585"/>
                    <a:pt x="568" y="1551"/>
                  </a:cubicBezTo>
                  <a:cubicBezTo>
                    <a:pt x="568" y="1485"/>
                    <a:pt x="535" y="1418"/>
                    <a:pt x="501" y="1418"/>
                  </a:cubicBezTo>
                  <a:cubicBezTo>
                    <a:pt x="468" y="1418"/>
                    <a:pt x="434" y="1418"/>
                    <a:pt x="401" y="1451"/>
                  </a:cubicBezTo>
                  <a:lnTo>
                    <a:pt x="401" y="817"/>
                  </a:lnTo>
                  <a:cubicBezTo>
                    <a:pt x="434" y="717"/>
                    <a:pt x="468" y="617"/>
                    <a:pt x="535" y="517"/>
                  </a:cubicBezTo>
                  <a:cubicBezTo>
                    <a:pt x="568" y="484"/>
                    <a:pt x="635" y="417"/>
                    <a:pt x="668" y="384"/>
                  </a:cubicBezTo>
                  <a:cubicBezTo>
                    <a:pt x="712" y="384"/>
                    <a:pt x="757" y="369"/>
                    <a:pt x="791" y="369"/>
                  </a:cubicBezTo>
                  <a:cubicBezTo>
                    <a:pt x="809" y="369"/>
                    <a:pt x="824" y="373"/>
                    <a:pt x="835" y="384"/>
                  </a:cubicBezTo>
                  <a:cubicBezTo>
                    <a:pt x="868" y="417"/>
                    <a:pt x="868" y="450"/>
                    <a:pt x="868" y="517"/>
                  </a:cubicBezTo>
                  <a:lnTo>
                    <a:pt x="868" y="1184"/>
                  </a:lnTo>
                  <a:cubicBezTo>
                    <a:pt x="835" y="1184"/>
                    <a:pt x="801" y="1251"/>
                    <a:pt x="768" y="1284"/>
                  </a:cubicBezTo>
                  <a:cubicBezTo>
                    <a:pt x="735" y="1318"/>
                    <a:pt x="735" y="1384"/>
                    <a:pt x="735" y="1418"/>
                  </a:cubicBezTo>
                  <a:cubicBezTo>
                    <a:pt x="735" y="1485"/>
                    <a:pt x="735" y="1518"/>
                    <a:pt x="768" y="1551"/>
                  </a:cubicBezTo>
                  <a:cubicBezTo>
                    <a:pt x="785" y="1568"/>
                    <a:pt x="801" y="1576"/>
                    <a:pt x="822" y="1576"/>
                  </a:cubicBezTo>
                  <a:cubicBezTo>
                    <a:pt x="843" y="1576"/>
                    <a:pt x="868" y="1568"/>
                    <a:pt x="901" y="1551"/>
                  </a:cubicBezTo>
                  <a:lnTo>
                    <a:pt x="1102" y="1418"/>
                  </a:lnTo>
                  <a:cubicBezTo>
                    <a:pt x="1135" y="1384"/>
                    <a:pt x="1168" y="1351"/>
                    <a:pt x="1202" y="1318"/>
                  </a:cubicBezTo>
                  <a:cubicBezTo>
                    <a:pt x="1235" y="1251"/>
                    <a:pt x="1235" y="1218"/>
                    <a:pt x="1235" y="1151"/>
                  </a:cubicBezTo>
                  <a:cubicBezTo>
                    <a:pt x="1235" y="1118"/>
                    <a:pt x="1235" y="1084"/>
                    <a:pt x="1202" y="1051"/>
                  </a:cubicBezTo>
                  <a:cubicBezTo>
                    <a:pt x="1202" y="1034"/>
                    <a:pt x="1185" y="1026"/>
                    <a:pt x="1164" y="1026"/>
                  </a:cubicBezTo>
                  <a:cubicBezTo>
                    <a:pt x="1143" y="1026"/>
                    <a:pt x="1118" y="1034"/>
                    <a:pt x="1102" y="1051"/>
                  </a:cubicBezTo>
                  <a:lnTo>
                    <a:pt x="1102" y="417"/>
                  </a:lnTo>
                  <a:cubicBezTo>
                    <a:pt x="1102" y="284"/>
                    <a:pt x="1068" y="150"/>
                    <a:pt x="1002" y="50"/>
                  </a:cubicBezTo>
                  <a:cubicBezTo>
                    <a:pt x="968" y="17"/>
                    <a:pt x="926" y="0"/>
                    <a:pt x="87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6"/>
            <p:cNvSpPr/>
            <p:nvPr/>
          </p:nvSpPr>
          <p:spPr>
            <a:xfrm>
              <a:off x="2106675" y="1896800"/>
              <a:ext cx="26700" cy="49225"/>
            </a:xfrm>
            <a:custGeom>
              <a:avLst/>
              <a:gdLst/>
              <a:ahLst/>
              <a:cxnLst/>
              <a:rect l="l" t="t" r="r" b="b"/>
              <a:pathLst>
                <a:path w="1068" h="1969" extrusionOk="0">
                  <a:moveTo>
                    <a:pt x="868" y="0"/>
                  </a:moveTo>
                  <a:cubicBezTo>
                    <a:pt x="868" y="0"/>
                    <a:pt x="834" y="34"/>
                    <a:pt x="834" y="34"/>
                  </a:cubicBezTo>
                  <a:lnTo>
                    <a:pt x="801" y="101"/>
                  </a:lnTo>
                  <a:lnTo>
                    <a:pt x="668" y="101"/>
                  </a:lnTo>
                  <a:cubicBezTo>
                    <a:pt x="601" y="101"/>
                    <a:pt x="568" y="134"/>
                    <a:pt x="501" y="167"/>
                  </a:cubicBezTo>
                  <a:cubicBezTo>
                    <a:pt x="367" y="267"/>
                    <a:pt x="234" y="401"/>
                    <a:pt x="134" y="534"/>
                  </a:cubicBezTo>
                  <a:cubicBezTo>
                    <a:pt x="101" y="668"/>
                    <a:pt x="67" y="768"/>
                    <a:pt x="67" y="901"/>
                  </a:cubicBezTo>
                  <a:cubicBezTo>
                    <a:pt x="34" y="1001"/>
                    <a:pt x="67" y="1101"/>
                    <a:pt x="134" y="1168"/>
                  </a:cubicBezTo>
                  <a:cubicBezTo>
                    <a:pt x="162" y="1182"/>
                    <a:pt x="201" y="1190"/>
                    <a:pt x="249" y="1190"/>
                  </a:cubicBezTo>
                  <a:cubicBezTo>
                    <a:pt x="317" y="1190"/>
                    <a:pt x="403" y="1174"/>
                    <a:pt x="501" y="1135"/>
                  </a:cubicBezTo>
                  <a:cubicBezTo>
                    <a:pt x="568" y="1101"/>
                    <a:pt x="668" y="1068"/>
                    <a:pt x="734" y="1068"/>
                  </a:cubicBezTo>
                  <a:cubicBezTo>
                    <a:pt x="801" y="1068"/>
                    <a:pt x="801" y="1101"/>
                    <a:pt x="801" y="1135"/>
                  </a:cubicBezTo>
                  <a:cubicBezTo>
                    <a:pt x="801" y="1168"/>
                    <a:pt x="801" y="1201"/>
                    <a:pt x="768" y="1235"/>
                  </a:cubicBezTo>
                  <a:cubicBezTo>
                    <a:pt x="701" y="1335"/>
                    <a:pt x="634" y="1401"/>
                    <a:pt x="534" y="1468"/>
                  </a:cubicBezTo>
                  <a:cubicBezTo>
                    <a:pt x="468" y="1502"/>
                    <a:pt x="401" y="1502"/>
                    <a:pt x="367" y="1502"/>
                  </a:cubicBezTo>
                  <a:cubicBezTo>
                    <a:pt x="345" y="1513"/>
                    <a:pt x="327" y="1516"/>
                    <a:pt x="311" y="1516"/>
                  </a:cubicBezTo>
                  <a:cubicBezTo>
                    <a:pt x="278" y="1516"/>
                    <a:pt x="256" y="1502"/>
                    <a:pt x="234" y="1502"/>
                  </a:cubicBezTo>
                  <a:cubicBezTo>
                    <a:pt x="234" y="1468"/>
                    <a:pt x="201" y="1435"/>
                    <a:pt x="201" y="1401"/>
                  </a:cubicBezTo>
                  <a:cubicBezTo>
                    <a:pt x="184" y="1385"/>
                    <a:pt x="167" y="1376"/>
                    <a:pt x="155" y="1376"/>
                  </a:cubicBezTo>
                  <a:cubicBezTo>
                    <a:pt x="142" y="1376"/>
                    <a:pt x="134" y="1385"/>
                    <a:pt x="134" y="1401"/>
                  </a:cubicBezTo>
                  <a:cubicBezTo>
                    <a:pt x="67" y="1435"/>
                    <a:pt x="67" y="1468"/>
                    <a:pt x="34" y="1502"/>
                  </a:cubicBezTo>
                  <a:cubicBezTo>
                    <a:pt x="1" y="1568"/>
                    <a:pt x="1" y="1635"/>
                    <a:pt x="1" y="1702"/>
                  </a:cubicBezTo>
                  <a:lnTo>
                    <a:pt x="1" y="1802"/>
                  </a:lnTo>
                  <a:cubicBezTo>
                    <a:pt x="1" y="1869"/>
                    <a:pt x="1" y="1935"/>
                    <a:pt x="34" y="1969"/>
                  </a:cubicBezTo>
                  <a:lnTo>
                    <a:pt x="134" y="1969"/>
                  </a:lnTo>
                  <a:lnTo>
                    <a:pt x="167" y="1935"/>
                  </a:lnTo>
                  <a:lnTo>
                    <a:pt x="201" y="1869"/>
                  </a:lnTo>
                  <a:cubicBezTo>
                    <a:pt x="217" y="1885"/>
                    <a:pt x="242" y="1894"/>
                    <a:pt x="267" y="1894"/>
                  </a:cubicBezTo>
                  <a:cubicBezTo>
                    <a:pt x="292" y="1894"/>
                    <a:pt x="317" y="1885"/>
                    <a:pt x="334" y="1869"/>
                  </a:cubicBezTo>
                  <a:cubicBezTo>
                    <a:pt x="401" y="1869"/>
                    <a:pt x="468" y="1835"/>
                    <a:pt x="534" y="1802"/>
                  </a:cubicBezTo>
                  <a:cubicBezTo>
                    <a:pt x="701" y="1702"/>
                    <a:pt x="834" y="1568"/>
                    <a:pt x="935" y="1401"/>
                  </a:cubicBezTo>
                  <a:cubicBezTo>
                    <a:pt x="1001" y="1268"/>
                    <a:pt x="1035" y="1135"/>
                    <a:pt x="1068" y="1001"/>
                  </a:cubicBezTo>
                  <a:cubicBezTo>
                    <a:pt x="1068" y="934"/>
                    <a:pt x="1035" y="868"/>
                    <a:pt x="1001" y="801"/>
                  </a:cubicBezTo>
                  <a:cubicBezTo>
                    <a:pt x="935" y="734"/>
                    <a:pt x="868" y="701"/>
                    <a:pt x="801" y="701"/>
                  </a:cubicBezTo>
                  <a:cubicBezTo>
                    <a:pt x="701" y="734"/>
                    <a:pt x="601" y="734"/>
                    <a:pt x="501" y="801"/>
                  </a:cubicBezTo>
                  <a:cubicBezTo>
                    <a:pt x="434" y="801"/>
                    <a:pt x="401" y="834"/>
                    <a:pt x="334" y="834"/>
                  </a:cubicBezTo>
                  <a:cubicBezTo>
                    <a:pt x="301" y="834"/>
                    <a:pt x="301" y="801"/>
                    <a:pt x="301" y="768"/>
                  </a:cubicBezTo>
                  <a:cubicBezTo>
                    <a:pt x="301" y="734"/>
                    <a:pt x="301" y="734"/>
                    <a:pt x="334" y="701"/>
                  </a:cubicBezTo>
                  <a:cubicBezTo>
                    <a:pt x="367" y="634"/>
                    <a:pt x="468" y="568"/>
                    <a:pt x="534" y="501"/>
                  </a:cubicBezTo>
                  <a:cubicBezTo>
                    <a:pt x="568" y="501"/>
                    <a:pt x="634" y="467"/>
                    <a:pt x="668" y="467"/>
                  </a:cubicBezTo>
                  <a:lnTo>
                    <a:pt x="768" y="467"/>
                  </a:lnTo>
                  <a:cubicBezTo>
                    <a:pt x="768" y="501"/>
                    <a:pt x="801" y="534"/>
                    <a:pt x="801" y="568"/>
                  </a:cubicBezTo>
                  <a:lnTo>
                    <a:pt x="901" y="568"/>
                  </a:lnTo>
                  <a:cubicBezTo>
                    <a:pt x="935" y="534"/>
                    <a:pt x="968" y="467"/>
                    <a:pt x="1001" y="434"/>
                  </a:cubicBezTo>
                  <a:cubicBezTo>
                    <a:pt x="1001" y="367"/>
                    <a:pt x="1001" y="301"/>
                    <a:pt x="1001" y="267"/>
                  </a:cubicBezTo>
                  <a:lnTo>
                    <a:pt x="1001" y="167"/>
                  </a:lnTo>
                  <a:cubicBezTo>
                    <a:pt x="1001" y="101"/>
                    <a:pt x="968" y="67"/>
                    <a:pt x="9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6"/>
            <p:cNvSpPr/>
            <p:nvPr/>
          </p:nvSpPr>
          <p:spPr>
            <a:xfrm>
              <a:off x="2138375" y="1875325"/>
              <a:ext cx="32550" cy="40800"/>
            </a:xfrm>
            <a:custGeom>
              <a:avLst/>
              <a:gdLst/>
              <a:ahLst/>
              <a:cxnLst/>
              <a:rect l="l" t="t" r="r" b="b"/>
              <a:pathLst>
                <a:path w="1302" h="1632" extrusionOk="0">
                  <a:moveTo>
                    <a:pt x="1213" y="1"/>
                  </a:moveTo>
                  <a:cubicBezTo>
                    <a:pt x="1193" y="1"/>
                    <a:pt x="1168" y="9"/>
                    <a:pt x="1134" y="26"/>
                  </a:cubicBezTo>
                  <a:lnTo>
                    <a:pt x="167" y="593"/>
                  </a:lnTo>
                  <a:cubicBezTo>
                    <a:pt x="100" y="626"/>
                    <a:pt x="67" y="659"/>
                    <a:pt x="67" y="693"/>
                  </a:cubicBezTo>
                  <a:cubicBezTo>
                    <a:pt x="33" y="759"/>
                    <a:pt x="0" y="793"/>
                    <a:pt x="0" y="859"/>
                  </a:cubicBezTo>
                  <a:cubicBezTo>
                    <a:pt x="0" y="893"/>
                    <a:pt x="33" y="926"/>
                    <a:pt x="67" y="960"/>
                  </a:cubicBezTo>
                  <a:cubicBezTo>
                    <a:pt x="67" y="976"/>
                    <a:pt x="75" y="985"/>
                    <a:pt x="92" y="985"/>
                  </a:cubicBezTo>
                  <a:cubicBezTo>
                    <a:pt x="108" y="985"/>
                    <a:pt x="134" y="976"/>
                    <a:pt x="167" y="960"/>
                  </a:cubicBezTo>
                  <a:lnTo>
                    <a:pt x="1134" y="392"/>
                  </a:lnTo>
                  <a:cubicBezTo>
                    <a:pt x="1168" y="359"/>
                    <a:pt x="1234" y="326"/>
                    <a:pt x="1268" y="292"/>
                  </a:cubicBezTo>
                  <a:cubicBezTo>
                    <a:pt x="1268" y="226"/>
                    <a:pt x="1268" y="192"/>
                    <a:pt x="1301" y="126"/>
                  </a:cubicBezTo>
                  <a:cubicBezTo>
                    <a:pt x="1301" y="92"/>
                    <a:pt x="1268" y="59"/>
                    <a:pt x="1268" y="26"/>
                  </a:cubicBezTo>
                  <a:cubicBezTo>
                    <a:pt x="1251" y="9"/>
                    <a:pt x="1234" y="1"/>
                    <a:pt x="1213" y="1"/>
                  </a:cubicBezTo>
                  <a:close/>
                  <a:moveTo>
                    <a:pt x="1233" y="645"/>
                  </a:moveTo>
                  <a:cubicBezTo>
                    <a:pt x="1208" y="645"/>
                    <a:pt x="1179" y="659"/>
                    <a:pt x="1134" y="659"/>
                  </a:cubicBezTo>
                  <a:lnTo>
                    <a:pt x="167" y="1226"/>
                  </a:lnTo>
                  <a:cubicBezTo>
                    <a:pt x="100" y="1260"/>
                    <a:pt x="67" y="1293"/>
                    <a:pt x="67" y="1360"/>
                  </a:cubicBezTo>
                  <a:cubicBezTo>
                    <a:pt x="33" y="1393"/>
                    <a:pt x="0" y="1460"/>
                    <a:pt x="0" y="1493"/>
                  </a:cubicBezTo>
                  <a:cubicBezTo>
                    <a:pt x="0" y="1527"/>
                    <a:pt x="33" y="1593"/>
                    <a:pt x="67" y="1593"/>
                  </a:cubicBezTo>
                  <a:cubicBezTo>
                    <a:pt x="67" y="1622"/>
                    <a:pt x="73" y="1632"/>
                    <a:pt x="85" y="1632"/>
                  </a:cubicBezTo>
                  <a:cubicBezTo>
                    <a:pt x="101" y="1632"/>
                    <a:pt x="128" y="1613"/>
                    <a:pt x="167" y="1593"/>
                  </a:cubicBezTo>
                  <a:lnTo>
                    <a:pt x="1134" y="1060"/>
                  </a:lnTo>
                  <a:lnTo>
                    <a:pt x="1134" y="1026"/>
                  </a:lnTo>
                  <a:cubicBezTo>
                    <a:pt x="1168" y="993"/>
                    <a:pt x="1234" y="960"/>
                    <a:pt x="1268" y="926"/>
                  </a:cubicBezTo>
                  <a:cubicBezTo>
                    <a:pt x="1268" y="893"/>
                    <a:pt x="1268" y="826"/>
                    <a:pt x="1301" y="793"/>
                  </a:cubicBezTo>
                  <a:cubicBezTo>
                    <a:pt x="1301" y="759"/>
                    <a:pt x="1268" y="693"/>
                    <a:pt x="1268" y="659"/>
                  </a:cubicBezTo>
                  <a:cubicBezTo>
                    <a:pt x="1257" y="648"/>
                    <a:pt x="1245" y="645"/>
                    <a:pt x="1233" y="645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6"/>
            <p:cNvSpPr/>
            <p:nvPr/>
          </p:nvSpPr>
          <p:spPr>
            <a:xfrm>
              <a:off x="2179225" y="1842600"/>
              <a:ext cx="19200" cy="32550"/>
            </a:xfrm>
            <a:custGeom>
              <a:avLst/>
              <a:gdLst/>
              <a:ahLst/>
              <a:cxnLst/>
              <a:rect l="l" t="t" r="r" b="b"/>
              <a:pathLst>
                <a:path w="768" h="1302" extrusionOk="0">
                  <a:moveTo>
                    <a:pt x="768" y="0"/>
                  </a:moveTo>
                  <a:lnTo>
                    <a:pt x="468" y="167"/>
                  </a:lnTo>
                  <a:lnTo>
                    <a:pt x="568" y="934"/>
                  </a:lnTo>
                  <a:cubicBezTo>
                    <a:pt x="568" y="968"/>
                    <a:pt x="568" y="1001"/>
                    <a:pt x="568" y="1034"/>
                  </a:cubicBezTo>
                  <a:lnTo>
                    <a:pt x="634" y="1034"/>
                  </a:lnTo>
                  <a:cubicBezTo>
                    <a:pt x="634" y="1001"/>
                    <a:pt x="668" y="1001"/>
                    <a:pt x="668" y="968"/>
                  </a:cubicBezTo>
                  <a:cubicBezTo>
                    <a:pt x="668" y="934"/>
                    <a:pt x="701" y="901"/>
                    <a:pt x="701" y="868"/>
                  </a:cubicBezTo>
                  <a:lnTo>
                    <a:pt x="768" y="0"/>
                  </a:lnTo>
                  <a:close/>
                  <a:moveTo>
                    <a:pt x="301" y="300"/>
                  </a:moveTo>
                  <a:lnTo>
                    <a:pt x="1" y="467"/>
                  </a:lnTo>
                  <a:lnTo>
                    <a:pt x="101" y="1234"/>
                  </a:lnTo>
                  <a:cubicBezTo>
                    <a:pt x="134" y="1268"/>
                    <a:pt x="134" y="1301"/>
                    <a:pt x="134" y="1301"/>
                  </a:cubicBezTo>
                  <a:lnTo>
                    <a:pt x="167" y="1301"/>
                  </a:lnTo>
                  <a:cubicBezTo>
                    <a:pt x="201" y="1301"/>
                    <a:pt x="201" y="1301"/>
                    <a:pt x="234" y="1268"/>
                  </a:cubicBezTo>
                  <a:cubicBezTo>
                    <a:pt x="234" y="1234"/>
                    <a:pt x="234" y="1201"/>
                    <a:pt x="234" y="1168"/>
                  </a:cubicBezTo>
                  <a:lnTo>
                    <a:pt x="301" y="30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6"/>
            <p:cNvSpPr/>
            <p:nvPr/>
          </p:nvSpPr>
          <p:spPr>
            <a:xfrm>
              <a:off x="2207575" y="1828425"/>
              <a:ext cx="32550" cy="59025"/>
            </a:xfrm>
            <a:custGeom>
              <a:avLst/>
              <a:gdLst/>
              <a:ahLst/>
              <a:cxnLst/>
              <a:rect l="l" t="t" r="r" b="b"/>
              <a:pathLst>
                <a:path w="1302" h="2361" extrusionOk="0">
                  <a:moveTo>
                    <a:pt x="401" y="0"/>
                  </a:moveTo>
                  <a:lnTo>
                    <a:pt x="134" y="100"/>
                  </a:lnTo>
                  <a:cubicBezTo>
                    <a:pt x="101" y="100"/>
                    <a:pt x="67" y="167"/>
                    <a:pt x="34" y="200"/>
                  </a:cubicBezTo>
                  <a:cubicBezTo>
                    <a:pt x="1" y="234"/>
                    <a:pt x="1" y="300"/>
                    <a:pt x="1" y="334"/>
                  </a:cubicBezTo>
                  <a:cubicBezTo>
                    <a:pt x="1" y="400"/>
                    <a:pt x="1" y="434"/>
                    <a:pt x="34" y="467"/>
                  </a:cubicBezTo>
                  <a:cubicBezTo>
                    <a:pt x="34" y="478"/>
                    <a:pt x="42" y="482"/>
                    <a:pt x="53" y="482"/>
                  </a:cubicBezTo>
                  <a:cubicBezTo>
                    <a:pt x="75" y="482"/>
                    <a:pt x="112" y="467"/>
                    <a:pt x="134" y="467"/>
                  </a:cubicBezTo>
                  <a:lnTo>
                    <a:pt x="168" y="467"/>
                  </a:lnTo>
                  <a:lnTo>
                    <a:pt x="168" y="1968"/>
                  </a:lnTo>
                  <a:cubicBezTo>
                    <a:pt x="134" y="2002"/>
                    <a:pt x="101" y="2002"/>
                    <a:pt x="67" y="2035"/>
                  </a:cubicBezTo>
                  <a:cubicBezTo>
                    <a:pt x="34" y="2102"/>
                    <a:pt x="1" y="2168"/>
                    <a:pt x="1" y="2235"/>
                  </a:cubicBezTo>
                  <a:cubicBezTo>
                    <a:pt x="1" y="2268"/>
                    <a:pt x="34" y="2302"/>
                    <a:pt x="34" y="2335"/>
                  </a:cubicBezTo>
                  <a:cubicBezTo>
                    <a:pt x="51" y="2352"/>
                    <a:pt x="67" y="2360"/>
                    <a:pt x="88" y="2360"/>
                  </a:cubicBezTo>
                  <a:cubicBezTo>
                    <a:pt x="109" y="2360"/>
                    <a:pt x="134" y="2352"/>
                    <a:pt x="168" y="2335"/>
                  </a:cubicBezTo>
                  <a:lnTo>
                    <a:pt x="434" y="2202"/>
                  </a:lnTo>
                  <a:cubicBezTo>
                    <a:pt x="468" y="2168"/>
                    <a:pt x="501" y="2135"/>
                    <a:pt x="534" y="2068"/>
                  </a:cubicBezTo>
                  <a:cubicBezTo>
                    <a:pt x="568" y="2035"/>
                    <a:pt x="568" y="1968"/>
                    <a:pt x="568" y="1935"/>
                  </a:cubicBezTo>
                  <a:cubicBezTo>
                    <a:pt x="568" y="1868"/>
                    <a:pt x="568" y="1801"/>
                    <a:pt x="534" y="1801"/>
                  </a:cubicBezTo>
                  <a:cubicBezTo>
                    <a:pt x="501" y="1801"/>
                    <a:pt x="468" y="1801"/>
                    <a:pt x="401" y="1868"/>
                  </a:cubicBezTo>
                  <a:lnTo>
                    <a:pt x="401" y="1201"/>
                  </a:lnTo>
                  <a:cubicBezTo>
                    <a:pt x="468" y="1101"/>
                    <a:pt x="501" y="1001"/>
                    <a:pt x="568" y="901"/>
                  </a:cubicBezTo>
                  <a:cubicBezTo>
                    <a:pt x="601" y="867"/>
                    <a:pt x="635" y="834"/>
                    <a:pt x="701" y="801"/>
                  </a:cubicBezTo>
                  <a:cubicBezTo>
                    <a:pt x="735" y="784"/>
                    <a:pt x="760" y="776"/>
                    <a:pt x="780" y="776"/>
                  </a:cubicBezTo>
                  <a:cubicBezTo>
                    <a:pt x="801" y="776"/>
                    <a:pt x="818" y="784"/>
                    <a:pt x="835" y="801"/>
                  </a:cubicBezTo>
                  <a:cubicBezTo>
                    <a:pt x="901" y="801"/>
                    <a:pt x="901" y="867"/>
                    <a:pt x="901" y="968"/>
                  </a:cubicBezTo>
                  <a:lnTo>
                    <a:pt x="901" y="1601"/>
                  </a:lnTo>
                  <a:cubicBezTo>
                    <a:pt x="835" y="1601"/>
                    <a:pt x="801" y="1635"/>
                    <a:pt x="768" y="1668"/>
                  </a:cubicBezTo>
                  <a:cubicBezTo>
                    <a:pt x="735" y="1735"/>
                    <a:pt x="735" y="1801"/>
                    <a:pt x="735" y="1868"/>
                  </a:cubicBezTo>
                  <a:cubicBezTo>
                    <a:pt x="735" y="1902"/>
                    <a:pt x="735" y="1935"/>
                    <a:pt x="768" y="1968"/>
                  </a:cubicBezTo>
                  <a:cubicBezTo>
                    <a:pt x="768" y="1978"/>
                    <a:pt x="774" y="1982"/>
                    <a:pt x="783" y="1982"/>
                  </a:cubicBezTo>
                  <a:cubicBezTo>
                    <a:pt x="804" y="1982"/>
                    <a:pt x="844" y="1959"/>
                    <a:pt x="868" y="1935"/>
                  </a:cubicBezTo>
                  <a:lnTo>
                    <a:pt x="1135" y="1801"/>
                  </a:lnTo>
                  <a:cubicBezTo>
                    <a:pt x="1168" y="1768"/>
                    <a:pt x="1235" y="1735"/>
                    <a:pt x="1268" y="1701"/>
                  </a:cubicBezTo>
                  <a:cubicBezTo>
                    <a:pt x="1268" y="1635"/>
                    <a:pt x="1268" y="1601"/>
                    <a:pt x="1302" y="1535"/>
                  </a:cubicBezTo>
                  <a:cubicBezTo>
                    <a:pt x="1302" y="1468"/>
                    <a:pt x="1268" y="1435"/>
                    <a:pt x="1235" y="1435"/>
                  </a:cubicBezTo>
                  <a:cubicBezTo>
                    <a:pt x="1202" y="1435"/>
                    <a:pt x="1135" y="1435"/>
                    <a:pt x="1135" y="1468"/>
                  </a:cubicBezTo>
                  <a:lnTo>
                    <a:pt x="1135" y="801"/>
                  </a:lnTo>
                  <a:cubicBezTo>
                    <a:pt x="1135" y="701"/>
                    <a:pt x="1102" y="601"/>
                    <a:pt x="1068" y="501"/>
                  </a:cubicBezTo>
                  <a:cubicBezTo>
                    <a:pt x="1035" y="434"/>
                    <a:pt x="968" y="400"/>
                    <a:pt x="901" y="400"/>
                  </a:cubicBezTo>
                  <a:cubicBezTo>
                    <a:pt x="835" y="400"/>
                    <a:pt x="768" y="434"/>
                    <a:pt x="701" y="467"/>
                  </a:cubicBezTo>
                  <a:cubicBezTo>
                    <a:pt x="635" y="501"/>
                    <a:pt x="601" y="534"/>
                    <a:pt x="568" y="567"/>
                  </a:cubicBezTo>
                  <a:cubicBezTo>
                    <a:pt x="501" y="634"/>
                    <a:pt x="468" y="701"/>
                    <a:pt x="401" y="767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6"/>
            <p:cNvSpPr/>
            <p:nvPr/>
          </p:nvSpPr>
          <p:spPr>
            <a:xfrm>
              <a:off x="2245100" y="1810075"/>
              <a:ext cx="29225" cy="51450"/>
            </a:xfrm>
            <a:custGeom>
              <a:avLst/>
              <a:gdLst/>
              <a:ahLst/>
              <a:cxnLst/>
              <a:rect l="l" t="t" r="r" b="b"/>
              <a:pathLst>
                <a:path w="1169" h="2058" extrusionOk="0">
                  <a:moveTo>
                    <a:pt x="368" y="0"/>
                  </a:moveTo>
                  <a:cubicBezTo>
                    <a:pt x="301" y="34"/>
                    <a:pt x="301" y="67"/>
                    <a:pt x="268" y="100"/>
                  </a:cubicBezTo>
                  <a:cubicBezTo>
                    <a:pt x="234" y="167"/>
                    <a:pt x="234" y="234"/>
                    <a:pt x="234" y="301"/>
                  </a:cubicBezTo>
                  <a:lnTo>
                    <a:pt x="234" y="601"/>
                  </a:lnTo>
                  <a:lnTo>
                    <a:pt x="168" y="667"/>
                  </a:lnTo>
                  <a:cubicBezTo>
                    <a:pt x="101" y="701"/>
                    <a:pt x="68" y="734"/>
                    <a:pt x="34" y="768"/>
                  </a:cubicBezTo>
                  <a:cubicBezTo>
                    <a:pt x="1" y="834"/>
                    <a:pt x="1" y="868"/>
                    <a:pt x="1" y="934"/>
                  </a:cubicBezTo>
                  <a:cubicBezTo>
                    <a:pt x="1" y="968"/>
                    <a:pt x="1" y="1001"/>
                    <a:pt x="34" y="1034"/>
                  </a:cubicBezTo>
                  <a:cubicBezTo>
                    <a:pt x="51" y="1051"/>
                    <a:pt x="68" y="1059"/>
                    <a:pt x="88" y="1059"/>
                  </a:cubicBezTo>
                  <a:cubicBezTo>
                    <a:pt x="109" y="1059"/>
                    <a:pt x="134" y="1051"/>
                    <a:pt x="168" y="1034"/>
                  </a:cubicBezTo>
                  <a:lnTo>
                    <a:pt x="234" y="968"/>
                  </a:lnTo>
                  <a:lnTo>
                    <a:pt x="234" y="1735"/>
                  </a:lnTo>
                  <a:cubicBezTo>
                    <a:pt x="234" y="1868"/>
                    <a:pt x="268" y="1968"/>
                    <a:pt x="334" y="2035"/>
                  </a:cubicBezTo>
                  <a:cubicBezTo>
                    <a:pt x="362" y="2049"/>
                    <a:pt x="401" y="2057"/>
                    <a:pt x="447" y="2057"/>
                  </a:cubicBezTo>
                  <a:cubicBezTo>
                    <a:pt x="512" y="2057"/>
                    <a:pt x="590" y="2041"/>
                    <a:pt x="668" y="2002"/>
                  </a:cubicBezTo>
                  <a:cubicBezTo>
                    <a:pt x="768" y="1935"/>
                    <a:pt x="835" y="1835"/>
                    <a:pt x="935" y="1768"/>
                  </a:cubicBezTo>
                  <a:cubicBezTo>
                    <a:pt x="1002" y="1702"/>
                    <a:pt x="1102" y="1601"/>
                    <a:pt x="1135" y="1501"/>
                  </a:cubicBezTo>
                  <a:cubicBezTo>
                    <a:pt x="1168" y="1435"/>
                    <a:pt x="1168" y="1401"/>
                    <a:pt x="1168" y="1368"/>
                  </a:cubicBezTo>
                  <a:cubicBezTo>
                    <a:pt x="1168" y="1301"/>
                    <a:pt x="1168" y="1268"/>
                    <a:pt x="1135" y="1268"/>
                  </a:cubicBezTo>
                  <a:cubicBezTo>
                    <a:pt x="1135" y="1251"/>
                    <a:pt x="1127" y="1243"/>
                    <a:pt x="1114" y="1243"/>
                  </a:cubicBezTo>
                  <a:cubicBezTo>
                    <a:pt x="1102" y="1243"/>
                    <a:pt x="1085" y="1251"/>
                    <a:pt x="1068" y="1268"/>
                  </a:cubicBezTo>
                  <a:cubicBezTo>
                    <a:pt x="1035" y="1268"/>
                    <a:pt x="1002" y="1301"/>
                    <a:pt x="968" y="1335"/>
                  </a:cubicBezTo>
                  <a:cubicBezTo>
                    <a:pt x="901" y="1468"/>
                    <a:pt x="801" y="1568"/>
                    <a:pt x="668" y="1635"/>
                  </a:cubicBezTo>
                  <a:cubicBezTo>
                    <a:pt x="568" y="1702"/>
                    <a:pt x="535" y="1702"/>
                    <a:pt x="501" y="1702"/>
                  </a:cubicBezTo>
                  <a:cubicBezTo>
                    <a:pt x="468" y="1668"/>
                    <a:pt x="468" y="1635"/>
                    <a:pt x="468" y="1568"/>
                  </a:cubicBezTo>
                  <a:lnTo>
                    <a:pt x="468" y="868"/>
                  </a:lnTo>
                  <a:lnTo>
                    <a:pt x="868" y="634"/>
                  </a:lnTo>
                  <a:cubicBezTo>
                    <a:pt x="935" y="601"/>
                    <a:pt x="968" y="567"/>
                    <a:pt x="1002" y="501"/>
                  </a:cubicBezTo>
                  <a:cubicBezTo>
                    <a:pt x="1035" y="467"/>
                    <a:pt x="1035" y="401"/>
                    <a:pt x="1035" y="367"/>
                  </a:cubicBezTo>
                  <a:cubicBezTo>
                    <a:pt x="1035" y="334"/>
                    <a:pt x="1035" y="301"/>
                    <a:pt x="1002" y="267"/>
                  </a:cubicBezTo>
                  <a:cubicBezTo>
                    <a:pt x="985" y="251"/>
                    <a:pt x="968" y="242"/>
                    <a:pt x="947" y="242"/>
                  </a:cubicBezTo>
                  <a:cubicBezTo>
                    <a:pt x="926" y="242"/>
                    <a:pt x="901" y="251"/>
                    <a:pt x="868" y="267"/>
                  </a:cubicBezTo>
                  <a:lnTo>
                    <a:pt x="468" y="501"/>
                  </a:lnTo>
                  <a:lnTo>
                    <a:pt x="468" y="167"/>
                  </a:lnTo>
                  <a:cubicBezTo>
                    <a:pt x="468" y="100"/>
                    <a:pt x="468" y="34"/>
                    <a:pt x="4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6"/>
            <p:cNvSpPr/>
            <p:nvPr/>
          </p:nvSpPr>
          <p:spPr>
            <a:xfrm>
              <a:off x="2280125" y="1789425"/>
              <a:ext cx="29225" cy="52425"/>
            </a:xfrm>
            <a:custGeom>
              <a:avLst/>
              <a:gdLst/>
              <a:ahLst/>
              <a:cxnLst/>
              <a:rect l="l" t="t" r="r" b="b"/>
              <a:pathLst>
                <a:path w="1169" h="2097" extrusionOk="0">
                  <a:moveTo>
                    <a:pt x="380" y="1"/>
                  </a:moveTo>
                  <a:cubicBezTo>
                    <a:pt x="368" y="1"/>
                    <a:pt x="351" y="9"/>
                    <a:pt x="334" y="26"/>
                  </a:cubicBezTo>
                  <a:cubicBezTo>
                    <a:pt x="301" y="59"/>
                    <a:pt x="268" y="92"/>
                    <a:pt x="234" y="126"/>
                  </a:cubicBezTo>
                  <a:cubicBezTo>
                    <a:pt x="234" y="193"/>
                    <a:pt x="234" y="259"/>
                    <a:pt x="234" y="326"/>
                  </a:cubicBezTo>
                  <a:lnTo>
                    <a:pt x="234" y="626"/>
                  </a:lnTo>
                  <a:lnTo>
                    <a:pt x="134" y="693"/>
                  </a:lnTo>
                  <a:cubicBezTo>
                    <a:pt x="101" y="726"/>
                    <a:pt x="34" y="760"/>
                    <a:pt x="34" y="793"/>
                  </a:cubicBezTo>
                  <a:cubicBezTo>
                    <a:pt x="1" y="860"/>
                    <a:pt x="1" y="893"/>
                    <a:pt x="1" y="960"/>
                  </a:cubicBezTo>
                  <a:cubicBezTo>
                    <a:pt x="1" y="993"/>
                    <a:pt x="1" y="1026"/>
                    <a:pt x="34" y="1060"/>
                  </a:cubicBezTo>
                  <a:cubicBezTo>
                    <a:pt x="34" y="1077"/>
                    <a:pt x="43" y="1085"/>
                    <a:pt x="59" y="1085"/>
                  </a:cubicBezTo>
                  <a:cubicBezTo>
                    <a:pt x="76" y="1085"/>
                    <a:pt x="101" y="1077"/>
                    <a:pt x="134" y="1060"/>
                  </a:cubicBezTo>
                  <a:lnTo>
                    <a:pt x="234" y="993"/>
                  </a:lnTo>
                  <a:lnTo>
                    <a:pt x="234" y="1760"/>
                  </a:lnTo>
                  <a:cubicBezTo>
                    <a:pt x="201" y="1894"/>
                    <a:pt x="234" y="1994"/>
                    <a:pt x="334" y="2061"/>
                  </a:cubicBezTo>
                  <a:cubicBezTo>
                    <a:pt x="360" y="2086"/>
                    <a:pt x="390" y="2097"/>
                    <a:pt x="425" y="2097"/>
                  </a:cubicBezTo>
                  <a:cubicBezTo>
                    <a:pt x="482" y="2097"/>
                    <a:pt x="552" y="2068"/>
                    <a:pt x="635" y="2027"/>
                  </a:cubicBezTo>
                  <a:cubicBezTo>
                    <a:pt x="735" y="1960"/>
                    <a:pt x="835" y="1894"/>
                    <a:pt x="901" y="1794"/>
                  </a:cubicBezTo>
                  <a:cubicBezTo>
                    <a:pt x="1002" y="1727"/>
                    <a:pt x="1068" y="1627"/>
                    <a:pt x="1135" y="1527"/>
                  </a:cubicBezTo>
                  <a:cubicBezTo>
                    <a:pt x="1135" y="1493"/>
                    <a:pt x="1168" y="1427"/>
                    <a:pt x="1168" y="1393"/>
                  </a:cubicBezTo>
                  <a:cubicBezTo>
                    <a:pt x="1168" y="1360"/>
                    <a:pt x="1168" y="1327"/>
                    <a:pt x="1135" y="1293"/>
                  </a:cubicBezTo>
                  <a:cubicBezTo>
                    <a:pt x="1118" y="1277"/>
                    <a:pt x="1102" y="1268"/>
                    <a:pt x="1085" y="1268"/>
                  </a:cubicBezTo>
                  <a:cubicBezTo>
                    <a:pt x="1068" y="1268"/>
                    <a:pt x="1052" y="1277"/>
                    <a:pt x="1035" y="1293"/>
                  </a:cubicBezTo>
                  <a:cubicBezTo>
                    <a:pt x="1002" y="1293"/>
                    <a:pt x="1002" y="1327"/>
                    <a:pt x="968" y="1360"/>
                  </a:cubicBezTo>
                  <a:cubicBezTo>
                    <a:pt x="868" y="1493"/>
                    <a:pt x="768" y="1594"/>
                    <a:pt x="635" y="1660"/>
                  </a:cubicBezTo>
                  <a:cubicBezTo>
                    <a:pt x="568" y="1727"/>
                    <a:pt x="501" y="1727"/>
                    <a:pt x="468" y="1727"/>
                  </a:cubicBezTo>
                  <a:cubicBezTo>
                    <a:pt x="434" y="1694"/>
                    <a:pt x="434" y="1660"/>
                    <a:pt x="434" y="1594"/>
                  </a:cubicBezTo>
                  <a:lnTo>
                    <a:pt x="434" y="893"/>
                  </a:lnTo>
                  <a:lnTo>
                    <a:pt x="868" y="626"/>
                  </a:lnTo>
                  <a:cubicBezTo>
                    <a:pt x="901" y="593"/>
                    <a:pt x="968" y="559"/>
                    <a:pt x="968" y="493"/>
                  </a:cubicBezTo>
                  <a:cubicBezTo>
                    <a:pt x="1002" y="459"/>
                    <a:pt x="1002" y="426"/>
                    <a:pt x="1002" y="359"/>
                  </a:cubicBezTo>
                  <a:cubicBezTo>
                    <a:pt x="1035" y="326"/>
                    <a:pt x="1002" y="293"/>
                    <a:pt x="968" y="259"/>
                  </a:cubicBezTo>
                  <a:cubicBezTo>
                    <a:pt x="968" y="243"/>
                    <a:pt x="951" y="234"/>
                    <a:pt x="931" y="234"/>
                  </a:cubicBezTo>
                  <a:cubicBezTo>
                    <a:pt x="910" y="234"/>
                    <a:pt x="885" y="243"/>
                    <a:pt x="868" y="259"/>
                  </a:cubicBezTo>
                  <a:lnTo>
                    <a:pt x="434" y="493"/>
                  </a:lnTo>
                  <a:lnTo>
                    <a:pt x="434" y="193"/>
                  </a:lnTo>
                  <a:cubicBezTo>
                    <a:pt x="468" y="126"/>
                    <a:pt x="434" y="59"/>
                    <a:pt x="401" y="26"/>
                  </a:cubicBezTo>
                  <a:cubicBezTo>
                    <a:pt x="401" y="9"/>
                    <a:pt x="393" y="1"/>
                    <a:pt x="38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6"/>
            <p:cNvSpPr/>
            <p:nvPr/>
          </p:nvSpPr>
          <p:spPr>
            <a:xfrm>
              <a:off x="2309325" y="1778175"/>
              <a:ext cx="34200" cy="69450"/>
            </a:xfrm>
            <a:custGeom>
              <a:avLst/>
              <a:gdLst/>
              <a:ahLst/>
              <a:cxnLst/>
              <a:rect l="l" t="t" r="r" b="b"/>
              <a:pathLst>
                <a:path w="1368" h="2778" extrusionOk="0">
                  <a:moveTo>
                    <a:pt x="905" y="384"/>
                  </a:moveTo>
                  <a:cubicBezTo>
                    <a:pt x="978" y="384"/>
                    <a:pt x="1048" y="428"/>
                    <a:pt x="1068" y="509"/>
                  </a:cubicBezTo>
                  <a:cubicBezTo>
                    <a:pt x="1101" y="576"/>
                    <a:pt x="1101" y="643"/>
                    <a:pt x="1101" y="676"/>
                  </a:cubicBezTo>
                  <a:cubicBezTo>
                    <a:pt x="1101" y="809"/>
                    <a:pt x="1068" y="909"/>
                    <a:pt x="1001" y="1009"/>
                  </a:cubicBezTo>
                  <a:cubicBezTo>
                    <a:pt x="968" y="1143"/>
                    <a:pt x="868" y="1210"/>
                    <a:pt x="768" y="1276"/>
                  </a:cubicBezTo>
                  <a:cubicBezTo>
                    <a:pt x="734" y="1310"/>
                    <a:pt x="692" y="1326"/>
                    <a:pt x="651" y="1326"/>
                  </a:cubicBezTo>
                  <a:cubicBezTo>
                    <a:pt x="609" y="1326"/>
                    <a:pt x="567" y="1310"/>
                    <a:pt x="534" y="1276"/>
                  </a:cubicBezTo>
                  <a:cubicBezTo>
                    <a:pt x="467" y="1243"/>
                    <a:pt x="434" y="1143"/>
                    <a:pt x="434" y="1076"/>
                  </a:cubicBezTo>
                  <a:cubicBezTo>
                    <a:pt x="434" y="976"/>
                    <a:pt x="467" y="876"/>
                    <a:pt x="501" y="776"/>
                  </a:cubicBezTo>
                  <a:cubicBezTo>
                    <a:pt x="567" y="643"/>
                    <a:pt x="634" y="509"/>
                    <a:pt x="768" y="442"/>
                  </a:cubicBezTo>
                  <a:cubicBezTo>
                    <a:pt x="807" y="403"/>
                    <a:pt x="857" y="384"/>
                    <a:pt x="905" y="384"/>
                  </a:cubicBezTo>
                  <a:close/>
                  <a:moveTo>
                    <a:pt x="968" y="0"/>
                  </a:moveTo>
                  <a:cubicBezTo>
                    <a:pt x="893" y="0"/>
                    <a:pt x="818" y="25"/>
                    <a:pt x="768" y="75"/>
                  </a:cubicBezTo>
                  <a:cubicBezTo>
                    <a:pt x="701" y="109"/>
                    <a:pt x="634" y="176"/>
                    <a:pt x="601" y="209"/>
                  </a:cubicBezTo>
                  <a:cubicBezTo>
                    <a:pt x="534" y="276"/>
                    <a:pt x="467" y="342"/>
                    <a:pt x="434" y="442"/>
                  </a:cubicBezTo>
                  <a:lnTo>
                    <a:pt x="434" y="309"/>
                  </a:lnTo>
                  <a:lnTo>
                    <a:pt x="167" y="476"/>
                  </a:lnTo>
                  <a:cubicBezTo>
                    <a:pt x="100" y="509"/>
                    <a:pt x="67" y="542"/>
                    <a:pt x="34" y="576"/>
                  </a:cubicBezTo>
                  <a:cubicBezTo>
                    <a:pt x="0" y="643"/>
                    <a:pt x="0" y="676"/>
                    <a:pt x="0" y="743"/>
                  </a:cubicBezTo>
                  <a:cubicBezTo>
                    <a:pt x="0" y="776"/>
                    <a:pt x="0" y="809"/>
                    <a:pt x="34" y="843"/>
                  </a:cubicBezTo>
                  <a:cubicBezTo>
                    <a:pt x="67" y="843"/>
                    <a:pt x="100" y="843"/>
                    <a:pt x="167" y="809"/>
                  </a:cubicBezTo>
                  <a:lnTo>
                    <a:pt x="200" y="809"/>
                  </a:lnTo>
                  <a:lnTo>
                    <a:pt x="200" y="2410"/>
                  </a:lnTo>
                  <a:lnTo>
                    <a:pt x="167" y="2410"/>
                  </a:lnTo>
                  <a:cubicBezTo>
                    <a:pt x="100" y="2410"/>
                    <a:pt x="67" y="2477"/>
                    <a:pt x="34" y="2511"/>
                  </a:cubicBezTo>
                  <a:cubicBezTo>
                    <a:pt x="0" y="2544"/>
                    <a:pt x="0" y="2611"/>
                    <a:pt x="0" y="2644"/>
                  </a:cubicBezTo>
                  <a:cubicBezTo>
                    <a:pt x="0" y="2711"/>
                    <a:pt x="0" y="2744"/>
                    <a:pt x="34" y="2777"/>
                  </a:cubicBezTo>
                  <a:cubicBezTo>
                    <a:pt x="67" y="2777"/>
                    <a:pt x="100" y="2777"/>
                    <a:pt x="167" y="2744"/>
                  </a:cubicBezTo>
                  <a:lnTo>
                    <a:pt x="567" y="2511"/>
                  </a:lnTo>
                  <a:cubicBezTo>
                    <a:pt x="634" y="2477"/>
                    <a:pt x="667" y="2444"/>
                    <a:pt x="701" y="2410"/>
                  </a:cubicBezTo>
                  <a:cubicBezTo>
                    <a:pt x="701" y="2344"/>
                    <a:pt x="734" y="2310"/>
                    <a:pt x="734" y="2244"/>
                  </a:cubicBezTo>
                  <a:cubicBezTo>
                    <a:pt x="734" y="2210"/>
                    <a:pt x="701" y="2177"/>
                    <a:pt x="701" y="2144"/>
                  </a:cubicBezTo>
                  <a:cubicBezTo>
                    <a:pt x="667" y="2144"/>
                    <a:pt x="634" y="2144"/>
                    <a:pt x="567" y="2177"/>
                  </a:cubicBezTo>
                  <a:lnTo>
                    <a:pt x="434" y="2244"/>
                  </a:lnTo>
                  <a:lnTo>
                    <a:pt x="434" y="1677"/>
                  </a:lnTo>
                  <a:cubicBezTo>
                    <a:pt x="489" y="1690"/>
                    <a:pt x="539" y="1699"/>
                    <a:pt x="585" y="1699"/>
                  </a:cubicBezTo>
                  <a:cubicBezTo>
                    <a:pt x="650" y="1699"/>
                    <a:pt x="709" y="1682"/>
                    <a:pt x="768" y="1643"/>
                  </a:cubicBezTo>
                  <a:cubicBezTo>
                    <a:pt x="934" y="1543"/>
                    <a:pt x="1068" y="1376"/>
                    <a:pt x="1134" y="1210"/>
                  </a:cubicBezTo>
                  <a:cubicBezTo>
                    <a:pt x="1268" y="1009"/>
                    <a:pt x="1335" y="776"/>
                    <a:pt x="1335" y="542"/>
                  </a:cubicBezTo>
                  <a:cubicBezTo>
                    <a:pt x="1368" y="376"/>
                    <a:pt x="1301" y="209"/>
                    <a:pt x="1168" y="75"/>
                  </a:cubicBezTo>
                  <a:cubicBezTo>
                    <a:pt x="1118" y="25"/>
                    <a:pt x="1043" y="0"/>
                    <a:pt x="9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6"/>
            <p:cNvSpPr/>
            <p:nvPr/>
          </p:nvSpPr>
          <p:spPr>
            <a:xfrm>
              <a:off x="2357700" y="1761900"/>
              <a:ext cx="8350" cy="41325"/>
            </a:xfrm>
            <a:custGeom>
              <a:avLst/>
              <a:gdLst/>
              <a:ahLst/>
              <a:cxnLst/>
              <a:rect l="l" t="t" r="r" b="b"/>
              <a:pathLst>
                <a:path w="334" h="1653" extrusionOk="0">
                  <a:moveTo>
                    <a:pt x="246" y="1"/>
                  </a:moveTo>
                  <a:cubicBezTo>
                    <a:pt x="225" y="1"/>
                    <a:pt x="200" y="9"/>
                    <a:pt x="167" y="26"/>
                  </a:cubicBezTo>
                  <a:cubicBezTo>
                    <a:pt x="133" y="59"/>
                    <a:pt x="67" y="93"/>
                    <a:pt x="33" y="159"/>
                  </a:cubicBezTo>
                  <a:cubicBezTo>
                    <a:pt x="0" y="226"/>
                    <a:pt x="0" y="293"/>
                    <a:pt x="0" y="360"/>
                  </a:cubicBezTo>
                  <a:cubicBezTo>
                    <a:pt x="0" y="393"/>
                    <a:pt x="0" y="426"/>
                    <a:pt x="33" y="460"/>
                  </a:cubicBezTo>
                  <a:cubicBezTo>
                    <a:pt x="50" y="476"/>
                    <a:pt x="67" y="485"/>
                    <a:pt x="88" y="485"/>
                  </a:cubicBezTo>
                  <a:cubicBezTo>
                    <a:pt x="108" y="485"/>
                    <a:pt x="133" y="476"/>
                    <a:pt x="167" y="460"/>
                  </a:cubicBezTo>
                  <a:cubicBezTo>
                    <a:pt x="234" y="426"/>
                    <a:pt x="267" y="393"/>
                    <a:pt x="300" y="326"/>
                  </a:cubicBezTo>
                  <a:cubicBezTo>
                    <a:pt x="334" y="259"/>
                    <a:pt x="334" y="193"/>
                    <a:pt x="334" y="159"/>
                  </a:cubicBezTo>
                  <a:cubicBezTo>
                    <a:pt x="334" y="93"/>
                    <a:pt x="334" y="59"/>
                    <a:pt x="300" y="26"/>
                  </a:cubicBezTo>
                  <a:cubicBezTo>
                    <a:pt x="284" y="9"/>
                    <a:pt x="267" y="1"/>
                    <a:pt x="246" y="1"/>
                  </a:cubicBezTo>
                  <a:close/>
                  <a:moveTo>
                    <a:pt x="234" y="1135"/>
                  </a:moveTo>
                  <a:cubicBezTo>
                    <a:pt x="209" y="1135"/>
                    <a:pt x="183" y="1143"/>
                    <a:pt x="167" y="1160"/>
                  </a:cubicBezTo>
                  <a:cubicBezTo>
                    <a:pt x="100" y="1193"/>
                    <a:pt x="67" y="1227"/>
                    <a:pt x="33" y="1294"/>
                  </a:cubicBezTo>
                  <a:cubicBezTo>
                    <a:pt x="0" y="1360"/>
                    <a:pt x="0" y="1427"/>
                    <a:pt x="0" y="1494"/>
                  </a:cubicBezTo>
                  <a:cubicBezTo>
                    <a:pt x="0" y="1527"/>
                    <a:pt x="0" y="1594"/>
                    <a:pt x="33" y="1627"/>
                  </a:cubicBezTo>
                  <a:cubicBezTo>
                    <a:pt x="50" y="1644"/>
                    <a:pt x="67" y="1652"/>
                    <a:pt x="88" y="1652"/>
                  </a:cubicBezTo>
                  <a:cubicBezTo>
                    <a:pt x="108" y="1652"/>
                    <a:pt x="133" y="1644"/>
                    <a:pt x="167" y="1627"/>
                  </a:cubicBezTo>
                  <a:cubicBezTo>
                    <a:pt x="200" y="1594"/>
                    <a:pt x="267" y="1527"/>
                    <a:pt x="300" y="1460"/>
                  </a:cubicBezTo>
                  <a:cubicBezTo>
                    <a:pt x="334" y="1427"/>
                    <a:pt x="334" y="1360"/>
                    <a:pt x="334" y="1294"/>
                  </a:cubicBezTo>
                  <a:cubicBezTo>
                    <a:pt x="334" y="1227"/>
                    <a:pt x="334" y="1193"/>
                    <a:pt x="300" y="1160"/>
                  </a:cubicBezTo>
                  <a:cubicBezTo>
                    <a:pt x="284" y="1143"/>
                    <a:pt x="259" y="1135"/>
                    <a:pt x="234" y="1135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6"/>
            <p:cNvSpPr/>
            <p:nvPr/>
          </p:nvSpPr>
          <p:spPr>
            <a:xfrm>
              <a:off x="2383550" y="1714175"/>
              <a:ext cx="25025" cy="83200"/>
            </a:xfrm>
            <a:custGeom>
              <a:avLst/>
              <a:gdLst/>
              <a:ahLst/>
              <a:cxnLst/>
              <a:rect l="l" t="t" r="r" b="b"/>
              <a:pathLst>
                <a:path w="1001" h="3328" extrusionOk="0">
                  <a:moveTo>
                    <a:pt x="901" y="0"/>
                  </a:moveTo>
                  <a:cubicBezTo>
                    <a:pt x="867" y="34"/>
                    <a:pt x="834" y="67"/>
                    <a:pt x="834" y="100"/>
                  </a:cubicBezTo>
                  <a:cubicBezTo>
                    <a:pt x="801" y="134"/>
                    <a:pt x="801" y="167"/>
                    <a:pt x="767" y="234"/>
                  </a:cubicBezTo>
                  <a:lnTo>
                    <a:pt x="33" y="3069"/>
                  </a:lnTo>
                  <a:cubicBezTo>
                    <a:pt x="33" y="3102"/>
                    <a:pt x="33" y="3169"/>
                    <a:pt x="33" y="3203"/>
                  </a:cubicBezTo>
                  <a:cubicBezTo>
                    <a:pt x="0" y="3236"/>
                    <a:pt x="33" y="3269"/>
                    <a:pt x="67" y="3303"/>
                  </a:cubicBezTo>
                  <a:cubicBezTo>
                    <a:pt x="67" y="3319"/>
                    <a:pt x="75" y="3328"/>
                    <a:pt x="88" y="3328"/>
                  </a:cubicBezTo>
                  <a:cubicBezTo>
                    <a:pt x="100" y="3328"/>
                    <a:pt x="117" y="3319"/>
                    <a:pt x="134" y="3303"/>
                  </a:cubicBezTo>
                  <a:cubicBezTo>
                    <a:pt x="167" y="3303"/>
                    <a:pt x="200" y="3269"/>
                    <a:pt x="200" y="3236"/>
                  </a:cubicBezTo>
                  <a:cubicBezTo>
                    <a:pt x="234" y="3169"/>
                    <a:pt x="234" y="3136"/>
                    <a:pt x="267" y="3102"/>
                  </a:cubicBezTo>
                  <a:lnTo>
                    <a:pt x="967" y="234"/>
                  </a:lnTo>
                  <a:cubicBezTo>
                    <a:pt x="1001" y="200"/>
                    <a:pt x="1001" y="134"/>
                    <a:pt x="1001" y="100"/>
                  </a:cubicBezTo>
                  <a:cubicBezTo>
                    <a:pt x="1001" y="67"/>
                    <a:pt x="1001" y="34"/>
                    <a:pt x="96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6"/>
            <p:cNvSpPr/>
            <p:nvPr/>
          </p:nvSpPr>
          <p:spPr>
            <a:xfrm>
              <a:off x="2418575" y="1693325"/>
              <a:ext cx="25025" cy="83200"/>
            </a:xfrm>
            <a:custGeom>
              <a:avLst/>
              <a:gdLst/>
              <a:ahLst/>
              <a:cxnLst/>
              <a:rect l="l" t="t" r="r" b="b"/>
              <a:pathLst>
                <a:path w="1001" h="3328" extrusionOk="0">
                  <a:moveTo>
                    <a:pt x="867" y="0"/>
                  </a:moveTo>
                  <a:cubicBezTo>
                    <a:pt x="834" y="34"/>
                    <a:pt x="834" y="67"/>
                    <a:pt x="801" y="100"/>
                  </a:cubicBezTo>
                  <a:cubicBezTo>
                    <a:pt x="767" y="134"/>
                    <a:pt x="767" y="167"/>
                    <a:pt x="767" y="234"/>
                  </a:cubicBezTo>
                  <a:lnTo>
                    <a:pt x="33" y="3069"/>
                  </a:lnTo>
                  <a:cubicBezTo>
                    <a:pt x="0" y="3103"/>
                    <a:pt x="0" y="3169"/>
                    <a:pt x="0" y="3203"/>
                  </a:cubicBezTo>
                  <a:cubicBezTo>
                    <a:pt x="0" y="3236"/>
                    <a:pt x="0" y="3269"/>
                    <a:pt x="33" y="3303"/>
                  </a:cubicBezTo>
                  <a:cubicBezTo>
                    <a:pt x="50" y="3319"/>
                    <a:pt x="67" y="3328"/>
                    <a:pt x="79" y="3328"/>
                  </a:cubicBezTo>
                  <a:cubicBezTo>
                    <a:pt x="92" y="3328"/>
                    <a:pt x="100" y="3319"/>
                    <a:pt x="100" y="3303"/>
                  </a:cubicBezTo>
                  <a:cubicBezTo>
                    <a:pt x="134" y="3303"/>
                    <a:pt x="167" y="3269"/>
                    <a:pt x="200" y="3236"/>
                  </a:cubicBezTo>
                  <a:cubicBezTo>
                    <a:pt x="200" y="3169"/>
                    <a:pt x="234" y="3136"/>
                    <a:pt x="234" y="3103"/>
                  </a:cubicBezTo>
                  <a:lnTo>
                    <a:pt x="967" y="267"/>
                  </a:lnTo>
                  <a:cubicBezTo>
                    <a:pt x="967" y="234"/>
                    <a:pt x="967" y="167"/>
                    <a:pt x="1001" y="100"/>
                  </a:cubicBezTo>
                  <a:cubicBezTo>
                    <a:pt x="1001" y="67"/>
                    <a:pt x="967" y="34"/>
                    <a:pt x="96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6"/>
            <p:cNvSpPr/>
            <p:nvPr/>
          </p:nvSpPr>
          <p:spPr>
            <a:xfrm>
              <a:off x="2447750" y="1694375"/>
              <a:ext cx="35050" cy="52350"/>
            </a:xfrm>
            <a:custGeom>
              <a:avLst/>
              <a:gdLst/>
              <a:ahLst/>
              <a:cxnLst/>
              <a:rect l="l" t="t" r="r" b="b"/>
              <a:pathLst>
                <a:path w="1402" h="2094" extrusionOk="0">
                  <a:moveTo>
                    <a:pt x="1314" y="0"/>
                  </a:moveTo>
                  <a:cubicBezTo>
                    <a:pt x="1293" y="0"/>
                    <a:pt x="1268" y="8"/>
                    <a:pt x="1235" y="25"/>
                  </a:cubicBezTo>
                  <a:lnTo>
                    <a:pt x="1035" y="158"/>
                  </a:lnTo>
                  <a:cubicBezTo>
                    <a:pt x="968" y="192"/>
                    <a:pt x="935" y="225"/>
                    <a:pt x="901" y="259"/>
                  </a:cubicBezTo>
                  <a:cubicBezTo>
                    <a:pt x="868" y="325"/>
                    <a:pt x="868" y="359"/>
                    <a:pt x="868" y="392"/>
                  </a:cubicBezTo>
                  <a:cubicBezTo>
                    <a:pt x="868" y="459"/>
                    <a:pt x="901" y="525"/>
                    <a:pt x="935" y="525"/>
                  </a:cubicBezTo>
                  <a:cubicBezTo>
                    <a:pt x="935" y="525"/>
                    <a:pt x="968" y="525"/>
                    <a:pt x="1035" y="492"/>
                  </a:cubicBezTo>
                  <a:lnTo>
                    <a:pt x="1035" y="492"/>
                  </a:lnTo>
                  <a:lnTo>
                    <a:pt x="935" y="1092"/>
                  </a:lnTo>
                  <a:lnTo>
                    <a:pt x="801" y="592"/>
                  </a:lnTo>
                  <a:lnTo>
                    <a:pt x="601" y="726"/>
                  </a:lnTo>
                  <a:lnTo>
                    <a:pt x="468" y="1359"/>
                  </a:lnTo>
                  <a:lnTo>
                    <a:pt x="368" y="859"/>
                  </a:lnTo>
                  <a:cubicBezTo>
                    <a:pt x="434" y="859"/>
                    <a:pt x="468" y="826"/>
                    <a:pt x="501" y="759"/>
                  </a:cubicBezTo>
                  <a:cubicBezTo>
                    <a:pt x="534" y="726"/>
                    <a:pt x="534" y="659"/>
                    <a:pt x="534" y="592"/>
                  </a:cubicBezTo>
                  <a:cubicBezTo>
                    <a:pt x="534" y="559"/>
                    <a:pt x="534" y="525"/>
                    <a:pt x="501" y="492"/>
                  </a:cubicBezTo>
                  <a:cubicBezTo>
                    <a:pt x="484" y="475"/>
                    <a:pt x="468" y="467"/>
                    <a:pt x="451" y="467"/>
                  </a:cubicBezTo>
                  <a:cubicBezTo>
                    <a:pt x="434" y="467"/>
                    <a:pt x="418" y="475"/>
                    <a:pt x="401" y="492"/>
                  </a:cubicBezTo>
                  <a:lnTo>
                    <a:pt x="167" y="625"/>
                  </a:lnTo>
                  <a:cubicBezTo>
                    <a:pt x="134" y="659"/>
                    <a:pt x="67" y="692"/>
                    <a:pt x="67" y="726"/>
                  </a:cubicBezTo>
                  <a:cubicBezTo>
                    <a:pt x="34" y="792"/>
                    <a:pt x="34" y="826"/>
                    <a:pt x="34" y="892"/>
                  </a:cubicBezTo>
                  <a:cubicBezTo>
                    <a:pt x="1" y="926"/>
                    <a:pt x="34" y="959"/>
                    <a:pt x="67" y="992"/>
                  </a:cubicBezTo>
                  <a:cubicBezTo>
                    <a:pt x="67" y="1009"/>
                    <a:pt x="76" y="1017"/>
                    <a:pt x="88" y="1017"/>
                  </a:cubicBezTo>
                  <a:cubicBezTo>
                    <a:pt x="101" y="1017"/>
                    <a:pt x="117" y="1009"/>
                    <a:pt x="134" y="992"/>
                  </a:cubicBezTo>
                  <a:lnTo>
                    <a:pt x="334" y="2093"/>
                  </a:lnTo>
                  <a:lnTo>
                    <a:pt x="568" y="1960"/>
                  </a:lnTo>
                  <a:lnTo>
                    <a:pt x="701" y="1226"/>
                  </a:lnTo>
                  <a:lnTo>
                    <a:pt x="868" y="1793"/>
                  </a:lnTo>
                  <a:lnTo>
                    <a:pt x="1101" y="1660"/>
                  </a:lnTo>
                  <a:lnTo>
                    <a:pt x="1268" y="359"/>
                  </a:lnTo>
                  <a:cubicBezTo>
                    <a:pt x="1302" y="359"/>
                    <a:pt x="1335" y="325"/>
                    <a:pt x="1368" y="259"/>
                  </a:cubicBezTo>
                  <a:cubicBezTo>
                    <a:pt x="1368" y="225"/>
                    <a:pt x="1402" y="192"/>
                    <a:pt x="1402" y="125"/>
                  </a:cubicBezTo>
                  <a:cubicBezTo>
                    <a:pt x="1402" y="92"/>
                    <a:pt x="1368" y="58"/>
                    <a:pt x="1368" y="25"/>
                  </a:cubicBezTo>
                  <a:cubicBezTo>
                    <a:pt x="1352" y="8"/>
                    <a:pt x="1335" y="0"/>
                    <a:pt x="13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6"/>
            <p:cNvSpPr/>
            <p:nvPr/>
          </p:nvSpPr>
          <p:spPr>
            <a:xfrm>
              <a:off x="2482775" y="1673800"/>
              <a:ext cx="34225" cy="52900"/>
            </a:xfrm>
            <a:custGeom>
              <a:avLst/>
              <a:gdLst/>
              <a:ahLst/>
              <a:cxnLst/>
              <a:rect l="l" t="t" r="r" b="b"/>
              <a:pathLst>
                <a:path w="1369" h="2116" extrusionOk="0">
                  <a:moveTo>
                    <a:pt x="1306" y="0"/>
                  </a:moveTo>
                  <a:cubicBezTo>
                    <a:pt x="1282" y="0"/>
                    <a:pt x="1258" y="24"/>
                    <a:pt x="1235" y="47"/>
                  </a:cubicBezTo>
                  <a:lnTo>
                    <a:pt x="1001" y="148"/>
                  </a:lnTo>
                  <a:cubicBezTo>
                    <a:pt x="968" y="181"/>
                    <a:pt x="901" y="214"/>
                    <a:pt x="901" y="281"/>
                  </a:cubicBezTo>
                  <a:cubicBezTo>
                    <a:pt x="868" y="314"/>
                    <a:pt x="868" y="381"/>
                    <a:pt x="868" y="414"/>
                  </a:cubicBezTo>
                  <a:cubicBezTo>
                    <a:pt x="868" y="481"/>
                    <a:pt x="868" y="548"/>
                    <a:pt x="901" y="548"/>
                  </a:cubicBezTo>
                  <a:cubicBezTo>
                    <a:pt x="935" y="548"/>
                    <a:pt x="1001" y="514"/>
                    <a:pt x="1035" y="481"/>
                  </a:cubicBezTo>
                  <a:lnTo>
                    <a:pt x="1035" y="481"/>
                  </a:lnTo>
                  <a:lnTo>
                    <a:pt x="935" y="1115"/>
                  </a:lnTo>
                  <a:lnTo>
                    <a:pt x="801" y="615"/>
                  </a:lnTo>
                  <a:lnTo>
                    <a:pt x="601" y="748"/>
                  </a:lnTo>
                  <a:lnTo>
                    <a:pt x="434" y="1382"/>
                  </a:lnTo>
                  <a:lnTo>
                    <a:pt x="368" y="881"/>
                  </a:lnTo>
                  <a:cubicBezTo>
                    <a:pt x="401" y="848"/>
                    <a:pt x="434" y="815"/>
                    <a:pt x="468" y="781"/>
                  </a:cubicBezTo>
                  <a:cubicBezTo>
                    <a:pt x="501" y="715"/>
                    <a:pt x="534" y="681"/>
                    <a:pt x="534" y="615"/>
                  </a:cubicBezTo>
                  <a:cubicBezTo>
                    <a:pt x="534" y="581"/>
                    <a:pt x="501" y="548"/>
                    <a:pt x="468" y="514"/>
                  </a:cubicBezTo>
                  <a:cubicBezTo>
                    <a:pt x="468" y="503"/>
                    <a:pt x="464" y="500"/>
                    <a:pt x="456" y="500"/>
                  </a:cubicBezTo>
                  <a:cubicBezTo>
                    <a:pt x="442" y="500"/>
                    <a:pt x="412" y="514"/>
                    <a:pt x="368" y="514"/>
                  </a:cubicBezTo>
                  <a:lnTo>
                    <a:pt x="167" y="648"/>
                  </a:lnTo>
                  <a:cubicBezTo>
                    <a:pt x="101" y="681"/>
                    <a:pt x="67" y="715"/>
                    <a:pt x="34" y="781"/>
                  </a:cubicBezTo>
                  <a:cubicBezTo>
                    <a:pt x="1" y="815"/>
                    <a:pt x="1" y="848"/>
                    <a:pt x="1" y="915"/>
                  </a:cubicBezTo>
                  <a:cubicBezTo>
                    <a:pt x="1" y="948"/>
                    <a:pt x="1" y="981"/>
                    <a:pt x="34" y="1015"/>
                  </a:cubicBezTo>
                  <a:cubicBezTo>
                    <a:pt x="51" y="1032"/>
                    <a:pt x="67" y="1040"/>
                    <a:pt x="84" y="1040"/>
                  </a:cubicBezTo>
                  <a:cubicBezTo>
                    <a:pt x="101" y="1040"/>
                    <a:pt x="117" y="1032"/>
                    <a:pt x="134" y="1015"/>
                  </a:cubicBezTo>
                  <a:lnTo>
                    <a:pt x="334" y="2116"/>
                  </a:lnTo>
                  <a:lnTo>
                    <a:pt x="534" y="1982"/>
                  </a:lnTo>
                  <a:lnTo>
                    <a:pt x="701" y="1248"/>
                  </a:lnTo>
                  <a:lnTo>
                    <a:pt x="868" y="1782"/>
                  </a:lnTo>
                  <a:lnTo>
                    <a:pt x="1068" y="1682"/>
                  </a:lnTo>
                  <a:lnTo>
                    <a:pt x="1235" y="348"/>
                  </a:lnTo>
                  <a:cubicBezTo>
                    <a:pt x="1302" y="348"/>
                    <a:pt x="1335" y="314"/>
                    <a:pt x="1335" y="248"/>
                  </a:cubicBezTo>
                  <a:cubicBezTo>
                    <a:pt x="1368" y="214"/>
                    <a:pt x="1368" y="181"/>
                    <a:pt x="1368" y="114"/>
                  </a:cubicBezTo>
                  <a:cubicBezTo>
                    <a:pt x="1368" y="81"/>
                    <a:pt x="1368" y="47"/>
                    <a:pt x="1335" y="14"/>
                  </a:cubicBezTo>
                  <a:cubicBezTo>
                    <a:pt x="1325" y="4"/>
                    <a:pt x="1315" y="0"/>
                    <a:pt x="13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6"/>
            <p:cNvSpPr/>
            <p:nvPr/>
          </p:nvSpPr>
          <p:spPr>
            <a:xfrm>
              <a:off x="2517800" y="1653775"/>
              <a:ext cx="34225" cy="52925"/>
            </a:xfrm>
            <a:custGeom>
              <a:avLst/>
              <a:gdLst/>
              <a:ahLst/>
              <a:cxnLst/>
              <a:rect l="l" t="t" r="r" b="b"/>
              <a:pathLst>
                <a:path w="1369" h="2117" extrusionOk="0">
                  <a:moveTo>
                    <a:pt x="1305" y="1"/>
                  </a:moveTo>
                  <a:cubicBezTo>
                    <a:pt x="1279" y="1"/>
                    <a:pt x="1249" y="24"/>
                    <a:pt x="1201" y="48"/>
                  </a:cubicBezTo>
                  <a:lnTo>
                    <a:pt x="1001" y="148"/>
                  </a:lnTo>
                  <a:cubicBezTo>
                    <a:pt x="968" y="181"/>
                    <a:pt x="901" y="215"/>
                    <a:pt x="901" y="281"/>
                  </a:cubicBezTo>
                  <a:cubicBezTo>
                    <a:pt x="868" y="315"/>
                    <a:pt x="868" y="381"/>
                    <a:pt x="868" y="415"/>
                  </a:cubicBezTo>
                  <a:cubicBezTo>
                    <a:pt x="868" y="482"/>
                    <a:pt x="901" y="515"/>
                    <a:pt x="901" y="548"/>
                  </a:cubicBezTo>
                  <a:cubicBezTo>
                    <a:pt x="935" y="548"/>
                    <a:pt x="968" y="515"/>
                    <a:pt x="1001" y="482"/>
                  </a:cubicBezTo>
                  <a:lnTo>
                    <a:pt x="1001" y="482"/>
                  </a:lnTo>
                  <a:lnTo>
                    <a:pt x="935" y="1115"/>
                  </a:lnTo>
                  <a:lnTo>
                    <a:pt x="801" y="615"/>
                  </a:lnTo>
                  <a:lnTo>
                    <a:pt x="601" y="748"/>
                  </a:lnTo>
                  <a:lnTo>
                    <a:pt x="434" y="1382"/>
                  </a:lnTo>
                  <a:lnTo>
                    <a:pt x="368" y="882"/>
                  </a:lnTo>
                  <a:cubicBezTo>
                    <a:pt x="401" y="848"/>
                    <a:pt x="434" y="815"/>
                    <a:pt x="468" y="782"/>
                  </a:cubicBezTo>
                  <a:cubicBezTo>
                    <a:pt x="501" y="715"/>
                    <a:pt x="501" y="682"/>
                    <a:pt x="501" y="615"/>
                  </a:cubicBezTo>
                  <a:cubicBezTo>
                    <a:pt x="501" y="582"/>
                    <a:pt x="501" y="548"/>
                    <a:pt x="468" y="515"/>
                  </a:cubicBezTo>
                  <a:cubicBezTo>
                    <a:pt x="468" y="498"/>
                    <a:pt x="459" y="490"/>
                    <a:pt x="443" y="490"/>
                  </a:cubicBezTo>
                  <a:cubicBezTo>
                    <a:pt x="426" y="490"/>
                    <a:pt x="401" y="498"/>
                    <a:pt x="368" y="515"/>
                  </a:cubicBezTo>
                  <a:lnTo>
                    <a:pt x="167" y="648"/>
                  </a:lnTo>
                  <a:cubicBezTo>
                    <a:pt x="101" y="682"/>
                    <a:pt x="67" y="715"/>
                    <a:pt x="34" y="748"/>
                  </a:cubicBezTo>
                  <a:cubicBezTo>
                    <a:pt x="1" y="815"/>
                    <a:pt x="1" y="848"/>
                    <a:pt x="1" y="915"/>
                  </a:cubicBezTo>
                  <a:cubicBezTo>
                    <a:pt x="1" y="949"/>
                    <a:pt x="1" y="982"/>
                    <a:pt x="34" y="1015"/>
                  </a:cubicBezTo>
                  <a:cubicBezTo>
                    <a:pt x="51" y="1032"/>
                    <a:pt x="67" y="1040"/>
                    <a:pt x="84" y="1040"/>
                  </a:cubicBezTo>
                  <a:cubicBezTo>
                    <a:pt x="101" y="1040"/>
                    <a:pt x="117" y="1032"/>
                    <a:pt x="134" y="1015"/>
                  </a:cubicBezTo>
                  <a:lnTo>
                    <a:pt x="301" y="2116"/>
                  </a:lnTo>
                  <a:lnTo>
                    <a:pt x="534" y="1983"/>
                  </a:lnTo>
                  <a:lnTo>
                    <a:pt x="701" y="1249"/>
                  </a:lnTo>
                  <a:lnTo>
                    <a:pt x="868" y="1782"/>
                  </a:lnTo>
                  <a:lnTo>
                    <a:pt x="1068" y="1682"/>
                  </a:lnTo>
                  <a:lnTo>
                    <a:pt x="1235" y="348"/>
                  </a:lnTo>
                  <a:cubicBezTo>
                    <a:pt x="1302" y="348"/>
                    <a:pt x="1302" y="315"/>
                    <a:pt x="1335" y="248"/>
                  </a:cubicBezTo>
                  <a:cubicBezTo>
                    <a:pt x="1368" y="215"/>
                    <a:pt x="1368" y="181"/>
                    <a:pt x="1368" y="115"/>
                  </a:cubicBezTo>
                  <a:cubicBezTo>
                    <a:pt x="1368" y="81"/>
                    <a:pt x="1368" y="48"/>
                    <a:pt x="1335" y="15"/>
                  </a:cubicBezTo>
                  <a:cubicBezTo>
                    <a:pt x="1325" y="5"/>
                    <a:pt x="1315" y="1"/>
                    <a:pt x="13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6"/>
            <p:cNvSpPr/>
            <p:nvPr/>
          </p:nvSpPr>
          <p:spPr>
            <a:xfrm>
              <a:off x="2564500" y="1670175"/>
              <a:ext cx="9200" cy="12950"/>
            </a:xfrm>
            <a:custGeom>
              <a:avLst/>
              <a:gdLst/>
              <a:ahLst/>
              <a:cxnLst/>
              <a:rect l="l" t="t" r="r" b="b"/>
              <a:pathLst>
                <a:path w="368" h="518" extrusionOk="0">
                  <a:moveTo>
                    <a:pt x="251" y="1"/>
                  </a:moveTo>
                  <a:cubicBezTo>
                    <a:pt x="234" y="1"/>
                    <a:pt x="217" y="9"/>
                    <a:pt x="201" y="26"/>
                  </a:cubicBezTo>
                  <a:cubicBezTo>
                    <a:pt x="134" y="59"/>
                    <a:pt x="101" y="92"/>
                    <a:pt x="67" y="159"/>
                  </a:cubicBezTo>
                  <a:cubicBezTo>
                    <a:pt x="34" y="226"/>
                    <a:pt x="1" y="293"/>
                    <a:pt x="1" y="359"/>
                  </a:cubicBezTo>
                  <a:cubicBezTo>
                    <a:pt x="1" y="393"/>
                    <a:pt x="34" y="459"/>
                    <a:pt x="67" y="493"/>
                  </a:cubicBezTo>
                  <a:cubicBezTo>
                    <a:pt x="84" y="509"/>
                    <a:pt x="101" y="518"/>
                    <a:pt x="122" y="518"/>
                  </a:cubicBezTo>
                  <a:cubicBezTo>
                    <a:pt x="142" y="518"/>
                    <a:pt x="167" y="509"/>
                    <a:pt x="201" y="493"/>
                  </a:cubicBezTo>
                  <a:cubicBezTo>
                    <a:pt x="234" y="459"/>
                    <a:pt x="267" y="426"/>
                    <a:pt x="301" y="359"/>
                  </a:cubicBezTo>
                  <a:cubicBezTo>
                    <a:pt x="334" y="293"/>
                    <a:pt x="368" y="226"/>
                    <a:pt x="368" y="159"/>
                  </a:cubicBezTo>
                  <a:cubicBezTo>
                    <a:pt x="368" y="126"/>
                    <a:pt x="334" y="59"/>
                    <a:pt x="301" y="26"/>
                  </a:cubicBezTo>
                  <a:cubicBezTo>
                    <a:pt x="284" y="9"/>
                    <a:pt x="267" y="1"/>
                    <a:pt x="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6"/>
            <p:cNvSpPr/>
            <p:nvPr/>
          </p:nvSpPr>
          <p:spPr>
            <a:xfrm>
              <a:off x="2590350" y="1617425"/>
              <a:ext cx="25875" cy="49850"/>
            </a:xfrm>
            <a:custGeom>
              <a:avLst/>
              <a:gdLst/>
              <a:ahLst/>
              <a:cxnLst/>
              <a:rect l="l" t="t" r="r" b="b"/>
              <a:pathLst>
                <a:path w="1035" h="1994" extrusionOk="0">
                  <a:moveTo>
                    <a:pt x="868" y="1"/>
                  </a:moveTo>
                  <a:lnTo>
                    <a:pt x="835" y="34"/>
                  </a:lnTo>
                  <a:cubicBezTo>
                    <a:pt x="835" y="68"/>
                    <a:pt x="801" y="101"/>
                    <a:pt x="801" y="101"/>
                  </a:cubicBezTo>
                  <a:lnTo>
                    <a:pt x="668" y="101"/>
                  </a:lnTo>
                  <a:cubicBezTo>
                    <a:pt x="601" y="134"/>
                    <a:pt x="568" y="134"/>
                    <a:pt x="501" y="168"/>
                  </a:cubicBezTo>
                  <a:cubicBezTo>
                    <a:pt x="368" y="268"/>
                    <a:pt x="234" y="401"/>
                    <a:pt x="134" y="535"/>
                  </a:cubicBezTo>
                  <a:cubicBezTo>
                    <a:pt x="67" y="668"/>
                    <a:pt x="34" y="801"/>
                    <a:pt x="34" y="935"/>
                  </a:cubicBezTo>
                  <a:cubicBezTo>
                    <a:pt x="34" y="1002"/>
                    <a:pt x="67" y="1102"/>
                    <a:pt x="134" y="1168"/>
                  </a:cubicBezTo>
                  <a:cubicBezTo>
                    <a:pt x="160" y="1194"/>
                    <a:pt x="190" y="1205"/>
                    <a:pt x="229" y="1205"/>
                  </a:cubicBezTo>
                  <a:cubicBezTo>
                    <a:pt x="292" y="1205"/>
                    <a:pt x="377" y="1176"/>
                    <a:pt x="501" y="1135"/>
                  </a:cubicBezTo>
                  <a:cubicBezTo>
                    <a:pt x="568" y="1102"/>
                    <a:pt x="668" y="1068"/>
                    <a:pt x="735" y="1068"/>
                  </a:cubicBezTo>
                  <a:cubicBezTo>
                    <a:pt x="768" y="1068"/>
                    <a:pt x="801" y="1102"/>
                    <a:pt x="801" y="1135"/>
                  </a:cubicBezTo>
                  <a:cubicBezTo>
                    <a:pt x="801" y="1202"/>
                    <a:pt x="768" y="1235"/>
                    <a:pt x="768" y="1235"/>
                  </a:cubicBezTo>
                  <a:cubicBezTo>
                    <a:pt x="701" y="1335"/>
                    <a:pt x="601" y="1402"/>
                    <a:pt x="501" y="1469"/>
                  </a:cubicBezTo>
                  <a:cubicBezTo>
                    <a:pt x="468" y="1502"/>
                    <a:pt x="401" y="1535"/>
                    <a:pt x="334" y="1535"/>
                  </a:cubicBezTo>
                  <a:cubicBezTo>
                    <a:pt x="301" y="1535"/>
                    <a:pt x="268" y="1535"/>
                    <a:pt x="234" y="1502"/>
                  </a:cubicBezTo>
                  <a:cubicBezTo>
                    <a:pt x="201" y="1435"/>
                    <a:pt x="201" y="1402"/>
                    <a:pt x="167" y="1402"/>
                  </a:cubicBezTo>
                  <a:lnTo>
                    <a:pt x="101" y="1402"/>
                  </a:lnTo>
                  <a:cubicBezTo>
                    <a:pt x="67" y="1435"/>
                    <a:pt x="34" y="1469"/>
                    <a:pt x="34" y="1502"/>
                  </a:cubicBezTo>
                  <a:cubicBezTo>
                    <a:pt x="1" y="1569"/>
                    <a:pt x="1" y="1635"/>
                    <a:pt x="1" y="1702"/>
                  </a:cubicBezTo>
                  <a:lnTo>
                    <a:pt x="1" y="1802"/>
                  </a:lnTo>
                  <a:cubicBezTo>
                    <a:pt x="1" y="1869"/>
                    <a:pt x="1" y="1936"/>
                    <a:pt x="34" y="1969"/>
                  </a:cubicBezTo>
                  <a:cubicBezTo>
                    <a:pt x="51" y="1986"/>
                    <a:pt x="67" y="1994"/>
                    <a:pt x="80" y="1994"/>
                  </a:cubicBezTo>
                  <a:cubicBezTo>
                    <a:pt x="92" y="1994"/>
                    <a:pt x="101" y="1986"/>
                    <a:pt x="101" y="1969"/>
                  </a:cubicBezTo>
                  <a:lnTo>
                    <a:pt x="134" y="1936"/>
                  </a:lnTo>
                  <a:lnTo>
                    <a:pt x="201" y="1902"/>
                  </a:lnTo>
                  <a:lnTo>
                    <a:pt x="334" y="1902"/>
                  </a:lnTo>
                  <a:cubicBezTo>
                    <a:pt x="401" y="1869"/>
                    <a:pt x="468" y="1835"/>
                    <a:pt x="534" y="1802"/>
                  </a:cubicBezTo>
                  <a:cubicBezTo>
                    <a:pt x="701" y="1735"/>
                    <a:pt x="835" y="1569"/>
                    <a:pt x="935" y="1402"/>
                  </a:cubicBezTo>
                  <a:cubicBezTo>
                    <a:pt x="1001" y="1268"/>
                    <a:pt x="1035" y="1168"/>
                    <a:pt x="1035" y="1035"/>
                  </a:cubicBezTo>
                  <a:cubicBezTo>
                    <a:pt x="1035" y="935"/>
                    <a:pt x="1035" y="868"/>
                    <a:pt x="968" y="801"/>
                  </a:cubicBezTo>
                  <a:cubicBezTo>
                    <a:pt x="935" y="735"/>
                    <a:pt x="868" y="701"/>
                    <a:pt x="801" y="701"/>
                  </a:cubicBezTo>
                  <a:cubicBezTo>
                    <a:pt x="701" y="735"/>
                    <a:pt x="601" y="768"/>
                    <a:pt x="501" y="801"/>
                  </a:cubicBezTo>
                  <a:cubicBezTo>
                    <a:pt x="434" y="835"/>
                    <a:pt x="401" y="835"/>
                    <a:pt x="334" y="835"/>
                  </a:cubicBezTo>
                  <a:cubicBezTo>
                    <a:pt x="268" y="835"/>
                    <a:pt x="268" y="801"/>
                    <a:pt x="268" y="801"/>
                  </a:cubicBezTo>
                  <a:cubicBezTo>
                    <a:pt x="301" y="768"/>
                    <a:pt x="301" y="735"/>
                    <a:pt x="334" y="701"/>
                  </a:cubicBezTo>
                  <a:cubicBezTo>
                    <a:pt x="368" y="635"/>
                    <a:pt x="434" y="568"/>
                    <a:pt x="534" y="535"/>
                  </a:cubicBezTo>
                  <a:cubicBezTo>
                    <a:pt x="568" y="501"/>
                    <a:pt x="601" y="468"/>
                    <a:pt x="668" y="468"/>
                  </a:cubicBezTo>
                  <a:lnTo>
                    <a:pt x="768" y="468"/>
                  </a:lnTo>
                  <a:cubicBezTo>
                    <a:pt x="768" y="501"/>
                    <a:pt x="801" y="535"/>
                    <a:pt x="801" y="568"/>
                  </a:cubicBezTo>
                  <a:lnTo>
                    <a:pt x="901" y="568"/>
                  </a:lnTo>
                  <a:cubicBezTo>
                    <a:pt x="935" y="535"/>
                    <a:pt x="968" y="468"/>
                    <a:pt x="968" y="434"/>
                  </a:cubicBezTo>
                  <a:cubicBezTo>
                    <a:pt x="1001" y="368"/>
                    <a:pt x="1001" y="334"/>
                    <a:pt x="968" y="268"/>
                  </a:cubicBezTo>
                  <a:lnTo>
                    <a:pt x="968" y="168"/>
                  </a:lnTo>
                  <a:cubicBezTo>
                    <a:pt x="1001" y="134"/>
                    <a:pt x="968" y="68"/>
                    <a:pt x="9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6"/>
            <p:cNvSpPr/>
            <p:nvPr/>
          </p:nvSpPr>
          <p:spPr>
            <a:xfrm>
              <a:off x="2624550" y="1584900"/>
              <a:ext cx="26700" cy="62375"/>
            </a:xfrm>
            <a:custGeom>
              <a:avLst/>
              <a:gdLst/>
              <a:ahLst/>
              <a:cxnLst/>
              <a:rect l="l" t="t" r="r" b="b"/>
              <a:pathLst>
                <a:path w="1068" h="2495" extrusionOk="0">
                  <a:moveTo>
                    <a:pt x="634" y="1"/>
                  </a:moveTo>
                  <a:lnTo>
                    <a:pt x="367" y="168"/>
                  </a:lnTo>
                  <a:lnTo>
                    <a:pt x="367" y="535"/>
                  </a:lnTo>
                  <a:lnTo>
                    <a:pt x="634" y="368"/>
                  </a:lnTo>
                  <a:lnTo>
                    <a:pt x="634" y="1"/>
                  </a:lnTo>
                  <a:close/>
                  <a:moveTo>
                    <a:pt x="667" y="635"/>
                  </a:moveTo>
                  <a:lnTo>
                    <a:pt x="267" y="868"/>
                  </a:lnTo>
                  <a:cubicBezTo>
                    <a:pt x="200" y="902"/>
                    <a:pt x="167" y="935"/>
                    <a:pt x="134" y="1002"/>
                  </a:cubicBezTo>
                  <a:cubicBezTo>
                    <a:pt x="100" y="1035"/>
                    <a:pt x="100" y="1068"/>
                    <a:pt x="100" y="1135"/>
                  </a:cubicBezTo>
                  <a:cubicBezTo>
                    <a:pt x="100" y="1168"/>
                    <a:pt x="100" y="1202"/>
                    <a:pt x="134" y="1235"/>
                  </a:cubicBezTo>
                  <a:cubicBezTo>
                    <a:pt x="150" y="1252"/>
                    <a:pt x="167" y="1260"/>
                    <a:pt x="188" y="1260"/>
                  </a:cubicBezTo>
                  <a:cubicBezTo>
                    <a:pt x="209" y="1260"/>
                    <a:pt x="234" y="1252"/>
                    <a:pt x="267" y="1235"/>
                  </a:cubicBezTo>
                  <a:lnTo>
                    <a:pt x="434" y="1135"/>
                  </a:lnTo>
                  <a:lnTo>
                    <a:pt x="434" y="1969"/>
                  </a:lnTo>
                  <a:lnTo>
                    <a:pt x="167" y="2102"/>
                  </a:lnTo>
                  <a:cubicBezTo>
                    <a:pt x="134" y="2136"/>
                    <a:pt x="67" y="2169"/>
                    <a:pt x="67" y="2236"/>
                  </a:cubicBezTo>
                  <a:cubicBezTo>
                    <a:pt x="34" y="2269"/>
                    <a:pt x="0" y="2336"/>
                    <a:pt x="0" y="2369"/>
                  </a:cubicBezTo>
                  <a:cubicBezTo>
                    <a:pt x="0" y="2436"/>
                    <a:pt x="34" y="2436"/>
                    <a:pt x="67" y="2469"/>
                  </a:cubicBezTo>
                  <a:cubicBezTo>
                    <a:pt x="67" y="2486"/>
                    <a:pt x="75" y="2494"/>
                    <a:pt x="92" y="2494"/>
                  </a:cubicBezTo>
                  <a:cubicBezTo>
                    <a:pt x="109" y="2494"/>
                    <a:pt x="134" y="2486"/>
                    <a:pt x="167" y="2469"/>
                  </a:cubicBezTo>
                  <a:lnTo>
                    <a:pt x="934" y="2036"/>
                  </a:lnTo>
                  <a:cubicBezTo>
                    <a:pt x="968" y="2036"/>
                    <a:pt x="1001" y="1969"/>
                    <a:pt x="1034" y="1936"/>
                  </a:cubicBezTo>
                  <a:cubicBezTo>
                    <a:pt x="1068" y="1902"/>
                    <a:pt x="1068" y="1836"/>
                    <a:pt x="1068" y="1802"/>
                  </a:cubicBezTo>
                  <a:cubicBezTo>
                    <a:pt x="1068" y="1735"/>
                    <a:pt x="1068" y="1702"/>
                    <a:pt x="1034" y="1669"/>
                  </a:cubicBezTo>
                  <a:cubicBezTo>
                    <a:pt x="1034" y="1658"/>
                    <a:pt x="1027" y="1654"/>
                    <a:pt x="1016" y="1654"/>
                  </a:cubicBezTo>
                  <a:cubicBezTo>
                    <a:pt x="994" y="1654"/>
                    <a:pt x="957" y="1669"/>
                    <a:pt x="934" y="1669"/>
                  </a:cubicBezTo>
                  <a:lnTo>
                    <a:pt x="667" y="1836"/>
                  </a:lnTo>
                  <a:lnTo>
                    <a:pt x="667" y="635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6"/>
            <p:cNvSpPr/>
            <p:nvPr/>
          </p:nvSpPr>
          <p:spPr>
            <a:xfrm>
              <a:off x="2659575" y="1570950"/>
              <a:ext cx="29200" cy="51575"/>
            </a:xfrm>
            <a:custGeom>
              <a:avLst/>
              <a:gdLst/>
              <a:ahLst/>
              <a:cxnLst/>
              <a:rect l="l" t="t" r="r" b="b"/>
              <a:pathLst>
                <a:path w="1168" h="2063" extrusionOk="0">
                  <a:moveTo>
                    <a:pt x="388" y="0"/>
                  </a:moveTo>
                  <a:cubicBezTo>
                    <a:pt x="376" y="0"/>
                    <a:pt x="367" y="9"/>
                    <a:pt x="367" y="25"/>
                  </a:cubicBezTo>
                  <a:cubicBezTo>
                    <a:pt x="301" y="25"/>
                    <a:pt x="301" y="59"/>
                    <a:pt x="267" y="125"/>
                  </a:cubicBezTo>
                  <a:cubicBezTo>
                    <a:pt x="234" y="192"/>
                    <a:pt x="234" y="259"/>
                    <a:pt x="234" y="325"/>
                  </a:cubicBezTo>
                  <a:lnTo>
                    <a:pt x="234" y="626"/>
                  </a:lnTo>
                  <a:lnTo>
                    <a:pt x="167" y="692"/>
                  </a:lnTo>
                  <a:cubicBezTo>
                    <a:pt x="100" y="692"/>
                    <a:pt x="67" y="726"/>
                    <a:pt x="34" y="792"/>
                  </a:cubicBezTo>
                  <a:cubicBezTo>
                    <a:pt x="34" y="826"/>
                    <a:pt x="0" y="892"/>
                    <a:pt x="0" y="926"/>
                  </a:cubicBezTo>
                  <a:cubicBezTo>
                    <a:pt x="0" y="959"/>
                    <a:pt x="0" y="1026"/>
                    <a:pt x="34" y="1059"/>
                  </a:cubicBezTo>
                  <a:cubicBezTo>
                    <a:pt x="67" y="1059"/>
                    <a:pt x="100" y="1059"/>
                    <a:pt x="167" y="1026"/>
                  </a:cubicBezTo>
                  <a:lnTo>
                    <a:pt x="234" y="959"/>
                  </a:lnTo>
                  <a:lnTo>
                    <a:pt x="234" y="1760"/>
                  </a:lnTo>
                  <a:cubicBezTo>
                    <a:pt x="234" y="1860"/>
                    <a:pt x="267" y="1960"/>
                    <a:pt x="334" y="2027"/>
                  </a:cubicBezTo>
                  <a:cubicBezTo>
                    <a:pt x="359" y="2052"/>
                    <a:pt x="395" y="2063"/>
                    <a:pt x="436" y="2063"/>
                  </a:cubicBezTo>
                  <a:cubicBezTo>
                    <a:pt x="503" y="2063"/>
                    <a:pt x="585" y="2034"/>
                    <a:pt x="667" y="1993"/>
                  </a:cubicBezTo>
                  <a:cubicBezTo>
                    <a:pt x="768" y="1927"/>
                    <a:pt x="834" y="1860"/>
                    <a:pt x="934" y="1760"/>
                  </a:cubicBezTo>
                  <a:cubicBezTo>
                    <a:pt x="1001" y="1693"/>
                    <a:pt x="1101" y="1593"/>
                    <a:pt x="1134" y="1493"/>
                  </a:cubicBezTo>
                  <a:cubicBezTo>
                    <a:pt x="1168" y="1460"/>
                    <a:pt x="1168" y="1393"/>
                    <a:pt x="1168" y="1359"/>
                  </a:cubicBezTo>
                  <a:cubicBezTo>
                    <a:pt x="1168" y="1326"/>
                    <a:pt x="1168" y="1293"/>
                    <a:pt x="1134" y="1259"/>
                  </a:cubicBezTo>
                  <a:cubicBezTo>
                    <a:pt x="1134" y="1243"/>
                    <a:pt x="1126" y="1234"/>
                    <a:pt x="1114" y="1234"/>
                  </a:cubicBezTo>
                  <a:cubicBezTo>
                    <a:pt x="1101" y="1234"/>
                    <a:pt x="1084" y="1243"/>
                    <a:pt x="1068" y="1259"/>
                  </a:cubicBezTo>
                  <a:cubicBezTo>
                    <a:pt x="1034" y="1259"/>
                    <a:pt x="1001" y="1293"/>
                    <a:pt x="968" y="1326"/>
                  </a:cubicBezTo>
                  <a:cubicBezTo>
                    <a:pt x="901" y="1460"/>
                    <a:pt x="801" y="1560"/>
                    <a:pt x="667" y="1626"/>
                  </a:cubicBezTo>
                  <a:cubicBezTo>
                    <a:pt x="567" y="1693"/>
                    <a:pt x="534" y="1693"/>
                    <a:pt x="501" y="1693"/>
                  </a:cubicBezTo>
                  <a:cubicBezTo>
                    <a:pt x="467" y="1660"/>
                    <a:pt x="467" y="1626"/>
                    <a:pt x="467" y="1560"/>
                  </a:cubicBezTo>
                  <a:lnTo>
                    <a:pt x="467" y="859"/>
                  </a:lnTo>
                  <a:lnTo>
                    <a:pt x="868" y="626"/>
                  </a:lnTo>
                  <a:cubicBezTo>
                    <a:pt x="934" y="592"/>
                    <a:pt x="968" y="559"/>
                    <a:pt x="1001" y="492"/>
                  </a:cubicBezTo>
                  <a:cubicBezTo>
                    <a:pt x="1034" y="459"/>
                    <a:pt x="1034" y="392"/>
                    <a:pt x="1034" y="359"/>
                  </a:cubicBezTo>
                  <a:cubicBezTo>
                    <a:pt x="1034" y="325"/>
                    <a:pt x="1034" y="292"/>
                    <a:pt x="1001" y="259"/>
                  </a:cubicBezTo>
                  <a:cubicBezTo>
                    <a:pt x="984" y="242"/>
                    <a:pt x="968" y="234"/>
                    <a:pt x="947" y="234"/>
                  </a:cubicBezTo>
                  <a:cubicBezTo>
                    <a:pt x="926" y="234"/>
                    <a:pt x="901" y="242"/>
                    <a:pt x="868" y="259"/>
                  </a:cubicBezTo>
                  <a:lnTo>
                    <a:pt x="467" y="492"/>
                  </a:lnTo>
                  <a:lnTo>
                    <a:pt x="467" y="159"/>
                  </a:lnTo>
                  <a:cubicBezTo>
                    <a:pt x="467" y="125"/>
                    <a:pt x="467" y="59"/>
                    <a:pt x="434" y="25"/>
                  </a:cubicBezTo>
                  <a:cubicBezTo>
                    <a:pt x="417" y="9"/>
                    <a:pt x="401" y="0"/>
                    <a:pt x="38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6"/>
            <p:cNvSpPr/>
            <p:nvPr/>
          </p:nvSpPr>
          <p:spPr>
            <a:xfrm>
              <a:off x="2692100" y="1559550"/>
              <a:ext cx="30050" cy="45100"/>
            </a:xfrm>
            <a:custGeom>
              <a:avLst/>
              <a:gdLst/>
              <a:ahLst/>
              <a:cxnLst/>
              <a:rect l="l" t="t" r="r" b="b"/>
              <a:pathLst>
                <a:path w="1202" h="1804" extrusionOk="0">
                  <a:moveTo>
                    <a:pt x="685" y="393"/>
                  </a:moveTo>
                  <a:cubicBezTo>
                    <a:pt x="712" y="393"/>
                    <a:pt x="740" y="401"/>
                    <a:pt x="767" y="414"/>
                  </a:cubicBezTo>
                  <a:cubicBezTo>
                    <a:pt x="834" y="414"/>
                    <a:pt x="901" y="481"/>
                    <a:pt x="901" y="548"/>
                  </a:cubicBezTo>
                  <a:lnTo>
                    <a:pt x="234" y="915"/>
                  </a:lnTo>
                  <a:cubicBezTo>
                    <a:pt x="267" y="815"/>
                    <a:pt x="334" y="715"/>
                    <a:pt x="401" y="615"/>
                  </a:cubicBezTo>
                  <a:cubicBezTo>
                    <a:pt x="434" y="548"/>
                    <a:pt x="501" y="481"/>
                    <a:pt x="567" y="448"/>
                  </a:cubicBezTo>
                  <a:cubicBezTo>
                    <a:pt x="606" y="409"/>
                    <a:pt x="645" y="393"/>
                    <a:pt x="685" y="393"/>
                  </a:cubicBezTo>
                  <a:close/>
                  <a:moveTo>
                    <a:pt x="925" y="0"/>
                  </a:moveTo>
                  <a:cubicBezTo>
                    <a:pt x="907" y="0"/>
                    <a:pt x="887" y="4"/>
                    <a:pt x="868" y="14"/>
                  </a:cubicBezTo>
                  <a:cubicBezTo>
                    <a:pt x="841" y="5"/>
                    <a:pt x="814" y="1"/>
                    <a:pt x="788" y="1"/>
                  </a:cubicBezTo>
                  <a:cubicBezTo>
                    <a:pt x="716" y="1"/>
                    <a:pt x="650" y="32"/>
                    <a:pt x="601" y="81"/>
                  </a:cubicBezTo>
                  <a:cubicBezTo>
                    <a:pt x="434" y="181"/>
                    <a:pt x="267" y="348"/>
                    <a:pt x="200" y="548"/>
                  </a:cubicBezTo>
                  <a:cubicBezTo>
                    <a:pt x="67" y="748"/>
                    <a:pt x="0" y="982"/>
                    <a:pt x="0" y="1248"/>
                  </a:cubicBezTo>
                  <a:cubicBezTo>
                    <a:pt x="0" y="1415"/>
                    <a:pt x="67" y="1582"/>
                    <a:pt x="167" y="1715"/>
                  </a:cubicBezTo>
                  <a:cubicBezTo>
                    <a:pt x="214" y="1777"/>
                    <a:pt x="267" y="1803"/>
                    <a:pt x="332" y="1803"/>
                  </a:cubicBezTo>
                  <a:cubicBezTo>
                    <a:pt x="406" y="1803"/>
                    <a:pt x="494" y="1769"/>
                    <a:pt x="601" y="1715"/>
                  </a:cubicBezTo>
                  <a:cubicBezTo>
                    <a:pt x="701" y="1649"/>
                    <a:pt x="834" y="1582"/>
                    <a:pt x="934" y="1482"/>
                  </a:cubicBezTo>
                  <a:cubicBezTo>
                    <a:pt x="1001" y="1415"/>
                    <a:pt x="1068" y="1315"/>
                    <a:pt x="1134" y="1248"/>
                  </a:cubicBezTo>
                  <a:cubicBezTo>
                    <a:pt x="1168" y="1182"/>
                    <a:pt x="1168" y="1148"/>
                    <a:pt x="1168" y="1115"/>
                  </a:cubicBezTo>
                  <a:cubicBezTo>
                    <a:pt x="1168" y="1048"/>
                    <a:pt x="1168" y="1015"/>
                    <a:pt x="1134" y="982"/>
                  </a:cubicBezTo>
                  <a:lnTo>
                    <a:pt x="1068" y="982"/>
                  </a:lnTo>
                  <a:cubicBezTo>
                    <a:pt x="1034" y="1015"/>
                    <a:pt x="968" y="1048"/>
                    <a:pt x="934" y="1115"/>
                  </a:cubicBezTo>
                  <a:cubicBezTo>
                    <a:pt x="834" y="1215"/>
                    <a:pt x="734" y="1282"/>
                    <a:pt x="601" y="1382"/>
                  </a:cubicBezTo>
                  <a:cubicBezTo>
                    <a:pt x="553" y="1405"/>
                    <a:pt x="506" y="1429"/>
                    <a:pt x="447" y="1429"/>
                  </a:cubicBezTo>
                  <a:cubicBezTo>
                    <a:pt x="423" y="1429"/>
                    <a:pt x="396" y="1425"/>
                    <a:pt x="367" y="1415"/>
                  </a:cubicBezTo>
                  <a:cubicBezTo>
                    <a:pt x="300" y="1415"/>
                    <a:pt x="267" y="1348"/>
                    <a:pt x="234" y="1282"/>
                  </a:cubicBezTo>
                  <a:lnTo>
                    <a:pt x="1168" y="748"/>
                  </a:lnTo>
                  <a:lnTo>
                    <a:pt x="1201" y="581"/>
                  </a:lnTo>
                  <a:cubicBezTo>
                    <a:pt x="1201" y="481"/>
                    <a:pt x="1201" y="381"/>
                    <a:pt x="1168" y="281"/>
                  </a:cubicBezTo>
                  <a:cubicBezTo>
                    <a:pt x="1134" y="214"/>
                    <a:pt x="1101" y="114"/>
                    <a:pt x="1034" y="48"/>
                  </a:cubicBezTo>
                  <a:cubicBezTo>
                    <a:pt x="1011" y="24"/>
                    <a:pt x="970" y="0"/>
                    <a:pt x="9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6"/>
            <p:cNvSpPr/>
            <p:nvPr/>
          </p:nvSpPr>
          <p:spPr>
            <a:xfrm>
              <a:off x="2724625" y="1536950"/>
              <a:ext cx="35875" cy="55275"/>
            </a:xfrm>
            <a:custGeom>
              <a:avLst/>
              <a:gdLst/>
              <a:ahLst/>
              <a:cxnLst/>
              <a:rect l="l" t="t" r="r" b="b"/>
              <a:pathLst>
                <a:path w="1435" h="2211" extrusionOk="0">
                  <a:moveTo>
                    <a:pt x="1068" y="1"/>
                  </a:moveTo>
                  <a:cubicBezTo>
                    <a:pt x="1034" y="1"/>
                    <a:pt x="1001" y="18"/>
                    <a:pt x="968" y="51"/>
                  </a:cubicBezTo>
                  <a:cubicBezTo>
                    <a:pt x="934" y="84"/>
                    <a:pt x="867" y="118"/>
                    <a:pt x="834" y="151"/>
                  </a:cubicBezTo>
                  <a:cubicBezTo>
                    <a:pt x="801" y="218"/>
                    <a:pt x="767" y="251"/>
                    <a:pt x="734" y="318"/>
                  </a:cubicBezTo>
                  <a:cubicBezTo>
                    <a:pt x="701" y="284"/>
                    <a:pt x="667" y="284"/>
                    <a:pt x="634" y="284"/>
                  </a:cubicBezTo>
                  <a:cubicBezTo>
                    <a:pt x="617" y="268"/>
                    <a:pt x="601" y="259"/>
                    <a:pt x="584" y="259"/>
                  </a:cubicBezTo>
                  <a:cubicBezTo>
                    <a:pt x="567" y="259"/>
                    <a:pt x="551" y="268"/>
                    <a:pt x="534" y="284"/>
                  </a:cubicBezTo>
                  <a:cubicBezTo>
                    <a:pt x="501" y="284"/>
                    <a:pt x="467" y="318"/>
                    <a:pt x="434" y="351"/>
                  </a:cubicBezTo>
                  <a:cubicBezTo>
                    <a:pt x="400" y="418"/>
                    <a:pt x="367" y="485"/>
                    <a:pt x="334" y="551"/>
                  </a:cubicBezTo>
                  <a:lnTo>
                    <a:pt x="334" y="451"/>
                  </a:lnTo>
                  <a:lnTo>
                    <a:pt x="167" y="618"/>
                  </a:lnTo>
                  <a:cubicBezTo>
                    <a:pt x="100" y="651"/>
                    <a:pt x="67" y="685"/>
                    <a:pt x="34" y="718"/>
                  </a:cubicBezTo>
                  <a:cubicBezTo>
                    <a:pt x="0" y="785"/>
                    <a:pt x="0" y="818"/>
                    <a:pt x="0" y="885"/>
                  </a:cubicBezTo>
                  <a:cubicBezTo>
                    <a:pt x="0" y="918"/>
                    <a:pt x="0" y="952"/>
                    <a:pt x="34" y="985"/>
                  </a:cubicBezTo>
                  <a:cubicBezTo>
                    <a:pt x="50" y="1002"/>
                    <a:pt x="67" y="1010"/>
                    <a:pt x="84" y="1010"/>
                  </a:cubicBezTo>
                  <a:cubicBezTo>
                    <a:pt x="100" y="1010"/>
                    <a:pt x="117" y="1002"/>
                    <a:pt x="134" y="985"/>
                  </a:cubicBezTo>
                  <a:lnTo>
                    <a:pt x="134" y="1819"/>
                  </a:lnTo>
                  <a:cubicBezTo>
                    <a:pt x="100" y="1852"/>
                    <a:pt x="67" y="1886"/>
                    <a:pt x="34" y="1919"/>
                  </a:cubicBezTo>
                  <a:cubicBezTo>
                    <a:pt x="0" y="1952"/>
                    <a:pt x="0" y="2019"/>
                    <a:pt x="0" y="2086"/>
                  </a:cubicBezTo>
                  <a:cubicBezTo>
                    <a:pt x="0" y="2119"/>
                    <a:pt x="0" y="2152"/>
                    <a:pt x="34" y="2186"/>
                  </a:cubicBezTo>
                  <a:cubicBezTo>
                    <a:pt x="50" y="2202"/>
                    <a:pt x="67" y="2211"/>
                    <a:pt x="88" y="2211"/>
                  </a:cubicBezTo>
                  <a:cubicBezTo>
                    <a:pt x="109" y="2211"/>
                    <a:pt x="134" y="2202"/>
                    <a:pt x="167" y="2186"/>
                  </a:cubicBezTo>
                  <a:lnTo>
                    <a:pt x="367" y="2052"/>
                  </a:lnTo>
                  <a:cubicBezTo>
                    <a:pt x="400" y="2019"/>
                    <a:pt x="434" y="1986"/>
                    <a:pt x="467" y="1952"/>
                  </a:cubicBezTo>
                  <a:cubicBezTo>
                    <a:pt x="501" y="1886"/>
                    <a:pt x="501" y="1852"/>
                    <a:pt x="501" y="1785"/>
                  </a:cubicBezTo>
                  <a:cubicBezTo>
                    <a:pt x="501" y="1752"/>
                    <a:pt x="501" y="1719"/>
                    <a:pt x="467" y="1685"/>
                  </a:cubicBezTo>
                  <a:cubicBezTo>
                    <a:pt x="450" y="1669"/>
                    <a:pt x="434" y="1660"/>
                    <a:pt x="417" y="1660"/>
                  </a:cubicBezTo>
                  <a:cubicBezTo>
                    <a:pt x="400" y="1660"/>
                    <a:pt x="384" y="1669"/>
                    <a:pt x="367" y="1685"/>
                  </a:cubicBezTo>
                  <a:lnTo>
                    <a:pt x="367" y="985"/>
                  </a:lnTo>
                  <a:cubicBezTo>
                    <a:pt x="400" y="918"/>
                    <a:pt x="434" y="851"/>
                    <a:pt x="467" y="785"/>
                  </a:cubicBezTo>
                  <a:cubicBezTo>
                    <a:pt x="467" y="751"/>
                    <a:pt x="501" y="718"/>
                    <a:pt x="534" y="685"/>
                  </a:cubicBezTo>
                  <a:lnTo>
                    <a:pt x="601" y="685"/>
                  </a:lnTo>
                  <a:cubicBezTo>
                    <a:pt x="601" y="718"/>
                    <a:pt x="601" y="751"/>
                    <a:pt x="601" y="785"/>
                  </a:cubicBezTo>
                  <a:lnTo>
                    <a:pt x="601" y="1886"/>
                  </a:lnTo>
                  <a:lnTo>
                    <a:pt x="801" y="1752"/>
                  </a:lnTo>
                  <a:cubicBezTo>
                    <a:pt x="867" y="1752"/>
                    <a:pt x="901" y="1685"/>
                    <a:pt x="934" y="1652"/>
                  </a:cubicBezTo>
                  <a:cubicBezTo>
                    <a:pt x="968" y="1619"/>
                    <a:pt x="968" y="1552"/>
                    <a:pt x="968" y="1519"/>
                  </a:cubicBezTo>
                  <a:cubicBezTo>
                    <a:pt x="968" y="1452"/>
                    <a:pt x="968" y="1419"/>
                    <a:pt x="934" y="1419"/>
                  </a:cubicBezTo>
                  <a:cubicBezTo>
                    <a:pt x="917" y="1402"/>
                    <a:pt x="901" y="1394"/>
                    <a:pt x="884" y="1394"/>
                  </a:cubicBezTo>
                  <a:cubicBezTo>
                    <a:pt x="867" y="1394"/>
                    <a:pt x="851" y="1402"/>
                    <a:pt x="834" y="1419"/>
                  </a:cubicBezTo>
                  <a:lnTo>
                    <a:pt x="834" y="718"/>
                  </a:lnTo>
                  <a:cubicBezTo>
                    <a:pt x="867" y="618"/>
                    <a:pt x="901" y="551"/>
                    <a:pt x="934" y="485"/>
                  </a:cubicBezTo>
                  <a:cubicBezTo>
                    <a:pt x="934" y="451"/>
                    <a:pt x="968" y="418"/>
                    <a:pt x="1001" y="418"/>
                  </a:cubicBezTo>
                  <a:lnTo>
                    <a:pt x="1068" y="418"/>
                  </a:lnTo>
                  <a:lnTo>
                    <a:pt x="1068" y="518"/>
                  </a:lnTo>
                  <a:lnTo>
                    <a:pt x="1068" y="1619"/>
                  </a:lnTo>
                  <a:lnTo>
                    <a:pt x="1268" y="1485"/>
                  </a:lnTo>
                  <a:cubicBezTo>
                    <a:pt x="1368" y="1452"/>
                    <a:pt x="1435" y="1352"/>
                    <a:pt x="1435" y="1218"/>
                  </a:cubicBezTo>
                  <a:cubicBezTo>
                    <a:pt x="1435" y="1185"/>
                    <a:pt x="1401" y="1152"/>
                    <a:pt x="1401" y="1118"/>
                  </a:cubicBezTo>
                  <a:cubicBezTo>
                    <a:pt x="1384" y="1102"/>
                    <a:pt x="1368" y="1093"/>
                    <a:pt x="1347" y="1093"/>
                  </a:cubicBezTo>
                  <a:cubicBezTo>
                    <a:pt x="1326" y="1093"/>
                    <a:pt x="1301" y="1102"/>
                    <a:pt x="1268" y="1118"/>
                  </a:cubicBezTo>
                  <a:lnTo>
                    <a:pt x="1268" y="351"/>
                  </a:lnTo>
                  <a:cubicBezTo>
                    <a:pt x="1301" y="218"/>
                    <a:pt x="1268" y="118"/>
                    <a:pt x="1168" y="51"/>
                  </a:cubicBezTo>
                  <a:cubicBezTo>
                    <a:pt x="1134" y="18"/>
                    <a:pt x="1101" y="1"/>
                    <a:pt x="10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6"/>
            <p:cNvSpPr/>
            <p:nvPr/>
          </p:nvSpPr>
          <p:spPr>
            <a:xfrm>
              <a:off x="2761300" y="1519800"/>
              <a:ext cx="30050" cy="46575"/>
            </a:xfrm>
            <a:custGeom>
              <a:avLst/>
              <a:gdLst/>
              <a:ahLst/>
              <a:cxnLst/>
              <a:rect l="l" t="t" r="r" b="b"/>
              <a:pathLst>
                <a:path w="1202" h="1863" extrusionOk="0">
                  <a:moveTo>
                    <a:pt x="801" y="937"/>
                  </a:moveTo>
                  <a:lnTo>
                    <a:pt x="801" y="1070"/>
                  </a:lnTo>
                  <a:cubicBezTo>
                    <a:pt x="735" y="1171"/>
                    <a:pt x="701" y="1237"/>
                    <a:pt x="601" y="1304"/>
                  </a:cubicBezTo>
                  <a:cubicBezTo>
                    <a:pt x="568" y="1371"/>
                    <a:pt x="501" y="1437"/>
                    <a:pt x="435" y="1471"/>
                  </a:cubicBezTo>
                  <a:cubicBezTo>
                    <a:pt x="401" y="1504"/>
                    <a:pt x="334" y="1504"/>
                    <a:pt x="268" y="1504"/>
                  </a:cubicBezTo>
                  <a:cubicBezTo>
                    <a:pt x="268" y="1504"/>
                    <a:pt x="234" y="1471"/>
                    <a:pt x="268" y="1437"/>
                  </a:cubicBezTo>
                  <a:cubicBezTo>
                    <a:pt x="268" y="1371"/>
                    <a:pt x="268" y="1337"/>
                    <a:pt x="301" y="1271"/>
                  </a:cubicBezTo>
                  <a:cubicBezTo>
                    <a:pt x="368" y="1171"/>
                    <a:pt x="435" y="1104"/>
                    <a:pt x="568" y="1037"/>
                  </a:cubicBezTo>
                  <a:cubicBezTo>
                    <a:pt x="635" y="970"/>
                    <a:pt x="701" y="937"/>
                    <a:pt x="801" y="937"/>
                  </a:cubicBezTo>
                  <a:close/>
                  <a:moveTo>
                    <a:pt x="800" y="0"/>
                  </a:moveTo>
                  <a:cubicBezTo>
                    <a:pt x="733" y="0"/>
                    <a:pt x="650" y="29"/>
                    <a:pt x="568" y="70"/>
                  </a:cubicBezTo>
                  <a:cubicBezTo>
                    <a:pt x="535" y="103"/>
                    <a:pt x="468" y="136"/>
                    <a:pt x="401" y="170"/>
                  </a:cubicBezTo>
                  <a:cubicBezTo>
                    <a:pt x="368" y="237"/>
                    <a:pt x="301" y="270"/>
                    <a:pt x="234" y="337"/>
                  </a:cubicBezTo>
                  <a:cubicBezTo>
                    <a:pt x="201" y="370"/>
                    <a:pt x="201" y="403"/>
                    <a:pt x="168" y="437"/>
                  </a:cubicBezTo>
                  <a:cubicBezTo>
                    <a:pt x="134" y="437"/>
                    <a:pt x="134" y="470"/>
                    <a:pt x="134" y="503"/>
                  </a:cubicBezTo>
                  <a:cubicBezTo>
                    <a:pt x="134" y="537"/>
                    <a:pt x="134" y="570"/>
                    <a:pt x="134" y="570"/>
                  </a:cubicBezTo>
                  <a:cubicBezTo>
                    <a:pt x="134" y="637"/>
                    <a:pt x="134" y="670"/>
                    <a:pt x="168" y="704"/>
                  </a:cubicBezTo>
                  <a:lnTo>
                    <a:pt x="234" y="704"/>
                  </a:lnTo>
                  <a:cubicBezTo>
                    <a:pt x="268" y="670"/>
                    <a:pt x="301" y="637"/>
                    <a:pt x="334" y="637"/>
                  </a:cubicBezTo>
                  <a:cubicBezTo>
                    <a:pt x="401" y="537"/>
                    <a:pt x="501" y="470"/>
                    <a:pt x="601" y="403"/>
                  </a:cubicBezTo>
                  <a:cubicBezTo>
                    <a:pt x="668" y="370"/>
                    <a:pt x="735" y="370"/>
                    <a:pt x="768" y="370"/>
                  </a:cubicBezTo>
                  <a:cubicBezTo>
                    <a:pt x="801" y="370"/>
                    <a:pt x="801" y="437"/>
                    <a:pt x="801" y="470"/>
                  </a:cubicBezTo>
                  <a:lnTo>
                    <a:pt x="801" y="537"/>
                  </a:lnTo>
                  <a:cubicBezTo>
                    <a:pt x="735" y="570"/>
                    <a:pt x="635" y="603"/>
                    <a:pt x="568" y="637"/>
                  </a:cubicBezTo>
                  <a:cubicBezTo>
                    <a:pt x="234" y="837"/>
                    <a:pt x="34" y="1171"/>
                    <a:pt x="1" y="1571"/>
                  </a:cubicBezTo>
                  <a:cubicBezTo>
                    <a:pt x="1" y="1671"/>
                    <a:pt x="34" y="1771"/>
                    <a:pt x="134" y="1838"/>
                  </a:cubicBezTo>
                  <a:cubicBezTo>
                    <a:pt x="184" y="1854"/>
                    <a:pt x="234" y="1863"/>
                    <a:pt x="284" y="1863"/>
                  </a:cubicBezTo>
                  <a:cubicBezTo>
                    <a:pt x="334" y="1863"/>
                    <a:pt x="384" y="1854"/>
                    <a:pt x="435" y="1838"/>
                  </a:cubicBezTo>
                  <a:cubicBezTo>
                    <a:pt x="501" y="1771"/>
                    <a:pt x="568" y="1738"/>
                    <a:pt x="601" y="1671"/>
                  </a:cubicBezTo>
                  <a:cubicBezTo>
                    <a:pt x="668" y="1604"/>
                    <a:pt x="735" y="1537"/>
                    <a:pt x="801" y="1471"/>
                  </a:cubicBezTo>
                  <a:lnTo>
                    <a:pt x="801" y="1537"/>
                  </a:lnTo>
                  <a:lnTo>
                    <a:pt x="1068" y="1404"/>
                  </a:lnTo>
                  <a:cubicBezTo>
                    <a:pt x="1102" y="1371"/>
                    <a:pt x="1135" y="1337"/>
                    <a:pt x="1168" y="1271"/>
                  </a:cubicBezTo>
                  <a:cubicBezTo>
                    <a:pt x="1202" y="1237"/>
                    <a:pt x="1202" y="1171"/>
                    <a:pt x="1202" y="1137"/>
                  </a:cubicBezTo>
                  <a:cubicBezTo>
                    <a:pt x="1202" y="1104"/>
                    <a:pt x="1202" y="1070"/>
                    <a:pt x="1168" y="1037"/>
                  </a:cubicBezTo>
                  <a:cubicBezTo>
                    <a:pt x="1152" y="1020"/>
                    <a:pt x="1135" y="1012"/>
                    <a:pt x="1118" y="1012"/>
                  </a:cubicBezTo>
                  <a:cubicBezTo>
                    <a:pt x="1102" y="1012"/>
                    <a:pt x="1085" y="1020"/>
                    <a:pt x="1068" y="1037"/>
                  </a:cubicBezTo>
                  <a:lnTo>
                    <a:pt x="1002" y="1070"/>
                  </a:lnTo>
                  <a:lnTo>
                    <a:pt x="1002" y="337"/>
                  </a:lnTo>
                  <a:cubicBezTo>
                    <a:pt x="1002" y="170"/>
                    <a:pt x="968" y="70"/>
                    <a:pt x="902" y="36"/>
                  </a:cubicBezTo>
                  <a:cubicBezTo>
                    <a:pt x="876" y="11"/>
                    <a:pt x="841" y="0"/>
                    <a:pt x="8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6"/>
            <p:cNvSpPr/>
            <p:nvPr/>
          </p:nvSpPr>
          <p:spPr>
            <a:xfrm>
              <a:off x="2793000" y="1498800"/>
              <a:ext cx="33375" cy="70075"/>
            </a:xfrm>
            <a:custGeom>
              <a:avLst/>
              <a:gdLst/>
              <a:ahLst/>
              <a:cxnLst/>
              <a:rect l="l" t="t" r="r" b="b"/>
              <a:pathLst>
                <a:path w="1335" h="2803" extrusionOk="0">
                  <a:moveTo>
                    <a:pt x="934" y="409"/>
                  </a:moveTo>
                  <a:cubicBezTo>
                    <a:pt x="1001" y="443"/>
                    <a:pt x="1035" y="476"/>
                    <a:pt x="1068" y="543"/>
                  </a:cubicBezTo>
                  <a:cubicBezTo>
                    <a:pt x="1101" y="576"/>
                    <a:pt x="1101" y="643"/>
                    <a:pt x="1101" y="710"/>
                  </a:cubicBezTo>
                  <a:cubicBezTo>
                    <a:pt x="1101" y="810"/>
                    <a:pt x="1068" y="943"/>
                    <a:pt x="1001" y="1043"/>
                  </a:cubicBezTo>
                  <a:cubicBezTo>
                    <a:pt x="968" y="1143"/>
                    <a:pt x="868" y="1243"/>
                    <a:pt x="768" y="1310"/>
                  </a:cubicBezTo>
                  <a:cubicBezTo>
                    <a:pt x="734" y="1343"/>
                    <a:pt x="693" y="1360"/>
                    <a:pt x="651" y="1360"/>
                  </a:cubicBezTo>
                  <a:cubicBezTo>
                    <a:pt x="609" y="1360"/>
                    <a:pt x="568" y="1343"/>
                    <a:pt x="534" y="1310"/>
                  </a:cubicBezTo>
                  <a:cubicBezTo>
                    <a:pt x="467" y="1243"/>
                    <a:pt x="434" y="1177"/>
                    <a:pt x="434" y="1110"/>
                  </a:cubicBezTo>
                  <a:cubicBezTo>
                    <a:pt x="434" y="1010"/>
                    <a:pt x="467" y="876"/>
                    <a:pt x="501" y="810"/>
                  </a:cubicBezTo>
                  <a:cubicBezTo>
                    <a:pt x="534" y="643"/>
                    <a:pt x="634" y="543"/>
                    <a:pt x="768" y="443"/>
                  </a:cubicBezTo>
                  <a:cubicBezTo>
                    <a:pt x="801" y="409"/>
                    <a:pt x="901" y="409"/>
                    <a:pt x="934" y="409"/>
                  </a:cubicBezTo>
                  <a:close/>
                  <a:moveTo>
                    <a:pt x="951" y="1"/>
                  </a:moveTo>
                  <a:cubicBezTo>
                    <a:pt x="876" y="1"/>
                    <a:pt x="801" y="26"/>
                    <a:pt x="734" y="76"/>
                  </a:cubicBezTo>
                  <a:cubicBezTo>
                    <a:pt x="701" y="109"/>
                    <a:pt x="634" y="176"/>
                    <a:pt x="568" y="209"/>
                  </a:cubicBezTo>
                  <a:cubicBezTo>
                    <a:pt x="501" y="276"/>
                    <a:pt x="467" y="376"/>
                    <a:pt x="401" y="443"/>
                  </a:cubicBezTo>
                  <a:lnTo>
                    <a:pt x="401" y="309"/>
                  </a:lnTo>
                  <a:lnTo>
                    <a:pt x="134" y="476"/>
                  </a:lnTo>
                  <a:cubicBezTo>
                    <a:pt x="101" y="509"/>
                    <a:pt x="67" y="543"/>
                    <a:pt x="34" y="610"/>
                  </a:cubicBezTo>
                  <a:cubicBezTo>
                    <a:pt x="0" y="643"/>
                    <a:pt x="0" y="676"/>
                    <a:pt x="0" y="743"/>
                  </a:cubicBezTo>
                  <a:cubicBezTo>
                    <a:pt x="0" y="776"/>
                    <a:pt x="0" y="810"/>
                    <a:pt x="34" y="843"/>
                  </a:cubicBezTo>
                  <a:cubicBezTo>
                    <a:pt x="50" y="860"/>
                    <a:pt x="67" y="868"/>
                    <a:pt x="84" y="868"/>
                  </a:cubicBezTo>
                  <a:cubicBezTo>
                    <a:pt x="101" y="868"/>
                    <a:pt x="117" y="860"/>
                    <a:pt x="134" y="843"/>
                  </a:cubicBezTo>
                  <a:lnTo>
                    <a:pt x="167" y="810"/>
                  </a:lnTo>
                  <a:lnTo>
                    <a:pt x="167" y="2411"/>
                  </a:lnTo>
                  <a:lnTo>
                    <a:pt x="134" y="2411"/>
                  </a:lnTo>
                  <a:cubicBezTo>
                    <a:pt x="101" y="2411"/>
                    <a:pt x="67" y="2478"/>
                    <a:pt x="34" y="2511"/>
                  </a:cubicBezTo>
                  <a:cubicBezTo>
                    <a:pt x="0" y="2544"/>
                    <a:pt x="0" y="2611"/>
                    <a:pt x="0" y="2678"/>
                  </a:cubicBezTo>
                  <a:cubicBezTo>
                    <a:pt x="0" y="2711"/>
                    <a:pt x="0" y="2744"/>
                    <a:pt x="34" y="2778"/>
                  </a:cubicBezTo>
                  <a:cubicBezTo>
                    <a:pt x="50" y="2794"/>
                    <a:pt x="67" y="2803"/>
                    <a:pt x="84" y="2803"/>
                  </a:cubicBezTo>
                  <a:cubicBezTo>
                    <a:pt x="101" y="2803"/>
                    <a:pt x="117" y="2794"/>
                    <a:pt x="134" y="2778"/>
                  </a:cubicBezTo>
                  <a:lnTo>
                    <a:pt x="568" y="2544"/>
                  </a:lnTo>
                  <a:cubicBezTo>
                    <a:pt x="601" y="2511"/>
                    <a:pt x="668" y="2478"/>
                    <a:pt x="668" y="2411"/>
                  </a:cubicBezTo>
                  <a:cubicBezTo>
                    <a:pt x="701" y="2377"/>
                    <a:pt x="701" y="2311"/>
                    <a:pt x="701" y="2277"/>
                  </a:cubicBezTo>
                  <a:cubicBezTo>
                    <a:pt x="734" y="2244"/>
                    <a:pt x="701" y="2177"/>
                    <a:pt x="668" y="2177"/>
                  </a:cubicBezTo>
                  <a:cubicBezTo>
                    <a:pt x="668" y="2161"/>
                    <a:pt x="651" y="2152"/>
                    <a:pt x="630" y="2152"/>
                  </a:cubicBezTo>
                  <a:cubicBezTo>
                    <a:pt x="609" y="2152"/>
                    <a:pt x="584" y="2161"/>
                    <a:pt x="568" y="2177"/>
                  </a:cubicBezTo>
                  <a:lnTo>
                    <a:pt x="434" y="2277"/>
                  </a:lnTo>
                  <a:lnTo>
                    <a:pt x="434" y="1710"/>
                  </a:lnTo>
                  <a:lnTo>
                    <a:pt x="601" y="1710"/>
                  </a:lnTo>
                  <a:cubicBezTo>
                    <a:pt x="668" y="1710"/>
                    <a:pt x="734" y="1677"/>
                    <a:pt x="768" y="1644"/>
                  </a:cubicBezTo>
                  <a:cubicBezTo>
                    <a:pt x="934" y="1544"/>
                    <a:pt x="1068" y="1410"/>
                    <a:pt x="1135" y="1243"/>
                  </a:cubicBezTo>
                  <a:cubicBezTo>
                    <a:pt x="1268" y="1010"/>
                    <a:pt x="1335" y="776"/>
                    <a:pt x="1335" y="543"/>
                  </a:cubicBezTo>
                  <a:cubicBezTo>
                    <a:pt x="1335" y="376"/>
                    <a:pt x="1301" y="209"/>
                    <a:pt x="1168" y="76"/>
                  </a:cubicBezTo>
                  <a:cubicBezTo>
                    <a:pt x="1101" y="26"/>
                    <a:pt x="1026" y="1"/>
                    <a:pt x="9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6"/>
            <p:cNvSpPr/>
            <p:nvPr/>
          </p:nvSpPr>
          <p:spPr>
            <a:xfrm>
              <a:off x="2832200" y="1477550"/>
              <a:ext cx="25875" cy="49850"/>
            </a:xfrm>
            <a:custGeom>
              <a:avLst/>
              <a:gdLst/>
              <a:ahLst/>
              <a:cxnLst/>
              <a:rect l="l" t="t" r="r" b="b"/>
              <a:pathLst>
                <a:path w="1035" h="1994" extrusionOk="0">
                  <a:moveTo>
                    <a:pt x="913" y="0"/>
                  </a:moveTo>
                  <a:cubicBezTo>
                    <a:pt x="901" y="0"/>
                    <a:pt x="884" y="8"/>
                    <a:pt x="868" y="25"/>
                  </a:cubicBezTo>
                  <a:lnTo>
                    <a:pt x="834" y="59"/>
                  </a:lnTo>
                  <a:cubicBezTo>
                    <a:pt x="834" y="92"/>
                    <a:pt x="801" y="92"/>
                    <a:pt x="801" y="125"/>
                  </a:cubicBezTo>
                  <a:cubicBezTo>
                    <a:pt x="767" y="109"/>
                    <a:pt x="742" y="100"/>
                    <a:pt x="722" y="100"/>
                  </a:cubicBezTo>
                  <a:cubicBezTo>
                    <a:pt x="701" y="100"/>
                    <a:pt x="684" y="109"/>
                    <a:pt x="667" y="125"/>
                  </a:cubicBezTo>
                  <a:cubicBezTo>
                    <a:pt x="601" y="125"/>
                    <a:pt x="567" y="159"/>
                    <a:pt x="501" y="192"/>
                  </a:cubicBezTo>
                  <a:cubicBezTo>
                    <a:pt x="367" y="259"/>
                    <a:pt x="234" y="392"/>
                    <a:pt x="134" y="559"/>
                  </a:cubicBezTo>
                  <a:cubicBezTo>
                    <a:pt x="67" y="659"/>
                    <a:pt x="34" y="792"/>
                    <a:pt x="34" y="926"/>
                  </a:cubicBezTo>
                  <a:cubicBezTo>
                    <a:pt x="34" y="1026"/>
                    <a:pt x="67" y="1126"/>
                    <a:pt x="134" y="1193"/>
                  </a:cubicBezTo>
                  <a:cubicBezTo>
                    <a:pt x="161" y="1206"/>
                    <a:pt x="195" y="1215"/>
                    <a:pt x="238" y="1215"/>
                  </a:cubicBezTo>
                  <a:cubicBezTo>
                    <a:pt x="300" y="1215"/>
                    <a:pt x="383" y="1198"/>
                    <a:pt x="501" y="1159"/>
                  </a:cubicBezTo>
                  <a:cubicBezTo>
                    <a:pt x="567" y="1093"/>
                    <a:pt x="667" y="1093"/>
                    <a:pt x="734" y="1093"/>
                  </a:cubicBezTo>
                  <a:cubicBezTo>
                    <a:pt x="767" y="1093"/>
                    <a:pt x="801" y="1126"/>
                    <a:pt x="801" y="1159"/>
                  </a:cubicBezTo>
                  <a:cubicBezTo>
                    <a:pt x="801" y="1193"/>
                    <a:pt x="767" y="1226"/>
                    <a:pt x="767" y="1259"/>
                  </a:cubicBezTo>
                  <a:cubicBezTo>
                    <a:pt x="701" y="1359"/>
                    <a:pt x="601" y="1426"/>
                    <a:pt x="501" y="1460"/>
                  </a:cubicBezTo>
                  <a:cubicBezTo>
                    <a:pt x="467" y="1493"/>
                    <a:pt x="401" y="1526"/>
                    <a:pt x="334" y="1526"/>
                  </a:cubicBezTo>
                  <a:cubicBezTo>
                    <a:pt x="324" y="1536"/>
                    <a:pt x="314" y="1540"/>
                    <a:pt x="305" y="1540"/>
                  </a:cubicBezTo>
                  <a:cubicBezTo>
                    <a:pt x="281" y="1540"/>
                    <a:pt x="257" y="1516"/>
                    <a:pt x="234" y="1493"/>
                  </a:cubicBezTo>
                  <a:cubicBezTo>
                    <a:pt x="200" y="1460"/>
                    <a:pt x="200" y="1426"/>
                    <a:pt x="167" y="1426"/>
                  </a:cubicBezTo>
                  <a:cubicBezTo>
                    <a:pt x="167" y="1409"/>
                    <a:pt x="159" y="1401"/>
                    <a:pt x="146" y="1401"/>
                  </a:cubicBezTo>
                  <a:cubicBezTo>
                    <a:pt x="134" y="1401"/>
                    <a:pt x="117" y="1409"/>
                    <a:pt x="100" y="1426"/>
                  </a:cubicBezTo>
                  <a:cubicBezTo>
                    <a:pt x="67" y="1426"/>
                    <a:pt x="34" y="1460"/>
                    <a:pt x="34" y="1526"/>
                  </a:cubicBezTo>
                  <a:cubicBezTo>
                    <a:pt x="0" y="1560"/>
                    <a:pt x="0" y="1626"/>
                    <a:pt x="0" y="1726"/>
                  </a:cubicBezTo>
                  <a:lnTo>
                    <a:pt x="0" y="1826"/>
                  </a:lnTo>
                  <a:cubicBezTo>
                    <a:pt x="0" y="1893"/>
                    <a:pt x="0" y="1960"/>
                    <a:pt x="34" y="1993"/>
                  </a:cubicBezTo>
                  <a:lnTo>
                    <a:pt x="100" y="1993"/>
                  </a:lnTo>
                  <a:cubicBezTo>
                    <a:pt x="134" y="1993"/>
                    <a:pt x="134" y="1960"/>
                    <a:pt x="167" y="1960"/>
                  </a:cubicBezTo>
                  <a:lnTo>
                    <a:pt x="200" y="1893"/>
                  </a:lnTo>
                  <a:cubicBezTo>
                    <a:pt x="217" y="1910"/>
                    <a:pt x="242" y="1918"/>
                    <a:pt x="267" y="1918"/>
                  </a:cubicBezTo>
                  <a:cubicBezTo>
                    <a:pt x="292" y="1918"/>
                    <a:pt x="317" y="1910"/>
                    <a:pt x="334" y="1893"/>
                  </a:cubicBezTo>
                  <a:cubicBezTo>
                    <a:pt x="401" y="1893"/>
                    <a:pt x="467" y="1860"/>
                    <a:pt x="534" y="1826"/>
                  </a:cubicBezTo>
                  <a:cubicBezTo>
                    <a:pt x="701" y="1726"/>
                    <a:pt x="834" y="1593"/>
                    <a:pt x="934" y="1426"/>
                  </a:cubicBezTo>
                  <a:cubicBezTo>
                    <a:pt x="1001" y="1293"/>
                    <a:pt x="1034" y="1159"/>
                    <a:pt x="1034" y="1026"/>
                  </a:cubicBezTo>
                  <a:cubicBezTo>
                    <a:pt x="1034" y="959"/>
                    <a:pt x="1034" y="859"/>
                    <a:pt x="968" y="826"/>
                  </a:cubicBezTo>
                  <a:cubicBezTo>
                    <a:pt x="934" y="759"/>
                    <a:pt x="868" y="726"/>
                    <a:pt x="801" y="726"/>
                  </a:cubicBezTo>
                  <a:cubicBezTo>
                    <a:pt x="701" y="759"/>
                    <a:pt x="601" y="759"/>
                    <a:pt x="501" y="826"/>
                  </a:cubicBezTo>
                  <a:cubicBezTo>
                    <a:pt x="434" y="826"/>
                    <a:pt x="401" y="859"/>
                    <a:pt x="334" y="859"/>
                  </a:cubicBezTo>
                  <a:cubicBezTo>
                    <a:pt x="267" y="859"/>
                    <a:pt x="267" y="826"/>
                    <a:pt x="267" y="792"/>
                  </a:cubicBezTo>
                  <a:cubicBezTo>
                    <a:pt x="300" y="759"/>
                    <a:pt x="300" y="726"/>
                    <a:pt x="334" y="726"/>
                  </a:cubicBezTo>
                  <a:cubicBezTo>
                    <a:pt x="367" y="626"/>
                    <a:pt x="434" y="559"/>
                    <a:pt x="534" y="526"/>
                  </a:cubicBezTo>
                  <a:cubicBezTo>
                    <a:pt x="567" y="492"/>
                    <a:pt x="601" y="492"/>
                    <a:pt x="667" y="492"/>
                  </a:cubicBezTo>
                  <a:cubicBezTo>
                    <a:pt x="684" y="475"/>
                    <a:pt x="701" y="467"/>
                    <a:pt x="717" y="467"/>
                  </a:cubicBezTo>
                  <a:cubicBezTo>
                    <a:pt x="734" y="467"/>
                    <a:pt x="751" y="475"/>
                    <a:pt x="767" y="492"/>
                  </a:cubicBezTo>
                  <a:cubicBezTo>
                    <a:pt x="767" y="526"/>
                    <a:pt x="767" y="559"/>
                    <a:pt x="801" y="592"/>
                  </a:cubicBezTo>
                  <a:lnTo>
                    <a:pt x="868" y="592"/>
                  </a:lnTo>
                  <a:cubicBezTo>
                    <a:pt x="934" y="559"/>
                    <a:pt x="968" y="492"/>
                    <a:pt x="968" y="459"/>
                  </a:cubicBezTo>
                  <a:cubicBezTo>
                    <a:pt x="968" y="392"/>
                    <a:pt x="968" y="325"/>
                    <a:pt x="968" y="292"/>
                  </a:cubicBezTo>
                  <a:lnTo>
                    <a:pt x="968" y="192"/>
                  </a:lnTo>
                  <a:cubicBezTo>
                    <a:pt x="968" y="125"/>
                    <a:pt x="968" y="92"/>
                    <a:pt x="934" y="25"/>
                  </a:cubicBezTo>
                  <a:cubicBezTo>
                    <a:pt x="934" y="8"/>
                    <a:pt x="926" y="0"/>
                    <a:pt x="91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6"/>
            <p:cNvSpPr/>
            <p:nvPr/>
          </p:nvSpPr>
          <p:spPr>
            <a:xfrm>
              <a:off x="2875550" y="1490875"/>
              <a:ext cx="9200" cy="12950"/>
            </a:xfrm>
            <a:custGeom>
              <a:avLst/>
              <a:gdLst/>
              <a:ahLst/>
              <a:cxnLst/>
              <a:rect l="l" t="t" r="r" b="b"/>
              <a:pathLst>
                <a:path w="368" h="518" extrusionOk="0">
                  <a:moveTo>
                    <a:pt x="247" y="1"/>
                  </a:moveTo>
                  <a:cubicBezTo>
                    <a:pt x="226" y="1"/>
                    <a:pt x="201" y="9"/>
                    <a:pt x="168" y="26"/>
                  </a:cubicBezTo>
                  <a:cubicBezTo>
                    <a:pt x="134" y="59"/>
                    <a:pt x="68" y="93"/>
                    <a:pt x="34" y="159"/>
                  </a:cubicBezTo>
                  <a:cubicBezTo>
                    <a:pt x="34" y="226"/>
                    <a:pt x="1" y="293"/>
                    <a:pt x="1" y="326"/>
                  </a:cubicBezTo>
                  <a:cubicBezTo>
                    <a:pt x="1" y="393"/>
                    <a:pt x="1" y="460"/>
                    <a:pt x="34" y="493"/>
                  </a:cubicBezTo>
                  <a:cubicBezTo>
                    <a:pt x="51" y="510"/>
                    <a:pt x="76" y="518"/>
                    <a:pt x="101" y="518"/>
                  </a:cubicBezTo>
                  <a:cubicBezTo>
                    <a:pt x="126" y="518"/>
                    <a:pt x="151" y="510"/>
                    <a:pt x="168" y="493"/>
                  </a:cubicBezTo>
                  <a:cubicBezTo>
                    <a:pt x="234" y="460"/>
                    <a:pt x="268" y="393"/>
                    <a:pt x="301" y="359"/>
                  </a:cubicBezTo>
                  <a:cubicBezTo>
                    <a:pt x="334" y="293"/>
                    <a:pt x="334" y="226"/>
                    <a:pt x="334" y="159"/>
                  </a:cubicBezTo>
                  <a:cubicBezTo>
                    <a:pt x="368" y="93"/>
                    <a:pt x="334" y="59"/>
                    <a:pt x="301" y="26"/>
                  </a:cubicBezTo>
                  <a:cubicBezTo>
                    <a:pt x="284" y="9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6"/>
            <p:cNvSpPr/>
            <p:nvPr/>
          </p:nvSpPr>
          <p:spPr>
            <a:xfrm>
              <a:off x="2899750" y="1439800"/>
              <a:ext cx="29200" cy="44550"/>
            </a:xfrm>
            <a:custGeom>
              <a:avLst/>
              <a:gdLst/>
              <a:ahLst/>
              <a:cxnLst/>
              <a:rect l="l" t="t" r="r" b="b"/>
              <a:pathLst>
                <a:path w="1168" h="1782" extrusionOk="0">
                  <a:moveTo>
                    <a:pt x="719" y="388"/>
                  </a:moveTo>
                  <a:cubicBezTo>
                    <a:pt x="774" y="388"/>
                    <a:pt x="831" y="413"/>
                    <a:pt x="867" y="468"/>
                  </a:cubicBezTo>
                  <a:cubicBezTo>
                    <a:pt x="934" y="534"/>
                    <a:pt x="968" y="635"/>
                    <a:pt x="934" y="735"/>
                  </a:cubicBezTo>
                  <a:cubicBezTo>
                    <a:pt x="934" y="868"/>
                    <a:pt x="901" y="968"/>
                    <a:pt x="834" y="1102"/>
                  </a:cubicBezTo>
                  <a:cubicBezTo>
                    <a:pt x="801" y="1235"/>
                    <a:pt x="701" y="1335"/>
                    <a:pt x="601" y="1402"/>
                  </a:cubicBezTo>
                  <a:cubicBezTo>
                    <a:pt x="551" y="1418"/>
                    <a:pt x="501" y="1427"/>
                    <a:pt x="455" y="1427"/>
                  </a:cubicBezTo>
                  <a:cubicBezTo>
                    <a:pt x="409" y="1427"/>
                    <a:pt x="367" y="1418"/>
                    <a:pt x="334" y="1402"/>
                  </a:cubicBezTo>
                  <a:cubicBezTo>
                    <a:pt x="267" y="1335"/>
                    <a:pt x="234" y="1235"/>
                    <a:pt x="234" y="1135"/>
                  </a:cubicBezTo>
                  <a:cubicBezTo>
                    <a:pt x="234" y="1001"/>
                    <a:pt x="267" y="868"/>
                    <a:pt x="334" y="735"/>
                  </a:cubicBezTo>
                  <a:cubicBezTo>
                    <a:pt x="367" y="601"/>
                    <a:pt x="467" y="501"/>
                    <a:pt x="601" y="434"/>
                  </a:cubicBezTo>
                  <a:cubicBezTo>
                    <a:pt x="631" y="404"/>
                    <a:pt x="674" y="388"/>
                    <a:pt x="719" y="388"/>
                  </a:cubicBezTo>
                  <a:close/>
                  <a:moveTo>
                    <a:pt x="901" y="1"/>
                  </a:moveTo>
                  <a:cubicBezTo>
                    <a:pt x="767" y="1"/>
                    <a:pt x="667" y="1"/>
                    <a:pt x="601" y="67"/>
                  </a:cubicBezTo>
                  <a:cubicBezTo>
                    <a:pt x="467" y="134"/>
                    <a:pt x="367" y="234"/>
                    <a:pt x="300" y="368"/>
                  </a:cubicBezTo>
                  <a:cubicBezTo>
                    <a:pt x="200" y="501"/>
                    <a:pt x="134" y="635"/>
                    <a:pt x="67" y="801"/>
                  </a:cubicBezTo>
                  <a:cubicBezTo>
                    <a:pt x="34" y="935"/>
                    <a:pt x="0" y="1102"/>
                    <a:pt x="0" y="1235"/>
                  </a:cubicBezTo>
                  <a:cubicBezTo>
                    <a:pt x="0" y="1368"/>
                    <a:pt x="34" y="1502"/>
                    <a:pt x="67" y="1602"/>
                  </a:cubicBezTo>
                  <a:cubicBezTo>
                    <a:pt x="100" y="1702"/>
                    <a:pt x="200" y="1735"/>
                    <a:pt x="300" y="1769"/>
                  </a:cubicBezTo>
                  <a:cubicBezTo>
                    <a:pt x="327" y="1778"/>
                    <a:pt x="354" y="1782"/>
                    <a:pt x="381" y="1782"/>
                  </a:cubicBezTo>
                  <a:cubicBezTo>
                    <a:pt x="454" y="1782"/>
                    <a:pt x="527" y="1751"/>
                    <a:pt x="601" y="1702"/>
                  </a:cubicBezTo>
                  <a:cubicBezTo>
                    <a:pt x="701" y="1635"/>
                    <a:pt x="801" y="1535"/>
                    <a:pt x="901" y="1435"/>
                  </a:cubicBezTo>
                  <a:cubicBezTo>
                    <a:pt x="968" y="1302"/>
                    <a:pt x="1068" y="1168"/>
                    <a:pt x="1101" y="1001"/>
                  </a:cubicBezTo>
                  <a:cubicBezTo>
                    <a:pt x="1134" y="868"/>
                    <a:pt x="1168" y="735"/>
                    <a:pt x="1168" y="601"/>
                  </a:cubicBezTo>
                  <a:cubicBezTo>
                    <a:pt x="1168" y="468"/>
                    <a:pt x="1168" y="334"/>
                    <a:pt x="1101" y="201"/>
                  </a:cubicBezTo>
                  <a:cubicBezTo>
                    <a:pt x="1068" y="101"/>
                    <a:pt x="968" y="34"/>
                    <a:pt x="9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6"/>
            <p:cNvSpPr/>
            <p:nvPr/>
          </p:nvSpPr>
          <p:spPr>
            <a:xfrm>
              <a:off x="2934775" y="1416675"/>
              <a:ext cx="29200" cy="52975"/>
            </a:xfrm>
            <a:custGeom>
              <a:avLst/>
              <a:gdLst/>
              <a:ahLst/>
              <a:cxnLst/>
              <a:rect l="l" t="t" r="r" b="b"/>
              <a:pathLst>
                <a:path w="1168" h="2119" extrusionOk="0">
                  <a:moveTo>
                    <a:pt x="1001" y="0"/>
                  </a:moveTo>
                  <a:cubicBezTo>
                    <a:pt x="968" y="0"/>
                    <a:pt x="934" y="8"/>
                    <a:pt x="901" y="25"/>
                  </a:cubicBezTo>
                  <a:cubicBezTo>
                    <a:pt x="834" y="58"/>
                    <a:pt x="801" y="92"/>
                    <a:pt x="734" y="159"/>
                  </a:cubicBezTo>
                  <a:cubicBezTo>
                    <a:pt x="667" y="259"/>
                    <a:pt x="601" y="392"/>
                    <a:pt x="534" y="492"/>
                  </a:cubicBezTo>
                  <a:lnTo>
                    <a:pt x="534" y="292"/>
                  </a:lnTo>
                  <a:lnTo>
                    <a:pt x="200" y="492"/>
                  </a:lnTo>
                  <a:cubicBezTo>
                    <a:pt x="167" y="525"/>
                    <a:pt x="134" y="559"/>
                    <a:pt x="100" y="626"/>
                  </a:cubicBezTo>
                  <a:cubicBezTo>
                    <a:pt x="67" y="659"/>
                    <a:pt x="67" y="692"/>
                    <a:pt x="67" y="759"/>
                  </a:cubicBezTo>
                  <a:cubicBezTo>
                    <a:pt x="67" y="792"/>
                    <a:pt x="67" y="826"/>
                    <a:pt x="100" y="859"/>
                  </a:cubicBezTo>
                  <a:cubicBezTo>
                    <a:pt x="117" y="876"/>
                    <a:pt x="134" y="884"/>
                    <a:pt x="150" y="884"/>
                  </a:cubicBezTo>
                  <a:cubicBezTo>
                    <a:pt x="167" y="884"/>
                    <a:pt x="184" y="876"/>
                    <a:pt x="200" y="859"/>
                  </a:cubicBezTo>
                  <a:lnTo>
                    <a:pt x="300" y="826"/>
                  </a:lnTo>
                  <a:lnTo>
                    <a:pt x="300" y="1660"/>
                  </a:lnTo>
                  <a:lnTo>
                    <a:pt x="167" y="1726"/>
                  </a:lnTo>
                  <a:cubicBezTo>
                    <a:pt x="100" y="1760"/>
                    <a:pt x="67" y="1793"/>
                    <a:pt x="34" y="1826"/>
                  </a:cubicBezTo>
                  <a:cubicBezTo>
                    <a:pt x="0" y="1893"/>
                    <a:pt x="0" y="1926"/>
                    <a:pt x="0" y="1993"/>
                  </a:cubicBezTo>
                  <a:cubicBezTo>
                    <a:pt x="0" y="2027"/>
                    <a:pt x="0" y="2060"/>
                    <a:pt x="34" y="2093"/>
                  </a:cubicBezTo>
                  <a:cubicBezTo>
                    <a:pt x="50" y="2110"/>
                    <a:pt x="67" y="2118"/>
                    <a:pt x="88" y="2118"/>
                  </a:cubicBezTo>
                  <a:cubicBezTo>
                    <a:pt x="109" y="2118"/>
                    <a:pt x="134" y="2110"/>
                    <a:pt x="167" y="2093"/>
                  </a:cubicBezTo>
                  <a:lnTo>
                    <a:pt x="834" y="1693"/>
                  </a:lnTo>
                  <a:cubicBezTo>
                    <a:pt x="901" y="1660"/>
                    <a:pt x="934" y="1626"/>
                    <a:pt x="968" y="1593"/>
                  </a:cubicBezTo>
                  <a:cubicBezTo>
                    <a:pt x="968" y="1526"/>
                    <a:pt x="1001" y="1493"/>
                    <a:pt x="1001" y="1426"/>
                  </a:cubicBezTo>
                  <a:cubicBezTo>
                    <a:pt x="1001" y="1393"/>
                    <a:pt x="968" y="1359"/>
                    <a:pt x="968" y="1326"/>
                  </a:cubicBezTo>
                  <a:cubicBezTo>
                    <a:pt x="951" y="1309"/>
                    <a:pt x="934" y="1301"/>
                    <a:pt x="913" y="1301"/>
                  </a:cubicBezTo>
                  <a:cubicBezTo>
                    <a:pt x="892" y="1301"/>
                    <a:pt x="867" y="1309"/>
                    <a:pt x="834" y="1326"/>
                  </a:cubicBezTo>
                  <a:lnTo>
                    <a:pt x="501" y="1526"/>
                  </a:lnTo>
                  <a:lnTo>
                    <a:pt x="501" y="992"/>
                  </a:lnTo>
                  <a:cubicBezTo>
                    <a:pt x="601" y="826"/>
                    <a:pt x="701" y="659"/>
                    <a:pt x="767" y="559"/>
                  </a:cubicBezTo>
                  <a:cubicBezTo>
                    <a:pt x="801" y="492"/>
                    <a:pt x="834" y="459"/>
                    <a:pt x="901" y="392"/>
                  </a:cubicBezTo>
                  <a:cubicBezTo>
                    <a:pt x="917" y="375"/>
                    <a:pt x="926" y="367"/>
                    <a:pt x="934" y="367"/>
                  </a:cubicBezTo>
                  <a:cubicBezTo>
                    <a:pt x="943" y="367"/>
                    <a:pt x="951" y="375"/>
                    <a:pt x="968" y="392"/>
                  </a:cubicBezTo>
                  <a:cubicBezTo>
                    <a:pt x="984" y="409"/>
                    <a:pt x="1001" y="417"/>
                    <a:pt x="1018" y="417"/>
                  </a:cubicBezTo>
                  <a:cubicBezTo>
                    <a:pt x="1034" y="417"/>
                    <a:pt x="1051" y="409"/>
                    <a:pt x="1068" y="392"/>
                  </a:cubicBezTo>
                  <a:cubicBezTo>
                    <a:pt x="1101" y="392"/>
                    <a:pt x="1134" y="325"/>
                    <a:pt x="1134" y="292"/>
                  </a:cubicBezTo>
                  <a:cubicBezTo>
                    <a:pt x="1168" y="259"/>
                    <a:pt x="1168" y="192"/>
                    <a:pt x="1168" y="159"/>
                  </a:cubicBezTo>
                  <a:cubicBezTo>
                    <a:pt x="1168" y="92"/>
                    <a:pt x="1168" y="58"/>
                    <a:pt x="1101" y="25"/>
                  </a:cubicBezTo>
                  <a:cubicBezTo>
                    <a:pt x="1068" y="8"/>
                    <a:pt x="1034" y="0"/>
                    <a:pt x="10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6"/>
            <p:cNvSpPr/>
            <p:nvPr/>
          </p:nvSpPr>
          <p:spPr>
            <a:xfrm>
              <a:off x="2968125" y="1394975"/>
              <a:ext cx="31725" cy="68000"/>
            </a:xfrm>
            <a:custGeom>
              <a:avLst/>
              <a:gdLst/>
              <a:ahLst/>
              <a:cxnLst/>
              <a:rect l="l" t="t" r="r" b="b"/>
              <a:pathLst>
                <a:path w="1269" h="2720" extrusionOk="0">
                  <a:moveTo>
                    <a:pt x="655" y="643"/>
                  </a:moveTo>
                  <a:cubicBezTo>
                    <a:pt x="693" y="643"/>
                    <a:pt x="734" y="660"/>
                    <a:pt x="768" y="693"/>
                  </a:cubicBezTo>
                  <a:cubicBezTo>
                    <a:pt x="834" y="760"/>
                    <a:pt x="868" y="860"/>
                    <a:pt x="868" y="960"/>
                  </a:cubicBezTo>
                  <a:cubicBezTo>
                    <a:pt x="868" y="1093"/>
                    <a:pt x="834" y="1227"/>
                    <a:pt x="768" y="1360"/>
                  </a:cubicBezTo>
                  <a:cubicBezTo>
                    <a:pt x="734" y="1460"/>
                    <a:pt x="634" y="1560"/>
                    <a:pt x="568" y="1627"/>
                  </a:cubicBezTo>
                  <a:cubicBezTo>
                    <a:pt x="534" y="1644"/>
                    <a:pt x="492" y="1652"/>
                    <a:pt x="451" y="1652"/>
                  </a:cubicBezTo>
                  <a:cubicBezTo>
                    <a:pt x="409" y="1652"/>
                    <a:pt x="367" y="1644"/>
                    <a:pt x="334" y="1627"/>
                  </a:cubicBezTo>
                  <a:cubicBezTo>
                    <a:pt x="267" y="1527"/>
                    <a:pt x="234" y="1427"/>
                    <a:pt x="234" y="1327"/>
                  </a:cubicBezTo>
                  <a:cubicBezTo>
                    <a:pt x="234" y="1193"/>
                    <a:pt x="267" y="1060"/>
                    <a:pt x="334" y="960"/>
                  </a:cubicBezTo>
                  <a:cubicBezTo>
                    <a:pt x="367" y="826"/>
                    <a:pt x="434" y="726"/>
                    <a:pt x="568" y="693"/>
                  </a:cubicBezTo>
                  <a:cubicBezTo>
                    <a:pt x="584" y="660"/>
                    <a:pt x="618" y="643"/>
                    <a:pt x="655" y="643"/>
                  </a:cubicBezTo>
                  <a:close/>
                  <a:moveTo>
                    <a:pt x="1197" y="1"/>
                  </a:moveTo>
                  <a:cubicBezTo>
                    <a:pt x="1176" y="1"/>
                    <a:pt x="1151" y="9"/>
                    <a:pt x="1135" y="26"/>
                  </a:cubicBezTo>
                  <a:lnTo>
                    <a:pt x="868" y="193"/>
                  </a:lnTo>
                  <a:lnTo>
                    <a:pt x="868" y="293"/>
                  </a:lnTo>
                  <a:cubicBezTo>
                    <a:pt x="834" y="259"/>
                    <a:pt x="768" y="226"/>
                    <a:pt x="701" y="226"/>
                  </a:cubicBezTo>
                  <a:cubicBezTo>
                    <a:pt x="668" y="226"/>
                    <a:pt x="601" y="259"/>
                    <a:pt x="534" y="293"/>
                  </a:cubicBezTo>
                  <a:cubicBezTo>
                    <a:pt x="367" y="393"/>
                    <a:pt x="234" y="560"/>
                    <a:pt x="167" y="760"/>
                  </a:cubicBezTo>
                  <a:cubicBezTo>
                    <a:pt x="67" y="960"/>
                    <a:pt x="0" y="1193"/>
                    <a:pt x="0" y="1427"/>
                  </a:cubicBezTo>
                  <a:cubicBezTo>
                    <a:pt x="0" y="1594"/>
                    <a:pt x="34" y="1794"/>
                    <a:pt x="167" y="1927"/>
                  </a:cubicBezTo>
                  <a:cubicBezTo>
                    <a:pt x="217" y="1977"/>
                    <a:pt x="284" y="2002"/>
                    <a:pt x="351" y="2002"/>
                  </a:cubicBezTo>
                  <a:cubicBezTo>
                    <a:pt x="417" y="2002"/>
                    <a:pt x="484" y="1977"/>
                    <a:pt x="534" y="1927"/>
                  </a:cubicBezTo>
                  <a:cubicBezTo>
                    <a:pt x="601" y="1894"/>
                    <a:pt x="668" y="1827"/>
                    <a:pt x="701" y="1794"/>
                  </a:cubicBezTo>
                  <a:cubicBezTo>
                    <a:pt x="768" y="1727"/>
                    <a:pt x="801" y="1660"/>
                    <a:pt x="868" y="1594"/>
                  </a:cubicBezTo>
                  <a:lnTo>
                    <a:pt x="868" y="1760"/>
                  </a:lnTo>
                  <a:cubicBezTo>
                    <a:pt x="868" y="1860"/>
                    <a:pt x="834" y="1927"/>
                    <a:pt x="801" y="2027"/>
                  </a:cubicBezTo>
                  <a:cubicBezTo>
                    <a:pt x="768" y="2094"/>
                    <a:pt x="701" y="2161"/>
                    <a:pt x="634" y="2194"/>
                  </a:cubicBezTo>
                  <a:lnTo>
                    <a:pt x="401" y="2327"/>
                  </a:lnTo>
                  <a:cubicBezTo>
                    <a:pt x="334" y="2361"/>
                    <a:pt x="301" y="2394"/>
                    <a:pt x="267" y="2461"/>
                  </a:cubicBezTo>
                  <a:cubicBezTo>
                    <a:pt x="267" y="2494"/>
                    <a:pt x="234" y="2561"/>
                    <a:pt x="234" y="2594"/>
                  </a:cubicBezTo>
                  <a:cubicBezTo>
                    <a:pt x="234" y="2628"/>
                    <a:pt x="234" y="2661"/>
                    <a:pt x="267" y="2694"/>
                  </a:cubicBezTo>
                  <a:cubicBezTo>
                    <a:pt x="284" y="2711"/>
                    <a:pt x="301" y="2719"/>
                    <a:pt x="322" y="2719"/>
                  </a:cubicBezTo>
                  <a:cubicBezTo>
                    <a:pt x="342" y="2719"/>
                    <a:pt x="367" y="2711"/>
                    <a:pt x="401" y="2694"/>
                  </a:cubicBezTo>
                  <a:lnTo>
                    <a:pt x="634" y="2561"/>
                  </a:lnTo>
                  <a:cubicBezTo>
                    <a:pt x="734" y="2494"/>
                    <a:pt x="834" y="2428"/>
                    <a:pt x="868" y="2327"/>
                  </a:cubicBezTo>
                  <a:cubicBezTo>
                    <a:pt x="934" y="2227"/>
                    <a:pt x="1001" y="2127"/>
                    <a:pt x="1035" y="1994"/>
                  </a:cubicBezTo>
                  <a:cubicBezTo>
                    <a:pt x="1068" y="1894"/>
                    <a:pt x="1101" y="1760"/>
                    <a:pt x="1101" y="1660"/>
                  </a:cubicBezTo>
                  <a:lnTo>
                    <a:pt x="1101" y="393"/>
                  </a:lnTo>
                  <a:lnTo>
                    <a:pt x="1135" y="393"/>
                  </a:lnTo>
                  <a:cubicBezTo>
                    <a:pt x="1168" y="359"/>
                    <a:pt x="1201" y="326"/>
                    <a:pt x="1235" y="293"/>
                  </a:cubicBezTo>
                  <a:cubicBezTo>
                    <a:pt x="1268" y="226"/>
                    <a:pt x="1268" y="193"/>
                    <a:pt x="1268" y="126"/>
                  </a:cubicBezTo>
                  <a:cubicBezTo>
                    <a:pt x="1268" y="93"/>
                    <a:pt x="1268" y="59"/>
                    <a:pt x="1235" y="26"/>
                  </a:cubicBezTo>
                  <a:cubicBezTo>
                    <a:pt x="1235" y="9"/>
                    <a:pt x="1218" y="1"/>
                    <a:pt x="11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6"/>
            <p:cNvSpPr/>
            <p:nvPr/>
          </p:nvSpPr>
          <p:spPr>
            <a:xfrm>
              <a:off x="3005650" y="1354750"/>
              <a:ext cx="25050" cy="83200"/>
            </a:xfrm>
            <a:custGeom>
              <a:avLst/>
              <a:gdLst/>
              <a:ahLst/>
              <a:cxnLst/>
              <a:rect l="l" t="t" r="r" b="b"/>
              <a:pathLst>
                <a:path w="1002" h="3328" extrusionOk="0">
                  <a:moveTo>
                    <a:pt x="868" y="0"/>
                  </a:moveTo>
                  <a:cubicBezTo>
                    <a:pt x="834" y="34"/>
                    <a:pt x="834" y="67"/>
                    <a:pt x="801" y="100"/>
                  </a:cubicBezTo>
                  <a:cubicBezTo>
                    <a:pt x="768" y="134"/>
                    <a:pt x="768" y="167"/>
                    <a:pt x="768" y="234"/>
                  </a:cubicBezTo>
                  <a:lnTo>
                    <a:pt x="34" y="3069"/>
                  </a:lnTo>
                  <a:cubicBezTo>
                    <a:pt x="1" y="3103"/>
                    <a:pt x="1" y="3169"/>
                    <a:pt x="1" y="3203"/>
                  </a:cubicBezTo>
                  <a:cubicBezTo>
                    <a:pt x="1" y="3236"/>
                    <a:pt x="1" y="3269"/>
                    <a:pt x="34" y="3303"/>
                  </a:cubicBezTo>
                  <a:cubicBezTo>
                    <a:pt x="51" y="3319"/>
                    <a:pt x="67" y="3328"/>
                    <a:pt x="80" y="3328"/>
                  </a:cubicBezTo>
                  <a:cubicBezTo>
                    <a:pt x="92" y="3328"/>
                    <a:pt x="101" y="3319"/>
                    <a:pt x="101" y="3303"/>
                  </a:cubicBezTo>
                  <a:cubicBezTo>
                    <a:pt x="134" y="3303"/>
                    <a:pt x="167" y="3269"/>
                    <a:pt x="201" y="3236"/>
                  </a:cubicBezTo>
                  <a:cubicBezTo>
                    <a:pt x="201" y="3169"/>
                    <a:pt x="234" y="3136"/>
                    <a:pt x="234" y="3103"/>
                  </a:cubicBezTo>
                  <a:lnTo>
                    <a:pt x="968" y="267"/>
                  </a:lnTo>
                  <a:cubicBezTo>
                    <a:pt x="968" y="200"/>
                    <a:pt x="968" y="167"/>
                    <a:pt x="1001" y="100"/>
                  </a:cubicBezTo>
                  <a:cubicBezTo>
                    <a:pt x="1001" y="67"/>
                    <a:pt x="968" y="34"/>
                    <a:pt x="9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6"/>
            <p:cNvSpPr/>
            <p:nvPr/>
          </p:nvSpPr>
          <p:spPr>
            <a:xfrm>
              <a:off x="3039000" y="1358925"/>
              <a:ext cx="26725" cy="49225"/>
            </a:xfrm>
            <a:custGeom>
              <a:avLst/>
              <a:gdLst/>
              <a:ahLst/>
              <a:cxnLst/>
              <a:rect l="l" t="t" r="r" b="b"/>
              <a:pathLst>
                <a:path w="1069" h="1969" extrusionOk="0">
                  <a:moveTo>
                    <a:pt x="901" y="0"/>
                  </a:moveTo>
                  <a:cubicBezTo>
                    <a:pt x="868" y="0"/>
                    <a:pt x="868" y="0"/>
                    <a:pt x="868" y="33"/>
                  </a:cubicBezTo>
                  <a:cubicBezTo>
                    <a:pt x="835" y="33"/>
                    <a:pt x="835" y="67"/>
                    <a:pt x="801" y="100"/>
                  </a:cubicBezTo>
                  <a:cubicBezTo>
                    <a:pt x="785" y="83"/>
                    <a:pt x="768" y="75"/>
                    <a:pt x="747" y="75"/>
                  </a:cubicBezTo>
                  <a:cubicBezTo>
                    <a:pt x="726" y="75"/>
                    <a:pt x="701" y="83"/>
                    <a:pt x="668" y="100"/>
                  </a:cubicBezTo>
                  <a:cubicBezTo>
                    <a:pt x="635" y="100"/>
                    <a:pt x="568" y="134"/>
                    <a:pt x="535" y="134"/>
                  </a:cubicBezTo>
                  <a:cubicBezTo>
                    <a:pt x="368" y="234"/>
                    <a:pt x="234" y="367"/>
                    <a:pt x="168" y="534"/>
                  </a:cubicBezTo>
                  <a:cubicBezTo>
                    <a:pt x="101" y="634"/>
                    <a:pt x="68" y="767"/>
                    <a:pt x="68" y="901"/>
                  </a:cubicBezTo>
                  <a:cubicBezTo>
                    <a:pt x="34" y="1001"/>
                    <a:pt x="68" y="1101"/>
                    <a:pt x="134" y="1168"/>
                  </a:cubicBezTo>
                  <a:cubicBezTo>
                    <a:pt x="159" y="1180"/>
                    <a:pt x="192" y="1188"/>
                    <a:pt x="233" y="1188"/>
                  </a:cubicBezTo>
                  <a:cubicBezTo>
                    <a:pt x="303" y="1188"/>
                    <a:pt x="395" y="1164"/>
                    <a:pt x="501" y="1101"/>
                  </a:cubicBezTo>
                  <a:cubicBezTo>
                    <a:pt x="601" y="1068"/>
                    <a:pt x="668" y="1034"/>
                    <a:pt x="768" y="1034"/>
                  </a:cubicBezTo>
                  <a:cubicBezTo>
                    <a:pt x="801" y="1068"/>
                    <a:pt x="835" y="1101"/>
                    <a:pt x="801" y="1134"/>
                  </a:cubicBezTo>
                  <a:cubicBezTo>
                    <a:pt x="801" y="1168"/>
                    <a:pt x="801" y="1201"/>
                    <a:pt x="768" y="1234"/>
                  </a:cubicBezTo>
                  <a:cubicBezTo>
                    <a:pt x="701" y="1301"/>
                    <a:pt x="635" y="1401"/>
                    <a:pt x="535" y="1434"/>
                  </a:cubicBezTo>
                  <a:cubicBezTo>
                    <a:pt x="468" y="1468"/>
                    <a:pt x="434" y="1501"/>
                    <a:pt x="368" y="1501"/>
                  </a:cubicBezTo>
                  <a:cubicBezTo>
                    <a:pt x="301" y="1501"/>
                    <a:pt x="268" y="1501"/>
                    <a:pt x="234" y="1468"/>
                  </a:cubicBezTo>
                  <a:cubicBezTo>
                    <a:pt x="234" y="1434"/>
                    <a:pt x="201" y="1368"/>
                    <a:pt x="201" y="1368"/>
                  </a:cubicBezTo>
                  <a:lnTo>
                    <a:pt x="134" y="1368"/>
                  </a:lnTo>
                  <a:cubicBezTo>
                    <a:pt x="101" y="1401"/>
                    <a:pt x="68" y="1434"/>
                    <a:pt x="34" y="1468"/>
                  </a:cubicBezTo>
                  <a:cubicBezTo>
                    <a:pt x="34" y="1535"/>
                    <a:pt x="1" y="1601"/>
                    <a:pt x="1" y="1668"/>
                  </a:cubicBezTo>
                  <a:lnTo>
                    <a:pt x="1" y="1801"/>
                  </a:lnTo>
                  <a:cubicBezTo>
                    <a:pt x="1" y="1835"/>
                    <a:pt x="1" y="1901"/>
                    <a:pt x="34" y="1968"/>
                  </a:cubicBezTo>
                  <a:lnTo>
                    <a:pt x="134" y="1968"/>
                  </a:lnTo>
                  <a:cubicBezTo>
                    <a:pt x="134" y="1935"/>
                    <a:pt x="168" y="1935"/>
                    <a:pt x="168" y="1935"/>
                  </a:cubicBezTo>
                  <a:cubicBezTo>
                    <a:pt x="168" y="1901"/>
                    <a:pt x="201" y="1868"/>
                    <a:pt x="201" y="1868"/>
                  </a:cubicBezTo>
                  <a:lnTo>
                    <a:pt x="368" y="1868"/>
                  </a:lnTo>
                  <a:cubicBezTo>
                    <a:pt x="434" y="1835"/>
                    <a:pt x="468" y="1835"/>
                    <a:pt x="535" y="1801"/>
                  </a:cubicBezTo>
                  <a:cubicBezTo>
                    <a:pt x="701" y="1701"/>
                    <a:pt x="868" y="1535"/>
                    <a:pt x="968" y="1368"/>
                  </a:cubicBezTo>
                  <a:cubicBezTo>
                    <a:pt x="1035" y="1268"/>
                    <a:pt x="1068" y="1134"/>
                    <a:pt x="1068" y="1001"/>
                  </a:cubicBezTo>
                  <a:cubicBezTo>
                    <a:pt x="1068" y="901"/>
                    <a:pt x="1035" y="834"/>
                    <a:pt x="1002" y="767"/>
                  </a:cubicBezTo>
                  <a:cubicBezTo>
                    <a:pt x="977" y="718"/>
                    <a:pt x="935" y="688"/>
                    <a:pt x="888" y="688"/>
                  </a:cubicBezTo>
                  <a:cubicBezTo>
                    <a:pt x="870" y="688"/>
                    <a:pt x="853" y="692"/>
                    <a:pt x="835" y="701"/>
                  </a:cubicBezTo>
                  <a:cubicBezTo>
                    <a:pt x="701" y="701"/>
                    <a:pt x="601" y="734"/>
                    <a:pt x="501" y="767"/>
                  </a:cubicBezTo>
                  <a:cubicBezTo>
                    <a:pt x="468" y="801"/>
                    <a:pt x="401" y="801"/>
                    <a:pt x="334" y="801"/>
                  </a:cubicBezTo>
                  <a:cubicBezTo>
                    <a:pt x="301" y="801"/>
                    <a:pt x="301" y="801"/>
                    <a:pt x="301" y="767"/>
                  </a:cubicBezTo>
                  <a:cubicBezTo>
                    <a:pt x="301" y="734"/>
                    <a:pt x="301" y="701"/>
                    <a:pt x="334" y="667"/>
                  </a:cubicBezTo>
                  <a:cubicBezTo>
                    <a:pt x="401" y="601"/>
                    <a:pt x="468" y="534"/>
                    <a:pt x="535" y="500"/>
                  </a:cubicBezTo>
                  <a:cubicBezTo>
                    <a:pt x="568" y="467"/>
                    <a:pt x="635" y="434"/>
                    <a:pt x="668" y="434"/>
                  </a:cubicBezTo>
                  <a:lnTo>
                    <a:pt x="801" y="434"/>
                  </a:lnTo>
                  <a:cubicBezTo>
                    <a:pt x="768" y="467"/>
                    <a:pt x="801" y="500"/>
                    <a:pt x="835" y="534"/>
                  </a:cubicBezTo>
                  <a:cubicBezTo>
                    <a:pt x="835" y="550"/>
                    <a:pt x="843" y="559"/>
                    <a:pt x="856" y="559"/>
                  </a:cubicBezTo>
                  <a:cubicBezTo>
                    <a:pt x="868" y="559"/>
                    <a:pt x="885" y="550"/>
                    <a:pt x="901" y="534"/>
                  </a:cubicBezTo>
                  <a:cubicBezTo>
                    <a:pt x="935" y="500"/>
                    <a:pt x="968" y="467"/>
                    <a:pt x="1002" y="400"/>
                  </a:cubicBezTo>
                  <a:cubicBezTo>
                    <a:pt x="1002" y="334"/>
                    <a:pt x="1002" y="300"/>
                    <a:pt x="1002" y="234"/>
                  </a:cubicBezTo>
                  <a:lnTo>
                    <a:pt x="1002" y="167"/>
                  </a:lnTo>
                  <a:cubicBezTo>
                    <a:pt x="1002" y="100"/>
                    <a:pt x="1002" y="33"/>
                    <a:pt x="9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6"/>
            <p:cNvSpPr/>
            <p:nvPr/>
          </p:nvSpPr>
          <p:spPr>
            <a:xfrm>
              <a:off x="3073200" y="1336600"/>
              <a:ext cx="29200" cy="48225"/>
            </a:xfrm>
            <a:custGeom>
              <a:avLst/>
              <a:gdLst/>
              <a:ahLst/>
              <a:cxnLst/>
              <a:rect l="l" t="t" r="r" b="b"/>
              <a:pathLst>
                <a:path w="1168" h="1929" extrusionOk="0">
                  <a:moveTo>
                    <a:pt x="1022" y="1"/>
                  </a:moveTo>
                  <a:cubicBezTo>
                    <a:pt x="1010" y="1"/>
                    <a:pt x="1001" y="9"/>
                    <a:pt x="1001" y="26"/>
                  </a:cubicBezTo>
                  <a:cubicBezTo>
                    <a:pt x="968" y="59"/>
                    <a:pt x="934" y="93"/>
                    <a:pt x="901" y="126"/>
                  </a:cubicBezTo>
                  <a:lnTo>
                    <a:pt x="734" y="126"/>
                  </a:lnTo>
                  <a:cubicBezTo>
                    <a:pt x="701" y="126"/>
                    <a:pt x="634" y="159"/>
                    <a:pt x="568" y="193"/>
                  </a:cubicBezTo>
                  <a:cubicBezTo>
                    <a:pt x="401" y="293"/>
                    <a:pt x="234" y="493"/>
                    <a:pt x="167" y="693"/>
                  </a:cubicBezTo>
                  <a:cubicBezTo>
                    <a:pt x="34" y="893"/>
                    <a:pt x="0" y="1160"/>
                    <a:pt x="0" y="1393"/>
                  </a:cubicBezTo>
                  <a:cubicBezTo>
                    <a:pt x="0" y="1660"/>
                    <a:pt x="101" y="1827"/>
                    <a:pt x="201" y="1894"/>
                  </a:cubicBezTo>
                  <a:cubicBezTo>
                    <a:pt x="236" y="1917"/>
                    <a:pt x="276" y="1929"/>
                    <a:pt x="320" y="1929"/>
                  </a:cubicBezTo>
                  <a:cubicBezTo>
                    <a:pt x="399" y="1929"/>
                    <a:pt x="493" y="1892"/>
                    <a:pt x="601" y="1827"/>
                  </a:cubicBezTo>
                  <a:cubicBezTo>
                    <a:pt x="801" y="1727"/>
                    <a:pt x="934" y="1594"/>
                    <a:pt x="1068" y="1427"/>
                  </a:cubicBezTo>
                  <a:cubicBezTo>
                    <a:pt x="1101" y="1327"/>
                    <a:pt x="1135" y="1227"/>
                    <a:pt x="1168" y="1127"/>
                  </a:cubicBezTo>
                  <a:cubicBezTo>
                    <a:pt x="1168" y="1093"/>
                    <a:pt x="1135" y="1060"/>
                    <a:pt x="1135" y="1027"/>
                  </a:cubicBezTo>
                  <a:cubicBezTo>
                    <a:pt x="1118" y="1010"/>
                    <a:pt x="1101" y="1002"/>
                    <a:pt x="1085" y="1002"/>
                  </a:cubicBezTo>
                  <a:cubicBezTo>
                    <a:pt x="1068" y="1002"/>
                    <a:pt x="1051" y="1010"/>
                    <a:pt x="1035" y="1027"/>
                  </a:cubicBezTo>
                  <a:cubicBezTo>
                    <a:pt x="1001" y="1060"/>
                    <a:pt x="968" y="1093"/>
                    <a:pt x="968" y="1127"/>
                  </a:cubicBezTo>
                  <a:cubicBezTo>
                    <a:pt x="934" y="1193"/>
                    <a:pt x="901" y="1227"/>
                    <a:pt x="868" y="1293"/>
                  </a:cubicBezTo>
                  <a:cubicBezTo>
                    <a:pt x="801" y="1360"/>
                    <a:pt x="701" y="1427"/>
                    <a:pt x="634" y="1460"/>
                  </a:cubicBezTo>
                  <a:cubicBezTo>
                    <a:pt x="512" y="1509"/>
                    <a:pt x="426" y="1540"/>
                    <a:pt x="375" y="1540"/>
                  </a:cubicBezTo>
                  <a:cubicBezTo>
                    <a:pt x="357" y="1540"/>
                    <a:pt x="343" y="1536"/>
                    <a:pt x="334" y="1527"/>
                  </a:cubicBezTo>
                  <a:cubicBezTo>
                    <a:pt x="234" y="1460"/>
                    <a:pt x="201" y="1360"/>
                    <a:pt x="234" y="1260"/>
                  </a:cubicBezTo>
                  <a:cubicBezTo>
                    <a:pt x="234" y="1127"/>
                    <a:pt x="267" y="960"/>
                    <a:pt x="334" y="826"/>
                  </a:cubicBezTo>
                  <a:cubicBezTo>
                    <a:pt x="367" y="726"/>
                    <a:pt x="467" y="626"/>
                    <a:pt x="568" y="560"/>
                  </a:cubicBezTo>
                  <a:cubicBezTo>
                    <a:pt x="634" y="493"/>
                    <a:pt x="734" y="493"/>
                    <a:pt x="801" y="493"/>
                  </a:cubicBezTo>
                  <a:cubicBezTo>
                    <a:pt x="834" y="493"/>
                    <a:pt x="868" y="560"/>
                    <a:pt x="868" y="593"/>
                  </a:cubicBezTo>
                  <a:cubicBezTo>
                    <a:pt x="868" y="660"/>
                    <a:pt x="901" y="693"/>
                    <a:pt x="901" y="693"/>
                  </a:cubicBezTo>
                  <a:cubicBezTo>
                    <a:pt x="918" y="710"/>
                    <a:pt x="934" y="718"/>
                    <a:pt x="951" y="718"/>
                  </a:cubicBezTo>
                  <a:cubicBezTo>
                    <a:pt x="968" y="718"/>
                    <a:pt x="984" y="710"/>
                    <a:pt x="1001" y="693"/>
                  </a:cubicBezTo>
                  <a:cubicBezTo>
                    <a:pt x="1035" y="693"/>
                    <a:pt x="1068" y="660"/>
                    <a:pt x="1068" y="593"/>
                  </a:cubicBezTo>
                  <a:cubicBezTo>
                    <a:pt x="1101" y="526"/>
                    <a:pt x="1101" y="459"/>
                    <a:pt x="1101" y="393"/>
                  </a:cubicBezTo>
                  <a:lnTo>
                    <a:pt x="1101" y="193"/>
                  </a:lnTo>
                  <a:cubicBezTo>
                    <a:pt x="1101" y="126"/>
                    <a:pt x="1101" y="59"/>
                    <a:pt x="1068" y="26"/>
                  </a:cubicBezTo>
                  <a:cubicBezTo>
                    <a:pt x="1051" y="9"/>
                    <a:pt x="1035" y="1"/>
                    <a:pt x="102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6"/>
            <p:cNvSpPr/>
            <p:nvPr/>
          </p:nvSpPr>
          <p:spPr>
            <a:xfrm>
              <a:off x="3104900" y="1310550"/>
              <a:ext cx="32525" cy="58200"/>
            </a:xfrm>
            <a:custGeom>
              <a:avLst/>
              <a:gdLst/>
              <a:ahLst/>
              <a:cxnLst/>
              <a:rect l="l" t="t" r="r" b="b"/>
              <a:pathLst>
                <a:path w="1301" h="2328" extrusionOk="0">
                  <a:moveTo>
                    <a:pt x="434" y="0"/>
                  </a:moveTo>
                  <a:lnTo>
                    <a:pt x="167" y="134"/>
                  </a:lnTo>
                  <a:cubicBezTo>
                    <a:pt x="133" y="167"/>
                    <a:pt x="67" y="201"/>
                    <a:pt x="33" y="234"/>
                  </a:cubicBezTo>
                  <a:cubicBezTo>
                    <a:pt x="33" y="301"/>
                    <a:pt x="33" y="334"/>
                    <a:pt x="0" y="401"/>
                  </a:cubicBezTo>
                  <a:cubicBezTo>
                    <a:pt x="0" y="434"/>
                    <a:pt x="33" y="467"/>
                    <a:pt x="33" y="501"/>
                  </a:cubicBezTo>
                  <a:cubicBezTo>
                    <a:pt x="50" y="517"/>
                    <a:pt x="67" y="526"/>
                    <a:pt x="88" y="526"/>
                  </a:cubicBezTo>
                  <a:cubicBezTo>
                    <a:pt x="108" y="526"/>
                    <a:pt x="133" y="517"/>
                    <a:pt x="167" y="501"/>
                  </a:cubicBezTo>
                  <a:lnTo>
                    <a:pt x="200" y="467"/>
                  </a:lnTo>
                  <a:lnTo>
                    <a:pt x="200" y="1935"/>
                  </a:lnTo>
                  <a:cubicBezTo>
                    <a:pt x="167" y="1935"/>
                    <a:pt x="133" y="1968"/>
                    <a:pt x="100" y="2002"/>
                  </a:cubicBezTo>
                  <a:cubicBezTo>
                    <a:pt x="67" y="2069"/>
                    <a:pt x="33" y="2135"/>
                    <a:pt x="33" y="2202"/>
                  </a:cubicBezTo>
                  <a:cubicBezTo>
                    <a:pt x="33" y="2235"/>
                    <a:pt x="33" y="2269"/>
                    <a:pt x="67" y="2302"/>
                  </a:cubicBezTo>
                  <a:cubicBezTo>
                    <a:pt x="83" y="2319"/>
                    <a:pt x="100" y="2327"/>
                    <a:pt x="121" y="2327"/>
                  </a:cubicBezTo>
                  <a:cubicBezTo>
                    <a:pt x="142" y="2327"/>
                    <a:pt x="167" y="2319"/>
                    <a:pt x="200" y="2302"/>
                  </a:cubicBezTo>
                  <a:lnTo>
                    <a:pt x="434" y="2169"/>
                  </a:lnTo>
                  <a:cubicBezTo>
                    <a:pt x="500" y="2135"/>
                    <a:pt x="534" y="2102"/>
                    <a:pt x="567" y="2035"/>
                  </a:cubicBezTo>
                  <a:cubicBezTo>
                    <a:pt x="600" y="2002"/>
                    <a:pt x="600" y="1935"/>
                    <a:pt x="600" y="1902"/>
                  </a:cubicBezTo>
                  <a:cubicBezTo>
                    <a:pt x="600" y="1835"/>
                    <a:pt x="600" y="1768"/>
                    <a:pt x="534" y="1768"/>
                  </a:cubicBezTo>
                  <a:cubicBezTo>
                    <a:pt x="500" y="1768"/>
                    <a:pt x="467" y="1802"/>
                    <a:pt x="434" y="1802"/>
                  </a:cubicBezTo>
                  <a:lnTo>
                    <a:pt x="434" y="1168"/>
                  </a:lnTo>
                  <a:cubicBezTo>
                    <a:pt x="467" y="1068"/>
                    <a:pt x="534" y="968"/>
                    <a:pt x="600" y="868"/>
                  </a:cubicBezTo>
                  <a:cubicBezTo>
                    <a:pt x="634" y="834"/>
                    <a:pt x="667" y="801"/>
                    <a:pt x="734" y="768"/>
                  </a:cubicBezTo>
                  <a:cubicBezTo>
                    <a:pt x="767" y="751"/>
                    <a:pt x="792" y="743"/>
                    <a:pt x="813" y="743"/>
                  </a:cubicBezTo>
                  <a:cubicBezTo>
                    <a:pt x="834" y="743"/>
                    <a:pt x="851" y="751"/>
                    <a:pt x="867" y="768"/>
                  </a:cubicBezTo>
                  <a:cubicBezTo>
                    <a:pt x="901" y="768"/>
                    <a:pt x="901" y="834"/>
                    <a:pt x="901" y="934"/>
                  </a:cubicBezTo>
                  <a:lnTo>
                    <a:pt x="901" y="1568"/>
                  </a:lnTo>
                  <a:cubicBezTo>
                    <a:pt x="867" y="1568"/>
                    <a:pt x="834" y="1602"/>
                    <a:pt x="801" y="1635"/>
                  </a:cubicBezTo>
                  <a:cubicBezTo>
                    <a:pt x="767" y="1702"/>
                    <a:pt x="734" y="1768"/>
                    <a:pt x="734" y="1835"/>
                  </a:cubicBezTo>
                  <a:cubicBezTo>
                    <a:pt x="734" y="1868"/>
                    <a:pt x="767" y="1902"/>
                    <a:pt x="767" y="1935"/>
                  </a:cubicBezTo>
                  <a:cubicBezTo>
                    <a:pt x="784" y="1952"/>
                    <a:pt x="801" y="1960"/>
                    <a:pt x="821" y="1960"/>
                  </a:cubicBezTo>
                  <a:cubicBezTo>
                    <a:pt x="842" y="1960"/>
                    <a:pt x="867" y="1952"/>
                    <a:pt x="901" y="1935"/>
                  </a:cubicBezTo>
                  <a:lnTo>
                    <a:pt x="1168" y="1768"/>
                  </a:lnTo>
                  <a:cubicBezTo>
                    <a:pt x="1201" y="1735"/>
                    <a:pt x="1234" y="1702"/>
                    <a:pt x="1268" y="1668"/>
                  </a:cubicBezTo>
                  <a:cubicBezTo>
                    <a:pt x="1301" y="1602"/>
                    <a:pt x="1301" y="1568"/>
                    <a:pt x="1301" y="1535"/>
                  </a:cubicBezTo>
                  <a:cubicBezTo>
                    <a:pt x="1301" y="1435"/>
                    <a:pt x="1268" y="1401"/>
                    <a:pt x="1268" y="1401"/>
                  </a:cubicBezTo>
                  <a:cubicBezTo>
                    <a:pt x="1234" y="1401"/>
                    <a:pt x="1201" y="1401"/>
                    <a:pt x="1134" y="1435"/>
                  </a:cubicBezTo>
                  <a:lnTo>
                    <a:pt x="1134" y="768"/>
                  </a:lnTo>
                  <a:cubicBezTo>
                    <a:pt x="1134" y="668"/>
                    <a:pt x="1134" y="567"/>
                    <a:pt x="1101" y="501"/>
                  </a:cubicBezTo>
                  <a:cubicBezTo>
                    <a:pt x="1067" y="434"/>
                    <a:pt x="1001" y="401"/>
                    <a:pt x="934" y="367"/>
                  </a:cubicBezTo>
                  <a:cubicBezTo>
                    <a:pt x="867" y="367"/>
                    <a:pt x="767" y="401"/>
                    <a:pt x="734" y="434"/>
                  </a:cubicBezTo>
                  <a:cubicBezTo>
                    <a:pt x="667" y="467"/>
                    <a:pt x="634" y="501"/>
                    <a:pt x="567" y="567"/>
                  </a:cubicBezTo>
                  <a:cubicBezTo>
                    <a:pt x="534" y="601"/>
                    <a:pt x="467" y="668"/>
                    <a:pt x="434" y="734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6"/>
            <p:cNvSpPr/>
            <p:nvPr/>
          </p:nvSpPr>
          <p:spPr>
            <a:xfrm>
              <a:off x="3140750" y="1300550"/>
              <a:ext cx="30050" cy="45250"/>
            </a:xfrm>
            <a:custGeom>
              <a:avLst/>
              <a:gdLst/>
              <a:ahLst/>
              <a:cxnLst/>
              <a:rect l="l" t="t" r="r" b="b"/>
              <a:pathLst>
                <a:path w="1202" h="1810" extrusionOk="0">
                  <a:moveTo>
                    <a:pt x="742" y="387"/>
                  </a:moveTo>
                  <a:cubicBezTo>
                    <a:pt x="762" y="387"/>
                    <a:pt x="781" y="391"/>
                    <a:pt x="801" y="400"/>
                  </a:cubicBezTo>
                  <a:cubicBezTo>
                    <a:pt x="868" y="400"/>
                    <a:pt x="934" y="467"/>
                    <a:pt x="934" y="534"/>
                  </a:cubicBezTo>
                  <a:lnTo>
                    <a:pt x="267" y="934"/>
                  </a:lnTo>
                  <a:cubicBezTo>
                    <a:pt x="301" y="801"/>
                    <a:pt x="367" y="701"/>
                    <a:pt x="401" y="634"/>
                  </a:cubicBezTo>
                  <a:cubicBezTo>
                    <a:pt x="467" y="534"/>
                    <a:pt x="534" y="467"/>
                    <a:pt x="601" y="434"/>
                  </a:cubicBezTo>
                  <a:cubicBezTo>
                    <a:pt x="648" y="410"/>
                    <a:pt x="695" y="387"/>
                    <a:pt x="742" y="387"/>
                  </a:cubicBezTo>
                  <a:close/>
                  <a:moveTo>
                    <a:pt x="868" y="0"/>
                  </a:moveTo>
                  <a:cubicBezTo>
                    <a:pt x="768" y="0"/>
                    <a:pt x="701" y="33"/>
                    <a:pt x="634" y="67"/>
                  </a:cubicBezTo>
                  <a:cubicBezTo>
                    <a:pt x="434" y="200"/>
                    <a:pt x="301" y="367"/>
                    <a:pt x="201" y="534"/>
                  </a:cubicBezTo>
                  <a:cubicBezTo>
                    <a:pt x="100" y="767"/>
                    <a:pt x="34" y="1001"/>
                    <a:pt x="34" y="1234"/>
                  </a:cubicBezTo>
                  <a:cubicBezTo>
                    <a:pt x="0" y="1434"/>
                    <a:pt x="67" y="1601"/>
                    <a:pt x="201" y="1735"/>
                  </a:cubicBezTo>
                  <a:cubicBezTo>
                    <a:pt x="234" y="1785"/>
                    <a:pt x="292" y="1810"/>
                    <a:pt x="363" y="1810"/>
                  </a:cubicBezTo>
                  <a:cubicBezTo>
                    <a:pt x="434" y="1810"/>
                    <a:pt x="517" y="1785"/>
                    <a:pt x="601" y="1735"/>
                  </a:cubicBezTo>
                  <a:cubicBezTo>
                    <a:pt x="734" y="1668"/>
                    <a:pt x="834" y="1568"/>
                    <a:pt x="934" y="1468"/>
                  </a:cubicBezTo>
                  <a:cubicBezTo>
                    <a:pt x="1034" y="1401"/>
                    <a:pt x="1101" y="1334"/>
                    <a:pt x="1168" y="1234"/>
                  </a:cubicBezTo>
                  <a:cubicBezTo>
                    <a:pt x="1168" y="1201"/>
                    <a:pt x="1168" y="1134"/>
                    <a:pt x="1201" y="1101"/>
                  </a:cubicBezTo>
                  <a:cubicBezTo>
                    <a:pt x="1201" y="1068"/>
                    <a:pt x="1168" y="1034"/>
                    <a:pt x="1168" y="1001"/>
                  </a:cubicBezTo>
                  <a:cubicBezTo>
                    <a:pt x="1151" y="984"/>
                    <a:pt x="1135" y="976"/>
                    <a:pt x="1118" y="976"/>
                  </a:cubicBezTo>
                  <a:cubicBezTo>
                    <a:pt x="1101" y="976"/>
                    <a:pt x="1084" y="984"/>
                    <a:pt x="1068" y="1001"/>
                  </a:cubicBezTo>
                  <a:cubicBezTo>
                    <a:pt x="1034" y="1034"/>
                    <a:pt x="1001" y="1068"/>
                    <a:pt x="968" y="1101"/>
                  </a:cubicBezTo>
                  <a:cubicBezTo>
                    <a:pt x="868" y="1201"/>
                    <a:pt x="734" y="1301"/>
                    <a:pt x="634" y="1368"/>
                  </a:cubicBezTo>
                  <a:cubicBezTo>
                    <a:pt x="567" y="1434"/>
                    <a:pt x="467" y="1434"/>
                    <a:pt x="367" y="1434"/>
                  </a:cubicBezTo>
                  <a:cubicBezTo>
                    <a:pt x="301" y="1401"/>
                    <a:pt x="267" y="1368"/>
                    <a:pt x="267" y="1301"/>
                  </a:cubicBezTo>
                  <a:lnTo>
                    <a:pt x="1201" y="734"/>
                  </a:lnTo>
                  <a:lnTo>
                    <a:pt x="1201" y="567"/>
                  </a:lnTo>
                  <a:cubicBezTo>
                    <a:pt x="1201" y="500"/>
                    <a:pt x="1201" y="400"/>
                    <a:pt x="1168" y="300"/>
                  </a:cubicBezTo>
                  <a:cubicBezTo>
                    <a:pt x="1135" y="200"/>
                    <a:pt x="1101" y="134"/>
                    <a:pt x="1034" y="67"/>
                  </a:cubicBezTo>
                  <a:cubicBezTo>
                    <a:pt x="1001" y="33"/>
                    <a:pt x="934" y="0"/>
                    <a:pt x="8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6"/>
            <p:cNvSpPr/>
            <p:nvPr/>
          </p:nvSpPr>
          <p:spPr>
            <a:xfrm>
              <a:off x="3173275" y="1277600"/>
              <a:ext cx="35875" cy="53600"/>
            </a:xfrm>
            <a:custGeom>
              <a:avLst/>
              <a:gdLst/>
              <a:ahLst/>
              <a:cxnLst/>
              <a:rect l="l" t="t" r="r" b="b"/>
              <a:pathLst>
                <a:path w="1435" h="2144" extrusionOk="0">
                  <a:moveTo>
                    <a:pt x="1089" y="1"/>
                  </a:moveTo>
                  <a:cubicBezTo>
                    <a:pt x="1051" y="1"/>
                    <a:pt x="1018" y="17"/>
                    <a:pt x="1001" y="51"/>
                  </a:cubicBezTo>
                  <a:cubicBezTo>
                    <a:pt x="934" y="84"/>
                    <a:pt x="901" y="118"/>
                    <a:pt x="868" y="151"/>
                  </a:cubicBezTo>
                  <a:cubicBezTo>
                    <a:pt x="801" y="218"/>
                    <a:pt x="768" y="251"/>
                    <a:pt x="734" y="318"/>
                  </a:cubicBezTo>
                  <a:cubicBezTo>
                    <a:pt x="701" y="318"/>
                    <a:pt x="667" y="284"/>
                    <a:pt x="634" y="284"/>
                  </a:cubicBezTo>
                  <a:cubicBezTo>
                    <a:pt x="617" y="268"/>
                    <a:pt x="601" y="259"/>
                    <a:pt x="584" y="259"/>
                  </a:cubicBezTo>
                  <a:cubicBezTo>
                    <a:pt x="567" y="259"/>
                    <a:pt x="551" y="268"/>
                    <a:pt x="534" y="284"/>
                  </a:cubicBezTo>
                  <a:cubicBezTo>
                    <a:pt x="501" y="284"/>
                    <a:pt x="467" y="318"/>
                    <a:pt x="434" y="351"/>
                  </a:cubicBezTo>
                  <a:cubicBezTo>
                    <a:pt x="401" y="418"/>
                    <a:pt x="367" y="484"/>
                    <a:pt x="334" y="551"/>
                  </a:cubicBezTo>
                  <a:lnTo>
                    <a:pt x="334" y="451"/>
                  </a:lnTo>
                  <a:lnTo>
                    <a:pt x="167" y="551"/>
                  </a:lnTo>
                  <a:cubicBezTo>
                    <a:pt x="100" y="585"/>
                    <a:pt x="67" y="618"/>
                    <a:pt x="34" y="685"/>
                  </a:cubicBezTo>
                  <a:cubicBezTo>
                    <a:pt x="34" y="718"/>
                    <a:pt x="0" y="785"/>
                    <a:pt x="0" y="818"/>
                  </a:cubicBezTo>
                  <a:cubicBezTo>
                    <a:pt x="0" y="851"/>
                    <a:pt x="34" y="885"/>
                    <a:pt x="34" y="918"/>
                  </a:cubicBezTo>
                  <a:cubicBezTo>
                    <a:pt x="50" y="935"/>
                    <a:pt x="67" y="943"/>
                    <a:pt x="88" y="943"/>
                  </a:cubicBezTo>
                  <a:cubicBezTo>
                    <a:pt x="109" y="943"/>
                    <a:pt x="134" y="935"/>
                    <a:pt x="167" y="918"/>
                  </a:cubicBezTo>
                  <a:lnTo>
                    <a:pt x="167" y="1752"/>
                  </a:lnTo>
                  <a:cubicBezTo>
                    <a:pt x="100" y="1785"/>
                    <a:pt x="67" y="1819"/>
                    <a:pt x="34" y="1885"/>
                  </a:cubicBezTo>
                  <a:cubicBezTo>
                    <a:pt x="34" y="1919"/>
                    <a:pt x="0" y="1952"/>
                    <a:pt x="0" y="2019"/>
                  </a:cubicBezTo>
                  <a:cubicBezTo>
                    <a:pt x="0" y="2052"/>
                    <a:pt x="34" y="2086"/>
                    <a:pt x="34" y="2119"/>
                  </a:cubicBezTo>
                  <a:cubicBezTo>
                    <a:pt x="50" y="2136"/>
                    <a:pt x="67" y="2144"/>
                    <a:pt x="88" y="2144"/>
                  </a:cubicBezTo>
                  <a:cubicBezTo>
                    <a:pt x="109" y="2144"/>
                    <a:pt x="134" y="2136"/>
                    <a:pt x="167" y="2119"/>
                  </a:cubicBezTo>
                  <a:lnTo>
                    <a:pt x="367" y="2019"/>
                  </a:lnTo>
                  <a:cubicBezTo>
                    <a:pt x="401" y="1986"/>
                    <a:pt x="467" y="1952"/>
                    <a:pt x="501" y="1885"/>
                  </a:cubicBezTo>
                  <a:cubicBezTo>
                    <a:pt x="501" y="1852"/>
                    <a:pt x="534" y="1785"/>
                    <a:pt x="534" y="1752"/>
                  </a:cubicBezTo>
                  <a:cubicBezTo>
                    <a:pt x="534" y="1685"/>
                    <a:pt x="501" y="1685"/>
                    <a:pt x="501" y="1652"/>
                  </a:cubicBezTo>
                  <a:cubicBezTo>
                    <a:pt x="484" y="1635"/>
                    <a:pt x="467" y="1627"/>
                    <a:pt x="446" y="1627"/>
                  </a:cubicBezTo>
                  <a:cubicBezTo>
                    <a:pt x="426" y="1627"/>
                    <a:pt x="401" y="1635"/>
                    <a:pt x="367" y="1652"/>
                  </a:cubicBezTo>
                  <a:lnTo>
                    <a:pt x="367" y="951"/>
                  </a:lnTo>
                  <a:cubicBezTo>
                    <a:pt x="401" y="851"/>
                    <a:pt x="434" y="785"/>
                    <a:pt x="467" y="718"/>
                  </a:cubicBezTo>
                  <a:cubicBezTo>
                    <a:pt x="501" y="685"/>
                    <a:pt x="534" y="651"/>
                    <a:pt x="567" y="651"/>
                  </a:cubicBezTo>
                  <a:cubicBezTo>
                    <a:pt x="567" y="635"/>
                    <a:pt x="576" y="626"/>
                    <a:pt x="584" y="626"/>
                  </a:cubicBezTo>
                  <a:cubicBezTo>
                    <a:pt x="592" y="626"/>
                    <a:pt x="601" y="635"/>
                    <a:pt x="601" y="651"/>
                  </a:cubicBezTo>
                  <a:lnTo>
                    <a:pt x="601" y="751"/>
                  </a:lnTo>
                  <a:lnTo>
                    <a:pt x="601" y="1852"/>
                  </a:lnTo>
                  <a:lnTo>
                    <a:pt x="834" y="1752"/>
                  </a:lnTo>
                  <a:cubicBezTo>
                    <a:pt x="868" y="1719"/>
                    <a:pt x="901" y="1652"/>
                    <a:pt x="934" y="1619"/>
                  </a:cubicBezTo>
                  <a:cubicBezTo>
                    <a:pt x="968" y="1585"/>
                    <a:pt x="968" y="1519"/>
                    <a:pt x="968" y="1485"/>
                  </a:cubicBezTo>
                  <a:cubicBezTo>
                    <a:pt x="968" y="1418"/>
                    <a:pt x="968" y="1385"/>
                    <a:pt x="934" y="1385"/>
                  </a:cubicBezTo>
                  <a:cubicBezTo>
                    <a:pt x="934" y="1368"/>
                    <a:pt x="926" y="1360"/>
                    <a:pt x="909" y="1360"/>
                  </a:cubicBezTo>
                  <a:cubicBezTo>
                    <a:pt x="893" y="1360"/>
                    <a:pt x="868" y="1368"/>
                    <a:pt x="834" y="1385"/>
                  </a:cubicBezTo>
                  <a:lnTo>
                    <a:pt x="834" y="685"/>
                  </a:lnTo>
                  <a:cubicBezTo>
                    <a:pt x="868" y="618"/>
                    <a:pt x="901" y="551"/>
                    <a:pt x="934" y="484"/>
                  </a:cubicBezTo>
                  <a:cubicBezTo>
                    <a:pt x="968" y="451"/>
                    <a:pt x="968" y="418"/>
                    <a:pt x="1001" y="418"/>
                  </a:cubicBezTo>
                  <a:cubicBezTo>
                    <a:pt x="1023" y="418"/>
                    <a:pt x="1046" y="403"/>
                    <a:pt x="1058" y="403"/>
                  </a:cubicBezTo>
                  <a:cubicBezTo>
                    <a:pt x="1064" y="403"/>
                    <a:pt x="1068" y="407"/>
                    <a:pt x="1068" y="418"/>
                  </a:cubicBezTo>
                  <a:lnTo>
                    <a:pt x="1068" y="518"/>
                  </a:lnTo>
                  <a:lnTo>
                    <a:pt x="1068" y="1619"/>
                  </a:lnTo>
                  <a:lnTo>
                    <a:pt x="1268" y="1485"/>
                  </a:lnTo>
                  <a:cubicBezTo>
                    <a:pt x="1335" y="1452"/>
                    <a:pt x="1368" y="1418"/>
                    <a:pt x="1401" y="1352"/>
                  </a:cubicBezTo>
                  <a:cubicBezTo>
                    <a:pt x="1435" y="1318"/>
                    <a:pt x="1435" y="1285"/>
                    <a:pt x="1435" y="1218"/>
                  </a:cubicBezTo>
                  <a:cubicBezTo>
                    <a:pt x="1435" y="1185"/>
                    <a:pt x="1435" y="1152"/>
                    <a:pt x="1401" y="1118"/>
                  </a:cubicBezTo>
                  <a:cubicBezTo>
                    <a:pt x="1385" y="1102"/>
                    <a:pt x="1368" y="1093"/>
                    <a:pt x="1351" y="1093"/>
                  </a:cubicBezTo>
                  <a:cubicBezTo>
                    <a:pt x="1335" y="1093"/>
                    <a:pt x="1318" y="1102"/>
                    <a:pt x="1301" y="1118"/>
                  </a:cubicBezTo>
                  <a:lnTo>
                    <a:pt x="1301" y="351"/>
                  </a:lnTo>
                  <a:cubicBezTo>
                    <a:pt x="1301" y="218"/>
                    <a:pt x="1268" y="118"/>
                    <a:pt x="1201" y="51"/>
                  </a:cubicBezTo>
                  <a:cubicBezTo>
                    <a:pt x="1168" y="17"/>
                    <a:pt x="1126" y="1"/>
                    <a:pt x="108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6"/>
            <p:cNvSpPr/>
            <p:nvPr/>
          </p:nvSpPr>
          <p:spPr>
            <a:xfrm>
              <a:off x="3210800" y="1260850"/>
              <a:ext cx="30050" cy="46800"/>
            </a:xfrm>
            <a:custGeom>
              <a:avLst/>
              <a:gdLst/>
              <a:ahLst/>
              <a:cxnLst/>
              <a:rect l="l" t="t" r="r" b="b"/>
              <a:pathLst>
                <a:path w="1202" h="1872" extrusionOk="0">
                  <a:moveTo>
                    <a:pt x="768" y="921"/>
                  </a:moveTo>
                  <a:lnTo>
                    <a:pt x="768" y="1054"/>
                  </a:lnTo>
                  <a:cubicBezTo>
                    <a:pt x="734" y="1154"/>
                    <a:pt x="668" y="1221"/>
                    <a:pt x="601" y="1321"/>
                  </a:cubicBezTo>
                  <a:cubicBezTo>
                    <a:pt x="534" y="1355"/>
                    <a:pt x="467" y="1421"/>
                    <a:pt x="401" y="1455"/>
                  </a:cubicBezTo>
                  <a:cubicBezTo>
                    <a:pt x="377" y="1478"/>
                    <a:pt x="337" y="1502"/>
                    <a:pt x="303" y="1502"/>
                  </a:cubicBezTo>
                  <a:cubicBezTo>
                    <a:pt x="290" y="1502"/>
                    <a:pt x="277" y="1498"/>
                    <a:pt x="267" y="1488"/>
                  </a:cubicBezTo>
                  <a:cubicBezTo>
                    <a:pt x="234" y="1488"/>
                    <a:pt x="234" y="1455"/>
                    <a:pt x="234" y="1421"/>
                  </a:cubicBezTo>
                  <a:cubicBezTo>
                    <a:pt x="234" y="1355"/>
                    <a:pt x="267" y="1321"/>
                    <a:pt x="301" y="1255"/>
                  </a:cubicBezTo>
                  <a:cubicBezTo>
                    <a:pt x="334" y="1154"/>
                    <a:pt x="434" y="1088"/>
                    <a:pt x="534" y="1021"/>
                  </a:cubicBezTo>
                  <a:cubicBezTo>
                    <a:pt x="601" y="988"/>
                    <a:pt x="701" y="921"/>
                    <a:pt x="768" y="921"/>
                  </a:cubicBezTo>
                  <a:close/>
                  <a:moveTo>
                    <a:pt x="779" y="0"/>
                  </a:moveTo>
                  <a:cubicBezTo>
                    <a:pt x="719" y="0"/>
                    <a:pt x="640" y="24"/>
                    <a:pt x="534" y="87"/>
                  </a:cubicBezTo>
                  <a:cubicBezTo>
                    <a:pt x="501" y="120"/>
                    <a:pt x="434" y="154"/>
                    <a:pt x="401" y="187"/>
                  </a:cubicBezTo>
                  <a:cubicBezTo>
                    <a:pt x="334" y="254"/>
                    <a:pt x="267" y="287"/>
                    <a:pt x="234" y="354"/>
                  </a:cubicBezTo>
                  <a:cubicBezTo>
                    <a:pt x="201" y="387"/>
                    <a:pt x="167" y="421"/>
                    <a:pt x="134" y="454"/>
                  </a:cubicBezTo>
                  <a:cubicBezTo>
                    <a:pt x="134" y="454"/>
                    <a:pt x="100" y="487"/>
                    <a:pt x="100" y="521"/>
                  </a:cubicBezTo>
                  <a:cubicBezTo>
                    <a:pt x="100" y="521"/>
                    <a:pt x="100" y="554"/>
                    <a:pt x="100" y="587"/>
                  </a:cubicBezTo>
                  <a:cubicBezTo>
                    <a:pt x="100" y="621"/>
                    <a:pt x="100" y="687"/>
                    <a:pt x="134" y="721"/>
                  </a:cubicBezTo>
                  <a:lnTo>
                    <a:pt x="201" y="721"/>
                  </a:lnTo>
                  <a:cubicBezTo>
                    <a:pt x="234" y="687"/>
                    <a:pt x="267" y="654"/>
                    <a:pt x="301" y="621"/>
                  </a:cubicBezTo>
                  <a:cubicBezTo>
                    <a:pt x="401" y="554"/>
                    <a:pt x="467" y="487"/>
                    <a:pt x="567" y="421"/>
                  </a:cubicBezTo>
                  <a:cubicBezTo>
                    <a:pt x="634" y="387"/>
                    <a:pt x="701" y="387"/>
                    <a:pt x="734" y="387"/>
                  </a:cubicBezTo>
                  <a:cubicBezTo>
                    <a:pt x="768" y="387"/>
                    <a:pt x="801" y="421"/>
                    <a:pt x="768" y="487"/>
                  </a:cubicBezTo>
                  <a:lnTo>
                    <a:pt x="768" y="554"/>
                  </a:lnTo>
                  <a:cubicBezTo>
                    <a:pt x="701" y="587"/>
                    <a:pt x="634" y="621"/>
                    <a:pt x="534" y="654"/>
                  </a:cubicBezTo>
                  <a:cubicBezTo>
                    <a:pt x="234" y="854"/>
                    <a:pt x="0" y="1188"/>
                    <a:pt x="0" y="1588"/>
                  </a:cubicBezTo>
                  <a:cubicBezTo>
                    <a:pt x="0" y="1688"/>
                    <a:pt x="34" y="1788"/>
                    <a:pt x="100" y="1822"/>
                  </a:cubicBezTo>
                  <a:cubicBezTo>
                    <a:pt x="150" y="1855"/>
                    <a:pt x="201" y="1872"/>
                    <a:pt x="251" y="1872"/>
                  </a:cubicBezTo>
                  <a:cubicBezTo>
                    <a:pt x="301" y="1872"/>
                    <a:pt x="351" y="1855"/>
                    <a:pt x="401" y="1822"/>
                  </a:cubicBezTo>
                  <a:cubicBezTo>
                    <a:pt x="567" y="1722"/>
                    <a:pt x="668" y="1588"/>
                    <a:pt x="768" y="1455"/>
                  </a:cubicBezTo>
                  <a:lnTo>
                    <a:pt x="768" y="1555"/>
                  </a:lnTo>
                  <a:lnTo>
                    <a:pt x="1034" y="1421"/>
                  </a:lnTo>
                  <a:cubicBezTo>
                    <a:pt x="1101" y="1388"/>
                    <a:pt x="1135" y="1355"/>
                    <a:pt x="1135" y="1288"/>
                  </a:cubicBezTo>
                  <a:cubicBezTo>
                    <a:pt x="1168" y="1255"/>
                    <a:pt x="1201" y="1188"/>
                    <a:pt x="1201" y="1154"/>
                  </a:cubicBezTo>
                  <a:cubicBezTo>
                    <a:pt x="1201" y="1121"/>
                    <a:pt x="1168" y="1054"/>
                    <a:pt x="1135" y="1054"/>
                  </a:cubicBezTo>
                  <a:cubicBezTo>
                    <a:pt x="1135" y="1038"/>
                    <a:pt x="1126" y="1029"/>
                    <a:pt x="1110" y="1029"/>
                  </a:cubicBezTo>
                  <a:cubicBezTo>
                    <a:pt x="1093" y="1029"/>
                    <a:pt x="1068" y="1038"/>
                    <a:pt x="1034" y="1054"/>
                  </a:cubicBezTo>
                  <a:lnTo>
                    <a:pt x="1001" y="1054"/>
                  </a:lnTo>
                  <a:lnTo>
                    <a:pt x="1001" y="354"/>
                  </a:lnTo>
                  <a:cubicBezTo>
                    <a:pt x="1001" y="187"/>
                    <a:pt x="968" y="87"/>
                    <a:pt x="868" y="20"/>
                  </a:cubicBezTo>
                  <a:cubicBezTo>
                    <a:pt x="843" y="8"/>
                    <a:pt x="814" y="0"/>
                    <a:pt x="77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6"/>
            <p:cNvSpPr/>
            <p:nvPr/>
          </p:nvSpPr>
          <p:spPr>
            <a:xfrm>
              <a:off x="3246650" y="1238000"/>
              <a:ext cx="25875" cy="50675"/>
            </a:xfrm>
            <a:custGeom>
              <a:avLst/>
              <a:gdLst/>
              <a:ahLst/>
              <a:cxnLst/>
              <a:rect l="l" t="t" r="r" b="b"/>
              <a:pathLst>
                <a:path w="1035" h="2027" extrusionOk="0">
                  <a:moveTo>
                    <a:pt x="868" y="0"/>
                  </a:moveTo>
                  <a:cubicBezTo>
                    <a:pt x="868" y="34"/>
                    <a:pt x="835" y="34"/>
                    <a:pt x="835" y="34"/>
                  </a:cubicBezTo>
                  <a:cubicBezTo>
                    <a:pt x="835" y="67"/>
                    <a:pt x="801" y="100"/>
                    <a:pt x="801" y="100"/>
                  </a:cubicBezTo>
                  <a:lnTo>
                    <a:pt x="668" y="100"/>
                  </a:lnTo>
                  <a:cubicBezTo>
                    <a:pt x="601" y="134"/>
                    <a:pt x="568" y="134"/>
                    <a:pt x="501" y="167"/>
                  </a:cubicBezTo>
                  <a:cubicBezTo>
                    <a:pt x="368" y="267"/>
                    <a:pt x="234" y="401"/>
                    <a:pt x="134" y="534"/>
                  </a:cubicBezTo>
                  <a:cubicBezTo>
                    <a:pt x="67" y="667"/>
                    <a:pt x="34" y="801"/>
                    <a:pt x="34" y="934"/>
                  </a:cubicBezTo>
                  <a:cubicBezTo>
                    <a:pt x="34" y="1001"/>
                    <a:pt x="67" y="1101"/>
                    <a:pt x="134" y="1168"/>
                  </a:cubicBezTo>
                  <a:cubicBezTo>
                    <a:pt x="160" y="1193"/>
                    <a:pt x="190" y="1204"/>
                    <a:pt x="229" y="1204"/>
                  </a:cubicBezTo>
                  <a:cubicBezTo>
                    <a:pt x="292" y="1204"/>
                    <a:pt x="377" y="1176"/>
                    <a:pt x="501" y="1134"/>
                  </a:cubicBezTo>
                  <a:cubicBezTo>
                    <a:pt x="568" y="1101"/>
                    <a:pt x="635" y="1068"/>
                    <a:pt x="735" y="1068"/>
                  </a:cubicBezTo>
                  <a:cubicBezTo>
                    <a:pt x="801" y="1068"/>
                    <a:pt x="801" y="1101"/>
                    <a:pt x="801" y="1134"/>
                  </a:cubicBezTo>
                  <a:cubicBezTo>
                    <a:pt x="801" y="1168"/>
                    <a:pt x="768" y="1235"/>
                    <a:pt x="768" y="1235"/>
                  </a:cubicBezTo>
                  <a:cubicBezTo>
                    <a:pt x="701" y="1335"/>
                    <a:pt x="601" y="1401"/>
                    <a:pt x="501" y="1468"/>
                  </a:cubicBezTo>
                  <a:cubicBezTo>
                    <a:pt x="468" y="1501"/>
                    <a:pt x="401" y="1535"/>
                    <a:pt x="334" y="1535"/>
                  </a:cubicBezTo>
                  <a:cubicBezTo>
                    <a:pt x="301" y="1535"/>
                    <a:pt x="268" y="1535"/>
                    <a:pt x="234" y="1501"/>
                  </a:cubicBezTo>
                  <a:cubicBezTo>
                    <a:pt x="201" y="1468"/>
                    <a:pt x="201" y="1435"/>
                    <a:pt x="168" y="1401"/>
                  </a:cubicBezTo>
                  <a:lnTo>
                    <a:pt x="101" y="1401"/>
                  </a:lnTo>
                  <a:cubicBezTo>
                    <a:pt x="67" y="1435"/>
                    <a:pt x="34" y="1468"/>
                    <a:pt x="34" y="1501"/>
                  </a:cubicBezTo>
                  <a:cubicBezTo>
                    <a:pt x="1" y="1568"/>
                    <a:pt x="1" y="1635"/>
                    <a:pt x="1" y="1702"/>
                  </a:cubicBezTo>
                  <a:lnTo>
                    <a:pt x="1" y="1868"/>
                  </a:lnTo>
                  <a:cubicBezTo>
                    <a:pt x="1" y="1902"/>
                    <a:pt x="1" y="1968"/>
                    <a:pt x="34" y="2002"/>
                  </a:cubicBezTo>
                  <a:cubicBezTo>
                    <a:pt x="34" y="2018"/>
                    <a:pt x="51" y="2027"/>
                    <a:pt x="67" y="2027"/>
                  </a:cubicBezTo>
                  <a:cubicBezTo>
                    <a:pt x="84" y="2027"/>
                    <a:pt x="101" y="2018"/>
                    <a:pt x="101" y="2002"/>
                  </a:cubicBezTo>
                  <a:cubicBezTo>
                    <a:pt x="134" y="2002"/>
                    <a:pt x="134" y="2002"/>
                    <a:pt x="134" y="1968"/>
                  </a:cubicBezTo>
                  <a:cubicBezTo>
                    <a:pt x="168" y="1968"/>
                    <a:pt x="168" y="1935"/>
                    <a:pt x="201" y="1935"/>
                  </a:cubicBezTo>
                  <a:lnTo>
                    <a:pt x="334" y="1935"/>
                  </a:lnTo>
                  <a:cubicBezTo>
                    <a:pt x="401" y="1902"/>
                    <a:pt x="468" y="1868"/>
                    <a:pt x="534" y="1835"/>
                  </a:cubicBezTo>
                  <a:cubicBezTo>
                    <a:pt x="701" y="1735"/>
                    <a:pt x="835" y="1601"/>
                    <a:pt x="935" y="1435"/>
                  </a:cubicBezTo>
                  <a:cubicBezTo>
                    <a:pt x="1001" y="1301"/>
                    <a:pt x="1035" y="1168"/>
                    <a:pt x="1035" y="1034"/>
                  </a:cubicBezTo>
                  <a:cubicBezTo>
                    <a:pt x="1035" y="968"/>
                    <a:pt x="1035" y="901"/>
                    <a:pt x="968" y="834"/>
                  </a:cubicBezTo>
                  <a:cubicBezTo>
                    <a:pt x="935" y="768"/>
                    <a:pt x="868" y="734"/>
                    <a:pt x="801" y="734"/>
                  </a:cubicBezTo>
                  <a:cubicBezTo>
                    <a:pt x="701" y="734"/>
                    <a:pt x="601" y="768"/>
                    <a:pt x="501" y="834"/>
                  </a:cubicBezTo>
                  <a:cubicBezTo>
                    <a:pt x="434" y="834"/>
                    <a:pt x="368" y="868"/>
                    <a:pt x="334" y="868"/>
                  </a:cubicBezTo>
                  <a:cubicBezTo>
                    <a:pt x="268" y="868"/>
                    <a:pt x="268" y="834"/>
                    <a:pt x="268" y="801"/>
                  </a:cubicBezTo>
                  <a:cubicBezTo>
                    <a:pt x="268" y="768"/>
                    <a:pt x="301" y="768"/>
                    <a:pt x="301" y="734"/>
                  </a:cubicBezTo>
                  <a:cubicBezTo>
                    <a:pt x="368" y="667"/>
                    <a:pt x="434" y="601"/>
                    <a:pt x="534" y="534"/>
                  </a:cubicBezTo>
                  <a:cubicBezTo>
                    <a:pt x="568" y="534"/>
                    <a:pt x="601" y="501"/>
                    <a:pt x="668" y="501"/>
                  </a:cubicBezTo>
                  <a:lnTo>
                    <a:pt x="768" y="501"/>
                  </a:lnTo>
                  <a:cubicBezTo>
                    <a:pt x="768" y="534"/>
                    <a:pt x="801" y="534"/>
                    <a:pt x="801" y="567"/>
                  </a:cubicBezTo>
                  <a:lnTo>
                    <a:pt x="868" y="567"/>
                  </a:lnTo>
                  <a:cubicBezTo>
                    <a:pt x="935" y="534"/>
                    <a:pt x="968" y="467"/>
                    <a:pt x="968" y="434"/>
                  </a:cubicBezTo>
                  <a:cubicBezTo>
                    <a:pt x="968" y="367"/>
                    <a:pt x="968" y="301"/>
                    <a:pt x="968" y="267"/>
                  </a:cubicBezTo>
                  <a:lnTo>
                    <a:pt x="968" y="167"/>
                  </a:lnTo>
                  <a:cubicBezTo>
                    <a:pt x="968" y="134"/>
                    <a:pt x="968" y="67"/>
                    <a:pt x="93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6"/>
            <p:cNvSpPr/>
            <p:nvPr/>
          </p:nvSpPr>
          <p:spPr>
            <a:xfrm>
              <a:off x="3282525" y="1195475"/>
              <a:ext cx="24200" cy="83200"/>
            </a:xfrm>
            <a:custGeom>
              <a:avLst/>
              <a:gdLst/>
              <a:ahLst/>
              <a:cxnLst/>
              <a:rect l="l" t="t" r="r" b="b"/>
              <a:pathLst>
                <a:path w="968" h="3328" extrusionOk="0">
                  <a:moveTo>
                    <a:pt x="867" y="0"/>
                  </a:moveTo>
                  <a:cubicBezTo>
                    <a:pt x="834" y="33"/>
                    <a:pt x="801" y="33"/>
                    <a:pt x="801" y="67"/>
                  </a:cubicBezTo>
                  <a:cubicBezTo>
                    <a:pt x="767" y="134"/>
                    <a:pt x="767" y="167"/>
                    <a:pt x="734" y="234"/>
                  </a:cubicBezTo>
                  <a:lnTo>
                    <a:pt x="33" y="3069"/>
                  </a:lnTo>
                  <a:cubicBezTo>
                    <a:pt x="0" y="3102"/>
                    <a:pt x="0" y="3169"/>
                    <a:pt x="0" y="3202"/>
                  </a:cubicBezTo>
                  <a:cubicBezTo>
                    <a:pt x="0" y="3236"/>
                    <a:pt x="0" y="3269"/>
                    <a:pt x="33" y="3302"/>
                  </a:cubicBezTo>
                  <a:cubicBezTo>
                    <a:pt x="33" y="3319"/>
                    <a:pt x="50" y="3327"/>
                    <a:pt x="67" y="3327"/>
                  </a:cubicBezTo>
                  <a:cubicBezTo>
                    <a:pt x="84" y="3327"/>
                    <a:pt x="100" y="3319"/>
                    <a:pt x="100" y="3302"/>
                  </a:cubicBezTo>
                  <a:cubicBezTo>
                    <a:pt x="134" y="3269"/>
                    <a:pt x="167" y="3236"/>
                    <a:pt x="167" y="3236"/>
                  </a:cubicBezTo>
                  <a:cubicBezTo>
                    <a:pt x="200" y="3169"/>
                    <a:pt x="200" y="3136"/>
                    <a:pt x="234" y="3069"/>
                  </a:cubicBezTo>
                  <a:lnTo>
                    <a:pt x="967" y="234"/>
                  </a:lnTo>
                  <a:cubicBezTo>
                    <a:pt x="967" y="200"/>
                    <a:pt x="967" y="134"/>
                    <a:pt x="967" y="100"/>
                  </a:cubicBezTo>
                  <a:cubicBezTo>
                    <a:pt x="967" y="67"/>
                    <a:pt x="967" y="33"/>
                    <a:pt x="9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6"/>
            <p:cNvSpPr/>
            <p:nvPr/>
          </p:nvSpPr>
          <p:spPr>
            <a:xfrm>
              <a:off x="3315875" y="1199000"/>
              <a:ext cx="25875" cy="49025"/>
            </a:xfrm>
            <a:custGeom>
              <a:avLst/>
              <a:gdLst/>
              <a:ahLst/>
              <a:cxnLst/>
              <a:rect l="l" t="t" r="r" b="b"/>
              <a:pathLst>
                <a:path w="1035" h="1961" extrusionOk="0">
                  <a:moveTo>
                    <a:pt x="918" y="1"/>
                  </a:moveTo>
                  <a:cubicBezTo>
                    <a:pt x="901" y="1"/>
                    <a:pt x="884" y="9"/>
                    <a:pt x="868" y="26"/>
                  </a:cubicBezTo>
                  <a:lnTo>
                    <a:pt x="834" y="26"/>
                  </a:lnTo>
                  <a:lnTo>
                    <a:pt x="801" y="93"/>
                  </a:lnTo>
                  <a:lnTo>
                    <a:pt x="668" y="93"/>
                  </a:lnTo>
                  <a:cubicBezTo>
                    <a:pt x="601" y="126"/>
                    <a:pt x="567" y="126"/>
                    <a:pt x="534" y="159"/>
                  </a:cubicBezTo>
                  <a:cubicBezTo>
                    <a:pt x="367" y="259"/>
                    <a:pt x="234" y="393"/>
                    <a:pt x="167" y="526"/>
                  </a:cubicBezTo>
                  <a:cubicBezTo>
                    <a:pt x="100" y="660"/>
                    <a:pt x="34" y="793"/>
                    <a:pt x="34" y="927"/>
                  </a:cubicBezTo>
                  <a:cubicBezTo>
                    <a:pt x="34" y="993"/>
                    <a:pt x="67" y="1093"/>
                    <a:pt x="134" y="1160"/>
                  </a:cubicBezTo>
                  <a:cubicBezTo>
                    <a:pt x="159" y="1185"/>
                    <a:pt x="195" y="1196"/>
                    <a:pt x="238" y="1196"/>
                  </a:cubicBezTo>
                  <a:cubicBezTo>
                    <a:pt x="307" y="1196"/>
                    <a:pt x="398" y="1168"/>
                    <a:pt x="501" y="1127"/>
                  </a:cubicBezTo>
                  <a:cubicBezTo>
                    <a:pt x="567" y="1093"/>
                    <a:pt x="668" y="1060"/>
                    <a:pt x="734" y="1060"/>
                  </a:cubicBezTo>
                  <a:cubicBezTo>
                    <a:pt x="801" y="1060"/>
                    <a:pt x="801" y="1093"/>
                    <a:pt x="801" y="1127"/>
                  </a:cubicBezTo>
                  <a:cubicBezTo>
                    <a:pt x="801" y="1160"/>
                    <a:pt x="801" y="1227"/>
                    <a:pt x="768" y="1227"/>
                  </a:cubicBezTo>
                  <a:cubicBezTo>
                    <a:pt x="701" y="1327"/>
                    <a:pt x="601" y="1394"/>
                    <a:pt x="534" y="1460"/>
                  </a:cubicBezTo>
                  <a:cubicBezTo>
                    <a:pt x="467" y="1494"/>
                    <a:pt x="401" y="1494"/>
                    <a:pt x="367" y="1527"/>
                  </a:cubicBezTo>
                  <a:cubicBezTo>
                    <a:pt x="301" y="1527"/>
                    <a:pt x="267" y="1527"/>
                    <a:pt x="234" y="1494"/>
                  </a:cubicBezTo>
                  <a:cubicBezTo>
                    <a:pt x="234" y="1460"/>
                    <a:pt x="201" y="1427"/>
                    <a:pt x="201" y="1394"/>
                  </a:cubicBezTo>
                  <a:cubicBezTo>
                    <a:pt x="184" y="1377"/>
                    <a:pt x="167" y="1368"/>
                    <a:pt x="155" y="1368"/>
                  </a:cubicBezTo>
                  <a:cubicBezTo>
                    <a:pt x="142" y="1368"/>
                    <a:pt x="134" y="1377"/>
                    <a:pt x="134" y="1394"/>
                  </a:cubicBezTo>
                  <a:cubicBezTo>
                    <a:pt x="67" y="1427"/>
                    <a:pt x="34" y="1460"/>
                    <a:pt x="34" y="1494"/>
                  </a:cubicBezTo>
                  <a:cubicBezTo>
                    <a:pt x="0" y="1560"/>
                    <a:pt x="0" y="1627"/>
                    <a:pt x="0" y="1694"/>
                  </a:cubicBezTo>
                  <a:lnTo>
                    <a:pt x="0" y="1794"/>
                  </a:lnTo>
                  <a:cubicBezTo>
                    <a:pt x="0" y="1861"/>
                    <a:pt x="0" y="1927"/>
                    <a:pt x="34" y="1961"/>
                  </a:cubicBezTo>
                  <a:lnTo>
                    <a:pt x="134" y="1961"/>
                  </a:lnTo>
                  <a:cubicBezTo>
                    <a:pt x="134" y="1961"/>
                    <a:pt x="134" y="1961"/>
                    <a:pt x="167" y="1927"/>
                  </a:cubicBezTo>
                  <a:cubicBezTo>
                    <a:pt x="167" y="1927"/>
                    <a:pt x="167" y="1894"/>
                    <a:pt x="201" y="1894"/>
                  </a:cubicBezTo>
                  <a:lnTo>
                    <a:pt x="334" y="1894"/>
                  </a:lnTo>
                  <a:cubicBezTo>
                    <a:pt x="401" y="1861"/>
                    <a:pt x="467" y="1827"/>
                    <a:pt x="534" y="1794"/>
                  </a:cubicBezTo>
                  <a:cubicBezTo>
                    <a:pt x="701" y="1694"/>
                    <a:pt x="834" y="1560"/>
                    <a:pt x="934" y="1394"/>
                  </a:cubicBezTo>
                  <a:cubicBezTo>
                    <a:pt x="1001" y="1260"/>
                    <a:pt x="1034" y="1127"/>
                    <a:pt x="1034" y="1027"/>
                  </a:cubicBezTo>
                  <a:cubicBezTo>
                    <a:pt x="1034" y="927"/>
                    <a:pt x="1001" y="860"/>
                    <a:pt x="968" y="793"/>
                  </a:cubicBezTo>
                  <a:cubicBezTo>
                    <a:pt x="934" y="726"/>
                    <a:pt x="868" y="693"/>
                    <a:pt x="801" y="693"/>
                  </a:cubicBezTo>
                  <a:cubicBezTo>
                    <a:pt x="701" y="726"/>
                    <a:pt x="567" y="760"/>
                    <a:pt x="467" y="793"/>
                  </a:cubicBezTo>
                  <a:cubicBezTo>
                    <a:pt x="434" y="826"/>
                    <a:pt x="367" y="826"/>
                    <a:pt x="334" y="826"/>
                  </a:cubicBezTo>
                  <a:cubicBezTo>
                    <a:pt x="267" y="826"/>
                    <a:pt x="267" y="793"/>
                    <a:pt x="267" y="793"/>
                  </a:cubicBezTo>
                  <a:cubicBezTo>
                    <a:pt x="267" y="760"/>
                    <a:pt x="301" y="726"/>
                    <a:pt x="301" y="693"/>
                  </a:cubicBezTo>
                  <a:cubicBezTo>
                    <a:pt x="367" y="626"/>
                    <a:pt x="434" y="560"/>
                    <a:pt x="534" y="493"/>
                  </a:cubicBezTo>
                  <a:cubicBezTo>
                    <a:pt x="567" y="493"/>
                    <a:pt x="601" y="460"/>
                    <a:pt x="634" y="460"/>
                  </a:cubicBezTo>
                  <a:lnTo>
                    <a:pt x="768" y="460"/>
                  </a:lnTo>
                  <a:cubicBezTo>
                    <a:pt x="768" y="493"/>
                    <a:pt x="801" y="526"/>
                    <a:pt x="834" y="560"/>
                  </a:cubicBezTo>
                  <a:lnTo>
                    <a:pt x="901" y="560"/>
                  </a:lnTo>
                  <a:cubicBezTo>
                    <a:pt x="934" y="526"/>
                    <a:pt x="968" y="493"/>
                    <a:pt x="1001" y="426"/>
                  </a:cubicBezTo>
                  <a:cubicBezTo>
                    <a:pt x="1001" y="359"/>
                    <a:pt x="1001" y="326"/>
                    <a:pt x="1001" y="259"/>
                  </a:cubicBezTo>
                  <a:lnTo>
                    <a:pt x="1001" y="159"/>
                  </a:lnTo>
                  <a:cubicBezTo>
                    <a:pt x="1001" y="126"/>
                    <a:pt x="968" y="59"/>
                    <a:pt x="968" y="26"/>
                  </a:cubicBezTo>
                  <a:cubicBezTo>
                    <a:pt x="951" y="9"/>
                    <a:pt x="934" y="1"/>
                    <a:pt x="91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6"/>
            <p:cNvSpPr/>
            <p:nvPr/>
          </p:nvSpPr>
          <p:spPr>
            <a:xfrm>
              <a:off x="3350075" y="1166275"/>
              <a:ext cx="26700" cy="62950"/>
            </a:xfrm>
            <a:custGeom>
              <a:avLst/>
              <a:gdLst/>
              <a:ahLst/>
              <a:cxnLst/>
              <a:rect l="l" t="t" r="r" b="b"/>
              <a:pathLst>
                <a:path w="1068" h="2518" extrusionOk="0">
                  <a:moveTo>
                    <a:pt x="600" y="1"/>
                  </a:moveTo>
                  <a:lnTo>
                    <a:pt x="334" y="167"/>
                  </a:lnTo>
                  <a:lnTo>
                    <a:pt x="334" y="501"/>
                  </a:lnTo>
                  <a:lnTo>
                    <a:pt x="600" y="368"/>
                  </a:lnTo>
                  <a:lnTo>
                    <a:pt x="600" y="1"/>
                  </a:lnTo>
                  <a:close/>
                  <a:moveTo>
                    <a:pt x="634" y="634"/>
                  </a:moveTo>
                  <a:lnTo>
                    <a:pt x="234" y="868"/>
                  </a:lnTo>
                  <a:cubicBezTo>
                    <a:pt x="200" y="901"/>
                    <a:pt x="133" y="935"/>
                    <a:pt x="133" y="968"/>
                  </a:cubicBezTo>
                  <a:cubicBezTo>
                    <a:pt x="100" y="1035"/>
                    <a:pt x="67" y="1068"/>
                    <a:pt x="67" y="1135"/>
                  </a:cubicBezTo>
                  <a:cubicBezTo>
                    <a:pt x="67" y="1168"/>
                    <a:pt x="100" y="1201"/>
                    <a:pt x="133" y="1235"/>
                  </a:cubicBezTo>
                  <a:cubicBezTo>
                    <a:pt x="133" y="1251"/>
                    <a:pt x="142" y="1260"/>
                    <a:pt x="158" y="1260"/>
                  </a:cubicBezTo>
                  <a:cubicBezTo>
                    <a:pt x="175" y="1260"/>
                    <a:pt x="200" y="1251"/>
                    <a:pt x="234" y="1235"/>
                  </a:cubicBezTo>
                  <a:lnTo>
                    <a:pt x="434" y="1135"/>
                  </a:lnTo>
                  <a:lnTo>
                    <a:pt x="434" y="1969"/>
                  </a:lnTo>
                  <a:lnTo>
                    <a:pt x="133" y="2135"/>
                  </a:lnTo>
                  <a:cubicBezTo>
                    <a:pt x="100" y="2135"/>
                    <a:pt x="67" y="2202"/>
                    <a:pt x="33" y="2236"/>
                  </a:cubicBezTo>
                  <a:cubicBezTo>
                    <a:pt x="0" y="2269"/>
                    <a:pt x="0" y="2336"/>
                    <a:pt x="0" y="2369"/>
                  </a:cubicBezTo>
                  <a:cubicBezTo>
                    <a:pt x="0" y="2436"/>
                    <a:pt x="0" y="2469"/>
                    <a:pt x="33" y="2502"/>
                  </a:cubicBezTo>
                  <a:cubicBezTo>
                    <a:pt x="45" y="2513"/>
                    <a:pt x="56" y="2517"/>
                    <a:pt x="67" y="2517"/>
                  </a:cubicBezTo>
                  <a:cubicBezTo>
                    <a:pt x="89" y="2517"/>
                    <a:pt x="111" y="2502"/>
                    <a:pt x="133" y="2502"/>
                  </a:cubicBezTo>
                  <a:lnTo>
                    <a:pt x="901" y="2035"/>
                  </a:lnTo>
                  <a:cubicBezTo>
                    <a:pt x="967" y="2002"/>
                    <a:pt x="1001" y="1969"/>
                    <a:pt x="1034" y="1935"/>
                  </a:cubicBezTo>
                  <a:cubicBezTo>
                    <a:pt x="1067" y="1869"/>
                    <a:pt x="1067" y="1835"/>
                    <a:pt x="1067" y="1769"/>
                  </a:cubicBezTo>
                  <a:cubicBezTo>
                    <a:pt x="1067" y="1735"/>
                    <a:pt x="1067" y="1702"/>
                    <a:pt x="1034" y="1668"/>
                  </a:cubicBezTo>
                  <a:cubicBezTo>
                    <a:pt x="1017" y="1652"/>
                    <a:pt x="1001" y="1643"/>
                    <a:pt x="980" y="1643"/>
                  </a:cubicBezTo>
                  <a:cubicBezTo>
                    <a:pt x="959" y="1643"/>
                    <a:pt x="934" y="1652"/>
                    <a:pt x="901" y="1668"/>
                  </a:cubicBezTo>
                  <a:lnTo>
                    <a:pt x="634" y="1835"/>
                  </a:lnTo>
                  <a:lnTo>
                    <a:pt x="634" y="634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6"/>
            <p:cNvSpPr/>
            <p:nvPr/>
          </p:nvSpPr>
          <p:spPr>
            <a:xfrm>
              <a:off x="3385100" y="1151275"/>
              <a:ext cx="29200" cy="52625"/>
            </a:xfrm>
            <a:custGeom>
              <a:avLst/>
              <a:gdLst/>
              <a:ahLst/>
              <a:cxnLst/>
              <a:rect l="l" t="t" r="r" b="b"/>
              <a:pathLst>
                <a:path w="1168" h="2105" extrusionOk="0">
                  <a:moveTo>
                    <a:pt x="334" y="0"/>
                  </a:moveTo>
                  <a:cubicBezTo>
                    <a:pt x="300" y="34"/>
                    <a:pt x="267" y="67"/>
                    <a:pt x="267" y="134"/>
                  </a:cubicBezTo>
                  <a:cubicBezTo>
                    <a:pt x="234" y="200"/>
                    <a:pt x="234" y="267"/>
                    <a:pt x="234" y="300"/>
                  </a:cubicBezTo>
                  <a:lnTo>
                    <a:pt x="234" y="634"/>
                  </a:lnTo>
                  <a:lnTo>
                    <a:pt x="133" y="667"/>
                  </a:lnTo>
                  <a:cubicBezTo>
                    <a:pt x="67" y="734"/>
                    <a:pt x="0" y="834"/>
                    <a:pt x="0" y="934"/>
                  </a:cubicBezTo>
                  <a:cubicBezTo>
                    <a:pt x="0" y="968"/>
                    <a:pt x="0" y="1034"/>
                    <a:pt x="33" y="1034"/>
                  </a:cubicBezTo>
                  <a:cubicBezTo>
                    <a:pt x="47" y="1062"/>
                    <a:pt x="62" y="1073"/>
                    <a:pt x="76" y="1073"/>
                  </a:cubicBezTo>
                  <a:cubicBezTo>
                    <a:pt x="95" y="1073"/>
                    <a:pt x="114" y="1053"/>
                    <a:pt x="133" y="1034"/>
                  </a:cubicBezTo>
                  <a:lnTo>
                    <a:pt x="234" y="1001"/>
                  </a:lnTo>
                  <a:lnTo>
                    <a:pt x="234" y="1768"/>
                  </a:lnTo>
                  <a:cubicBezTo>
                    <a:pt x="200" y="1902"/>
                    <a:pt x="267" y="2002"/>
                    <a:pt x="334" y="2068"/>
                  </a:cubicBezTo>
                  <a:cubicBezTo>
                    <a:pt x="359" y="2094"/>
                    <a:pt x="389" y="2105"/>
                    <a:pt x="427" y="2105"/>
                  </a:cubicBezTo>
                  <a:cubicBezTo>
                    <a:pt x="487" y="2105"/>
                    <a:pt x="564" y="2076"/>
                    <a:pt x="667" y="2035"/>
                  </a:cubicBezTo>
                  <a:cubicBezTo>
                    <a:pt x="734" y="1968"/>
                    <a:pt x="834" y="1902"/>
                    <a:pt x="934" y="1801"/>
                  </a:cubicBezTo>
                  <a:cubicBezTo>
                    <a:pt x="1001" y="1735"/>
                    <a:pt x="1067" y="1635"/>
                    <a:pt x="1134" y="1535"/>
                  </a:cubicBezTo>
                  <a:cubicBezTo>
                    <a:pt x="1168" y="1501"/>
                    <a:pt x="1168" y="1435"/>
                    <a:pt x="1168" y="1401"/>
                  </a:cubicBezTo>
                  <a:cubicBezTo>
                    <a:pt x="1168" y="1368"/>
                    <a:pt x="1168" y="1301"/>
                    <a:pt x="1134" y="1301"/>
                  </a:cubicBezTo>
                  <a:cubicBezTo>
                    <a:pt x="1118" y="1284"/>
                    <a:pt x="1101" y="1276"/>
                    <a:pt x="1088" y="1276"/>
                  </a:cubicBezTo>
                  <a:cubicBezTo>
                    <a:pt x="1076" y="1276"/>
                    <a:pt x="1067" y="1284"/>
                    <a:pt x="1067" y="1301"/>
                  </a:cubicBezTo>
                  <a:cubicBezTo>
                    <a:pt x="1034" y="1301"/>
                    <a:pt x="1001" y="1334"/>
                    <a:pt x="967" y="1368"/>
                  </a:cubicBezTo>
                  <a:cubicBezTo>
                    <a:pt x="901" y="1501"/>
                    <a:pt x="767" y="1601"/>
                    <a:pt x="667" y="1668"/>
                  </a:cubicBezTo>
                  <a:cubicBezTo>
                    <a:pt x="567" y="1735"/>
                    <a:pt x="500" y="1735"/>
                    <a:pt x="500" y="1735"/>
                  </a:cubicBezTo>
                  <a:cubicBezTo>
                    <a:pt x="467" y="1701"/>
                    <a:pt x="467" y="1668"/>
                    <a:pt x="467" y="1601"/>
                  </a:cubicBezTo>
                  <a:lnTo>
                    <a:pt x="467" y="901"/>
                  </a:lnTo>
                  <a:lnTo>
                    <a:pt x="867" y="601"/>
                  </a:lnTo>
                  <a:cubicBezTo>
                    <a:pt x="934" y="601"/>
                    <a:pt x="967" y="534"/>
                    <a:pt x="1001" y="501"/>
                  </a:cubicBezTo>
                  <a:cubicBezTo>
                    <a:pt x="1001" y="467"/>
                    <a:pt x="1034" y="400"/>
                    <a:pt x="1034" y="367"/>
                  </a:cubicBezTo>
                  <a:cubicBezTo>
                    <a:pt x="1034" y="300"/>
                    <a:pt x="1001" y="267"/>
                    <a:pt x="1001" y="234"/>
                  </a:cubicBezTo>
                  <a:cubicBezTo>
                    <a:pt x="984" y="217"/>
                    <a:pt x="967" y="209"/>
                    <a:pt x="947" y="209"/>
                  </a:cubicBezTo>
                  <a:cubicBezTo>
                    <a:pt x="926" y="209"/>
                    <a:pt x="901" y="217"/>
                    <a:pt x="867" y="234"/>
                  </a:cubicBezTo>
                  <a:lnTo>
                    <a:pt x="467" y="501"/>
                  </a:lnTo>
                  <a:lnTo>
                    <a:pt x="467" y="167"/>
                  </a:lnTo>
                  <a:cubicBezTo>
                    <a:pt x="467" y="134"/>
                    <a:pt x="434" y="67"/>
                    <a:pt x="4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3416775" y="1140425"/>
              <a:ext cx="30050" cy="45600"/>
            </a:xfrm>
            <a:custGeom>
              <a:avLst/>
              <a:gdLst/>
              <a:ahLst/>
              <a:cxnLst/>
              <a:rect l="l" t="t" r="r" b="b"/>
              <a:pathLst>
                <a:path w="1202" h="1824" extrusionOk="0">
                  <a:moveTo>
                    <a:pt x="801" y="401"/>
                  </a:moveTo>
                  <a:cubicBezTo>
                    <a:pt x="868" y="434"/>
                    <a:pt x="935" y="501"/>
                    <a:pt x="935" y="568"/>
                  </a:cubicBezTo>
                  <a:lnTo>
                    <a:pt x="267" y="935"/>
                  </a:lnTo>
                  <a:cubicBezTo>
                    <a:pt x="301" y="834"/>
                    <a:pt x="334" y="734"/>
                    <a:pt x="401" y="634"/>
                  </a:cubicBezTo>
                  <a:cubicBezTo>
                    <a:pt x="468" y="568"/>
                    <a:pt x="534" y="501"/>
                    <a:pt x="601" y="468"/>
                  </a:cubicBezTo>
                  <a:cubicBezTo>
                    <a:pt x="668" y="401"/>
                    <a:pt x="734" y="401"/>
                    <a:pt x="801" y="401"/>
                  </a:cubicBezTo>
                  <a:close/>
                  <a:moveTo>
                    <a:pt x="868" y="1"/>
                  </a:moveTo>
                  <a:cubicBezTo>
                    <a:pt x="768" y="1"/>
                    <a:pt x="701" y="34"/>
                    <a:pt x="601" y="101"/>
                  </a:cubicBezTo>
                  <a:cubicBezTo>
                    <a:pt x="434" y="201"/>
                    <a:pt x="301" y="367"/>
                    <a:pt x="201" y="568"/>
                  </a:cubicBezTo>
                  <a:cubicBezTo>
                    <a:pt x="67" y="768"/>
                    <a:pt x="1" y="1001"/>
                    <a:pt x="34" y="1268"/>
                  </a:cubicBezTo>
                  <a:cubicBezTo>
                    <a:pt x="1" y="1435"/>
                    <a:pt x="67" y="1602"/>
                    <a:pt x="167" y="1735"/>
                  </a:cubicBezTo>
                  <a:cubicBezTo>
                    <a:pt x="229" y="1797"/>
                    <a:pt x="291" y="1823"/>
                    <a:pt x="360" y="1823"/>
                  </a:cubicBezTo>
                  <a:cubicBezTo>
                    <a:pt x="439" y="1823"/>
                    <a:pt x="527" y="1789"/>
                    <a:pt x="634" y="1735"/>
                  </a:cubicBezTo>
                  <a:cubicBezTo>
                    <a:pt x="734" y="1668"/>
                    <a:pt x="835" y="1602"/>
                    <a:pt x="935" y="1502"/>
                  </a:cubicBezTo>
                  <a:cubicBezTo>
                    <a:pt x="1035" y="1435"/>
                    <a:pt x="1101" y="1335"/>
                    <a:pt x="1168" y="1235"/>
                  </a:cubicBezTo>
                  <a:cubicBezTo>
                    <a:pt x="1168" y="1201"/>
                    <a:pt x="1201" y="1168"/>
                    <a:pt x="1201" y="1101"/>
                  </a:cubicBezTo>
                  <a:cubicBezTo>
                    <a:pt x="1201" y="1068"/>
                    <a:pt x="1201" y="1035"/>
                    <a:pt x="1168" y="1001"/>
                  </a:cubicBezTo>
                  <a:lnTo>
                    <a:pt x="1101" y="1001"/>
                  </a:lnTo>
                  <a:cubicBezTo>
                    <a:pt x="1035" y="1035"/>
                    <a:pt x="1001" y="1068"/>
                    <a:pt x="968" y="1101"/>
                  </a:cubicBezTo>
                  <a:cubicBezTo>
                    <a:pt x="868" y="1235"/>
                    <a:pt x="768" y="1301"/>
                    <a:pt x="634" y="1402"/>
                  </a:cubicBezTo>
                  <a:cubicBezTo>
                    <a:pt x="587" y="1425"/>
                    <a:pt x="523" y="1449"/>
                    <a:pt x="466" y="1449"/>
                  </a:cubicBezTo>
                  <a:cubicBezTo>
                    <a:pt x="443" y="1449"/>
                    <a:pt x="420" y="1445"/>
                    <a:pt x="401" y="1435"/>
                  </a:cubicBezTo>
                  <a:cubicBezTo>
                    <a:pt x="334" y="1435"/>
                    <a:pt x="267" y="1368"/>
                    <a:pt x="267" y="1301"/>
                  </a:cubicBezTo>
                  <a:lnTo>
                    <a:pt x="1201" y="768"/>
                  </a:lnTo>
                  <a:lnTo>
                    <a:pt x="1201" y="601"/>
                  </a:lnTo>
                  <a:cubicBezTo>
                    <a:pt x="1201" y="501"/>
                    <a:pt x="1201" y="401"/>
                    <a:pt x="1168" y="301"/>
                  </a:cubicBezTo>
                  <a:cubicBezTo>
                    <a:pt x="1135" y="234"/>
                    <a:pt x="1101" y="134"/>
                    <a:pt x="1035" y="67"/>
                  </a:cubicBezTo>
                  <a:cubicBezTo>
                    <a:pt x="1001" y="34"/>
                    <a:pt x="935" y="1"/>
                    <a:pt x="8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3449300" y="1118325"/>
              <a:ext cx="35875" cy="53600"/>
            </a:xfrm>
            <a:custGeom>
              <a:avLst/>
              <a:gdLst/>
              <a:ahLst/>
              <a:cxnLst/>
              <a:rect l="l" t="t" r="r" b="b"/>
              <a:pathLst>
                <a:path w="1435" h="2144" extrusionOk="0">
                  <a:moveTo>
                    <a:pt x="1101" y="1"/>
                  </a:moveTo>
                  <a:cubicBezTo>
                    <a:pt x="1068" y="1"/>
                    <a:pt x="1035" y="17"/>
                    <a:pt x="1001" y="51"/>
                  </a:cubicBezTo>
                  <a:cubicBezTo>
                    <a:pt x="935" y="51"/>
                    <a:pt x="901" y="117"/>
                    <a:pt x="868" y="151"/>
                  </a:cubicBezTo>
                  <a:cubicBezTo>
                    <a:pt x="834" y="217"/>
                    <a:pt x="768" y="251"/>
                    <a:pt x="768" y="317"/>
                  </a:cubicBezTo>
                  <a:cubicBezTo>
                    <a:pt x="734" y="284"/>
                    <a:pt x="701" y="284"/>
                    <a:pt x="668" y="284"/>
                  </a:cubicBezTo>
                  <a:cubicBezTo>
                    <a:pt x="651" y="267"/>
                    <a:pt x="634" y="259"/>
                    <a:pt x="618" y="259"/>
                  </a:cubicBezTo>
                  <a:cubicBezTo>
                    <a:pt x="601" y="259"/>
                    <a:pt x="584" y="267"/>
                    <a:pt x="568" y="284"/>
                  </a:cubicBezTo>
                  <a:cubicBezTo>
                    <a:pt x="501" y="284"/>
                    <a:pt x="468" y="317"/>
                    <a:pt x="468" y="351"/>
                  </a:cubicBezTo>
                  <a:cubicBezTo>
                    <a:pt x="401" y="418"/>
                    <a:pt x="367" y="484"/>
                    <a:pt x="367" y="518"/>
                  </a:cubicBezTo>
                  <a:lnTo>
                    <a:pt x="367" y="418"/>
                  </a:lnTo>
                  <a:lnTo>
                    <a:pt x="167" y="551"/>
                  </a:lnTo>
                  <a:cubicBezTo>
                    <a:pt x="101" y="584"/>
                    <a:pt x="67" y="618"/>
                    <a:pt x="34" y="684"/>
                  </a:cubicBezTo>
                  <a:cubicBezTo>
                    <a:pt x="34" y="718"/>
                    <a:pt x="1" y="751"/>
                    <a:pt x="1" y="818"/>
                  </a:cubicBezTo>
                  <a:cubicBezTo>
                    <a:pt x="1" y="851"/>
                    <a:pt x="34" y="885"/>
                    <a:pt x="34" y="918"/>
                  </a:cubicBezTo>
                  <a:cubicBezTo>
                    <a:pt x="51" y="935"/>
                    <a:pt x="67" y="943"/>
                    <a:pt x="84" y="943"/>
                  </a:cubicBezTo>
                  <a:cubicBezTo>
                    <a:pt x="101" y="943"/>
                    <a:pt x="117" y="935"/>
                    <a:pt x="134" y="918"/>
                  </a:cubicBezTo>
                  <a:lnTo>
                    <a:pt x="134" y="1752"/>
                  </a:lnTo>
                  <a:cubicBezTo>
                    <a:pt x="101" y="1785"/>
                    <a:pt x="67" y="1819"/>
                    <a:pt x="34" y="1852"/>
                  </a:cubicBezTo>
                  <a:cubicBezTo>
                    <a:pt x="34" y="1919"/>
                    <a:pt x="1" y="1952"/>
                    <a:pt x="1" y="2019"/>
                  </a:cubicBezTo>
                  <a:cubicBezTo>
                    <a:pt x="1" y="2052"/>
                    <a:pt x="1" y="2085"/>
                    <a:pt x="34" y="2119"/>
                  </a:cubicBezTo>
                  <a:cubicBezTo>
                    <a:pt x="51" y="2135"/>
                    <a:pt x="67" y="2144"/>
                    <a:pt x="88" y="2144"/>
                  </a:cubicBezTo>
                  <a:cubicBezTo>
                    <a:pt x="109" y="2144"/>
                    <a:pt x="134" y="2135"/>
                    <a:pt x="167" y="2119"/>
                  </a:cubicBezTo>
                  <a:lnTo>
                    <a:pt x="367" y="1985"/>
                  </a:lnTo>
                  <a:cubicBezTo>
                    <a:pt x="401" y="1985"/>
                    <a:pt x="468" y="1919"/>
                    <a:pt x="468" y="1885"/>
                  </a:cubicBezTo>
                  <a:cubicBezTo>
                    <a:pt x="501" y="1852"/>
                    <a:pt x="501" y="1785"/>
                    <a:pt x="501" y="1752"/>
                  </a:cubicBezTo>
                  <a:cubicBezTo>
                    <a:pt x="534" y="1685"/>
                    <a:pt x="501" y="1652"/>
                    <a:pt x="468" y="1618"/>
                  </a:cubicBezTo>
                  <a:cubicBezTo>
                    <a:pt x="468" y="1607"/>
                    <a:pt x="464" y="1604"/>
                    <a:pt x="456" y="1604"/>
                  </a:cubicBezTo>
                  <a:cubicBezTo>
                    <a:pt x="442" y="1604"/>
                    <a:pt x="412" y="1618"/>
                    <a:pt x="367" y="1618"/>
                  </a:cubicBezTo>
                  <a:lnTo>
                    <a:pt x="367" y="918"/>
                  </a:lnTo>
                  <a:cubicBezTo>
                    <a:pt x="401" y="851"/>
                    <a:pt x="434" y="784"/>
                    <a:pt x="468" y="718"/>
                  </a:cubicBezTo>
                  <a:cubicBezTo>
                    <a:pt x="501" y="684"/>
                    <a:pt x="501" y="651"/>
                    <a:pt x="534" y="651"/>
                  </a:cubicBezTo>
                  <a:lnTo>
                    <a:pt x="601" y="651"/>
                  </a:lnTo>
                  <a:cubicBezTo>
                    <a:pt x="601" y="651"/>
                    <a:pt x="601" y="684"/>
                    <a:pt x="601" y="718"/>
                  </a:cubicBezTo>
                  <a:lnTo>
                    <a:pt x="601" y="1852"/>
                  </a:lnTo>
                  <a:lnTo>
                    <a:pt x="801" y="1718"/>
                  </a:lnTo>
                  <a:cubicBezTo>
                    <a:pt x="868" y="1685"/>
                    <a:pt x="901" y="1652"/>
                    <a:pt x="935" y="1585"/>
                  </a:cubicBezTo>
                  <a:cubicBezTo>
                    <a:pt x="968" y="1552"/>
                    <a:pt x="968" y="1518"/>
                    <a:pt x="968" y="1452"/>
                  </a:cubicBezTo>
                  <a:cubicBezTo>
                    <a:pt x="968" y="1418"/>
                    <a:pt x="968" y="1385"/>
                    <a:pt x="935" y="1352"/>
                  </a:cubicBezTo>
                  <a:cubicBezTo>
                    <a:pt x="918" y="1335"/>
                    <a:pt x="901" y="1326"/>
                    <a:pt x="885" y="1326"/>
                  </a:cubicBezTo>
                  <a:cubicBezTo>
                    <a:pt x="868" y="1326"/>
                    <a:pt x="851" y="1335"/>
                    <a:pt x="834" y="1352"/>
                  </a:cubicBezTo>
                  <a:lnTo>
                    <a:pt x="834" y="651"/>
                  </a:lnTo>
                  <a:cubicBezTo>
                    <a:pt x="868" y="584"/>
                    <a:pt x="901" y="484"/>
                    <a:pt x="935" y="418"/>
                  </a:cubicBezTo>
                  <a:cubicBezTo>
                    <a:pt x="935" y="384"/>
                    <a:pt x="968" y="384"/>
                    <a:pt x="1001" y="351"/>
                  </a:cubicBezTo>
                  <a:lnTo>
                    <a:pt x="1068" y="351"/>
                  </a:lnTo>
                  <a:cubicBezTo>
                    <a:pt x="1068" y="384"/>
                    <a:pt x="1068" y="418"/>
                    <a:pt x="1068" y="451"/>
                  </a:cubicBezTo>
                  <a:lnTo>
                    <a:pt x="1068" y="1552"/>
                  </a:lnTo>
                  <a:lnTo>
                    <a:pt x="1301" y="1452"/>
                  </a:lnTo>
                  <a:cubicBezTo>
                    <a:pt x="1335" y="1418"/>
                    <a:pt x="1368" y="1385"/>
                    <a:pt x="1402" y="1318"/>
                  </a:cubicBezTo>
                  <a:cubicBezTo>
                    <a:pt x="1435" y="1285"/>
                    <a:pt x="1435" y="1218"/>
                    <a:pt x="1435" y="1185"/>
                  </a:cubicBezTo>
                  <a:cubicBezTo>
                    <a:pt x="1435" y="1151"/>
                    <a:pt x="1435" y="1085"/>
                    <a:pt x="1402" y="1085"/>
                  </a:cubicBezTo>
                  <a:cubicBezTo>
                    <a:pt x="1385" y="1068"/>
                    <a:pt x="1368" y="1060"/>
                    <a:pt x="1352" y="1060"/>
                  </a:cubicBezTo>
                  <a:cubicBezTo>
                    <a:pt x="1335" y="1060"/>
                    <a:pt x="1318" y="1068"/>
                    <a:pt x="1301" y="1085"/>
                  </a:cubicBezTo>
                  <a:lnTo>
                    <a:pt x="1301" y="351"/>
                  </a:lnTo>
                  <a:cubicBezTo>
                    <a:pt x="1301" y="217"/>
                    <a:pt x="1268" y="117"/>
                    <a:pt x="1201" y="51"/>
                  </a:cubicBezTo>
                  <a:cubicBezTo>
                    <a:pt x="1168" y="17"/>
                    <a:pt x="1135" y="1"/>
                    <a:pt x="11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6"/>
            <p:cNvSpPr/>
            <p:nvPr/>
          </p:nvSpPr>
          <p:spPr>
            <a:xfrm>
              <a:off x="3486825" y="1100725"/>
              <a:ext cx="30050" cy="47025"/>
            </a:xfrm>
            <a:custGeom>
              <a:avLst/>
              <a:gdLst/>
              <a:ahLst/>
              <a:cxnLst/>
              <a:rect l="l" t="t" r="r" b="b"/>
              <a:pathLst>
                <a:path w="1202" h="1881" extrusionOk="0">
                  <a:moveTo>
                    <a:pt x="801" y="955"/>
                  </a:moveTo>
                  <a:lnTo>
                    <a:pt x="801" y="1088"/>
                  </a:lnTo>
                  <a:cubicBezTo>
                    <a:pt x="734" y="1188"/>
                    <a:pt x="668" y="1255"/>
                    <a:pt x="601" y="1322"/>
                  </a:cubicBezTo>
                  <a:cubicBezTo>
                    <a:pt x="568" y="1388"/>
                    <a:pt x="501" y="1455"/>
                    <a:pt x="434" y="1488"/>
                  </a:cubicBezTo>
                  <a:cubicBezTo>
                    <a:pt x="368" y="1522"/>
                    <a:pt x="301" y="1522"/>
                    <a:pt x="267" y="1522"/>
                  </a:cubicBezTo>
                  <a:cubicBezTo>
                    <a:pt x="234" y="1522"/>
                    <a:pt x="234" y="1488"/>
                    <a:pt x="234" y="1455"/>
                  </a:cubicBezTo>
                  <a:cubicBezTo>
                    <a:pt x="234" y="1388"/>
                    <a:pt x="267" y="1322"/>
                    <a:pt x="301" y="1288"/>
                  </a:cubicBezTo>
                  <a:cubicBezTo>
                    <a:pt x="368" y="1188"/>
                    <a:pt x="434" y="1088"/>
                    <a:pt x="534" y="1055"/>
                  </a:cubicBezTo>
                  <a:cubicBezTo>
                    <a:pt x="601" y="988"/>
                    <a:pt x="701" y="955"/>
                    <a:pt x="801" y="955"/>
                  </a:cubicBezTo>
                  <a:close/>
                  <a:moveTo>
                    <a:pt x="790" y="1"/>
                  </a:moveTo>
                  <a:cubicBezTo>
                    <a:pt x="723" y="1"/>
                    <a:pt x="652" y="24"/>
                    <a:pt x="568" y="87"/>
                  </a:cubicBezTo>
                  <a:cubicBezTo>
                    <a:pt x="501" y="121"/>
                    <a:pt x="468" y="154"/>
                    <a:pt x="401" y="188"/>
                  </a:cubicBezTo>
                  <a:cubicBezTo>
                    <a:pt x="334" y="254"/>
                    <a:pt x="267" y="288"/>
                    <a:pt x="234" y="354"/>
                  </a:cubicBezTo>
                  <a:lnTo>
                    <a:pt x="134" y="454"/>
                  </a:lnTo>
                  <a:cubicBezTo>
                    <a:pt x="134" y="454"/>
                    <a:pt x="134" y="488"/>
                    <a:pt x="134" y="521"/>
                  </a:cubicBezTo>
                  <a:cubicBezTo>
                    <a:pt x="101" y="554"/>
                    <a:pt x="101" y="554"/>
                    <a:pt x="134" y="588"/>
                  </a:cubicBezTo>
                  <a:cubicBezTo>
                    <a:pt x="101" y="621"/>
                    <a:pt x="134" y="688"/>
                    <a:pt x="134" y="721"/>
                  </a:cubicBezTo>
                  <a:lnTo>
                    <a:pt x="234" y="721"/>
                  </a:lnTo>
                  <a:cubicBezTo>
                    <a:pt x="267" y="688"/>
                    <a:pt x="301" y="655"/>
                    <a:pt x="334" y="621"/>
                  </a:cubicBezTo>
                  <a:cubicBezTo>
                    <a:pt x="401" y="554"/>
                    <a:pt x="501" y="488"/>
                    <a:pt x="568" y="421"/>
                  </a:cubicBezTo>
                  <a:cubicBezTo>
                    <a:pt x="668" y="388"/>
                    <a:pt x="734" y="388"/>
                    <a:pt x="734" y="388"/>
                  </a:cubicBezTo>
                  <a:cubicBezTo>
                    <a:pt x="768" y="388"/>
                    <a:pt x="801" y="421"/>
                    <a:pt x="801" y="488"/>
                  </a:cubicBezTo>
                  <a:lnTo>
                    <a:pt x="801" y="554"/>
                  </a:lnTo>
                  <a:cubicBezTo>
                    <a:pt x="701" y="588"/>
                    <a:pt x="634" y="621"/>
                    <a:pt x="568" y="655"/>
                  </a:cubicBezTo>
                  <a:cubicBezTo>
                    <a:pt x="234" y="855"/>
                    <a:pt x="34" y="1188"/>
                    <a:pt x="1" y="1589"/>
                  </a:cubicBezTo>
                  <a:cubicBezTo>
                    <a:pt x="1" y="1689"/>
                    <a:pt x="34" y="1789"/>
                    <a:pt x="134" y="1855"/>
                  </a:cubicBezTo>
                  <a:cubicBezTo>
                    <a:pt x="167" y="1872"/>
                    <a:pt x="217" y="1880"/>
                    <a:pt x="267" y="1880"/>
                  </a:cubicBezTo>
                  <a:cubicBezTo>
                    <a:pt x="318" y="1880"/>
                    <a:pt x="368" y="1872"/>
                    <a:pt x="401" y="1855"/>
                  </a:cubicBezTo>
                  <a:cubicBezTo>
                    <a:pt x="468" y="1789"/>
                    <a:pt x="534" y="1755"/>
                    <a:pt x="601" y="1689"/>
                  </a:cubicBezTo>
                  <a:cubicBezTo>
                    <a:pt x="668" y="1622"/>
                    <a:pt x="734" y="1555"/>
                    <a:pt x="801" y="1488"/>
                  </a:cubicBezTo>
                  <a:lnTo>
                    <a:pt x="801" y="1555"/>
                  </a:lnTo>
                  <a:lnTo>
                    <a:pt x="1035" y="1422"/>
                  </a:lnTo>
                  <a:cubicBezTo>
                    <a:pt x="1101" y="1388"/>
                    <a:pt x="1135" y="1355"/>
                    <a:pt x="1168" y="1288"/>
                  </a:cubicBezTo>
                  <a:cubicBezTo>
                    <a:pt x="1168" y="1255"/>
                    <a:pt x="1201" y="1188"/>
                    <a:pt x="1201" y="1155"/>
                  </a:cubicBezTo>
                  <a:cubicBezTo>
                    <a:pt x="1201" y="1122"/>
                    <a:pt x="1201" y="1088"/>
                    <a:pt x="1168" y="1055"/>
                  </a:cubicBezTo>
                  <a:cubicBezTo>
                    <a:pt x="1151" y="1038"/>
                    <a:pt x="1135" y="1030"/>
                    <a:pt x="1114" y="1030"/>
                  </a:cubicBezTo>
                  <a:cubicBezTo>
                    <a:pt x="1093" y="1030"/>
                    <a:pt x="1068" y="1038"/>
                    <a:pt x="1035" y="1055"/>
                  </a:cubicBezTo>
                  <a:lnTo>
                    <a:pt x="1001" y="1055"/>
                  </a:lnTo>
                  <a:lnTo>
                    <a:pt x="1001" y="354"/>
                  </a:lnTo>
                  <a:cubicBezTo>
                    <a:pt x="1001" y="188"/>
                    <a:pt x="968" y="87"/>
                    <a:pt x="901" y="21"/>
                  </a:cubicBezTo>
                  <a:cubicBezTo>
                    <a:pt x="865" y="9"/>
                    <a:pt x="828" y="1"/>
                    <a:pt x="79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6"/>
            <p:cNvSpPr/>
            <p:nvPr/>
          </p:nvSpPr>
          <p:spPr>
            <a:xfrm>
              <a:off x="3517675" y="1079550"/>
              <a:ext cx="34225" cy="70700"/>
            </a:xfrm>
            <a:custGeom>
              <a:avLst/>
              <a:gdLst/>
              <a:ahLst/>
              <a:cxnLst/>
              <a:rect l="l" t="t" r="r" b="b"/>
              <a:pathLst>
                <a:path w="1369" h="2828" extrusionOk="0">
                  <a:moveTo>
                    <a:pt x="943" y="420"/>
                  </a:moveTo>
                  <a:cubicBezTo>
                    <a:pt x="962" y="420"/>
                    <a:pt x="982" y="424"/>
                    <a:pt x="1002" y="434"/>
                  </a:cubicBezTo>
                  <a:cubicBezTo>
                    <a:pt x="1035" y="434"/>
                    <a:pt x="1068" y="501"/>
                    <a:pt x="1102" y="534"/>
                  </a:cubicBezTo>
                  <a:cubicBezTo>
                    <a:pt x="1135" y="601"/>
                    <a:pt x="1135" y="668"/>
                    <a:pt x="1135" y="701"/>
                  </a:cubicBezTo>
                  <a:cubicBezTo>
                    <a:pt x="1135" y="834"/>
                    <a:pt x="1102" y="934"/>
                    <a:pt x="1035" y="1035"/>
                  </a:cubicBezTo>
                  <a:cubicBezTo>
                    <a:pt x="1002" y="1168"/>
                    <a:pt x="901" y="1268"/>
                    <a:pt x="801" y="1335"/>
                  </a:cubicBezTo>
                  <a:cubicBezTo>
                    <a:pt x="768" y="1351"/>
                    <a:pt x="726" y="1360"/>
                    <a:pt x="685" y="1360"/>
                  </a:cubicBezTo>
                  <a:cubicBezTo>
                    <a:pt x="643" y="1360"/>
                    <a:pt x="601" y="1351"/>
                    <a:pt x="568" y="1335"/>
                  </a:cubicBezTo>
                  <a:cubicBezTo>
                    <a:pt x="501" y="1268"/>
                    <a:pt x="468" y="1201"/>
                    <a:pt x="468" y="1101"/>
                  </a:cubicBezTo>
                  <a:cubicBezTo>
                    <a:pt x="468" y="1001"/>
                    <a:pt x="501" y="901"/>
                    <a:pt x="535" y="801"/>
                  </a:cubicBezTo>
                  <a:cubicBezTo>
                    <a:pt x="568" y="668"/>
                    <a:pt x="668" y="534"/>
                    <a:pt x="801" y="467"/>
                  </a:cubicBezTo>
                  <a:cubicBezTo>
                    <a:pt x="849" y="444"/>
                    <a:pt x="896" y="420"/>
                    <a:pt x="943" y="420"/>
                  </a:cubicBezTo>
                  <a:close/>
                  <a:moveTo>
                    <a:pt x="985" y="0"/>
                  </a:moveTo>
                  <a:cubicBezTo>
                    <a:pt x="910" y="0"/>
                    <a:pt x="835" y="34"/>
                    <a:pt x="768" y="100"/>
                  </a:cubicBezTo>
                  <a:cubicBezTo>
                    <a:pt x="701" y="134"/>
                    <a:pt x="668" y="167"/>
                    <a:pt x="601" y="234"/>
                  </a:cubicBezTo>
                  <a:cubicBezTo>
                    <a:pt x="535" y="301"/>
                    <a:pt x="501" y="367"/>
                    <a:pt x="434" y="467"/>
                  </a:cubicBezTo>
                  <a:lnTo>
                    <a:pt x="434" y="334"/>
                  </a:lnTo>
                  <a:lnTo>
                    <a:pt x="168" y="501"/>
                  </a:lnTo>
                  <a:cubicBezTo>
                    <a:pt x="134" y="501"/>
                    <a:pt x="68" y="568"/>
                    <a:pt x="68" y="601"/>
                  </a:cubicBezTo>
                  <a:cubicBezTo>
                    <a:pt x="34" y="634"/>
                    <a:pt x="34" y="701"/>
                    <a:pt x="34" y="734"/>
                  </a:cubicBezTo>
                  <a:cubicBezTo>
                    <a:pt x="1" y="801"/>
                    <a:pt x="34" y="834"/>
                    <a:pt x="68" y="868"/>
                  </a:cubicBezTo>
                  <a:cubicBezTo>
                    <a:pt x="68" y="879"/>
                    <a:pt x="75" y="883"/>
                    <a:pt x="86" y="883"/>
                  </a:cubicBezTo>
                  <a:cubicBezTo>
                    <a:pt x="108" y="883"/>
                    <a:pt x="145" y="868"/>
                    <a:pt x="168" y="868"/>
                  </a:cubicBezTo>
                  <a:lnTo>
                    <a:pt x="201" y="834"/>
                  </a:lnTo>
                  <a:lnTo>
                    <a:pt x="201" y="2402"/>
                  </a:lnTo>
                  <a:lnTo>
                    <a:pt x="168" y="2436"/>
                  </a:lnTo>
                  <a:cubicBezTo>
                    <a:pt x="134" y="2436"/>
                    <a:pt x="101" y="2502"/>
                    <a:pt x="68" y="2536"/>
                  </a:cubicBezTo>
                  <a:cubicBezTo>
                    <a:pt x="34" y="2569"/>
                    <a:pt x="34" y="2636"/>
                    <a:pt x="34" y="2702"/>
                  </a:cubicBezTo>
                  <a:cubicBezTo>
                    <a:pt x="34" y="2736"/>
                    <a:pt x="34" y="2769"/>
                    <a:pt x="68" y="2802"/>
                  </a:cubicBezTo>
                  <a:cubicBezTo>
                    <a:pt x="68" y="2819"/>
                    <a:pt x="84" y="2827"/>
                    <a:pt x="105" y="2827"/>
                  </a:cubicBezTo>
                  <a:cubicBezTo>
                    <a:pt x="126" y="2827"/>
                    <a:pt x="151" y="2819"/>
                    <a:pt x="168" y="2802"/>
                  </a:cubicBezTo>
                  <a:lnTo>
                    <a:pt x="601" y="2569"/>
                  </a:lnTo>
                  <a:cubicBezTo>
                    <a:pt x="635" y="2536"/>
                    <a:pt x="668" y="2502"/>
                    <a:pt x="701" y="2436"/>
                  </a:cubicBezTo>
                  <a:cubicBezTo>
                    <a:pt x="735" y="2402"/>
                    <a:pt x="735" y="2335"/>
                    <a:pt x="735" y="2302"/>
                  </a:cubicBezTo>
                  <a:cubicBezTo>
                    <a:pt x="735" y="2269"/>
                    <a:pt x="735" y="2235"/>
                    <a:pt x="701" y="2202"/>
                  </a:cubicBezTo>
                  <a:cubicBezTo>
                    <a:pt x="685" y="2185"/>
                    <a:pt x="668" y="2177"/>
                    <a:pt x="651" y="2177"/>
                  </a:cubicBezTo>
                  <a:cubicBezTo>
                    <a:pt x="635" y="2177"/>
                    <a:pt x="618" y="2185"/>
                    <a:pt x="601" y="2202"/>
                  </a:cubicBezTo>
                  <a:lnTo>
                    <a:pt x="468" y="2269"/>
                  </a:lnTo>
                  <a:lnTo>
                    <a:pt x="468" y="1702"/>
                  </a:lnTo>
                  <a:cubicBezTo>
                    <a:pt x="490" y="1702"/>
                    <a:pt x="527" y="1716"/>
                    <a:pt x="569" y="1716"/>
                  </a:cubicBezTo>
                  <a:cubicBezTo>
                    <a:pt x="590" y="1716"/>
                    <a:pt x="612" y="1713"/>
                    <a:pt x="635" y="1702"/>
                  </a:cubicBezTo>
                  <a:cubicBezTo>
                    <a:pt x="701" y="1702"/>
                    <a:pt x="735" y="1668"/>
                    <a:pt x="801" y="1635"/>
                  </a:cubicBezTo>
                  <a:cubicBezTo>
                    <a:pt x="968" y="1535"/>
                    <a:pt x="1068" y="1401"/>
                    <a:pt x="1168" y="1235"/>
                  </a:cubicBezTo>
                  <a:cubicBezTo>
                    <a:pt x="1268" y="1035"/>
                    <a:pt x="1368" y="801"/>
                    <a:pt x="1368" y="534"/>
                  </a:cubicBezTo>
                  <a:cubicBezTo>
                    <a:pt x="1368" y="367"/>
                    <a:pt x="1302" y="201"/>
                    <a:pt x="1202" y="100"/>
                  </a:cubicBezTo>
                  <a:cubicBezTo>
                    <a:pt x="1135" y="34"/>
                    <a:pt x="1060" y="0"/>
                    <a:pt x="98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6"/>
            <p:cNvSpPr/>
            <p:nvPr/>
          </p:nvSpPr>
          <p:spPr>
            <a:xfrm>
              <a:off x="3557700" y="1035550"/>
              <a:ext cx="25900" cy="83225"/>
            </a:xfrm>
            <a:custGeom>
              <a:avLst/>
              <a:gdLst/>
              <a:ahLst/>
              <a:cxnLst/>
              <a:rect l="l" t="t" r="r" b="b"/>
              <a:pathLst>
                <a:path w="1036" h="3329" extrusionOk="0">
                  <a:moveTo>
                    <a:pt x="947" y="1"/>
                  </a:moveTo>
                  <a:cubicBezTo>
                    <a:pt x="935" y="1"/>
                    <a:pt x="918" y="9"/>
                    <a:pt x="902" y="26"/>
                  </a:cubicBezTo>
                  <a:cubicBezTo>
                    <a:pt x="868" y="26"/>
                    <a:pt x="835" y="59"/>
                    <a:pt x="835" y="93"/>
                  </a:cubicBezTo>
                  <a:cubicBezTo>
                    <a:pt x="802" y="126"/>
                    <a:pt x="802" y="193"/>
                    <a:pt x="802" y="226"/>
                  </a:cubicBezTo>
                  <a:lnTo>
                    <a:pt x="34" y="3061"/>
                  </a:lnTo>
                  <a:cubicBezTo>
                    <a:pt x="34" y="3128"/>
                    <a:pt x="34" y="3161"/>
                    <a:pt x="34" y="3228"/>
                  </a:cubicBezTo>
                  <a:cubicBezTo>
                    <a:pt x="1" y="3262"/>
                    <a:pt x="34" y="3295"/>
                    <a:pt x="68" y="3328"/>
                  </a:cubicBezTo>
                  <a:lnTo>
                    <a:pt x="134" y="3328"/>
                  </a:lnTo>
                  <a:cubicBezTo>
                    <a:pt x="168" y="3295"/>
                    <a:pt x="201" y="3262"/>
                    <a:pt x="201" y="3228"/>
                  </a:cubicBezTo>
                  <a:cubicBezTo>
                    <a:pt x="234" y="3195"/>
                    <a:pt x="234" y="3128"/>
                    <a:pt x="268" y="3095"/>
                  </a:cubicBezTo>
                  <a:lnTo>
                    <a:pt x="968" y="259"/>
                  </a:lnTo>
                  <a:cubicBezTo>
                    <a:pt x="1002" y="226"/>
                    <a:pt x="1002" y="159"/>
                    <a:pt x="1002" y="93"/>
                  </a:cubicBezTo>
                  <a:cubicBezTo>
                    <a:pt x="1035" y="59"/>
                    <a:pt x="1002" y="26"/>
                    <a:pt x="968" y="26"/>
                  </a:cubicBezTo>
                  <a:cubicBezTo>
                    <a:pt x="968" y="9"/>
                    <a:pt x="960" y="1"/>
                    <a:pt x="94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6"/>
            <p:cNvSpPr/>
            <p:nvPr/>
          </p:nvSpPr>
          <p:spPr>
            <a:xfrm>
              <a:off x="3592725" y="1025000"/>
              <a:ext cx="25050" cy="60400"/>
            </a:xfrm>
            <a:custGeom>
              <a:avLst/>
              <a:gdLst/>
              <a:ahLst/>
              <a:cxnLst/>
              <a:rect l="l" t="t" r="r" b="b"/>
              <a:pathLst>
                <a:path w="1002" h="2416" extrusionOk="0">
                  <a:moveTo>
                    <a:pt x="572" y="393"/>
                  </a:moveTo>
                  <a:cubicBezTo>
                    <a:pt x="601" y="393"/>
                    <a:pt x="629" y="409"/>
                    <a:pt x="668" y="448"/>
                  </a:cubicBezTo>
                  <a:cubicBezTo>
                    <a:pt x="735" y="581"/>
                    <a:pt x="768" y="715"/>
                    <a:pt x="768" y="881"/>
                  </a:cubicBezTo>
                  <a:lnTo>
                    <a:pt x="768" y="1248"/>
                  </a:lnTo>
                  <a:cubicBezTo>
                    <a:pt x="768" y="1449"/>
                    <a:pt x="735" y="1615"/>
                    <a:pt x="668" y="1782"/>
                  </a:cubicBezTo>
                  <a:cubicBezTo>
                    <a:pt x="635" y="1882"/>
                    <a:pt x="568" y="1949"/>
                    <a:pt x="501" y="2016"/>
                  </a:cubicBezTo>
                  <a:cubicBezTo>
                    <a:pt x="474" y="2029"/>
                    <a:pt x="446" y="2038"/>
                    <a:pt x="421" y="2038"/>
                  </a:cubicBezTo>
                  <a:cubicBezTo>
                    <a:pt x="385" y="2038"/>
                    <a:pt x="354" y="2021"/>
                    <a:pt x="335" y="1982"/>
                  </a:cubicBezTo>
                  <a:cubicBezTo>
                    <a:pt x="268" y="1882"/>
                    <a:pt x="234" y="1715"/>
                    <a:pt x="234" y="1582"/>
                  </a:cubicBezTo>
                  <a:lnTo>
                    <a:pt x="234" y="1182"/>
                  </a:lnTo>
                  <a:cubicBezTo>
                    <a:pt x="234" y="1015"/>
                    <a:pt x="268" y="815"/>
                    <a:pt x="335" y="648"/>
                  </a:cubicBezTo>
                  <a:cubicBezTo>
                    <a:pt x="368" y="548"/>
                    <a:pt x="401" y="481"/>
                    <a:pt x="501" y="414"/>
                  </a:cubicBezTo>
                  <a:cubicBezTo>
                    <a:pt x="529" y="401"/>
                    <a:pt x="551" y="393"/>
                    <a:pt x="572" y="393"/>
                  </a:cubicBezTo>
                  <a:close/>
                  <a:moveTo>
                    <a:pt x="655" y="0"/>
                  </a:moveTo>
                  <a:cubicBezTo>
                    <a:pt x="596" y="0"/>
                    <a:pt x="549" y="24"/>
                    <a:pt x="501" y="48"/>
                  </a:cubicBezTo>
                  <a:cubicBezTo>
                    <a:pt x="301" y="181"/>
                    <a:pt x="168" y="381"/>
                    <a:pt x="134" y="581"/>
                  </a:cubicBezTo>
                  <a:cubicBezTo>
                    <a:pt x="34" y="815"/>
                    <a:pt x="1" y="1048"/>
                    <a:pt x="1" y="1315"/>
                  </a:cubicBezTo>
                  <a:lnTo>
                    <a:pt x="1" y="1682"/>
                  </a:lnTo>
                  <a:cubicBezTo>
                    <a:pt x="1" y="1849"/>
                    <a:pt x="34" y="2016"/>
                    <a:pt x="68" y="2182"/>
                  </a:cubicBezTo>
                  <a:cubicBezTo>
                    <a:pt x="134" y="2316"/>
                    <a:pt x="201" y="2383"/>
                    <a:pt x="268" y="2416"/>
                  </a:cubicBezTo>
                  <a:cubicBezTo>
                    <a:pt x="335" y="2416"/>
                    <a:pt x="435" y="2416"/>
                    <a:pt x="501" y="2383"/>
                  </a:cubicBezTo>
                  <a:cubicBezTo>
                    <a:pt x="668" y="2249"/>
                    <a:pt x="802" y="2049"/>
                    <a:pt x="868" y="1849"/>
                  </a:cubicBezTo>
                  <a:cubicBezTo>
                    <a:pt x="935" y="1615"/>
                    <a:pt x="1002" y="1382"/>
                    <a:pt x="1002" y="1115"/>
                  </a:cubicBezTo>
                  <a:lnTo>
                    <a:pt x="1002" y="748"/>
                  </a:lnTo>
                  <a:cubicBezTo>
                    <a:pt x="1002" y="581"/>
                    <a:pt x="968" y="414"/>
                    <a:pt x="902" y="248"/>
                  </a:cubicBezTo>
                  <a:cubicBezTo>
                    <a:pt x="868" y="148"/>
                    <a:pt x="802" y="81"/>
                    <a:pt x="735" y="14"/>
                  </a:cubicBezTo>
                  <a:cubicBezTo>
                    <a:pt x="706" y="4"/>
                    <a:pt x="679" y="0"/>
                    <a:pt x="65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6"/>
            <p:cNvSpPr/>
            <p:nvPr/>
          </p:nvSpPr>
          <p:spPr>
            <a:xfrm>
              <a:off x="3635275" y="1052225"/>
              <a:ext cx="9200" cy="12975"/>
            </a:xfrm>
            <a:custGeom>
              <a:avLst/>
              <a:gdLst/>
              <a:ahLst/>
              <a:cxnLst/>
              <a:rect l="l" t="t" r="r" b="b"/>
              <a:pathLst>
                <a:path w="368" h="519" extrusionOk="0">
                  <a:moveTo>
                    <a:pt x="246" y="1"/>
                  </a:moveTo>
                  <a:cubicBezTo>
                    <a:pt x="225" y="1"/>
                    <a:pt x="200" y="9"/>
                    <a:pt x="167" y="26"/>
                  </a:cubicBezTo>
                  <a:cubicBezTo>
                    <a:pt x="134" y="59"/>
                    <a:pt x="67" y="93"/>
                    <a:pt x="34" y="159"/>
                  </a:cubicBezTo>
                  <a:cubicBezTo>
                    <a:pt x="34" y="226"/>
                    <a:pt x="0" y="293"/>
                    <a:pt x="0" y="360"/>
                  </a:cubicBezTo>
                  <a:cubicBezTo>
                    <a:pt x="0" y="393"/>
                    <a:pt x="0" y="460"/>
                    <a:pt x="34" y="493"/>
                  </a:cubicBezTo>
                  <a:cubicBezTo>
                    <a:pt x="50" y="510"/>
                    <a:pt x="75" y="518"/>
                    <a:pt x="100" y="518"/>
                  </a:cubicBezTo>
                  <a:cubicBezTo>
                    <a:pt x="125" y="518"/>
                    <a:pt x="150" y="510"/>
                    <a:pt x="167" y="493"/>
                  </a:cubicBezTo>
                  <a:cubicBezTo>
                    <a:pt x="234" y="460"/>
                    <a:pt x="267" y="393"/>
                    <a:pt x="300" y="360"/>
                  </a:cubicBezTo>
                  <a:cubicBezTo>
                    <a:pt x="334" y="293"/>
                    <a:pt x="334" y="226"/>
                    <a:pt x="334" y="159"/>
                  </a:cubicBezTo>
                  <a:cubicBezTo>
                    <a:pt x="367" y="93"/>
                    <a:pt x="334" y="59"/>
                    <a:pt x="300" y="26"/>
                  </a:cubicBezTo>
                  <a:cubicBezTo>
                    <a:pt x="284" y="9"/>
                    <a:pt x="267" y="1"/>
                    <a:pt x="24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3662775" y="985525"/>
              <a:ext cx="25050" cy="62900"/>
            </a:xfrm>
            <a:custGeom>
              <a:avLst/>
              <a:gdLst/>
              <a:ahLst/>
              <a:cxnLst/>
              <a:rect l="l" t="t" r="r" b="b"/>
              <a:pathLst>
                <a:path w="1002" h="2516" extrusionOk="0">
                  <a:moveTo>
                    <a:pt x="564" y="367"/>
                  </a:moveTo>
                  <a:cubicBezTo>
                    <a:pt x="593" y="367"/>
                    <a:pt x="618" y="376"/>
                    <a:pt x="635" y="392"/>
                  </a:cubicBezTo>
                  <a:cubicBezTo>
                    <a:pt x="701" y="459"/>
                    <a:pt x="735" y="559"/>
                    <a:pt x="768" y="659"/>
                  </a:cubicBezTo>
                  <a:cubicBezTo>
                    <a:pt x="735" y="893"/>
                    <a:pt x="635" y="1093"/>
                    <a:pt x="468" y="1226"/>
                  </a:cubicBezTo>
                  <a:cubicBezTo>
                    <a:pt x="455" y="1252"/>
                    <a:pt x="433" y="1263"/>
                    <a:pt x="410" y="1263"/>
                  </a:cubicBezTo>
                  <a:cubicBezTo>
                    <a:pt x="373" y="1263"/>
                    <a:pt x="335" y="1234"/>
                    <a:pt x="335" y="1193"/>
                  </a:cubicBezTo>
                  <a:cubicBezTo>
                    <a:pt x="268" y="1126"/>
                    <a:pt x="234" y="1026"/>
                    <a:pt x="234" y="926"/>
                  </a:cubicBezTo>
                  <a:cubicBezTo>
                    <a:pt x="234" y="826"/>
                    <a:pt x="268" y="693"/>
                    <a:pt x="301" y="592"/>
                  </a:cubicBezTo>
                  <a:cubicBezTo>
                    <a:pt x="335" y="492"/>
                    <a:pt x="401" y="426"/>
                    <a:pt x="468" y="392"/>
                  </a:cubicBezTo>
                  <a:cubicBezTo>
                    <a:pt x="501" y="376"/>
                    <a:pt x="535" y="367"/>
                    <a:pt x="564" y="367"/>
                  </a:cubicBezTo>
                  <a:close/>
                  <a:moveTo>
                    <a:pt x="618" y="0"/>
                  </a:moveTo>
                  <a:cubicBezTo>
                    <a:pt x="568" y="0"/>
                    <a:pt x="518" y="9"/>
                    <a:pt x="468" y="25"/>
                  </a:cubicBezTo>
                  <a:cubicBezTo>
                    <a:pt x="301" y="159"/>
                    <a:pt x="168" y="326"/>
                    <a:pt x="101" y="526"/>
                  </a:cubicBezTo>
                  <a:cubicBezTo>
                    <a:pt x="34" y="693"/>
                    <a:pt x="1" y="893"/>
                    <a:pt x="1" y="1059"/>
                  </a:cubicBezTo>
                  <a:cubicBezTo>
                    <a:pt x="1" y="1226"/>
                    <a:pt x="34" y="1393"/>
                    <a:pt x="168" y="1526"/>
                  </a:cubicBezTo>
                  <a:cubicBezTo>
                    <a:pt x="211" y="1591"/>
                    <a:pt x="282" y="1628"/>
                    <a:pt x="354" y="1628"/>
                  </a:cubicBezTo>
                  <a:cubicBezTo>
                    <a:pt x="393" y="1628"/>
                    <a:pt x="433" y="1617"/>
                    <a:pt x="468" y="1593"/>
                  </a:cubicBezTo>
                  <a:cubicBezTo>
                    <a:pt x="535" y="1560"/>
                    <a:pt x="568" y="1493"/>
                    <a:pt x="635" y="1460"/>
                  </a:cubicBezTo>
                  <a:cubicBezTo>
                    <a:pt x="668" y="1360"/>
                    <a:pt x="735" y="1293"/>
                    <a:pt x="768" y="1193"/>
                  </a:cubicBezTo>
                  <a:lnTo>
                    <a:pt x="768" y="1193"/>
                  </a:lnTo>
                  <a:cubicBezTo>
                    <a:pt x="768" y="1393"/>
                    <a:pt x="701" y="1593"/>
                    <a:pt x="601" y="1793"/>
                  </a:cubicBezTo>
                  <a:cubicBezTo>
                    <a:pt x="535" y="1927"/>
                    <a:pt x="401" y="2060"/>
                    <a:pt x="268" y="2160"/>
                  </a:cubicBezTo>
                  <a:lnTo>
                    <a:pt x="201" y="2160"/>
                  </a:lnTo>
                  <a:cubicBezTo>
                    <a:pt x="184" y="2144"/>
                    <a:pt x="168" y="2135"/>
                    <a:pt x="155" y="2135"/>
                  </a:cubicBezTo>
                  <a:cubicBezTo>
                    <a:pt x="143" y="2135"/>
                    <a:pt x="134" y="2144"/>
                    <a:pt x="134" y="2160"/>
                  </a:cubicBezTo>
                  <a:cubicBezTo>
                    <a:pt x="101" y="2160"/>
                    <a:pt x="68" y="2194"/>
                    <a:pt x="34" y="2227"/>
                  </a:cubicBezTo>
                  <a:cubicBezTo>
                    <a:pt x="34" y="2294"/>
                    <a:pt x="1" y="2327"/>
                    <a:pt x="1" y="2394"/>
                  </a:cubicBezTo>
                  <a:cubicBezTo>
                    <a:pt x="1" y="2460"/>
                    <a:pt x="34" y="2494"/>
                    <a:pt x="68" y="2494"/>
                  </a:cubicBezTo>
                  <a:cubicBezTo>
                    <a:pt x="82" y="2508"/>
                    <a:pt x="107" y="2516"/>
                    <a:pt x="136" y="2516"/>
                  </a:cubicBezTo>
                  <a:cubicBezTo>
                    <a:pt x="178" y="2516"/>
                    <a:pt x="229" y="2500"/>
                    <a:pt x="268" y="2460"/>
                  </a:cubicBezTo>
                  <a:cubicBezTo>
                    <a:pt x="468" y="2327"/>
                    <a:pt x="635" y="2160"/>
                    <a:pt x="735" y="1960"/>
                  </a:cubicBezTo>
                  <a:cubicBezTo>
                    <a:pt x="902" y="1660"/>
                    <a:pt x="1002" y="1293"/>
                    <a:pt x="1002" y="926"/>
                  </a:cubicBezTo>
                  <a:cubicBezTo>
                    <a:pt x="1002" y="759"/>
                    <a:pt x="968" y="559"/>
                    <a:pt x="935" y="359"/>
                  </a:cubicBezTo>
                  <a:cubicBezTo>
                    <a:pt x="935" y="226"/>
                    <a:pt x="868" y="125"/>
                    <a:pt x="768" y="25"/>
                  </a:cubicBezTo>
                  <a:cubicBezTo>
                    <a:pt x="718" y="9"/>
                    <a:pt x="668" y="0"/>
                    <a:pt x="6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6"/>
            <p:cNvSpPr/>
            <p:nvPr/>
          </p:nvSpPr>
          <p:spPr>
            <a:xfrm>
              <a:off x="3698650" y="965300"/>
              <a:ext cx="19200" cy="32550"/>
            </a:xfrm>
            <a:custGeom>
              <a:avLst/>
              <a:gdLst/>
              <a:ahLst/>
              <a:cxnLst/>
              <a:rect l="l" t="t" r="r" b="b"/>
              <a:pathLst>
                <a:path w="768" h="1302" extrusionOk="0">
                  <a:moveTo>
                    <a:pt x="768" y="0"/>
                  </a:moveTo>
                  <a:lnTo>
                    <a:pt x="501" y="167"/>
                  </a:lnTo>
                  <a:lnTo>
                    <a:pt x="567" y="934"/>
                  </a:lnTo>
                  <a:cubicBezTo>
                    <a:pt x="567" y="1001"/>
                    <a:pt x="567" y="1035"/>
                    <a:pt x="601" y="1035"/>
                  </a:cubicBezTo>
                  <a:lnTo>
                    <a:pt x="634" y="1035"/>
                  </a:lnTo>
                  <a:cubicBezTo>
                    <a:pt x="667" y="1001"/>
                    <a:pt x="667" y="1001"/>
                    <a:pt x="667" y="968"/>
                  </a:cubicBezTo>
                  <a:cubicBezTo>
                    <a:pt x="701" y="934"/>
                    <a:pt x="701" y="901"/>
                    <a:pt x="701" y="868"/>
                  </a:cubicBezTo>
                  <a:lnTo>
                    <a:pt x="768" y="0"/>
                  </a:lnTo>
                  <a:close/>
                  <a:moveTo>
                    <a:pt x="301" y="267"/>
                  </a:moveTo>
                  <a:lnTo>
                    <a:pt x="0" y="434"/>
                  </a:lnTo>
                  <a:lnTo>
                    <a:pt x="100" y="1201"/>
                  </a:lnTo>
                  <a:cubicBezTo>
                    <a:pt x="100" y="1235"/>
                    <a:pt x="100" y="1268"/>
                    <a:pt x="100" y="1301"/>
                  </a:cubicBezTo>
                  <a:lnTo>
                    <a:pt x="167" y="1301"/>
                  </a:lnTo>
                  <a:cubicBezTo>
                    <a:pt x="167" y="1268"/>
                    <a:pt x="200" y="1268"/>
                    <a:pt x="200" y="1235"/>
                  </a:cubicBezTo>
                  <a:cubicBezTo>
                    <a:pt x="234" y="1201"/>
                    <a:pt x="234" y="1168"/>
                    <a:pt x="234" y="1135"/>
                  </a:cubicBezTo>
                  <a:lnTo>
                    <a:pt x="301" y="26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6"/>
            <p:cNvSpPr/>
            <p:nvPr/>
          </p:nvSpPr>
          <p:spPr>
            <a:xfrm>
              <a:off x="3728675" y="960300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34" y="0"/>
                  </a:moveTo>
                  <a:cubicBezTo>
                    <a:pt x="100" y="34"/>
                    <a:pt x="67" y="67"/>
                    <a:pt x="34" y="100"/>
                  </a:cubicBezTo>
                  <a:cubicBezTo>
                    <a:pt x="34" y="167"/>
                    <a:pt x="0" y="200"/>
                    <a:pt x="0" y="267"/>
                  </a:cubicBezTo>
                  <a:cubicBezTo>
                    <a:pt x="0" y="267"/>
                    <a:pt x="0" y="301"/>
                    <a:pt x="0" y="334"/>
                  </a:cubicBezTo>
                  <a:cubicBezTo>
                    <a:pt x="34" y="367"/>
                    <a:pt x="67" y="367"/>
                    <a:pt x="100" y="367"/>
                  </a:cubicBezTo>
                  <a:lnTo>
                    <a:pt x="834" y="601"/>
                  </a:lnTo>
                  <a:lnTo>
                    <a:pt x="67" y="1635"/>
                  </a:lnTo>
                  <a:cubicBezTo>
                    <a:pt x="34" y="1668"/>
                    <a:pt x="34" y="1735"/>
                    <a:pt x="0" y="1768"/>
                  </a:cubicBezTo>
                  <a:cubicBezTo>
                    <a:pt x="0" y="1802"/>
                    <a:pt x="0" y="1835"/>
                    <a:pt x="0" y="1868"/>
                  </a:cubicBezTo>
                  <a:cubicBezTo>
                    <a:pt x="0" y="1902"/>
                    <a:pt x="0" y="1968"/>
                    <a:pt x="34" y="1968"/>
                  </a:cubicBezTo>
                  <a:cubicBezTo>
                    <a:pt x="50" y="1985"/>
                    <a:pt x="67" y="1993"/>
                    <a:pt x="79" y="1993"/>
                  </a:cubicBezTo>
                  <a:cubicBezTo>
                    <a:pt x="92" y="1993"/>
                    <a:pt x="100" y="1985"/>
                    <a:pt x="100" y="1968"/>
                  </a:cubicBezTo>
                  <a:cubicBezTo>
                    <a:pt x="134" y="1935"/>
                    <a:pt x="167" y="1902"/>
                    <a:pt x="200" y="1868"/>
                  </a:cubicBezTo>
                  <a:lnTo>
                    <a:pt x="1301" y="30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1857325" y="2129475"/>
              <a:ext cx="32550" cy="50050"/>
            </a:xfrm>
            <a:custGeom>
              <a:avLst/>
              <a:gdLst/>
              <a:ahLst/>
              <a:cxnLst/>
              <a:rect l="l" t="t" r="r" b="b"/>
              <a:pathLst>
                <a:path w="1302" h="2002" extrusionOk="0">
                  <a:moveTo>
                    <a:pt x="1168" y="0"/>
                  </a:moveTo>
                  <a:cubicBezTo>
                    <a:pt x="1135" y="34"/>
                    <a:pt x="1102" y="67"/>
                    <a:pt x="1102" y="100"/>
                  </a:cubicBezTo>
                  <a:lnTo>
                    <a:pt x="1" y="1668"/>
                  </a:lnTo>
                  <a:lnTo>
                    <a:pt x="1102" y="2002"/>
                  </a:lnTo>
                  <a:lnTo>
                    <a:pt x="1202" y="2002"/>
                  </a:lnTo>
                  <a:cubicBezTo>
                    <a:pt x="1235" y="1968"/>
                    <a:pt x="1268" y="1935"/>
                    <a:pt x="1268" y="1868"/>
                  </a:cubicBezTo>
                  <a:cubicBezTo>
                    <a:pt x="1302" y="1835"/>
                    <a:pt x="1302" y="1801"/>
                    <a:pt x="1302" y="1735"/>
                  </a:cubicBezTo>
                  <a:cubicBezTo>
                    <a:pt x="1302" y="1701"/>
                    <a:pt x="1302" y="1668"/>
                    <a:pt x="1302" y="1668"/>
                  </a:cubicBezTo>
                  <a:cubicBezTo>
                    <a:pt x="1268" y="1635"/>
                    <a:pt x="1235" y="1601"/>
                    <a:pt x="1235" y="1601"/>
                  </a:cubicBezTo>
                  <a:lnTo>
                    <a:pt x="501" y="1401"/>
                  </a:lnTo>
                  <a:lnTo>
                    <a:pt x="1202" y="367"/>
                  </a:lnTo>
                  <a:cubicBezTo>
                    <a:pt x="1235" y="300"/>
                    <a:pt x="1268" y="267"/>
                    <a:pt x="1268" y="234"/>
                  </a:cubicBezTo>
                  <a:cubicBezTo>
                    <a:pt x="1302" y="200"/>
                    <a:pt x="1302" y="167"/>
                    <a:pt x="1302" y="134"/>
                  </a:cubicBezTo>
                  <a:cubicBezTo>
                    <a:pt x="1302" y="67"/>
                    <a:pt x="1302" y="34"/>
                    <a:pt x="12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1894025" y="2120300"/>
              <a:ext cx="31725" cy="50050"/>
            </a:xfrm>
            <a:custGeom>
              <a:avLst/>
              <a:gdLst/>
              <a:ahLst/>
              <a:cxnLst/>
              <a:rect l="l" t="t" r="r" b="b"/>
              <a:pathLst>
                <a:path w="1269" h="2002" extrusionOk="0">
                  <a:moveTo>
                    <a:pt x="1135" y="0"/>
                  </a:moveTo>
                  <a:lnTo>
                    <a:pt x="801" y="200"/>
                  </a:lnTo>
                  <a:cubicBezTo>
                    <a:pt x="768" y="234"/>
                    <a:pt x="734" y="267"/>
                    <a:pt x="701" y="300"/>
                  </a:cubicBezTo>
                  <a:cubicBezTo>
                    <a:pt x="668" y="367"/>
                    <a:pt x="668" y="401"/>
                    <a:pt x="668" y="467"/>
                  </a:cubicBezTo>
                  <a:cubicBezTo>
                    <a:pt x="668" y="501"/>
                    <a:pt x="668" y="534"/>
                    <a:pt x="701" y="567"/>
                  </a:cubicBezTo>
                  <a:cubicBezTo>
                    <a:pt x="701" y="567"/>
                    <a:pt x="768" y="567"/>
                    <a:pt x="801" y="534"/>
                  </a:cubicBezTo>
                  <a:lnTo>
                    <a:pt x="901" y="501"/>
                  </a:lnTo>
                  <a:lnTo>
                    <a:pt x="901" y="1201"/>
                  </a:lnTo>
                  <a:cubicBezTo>
                    <a:pt x="834" y="1301"/>
                    <a:pt x="768" y="1401"/>
                    <a:pt x="701" y="1468"/>
                  </a:cubicBezTo>
                  <a:cubicBezTo>
                    <a:pt x="668" y="1535"/>
                    <a:pt x="601" y="1568"/>
                    <a:pt x="534" y="1601"/>
                  </a:cubicBezTo>
                  <a:cubicBezTo>
                    <a:pt x="512" y="1601"/>
                    <a:pt x="490" y="1616"/>
                    <a:pt x="467" y="1616"/>
                  </a:cubicBezTo>
                  <a:cubicBezTo>
                    <a:pt x="456" y="1616"/>
                    <a:pt x="445" y="1612"/>
                    <a:pt x="434" y="1601"/>
                  </a:cubicBezTo>
                  <a:cubicBezTo>
                    <a:pt x="401" y="1568"/>
                    <a:pt x="401" y="1535"/>
                    <a:pt x="401" y="1468"/>
                  </a:cubicBezTo>
                  <a:lnTo>
                    <a:pt x="401" y="434"/>
                  </a:lnTo>
                  <a:lnTo>
                    <a:pt x="134" y="567"/>
                  </a:lnTo>
                  <a:cubicBezTo>
                    <a:pt x="101" y="601"/>
                    <a:pt x="67" y="634"/>
                    <a:pt x="34" y="701"/>
                  </a:cubicBezTo>
                  <a:cubicBezTo>
                    <a:pt x="0" y="734"/>
                    <a:pt x="0" y="767"/>
                    <a:pt x="0" y="834"/>
                  </a:cubicBezTo>
                  <a:cubicBezTo>
                    <a:pt x="0" y="901"/>
                    <a:pt x="0" y="901"/>
                    <a:pt x="34" y="934"/>
                  </a:cubicBezTo>
                  <a:cubicBezTo>
                    <a:pt x="34" y="951"/>
                    <a:pt x="50" y="959"/>
                    <a:pt x="71" y="959"/>
                  </a:cubicBezTo>
                  <a:cubicBezTo>
                    <a:pt x="92" y="959"/>
                    <a:pt x="117" y="951"/>
                    <a:pt x="134" y="934"/>
                  </a:cubicBezTo>
                  <a:lnTo>
                    <a:pt x="167" y="901"/>
                  </a:lnTo>
                  <a:lnTo>
                    <a:pt x="167" y="1668"/>
                  </a:lnTo>
                  <a:cubicBezTo>
                    <a:pt x="167" y="1735"/>
                    <a:pt x="201" y="1802"/>
                    <a:pt x="201" y="1868"/>
                  </a:cubicBezTo>
                  <a:cubicBezTo>
                    <a:pt x="234" y="1935"/>
                    <a:pt x="267" y="1968"/>
                    <a:pt x="334" y="2002"/>
                  </a:cubicBezTo>
                  <a:cubicBezTo>
                    <a:pt x="401" y="2002"/>
                    <a:pt x="467" y="2002"/>
                    <a:pt x="534" y="1968"/>
                  </a:cubicBezTo>
                  <a:cubicBezTo>
                    <a:pt x="601" y="1935"/>
                    <a:pt x="668" y="1868"/>
                    <a:pt x="701" y="1835"/>
                  </a:cubicBezTo>
                  <a:cubicBezTo>
                    <a:pt x="768" y="1768"/>
                    <a:pt x="834" y="1701"/>
                    <a:pt x="901" y="1635"/>
                  </a:cubicBezTo>
                  <a:lnTo>
                    <a:pt x="901" y="1701"/>
                  </a:lnTo>
                  <a:lnTo>
                    <a:pt x="1101" y="1568"/>
                  </a:lnTo>
                  <a:cubicBezTo>
                    <a:pt x="1168" y="1535"/>
                    <a:pt x="1201" y="1501"/>
                    <a:pt x="1235" y="1468"/>
                  </a:cubicBezTo>
                  <a:cubicBezTo>
                    <a:pt x="1235" y="1401"/>
                    <a:pt x="1268" y="1368"/>
                    <a:pt x="1268" y="1335"/>
                  </a:cubicBezTo>
                  <a:cubicBezTo>
                    <a:pt x="1268" y="1268"/>
                    <a:pt x="1268" y="1234"/>
                    <a:pt x="1235" y="1201"/>
                  </a:cubicBezTo>
                  <a:cubicBezTo>
                    <a:pt x="1218" y="1184"/>
                    <a:pt x="1201" y="1176"/>
                    <a:pt x="1185" y="1176"/>
                  </a:cubicBezTo>
                  <a:cubicBezTo>
                    <a:pt x="1168" y="1176"/>
                    <a:pt x="1151" y="1184"/>
                    <a:pt x="1135" y="1201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1930725" y="2100700"/>
              <a:ext cx="29200" cy="52775"/>
            </a:xfrm>
            <a:custGeom>
              <a:avLst/>
              <a:gdLst/>
              <a:ahLst/>
              <a:cxnLst/>
              <a:rect l="l" t="t" r="r" b="b"/>
              <a:pathLst>
                <a:path w="1168" h="2111" extrusionOk="0">
                  <a:moveTo>
                    <a:pt x="988" y="0"/>
                  </a:moveTo>
                  <a:cubicBezTo>
                    <a:pt x="951" y="0"/>
                    <a:pt x="917" y="17"/>
                    <a:pt x="901" y="50"/>
                  </a:cubicBezTo>
                  <a:cubicBezTo>
                    <a:pt x="834" y="84"/>
                    <a:pt x="767" y="117"/>
                    <a:pt x="734" y="184"/>
                  </a:cubicBezTo>
                  <a:cubicBezTo>
                    <a:pt x="634" y="284"/>
                    <a:pt x="567" y="417"/>
                    <a:pt x="501" y="517"/>
                  </a:cubicBezTo>
                  <a:lnTo>
                    <a:pt x="501" y="317"/>
                  </a:lnTo>
                  <a:lnTo>
                    <a:pt x="200" y="517"/>
                  </a:lnTo>
                  <a:cubicBezTo>
                    <a:pt x="134" y="517"/>
                    <a:pt x="100" y="584"/>
                    <a:pt x="67" y="617"/>
                  </a:cubicBezTo>
                  <a:cubicBezTo>
                    <a:pt x="67" y="651"/>
                    <a:pt x="34" y="718"/>
                    <a:pt x="34" y="751"/>
                  </a:cubicBezTo>
                  <a:cubicBezTo>
                    <a:pt x="34" y="818"/>
                    <a:pt x="67" y="851"/>
                    <a:pt x="67" y="884"/>
                  </a:cubicBezTo>
                  <a:cubicBezTo>
                    <a:pt x="100" y="884"/>
                    <a:pt x="134" y="884"/>
                    <a:pt x="200" y="851"/>
                  </a:cubicBezTo>
                  <a:lnTo>
                    <a:pt x="267" y="818"/>
                  </a:lnTo>
                  <a:lnTo>
                    <a:pt x="267" y="1652"/>
                  </a:lnTo>
                  <a:lnTo>
                    <a:pt x="134" y="1718"/>
                  </a:lnTo>
                  <a:cubicBezTo>
                    <a:pt x="34" y="1785"/>
                    <a:pt x="0" y="1885"/>
                    <a:pt x="0" y="1985"/>
                  </a:cubicBezTo>
                  <a:cubicBezTo>
                    <a:pt x="0" y="2018"/>
                    <a:pt x="0" y="2052"/>
                    <a:pt x="34" y="2085"/>
                  </a:cubicBezTo>
                  <a:cubicBezTo>
                    <a:pt x="50" y="2102"/>
                    <a:pt x="67" y="2110"/>
                    <a:pt x="84" y="2110"/>
                  </a:cubicBezTo>
                  <a:cubicBezTo>
                    <a:pt x="100" y="2110"/>
                    <a:pt x="117" y="2102"/>
                    <a:pt x="134" y="2085"/>
                  </a:cubicBezTo>
                  <a:lnTo>
                    <a:pt x="834" y="1685"/>
                  </a:lnTo>
                  <a:cubicBezTo>
                    <a:pt x="867" y="1652"/>
                    <a:pt x="901" y="1618"/>
                    <a:pt x="934" y="1585"/>
                  </a:cubicBezTo>
                  <a:cubicBezTo>
                    <a:pt x="968" y="1518"/>
                    <a:pt x="968" y="1485"/>
                    <a:pt x="968" y="1418"/>
                  </a:cubicBezTo>
                  <a:cubicBezTo>
                    <a:pt x="968" y="1385"/>
                    <a:pt x="968" y="1351"/>
                    <a:pt x="934" y="1318"/>
                  </a:cubicBezTo>
                  <a:cubicBezTo>
                    <a:pt x="934" y="1318"/>
                    <a:pt x="867" y="1318"/>
                    <a:pt x="834" y="1351"/>
                  </a:cubicBezTo>
                  <a:lnTo>
                    <a:pt x="501" y="1518"/>
                  </a:lnTo>
                  <a:lnTo>
                    <a:pt x="501" y="1018"/>
                  </a:lnTo>
                  <a:cubicBezTo>
                    <a:pt x="567" y="851"/>
                    <a:pt x="667" y="718"/>
                    <a:pt x="734" y="584"/>
                  </a:cubicBezTo>
                  <a:cubicBezTo>
                    <a:pt x="767" y="517"/>
                    <a:pt x="834" y="451"/>
                    <a:pt x="867" y="417"/>
                  </a:cubicBezTo>
                  <a:cubicBezTo>
                    <a:pt x="884" y="401"/>
                    <a:pt x="901" y="392"/>
                    <a:pt x="917" y="392"/>
                  </a:cubicBezTo>
                  <a:cubicBezTo>
                    <a:pt x="934" y="392"/>
                    <a:pt x="951" y="401"/>
                    <a:pt x="968" y="417"/>
                  </a:cubicBezTo>
                  <a:lnTo>
                    <a:pt x="1068" y="417"/>
                  </a:lnTo>
                  <a:cubicBezTo>
                    <a:pt x="1101" y="384"/>
                    <a:pt x="1134" y="351"/>
                    <a:pt x="1134" y="317"/>
                  </a:cubicBezTo>
                  <a:cubicBezTo>
                    <a:pt x="1168" y="284"/>
                    <a:pt x="1168" y="217"/>
                    <a:pt x="1168" y="184"/>
                  </a:cubicBezTo>
                  <a:cubicBezTo>
                    <a:pt x="1168" y="117"/>
                    <a:pt x="1134" y="50"/>
                    <a:pt x="1101" y="50"/>
                  </a:cubicBezTo>
                  <a:cubicBezTo>
                    <a:pt x="1068" y="17"/>
                    <a:pt x="1026" y="0"/>
                    <a:pt x="98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1965750" y="2069425"/>
              <a:ext cx="27525" cy="63200"/>
            </a:xfrm>
            <a:custGeom>
              <a:avLst/>
              <a:gdLst/>
              <a:ahLst/>
              <a:cxnLst/>
              <a:rect l="l" t="t" r="r" b="b"/>
              <a:pathLst>
                <a:path w="1101" h="2528" extrusionOk="0">
                  <a:moveTo>
                    <a:pt x="634" y="0"/>
                  </a:moveTo>
                  <a:lnTo>
                    <a:pt x="267" y="201"/>
                  </a:lnTo>
                  <a:cubicBezTo>
                    <a:pt x="200" y="234"/>
                    <a:pt x="167" y="267"/>
                    <a:pt x="134" y="334"/>
                  </a:cubicBezTo>
                  <a:cubicBezTo>
                    <a:pt x="100" y="367"/>
                    <a:pt x="100" y="434"/>
                    <a:pt x="100" y="467"/>
                  </a:cubicBezTo>
                  <a:cubicBezTo>
                    <a:pt x="100" y="501"/>
                    <a:pt x="100" y="568"/>
                    <a:pt x="134" y="568"/>
                  </a:cubicBezTo>
                  <a:cubicBezTo>
                    <a:pt x="148" y="596"/>
                    <a:pt x="162" y="606"/>
                    <a:pt x="178" y="606"/>
                  </a:cubicBezTo>
                  <a:cubicBezTo>
                    <a:pt x="201" y="606"/>
                    <a:pt x="228" y="587"/>
                    <a:pt x="267" y="568"/>
                  </a:cubicBezTo>
                  <a:lnTo>
                    <a:pt x="434" y="467"/>
                  </a:lnTo>
                  <a:lnTo>
                    <a:pt x="434" y="2002"/>
                  </a:lnTo>
                  <a:lnTo>
                    <a:pt x="167" y="2135"/>
                  </a:lnTo>
                  <a:cubicBezTo>
                    <a:pt x="100" y="2169"/>
                    <a:pt x="67" y="2202"/>
                    <a:pt x="34" y="2269"/>
                  </a:cubicBezTo>
                  <a:cubicBezTo>
                    <a:pt x="34" y="2302"/>
                    <a:pt x="0" y="2335"/>
                    <a:pt x="0" y="2402"/>
                  </a:cubicBezTo>
                  <a:cubicBezTo>
                    <a:pt x="0" y="2436"/>
                    <a:pt x="34" y="2469"/>
                    <a:pt x="34" y="2502"/>
                  </a:cubicBezTo>
                  <a:cubicBezTo>
                    <a:pt x="50" y="2519"/>
                    <a:pt x="67" y="2527"/>
                    <a:pt x="88" y="2527"/>
                  </a:cubicBezTo>
                  <a:cubicBezTo>
                    <a:pt x="109" y="2527"/>
                    <a:pt x="134" y="2519"/>
                    <a:pt x="167" y="2502"/>
                  </a:cubicBezTo>
                  <a:lnTo>
                    <a:pt x="934" y="2069"/>
                  </a:lnTo>
                  <a:cubicBezTo>
                    <a:pt x="968" y="2035"/>
                    <a:pt x="1034" y="2002"/>
                    <a:pt x="1068" y="1935"/>
                  </a:cubicBezTo>
                  <a:cubicBezTo>
                    <a:pt x="1068" y="1902"/>
                    <a:pt x="1068" y="1835"/>
                    <a:pt x="1101" y="1802"/>
                  </a:cubicBezTo>
                  <a:cubicBezTo>
                    <a:pt x="1101" y="1768"/>
                    <a:pt x="1068" y="1702"/>
                    <a:pt x="1034" y="1702"/>
                  </a:cubicBezTo>
                  <a:cubicBezTo>
                    <a:pt x="1018" y="1685"/>
                    <a:pt x="1001" y="1677"/>
                    <a:pt x="980" y="1677"/>
                  </a:cubicBezTo>
                  <a:cubicBezTo>
                    <a:pt x="959" y="1677"/>
                    <a:pt x="934" y="1685"/>
                    <a:pt x="901" y="1702"/>
                  </a:cubicBezTo>
                  <a:lnTo>
                    <a:pt x="634" y="18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1999100" y="2063575"/>
              <a:ext cx="32550" cy="49875"/>
            </a:xfrm>
            <a:custGeom>
              <a:avLst/>
              <a:gdLst/>
              <a:ahLst/>
              <a:cxnLst/>
              <a:rect l="l" t="t" r="r" b="b"/>
              <a:pathLst>
                <a:path w="1302" h="1995" extrusionOk="0">
                  <a:moveTo>
                    <a:pt x="134" y="1"/>
                  </a:moveTo>
                  <a:cubicBezTo>
                    <a:pt x="101" y="34"/>
                    <a:pt x="67" y="68"/>
                    <a:pt x="34" y="101"/>
                  </a:cubicBezTo>
                  <a:cubicBezTo>
                    <a:pt x="34" y="134"/>
                    <a:pt x="0" y="201"/>
                    <a:pt x="0" y="234"/>
                  </a:cubicBezTo>
                  <a:cubicBezTo>
                    <a:pt x="0" y="268"/>
                    <a:pt x="0" y="301"/>
                    <a:pt x="0" y="335"/>
                  </a:cubicBezTo>
                  <a:cubicBezTo>
                    <a:pt x="34" y="335"/>
                    <a:pt x="67" y="368"/>
                    <a:pt x="101" y="368"/>
                  </a:cubicBezTo>
                  <a:lnTo>
                    <a:pt x="834" y="568"/>
                  </a:lnTo>
                  <a:lnTo>
                    <a:pt x="101" y="1635"/>
                  </a:lnTo>
                  <a:cubicBezTo>
                    <a:pt x="67" y="1669"/>
                    <a:pt x="34" y="1702"/>
                    <a:pt x="0" y="1769"/>
                  </a:cubicBezTo>
                  <a:cubicBezTo>
                    <a:pt x="0" y="1802"/>
                    <a:pt x="0" y="1836"/>
                    <a:pt x="0" y="1869"/>
                  </a:cubicBezTo>
                  <a:cubicBezTo>
                    <a:pt x="0" y="1902"/>
                    <a:pt x="34" y="1936"/>
                    <a:pt x="34" y="1969"/>
                  </a:cubicBezTo>
                  <a:cubicBezTo>
                    <a:pt x="50" y="1986"/>
                    <a:pt x="67" y="1994"/>
                    <a:pt x="84" y="1994"/>
                  </a:cubicBezTo>
                  <a:cubicBezTo>
                    <a:pt x="101" y="1994"/>
                    <a:pt x="117" y="1986"/>
                    <a:pt x="134" y="1969"/>
                  </a:cubicBezTo>
                  <a:cubicBezTo>
                    <a:pt x="167" y="1936"/>
                    <a:pt x="201" y="1902"/>
                    <a:pt x="201" y="1869"/>
                  </a:cubicBezTo>
                  <a:lnTo>
                    <a:pt x="1301" y="3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2027450" y="2136150"/>
              <a:ext cx="33375" cy="49850"/>
            </a:xfrm>
            <a:custGeom>
              <a:avLst/>
              <a:gdLst/>
              <a:ahLst/>
              <a:cxnLst/>
              <a:rect l="l" t="t" r="r" b="b"/>
              <a:pathLst>
                <a:path w="1335" h="1994" extrusionOk="0">
                  <a:moveTo>
                    <a:pt x="1201" y="0"/>
                  </a:moveTo>
                  <a:cubicBezTo>
                    <a:pt x="1168" y="33"/>
                    <a:pt x="1135" y="67"/>
                    <a:pt x="1135" y="100"/>
                  </a:cubicBezTo>
                  <a:lnTo>
                    <a:pt x="1" y="1668"/>
                  </a:lnTo>
                  <a:lnTo>
                    <a:pt x="1101" y="1968"/>
                  </a:lnTo>
                  <a:cubicBezTo>
                    <a:pt x="1118" y="1985"/>
                    <a:pt x="1135" y="1993"/>
                    <a:pt x="1151" y="1993"/>
                  </a:cubicBezTo>
                  <a:cubicBezTo>
                    <a:pt x="1168" y="1993"/>
                    <a:pt x="1185" y="1985"/>
                    <a:pt x="1201" y="1968"/>
                  </a:cubicBezTo>
                  <a:cubicBezTo>
                    <a:pt x="1235" y="1968"/>
                    <a:pt x="1235" y="1935"/>
                    <a:pt x="1268" y="1868"/>
                  </a:cubicBezTo>
                  <a:cubicBezTo>
                    <a:pt x="1302" y="1835"/>
                    <a:pt x="1302" y="1801"/>
                    <a:pt x="1302" y="1735"/>
                  </a:cubicBezTo>
                  <a:cubicBezTo>
                    <a:pt x="1302" y="1668"/>
                    <a:pt x="1268" y="1601"/>
                    <a:pt x="1201" y="1601"/>
                  </a:cubicBezTo>
                  <a:lnTo>
                    <a:pt x="468" y="1401"/>
                  </a:lnTo>
                  <a:lnTo>
                    <a:pt x="1268" y="367"/>
                  </a:lnTo>
                  <a:cubicBezTo>
                    <a:pt x="1268" y="300"/>
                    <a:pt x="1302" y="267"/>
                    <a:pt x="1335" y="234"/>
                  </a:cubicBezTo>
                  <a:cubicBezTo>
                    <a:pt x="1335" y="200"/>
                    <a:pt x="1335" y="167"/>
                    <a:pt x="1335" y="133"/>
                  </a:cubicBezTo>
                  <a:cubicBezTo>
                    <a:pt x="1335" y="67"/>
                    <a:pt x="1302" y="33"/>
                    <a:pt x="13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2066650" y="2116125"/>
              <a:ext cx="26700" cy="62975"/>
            </a:xfrm>
            <a:custGeom>
              <a:avLst/>
              <a:gdLst/>
              <a:ahLst/>
              <a:cxnLst/>
              <a:rect l="l" t="t" r="r" b="b"/>
              <a:pathLst>
                <a:path w="1068" h="2519" extrusionOk="0">
                  <a:moveTo>
                    <a:pt x="634" y="0"/>
                  </a:moveTo>
                  <a:lnTo>
                    <a:pt x="234" y="201"/>
                  </a:lnTo>
                  <a:cubicBezTo>
                    <a:pt x="167" y="234"/>
                    <a:pt x="134" y="267"/>
                    <a:pt x="100" y="334"/>
                  </a:cubicBezTo>
                  <a:cubicBezTo>
                    <a:pt x="100" y="367"/>
                    <a:pt x="67" y="401"/>
                    <a:pt x="67" y="467"/>
                  </a:cubicBezTo>
                  <a:cubicBezTo>
                    <a:pt x="67" y="501"/>
                    <a:pt x="100" y="534"/>
                    <a:pt x="100" y="568"/>
                  </a:cubicBezTo>
                  <a:cubicBezTo>
                    <a:pt x="112" y="579"/>
                    <a:pt x="123" y="582"/>
                    <a:pt x="135" y="582"/>
                  </a:cubicBezTo>
                  <a:cubicBezTo>
                    <a:pt x="160" y="582"/>
                    <a:pt x="189" y="568"/>
                    <a:pt x="234" y="568"/>
                  </a:cubicBezTo>
                  <a:lnTo>
                    <a:pt x="401" y="434"/>
                  </a:lnTo>
                  <a:lnTo>
                    <a:pt x="401" y="1969"/>
                  </a:lnTo>
                  <a:lnTo>
                    <a:pt x="134" y="2102"/>
                  </a:lnTo>
                  <a:cubicBezTo>
                    <a:pt x="100" y="2135"/>
                    <a:pt x="34" y="2169"/>
                    <a:pt x="34" y="2235"/>
                  </a:cubicBezTo>
                  <a:cubicBezTo>
                    <a:pt x="0" y="2269"/>
                    <a:pt x="0" y="2335"/>
                    <a:pt x="0" y="2369"/>
                  </a:cubicBezTo>
                  <a:cubicBezTo>
                    <a:pt x="0" y="2402"/>
                    <a:pt x="0" y="2469"/>
                    <a:pt x="34" y="2469"/>
                  </a:cubicBezTo>
                  <a:cubicBezTo>
                    <a:pt x="34" y="2502"/>
                    <a:pt x="50" y="2519"/>
                    <a:pt x="71" y="2519"/>
                  </a:cubicBezTo>
                  <a:cubicBezTo>
                    <a:pt x="92" y="2519"/>
                    <a:pt x="117" y="2502"/>
                    <a:pt x="134" y="2469"/>
                  </a:cubicBezTo>
                  <a:lnTo>
                    <a:pt x="901" y="2035"/>
                  </a:lnTo>
                  <a:cubicBezTo>
                    <a:pt x="968" y="2002"/>
                    <a:pt x="1001" y="1969"/>
                    <a:pt x="1034" y="1935"/>
                  </a:cubicBezTo>
                  <a:cubicBezTo>
                    <a:pt x="1034" y="1868"/>
                    <a:pt x="1068" y="1835"/>
                    <a:pt x="1068" y="1768"/>
                  </a:cubicBezTo>
                  <a:cubicBezTo>
                    <a:pt x="1068" y="1735"/>
                    <a:pt x="1068" y="1702"/>
                    <a:pt x="1034" y="1668"/>
                  </a:cubicBezTo>
                  <a:cubicBezTo>
                    <a:pt x="1001" y="1668"/>
                    <a:pt x="968" y="1668"/>
                    <a:pt x="901" y="1702"/>
                  </a:cubicBezTo>
                  <a:lnTo>
                    <a:pt x="634" y="18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2100000" y="2110800"/>
              <a:ext cx="29225" cy="44550"/>
            </a:xfrm>
            <a:custGeom>
              <a:avLst/>
              <a:gdLst/>
              <a:ahLst/>
              <a:cxnLst/>
              <a:rect l="l" t="t" r="r" b="b"/>
              <a:pathLst>
                <a:path w="1169" h="1782" extrusionOk="0">
                  <a:moveTo>
                    <a:pt x="704" y="387"/>
                  </a:moveTo>
                  <a:cubicBezTo>
                    <a:pt x="768" y="387"/>
                    <a:pt x="829" y="422"/>
                    <a:pt x="868" y="480"/>
                  </a:cubicBezTo>
                  <a:cubicBezTo>
                    <a:pt x="901" y="547"/>
                    <a:pt x="935" y="647"/>
                    <a:pt x="935" y="747"/>
                  </a:cubicBezTo>
                  <a:cubicBezTo>
                    <a:pt x="935" y="881"/>
                    <a:pt x="901" y="981"/>
                    <a:pt x="801" y="1114"/>
                  </a:cubicBezTo>
                  <a:cubicBezTo>
                    <a:pt x="768" y="1214"/>
                    <a:pt x="668" y="1314"/>
                    <a:pt x="568" y="1414"/>
                  </a:cubicBezTo>
                  <a:cubicBezTo>
                    <a:pt x="518" y="1431"/>
                    <a:pt x="468" y="1439"/>
                    <a:pt x="422" y="1439"/>
                  </a:cubicBezTo>
                  <a:cubicBezTo>
                    <a:pt x="376" y="1439"/>
                    <a:pt x="334" y="1431"/>
                    <a:pt x="301" y="1414"/>
                  </a:cubicBezTo>
                  <a:cubicBezTo>
                    <a:pt x="234" y="1348"/>
                    <a:pt x="201" y="1248"/>
                    <a:pt x="201" y="1147"/>
                  </a:cubicBezTo>
                  <a:cubicBezTo>
                    <a:pt x="201" y="1014"/>
                    <a:pt x="268" y="881"/>
                    <a:pt x="334" y="747"/>
                  </a:cubicBezTo>
                  <a:cubicBezTo>
                    <a:pt x="368" y="614"/>
                    <a:pt x="468" y="514"/>
                    <a:pt x="568" y="447"/>
                  </a:cubicBezTo>
                  <a:cubicBezTo>
                    <a:pt x="610" y="405"/>
                    <a:pt x="657" y="387"/>
                    <a:pt x="704" y="387"/>
                  </a:cubicBezTo>
                  <a:close/>
                  <a:moveTo>
                    <a:pt x="788" y="0"/>
                  </a:moveTo>
                  <a:cubicBezTo>
                    <a:pt x="714" y="0"/>
                    <a:pt x="641" y="31"/>
                    <a:pt x="568" y="80"/>
                  </a:cubicBezTo>
                  <a:cubicBezTo>
                    <a:pt x="468" y="147"/>
                    <a:pt x="368" y="247"/>
                    <a:pt x="268" y="347"/>
                  </a:cubicBezTo>
                  <a:cubicBezTo>
                    <a:pt x="167" y="480"/>
                    <a:pt x="101" y="647"/>
                    <a:pt x="67" y="781"/>
                  </a:cubicBezTo>
                  <a:cubicBezTo>
                    <a:pt x="1" y="947"/>
                    <a:pt x="1" y="1081"/>
                    <a:pt x="1" y="1248"/>
                  </a:cubicBezTo>
                  <a:cubicBezTo>
                    <a:pt x="1" y="1381"/>
                    <a:pt x="1" y="1481"/>
                    <a:pt x="67" y="1614"/>
                  </a:cubicBezTo>
                  <a:cubicBezTo>
                    <a:pt x="101" y="1681"/>
                    <a:pt x="167" y="1748"/>
                    <a:pt x="268" y="1781"/>
                  </a:cubicBezTo>
                  <a:cubicBezTo>
                    <a:pt x="368" y="1781"/>
                    <a:pt x="501" y="1781"/>
                    <a:pt x="568" y="1715"/>
                  </a:cubicBezTo>
                  <a:cubicBezTo>
                    <a:pt x="701" y="1648"/>
                    <a:pt x="801" y="1548"/>
                    <a:pt x="868" y="1448"/>
                  </a:cubicBezTo>
                  <a:cubicBezTo>
                    <a:pt x="968" y="1314"/>
                    <a:pt x="1035" y="1147"/>
                    <a:pt x="1101" y="1014"/>
                  </a:cubicBezTo>
                  <a:cubicBezTo>
                    <a:pt x="1135" y="881"/>
                    <a:pt x="1168" y="747"/>
                    <a:pt x="1168" y="614"/>
                  </a:cubicBezTo>
                  <a:cubicBezTo>
                    <a:pt x="1168" y="447"/>
                    <a:pt x="1135" y="314"/>
                    <a:pt x="1101" y="213"/>
                  </a:cubicBezTo>
                  <a:cubicBezTo>
                    <a:pt x="1035" y="113"/>
                    <a:pt x="968" y="47"/>
                    <a:pt x="868" y="13"/>
                  </a:cubicBezTo>
                  <a:cubicBezTo>
                    <a:pt x="841" y="4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2135025" y="2087775"/>
              <a:ext cx="29225" cy="47600"/>
            </a:xfrm>
            <a:custGeom>
              <a:avLst/>
              <a:gdLst/>
              <a:ahLst/>
              <a:cxnLst/>
              <a:rect l="l" t="t" r="r" b="b"/>
              <a:pathLst>
                <a:path w="1169" h="1904" extrusionOk="0">
                  <a:moveTo>
                    <a:pt x="1001" y="0"/>
                  </a:moveTo>
                  <a:cubicBezTo>
                    <a:pt x="968" y="34"/>
                    <a:pt x="935" y="67"/>
                    <a:pt x="901" y="134"/>
                  </a:cubicBezTo>
                  <a:cubicBezTo>
                    <a:pt x="868" y="100"/>
                    <a:pt x="801" y="100"/>
                    <a:pt x="735" y="100"/>
                  </a:cubicBezTo>
                  <a:cubicBezTo>
                    <a:pt x="701" y="134"/>
                    <a:pt x="634" y="134"/>
                    <a:pt x="568" y="167"/>
                  </a:cubicBezTo>
                  <a:cubicBezTo>
                    <a:pt x="401" y="301"/>
                    <a:pt x="234" y="467"/>
                    <a:pt x="167" y="667"/>
                  </a:cubicBezTo>
                  <a:cubicBezTo>
                    <a:pt x="34" y="901"/>
                    <a:pt x="1" y="1134"/>
                    <a:pt x="1" y="1368"/>
                  </a:cubicBezTo>
                  <a:cubicBezTo>
                    <a:pt x="1" y="1635"/>
                    <a:pt x="67" y="1802"/>
                    <a:pt x="201" y="1868"/>
                  </a:cubicBezTo>
                  <a:cubicBezTo>
                    <a:pt x="248" y="1892"/>
                    <a:pt x="300" y="1903"/>
                    <a:pt x="351" y="1903"/>
                  </a:cubicBezTo>
                  <a:cubicBezTo>
                    <a:pt x="444" y="1903"/>
                    <a:pt x="536" y="1866"/>
                    <a:pt x="601" y="1802"/>
                  </a:cubicBezTo>
                  <a:cubicBezTo>
                    <a:pt x="801" y="1702"/>
                    <a:pt x="935" y="1568"/>
                    <a:pt x="1068" y="1401"/>
                  </a:cubicBezTo>
                  <a:cubicBezTo>
                    <a:pt x="1101" y="1301"/>
                    <a:pt x="1168" y="1201"/>
                    <a:pt x="1168" y="1101"/>
                  </a:cubicBezTo>
                  <a:cubicBezTo>
                    <a:pt x="1168" y="1068"/>
                    <a:pt x="1135" y="1034"/>
                    <a:pt x="1135" y="1001"/>
                  </a:cubicBezTo>
                  <a:lnTo>
                    <a:pt x="1035" y="1001"/>
                  </a:lnTo>
                  <a:cubicBezTo>
                    <a:pt x="1001" y="1034"/>
                    <a:pt x="968" y="1068"/>
                    <a:pt x="968" y="1134"/>
                  </a:cubicBezTo>
                  <a:cubicBezTo>
                    <a:pt x="935" y="1168"/>
                    <a:pt x="901" y="1235"/>
                    <a:pt x="868" y="1268"/>
                  </a:cubicBezTo>
                  <a:cubicBezTo>
                    <a:pt x="801" y="1335"/>
                    <a:pt x="701" y="1401"/>
                    <a:pt x="634" y="1468"/>
                  </a:cubicBezTo>
                  <a:cubicBezTo>
                    <a:pt x="556" y="1507"/>
                    <a:pt x="478" y="1523"/>
                    <a:pt x="420" y="1523"/>
                  </a:cubicBezTo>
                  <a:cubicBezTo>
                    <a:pt x="379" y="1523"/>
                    <a:pt x="348" y="1515"/>
                    <a:pt x="334" y="1501"/>
                  </a:cubicBezTo>
                  <a:cubicBezTo>
                    <a:pt x="268" y="1468"/>
                    <a:pt x="234" y="1368"/>
                    <a:pt x="234" y="1235"/>
                  </a:cubicBezTo>
                  <a:cubicBezTo>
                    <a:pt x="234" y="1101"/>
                    <a:pt x="268" y="968"/>
                    <a:pt x="334" y="834"/>
                  </a:cubicBezTo>
                  <a:cubicBezTo>
                    <a:pt x="368" y="701"/>
                    <a:pt x="468" y="601"/>
                    <a:pt x="568" y="534"/>
                  </a:cubicBezTo>
                  <a:cubicBezTo>
                    <a:pt x="634" y="501"/>
                    <a:pt x="735" y="467"/>
                    <a:pt x="801" y="467"/>
                  </a:cubicBezTo>
                  <a:cubicBezTo>
                    <a:pt x="835" y="501"/>
                    <a:pt x="868" y="534"/>
                    <a:pt x="868" y="601"/>
                  </a:cubicBezTo>
                  <a:cubicBezTo>
                    <a:pt x="868" y="634"/>
                    <a:pt x="901" y="701"/>
                    <a:pt x="901" y="701"/>
                  </a:cubicBezTo>
                  <a:lnTo>
                    <a:pt x="1001" y="701"/>
                  </a:lnTo>
                  <a:cubicBezTo>
                    <a:pt x="1035" y="667"/>
                    <a:pt x="1068" y="634"/>
                    <a:pt x="1068" y="601"/>
                  </a:cubicBezTo>
                  <a:cubicBezTo>
                    <a:pt x="1101" y="534"/>
                    <a:pt x="1101" y="467"/>
                    <a:pt x="1101" y="401"/>
                  </a:cubicBezTo>
                  <a:lnTo>
                    <a:pt x="1101" y="167"/>
                  </a:lnTo>
                  <a:cubicBezTo>
                    <a:pt x="1101" y="100"/>
                    <a:pt x="1101" y="67"/>
                    <a:pt x="10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6"/>
            <p:cNvSpPr/>
            <p:nvPr/>
          </p:nvSpPr>
          <p:spPr>
            <a:xfrm>
              <a:off x="2169225" y="2070250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34" y="1"/>
                  </a:moveTo>
                  <a:cubicBezTo>
                    <a:pt x="67" y="34"/>
                    <a:pt x="67" y="68"/>
                    <a:pt x="34" y="101"/>
                  </a:cubicBezTo>
                  <a:cubicBezTo>
                    <a:pt x="0" y="134"/>
                    <a:pt x="0" y="201"/>
                    <a:pt x="0" y="234"/>
                  </a:cubicBezTo>
                  <a:cubicBezTo>
                    <a:pt x="0" y="268"/>
                    <a:pt x="0" y="301"/>
                    <a:pt x="0" y="334"/>
                  </a:cubicBezTo>
                  <a:cubicBezTo>
                    <a:pt x="0" y="334"/>
                    <a:pt x="34" y="368"/>
                    <a:pt x="67" y="368"/>
                  </a:cubicBezTo>
                  <a:lnTo>
                    <a:pt x="801" y="568"/>
                  </a:lnTo>
                  <a:lnTo>
                    <a:pt x="67" y="1635"/>
                  </a:lnTo>
                  <a:cubicBezTo>
                    <a:pt x="34" y="1669"/>
                    <a:pt x="34" y="1735"/>
                    <a:pt x="0" y="1769"/>
                  </a:cubicBezTo>
                  <a:cubicBezTo>
                    <a:pt x="0" y="1802"/>
                    <a:pt x="0" y="1835"/>
                    <a:pt x="0" y="1869"/>
                  </a:cubicBezTo>
                  <a:cubicBezTo>
                    <a:pt x="0" y="1902"/>
                    <a:pt x="0" y="1936"/>
                    <a:pt x="34" y="1969"/>
                  </a:cubicBezTo>
                  <a:cubicBezTo>
                    <a:pt x="50" y="1986"/>
                    <a:pt x="67" y="1994"/>
                    <a:pt x="84" y="1994"/>
                  </a:cubicBezTo>
                  <a:cubicBezTo>
                    <a:pt x="100" y="1994"/>
                    <a:pt x="117" y="1986"/>
                    <a:pt x="134" y="1969"/>
                  </a:cubicBezTo>
                  <a:cubicBezTo>
                    <a:pt x="167" y="1936"/>
                    <a:pt x="167" y="1902"/>
                    <a:pt x="200" y="1869"/>
                  </a:cubicBezTo>
                  <a:lnTo>
                    <a:pt x="1301" y="301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6"/>
            <p:cNvSpPr/>
            <p:nvPr/>
          </p:nvSpPr>
          <p:spPr>
            <a:xfrm>
              <a:off x="2201750" y="2041900"/>
              <a:ext cx="31700" cy="58200"/>
            </a:xfrm>
            <a:custGeom>
              <a:avLst/>
              <a:gdLst/>
              <a:ahLst/>
              <a:cxnLst/>
              <a:rect l="l" t="t" r="r" b="b"/>
              <a:pathLst>
                <a:path w="1268" h="2328" extrusionOk="0">
                  <a:moveTo>
                    <a:pt x="401" y="1"/>
                  </a:moveTo>
                  <a:lnTo>
                    <a:pt x="134" y="134"/>
                  </a:lnTo>
                  <a:cubicBezTo>
                    <a:pt x="100" y="167"/>
                    <a:pt x="34" y="201"/>
                    <a:pt x="34" y="268"/>
                  </a:cubicBezTo>
                  <a:cubicBezTo>
                    <a:pt x="0" y="301"/>
                    <a:pt x="0" y="334"/>
                    <a:pt x="0" y="401"/>
                  </a:cubicBezTo>
                  <a:cubicBezTo>
                    <a:pt x="0" y="401"/>
                    <a:pt x="0" y="434"/>
                    <a:pt x="0" y="434"/>
                  </a:cubicBezTo>
                  <a:cubicBezTo>
                    <a:pt x="34" y="434"/>
                    <a:pt x="67" y="434"/>
                    <a:pt x="134" y="401"/>
                  </a:cubicBezTo>
                  <a:lnTo>
                    <a:pt x="167" y="401"/>
                  </a:lnTo>
                  <a:lnTo>
                    <a:pt x="167" y="1902"/>
                  </a:lnTo>
                  <a:cubicBezTo>
                    <a:pt x="134" y="1935"/>
                    <a:pt x="100" y="1969"/>
                    <a:pt x="67" y="2002"/>
                  </a:cubicBezTo>
                  <a:cubicBezTo>
                    <a:pt x="34" y="2069"/>
                    <a:pt x="0" y="2136"/>
                    <a:pt x="0" y="2202"/>
                  </a:cubicBezTo>
                  <a:cubicBezTo>
                    <a:pt x="0" y="2236"/>
                    <a:pt x="0" y="2269"/>
                    <a:pt x="34" y="2302"/>
                  </a:cubicBezTo>
                  <a:cubicBezTo>
                    <a:pt x="50" y="2319"/>
                    <a:pt x="67" y="2327"/>
                    <a:pt x="88" y="2327"/>
                  </a:cubicBezTo>
                  <a:cubicBezTo>
                    <a:pt x="109" y="2327"/>
                    <a:pt x="134" y="2319"/>
                    <a:pt x="167" y="2302"/>
                  </a:cubicBezTo>
                  <a:lnTo>
                    <a:pt x="401" y="2136"/>
                  </a:lnTo>
                  <a:cubicBezTo>
                    <a:pt x="467" y="2102"/>
                    <a:pt x="501" y="2069"/>
                    <a:pt x="534" y="2035"/>
                  </a:cubicBezTo>
                  <a:cubicBezTo>
                    <a:pt x="567" y="1969"/>
                    <a:pt x="567" y="1935"/>
                    <a:pt x="567" y="1869"/>
                  </a:cubicBezTo>
                  <a:cubicBezTo>
                    <a:pt x="567" y="1802"/>
                    <a:pt x="534" y="1769"/>
                    <a:pt x="501" y="1769"/>
                  </a:cubicBezTo>
                  <a:cubicBezTo>
                    <a:pt x="501" y="1769"/>
                    <a:pt x="467" y="1769"/>
                    <a:pt x="401" y="1802"/>
                  </a:cubicBezTo>
                  <a:lnTo>
                    <a:pt x="401" y="1135"/>
                  </a:lnTo>
                  <a:cubicBezTo>
                    <a:pt x="434" y="1068"/>
                    <a:pt x="501" y="968"/>
                    <a:pt x="567" y="868"/>
                  </a:cubicBezTo>
                  <a:cubicBezTo>
                    <a:pt x="601" y="801"/>
                    <a:pt x="634" y="768"/>
                    <a:pt x="701" y="735"/>
                  </a:cubicBezTo>
                  <a:lnTo>
                    <a:pt x="834" y="735"/>
                  </a:lnTo>
                  <a:cubicBezTo>
                    <a:pt x="868" y="768"/>
                    <a:pt x="868" y="835"/>
                    <a:pt x="868" y="901"/>
                  </a:cubicBezTo>
                  <a:lnTo>
                    <a:pt x="868" y="1535"/>
                  </a:lnTo>
                  <a:cubicBezTo>
                    <a:pt x="834" y="1568"/>
                    <a:pt x="801" y="1602"/>
                    <a:pt x="767" y="1635"/>
                  </a:cubicBezTo>
                  <a:cubicBezTo>
                    <a:pt x="734" y="1669"/>
                    <a:pt x="701" y="1735"/>
                    <a:pt x="734" y="1802"/>
                  </a:cubicBezTo>
                  <a:cubicBezTo>
                    <a:pt x="701" y="1835"/>
                    <a:pt x="734" y="1902"/>
                    <a:pt x="734" y="1935"/>
                  </a:cubicBezTo>
                  <a:cubicBezTo>
                    <a:pt x="751" y="1952"/>
                    <a:pt x="767" y="1960"/>
                    <a:pt x="788" y="1960"/>
                  </a:cubicBezTo>
                  <a:cubicBezTo>
                    <a:pt x="809" y="1960"/>
                    <a:pt x="834" y="1952"/>
                    <a:pt x="868" y="1935"/>
                  </a:cubicBezTo>
                  <a:lnTo>
                    <a:pt x="1134" y="1769"/>
                  </a:lnTo>
                  <a:cubicBezTo>
                    <a:pt x="1168" y="1735"/>
                    <a:pt x="1201" y="1702"/>
                    <a:pt x="1234" y="1669"/>
                  </a:cubicBezTo>
                  <a:cubicBezTo>
                    <a:pt x="1268" y="1602"/>
                    <a:pt x="1268" y="1568"/>
                    <a:pt x="1268" y="1502"/>
                  </a:cubicBezTo>
                  <a:cubicBezTo>
                    <a:pt x="1268" y="1435"/>
                    <a:pt x="1268" y="1402"/>
                    <a:pt x="1234" y="1402"/>
                  </a:cubicBezTo>
                  <a:cubicBezTo>
                    <a:pt x="1201" y="1402"/>
                    <a:pt x="1168" y="1402"/>
                    <a:pt x="1101" y="1435"/>
                  </a:cubicBezTo>
                  <a:lnTo>
                    <a:pt x="1101" y="768"/>
                  </a:lnTo>
                  <a:cubicBezTo>
                    <a:pt x="1101" y="668"/>
                    <a:pt x="1101" y="568"/>
                    <a:pt x="1068" y="468"/>
                  </a:cubicBezTo>
                  <a:cubicBezTo>
                    <a:pt x="1034" y="434"/>
                    <a:pt x="968" y="368"/>
                    <a:pt x="901" y="368"/>
                  </a:cubicBezTo>
                  <a:cubicBezTo>
                    <a:pt x="834" y="368"/>
                    <a:pt x="767" y="401"/>
                    <a:pt x="701" y="434"/>
                  </a:cubicBezTo>
                  <a:cubicBezTo>
                    <a:pt x="634" y="468"/>
                    <a:pt x="601" y="501"/>
                    <a:pt x="534" y="534"/>
                  </a:cubicBezTo>
                  <a:cubicBezTo>
                    <a:pt x="501" y="601"/>
                    <a:pt x="434" y="668"/>
                    <a:pt x="401" y="73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2239275" y="2023550"/>
              <a:ext cx="30050" cy="50575"/>
            </a:xfrm>
            <a:custGeom>
              <a:avLst/>
              <a:gdLst/>
              <a:ahLst/>
              <a:cxnLst/>
              <a:rect l="l" t="t" r="r" b="b"/>
              <a:pathLst>
                <a:path w="1202" h="2023" extrusionOk="0">
                  <a:moveTo>
                    <a:pt x="367" y="1"/>
                  </a:moveTo>
                  <a:cubicBezTo>
                    <a:pt x="334" y="34"/>
                    <a:pt x="301" y="68"/>
                    <a:pt x="267" y="101"/>
                  </a:cubicBezTo>
                  <a:cubicBezTo>
                    <a:pt x="267" y="168"/>
                    <a:pt x="234" y="234"/>
                    <a:pt x="234" y="301"/>
                  </a:cubicBezTo>
                  <a:lnTo>
                    <a:pt x="234" y="568"/>
                  </a:lnTo>
                  <a:lnTo>
                    <a:pt x="167" y="635"/>
                  </a:lnTo>
                  <a:cubicBezTo>
                    <a:pt x="100" y="635"/>
                    <a:pt x="67" y="701"/>
                    <a:pt x="34" y="735"/>
                  </a:cubicBezTo>
                  <a:cubicBezTo>
                    <a:pt x="34" y="768"/>
                    <a:pt x="0" y="835"/>
                    <a:pt x="0" y="868"/>
                  </a:cubicBezTo>
                  <a:cubicBezTo>
                    <a:pt x="0" y="935"/>
                    <a:pt x="34" y="968"/>
                    <a:pt x="34" y="1002"/>
                  </a:cubicBezTo>
                  <a:cubicBezTo>
                    <a:pt x="50" y="1018"/>
                    <a:pt x="67" y="1027"/>
                    <a:pt x="88" y="1027"/>
                  </a:cubicBezTo>
                  <a:cubicBezTo>
                    <a:pt x="109" y="1027"/>
                    <a:pt x="134" y="1018"/>
                    <a:pt x="167" y="1002"/>
                  </a:cubicBezTo>
                  <a:lnTo>
                    <a:pt x="234" y="935"/>
                  </a:lnTo>
                  <a:lnTo>
                    <a:pt x="234" y="1702"/>
                  </a:lnTo>
                  <a:cubicBezTo>
                    <a:pt x="234" y="1802"/>
                    <a:pt x="267" y="1902"/>
                    <a:pt x="334" y="2002"/>
                  </a:cubicBezTo>
                  <a:cubicBezTo>
                    <a:pt x="371" y="2014"/>
                    <a:pt x="407" y="2022"/>
                    <a:pt x="445" y="2022"/>
                  </a:cubicBezTo>
                  <a:cubicBezTo>
                    <a:pt x="512" y="2022"/>
                    <a:pt x="583" y="1999"/>
                    <a:pt x="667" y="1936"/>
                  </a:cubicBezTo>
                  <a:cubicBezTo>
                    <a:pt x="768" y="1869"/>
                    <a:pt x="868" y="1802"/>
                    <a:pt x="934" y="1735"/>
                  </a:cubicBezTo>
                  <a:cubicBezTo>
                    <a:pt x="1034" y="1635"/>
                    <a:pt x="1101" y="1569"/>
                    <a:pt x="1168" y="1469"/>
                  </a:cubicBezTo>
                  <a:cubicBezTo>
                    <a:pt x="1168" y="1402"/>
                    <a:pt x="1168" y="1368"/>
                    <a:pt x="1168" y="1302"/>
                  </a:cubicBezTo>
                  <a:cubicBezTo>
                    <a:pt x="1201" y="1268"/>
                    <a:pt x="1168" y="1235"/>
                    <a:pt x="1168" y="1202"/>
                  </a:cubicBezTo>
                  <a:lnTo>
                    <a:pt x="1068" y="1202"/>
                  </a:lnTo>
                  <a:cubicBezTo>
                    <a:pt x="1034" y="1235"/>
                    <a:pt x="1001" y="1268"/>
                    <a:pt x="1001" y="1302"/>
                  </a:cubicBezTo>
                  <a:cubicBezTo>
                    <a:pt x="901" y="1435"/>
                    <a:pt x="801" y="1535"/>
                    <a:pt x="667" y="1602"/>
                  </a:cubicBezTo>
                  <a:cubicBezTo>
                    <a:pt x="620" y="1626"/>
                    <a:pt x="573" y="1649"/>
                    <a:pt x="538" y="1649"/>
                  </a:cubicBezTo>
                  <a:cubicBezTo>
                    <a:pt x="523" y="1649"/>
                    <a:pt x="510" y="1645"/>
                    <a:pt x="501" y="1635"/>
                  </a:cubicBezTo>
                  <a:cubicBezTo>
                    <a:pt x="467" y="1635"/>
                    <a:pt x="467" y="1602"/>
                    <a:pt x="467" y="1502"/>
                  </a:cubicBezTo>
                  <a:lnTo>
                    <a:pt x="467" y="801"/>
                  </a:lnTo>
                  <a:lnTo>
                    <a:pt x="901" y="601"/>
                  </a:lnTo>
                  <a:cubicBezTo>
                    <a:pt x="934" y="568"/>
                    <a:pt x="968" y="535"/>
                    <a:pt x="1001" y="501"/>
                  </a:cubicBezTo>
                  <a:cubicBezTo>
                    <a:pt x="1034" y="434"/>
                    <a:pt x="1034" y="401"/>
                    <a:pt x="1034" y="334"/>
                  </a:cubicBezTo>
                  <a:cubicBezTo>
                    <a:pt x="1034" y="301"/>
                    <a:pt x="1034" y="268"/>
                    <a:pt x="1001" y="234"/>
                  </a:cubicBezTo>
                  <a:cubicBezTo>
                    <a:pt x="984" y="218"/>
                    <a:pt x="968" y="209"/>
                    <a:pt x="951" y="209"/>
                  </a:cubicBezTo>
                  <a:cubicBezTo>
                    <a:pt x="934" y="209"/>
                    <a:pt x="918" y="218"/>
                    <a:pt x="901" y="234"/>
                  </a:cubicBezTo>
                  <a:lnTo>
                    <a:pt x="467" y="468"/>
                  </a:lnTo>
                  <a:lnTo>
                    <a:pt x="467" y="168"/>
                  </a:lnTo>
                  <a:cubicBezTo>
                    <a:pt x="467" y="101"/>
                    <a:pt x="467" y="68"/>
                    <a:pt x="4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2274300" y="2002075"/>
              <a:ext cx="29200" cy="52025"/>
            </a:xfrm>
            <a:custGeom>
              <a:avLst/>
              <a:gdLst/>
              <a:ahLst/>
              <a:cxnLst/>
              <a:rect l="l" t="t" r="r" b="b"/>
              <a:pathLst>
                <a:path w="1168" h="2081" extrusionOk="0">
                  <a:moveTo>
                    <a:pt x="384" y="1"/>
                  </a:moveTo>
                  <a:cubicBezTo>
                    <a:pt x="367" y="1"/>
                    <a:pt x="351" y="9"/>
                    <a:pt x="334" y="26"/>
                  </a:cubicBezTo>
                  <a:cubicBezTo>
                    <a:pt x="301" y="59"/>
                    <a:pt x="267" y="93"/>
                    <a:pt x="267" y="126"/>
                  </a:cubicBezTo>
                  <a:cubicBezTo>
                    <a:pt x="234" y="193"/>
                    <a:pt x="234" y="259"/>
                    <a:pt x="234" y="326"/>
                  </a:cubicBezTo>
                  <a:lnTo>
                    <a:pt x="234" y="626"/>
                  </a:lnTo>
                  <a:lnTo>
                    <a:pt x="134" y="693"/>
                  </a:lnTo>
                  <a:cubicBezTo>
                    <a:pt x="100" y="693"/>
                    <a:pt x="67" y="760"/>
                    <a:pt x="34" y="793"/>
                  </a:cubicBezTo>
                  <a:cubicBezTo>
                    <a:pt x="0" y="826"/>
                    <a:pt x="0" y="893"/>
                    <a:pt x="0" y="960"/>
                  </a:cubicBezTo>
                  <a:cubicBezTo>
                    <a:pt x="0" y="993"/>
                    <a:pt x="0" y="1027"/>
                    <a:pt x="34" y="1060"/>
                  </a:cubicBezTo>
                  <a:cubicBezTo>
                    <a:pt x="34" y="1077"/>
                    <a:pt x="50" y="1085"/>
                    <a:pt x="71" y="1085"/>
                  </a:cubicBezTo>
                  <a:cubicBezTo>
                    <a:pt x="92" y="1085"/>
                    <a:pt x="117" y="1077"/>
                    <a:pt x="134" y="1060"/>
                  </a:cubicBezTo>
                  <a:lnTo>
                    <a:pt x="234" y="993"/>
                  </a:lnTo>
                  <a:lnTo>
                    <a:pt x="234" y="1760"/>
                  </a:lnTo>
                  <a:cubicBezTo>
                    <a:pt x="200" y="1861"/>
                    <a:pt x="267" y="1994"/>
                    <a:pt x="334" y="2061"/>
                  </a:cubicBezTo>
                  <a:cubicBezTo>
                    <a:pt x="358" y="2073"/>
                    <a:pt x="387" y="2081"/>
                    <a:pt x="421" y="2081"/>
                  </a:cubicBezTo>
                  <a:cubicBezTo>
                    <a:pt x="478" y="2081"/>
                    <a:pt x="549" y="2057"/>
                    <a:pt x="634" y="1994"/>
                  </a:cubicBezTo>
                  <a:cubicBezTo>
                    <a:pt x="734" y="1927"/>
                    <a:pt x="834" y="1861"/>
                    <a:pt x="901" y="1794"/>
                  </a:cubicBezTo>
                  <a:cubicBezTo>
                    <a:pt x="1001" y="1694"/>
                    <a:pt x="1068" y="1627"/>
                    <a:pt x="1134" y="1527"/>
                  </a:cubicBezTo>
                  <a:cubicBezTo>
                    <a:pt x="1168" y="1460"/>
                    <a:pt x="1168" y="1427"/>
                    <a:pt x="1168" y="1394"/>
                  </a:cubicBezTo>
                  <a:cubicBezTo>
                    <a:pt x="1168" y="1327"/>
                    <a:pt x="1168" y="1293"/>
                    <a:pt x="1134" y="1260"/>
                  </a:cubicBezTo>
                  <a:lnTo>
                    <a:pt x="1068" y="1260"/>
                  </a:lnTo>
                  <a:cubicBezTo>
                    <a:pt x="1034" y="1293"/>
                    <a:pt x="1001" y="1327"/>
                    <a:pt x="968" y="1360"/>
                  </a:cubicBezTo>
                  <a:cubicBezTo>
                    <a:pt x="868" y="1494"/>
                    <a:pt x="768" y="1594"/>
                    <a:pt x="634" y="1660"/>
                  </a:cubicBezTo>
                  <a:cubicBezTo>
                    <a:pt x="587" y="1684"/>
                    <a:pt x="540" y="1708"/>
                    <a:pt x="504" y="1708"/>
                  </a:cubicBezTo>
                  <a:cubicBezTo>
                    <a:pt x="490" y="1708"/>
                    <a:pt x="477" y="1703"/>
                    <a:pt x="467" y="1694"/>
                  </a:cubicBezTo>
                  <a:cubicBezTo>
                    <a:pt x="467" y="1694"/>
                    <a:pt x="467" y="1660"/>
                    <a:pt x="467" y="1594"/>
                  </a:cubicBezTo>
                  <a:lnTo>
                    <a:pt x="467" y="893"/>
                  </a:lnTo>
                  <a:lnTo>
                    <a:pt x="868" y="626"/>
                  </a:lnTo>
                  <a:cubicBezTo>
                    <a:pt x="901" y="593"/>
                    <a:pt x="968" y="560"/>
                    <a:pt x="968" y="526"/>
                  </a:cubicBezTo>
                  <a:cubicBezTo>
                    <a:pt x="1001" y="460"/>
                    <a:pt x="1001" y="426"/>
                    <a:pt x="1001" y="359"/>
                  </a:cubicBezTo>
                  <a:cubicBezTo>
                    <a:pt x="1034" y="326"/>
                    <a:pt x="1001" y="293"/>
                    <a:pt x="968" y="259"/>
                  </a:cubicBezTo>
                  <a:cubicBezTo>
                    <a:pt x="968" y="243"/>
                    <a:pt x="959" y="234"/>
                    <a:pt x="943" y="234"/>
                  </a:cubicBezTo>
                  <a:cubicBezTo>
                    <a:pt x="926" y="234"/>
                    <a:pt x="901" y="243"/>
                    <a:pt x="868" y="259"/>
                  </a:cubicBezTo>
                  <a:lnTo>
                    <a:pt x="434" y="493"/>
                  </a:lnTo>
                  <a:lnTo>
                    <a:pt x="434" y="193"/>
                  </a:lnTo>
                  <a:cubicBezTo>
                    <a:pt x="467" y="126"/>
                    <a:pt x="434" y="93"/>
                    <a:pt x="434" y="26"/>
                  </a:cubicBezTo>
                  <a:cubicBezTo>
                    <a:pt x="417" y="9"/>
                    <a:pt x="401" y="1"/>
                    <a:pt x="38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2303475" y="1990000"/>
              <a:ext cx="34225" cy="70275"/>
            </a:xfrm>
            <a:custGeom>
              <a:avLst/>
              <a:gdLst/>
              <a:ahLst/>
              <a:cxnLst/>
              <a:rect l="l" t="t" r="r" b="b"/>
              <a:pathLst>
                <a:path w="1369" h="2811" extrusionOk="0">
                  <a:moveTo>
                    <a:pt x="968" y="409"/>
                  </a:moveTo>
                  <a:cubicBezTo>
                    <a:pt x="1002" y="442"/>
                    <a:pt x="1068" y="476"/>
                    <a:pt x="1068" y="542"/>
                  </a:cubicBezTo>
                  <a:cubicBezTo>
                    <a:pt x="1102" y="609"/>
                    <a:pt x="1102" y="642"/>
                    <a:pt x="1102" y="709"/>
                  </a:cubicBezTo>
                  <a:cubicBezTo>
                    <a:pt x="1102" y="842"/>
                    <a:pt x="1068" y="943"/>
                    <a:pt x="1002" y="1043"/>
                  </a:cubicBezTo>
                  <a:cubicBezTo>
                    <a:pt x="968" y="1143"/>
                    <a:pt x="868" y="1243"/>
                    <a:pt x="768" y="1309"/>
                  </a:cubicBezTo>
                  <a:cubicBezTo>
                    <a:pt x="735" y="1343"/>
                    <a:pt x="693" y="1359"/>
                    <a:pt x="651" y="1359"/>
                  </a:cubicBezTo>
                  <a:cubicBezTo>
                    <a:pt x="610" y="1359"/>
                    <a:pt x="568" y="1343"/>
                    <a:pt x="535" y="1309"/>
                  </a:cubicBezTo>
                  <a:cubicBezTo>
                    <a:pt x="468" y="1276"/>
                    <a:pt x="434" y="1176"/>
                    <a:pt x="434" y="1109"/>
                  </a:cubicBezTo>
                  <a:cubicBezTo>
                    <a:pt x="434" y="1009"/>
                    <a:pt x="468" y="909"/>
                    <a:pt x="501" y="809"/>
                  </a:cubicBezTo>
                  <a:cubicBezTo>
                    <a:pt x="568" y="676"/>
                    <a:pt x="635" y="542"/>
                    <a:pt x="768" y="442"/>
                  </a:cubicBezTo>
                  <a:cubicBezTo>
                    <a:pt x="835" y="409"/>
                    <a:pt x="901" y="409"/>
                    <a:pt x="968" y="409"/>
                  </a:cubicBezTo>
                  <a:close/>
                  <a:moveTo>
                    <a:pt x="968" y="0"/>
                  </a:moveTo>
                  <a:cubicBezTo>
                    <a:pt x="893" y="0"/>
                    <a:pt x="818" y="25"/>
                    <a:pt x="768" y="75"/>
                  </a:cubicBezTo>
                  <a:cubicBezTo>
                    <a:pt x="701" y="109"/>
                    <a:pt x="635" y="142"/>
                    <a:pt x="601" y="209"/>
                  </a:cubicBezTo>
                  <a:cubicBezTo>
                    <a:pt x="535" y="275"/>
                    <a:pt x="468" y="342"/>
                    <a:pt x="434" y="442"/>
                  </a:cubicBezTo>
                  <a:lnTo>
                    <a:pt x="434" y="309"/>
                  </a:lnTo>
                  <a:lnTo>
                    <a:pt x="168" y="476"/>
                  </a:lnTo>
                  <a:cubicBezTo>
                    <a:pt x="101" y="509"/>
                    <a:pt x="68" y="542"/>
                    <a:pt x="34" y="576"/>
                  </a:cubicBezTo>
                  <a:cubicBezTo>
                    <a:pt x="1" y="642"/>
                    <a:pt x="1" y="676"/>
                    <a:pt x="1" y="742"/>
                  </a:cubicBezTo>
                  <a:cubicBezTo>
                    <a:pt x="1" y="776"/>
                    <a:pt x="1" y="809"/>
                    <a:pt x="34" y="842"/>
                  </a:cubicBezTo>
                  <a:cubicBezTo>
                    <a:pt x="51" y="859"/>
                    <a:pt x="68" y="867"/>
                    <a:pt x="88" y="867"/>
                  </a:cubicBezTo>
                  <a:cubicBezTo>
                    <a:pt x="109" y="867"/>
                    <a:pt x="134" y="859"/>
                    <a:pt x="168" y="842"/>
                  </a:cubicBezTo>
                  <a:lnTo>
                    <a:pt x="201" y="809"/>
                  </a:lnTo>
                  <a:lnTo>
                    <a:pt x="201" y="2410"/>
                  </a:lnTo>
                  <a:lnTo>
                    <a:pt x="168" y="2444"/>
                  </a:lnTo>
                  <a:cubicBezTo>
                    <a:pt x="101" y="2477"/>
                    <a:pt x="68" y="2510"/>
                    <a:pt x="34" y="2544"/>
                  </a:cubicBezTo>
                  <a:cubicBezTo>
                    <a:pt x="34" y="2610"/>
                    <a:pt x="1" y="2644"/>
                    <a:pt x="1" y="2710"/>
                  </a:cubicBezTo>
                  <a:cubicBezTo>
                    <a:pt x="1" y="2744"/>
                    <a:pt x="1" y="2777"/>
                    <a:pt x="34" y="2811"/>
                  </a:cubicBezTo>
                  <a:cubicBezTo>
                    <a:pt x="68" y="2811"/>
                    <a:pt x="101" y="2811"/>
                    <a:pt x="168" y="2777"/>
                  </a:cubicBezTo>
                  <a:lnTo>
                    <a:pt x="568" y="2544"/>
                  </a:lnTo>
                  <a:cubicBezTo>
                    <a:pt x="635" y="2544"/>
                    <a:pt x="668" y="2477"/>
                    <a:pt x="701" y="2444"/>
                  </a:cubicBezTo>
                  <a:cubicBezTo>
                    <a:pt x="701" y="2410"/>
                    <a:pt x="735" y="2344"/>
                    <a:pt x="735" y="2310"/>
                  </a:cubicBezTo>
                  <a:cubicBezTo>
                    <a:pt x="735" y="2243"/>
                    <a:pt x="735" y="2243"/>
                    <a:pt x="701" y="2177"/>
                  </a:cubicBezTo>
                  <a:cubicBezTo>
                    <a:pt x="690" y="2166"/>
                    <a:pt x="679" y="2162"/>
                    <a:pt x="667" y="2162"/>
                  </a:cubicBezTo>
                  <a:cubicBezTo>
                    <a:pt x="642" y="2162"/>
                    <a:pt x="612" y="2177"/>
                    <a:pt x="568" y="2177"/>
                  </a:cubicBezTo>
                  <a:lnTo>
                    <a:pt x="434" y="2277"/>
                  </a:lnTo>
                  <a:lnTo>
                    <a:pt x="434" y="1710"/>
                  </a:lnTo>
                  <a:cubicBezTo>
                    <a:pt x="501" y="1710"/>
                    <a:pt x="568" y="1676"/>
                    <a:pt x="601" y="1676"/>
                  </a:cubicBezTo>
                  <a:cubicBezTo>
                    <a:pt x="668" y="1676"/>
                    <a:pt x="735" y="1643"/>
                    <a:pt x="801" y="1610"/>
                  </a:cubicBezTo>
                  <a:cubicBezTo>
                    <a:pt x="935" y="1510"/>
                    <a:pt x="1068" y="1376"/>
                    <a:pt x="1135" y="1209"/>
                  </a:cubicBezTo>
                  <a:cubicBezTo>
                    <a:pt x="1268" y="1009"/>
                    <a:pt x="1335" y="776"/>
                    <a:pt x="1335" y="542"/>
                  </a:cubicBezTo>
                  <a:cubicBezTo>
                    <a:pt x="1368" y="375"/>
                    <a:pt x="1302" y="209"/>
                    <a:pt x="1168" y="75"/>
                  </a:cubicBezTo>
                  <a:cubicBezTo>
                    <a:pt x="1118" y="25"/>
                    <a:pt x="1043" y="0"/>
                    <a:pt x="9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2342675" y="1969550"/>
              <a:ext cx="26725" cy="49850"/>
            </a:xfrm>
            <a:custGeom>
              <a:avLst/>
              <a:gdLst/>
              <a:ahLst/>
              <a:cxnLst/>
              <a:rect l="l" t="t" r="r" b="b"/>
              <a:pathLst>
                <a:path w="1069" h="1994" extrusionOk="0">
                  <a:moveTo>
                    <a:pt x="918" y="1"/>
                  </a:moveTo>
                  <a:cubicBezTo>
                    <a:pt x="901" y="1"/>
                    <a:pt x="885" y="9"/>
                    <a:pt x="868" y="26"/>
                  </a:cubicBezTo>
                  <a:cubicBezTo>
                    <a:pt x="868" y="26"/>
                    <a:pt x="835" y="59"/>
                    <a:pt x="835" y="59"/>
                  </a:cubicBezTo>
                  <a:lnTo>
                    <a:pt x="801" y="126"/>
                  </a:lnTo>
                  <a:cubicBezTo>
                    <a:pt x="784" y="109"/>
                    <a:pt x="759" y="101"/>
                    <a:pt x="734" y="101"/>
                  </a:cubicBezTo>
                  <a:cubicBezTo>
                    <a:pt x="709" y="101"/>
                    <a:pt x="684" y="109"/>
                    <a:pt x="668" y="126"/>
                  </a:cubicBezTo>
                  <a:cubicBezTo>
                    <a:pt x="601" y="126"/>
                    <a:pt x="568" y="159"/>
                    <a:pt x="501" y="193"/>
                  </a:cubicBezTo>
                  <a:cubicBezTo>
                    <a:pt x="368" y="259"/>
                    <a:pt x="234" y="393"/>
                    <a:pt x="134" y="560"/>
                  </a:cubicBezTo>
                  <a:cubicBezTo>
                    <a:pt x="101" y="660"/>
                    <a:pt x="67" y="793"/>
                    <a:pt x="34" y="927"/>
                  </a:cubicBezTo>
                  <a:cubicBezTo>
                    <a:pt x="34" y="1027"/>
                    <a:pt x="67" y="1127"/>
                    <a:pt x="134" y="1193"/>
                  </a:cubicBezTo>
                  <a:cubicBezTo>
                    <a:pt x="158" y="1206"/>
                    <a:pt x="192" y="1213"/>
                    <a:pt x="232" y="1213"/>
                  </a:cubicBezTo>
                  <a:cubicBezTo>
                    <a:pt x="303" y="1213"/>
                    <a:pt x="395" y="1190"/>
                    <a:pt x="501" y="1127"/>
                  </a:cubicBezTo>
                  <a:cubicBezTo>
                    <a:pt x="568" y="1093"/>
                    <a:pt x="668" y="1093"/>
                    <a:pt x="734" y="1060"/>
                  </a:cubicBezTo>
                  <a:cubicBezTo>
                    <a:pt x="801" y="1093"/>
                    <a:pt x="801" y="1093"/>
                    <a:pt x="801" y="1160"/>
                  </a:cubicBezTo>
                  <a:cubicBezTo>
                    <a:pt x="801" y="1193"/>
                    <a:pt x="801" y="1227"/>
                    <a:pt x="768" y="1260"/>
                  </a:cubicBezTo>
                  <a:cubicBezTo>
                    <a:pt x="701" y="1360"/>
                    <a:pt x="634" y="1427"/>
                    <a:pt x="534" y="1460"/>
                  </a:cubicBezTo>
                  <a:cubicBezTo>
                    <a:pt x="468" y="1494"/>
                    <a:pt x="401" y="1527"/>
                    <a:pt x="368" y="1527"/>
                  </a:cubicBezTo>
                  <a:cubicBezTo>
                    <a:pt x="301" y="1527"/>
                    <a:pt x="267" y="1527"/>
                    <a:pt x="234" y="1494"/>
                  </a:cubicBezTo>
                  <a:cubicBezTo>
                    <a:pt x="234" y="1460"/>
                    <a:pt x="201" y="1427"/>
                    <a:pt x="201" y="1394"/>
                  </a:cubicBezTo>
                  <a:lnTo>
                    <a:pt x="101" y="1394"/>
                  </a:lnTo>
                  <a:cubicBezTo>
                    <a:pt x="67" y="1427"/>
                    <a:pt x="67" y="1460"/>
                    <a:pt x="34" y="1494"/>
                  </a:cubicBezTo>
                  <a:cubicBezTo>
                    <a:pt x="1" y="1560"/>
                    <a:pt x="1" y="1627"/>
                    <a:pt x="1" y="1694"/>
                  </a:cubicBezTo>
                  <a:lnTo>
                    <a:pt x="1" y="1827"/>
                  </a:lnTo>
                  <a:cubicBezTo>
                    <a:pt x="1" y="1861"/>
                    <a:pt x="1" y="1927"/>
                    <a:pt x="34" y="1994"/>
                  </a:cubicBezTo>
                  <a:lnTo>
                    <a:pt x="134" y="1994"/>
                  </a:lnTo>
                  <a:cubicBezTo>
                    <a:pt x="134" y="1961"/>
                    <a:pt x="134" y="1961"/>
                    <a:pt x="167" y="1961"/>
                  </a:cubicBezTo>
                  <a:lnTo>
                    <a:pt x="201" y="1894"/>
                  </a:lnTo>
                  <a:lnTo>
                    <a:pt x="368" y="1894"/>
                  </a:lnTo>
                  <a:cubicBezTo>
                    <a:pt x="401" y="1894"/>
                    <a:pt x="468" y="1861"/>
                    <a:pt x="534" y="1827"/>
                  </a:cubicBezTo>
                  <a:cubicBezTo>
                    <a:pt x="701" y="1727"/>
                    <a:pt x="835" y="1560"/>
                    <a:pt x="935" y="1394"/>
                  </a:cubicBezTo>
                  <a:cubicBezTo>
                    <a:pt x="1001" y="1294"/>
                    <a:pt x="1068" y="1160"/>
                    <a:pt x="1068" y="1027"/>
                  </a:cubicBezTo>
                  <a:cubicBezTo>
                    <a:pt x="1068" y="927"/>
                    <a:pt x="1035" y="860"/>
                    <a:pt x="1001" y="793"/>
                  </a:cubicBezTo>
                  <a:cubicBezTo>
                    <a:pt x="952" y="744"/>
                    <a:pt x="904" y="713"/>
                    <a:pt x="855" y="713"/>
                  </a:cubicBezTo>
                  <a:cubicBezTo>
                    <a:pt x="837" y="713"/>
                    <a:pt x="819" y="717"/>
                    <a:pt x="801" y="726"/>
                  </a:cubicBezTo>
                  <a:cubicBezTo>
                    <a:pt x="701" y="726"/>
                    <a:pt x="601" y="760"/>
                    <a:pt x="501" y="793"/>
                  </a:cubicBezTo>
                  <a:cubicBezTo>
                    <a:pt x="434" y="827"/>
                    <a:pt x="401" y="827"/>
                    <a:pt x="334" y="827"/>
                  </a:cubicBezTo>
                  <a:cubicBezTo>
                    <a:pt x="301" y="827"/>
                    <a:pt x="301" y="827"/>
                    <a:pt x="301" y="793"/>
                  </a:cubicBezTo>
                  <a:cubicBezTo>
                    <a:pt x="301" y="760"/>
                    <a:pt x="301" y="726"/>
                    <a:pt x="334" y="693"/>
                  </a:cubicBezTo>
                  <a:cubicBezTo>
                    <a:pt x="368" y="626"/>
                    <a:pt x="468" y="560"/>
                    <a:pt x="534" y="526"/>
                  </a:cubicBezTo>
                  <a:cubicBezTo>
                    <a:pt x="568" y="493"/>
                    <a:pt x="634" y="493"/>
                    <a:pt x="668" y="460"/>
                  </a:cubicBezTo>
                  <a:lnTo>
                    <a:pt x="768" y="460"/>
                  </a:lnTo>
                  <a:cubicBezTo>
                    <a:pt x="768" y="493"/>
                    <a:pt x="801" y="560"/>
                    <a:pt x="801" y="560"/>
                  </a:cubicBezTo>
                  <a:cubicBezTo>
                    <a:pt x="818" y="576"/>
                    <a:pt x="835" y="585"/>
                    <a:pt x="851" y="585"/>
                  </a:cubicBezTo>
                  <a:cubicBezTo>
                    <a:pt x="868" y="585"/>
                    <a:pt x="885" y="576"/>
                    <a:pt x="901" y="560"/>
                  </a:cubicBezTo>
                  <a:cubicBezTo>
                    <a:pt x="935" y="526"/>
                    <a:pt x="968" y="493"/>
                    <a:pt x="1001" y="426"/>
                  </a:cubicBezTo>
                  <a:cubicBezTo>
                    <a:pt x="1001" y="393"/>
                    <a:pt x="1001" y="326"/>
                    <a:pt x="1001" y="259"/>
                  </a:cubicBezTo>
                  <a:lnTo>
                    <a:pt x="1001" y="193"/>
                  </a:lnTo>
                  <a:cubicBezTo>
                    <a:pt x="1001" y="126"/>
                    <a:pt x="968" y="93"/>
                    <a:pt x="968" y="26"/>
                  </a:cubicBezTo>
                  <a:cubicBezTo>
                    <a:pt x="951" y="9"/>
                    <a:pt x="935" y="1"/>
                    <a:pt x="91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2386050" y="1953975"/>
              <a:ext cx="9200" cy="41875"/>
            </a:xfrm>
            <a:custGeom>
              <a:avLst/>
              <a:gdLst/>
              <a:ahLst/>
              <a:cxnLst/>
              <a:rect l="l" t="t" r="r" b="b"/>
              <a:pathLst>
                <a:path w="368" h="1675" extrusionOk="0">
                  <a:moveTo>
                    <a:pt x="267" y="0"/>
                  </a:moveTo>
                  <a:cubicBezTo>
                    <a:pt x="245" y="0"/>
                    <a:pt x="223" y="15"/>
                    <a:pt x="200" y="15"/>
                  </a:cubicBezTo>
                  <a:cubicBezTo>
                    <a:pt x="134" y="49"/>
                    <a:pt x="100" y="115"/>
                    <a:pt x="67" y="182"/>
                  </a:cubicBezTo>
                  <a:cubicBezTo>
                    <a:pt x="34" y="215"/>
                    <a:pt x="0" y="282"/>
                    <a:pt x="0" y="349"/>
                  </a:cubicBezTo>
                  <a:cubicBezTo>
                    <a:pt x="0" y="415"/>
                    <a:pt x="34" y="449"/>
                    <a:pt x="67" y="482"/>
                  </a:cubicBezTo>
                  <a:cubicBezTo>
                    <a:pt x="84" y="499"/>
                    <a:pt x="100" y="507"/>
                    <a:pt x="121" y="507"/>
                  </a:cubicBezTo>
                  <a:cubicBezTo>
                    <a:pt x="142" y="507"/>
                    <a:pt x="167" y="499"/>
                    <a:pt x="200" y="482"/>
                  </a:cubicBezTo>
                  <a:cubicBezTo>
                    <a:pt x="234" y="449"/>
                    <a:pt x="267" y="415"/>
                    <a:pt x="300" y="349"/>
                  </a:cubicBezTo>
                  <a:cubicBezTo>
                    <a:pt x="334" y="282"/>
                    <a:pt x="367" y="215"/>
                    <a:pt x="367" y="182"/>
                  </a:cubicBezTo>
                  <a:cubicBezTo>
                    <a:pt x="367" y="115"/>
                    <a:pt x="334" y="49"/>
                    <a:pt x="300" y="15"/>
                  </a:cubicBezTo>
                  <a:cubicBezTo>
                    <a:pt x="289" y="4"/>
                    <a:pt x="278" y="0"/>
                    <a:pt x="267" y="0"/>
                  </a:cubicBezTo>
                  <a:close/>
                  <a:moveTo>
                    <a:pt x="246" y="1158"/>
                  </a:moveTo>
                  <a:cubicBezTo>
                    <a:pt x="225" y="1158"/>
                    <a:pt x="200" y="1166"/>
                    <a:pt x="167" y="1183"/>
                  </a:cubicBezTo>
                  <a:cubicBezTo>
                    <a:pt x="134" y="1216"/>
                    <a:pt x="67" y="1249"/>
                    <a:pt x="67" y="1316"/>
                  </a:cubicBezTo>
                  <a:cubicBezTo>
                    <a:pt x="34" y="1383"/>
                    <a:pt x="0" y="1450"/>
                    <a:pt x="0" y="1516"/>
                  </a:cubicBezTo>
                  <a:cubicBezTo>
                    <a:pt x="0" y="1550"/>
                    <a:pt x="34" y="1616"/>
                    <a:pt x="67" y="1650"/>
                  </a:cubicBezTo>
                  <a:cubicBezTo>
                    <a:pt x="84" y="1666"/>
                    <a:pt x="100" y="1675"/>
                    <a:pt x="117" y="1675"/>
                  </a:cubicBezTo>
                  <a:cubicBezTo>
                    <a:pt x="134" y="1675"/>
                    <a:pt x="150" y="1666"/>
                    <a:pt x="167" y="1650"/>
                  </a:cubicBezTo>
                  <a:cubicBezTo>
                    <a:pt x="234" y="1616"/>
                    <a:pt x="267" y="1550"/>
                    <a:pt x="300" y="1516"/>
                  </a:cubicBezTo>
                  <a:cubicBezTo>
                    <a:pt x="334" y="1450"/>
                    <a:pt x="334" y="1383"/>
                    <a:pt x="367" y="1316"/>
                  </a:cubicBezTo>
                  <a:cubicBezTo>
                    <a:pt x="367" y="1249"/>
                    <a:pt x="334" y="1216"/>
                    <a:pt x="300" y="1183"/>
                  </a:cubicBezTo>
                  <a:cubicBezTo>
                    <a:pt x="284" y="1166"/>
                    <a:pt x="267" y="1158"/>
                    <a:pt x="246" y="1158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2412725" y="1906175"/>
              <a:ext cx="25050" cy="82375"/>
            </a:xfrm>
            <a:custGeom>
              <a:avLst/>
              <a:gdLst/>
              <a:ahLst/>
              <a:cxnLst/>
              <a:rect l="l" t="t" r="r" b="b"/>
              <a:pathLst>
                <a:path w="1002" h="3295" extrusionOk="0">
                  <a:moveTo>
                    <a:pt x="918" y="1"/>
                  </a:moveTo>
                  <a:cubicBezTo>
                    <a:pt x="901" y="1"/>
                    <a:pt x="885" y="9"/>
                    <a:pt x="868" y="26"/>
                  </a:cubicBezTo>
                  <a:cubicBezTo>
                    <a:pt x="835" y="26"/>
                    <a:pt x="835" y="59"/>
                    <a:pt x="801" y="92"/>
                  </a:cubicBezTo>
                  <a:cubicBezTo>
                    <a:pt x="801" y="126"/>
                    <a:pt x="768" y="193"/>
                    <a:pt x="768" y="226"/>
                  </a:cubicBezTo>
                  <a:lnTo>
                    <a:pt x="34" y="3061"/>
                  </a:lnTo>
                  <a:cubicBezTo>
                    <a:pt x="1" y="3095"/>
                    <a:pt x="1" y="3161"/>
                    <a:pt x="1" y="3228"/>
                  </a:cubicBezTo>
                  <a:cubicBezTo>
                    <a:pt x="1" y="3261"/>
                    <a:pt x="1" y="3295"/>
                    <a:pt x="34" y="3295"/>
                  </a:cubicBezTo>
                  <a:lnTo>
                    <a:pt x="134" y="3295"/>
                  </a:lnTo>
                  <a:cubicBezTo>
                    <a:pt x="134" y="3295"/>
                    <a:pt x="167" y="3261"/>
                    <a:pt x="201" y="3228"/>
                  </a:cubicBezTo>
                  <a:cubicBezTo>
                    <a:pt x="201" y="3195"/>
                    <a:pt x="234" y="3128"/>
                    <a:pt x="234" y="3095"/>
                  </a:cubicBezTo>
                  <a:lnTo>
                    <a:pt x="968" y="259"/>
                  </a:lnTo>
                  <a:cubicBezTo>
                    <a:pt x="968" y="193"/>
                    <a:pt x="1001" y="159"/>
                    <a:pt x="1001" y="92"/>
                  </a:cubicBezTo>
                  <a:cubicBezTo>
                    <a:pt x="1001" y="59"/>
                    <a:pt x="968" y="26"/>
                    <a:pt x="968" y="26"/>
                  </a:cubicBezTo>
                  <a:cubicBezTo>
                    <a:pt x="951" y="9"/>
                    <a:pt x="935" y="1"/>
                    <a:pt x="91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6"/>
            <p:cNvSpPr/>
            <p:nvPr/>
          </p:nvSpPr>
          <p:spPr>
            <a:xfrm>
              <a:off x="2446925" y="1886800"/>
              <a:ext cx="25025" cy="82575"/>
            </a:xfrm>
            <a:custGeom>
              <a:avLst/>
              <a:gdLst/>
              <a:ahLst/>
              <a:cxnLst/>
              <a:rect l="l" t="t" r="r" b="b"/>
              <a:pathLst>
                <a:path w="1001" h="3303" extrusionOk="0">
                  <a:moveTo>
                    <a:pt x="901" y="0"/>
                  </a:moveTo>
                  <a:cubicBezTo>
                    <a:pt x="868" y="0"/>
                    <a:pt x="834" y="34"/>
                    <a:pt x="834" y="67"/>
                  </a:cubicBezTo>
                  <a:cubicBezTo>
                    <a:pt x="801" y="100"/>
                    <a:pt x="767" y="167"/>
                    <a:pt x="767" y="200"/>
                  </a:cubicBezTo>
                  <a:lnTo>
                    <a:pt x="34" y="3036"/>
                  </a:lnTo>
                  <a:cubicBezTo>
                    <a:pt x="34" y="3102"/>
                    <a:pt x="34" y="3136"/>
                    <a:pt x="34" y="3203"/>
                  </a:cubicBezTo>
                  <a:cubicBezTo>
                    <a:pt x="0" y="3236"/>
                    <a:pt x="34" y="3269"/>
                    <a:pt x="67" y="3303"/>
                  </a:cubicBezTo>
                  <a:lnTo>
                    <a:pt x="134" y="3303"/>
                  </a:lnTo>
                  <a:cubicBezTo>
                    <a:pt x="167" y="3269"/>
                    <a:pt x="200" y="3236"/>
                    <a:pt x="200" y="3203"/>
                  </a:cubicBezTo>
                  <a:cubicBezTo>
                    <a:pt x="234" y="3169"/>
                    <a:pt x="234" y="3102"/>
                    <a:pt x="267" y="3069"/>
                  </a:cubicBezTo>
                  <a:lnTo>
                    <a:pt x="968" y="234"/>
                  </a:lnTo>
                  <a:cubicBezTo>
                    <a:pt x="1001" y="200"/>
                    <a:pt x="1001" y="134"/>
                    <a:pt x="1001" y="67"/>
                  </a:cubicBezTo>
                  <a:cubicBezTo>
                    <a:pt x="1001" y="34"/>
                    <a:pt x="1001" y="0"/>
                    <a:pt x="9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6"/>
            <p:cNvSpPr/>
            <p:nvPr/>
          </p:nvSpPr>
          <p:spPr>
            <a:xfrm>
              <a:off x="2476950" y="1888875"/>
              <a:ext cx="35875" cy="54450"/>
            </a:xfrm>
            <a:custGeom>
              <a:avLst/>
              <a:gdLst/>
              <a:ahLst/>
              <a:cxnLst/>
              <a:rect l="l" t="t" r="r" b="b"/>
              <a:pathLst>
                <a:path w="1435" h="2178" extrusionOk="0">
                  <a:moveTo>
                    <a:pt x="1088" y="1"/>
                  </a:moveTo>
                  <a:cubicBezTo>
                    <a:pt x="1051" y="1"/>
                    <a:pt x="1017" y="17"/>
                    <a:pt x="1001" y="51"/>
                  </a:cubicBezTo>
                  <a:cubicBezTo>
                    <a:pt x="934" y="51"/>
                    <a:pt x="901" y="117"/>
                    <a:pt x="867" y="151"/>
                  </a:cubicBezTo>
                  <a:cubicBezTo>
                    <a:pt x="801" y="217"/>
                    <a:pt x="767" y="251"/>
                    <a:pt x="734" y="317"/>
                  </a:cubicBezTo>
                  <a:cubicBezTo>
                    <a:pt x="734" y="284"/>
                    <a:pt x="701" y="284"/>
                    <a:pt x="667" y="284"/>
                  </a:cubicBezTo>
                  <a:cubicBezTo>
                    <a:pt x="634" y="267"/>
                    <a:pt x="609" y="259"/>
                    <a:pt x="588" y="259"/>
                  </a:cubicBezTo>
                  <a:cubicBezTo>
                    <a:pt x="567" y="259"/>
                    <a:pt x="550" y="267"/>
                    <a:pt x="534" y="284"/>
                  </a:cubicBezTo>
                  <a:cubicBezTo>
                    <a:pt x="500" y="284"/>
                    <a:pt x="467" y="317"/>
                    <a:pt x="434" y="384"/>
                  </a:cubicBezTo>
                  <a:cubicBezTo>
                    <a:pt x="400" y="418"/>
                    <a:pt x="367" y="484"/>
                    <a:pt x="334" y="551"/>
                  </a:cubicBezTo>
                  <a:lnTo>
                    <a:pt x="334" y="451"/>
                  </a:lnTo>
                  <a:lnTo>
                    <a:pt x="167" y="584"/>
                  </a:lnTo>
                  <a:cubicBezTo>
                    <a:pt x="134" y="618"/>
                    <a:pt x="67" y="651"/>
                    <a:pt x="67" y="718"/>
                  </a:cubicBezTo>
                  <a:cubicBezTo>
                    <a:pt x="33" y="751"/>
                    <a:pt x="33" y="818"/>
                    <a:pt x="33" y="851"/>
                  </a:cubicBezTo>
                  <a:cubicBezTo>
                    <a:pt x="0" y="885"/>
                    <a:pt x="33" y="918"/>
                    <a:pt x="67" y="951"/>
                  </a:cubicBezTo>
                  <a:cubicBezTo>
                    <a:pt x="67" y="968"/>
                    <a:pt x="75" y="976"/>
                    <a:pt x="92" y="976"/>
                  </a:cubicBezTo>
                  <a:cubicBezTo>
                    <a:pt x="109" y="976"/>
                    <a:pt x="134" y="968"/>
                    <a:pt x="167" y="951"/>
                  </a:cubicBezTo>
                  <a:lnTo>
                    <a:pt x="167" y="1785"/>
                  </a:lnTo>
                  <a:cubicBezTo>
                    <a:pt x="100" y="1819"/>
                    <a:pt x="67" y="1852"/>
                    <a:pt x="67" y="1919"/>
                  </a:cubicBezTo>
                  <a:cubicBezTo>
                    <a:pt x="33" y="1952"/>
                    <a:pt x="33" y="1985"/>
                    <a:pt x="33" y="2052"/>
                  </a:cubicBezTo>
                  <a:cubicBezTo>
                    <a:pt x="0" y="2085"/>
                    <a:pt x="33" y="2119"/>
                    <a:pt x="67" y="2152"/>
                  </a:cubicBezTo>
                  <a:cubicBezTo>
                    <a:pt x="67" y="2169"/>
                    <a:pt x="83" y="2177"/>
                    <a:pt x="104" y="2177"/>
                  </a:cubicBezTo>
                  <a:cubicBezTo>
                    <a:pt x="125" y="2177"/>
                    <a:pt x="150" y="2169"/>
                    <a:pt x="167" y="2152"/>
                  </a:cubicBezTo>
                  <a:lnTo>
                    <a:pt x="367" y="2052"/>
                  </a:lnTo>
                  <a:cubicBezTo>
                    <a:pt x="434" y="2019"/>
                    <a:pt x="467" y="1952"/>
                    <a:pt x="500" y="1919"/>
                  </a:cubicBezTo>
                  <a:cubicBezTo>
                    <a:pt x="500" y="1885"/>
                    <a:pt x="534" y="1819"/>
                    <a:pt x="534" y="1785"/>
                  </a:cubicBezTo>
                  <a:cubicBezTo>
                    <a:pt x="534" y="1718"/>
                    <a:pt x="534" y="1685"/>
                    <a:pt x="500" y="1685"/>
                  </a:cubicBezTo>
                  <a:cubicBezTo>
                    <a:pt x="484" y="1668"/>
                    <a:pt x="467" y="1660"/>
                    <a:pt x="450" y="1660"/>
                  </a:cubicBezTo>
                  <a:cubicBezTo>
                    <a:pt x="434" y="1660"/>
                    <a:pt x="417" y="1668"/>
                    <a:pt x="400" y="1685"/>
                  </a:cubicBezTo>
                  <a:lnTo>
                    <a:pt x="400" y="985"/>
                  </a:lnTo>
                  <a:cubicBezTo>
                    <a:pt x="400" y="885"/>
                    <a:pt x="434" y="818"/>
                    <a:pt x="467" y="751"/>
                  </a:cubicBezTo>
                  <a:cubicBezTo>
                    <a:pt x="500" y="718"/>
                    <a:pt x="534" y="684"/>
                    <a:pt x="567" y="684"/>
                  </a:cubicBezTo>
                  <a:lnTo>
                    <a:pt x="601" y="684"/>
                  </a:lnTo>
                  <a:cubicBezTo>
                    <a:pt x="634" y="718"/>
                    <a:pt x="634" y="751"/>
                    <a:pt x="601" y="784"/>
                  </a:cubicBezTo>
                  <a:lnTo>
                    <a:pt x="601" y="1885"/>
                  </a:lnTo>
                  <a:lnTo>
                    <a:pt x="834" y="1752"/>
                  </a:lnTo>
                  <a:cubicBezTo>
                    <a:pt x="867" y="1718"/>
                    <a:pt x="934" y="1685"/>
                    <a:pt x="934" y="1652"/>
                  </a:cubicBezTo>
                  <a:cubicBezTo>
                    <a:pt x="967" y="1585"/>
                    <a:pt x="967" y="1552"/>
                    <a:pt x="967" y="1485"/>
                  </a:cubicBezTo>
                  <a:cubicBezTo>
                    <a:pt x="967" y="1452"/>
                    <a:pt x="967" y="1418"/>
                    <a:pt x="934" y="1385"/>
                  </a:cubicBezTo>
                  <a:cubicBezTo>
                    <a:pt x="934" y="1368"/>
                    <a:pt x="926" y="1360"/>
                    <a:pt x="909" y="1360"/>
                  </a:cubicBezTo>
                  <a:cubicBezTo>
                    <a:pt x="892" y="1360"/>
                    <a:pt x="867" y="1368"/>
                    <a:pt x="834" y="1385"/>
                  </a:cubicBezTo>
                  <a:lnTo>
                    <a:pt x="834" y="684"/>
                  </a:lnTo>
                  <a:cubicBezTo>
                    <a:pt x="867" y="618"/>
                    <a:pt x="901" y="518"/>
                    <a:pt x="934" y="451"/>
                  </a:cubicBezTo>
                  <a:cubicBezTo>
                    <a:pt x="967" y="418"/>
                    <a:pt x="967" y="418"/>
                    <a:pt x="1001" y="384"/>
                  </a:cubicBezTo>
                  <a:lnTo>
                    <a:pt x="1068" y="384"/>
                  </a:lnTo>
                  <a:lnTo>
                    <a:pt x="1068" y="484"/>
                  </a:lnTo>
                  <a:lnTo>
                    <a:pt x="1068" y="1585"/>
                  </a:lnTo>
                  <a:lnTo>
                    <a:pt x="1301" y="1485"/>
                  </a:lnTo>
                  <a:cubicBezTo>
                    <a:pt x="1334" y="1452"/>
                    <a:pt x="1368" y="1418"/>
                    <a:pt x="1401" y="1352"/>
                  </a:cubicBezTo>
                  <a:cubicBezTo>
                    <a:pt x="1434" y="1318"/>
                    <a:pt x="1434" y="1251"/>
                    <a:pt x="1434" y="1218"/>
                  </a:cubicBezTo>
                  <a:cubicBezTo>
                    <a:pt x="1434" y="1185"/>
                    <a:pt x="1434" y="1118"/>
                    <a:pt x="1401" y="1118"/>
                  </a:cubicBezTo>
                  <a:cubicBezTo>
                    <a:pt x="1384" y="1101"/>
                    <a:pt x="1368" y="1093"/>
                    <a:pt x="1351" y="1093"/>
                  </a:cubicBezTo>
                  <a:cubicBezTo>
                    <a:pt x="1334" y="1093"/>
                    <a:pt x="1318" y="1101"/>
                    <a:pt x="1301" y="1118"/>
                  </a:cubicBezTo>
                  <a:lnTo>
                    <a:pt x="1301" y="351"/>
                  </a:lnTo>
                  <a:cubicBezTo>
                    <a:pt x="1301" y="217"/>
                    <a:pt x="1268" y="117"/>
                    <a:pt x="1201" y="51"/>
                  </a:cubicBezTo>
                  <a:cubicBezTo>
                    <a:pt x="1168" y="17"/>
                    <a:pt x="1126" y="1"/>
                    <a:pt x="108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>
              <a:off x="2512800" y="1867250"/>
              <a:ext cx="32550" cy="72725"/>
            </a:xfrm>
            <a:custGeom>
              <a:avLst/>
              <a:gdLst/>
              <a:ahLst/>
              <a:cxnLst/>
              <a:rect l="l" t="t" r="r" b="b"/>
              <a:pathLst>
                <a:path w="1302" h="2909" extrusionOk="0">
                  <a:moveTo>
                    <a:pt x="1233" y="0"/>
                  </a:moveTo>
                  <a:cubicBezTo>
                    <a:pt x="1209" y="0"/>
                    <a:pt x="1179" y="15"/>
                    <a:pt x="1135" y="15"/>
                  </a:cubicBezTo>
                  <a:lnTo>
                    <a:pt x="934" y="148"/>
                  </a:lnTo>
                  <a:cubicBezTo>
                    <a:pt x="868" y="182"/>
                    <a:pt x="834" y="215"/>
                    <a:pt x="801" y="282"/>
                  </a:cubicBezTo>
                  <a:cubicBezTo>
                    <a:pt x="801" y="315"/>
                    <a:pt x="768" y="349"/>
                    <a:pt x="768" y="415"/>
                  </a:cubicBezTo>
                  <a:cubicBezTo>
                    <a:pt x="768" y="449"/>
                    <a:pt x="768" y="482"/>
                    <a:pt x="801" y="515"/>
                  </a:cubicBezTo>
                  <a:cubicBezTo>
                    <a:pt x="818" y="532"/>
                    <a:pt x="834" y="540"/>
                    <a:pt x="851" y="540"/>
                  </a:cubicBezTo>
                  <a:cubicBezTo>
                    <a:pt x="868" y="540"/>
                    <a:pt x="884" y="532"/>
                    <a:pt x="901" y="515"/>
                  </a:cubicBezTo>
                  <a:lnTo>
                    <a:pt x="901" y="515"/>
                  </a:lnTo>
                  <a:lnTo>
                    <a:pt x="668" y="1483"/>
                  </a:lnTo>
                  <a:lnTo>
                    <a:pt x="367" y="816"/>
                  </a:lnTo>
                  <a:cubicBezTo>
                    <a:pt x="434" y="782"/>
                    <a:pt x="467" y="749"/>
                    <a:pt x="501" y="715"/>
                  </a:cubicBezTo>
                  <a:cubicBezTo>
                    <a:pt x="501" y="682"/>
                    <a:pt x="534" y="615"/>
                    <a:pt x="534" y="582"/>
                  </a:cubicBezTo>
                  <a:cubicBezTo>
                    <a:pt x="534" y="515"/>
                    <a:pt x="534" y="482"/>
                    <a:pt x="501" y="449"/>
                  </a:cubicBezTo>
                  <a:cubicBezTo>
                    <a:pt x="467" y="449"/>
                    <a:pt x="434" y="449"/>
                    <a:pt x="367" y="482"/>
                  </a:cubicBezTo>
                  <a:lnTo>
                    <a:pt x="167" y="615"/>
                  </a:lnTo>
                  <a:cubicBezTo>
                    <a:pt x="134" y="615"/>
                    <a:pt x="67" y="682"/>
                    <a:pt x="67" y="715"/>
                  </a:cubicBezTo>
                  <a:cubicBezTo>
                    <a:pt x="34" y="749"/>
                    <a:pt x="0" y="816"/>
                    <a:pt x="0" y="849"/>
                  </a:cubicBezTo>
                  <a:cubicBezTo>
                    <a:pt x="0" y="882"/>
                    <a:pt x="0" y="916"/>
                    <a:pt x="34" y="949"/>
                  </a:cubicBezTo>
                  <a:cubicBezTo>
                    <a:pt x="50" y="966"/>
                    <a:pt x="67" y="974"/>
                    <a:pt x="84" y="974"/>
                  </a:cubicBezTo>
                  <a:cubicBezTo>
                    <a:pt x="101" y="974"/>
                    <a:pt x="117" y="966"/>
                    <a:pt x="134" y="949"/>
                  </a:cubicBezTo>
                  <a:lnTo>
                    <a:pt x="501" y="1916"/>
                  </a:lnTo>
                  <a:lnTo>
                    <a:pt x="401" y="2383"/>
                  </a:lnTo>
                  <a:lnTo>
                    <a:pt x="167" y="2517"/>
                  </a:lnTo>
                  <a:cubicBezTo>
                    <a:pt x="134" y="2550"/>
                    <a:pt x="67" y="2583"/>
                    <a:pt x="67" y="2617"/>
                  </a:cubicBezTo>
                  <a:cubicBezTo>
                    <a:pt x="34" y="2684"/>
                    <a:pt x="34" y="2717"/>
                    <a:pt x="34" y="2784"/>
                  </a:cubicBezTo>
                  <a:cubicBezTo>
                    <a:pt x="0" y="2817"/>
                    <a:pt x="34" y="2850"/>
                    <a:pt x="67" y="2884"/>
                  </a:cubicBezTo>
                  <a:cubicBezTo>
                    <a:pt x="67" y="2900"/>
                    <a:pt x="76" y="2909"/>
                    <a:pt x="92" y="2909"/>
                  </a:cubicBezTo>
                  <a:cubicBezTo>
                    <a:pt x="109" y="2909"/>
                    <a:pt x="134" y="2900"/>
                    <a:pt x="167" y="2884"/>
                  </a:cubicBezTo>
                  <a:lnTo>
                    <a:pt x="668" y="2583"/>
                  </a:lnTo>
                  <a:cubicBezTo>
                    <a:pt x="701" y="2550"/>
                    <a:pt x="768" y="2517"/>
                    <a:pt x="768" y="2483"/>
                  </a:cubicBezTo>
                  <a:cubicBezTo>
                    <a:pt x="801" y="2417"/>
                    <a:pt x="801" y="2383"/>
                    <a:pt x="801" y="2350"/>
                  </a:cubicBezTo>
                  <a:cubicBezTo>
                    <a:pt x="801" y="2283"/>
                    <a:pt x="768" y="2217"/>
                    <a:pt x="768" y="2217"/>
                  </a:cubicBezTo>
                  <a:cubicBezTo>
                    <a:pt x="734" y="2217"/>
                    <a:pt x="701" y="2217"/>
                    <a:pt x="668" y="2250"/>
                  </a:cubicBezTo>
                  <a:lnTo>
                    <a:pt x="1168" y="382"/>
                  </a:lnTo>
                  <a:cubicBezTo>
                    <a:pt x="1201" y="349"/>
                    <a:pt x="1235" y="315"/>
                    <a:pt x="1268" y="282"/>
                  </a:cubicBezTo>
                  <a:cubicBezTo>
                    <a:pt x="1268" y="215"/>
                    <a:pt x="1301" y="182"/>
                    <a:pt x="1301" y="148"/>
                  </a:cubicBezTo>
                  <a:cubicBezTo>
                    <a:pt x="1301" y="82"/>
                    <a:pt x="1268" y="48"/>
                    <a:pt x="1268" y="15"/>
                  </a:cubicBezTo>
                  <a:cubicBezTo>
                    <a:pt x="1257" y="4"/>
                    <a:pt x="1246" y="0"/>
                    <a:pt x="123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>
              <a:off x="2544500" y="1851550"/>
              <a:ext cx="33375" cy="69250"/>
            </a:xfrm>
            <a:custGeom>
              <a:avLst/>
              <a:gdLst/>
              <a:ahLst/>
              <a:cxnLst/>
              <a:rect l="l" t="t" r="r" b="b"/>
              <a:pathLst>
                <a:path w="1335" h="2770" extrusionOk="0">
                  <a:moveTo>
                    <a:pt x="910" y="362"/>
                  </a:moveTo>
                  <a:cubicBezTo>
                    <a:pt x="928" y="362"/>
                    <a:pt x="948" y="366"/>
                    <a:pt x="967" y="376"/>
                  </a:cubicBezTo>
                  <a:cubicBezTo>
                    <a:pt x="1034" y="409"/>
                    <a:pt x="1067" y="443"/>
                    <a:pt x="1101" y="510"/>
                  </a:cubicBezTo>
                  <a:cubicBezTo>
                    <a:pt x="1101" y="543"/>
                    <a:pt x="1134" y="610"/>
                    <a:pt x="1134" y="676"/>
                  </a:cubicBezTo>
                  <a:cubicBezTo>
                    <a:pt x="1134" y="776"/>
                    <a:pt x="1101" y="910"/>
                    <a:pt x="1034" y="1010"/>
                  </a:cubicBezTo>
                  <a:cubicBezTo>
                    <a:pt x="967" y="1110"/>
                    <a:pt x="901" y="1210"/>
                    <a:pt x="801" y="1277"/>
                  </a:cubicBezTo>
                  <a:cubicBezTo>
                    <a:pt x="767" y="1293"/>
                    <a:pt x="726" y="1302"/>
                    <a:pt x="684" y="1302"/>
                  </a:cubicBezTo>
                  <a:cubicBezTo>
                    <a:pt x="642" y="1302"/>
                    <a:pt x="600" y="1293"/>
                    <a:pt x="567" y="1277"/>
                  </a:cubicBezTo>
                  <a:cubicBezTo>
                    <a:pt x="467" y="1210"/>
                    <a:pt x="434" y="1143"/>
                    <a:pt x="467" y="1043"/>
                  </a:cubicBezTo>
                  <a:cubicBezTo>
                    <a:pt x="467" y="943"/>
                    <a:pt x="467" y="843"/>
                    <a:pt x="534" y="776"/>
                  </a:cubicBezTo>
                  <a:cubicBezTo>
                    <a:pt x="567" y="610"/>
                    <a:pt x="667" y="476"/>
                    <a:pt x="801" y="409"/>
                  </a:cubicBezTo>
                  <a:cubicBezTo>
                    <a:pt x="824" y="386"/>
                    <a:pt x="864" y="362"/>
                    <a:pt x="910" y="362"/>
                  </a:cubicBezTo>
                  <a:close/>
                  <a:moveTo>
                    <a:pt x="980" y="1"/>
                  </a:moveTo>
                  <a:cubicBezTo>
                    <a:pt x="909" y="1"/>
                    <a:pt x="834" y="26"/>
                    <a:pt x="767" y="76"/>
                  </a:cubicBezTo>
                  <a:cubicBezTo>
                    <a:pt x="701" y="109"/>
                    <a:pt x="667" y="143"/>
                    <a:pt x="600" y="209"/>
                  </a:cubicBezTo>
                  <a:cubicBezTo>
                    <a:pt x="534" y="276"/>
                    <a:pt x="467" y="343"/>
                    <a:pt x="434" y="409"/>
                  </a:cubicBezTo>
                  <a:lnTo>
                    <a:pt x="434" y="309"/>
                  </a:lnTo>
                  <a:lnTo>
                    <a:pt x="167" y="443"/>
                  </a:lnTo>
                  <a:cubicBezTo>
                    <a:pt x="133" y="476"/>
                    <a:pt x="67" y="510"/>
                    <a:pt x="67" y="576"/>
                  </a:cubicBezTo>
                  <a:cubicBezTo>
                    <a:pt x="33" y="610"/>
                    <a:pt x="0" y="676"/>
                    <a:pt x="33" y="710"/>
                  </a:cubicBezTo>
                  <a:cubicBezTo>
                    <a:pt x="0" y="743"/>
                    <a:pt x="33" y="810"/>
                    <a:pt x="67" y="810"/>
                  </a:cubicBezTo>
                  <a:cubicBezTo>
                    <a:pt x="67" y="838"/>
                    <a:pt x="79" y="848"/>
                    <a:pt x="95" y="848"/>
                  </a:cubicBezTo>
                  <a:cubicBezTo>
                    <a:pt x="117" y="848"/>
                    <a:pt x="148" y="829"/>
                    <a:pt x="167" y="810"/>
                  </a:cubicBezTo>
                  <a:lnTo>
                    <a:pt x="200" y="810"/>
                  </a:lnTo>
                  <a:lnTo>
                    <a:pt x="200" y="2378"/>
                  </a:lnTo>
                  <a:lnTo>
                    <a:pt x="167" y="2378"/>
                  </a:lnTo>
                  <a:cubicBezTo>
                    <a:pt x="133" y="2411"/>
                    <a:pt x="67" y="2444"/>
                    <a:pt x="67" y="2511"/>
                  </a:cubicBezTo>
                  <a:cubicBezTo>
                    <a:pt x="33" y="2544"/>
                    <a:pt x="0" y="2578"/>
                    <a:pt x="33" y="2644"/>
                  </a:cubicBezTo>
                  <a:cubicBezTo>
                    <a:pt x="0" y="2678"/>
                    <a:pt x="33" y="2711"/>
                    <a:pt x="67" y="2744"/>
                  </a:cubicBezTo>
                  <a:cubicBezTo>
                    <a:pt x="67" y="2761"/>
                    <a:pt x="83" y="2770"/>
                    <a:pt x="104" y="2770"/>
                  </a:cubicBezTo>
                  <a:cubicBezTo>
                    <a:pt x="125" y="2770"/>
                    <a:pt x="150" y="2761"/>
                    <a:pt x="167" y="2744"/>
                  </a:cubicBezTo>
                  <a:lnTo>
                    <a:pt x="600" y="2511"/>
                  </a:lnTo>
                  <a:cubicBezTo>
                    <a:pt x="634" y="2478"/>
                    <a:pt x="667" y="2444"/>
                    <a:pt x="701" y="2411"/>
                  </a:cubicBezTo>
                  <a:cubicBezTo>
                    <a:pt x="734" y="2344"/>
                    <a:pt x="734" y="2311"/>
                    <a:pt x="734" y="2244"/>
                  </a:cubicBezTo>
                  <a:cubicBezTo>
                    <a:pt x="734" y="2211"/>
                    <a:pt x="734" y="2177"/>
                    <a:pt x="701" y="2144"/>
                  </a:cubicBezTo>
                  <a:cubicBezTo>
                    <a:pt x="684" y="2127"/>
                    <a:pt x="667" y="2119"/>
                    <a:pt x="650" y="2119"/>
                  </a:cubicBezTo>
                  <a:cubicBezTo>
                    <a:pt x="634" y="2119"/>
                    <a:pt x="617" y="2127"/>
                    <a:pt x="600" y="2144"/>
                  </a:cubicBezTo>
                  <a:lnTo>
                    <a:pt x="467" y="2211"/>
                  </a:lnTo>
                  <a:lnTo>
                    <a:pt x="467" y="1644"/>
                  </a:lnTo>
                  <a:cubicBezTo>
                    <a:pt x="500" y="1677"/>
                    <a:pt x="567" y="1677"/>
                    <a:pt x="600" y="1677"/>
                  </a:cubicBezTo>
                  <a:cubicBezTo>
                    <a:pt x="667" y="1644"/>
                    <a:pt x="734" y="1644"/>
                    <a:pt x="767" y="1610"/>
                  </a:cubicBezTo>
                  <a:cubicBezTo>
                    <a:pt x="934" y="1510"/>
                    <a:pt x="1067" y="1377"/>
                    <a:pt x="1134" y="1210"/>
                  </a:cubicBezTo>
                  <a:cubicBezTo>
                    <a:pt x="1268" y="1010"/>
                    <a:pt x="1334" y="743"/>
                    <a:pt x="1334" y="510"/>
                  </a:cubicBezTo>
                  <a:cubicBezTo>
                    <a:pt x="1334" y="343"/>
                    <a:pt x="1301" y="176"/>
                    <a:pt x="1168" y="76"/>
                  </a:cubicBezTo>
                  <a:cubicBezTo>
                    <a:pt x="1117" y="26"/>
                    <a:pt x="1051" y="1"/>
                    <a:pt x="98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>
              <a:off x="2582850" y="1832500"/>
              <a:ext cx="30875" cy="46525"/>
            </a:xfrm>
            <a:custGeom>
              <a:avLst/>
              <a:gdLst/>
              <a:ahLst/>
              <a:cxnLst/>
              <a:rect l="l" t="t" r="r" b="b"/>
              <a:pathLst>
                <a:path w="1235" h="1861" extrusionOk="0">
                  <a:moveTo>
                    <a:pt x="801" y="905"/>
                  </a:moveTo>
                  <a:lnTo>
                    <a:pt x="801" y="1071"/>
                  </a:lnTo>
                  <a:cubicBezTo>
                    <a:pt x="734" y="1138"/>
                    <a:pt x="701" y="1205"/>
                    <a:pt x="634" y="1305"/>
                  </a:cubicBezTo>
                  <a:cubicBezTo>
                    <a:pt x="568" y="1338"/>
                    <a:pt x="501" y="1405"/>
                    <a:pt x="434" y="1438"/>
                  </a:cubicBezTo>
                  <a:cubicBezTo>
                    <a:pt x="411" y="1462"/>
                    <a:pt x="370" y="1486"/>
                    <a:pt x="325" y="1486"/>
                  </a:cubicBezTo>
                  <a:cubicBezTo>
                    <a:pt x="306" y="1486"/>
                    <a:pt x="287" y="1481"/>
                    <a:pt x="267" y="1472"/>
                  </a:cubicBezTo>
                  <a:cubicBezTo>
                    <a:pt x="267" y="1472"/>
                    <a:pt x="267" y="1438"/>
                    <a:pt x="267" y="1405"/>
                  </a:cubicBezTo>
                  <a:cubicBezTo>
                    <a:pt x="267" y="1372"/>
                    <a:pt x="267" y="1305"/>
                    <a:pt x="301" y="1238"/>
                  </a:cubicBezTo>
                  <a:cubicBezTo>
                    <a:pt x="367" y="1138"/>
                    <a:pt x="467" y="1071"/>
                    <a:pt x="568" y="1005"/>
                  </a:cubicBezTo>
                  <a:cubicBezTo>
                    <a:pt x="634" y="971"/>
                    <a:pt x="701" y="938"/>
                    <a:pt x="801" y="905"/>
                  </a:cubicBezTo>
                  <a:close/>
                  <a:moveTo>
                    <a:pt x="808" y="1"/>
                  </a:moveTo>
                  <a:cubicBezTo>
                    <a:pt x="748" y="1"/>
                    <a:pt x="671" y="29"/>
                    <a:pt x="568" y="71"/>
                  </a:cubicBezTo>
                  <a:cubicBezTo>
                    <a:pt x="534" y="104"/>
                    <a:pt x="467" y="137"/>
                    <a:pt x="434" y="204"/>
                  </a:cubicBezTo>
                  <a:cubicBezTo>
                    <a:pt x="367" y="237"/>
                    <a:pt x="301" y="304"/>
                    <a:pt x="234" y="338"/>
                  </a:cubicBezTo>
                  <a:cubicBezTo>
                    <a:pt x="234" y="371"/>
                    <a:pt x="201" y="404"/>
                    <a:pt x="167" y="438"/>
                  </a:cubicBezTo>
                  <a:cubicBezTo>
                    <a:pt x="167" y="471"/>
                    <a:pt x="134" y="471"/>
                    <a:pt x="134" y="504"/>
                  </a:cubicBezTo>
                  <a:cubicBezTo>
                    <a:pt x="134" y="538"/>
                    <a:pt x="134" y="571"/>
                    <a:pt x="134" y="604"/>
                  </a:cubicBezTo>
                  <a:cubicBezTo>
                    <a:pt x="134" y="638"/>
                    <a:pt x="134" y="671"/>
                    <a:pt x="167" y="704"/>
                  </a:cubicBezTo>
                  <a:lnTo>
                    <a:pt x="234" y="704"/>
                  </a:lnTo>
                  <a:cubicBezTo>
                    <a:pt x="267" y="671"/>
                    <a:pt x="301" y="638"/>
                    <a:pt x="334" y="638"/>
                  </a:cubicBezTo>
                  <a:cubicBezTo>
                    <a:pt x="401" y="538"/>
                    <a:pt x="501" y="471"/>
                    <a:pt x="601" y="404"/>
                  </a:cubicBezTo>
                  <a:cubicBezTo>
                    <a:pt x="648" y="381"/>
                    <a:pt x="679" y="357"/>
                    <a:pt x="716" y="357"/>
                  </a:cubicBezTo>
                  <a:cubicBezTo>
                    <a:pt x="731" y="357"/>
                    <a:pt x="748" y="361"/>
                    <a:pt x="768" y="371"/>
                  </a:cubicBezTo>
                  <a:cubicBezTo>
                    <a:pt x="801" y="371"/>
                    <a:pt x="801" y="404"/>
                    <a:pt x="801" y="471"/>
                  </a:cubicBezTo>
                  <a:lnTo>
                    <a:pt x="801" y="538"/>
                  </a:lnTo>
                  <a:cubicBezTo>
                    <a:pt x="734" y="571"/>
                    <a:pt x="634" y="604"/>
                    <a:pt x="568" y="638"/>
                  </a:cubicBezTo>
                  <a:cubicBezTo>
                    <a:pt x="234" y="838"/>
                    <a:pt x="34" y="1171"/>
                    <a:pt x="34" y="1572"/>
                  </a:cubicBezTo>
                  <a:cubicBezTo>
                    <a:pt x="0" y="1672"/>
                    <a:pt x="67" y="1772"/>
                    <a:pt x="134" y="1839"/>
                  </a:cubicBezTo>
                  <a:cubicBezTo>
                    <a:pt x="175" y="1852"/>
                    <a:pt x="217" y="1861"/>
                    <a:pt x="258" y="1861"/>
                  </a:cubicBezTo>
                  <a:cubicBezTo>
                    <a:pt x="317" y="1861"/>
                    <a:pt x="375" y="1844"/>
                    <a:pt x="434" y="1805"/>
                  </a:cubicBezTo>
                  <a:cubicBezTo>
                    <a:pt x="501" y="1772"/>
                    <a:pt x="568" y="1705"/>
                    <a:pt x="601" y="1672"/>
                  </a:cubicBezTo>
                  <a:cubicBezTo>
                    <a:pt x="668" y="1605"/>
                    <a:pt x="734" y="1538"/>
                    <a:pt x="801" y="1438"/>
                  </a:cubicBezTo>
                  <a:lnTo>
                    <a:pt x="801" y="1538"/>
                  </a:lnTo>
                  <a:lnTo>
                    <a:pt x="1068" y="1405"/>
                  </a:lnTo>
                  <a:cubicBezTo>
                    <a:pt x="1101" y="1372"/>
                    <a:pt x="1168" y="1338"/>
                    <a:pt x="1168" y="1272"/>
                  </a:cubicBezTo>
                  <a:cubicBezTo>
                    <a:pt x="1201" y="1238"/>
                    <a:pt x="1201" y="1205"/>
                    <a:pt x="1201" y="1138"/>
                  </a:cubicBezTo>
                  <a:cubicBezTo>
                    <a:pt x="1235" y="1105"/>
                    <a:pt x="1201" y="1071"/>
                    <a:pt x="1168" y="1038"/>
                  </a:cubicBezTo>
                  <a:cubicBezTo>
                    <a:pt x="1168" y="1021"/>
                    <a:pt x="1151" y="1013"/>
                    <a:pt x="1130" y="1013"/>
                  </a:cubicBezTo>
                  <a:cubicBezTo>
                    <a:pt x="1110" y="1013"/>
                    <a:pt x="1085" y="1021"/>
                    <a:pt x="1068" y="1038"/>
                  </a:cubicBezTo>
                  <a:lnTo>
                    <a:pt x="1035" y="1071"/>
                  </a:lnTo>
                  <a:lnTo>
                    <a:pt x="1035" y="338"/>
                  </a:lnTo>
                  <a:cubicBezTo>
                    <a:pt x="1035" y="171"/>
                    <a:pt x="968" y="71"/>
                    <a:pt x="901" y="37"/>
                  </a:cubicBezTo>
                  <a:cubicBezTo>
                    <a:pt x="876" y="12"/>
                    <a:pt x="845" y="1"/>
                    <a:pt x="80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>
              <a:off x="2617050" y="1806950"/>
              <a:ext cx="31700" cy="68825"/>
            </a:xfrm>
            <a:custGeom>
              <a:avLst/>
              <a:gdLst/>
              <a:ahLst/>
              <a:cxnLst/>
              <a:rect l="l" t="t" r="r" b="b"/>
              <a:pathLst>
                <a:path w="1268" h="2753" extrusionOk="0">
                  <a:moveTo>
                    <a:pt x="651" y="642"/>
                  </a:moveTo>
                  <a:cubicBezTo>
                    <a:pt x="692" y="642"/>
                    <a:pt x="734" y="659"/>
                    <a:pt x="767" y="692"/>
                  </a:cubicBezTo>
                  <a:cubicBezTo>
                    <a:pt x="834" y="759"/>
                    <a:pt x="867" y="859"/>
                    <a:pt x="867" y="959"/>
                  </a:cubicBezTo>
                  <a:cubicBezTo>
                    <a:pt x="867" y="1093"/>
                    <a:pt x="834" y="1226"/>
                    <a:pt x="767" y="1360"/>
                  </a:cubicBezTo>
                  <a:cubicBezTo>
                    <a:pt x="734" y="1460"/>
                    <a:pt x="634" y="1560"/>
                    <a:pt x="534" y="1626"/>
                  </a:cubicBezTo>
                  <a:cubicBezTo>
                    <a:pt x="500" y="1643"/>
                    <a:pt x="467" y="1651"/>
                    <a:pt x="434" y="1651"/>
                  </a:cubicBezTo>
                  <a:cubicBezTo>
                    <a:pt x="400" y="1651"/>
                    <a:pt x="367" y="1643"/>
                    <a:pt x="334" y="1626"/>
                  </a:cubicBezTo>
                  <a:cubicBezTo>
                    <a:pt x="267" y="1526"/>
                    <a:pt x="234" y="1426"/>
                    <a:pt x="234" y="1326"/>
                  </a:cubicBezTo>
                  <a:cubicBezTo>
                    <a:pt x="234" y="1193"/>
                    <a:pt x="267" y="1059"/>
                    <a:pt x="334" y="959"/>
                  </a:cubicBezTo>
                  <a:cubicBezTo>
                    <a:pt x="367" y="826"/>
                    <a:pt x="434" y="726"/>
                    <a:pt x="534" y="692"/>
                  </a:cubicBezTo>
                  <a:cubicBezTo>
                    <a:pt x="567" y="659"/>
                    <a:pt x="609" y="642"/>
                    <a:pt x="651" y="642"/>
                  </a:cubicBezTo>
                  <a:close/>
                  <a:moveTo>
                    <a:pt x="1184" y="0"/>
                  </a:moveTo>
                  <a:cubicBezTo>
                    <a:pt x="1168" y="0"/>
                    <a:pt x="1151" y="9"/>
                    <a:pt x="1134" y="25"/>
                  </a:cubicBezTo>
                  <a:lnTo>
                    <a:pt x="867" y="192"/>
                  </a:lnTo>
                  <a:lnTo>
                    <a:pt x="867" y="292"/>
                  </a:lnTo>
                  <a:cubicBezTo>
                    <a:pt x="801" y="259"/>
                    <a:pt x="767" y="259"/>
                    <a:pt x="701" y="259"/>
                  </a:cubicBezTo>
                  <a:cubicBezTo>
                    <a:pt x="667" y="259"/>
                    <a:pt x="601" y="292"/>
                    <a:pt x="534" y="325"/>
                  </a:cubicBezTo>
                  <a:cubicBezTo>
                    <a:pt x="367" y="426"/>
                    <a:pt x="234" y="592"/>
                    <a:pt x="167" y="759"/>
                  </a:cubicBezTo>
                  <a:cubicBezTo>
                    <a:pt x="67" y="993"/>
                    <a:pt x="0" y="1226"/>
                    <a:pt x="0" y="1460"/>
                  </a:cubicBezTo>
                  <a:cubicBezTo>
                    <a:pt x="0" y="1626"/>
                    <a:pt x="33" y="1793"/>
                    <a:pt x="167" y="1960"/>
                  </a:cubicBezTo>
                  <a:cubicBezTo>
                    <a:pt x="217" y="1993"/>
                    <a:pt x="284" y="2010"/>
                    <a:pt x="350" y="2010"/>
                  </a:cubicBezTo>
                  <a:cubicBezTo>
                    <a:pt x="417" y="2010"/>
                    <a:pt x="484" y="1993"/>
                    <a:pt x="534" y="1960"/>
                  </a:cubicBezTo>
                  <a:cubicBezTo>
                    <a:pt x="601" y="1927"/>
                    <a:pt x="667" y="1860"/>
                    <a:pt x="701" y="1827"/>
                  </a:cubicBezTo>
                  <a:cubicBezTo>
                    <a:pt x="767" y="1760"/>
                    <a:pt x="801" y="1693"/>
                    <a:pt x="867" y="1626"/>
                  </a:cubicBezTo>
                  <a:lnTo>
                    <a:pt x="867" y="1793"/>
                  </a:lnTo>
                  <a:cubicBezTo>
                    <a:pt x="867" y="1860"/>
                    <a:pt x="834" y="1960"/>
                    <a:pt x="801" y="2027"/>
                  </a:cubicBezTo>
                  <a:cubicBezTo>
                    <a:pt x="767" y="2127"/>
                    <a:pt x="701" y="2160"/>
                    <a:pt x="634" y="2227"/>
                  </a:cubicBezTo>
                  <a:lnTo>
                    <a:pt x="400" y="2360"/>
                  </a:lnTo>
                  <a:cubicBezTo>
                    <a:pt x="334" y="2394"/>
                    <a:pt x="300" y="2427"/>
                    <a:pt x="267" y="2494"/>
                  </a:cubicBezTo>
                  <a:cubicBezTo>
                    <a:pt x="267" y="2527"/>
                    <a:pt x="234" y="2560"/>
                    <a:pt x="234" y="2627"/>
                  </a:cubicBezTo>
                  <a:cubicBezTo>
                    <a:pt x="234" y="2694"/>
                    <a:pt x="267" y="2694"/>
                    <a:pt x="267" y="2727"/>
                  </a:cubicBezTo>
                  <a:cubicBezTo>
                    <a:pt x="284" y="2744"/>
                    <a:pt x="300" y="2752"/>
                    <a:pt x="321" y="2752"/>
                  </a:cubicBezTo>
                  <a:cubicBezTo>
                    <a:pt x="342" y="2752"/>
                    <a:pt x="367" y="2744"/>
                    <a:pt x="400" y="2727"/>
                  </a:cubicBezTo>
                  <a:lnTo>
                    <a:pt x="634" y="2594"/>
                  </a:lnTo>
                  <a:cubicBezTo>
                    <a:pt x="734" y="2527"/>
                    <a:pt x="834" y="2427"/>
                    <a:pt x="867" y="2360"/>
                  </a:cubicBezTo>
                  <a:cubicBezTo>
                    <a:pt x="934" y="2260"/>
                    <a:pt x="1001" y="2127"/>
                    <a:pt x="1034" y="2027"/>
                  </a:cubicBezTo>
                  <a:cubicBezTo>
                    <a:pt x="1068" y="1893"/>
                    <a:pt x="1101" y="1793"/>
                    <a:pt x="1101" y="1660"/>
                  </a:cubicBezTo>
                  <a:lnTo>
                    <a:pt x="1101" y="426"/>
                  </a:lnTo>
                  <a:lnTo>
                    <a:pt x="1134" y="392"/>
                  </a:lnTo>
                  <a:cubicBezTo>
                    <a:pt x="1168" y="359"/>
                    <a:pt x="1201" y="325"/>
                    <a:pt x="1234" y="292"/>
                  </a:cubicBezTo>
                  <a:cubicBezTo>
                    <a:pt x="1268" y="225"/>
                    <a:pt x="1268" y="192"/>
                    <a:pt x="1268" y="125"/>
                  </a:cubicBezTo>
                  <a:cubicBezTo>
                    <a:pt x="1268" y="92"/>
                    <a:pt x="1268" y="59"/>
                    <a:pt x="1234" y="25"/>
                  </a:cubicBezTo>
                  <a:cubicBezTo>
                    <a:pt x="1218" y="9"/>
                    <a:pt x="1201" y="0"/>
                    <a:pt x="118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>
              <a:off x="2651225" y="1792225"/>
              <a:ext cx="30875" cy="44775"/>
            </a:xfrm>
            <a:custGeom>
              <a:avLst/>
              <a:gdLst/>
              <a:ahLst/>
              <a:cxnLst/>
              <a:rect l="l" t="t" r="r" b="b"/>
              <a:pathLst>
                <a:path w="1235" h="1791" extrusionOk="0">
                  <a:moveTo>
                    <a:pt x="801" y="381"/>
                  </a:moveTo>
                  <a:cubicBezTo>
                    <a:pt x="868" y="414"/>
                    <a:pt x="901" y="481"/>
                    <a:pt x="935" y="548"/>
                  </a:cubicBezTo>
                  <a:lnTo>
                    <a:pt x="268" y="914"/>
                  </a:lnTo>
                  <a:cubicBezTo>
                    <a:pt x="301" y="814"/>
                    <a:pt x="334" y="714"/>
                    <a:pt x="401" y="614"/>
                  </a:cubicBezTo>
                  <a:cubicBezTo>
                    <a:pt x="468" y="548"/>
                    <a:pt x="534" y="481"/>
                    <a:pt x="601" y="447"/>
                  </a:cubicBezTo>
                  <a:cubicBezTo>
                    <a:pt x="668" y="381"/>
                    <a:pt x="735" y="381"/>
                    <a:pt x="801" y="381"/>
                  </a:cubicBezTo>
                  <a:close/>
                  <a:moveTo>
                    <a:pt x="927" y="0"/>
                  </a:moveTo>
                  <a:cubicBezTo>
                    <a:pt x="907" y="0"/>
                    <a:pt x="888" y="4"/>
                    <a:pt x="868" y="14"/>
                  </a:cubicBezTo>
                  <a:cubicBezTo>
                    <a:pt x="850" y="5"/>
                    <a:pt x="830" y="1"/>
                    <a:pt x="808" y="1"/>
                  </a:cubicBezTo>
                  <a:cubicBezTo>
                    <a:pt x="750" y="1"/>
                    <a:pt x="683" y="32"/>
                    <a:pt x="635" y="81"/>
                  </a:cubicBezTo>
                  <a:cubicBezTo>
                    <a:pt x="434" y="181"/>
                    <a:pt x="301" y="347"/>
                    <a:pt x="201" y="548"/>
                  </a:cubicBezTo>
                  <a:cubicBezTo>
                    <a:pt x="101" y="748"/>
                    <a:pt x="34" y="981"/>
                    <a:pt x="34" y="1248"/>
                  </a:cubicBezTo>
                  <a:cubicBezTo>
                    <a:pt x="1" y="1415"/>
                    <a:pt x="67" y="1582"/>
                    <a:pt x="201" y="1715"/>
                  </a:cubicBezTo>
                  <a:cubicBezTo>
                    <a:pt x="251" y="1765"/>
                    <a:pt x="309" y="1790"/>
                    <a:pt x="376" y="1790"/>
                  </a:cubicBezTo>
                  <a:cubicBezTo>
                    <a:pt x="443" y="1790"/>
                    <a:pt x="518" y="1765"/>
                    <a:pt x="601" y="1715"/>
                  </a:cubicBezTo>
                  <a:cubicBezTo>
                    <a:pt x="735" y="1648"/>
                    <a:pt x="835" y="1582"/>
                    <a:pt x="935" y="1482"/>
                  </a:cubicBezTo>
                  <a:cubicBezTo>
                    <a:pt x="1035" y="1415"/>
                    <a:pt x="1102" y="1315"/>
                    <a:pt x="1168" y="1215"/>
                  </a:cubicBezTo>
                  <a:cubicBezTo>
                    <a:pt x="1168" y="1181"/>
                    <a:pt x="1168" y="1148"/>
                    <a:pt x="1202" y="1081"/>
                  </a:cubicBezTo>
                  <a:cubicBezTo>
                    <a:pt x="1202" y="1048"/>
                    <a:pt x="1168" y="1015"/>
                    <a:pt x="1168" y="981"/>
                  </a:cubicBezTo>
                  <a:lnTo>
                    <a:pt x="1068" y="981"/>
                  </a:lnTo>
                  <a:cubicBezTo>
                    <a:pt x="1035" y="1015"/>
                    <a:pt x="1001" y="1048"/>
                    <a:pt x="968" y="1081"/>
                  </a:cubicBezTo>
                  <a:cubicBezTo>
                    <a:pt x="868" y="1181"/>
                    <a:pt x="735" y="1281"/>
                    <a:pt x="635" y="1381"/>
                  </a:cubicBezTo>
                  <a:cubicBezTo>
                    <a:pt x="587" y="1405"/>
                    <a:pt x="523" y="1429"/>
                    <a:pt x="455" y="1429"/>
                  </a:cubicBezTo>
                  <a:cubicBezTo>
                    <a:pt x="426" y="1429"/>
                    <a:pt x="397" y="1425"/>
                    <a:pt x="368" y="1415"/>
                  </a:cubicBezTo>
                  <a:cubicBezTo>
                    <a:pt x="301" y="1381"/>
                    <a:pt x="268" y="1348"/>
                    <a:pt x="268" y="1281"/>
                  </a:cubicBezTo>
                  <a:lnTo>
                    <a:pt x="1202" y="748"/>
                  </a:lnTo>
                  <a:lnTo>
                    <a:pt x="1235" y="581"/>
                  </a:lnTo>
                  <a:cubicBezTo>
                    <a:pt x="1235" y="481"/>
                    <a:pt x="1202" y="381"/>
                    <a:pt x="1202" y="281"/>
                  </a:cubicBezTo>
                  <a:cubicBezTo>
                    <a:pt x="1168" y="214"/>
                    <a:pt x="1102" y="114"/>
                    <a:pt x="1068" y="47"/>
                  </a:cubicBezTo>
                  <a:cubicBezTo>
                    <a:pt x="1021" y="24"/>
                    <a:pt x="974" y="0"/>
                    <a:pt x="9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>
              <a:off x="2697100" y="1802775"/>
              <a:ext cx="8350" cy="12950"/>
            </a:xfrm>
            <a:custGeom>
              <a:avLst/>
              <a:gdLst/>
              <a:ahLst/>
              <a:cxnLst/>
              <a:rect l="l" t="t" r="r" b="b"/>
              <a:pathLst>
                <a:path w="334" h="518" extrusionOk="0">
                  <a:moveTo>
                    <a:pt x="246" y="0"/>
                  </a:moveTo>
                  <a:cubicBezTo>
                    <a:pt x="226" y="0"/>
                    <a:pt x="201" y="9"/>
                    <a:pt x="167" y="25"/>
                  </a:cubicBezTo>
                  <a:cubicBezTo>
                    <a:pt x="134" y="59"/>
                    <a:pt x="67" y="92"/>
                    <a:pt x="34" y="159"/>
                  </a:cubicBezTo>
                  <a:cubicBezTo>
                    <a:pt x="34" y="226"/>
                    <a:pt x="0" y="292"/>
                    <a:pt x="0" y="359"/>
                  </a:cubicBezTo>
                  <a:cubicBezTo>
                    <a:pt x="0" y="392"/>
                    <a:pt x="0" y="459"/>
                    <a:pt x="34" y="492"/>
                  </a:cubicBezTo>
                  <a:cubicBezTo>
                    <a:pt x="50" y="509"/>
                    <a:pt x="75" y="518"/>
                    <a:pt x="100" y="518"/>
                  </a:cubicBezTo>
                  <a:cubicBezTo>
                    <a:pt x="125" y="518"/>
                    <a:pt x="150" y="509"/>
                    <a:pt x="167" y="492"/>
                  </a:cubicBezTo>
                  <a:cubicBezTo>
                    <a:pt x="234" y="459"/>
                    <a:pt x="267" y="426"/>
                    <a:pt x="301" y="359"/>
                  </a:cubicBezTo>
                  <a:cubicBezTo>
                    <a:pt x="334" y="292"/>
                    <a:pt x="334" y="226"/>
                    <a:pt x="334" y="159"/>
                  </a:cubicBezTo>
                  <a:cubicBezTo>
                    <a:pt x="334" y="126"/>
                    <a:pt x="334" y="59"/>
                    <a:pt x="301" y="25"/>
                  </a:cubicBezTo>
                  <a:cubicBezTo>
                    <a:pt x="284" y="9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>
              <a:off x="2722125" y="1749200"/>
              <a:ext cx="29200" cy="47575"/>
            </a:xfrm>
            <a:custGeom>
              <a:avLst/>
              <a:gdLst/>
              <a:ahLst/>
              <a:cxnLst/>
              <a:rect l="l" t="t" r="r" b="b"/>
              <a:pathLst>
                <a:path w="1168" h="1903" extrusionOk="0">
                  <a:moveTo>
                    <a:pt x="1001" y="0"/>
                  </a:moveTo>
                  <a:cubicBezTo>
                    <a:pt x="967" y="34"/>
                    <a:pt x="934" y="67"/>
                    <a:pt x="901" y="100"/>
                  </a:cubicBezTo>
                  <a:cubicBezTo>
                    <a:pt x="856" y="100"/>
                    <a:pt x="827" y="86"/>
                    <a:pt x="792" y="86"/>
                  </a:cubicBezTo>
                  <a:cubicBezTo>
                    <a:pt x="775" y="86"/>
                    <a:pt x="756" y="89"/>
                    <a:pt x="734" y="100"/>
                  </a:cubicBezTo>
                  <a:cubicBezTo>
                    <a:pt x="667" y="100"/>
                    <a:pt x="634" y="134"/>
                    <a:pt x="567" y="167"/>
                  </a:cubicBezTo>
                  <a:cubicBezTo>
                    <a:pt x="367" y="300"/>
                    <a:pt x="234" y="467"/>
                    <a:pt x="134" y="667"/>
                  </a:cubicBezTo>
                  <a:cubicBezTo>
                    <a:pt x="33" y="868"/>
                    <a:pt x="0" y="1134"/>
                    <a:pt x="0" y="1368"/>
                  </a:cubicBezTo>
                  <a:cubicBezTo>
                    <a:pt x="0" y="1635"/>
                    <a:pt x="67" y="1802"/>
                    <a:pt x="200" y="1868"/>
                  </a:cubicBezTo>
                  <a:cubicBezTo>
                    <a:pt x="236" y="1892"/>
                    <a:pt x="275" y="1903"/>
                    <a:pt x="319" y="1903"/>
                  </a:cubicBezTo>
                  <a:cubicBezTo>
                    <a:pt x="399" y="1903"/>
                    <a:pt x="493" y="1866"/>
                    <a:pt x="601" y="1802"/>
                  </a:cubicBezTo>
                  <a:cubicBezTo>
                    <a:pt x="767" y="1701"/>
                    <a:pt x="934" y="1568"/>
                    <a:pt x="1034" y="1368"/>
                  </a:cubicBezTo>
                  <a:cubicBezTo>
                    <a:pt x="1101" y="1301"/>
                    <a:pt x="1134" y="1201"/>
                    <a:pt x="1168" y="1101"/>
                  </a:cubicBezTo>
                  <a:cubicBezTo>
                    <a:pt x="1168" y="1068"/>
                    <a:pt x="1134" y="1034"/>
                    <a:pt x="1101" y="1001"/>
                  </a:cubicBezTo>
                  <a:cubicBezTo>
                    <a:pt x="1101" y="984"/>
                    <a:pt x="1093" y="976"/>
                    <a:pt x="1080" y="976"/>
                  </a:cubicBezTo>
                  <a:cubicBezTo>
                    <a:pt x="1068" y="976"/>
                    <a:pt x="1051" y="984"/>
                    <a:pt x="1034" y="1001"/>
                  </a:cubicBezTo>
                  <a:cubicBezTo>
                    <a:pt x="1001" y="1034"/>
                    <a:pt x="967" y="1068"/>
                    <a:pt x="967" y="1101"/>
                  </a:cubicBezTo>
                  <a:cubicBezTo>
                    <a:pt x="934" y="1168"/>
                    <a:pt x="901" y="1234"/>
                    <a:pt x="867" y="1268"/>
                  </a:cubicBezTo>
                  <a:cubicBezTo>
                    <a:pt x="767" y="1335"/>
                    <a:pt x="701" y="1401"/>
                    <a:pt x="634" y="1435"/>
                  </a:cubicBezTo>
                  <a:cubicBezTo>
                    <a:pt x="528" y="1498"/>
                    <a:pt x="449" y="1521"/>
                    <a:pt x="389" y="1521"/>
                  </a:cubicBezTo>
                  <a:cubicBezTo>
                    <a:pt x="354" y="1521"/>
                    <a:pt x="325" y="1514"/>
                    <a:pt x="300" y="1501"/>
                  </a:cubicBezTo>
                  <a:cubicBezTo>
                    <a:pt x="267" y="1468"/>
                    <a:pt x="234" y="1368"/>
                    <a:pt x="234" y="1234"/>
                  </a:cubicBezTo>
                  <a:cubicBezTo>
                    <a:pt x="234" y="1068"/>
                    <a:pt x="267" y="934"/>
                    <a:pt x="334" y="801"/>
                  </a:cubicBezTo>
                  <a:cubicBezTo>
                    <a:pt x="367" y="701"/>
                    <a:pt x="467" y="601"/>
                    <a:pt x="567" y="501"/>
                  </a:cubicBezTo>
                  <a:cubicBezTo>
                    <a:pt x="614" y="477"/>
                    <a:pt x="678" y="453"/>
                    <a:pt x="735" y="453"/>
                  </a:cubicBezTo>
                  <a:cubicBezTo>
                    <a:pt x="759" y="453"/>
                    <a:pt x="781" y="458"/>
                    <a:pt x="801" y="467"/>
                  </a:cubicBezTo>
                  <a:cubicBezTo>
                    <a:pt x="834" y="467"/>
                    <a:pt x="867" y="501"/>
                    <a:pt x="867" y="567"/>
                  </a:cubicBezTo>
                  <a:cubicBezTo>
                    <a:pt x="867" y="634"/>
                    <a:pt x="901" y="667"/>
                    <a:pt x="901" y="667"/>
                  </a:cubicBezTo>
                  <a:cubicBezTo>
                    <a:pt x="917" y="684"/>
                    <a:pt x="934" y="692"/>
                    <a:pt x="951" y="692"/>
                  </a:cubicBezTo>
                  <a:cubicBezTo>
                    <a:pt x="967" y="692"/>
                    <a:pt x="984" y="684"/>
                    <a:pt x="1001" y="667"/>
                  </a:cubicBezTo>
                  <a:cubicBezTo>
                    <a:pt x="1034" y="634"/>
                    <a:pt x="1068" y="601"/>
                    <a:pt x="1068" y="567"/>
                  </a:cubicBezTo>
                  <a:cubicBezTo>
                    <a:pt x="1101" y="501"/>
                    <a:pt x="1101" y="434"/>
                    <a:pt x="1101" y="367"/>
                  </a:cubicBezTo>
                  <a:lnTo>
                    <a:pt x="1101" y="167"/>
                  </a:lnTo>
                  <a:cubicBezTo>
                    <a:pt x="1101" y="100"/>
                    <a:pt x="1101" y="34"/>
                    <a:pt x="10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>
              <a:off x="2755475" y="1732175"/>
              <a:ext cx="30050" cy="44575"/>
            </a:xfrm>
            <a:custGeom>
              <a:avLst/>
              <a:gdLst/>
              <a:ahLst/>
              <a:cxnLst/>
              <a:rect l="l" t="t" r="r" b="b"/>
              <a:pathLst>
                <a:path w="1202" h="1783" extrusionOk="0">
                  <a:moveTo>
                    <a:pt x="699" y="378"/>
                  </a:moveTo>
                  <a:cubicBezTo>
                    <a:pt x="760" y="378"/>
                    <a:pt x="826" y="407"/>
                    <a:pt x="868" y="448"/>
                  </a:cubicBezTo>
                  <a:cubicBezTo>
                    <a:pt x="934" y="548"/>
                    <a:pt x="968" y="615"/>
                    <a:pt x="968" y="715"/>
                  </a:cubicBezTo>
                  <a:cubicBezTo>
                    <a:pt x="968" y="848"/>
                    <a:pt x="901" y="981"/>
                    <a:pt x="834" y="1115"/>
                  </a:cubicBezTo>
                  <a:cubicBezTo>
                    <a:pt x="801" y="1215"/>
                    <a:pt x="701" y="1315"/>
                    <a:pt x="601" y="1382"/>
                  </a:cubicBezTo>
                  <a:cubicBezTo>
                    <a:pt x="567" y="1415"/>
                    <a:pt x="526" y="1432"/>
                    <a:pt x="480" y="1432"/>
                  </a:cubicBezTo>
                  <a:cubicBezTo>
                    <a:pt x="434" y="1432"/>
                    <a:pt x="384" y="1415"/>
                    <a:pt x="334" y="1382"/>
                  </a:cubicBezTo>
                  <a:cubicBezTo>
                    <a:pt x="267" y="1315"/>
                    <a:pt x="234" y="1248"/>
                    <a:pt x="234" y="1148"/>
                  </a:cubicBezTo>
                  <a:cubicBezTo>
                    <a:pt x="234" y="1015"/>
                    <a:pt x="267" y="848"/>
                    <a:pt x="334" y="715"/>
                  </a:cubicBezTo>
                  <a:cubicBezTo>
                    <a:pt x="401" y="615"/>
                    <a:pt x="467" y="514"/>
                    <a:pt x="601" y="414"/>
                  </a:cubicBezTo>
                  <a:cubicBezTo>
                    <a:pt x="626" y="389"/>
                    <a:pt x="662" y="378"/>
                    <a:pt x="699" y="378"/>
                  </a:cubicBezTo>
                  <a:close/>
                  <a:moveTo>
                    <a:pt x="807" y="0"/>
                  </a:moveTo>
                  <a:cubicBezTo>
                    <a:pt x="729" y="0"/>
                    <a:pt x="648" y="24"/>
                    <a:pt x="601" y="47"/>
                  </a:cubicBezTo>
                  <a:cubicBezTo>
                    <a:pt x="467" y="148"/>
                    <a:pt x="367" y="214"/>
                    <a:pt x="301" y="348"/>
                  </a:cubicBezTo>
                  <a:cubicBezTo>
                    <a:pt x="201" y="481"/>
                    <a:pt x="134" y="615"/>
                    <a:pt x="100" y="781"/>
                  </a:cubicBezTo>
                  <a:cubicBezTo>
                    <a:pt x="34" y="948"/>
                    <a:pt x="0" y="1082"/>
                    <a:pt x="0" y="1248"/>
                  </a:cubicBezTo>
                  <a:cubicBezTo>
                    <a:pt x="0" y="1348"/>
                    <a:pt x="34" y="1482"/>
                    <a:pt x="67" y="1582"/>
                  </a:cubicBezTo>
                  <a:cubicBezTo>
                    <a:pt x="134" y="1682"/>
                    <a:pt x="201" y="1749"/>
                    <a:pt x="301" y="1782"/>
                  </a:cubicBezTo>
                  <a:cubicBezTo>
                    <a:pt x="401" y="1782"/>
                    <a:pt x="501" y="1749"/>
                    <a:pt x="601" y="1715"/>
                  </a:cubicBezTo>
                  <a:cubicBezTo>
                    <a:pt x="701" y="1649"/>
                    <a:pt x="801" y="1549"/>
                    <a:pt x="901" y="1415"/>
                  </a:cubicBezTo>
                  <a:cubicBezTo>
                    <a:pt x="1001" y="1282"/>
                    <a:pt x="1068" y="1148"/>
                    <a:pt x="1101" y="1015"/>
                  </a:cubicBezTo>
                  <a:cubicBezTo>
                    <a:pt x="1168" y="881"/>
                    <a:pt x="1168" y="748"/>
                    <a:pt x="1201" y="581"/>
                  </a:cubicBezTo>
                  <a:cubicBezTo>
                    <a:pt x="1201" y="448"/>
                    <a:pt x="1168" y="314"/>
                    <a:pt x="1101" y="214"/>
                  </a:cubicBezTo>
                  <a:cubicBezTo>
                    <a:pt x="1068" y="114"/>
                    <a:pt x="1001" y="14"/>
                    <a:pt x="901" y="14"/>
                  </a:cubicBezTo>
                  <a:cubicBezTo>
                    <a:pt x="872" y="4"/>
                    <a:pt x="840" y="0"/>
                    <a:pt x="8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>
              <a:off x="2787150" y="1709575"/>
              <a:ext cx="36725" cy="55275"/>
            </a:xfrm>
            <a:custGeom>
              <a:avLst/>
              <a:gdLst/>
              <a:ahLst/>
              <a:cxnLst/>
              <a:rect l="l" t="t" r="r" b="b"/>
              <a:pathLst>
                <a:path w="1469" h="2211" extrusionOk="0">
                  <a:moveTo>
                    <a:pt x="1102" y="1"/>
                  </a:moveTo>
                  <a:cubicBezTo>
                    <a:pt x="1068" y="1"/>
                    <a:pt x="1035" y="17"/>
                    <a:pt x="1002" y="51"/>
                  </a:cubicBezTo>
                  <a:cubicBezTo>
                    <a:pt x="968" y="51"/>
                    <a:pt x="902" y="84"/>
                    <a:pt x="868" y="151"/>
                  </a:cubicBezTo>
                  <a:cubicBezTo>
                    <a:pt x="835" y="184"/>
                    <a:pt x="802" y="251"/>
                    <a:pt x="768" y="318"/>
                  </a:cubicBezTo>
                  <a:cubicBezTo>
                    <a:pt x="735" y="284"/>
                    <a:pt x="701" y="284"/>
                    <a:pt x="668" y="284"/>
                  </a:cubicBezTo>
                  <a:cubicBezTo>
                    <a:pt x="651" y="268"/>
                    <a:pt x="635" y="259"/>
                    <a:pt x="618" y="259"/>
                  </a:cubicBezTo>
                  <a:cubicBezTo>
                    <a:pt x="601" y="259"/>
                    <a:pt x="585" y="268"/>
                    <a:pt x="568" y="284"/>
                  </a:cubicBezTo>
                  <a:cubicBezTo>
                    <a:pt x="535" y="284"/>
                    <a:pt x="501" y="318"/>
                    <a:pt x="468" y="351"/>
                  </a:cubicBezTo>
                  <a:cubicBezTo>
                    <a:pt x="435" y="418"/>
                    <a:pt x="401" y="484"/>
                    <a:pt x="368" y="551"/>
                  </a:cubicBezTo>
                  <a:lnTo>
                    <a:pt x="368" y="418"/>
                  </a:lnTo>
                  <a:lnTo>
                    <a:pt x="168" y="618"/>
                  </a:lnTo>
                  <a:cubicBezTo>
                    <a:pt x="134" y="651"/>
                    <a:pt x="68" y="685"/>
                    <a:pt x="34" y="751"/>
                  </a:cubicBezTo>
                  <a:cubicBezTo>
                    <a:pt x="34" y="785"/>
                    <a:pt x="34" y="851"/>
                    <a:pt x="1" y="885"/>
                  </a:cubicBezTo>
                  <a:cubicBezTo>
                    <a:pt x="1" y="918"/>
                    <a:pt x="34" y="951"/>
                    <a:pt x="34" y="985"/>
                  </a:cubicBezTo>
                  <a:cubicBezTo>
                    <a:pt x="51" y="1002"/>
                    <a:pt x="68" y="1010"/>
                    <a:pt x="89" y="1010"/>
                  </a:cubicBezTo>
                  <a:cubicBezTo>
                    <a:pt x="109" y="1010"/>
                    <a:pt x="134" y="1002"/>
                    <a:pt x="168" y="985"/>
                  </a:cubicBezTo>
                  <a:lnTo>
                    <a:pt x="168" y="1819"/>
                  </a:lnTo>
                  <a:cubicBezTo>
                    <a:pt x="101" y="1852"/>
                    <a:pt x="68" y="1885"/>
                    <a:pt x="34" y="1952"/>
                  </a:cubicBezTo>
                  <a:cubicBezTo>
                    <a:pt x="34" y="1986"/>
                    <a:pt x="34" y="2019"/>
                    <a:pt x="1" y="2086"/>
                  </a:cubicBezTo>
                  <a:cubicBezTo>
                    <a:pt x="1" y="2119"/>
                    <a:pt x="34" y="2152"/>
                    <a:pt x="34" y="2186"/>
                  </a:cubicBezTo>
                  <a:cubicBezTo>
                    <a:pt x="51" y="2202"/>
                    <a:pt x="68" y="2211"/>
                    <a:pt x="89" y="2211"/>
                  </a:cubicBezTo>
                  <a:cubicBezTo>
                    <a:pt x="109" y="2211"/>
                    <a:pt x="134" y="2202"/>
                    <a:pt x="168" y="2186"/>
                  </a:cubicBezTo>
                  <a:lnTo>
                    <a:pt x="368" y="2052"/>
                  </a:lnTo>
                  <a:cubicBezTo>
                    <a:pt x="435" y="2019"/>
                    <a:pt x="468" y="1986"/>
                    <a:pt x="501" y="1952"/>
                  </a:cubicBezTo>
                  <a:cubicBezTo>
                    <a:pt x="501" y="1885"/>
                    <a:pt x="535" y="1852"/>
                    <a:pt x="535" y="1785"/>
                  </a:cubicBezTo>
                  <a:cubicBezTo>
                    <a:pt x="535" y="1752"/>
                    <a:pt x="501" y="1719"/>
                    <a:pt x="501" y="1685"/>
                  </a:cubicBezTo>
                  <a:cubicBezTo>
                    <a:pt x="485" y="1669"/>
                    <a:pt x="468" y="1660"/>
                    <a:pt x="447" y="1660"/>
                  </a:cubicBezTo>
                  <a:cubicBezTo>
                    <a:pt x="426" y="1660"/>
                    <a:pt x="401" y="1669"/>
                    <a:pt x="368" y="1685"/>
                  </a:cubicBezTo>
                  <a:lnTo>
                    <a:pt x="368" y="985"/>
                  </a:lnTo>
                  <a:cubicBezTo>
                    <a:pt x="401" y="918"/>
                    <a:pt x="435" y="851"/>
                    <a:pt x="468" y="785"/>
                  </a:cubicBezTo>
                  <a:cubicBezTo>
                    <a:pt x="501" y="751"/>
                    <a:pt x="535" y="718"/>
                    <a:pt x="568" y="685"/>
                  </a:cubicBezTo>
                  <a:lnTo>
                    <a:pt x="601" y="685"/>
                  </a:lnTo>
                  <a:cubicBezTo>
                    <a:pt x="635" y="718"/>
                    <a:pt x="635" y="751"/>
                    <a:pt x="601" y="785"/>
                  </a:cubicBezTo>
                  <a:lnTo>
                    <a:pt x="601" y="1885"/>
                  </a:lnTo>
                  <a:lnTo>
                    <a:pt x="835" y="1752"/>
                  </a:lnTo>
                  <a:cubicBezTo>
                    <a:pt x="868" y="1752"/>
                    <a:pt x="902" y="1685"/>
                    <a:pt x="935" y="1652"/>
                  </a:cubicBezTo>
                  <a:cubicBezTo>
                    <a:pt x="968" y="1619"/>
                    <a:pt x="968" y="1552"/>
                    <a:pt x="968" y="1519"/>
                  </a:cubicBezTo>
                  <a:cubicBezTo>
                    <a:pt x="968" y="1452"/>
                    <a:pt x="968" y="1418"/>
                    <a:pt x="935" y="1385"/>
                  </a:cubicBezTo>
                  <a:lnTo>
                    <a:pt x="835" y="1385"/>
                  </a:lnTo>
                  <a:lnTo>
                    <a:pt x="835" y="685"/>
                  </a:lnTo>
                  <a:cubicBezTo>
                    <a:pt x="868" y="618"/>
                    <a:pt x="902" y="551"/>
                    <a:pt x="935" y="484"/>
                  </a:cubicBezTo>
                  <a:cubicBezTo>
                    <a:pt x="968" y="451"/>
                    <a:pt x="968" y="418"/>
                    <a:pt x="1002" y="418"/>
                  </a:cubicBezTo>
                  <a:lnTo>
                    <a:pt x="1068" y="418"/>
                  </a:lnTo>
                  <a:cubicBezTo>
                    <a:pt x="1068" y="451"/>
                    <a:pt x="1102" y="484"/>
                    <a:pt x="1068" y="518"/>
                  </a:cubicBezTo>
                  <a:lnTo>
                    <a:pt x="1068" y="1619"/>
                  </a:lnTo>
                  <a:lnTo>
                    <a:pt x="1302" y="1485"/>
                  </a:lnTo>
                  <a:cubicBezTo>
                    <a:pt x="1335" y="1452"/>
                    <a:pt x="1402" y="1418"/>
                    <a:pt x="1402" y="1352"/>
                  </a:cubicBezTo>
                  <a:cubicBezTo>
                    <a:pt x="1435" y="1318"/>
                    <a:pt x="1435" y="1285"/>
                    <a:pt x="1435" y="1218"/>
                  </a:cubicBezTo>
                  <a:cubicBezTo>
                    <a:pt x="1469" y="1185"/>
                    <a:pt x="1435" y="1152"/>
                    <a:pt x="1402" y="1118"/>
                  </a:cubicBezTo>
                  <a:cubicBezTo>
                    <a:pt x="1402" y="1102"/>
                    <a:pt x="1394" y="1093"/>
                    <a:pt x="1377" y="1093"/>
                  </a:cubicBezTo>
                  <a:cubicBezTo>
                    <a:pt x="1360" y="1093"/>
                    <a:pt x="1335" y="1102"/>
                    <a:pt x="1302" y="1118"/>
                  </a:cubicBezTo>
                  <a:lnTo>
                    <a:pt x="1302" y="318"/>
                  </a:lnTo>
                  <a:cubicBezTo>
                    <a:pt x="1335" y="218"/>
                    <a:pt x="1302" y="118"/>
                    <a:pt x="1202" y="51"/>
                  </a:cubicBezTo>
                  <a:cubicBezTo>
                    <a:pt x="1168" y="17"/>
                    <a:pt x="1135" y="1"/>
                    <a:pt x="110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>
              <a:off x="2827200" y="1666850"/>
              <a:ext cx="25025" cy="83200"/>
            </a:xfrm>
            <a:custGeom>
              <a:avLst/>
              <a:gdLst/>
              <a:ahLst/>
              <a:cxnLst/>
              <a:rect l="l" t="t" r="r" b="b"/>
              <a:pathLst>
                <a:path w="1001" h="3328" extrusionOk="0">
                  <a:moveTo>
                    <a:pt x="917" y="0"/>
                  </a:moveTo>
                  <a:cubicBezTo>
                    <a:pt x="901" y="0"/>
                    <a:pt x="884" y="9"/>
                    <a:pt x="867" y="25"/>
                  </a:cubicBezTo>
                  <a:cubicBezTo>
                    <a:pt x="834" y="25"/>
                    <a:pt x="834" y="59"/>
                    <a:pt x="801" y="92"/>
                  </a:cubicBezTo>
                  <a:cubicBezTo>
                    <a:pt x="767" y="125"/>
                    <a:pt x="767" y="192"/>
                    <a:pt x="767" y="225"/>
                  </a:cubicBezTo>
                  <a:lnTo>
                    <a:pt x="33" y="3061"/>
                  </a:lnTo>
                  <a:cubicBezTo>
                    <a:pt x="0" y="3127"/>
                    <a:pt x="0" y="3161"/>
                    <a:pt x="0" y="3228"/>
                  </a:cubicBezTo>
                  <a:cubicBezTo>
                    <a:pt x="0" y="3261"/>
                    <a:pt x="0" y="3294"/>
                    <a:pt x="33" y="3328"/>
                  </a:cubicBezTo>
                  <a:lnTo>
                    <a:pt x="100" y="3328"/>
                  </a:lnTo>
                  <a:cubicBezTo>
                    <a:pt x="134" y="3294"/>
                    <a:pt x="167" y="3261"/>
                    <a:pt x="167" y="3228"/>
                  </a:cubicBezTo>
                  <a:cubicBezTo>
                    <a:pt x="200" y="3194"/>
                    <a:pt x="234" y="3127"/>
                    <a:pt x="234" y="3094"/>
                  </a:cubicBezTo>
                  <a:lnTo>
                    <a:pt x="967" y="259"/>
                  </a:lnTo>
                  <a:cubicBezTo>
                    <a:pt x="967" y="225"/>
                    <a:pt x="967" y="159"/>
                    <a:pt x="1001" y="125"/>
                  </a:cubicBezTo>
                  <a:cubicBezTo>
                    <a:pt x="1001" y="59"/>
                    <a:pt x="967" y="25"/>
                    <a:pt x="967" y="25"/>
                  </a:cubicBezTo>
                  <a:cubicBezTo>
                    <a:pt x="951" y="9"/>
                    <a:pt x="934" y="0"/>
                    <a:pt x="91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>
              <a:off x="2856375" y="1657450"/>
              <a:ext cx="32550" cy="49875"/>
            </a:xfrm>
            <a:custGeom>
              <a:avLst/>
              <a:gdLst/>
              <a:ahLst/>
              <a:cxnLst/>
              <a:rect l="l" t="t" r="r" b="b"/>
              <a:pathLst>
                <a:path w="1302" h="1995" extrusionOk="0">
                  <a:moveTo>
                    <a:pt x="1168" y="1"/>
                  </a:moveTo>
                  <a:cubicBezTo>
                    <a:pt x="1135" y="34"/>
                    <a:pt x="1101" y="68"/>
                    <a:pt x="1068" y="101"/>
                  </a:cubicBezTo>
                  <a:lnTo>
                    <a:pt x="1" y="1669"/>
                  </a:lnTo>
                  <a:lnTo>
                    <a:pt x="1068" y="1969"/>
                  </a:lnTo>
                  <a:cubicBezTo>
                    <a:pt x="1085" y="1986"/>
                    <a:pt x="1101" y="1994"/>
                    <a:pt x="1118" y="1994"/>
                  </a:cubicBezTo>
                  <a:cubicBezTo>
                    <a:pt x="1135" y="1994"/>
                    <a:pt x="1151" y="1986"/>
                    <a:pt x="1168" y="1969"/>
                  </a:cubicBezTo>
                  <a:cubicBezTo>
                    <a:pt x="1201" y="1969"/>
                    <a:pt x="1235" y="1936"/>
                    <a:pt x="1235" y="1902"/>
                  </a:cubicBezTo>
                  <a:cubicBezTo>
                    <a:pt x="1268" y="1836"/>
                    <a:pt x="1302" y="1802"/>
                    <a:pt x="1302" y="1736"/>
                  </a:cubicBezTo>
                  <a:cubicBezTo>
                    <a:pt x="1302" y="1702"/>
                    <a:pt x="1302" y="1669"/>
                    <a:pt x="1302" y="1669"/>
                  </a:cubicBezTo>
                  <a:cubicBezTo>
                    <a:pt x="1268" y="1635"/>
                    <a:pt x="1235" y="1635"/>
                    <a:pt x="1235" y="1602"/>
                  </a:cubicBezTo>
                  <a:lnTo>
                    <a:pt x="501" y="1402"/>
                  </a:lnTo>
                  <a:lnTo>
                    <a:pt x="1235" y="335"/>
                  </a:lnTo>
                  <a:cubicBezTo>
                    <a:pt x="1235" y="301"/>
                    <a:pt x="1268" y="268"/>
                    <a:pt x="1302" y="234"/>
                  </a:cubicBezTo>
                  <a:cubicBezTo>
                    <a:pt x="1302" y="201"/>
                    <a:pt x="1302" y="134"/>
                    <a:pt x="1302" y="101"/>
                  </a:cubicBezTo>
                  <a:cubicBezTo>
                    <a:pt x="1302" y="68"/>
                    <a:pt x="1268" y="34"/>
                    <a:pt x="12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>
              <a:off x="2896400" y="1627450"/>
              <a:ext cx="25050" cy="82575"/>
            </a:xfrm>
            <a:custGeom>
              <a:avLst/>
              <a:gdLst/>
              <a:ahLst/>
              <a:cxnLst/>
              <a:rect l="l" t="t" r="r" b="b"/>
              <a:pathLst>
                <a:path w="1002" h="3303" extrusionOk="0">
                  <a:moveTo>
                    <a:pt x="868" y="0"/>
                  </a:moveTo>
                  <a:cubicBezTo>
                    <a:pt x="835" y="0"/>
                    <a:pt x="835" y="33"/>
                    <a:pt x="801" y="67"/>
                  </a:cubicBezTo>
                  <a:cubicBezTo>
                    <a:pt x="801" y="100"/>
                    <a:pt x="768" y="167"/>
                    <a:pt x="768" y="200"/>
                  </a:cubicBezTo>
                  <a:lnTo>
                    <a:pt x="34" y="3036"/>
                  </a:lnTo>
                  <a:cubicBezTo>
                    <a:pt x="34" y="3102"/>
                    <a:pt x="1" y="3136"/>
                    <a:pt x="1" y="3202"/>
                  </a:cubicBezTo>
                  <a:cubicBezTo>
                    <a:pt x="1" y="3236"/>
                    <a:pt x="1" y="3269"/>
                    <a:pt x="34" y="3302"/>
                  </a:cubicBezTo>
                  <a:lnTo>
                    <a:pt x="134" y="3302"/>
                  </a:lnTo>
                  <a:cubicBezTo>
                    <a:pt x="134" y="3269"/>
                    <a:pt x="168" y="3236"/>
                    <a:pt x="201" y="3202"/>
                  </a:cubicBezTo>
                  <a:cubicBezTo>
                    <a:pt x="201" y="3169"/>
                    <a:pt x="234" y="3136"/>
                    <a:pt x="234" y="3069"/>
                  </a:cubicBezTo>
                  <a:lnTo>
                    <a:pt x="968" y="234"/>
                  </a:lnTo>
                  <a:cubicBezTo>
                    <a:pt x="968" y="200"/>
                    <a:pt x="1001" y="134"/>
                    <a:pt x="1001" y="67"/>
                  </a:cubicBezTo>
                  <a:cubicBezTo>
                    <a:pt x="1001" y="33"/>
                    <a:pt x="968" y="0"/>
                    <a:pt x="9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>
              <a:off x="2929775" y="1617425"/>
              <a:ext cx="26700" cy="63550"/>
            </a:xfrm>
            <a:custGeom>
              <a:avLst/>
              <a:gdLst/>
              <a:ahLst/>
              <a:cxnLst/>
              <a:rect l="l" t="t" r="r" b="b"/>
              <a:pathLst>
                <a:path w="1068" h="2542" extrusionOk="0">
                  <a:moveTo>
                    <a:pt x="634" y="1"/>
                  </a:moveTo>
                  <a:lnTo>
                    <a:pt x="234" y="234"/>
                  </a:lnTo>
                  <a:cubicBezTo>
                    <a:pt x="200" y="268"/>
                    <a:pt x="133" y="301"/>
                    <a:pt x="133" y="368"/>
                  </a:cubicBezTo>
                  <a:cubicBezTo>
                    <a:pt x="100" y="401"/>
                    <a:pt x="100" y="434"/>
                    <a:pt x="100" y="501"/>
                  </a:cubicBezTo>
                  <a:cubicBezTo>
                    <a:pt x="100" y="535"/>
                    <a:pt x="100" y="568"/>
                    <a:pt x="133" y="601"/>
                  </a:cubicBezTo>
                  <a:cubicBezTo>
                    <a:pt x="133" y="618"/>
                    <a:pt x="150" y="626"/>
                    <a:pt x="171" y="626"/>
                  </a:cubicBezTo>
                  <a:cubicBezTo>
                    <a:pt x="192" y="626"/>
                    <a:pt x="217" y="618"/>
                    <a:pt x="234" y="601"/>
                  </a:cubicBezTo>
                  <a:lnTo>
                    <a:pt x="434" y="468"/>
                  </a:lnTo>
                  <a:lnTo>
                    <a:pt x="434" y="2002"/>
                  </a:lnTo>
                  <a:lnTo>
                    <a:pt x="167" y="2136"/>
                  </a:lnTo>
                  <a:cubicBezTo>
                    <a:pt x="100" y="2169"/>
                    <a:pt x="67" y="2202"/>
                    <a:pt x="33" y="2269"/>
                  </a:cubicBezTo>
                  <a:cubicBezTo>
                    <a:pt x="0" y="2302"/>
                    <a:pt x="0" y="2369"/>
                    <a:pt x="0" y="2403"/>
                  </a:cubicBezTo>
                  <a:cubicBezTo>
                    <a:pt x="0" y="2436"/>
                    <a:pt x="0" y="2503"/>
                    <a:pt x="33" y="2503"/>
                  </a:cubicBezTo>
                  <a:cubicBezTo>
                    <a:pt x="47" y="2531"/>
                    <a:pt x="62" y="2541"/>
                    <a:pt x="78" y="2541"/>
                  </a:cubicBezTo>
                  <a:cubicBezTo>
                    <a:pt x="101" y="2541"/>
                    <a:pt x="128" y="2522"/>
                    <a:pt x="167" y="2503"/>
                  </a:cubicBezTo>
                  <a:lnTo>
                    <a:pt x="934" y="2069"/>
                  </a:lnTo>
                  <a:cubicBezTo>
                    <a:pt x="967" y="2036"/>
                    <a:pt x="1001" y="2002"/>
                    <a:pt x="1034" y="1969"/>
                  </a:cubicBezTo>
                  <a:cubicBezTo>
                    <a:pt x="1067" y="1902"/>
                    <a:pt x="1067" y="1869"/>
                    <a:pt x="1067" y="1802"/>
                  </a:cubicBezTo>
                  <a:cubicBezTo>
                    <a:pt x="1067" y="1769"/>
                    <a:pt x="1067" y="1735"/>
                    <a:pt x="1034" y="1702"/>
                  </a:cubicBezTo>
                  <a:cubicBezTo>
                    <a:pt x="1017" y="1685"/>
                    <a:pt x="1001" y="1677"/>
                    <a:pt x="984" y="1677"/>
                  </a:cubicBezTo>
                  <a:cubicBezTo>
                    <a:pt x="967" y="1677"/>
                    <a:pt x="951" y="1685"/>
                    <a:pt x="934" y="1702"/>
                  </a:cubicBezTo>
                  <a:lnTo>
                    <a:pt x="634" y="1869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>
              <a:off x="2963125" y="1612425"/>
              <a:ext cx="29200" cy="44550"/>
            </a:xfrm>
            <a:custGeom>
              <a:avLst/>
              <a:gdLst/>
              <a:ahLst/>
              <a:cxnLst/>
              <a:rect l="l" t="t" r="r" b="b"/>
              <a:pathLst>
                <a:path w="1168" h="1782" extrusionOk="0">
                  <a:moveTo>
                    <a:pt x="719" y="388"/>
                  </a:moveTo>
                  <a:cubicBezTo>
                    <a:pt x="774" y="388"/>
                    <a:pt x="831" y="413"/>
                    <a:pt x="868" y="468"/>
                  </a:cubicBezTo>
                  <a:cubicBezTo>
                    <a:pt x="934" y="534"/>
                    <a:pt x="934" y="634"/>
                    <a:pt x="934" y="735"/>
                  </a:cubicBezTo>
                  <a:cubicBezTo>
                    <a:pt x="934" y="868"/>
                    <a:pt x="901" y="1001"/>
                    <a:pt x="834" y="1101"/>
                  </a:cubicBezTo>
                  <a:cubicBezTo>
                    <a:pt x="768" y="1235"/>
                    <a:pt x="701" y="1335"/>
                    <a:pt x="601" y="1402"/>
                  </a:cubicBezTo>
                  <a:cubicBezTo>
                    <a:pt x="551" y="1418"/>
                    <a:pt x="501" y="1427"/>
                    <a:pt x="455" y="1427"/>
                  </a:cubicBezTo>
                  <a:cubicBezTo>
                    <a:pt x="409" y="1427"/>
                    <a:pt x="367" y="1418"/>
                    <a:pt x="334" y="1402"/>
                  </a:cubicBezTo>
                  <a:cubicBezTo>
                    <a:pt x="267" y="1335"/>
                    <a:pt x="234" y="1235"/>
                    <a:pt x="234" y="1135"/>
                  </a:cubicBezTo>
                  <a:cubicBezTo>
                    <a:pt x="234" y="1001"/>
                    <a:pt x="267" y="868"/>
                    <a:pt x="334" y="735"/>
                  </a:cubicBezTo>
                  <a:cubicBezTo>
                    <a:pt x="367" y="601"/>
                    <a:pt x="467" y="501"/>
                    <a:pt x="601" y="434"/>
                  </a:cubicBezTo>
                  <a:cubicBezTo>
                    <a:pt x="631" y="404"/>
                    <a:pt x="674" y="388"/>
                    <a:pt x="719" y="388"/>
                  </a:cubicBezTo>
                  <a:close/>
                  <a:moveTo>
                    <a:pt x="868" y="1"/>
                  </a:moveTo>
                  <a:cubicBezTo>
                    <a:pt x="768" y="1"/>
                    <a:pt x="667" y="1"/>
                    <a:pt x="567" y="67"/>
                  </a:cubicBezTo>
                  <a:cubicBezTo>
                    <a:pt x="467" y="134"/>
                    <a:pt x="367" y="234"/>
                    <a:pt x="301" y="368"/>
                  </a:cubicBezTo>
                  <a:cubicBezTo>
                    <a:pt x="200" y="468"/>
                    <a:pt x="134" y="634"/>
                    <a:pt x="67" y="801"/>
                  </a:cubicBezTo>
                  <a:cubicBezTo>
                    <a:pt x="34" y="935"/>
                    <a:pt x="0" y="1101"/>
                    <a:pt x="0" y="1235"/>
                  </a:cubicBezTo>
                  <a:cubicBezTo>
                    <a:pt x="0" y="1368"/>
                    <a:pt x="34" y="1502"/>
                    <a:pt x="67" y="1602"/>
                  </a:cubicBezTo>
                  <a:cubicBezTo>
                    <a:pt x="100" y="1702"/>
                    <a:pt x="200" y="1735"/>
                    <a:pt x="301" y="1769"/>
                  </a:cubicBezTo>
                  <a:cubicBezTo>
                    <a:pt x="327" y="1778"/>
                    <a:pt x="354" y="1782"/>
                    <a:pt x="380" y="1782"/>
                  </a:cubicBezTo>
                  <a:cubicBezTo>
                    <a:pt x="452" y="1782"/>
                    <a:pt x="519" y="1751"/>
                    <a:pt x="567" y="1702"/>
                  </a:cubicBezTo>
                  <a:cubicBezTo>
                    <a:pt x="701" y="1635"/>
                    <a:pt x="801" y="1535"/>
                    <a:pt x="868" y="1435"/>
                  </a:cubicBezTo>
                  <a:cubicBezTo>
                    <a:pt x="968" y="1302"/>
                    <a:pt x="1034" y="1168"/>
                    <a:pt x="1101" y="1001"/>
                  </a:cubicBezTo>
                  <a:cubicBezTo>
                    <a:pt x="1134" y="868"/>
                    <a:pt x="1168" y="735"/>
                    <a:pt x="1168" y="601"/>
                  </a:cubicBezTo>
                  <a:cubicBezTo>
                    <a:pt x="1168" y="468"/>
                    <a:pt x="1168" y="334"/>
                    <a:pt x="1101" y="201"/>
                  </a:cubicBezTo>
                  <a:cubicBezTo>
                    <a:pt x="1068" y="101"/>
                    <a:pt x="968" y="34"/>
                    <a:pt x="8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>
              <a:off x="2998150" y="1589300"/>
              <a:ext cx="29200" cy="47375"/>
            </a:xfrm>
            <a:custGeom>
              <a:avLst/>
              <a:gdLst/>
              <a:ahLst/>
              <a:cxnLst/>
              <a:rect l="l" t="t" r="r" b="b"/>
              <a:pathLst>
                <a:path w="1168" h="1895" extrusionOk="0">
                  <a:moveTo>
                    <a:pt x="1047" y="0"/>
                  </a:moveTo>
                  <a:cubicBezTo>
                    <a:pt x="1034" y="0"/>
                    <a:pt x="1018" y="8"/>
                    <a:pt x="1001" y="25"/>
                  </a:cubicBezTo>
                  <a:cubicBezTo>
                    <a:pt x="968" y="25"/>
                    <a:pt x="934" y="58"/>
                    <a:pt x="901" y="125"/>
                  </a:cubicBezTo>
                  <a:cubicBezTo>
                    <a:pt x="868" y="92"/>
                    <a:pt x="801" y="92"/>
                    <a:pt x="768" y="92"/>
                  </a:cubicBezTo>
                  <a:cubicBezTo>
                    <a:pt x="701" y="125"/>
                    <a:pt x="634" y="125"/>
                    <a:pt x="567" y="192"/>
                  </a:cubicBezTo>
                  <a:cubicBezTo>
                    <a:pt x="401" y="292"/>
                    <a:pt x="234" y="459"/>
                    <a:pt x="167" y="659"/>
                  </a:cubicBezTo>
                  <a:cubicBezTo>
                    <a:pt x="67" y="892"/>
                    <a:pt x="0" y="1126"/>
                    <a:pt x="0" y="1359"/>
                  </a:cubicBezTo>
                  <a:cubicBezTo>
                    <a:pt x="0" y="1626"/>
                    <a:pt x="100" y="1826"/>
                    <a:pt x="200" y="1860"/>
                  </a:cubicBezTo>
                  <a:cubicBezTo>
                    <a:pt x="236" y="1883"/>
                    <a:pt x="276" y="1894"/>
                    <a:pt x="321" y="1894"/>
                  </a:cubicBezTo>
                  <a:cubicBezTo>
                    <a:pt x="403" y="1894"/>
                    <a:pt x="505" y="1858"/>
                    <a:pt x="634" y="1793"/>
                  </a:cubicBezTo>
                  <a:cubicBezTo>
                    <a:pt x="801" y="1693"/>
                    <a:pt x="934" y="1559"/>
                    <a:pt x="1068" y="1393"/>
                  </a:cubicBezTo>
                  <a:cubicBezTo>
                    <a:pt x="1134" y="1326"/>
                    <a:pt x="1168" y="1226"/>
                    <a:pt x="1168" y="1126"/>
                  </a:cubicBezTo>
                  <a:cubicBezTo>
                    <a:pt x="1168" y="1059"/>
                    <a:pt x="1168" y="1026"/>
                    <a:pt x="1134" y="1026"/>
                  </a:cubicBezTo>
                  <a:cubicBezTo>
                    <a:pt x="1118" y="1009"/>
                    <a:pt x="1101" y="1001"/>
                    <a:pt x="1089" y="1001"/>
                  </a:cubicBezTo>
                  <a:cubicBezTo>
                    <a:pt x="1076" y="1001"/>
                    <a:pt x="1068" y="1009"/>
                    <a:pt x="1068" y="1026"/>
                  </a:cubicBezTo>
                  <a:cubicBezTo>
                    <a:pt x="1001" y="1026"/>
                    <a:pt x="1001" y="1092"/>
                    <a:pt x="968" y="1126"/>
                  </a:cubicBezTo>
                  <a:cubicBezTo>
                    <a:pt x="934" y="1193"/>
                    <a:pt x="901" y="1226"/>
                    <a:pt x="868" y="1293"/>
                  </a:cubicBezTo>
                  <a:cubicBezTo>
                    <a:pt x="801" y="1359"/>
                    <a:pt x="734" y="1393"/>
                    <a:pt x="634" y="1459"/>
                  </a:cubicBezTo>
                  <a:cubicBezTo>
                    <a:pt x="536" y="1508"/>
                    <a:pt x="457" y="1539"/>
                    <a:pt x="395" y="1539"/>
                  </a:cubicBezTo>
                  <a:cubicBezTo>
                    <a:pt x="372" y="1539"/>
                    <a:pt x="352" y="1535"/>
                    <a:pt x="334" y="1526"/>
                  </a:cubicBezTo>
                  <a:cubicBezTo>
                    <a:pt x="267" y="1459"/>
                    <a:pt x="234" y="1359"/>
                    <a:pt x="234" y="1259"/>
                  </a:cubicBezTo>
                  <a:cubicBezTo>
                    <a:pt x="234" y="1092"/>
                    <a:pt x="267" y="959"/>
                    <a:pt x="334" y="826"/>
                  </a:cubicBezTo>
                  <a:cubicBezTo>
                    <a:pt x="401" y="692"/>
                    <a:pt x="467" y="592"/>
                    <a:pt x="601" y="525"/>
                  </a:cubicBezTo>
                  <a:cubicBezTo>
                    <a:pt x="648" y="502"/>
                    <a:pt x="695" y="478"/>
                    <a:pt x="754" y="478"/>
                  </a:cubicBezTo>
                  <a:cubicBezTo>
                    <a:pt x="778" y="478"/>
                    <a:pt x="805" y="482"/>
                    <a:pt x="834" y="492"/>
                  </a:cubicBezTo>
                  <a:cubicBezTo>
                    <a:pt x="868" y="492"/>
                    <a:pt x="868" y="525"/>
                    <a:pt x="868" y="592"/>
                  </a:cubicBezTo>
                  <a:cubicBezTo>
                    <a:pt x="901" y="659"/>
                    <a:pt x="934" y="692"/>
                    <a:pt x="934" y="692"/>
                  </a:cubicBezTo>
                  <a:lnTo>
                    <a:pt x="1001" y="692"/>
                  </a:lnTo>
                  <a:cubicBezTo>
                    <a:pt x="1034" y="659"/>
                    <a:pt x="1068" y="625"/>
                    <a:pt x="1068" y="592"/>
                  </a:cubicBezTo>
                  <a:cubicBezTo>
                    <a:pt x="1101" y="525"/>
                    <a:pt x="1101" y="459"/>
                    <a:pt x="1101" y="392"/>
                  </a:cubicBezTo>
                  <a:lnTo>
                    <a:pt x="1101" y="158"/>
                  </a:lnTo>
                  <a:cubicBezTo>
                    <a:pt x="1101" y="125"/>
                    <a:pt x="1101" y="58"/>
                    <a:pt x="1068" y="25"/>
                  </a:cubicBezTo>
                  <a:cubicBezTo>
                    <a:pt x="1068" y="8"/>
                    <a:pt x="1059" y="0"/>
                    <a:pt x="10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6"/>
            <p:cNvSpPr/>
            <p:nvPr/>
          </p:nvSpPr>
          <p:spPr>
            <a:xfrm>
              <a:off x="3032325" y="1571575"/>
              <a:ext cx="32550" cy="50050"/>
            </a:xfrm>
            <a:custGeom>
              <a:avLst/>
              <a:gdLst/>
              <a:ahLst/>
              <a:cxnLst/>
              <a:rect l="l" t="t" r="r" b="b"/>
              <a:pathLst>
                <a:path w="1302" h="2002" extrusionOk="0">
                  <a:moveTo>
                    <a:pt x="101" y="0"/>
                  </a:moveTo>
                  <a:cubicBezTo>
                    <a:pt x="68" y="34"/>
                    <a:pt x="34" y="67"/>
                    <a:pt x="34" y="100"/>
                  </a:cubicBezTo>
                  <a:cubicBezTo>
                    <a:pt x="1" y="167"/>
                    <a:pt x="1" y="200"/>
                    <a:pt x="1" y="267"/>
                  </a:cubicBezTo>
                  <a:cubicBezTo>
                    <a:pt x="1" y="300"/>
                    <a:pt x="1" y="300"/>
                    <a:pt x="1" y="334"/>
                  </a:cubicBezTo>
                  <a:cubicBezTo>
                    <a:pt x="34" y="367"/>
                    <a:pt x="68" y="367"/>
                    <a:pt x="68" y="367"/>
                  </a:cubicBezTo>
                  <a:lnTo>
                    <a:pt x="802" y="601"/>
                  </a:lnTo>
                  <a:lnTo>
                    <a:pt x="68" y="1635"/>
                  </a:lnTo>
                  <a:cubicBezTo>
                    <a:pt x="68" y="1668"/>
                    <a:pt x="34" y="1735"/>
                    <a:pt x="1" y="1768"/>
                  </a:cubicBezTo>
                  <a:cubicBezTo>
                    <a:pt x="1" y="1801"/>
                    <a:pt x="1" y="1835"/>
                    <a:pt x="1" y="1868"/>
                  </a:cubicBezTo>
                  <a:cubicBezTo>
                    <a:pt x="1" y="1902"/>
                    <a:pt x="1" y="1968"/>
                    <a:pt x="34" y="2002"/>
                  </a:cubicBezTo>
                  <a:lnTo>
                    <a:pt x="101" y="2002"/>
                  </a:lnTo>
                  <a:cubicBezTo>
                    <a:pt x="134" y="1968"/>
                    <a:pt x="168" y="1935"/>
                    <a:pt x="201" y="1902"/>
                  </a:cubicBezTo>
                  <a:lnTo>
                    <a:pt x="1302" y="33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6"/>
            <p:cNvSpPr/>
            <p:nvPr/>
          </p:nvSpPr>
          <p:spPr>
            <a:xfrm>
              <a:off x="1857325" y="2338775"/>
              <a:ext cx="33400" cy="49850"/>
            </a:xfrm>
            <a:custGeom>
              <a:avLst/>
              <a:gdLst/>
              <a:ahLst/>
              <a:cxnLst/>
              <a:rect l="l" t="t" r="r" b="b"/>
              <a:pathLst>
                <a:path w="1336" h="1994" extrusionOk="0">
                  <a:moveTo>
                    <a:pt x="1168" y="1"/>
                  </a:moveTo>
                  <a:cubicBezTo>
                    <a:pt x="1135" y="34"/>
                    <a:pt x="1102" y="68"/>
                    <a:pt x="1102" y="101"/>
                  </a:cubicBezTo>
                  <a:lnTo>
                    <a:pt x="1" y="1669"/>
                  </a:lnTo>
                  <a:lnTo>
                    <a:pt x="1102" y="1969"/>
                  </a:lnTo>
                  <a:cubicBezTo>
                    <a:pt x="1118" y="1986"/>
                    <a:pt x="1135" y="1994"/>
                    <a:pt x="1152" y="1994"/>
                  </a:cubicBezTo>
                  <a:cubicBezTo>
                    <a:pt x="1168" y="1994"/>
                    <a:pt x="1185" y="1986"/>
                    <a:pt x="1202" y="1969"/>
                  </a:cubicBezTo>
                  <a:cubicBezTo>
                    <a:pt x="1235" y="1969"/>
                    <a:pt x="1268" y="1936"/>
                    <a:pt x="1268" y="1869"/>
                  </a:cubicBezTo>
                  <a:cubicBezTo>
                    <a:pt x="1302" y="1835"/>
                    <a:pt x="1302" y="1802"/>
                    <a:pt x="1302" y="1735"/>
                  </a:cubicBezTo>
                  <a:cubicBezTo>
                    <a:pt x="1335" y="1669"/>
                    <a:pt x="1268" y="1602"/>
                    <a:pt x="1235" y="1602"/>
                  </a:cubicBezTo>
                  <a:lnTo>
                    <a:pt x="501" y="1402"/>
                  </a:lnTo>
                  <a:lnTo>
                    <a:pt x="1202" y="368"/>
                  </a:lnTo>
                  <a:cubicBezTo>
                    <a:pt x="1235" y="301"/>
                    <a:pt x="1268" y="268"/>
                    <a:pt x="1268" y="234"/>
                  </a:cubicBezTo>
                  <a:cubicBezTo>
                    <a:pt x="1302" y="201"/>
                    <a:pt x="1302" y="168"/>
                    <a:pt x="1302" y="134"/>
                  </a:cubicBezTo>
                  <a:cubicBezTo>
                    <a:pt x="1302" y="68"/>
                    <a:pt x="1302" y="34"/>
                    <a:pt x="12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6"/>
            <p:cNvSpPr/>
            <p:nvPr/>
          </p:nvSpPr>
          <p:spPr>
            <a:xfrm>
              <a:off x="1897350" y="2308125"/>
              <a:ext cx="25050" cy="83225"/>
            </a:xfrm>
            <a:custGeom>
              <a:avLst/>
              <a:gdLst/>
              <a:ahLst/>
              <a:cxnLst/>
              <a:rect l="l" t="t" r="r" b="b"/>
              <a:pathLst>
                <a:path w="1002" h="3329" extrusionOk="0">
                  <a:moveTo>
                    <a:pt x="922" y="1"/>
                  </a:moveTo>
                  <a:cubicBezTo>
                    <a:pt x="910" y="1"/>
                    <a:pt x="902" y="9"/>
                    <a:pt x="902" y="26"/>
                  </a:cubicBezTo>
                  <a:cubicBezTo>
                    <a:pt x="868" y="59"/>
                    <a:pt x="835" y="59"/>
                    <a:pt x="801" y="93"/>
                  </a:cubicBezTo>
                  <a:cubicBezTo>
                    <a:pt x="801" y="159"/>
                    <a:pt x="768" y="193"/>
                    <a:pt x="768" y="259"/>
                  </a:cubicBezTo>
                  <a:lnTo>
                    <a:pt x="34" y="3061"/>
                  </a:lnTo>
                  <a:cubicBezTo>
                    <a:pt x="34" y="3128"/>
                    <a:pt x="1" y="3162"/>
                    <a:pt x="1" y="3228"/>
                  </a:cubicBezTo>
                  <a:cubicBezTo>
                    <a:pt x="1" y="3262"/>
                    <a:pt x="34" y="3295"/>
                    <a:pt x="34" y="3328"/>
                  </a:cubicBezTo>
                  <a:lnTo>
                    <a:pt x="134" y="3328"/>
                  </a:lnTo>
                  <a:cubicBezTo>
                    <a:pt x="168" y="3295"/>
                    <a:pt x="168" y="3262"/>
                    <a:pt x="201" y="3228"/>
                  </a:cubicBezTo>
                  <a:cubicBezTo>
                    <a:pt x="201" y="3195"/>
                    <a:pt x="234" y="3162"/>
                    <a:pt x="234" y="3095"/>
                  </a:cubicBezTo>
                  <a:lnTo>
                    <a:pt x="968" y="259"/>
                  </a:lnTo>
                  <a:cubicBezTo>
                    <a:pt x="1002" y="226"/>
                    <a:pt x="1002" y="159"/>
                    <a:pt x="1002" y="126"/>
                  </a:cubicBezTo>
                  <a:cubicBezTo>
                    <a:pt x="1002" y="93"/>
                    <a:pt x="1002" y="59"/>
                    <a:pt x="968" y="26"/>
                  </a:cubicBezTo>
                  <a:cubicBezTo>
                    <a:pt x="952" y="9"/>
                    <a:pt x="935" y="1"/>
                    <a:pt x="92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6"/>
            <p:cNvSpPr/>
            <p:nvPr/>
          </p:nvSpPr>
          <p:spPr>
            <a:xfrm>
              <a:off x="1928225" y="2309600"/>
              <a:ext cx="31700" cy="50050"/>
            </a:xfrm>
            <a:custGeom>
              <a:avLst/>
              <a:gdLst/>
              <a:ahLst/>
              <a:cxnLst/>
              <a:rect l="l" t="t" r="r" b="b"/>
              <a:pathLst>
                <a:path w="1268" h="2002" extrusionOk="0">
                  <a:moveTo>
                    <a:pt x="1134" y="0"/>
                  </a:moveTo>
                  <a:lnTo>
                    <a:pt x="834" y="167"/>
                  </a:lnTo>
                  <a:cubicBezTo>
                    <a:pt x="767" y="200"/>
                    <a:pt x="734" y="234"/>
                    <a:pt x="701" y="301"/>
                  </a:cubicBezTo>
                  <a:cubicBezTo>
                    <a:pt x="667" y="334"/>
                    <a:pt x="667" y="401"/>
                    <a:pt x="667" y="434"/>
                  </a:cubicBezTo>
                  <a:cubicBezTo>
                    <a:pt x="667" y="467"/>
                    <a:pt x="667" y="501"/>
                    <a:pt x="701" y="534"/>
                  </a:cubicBezTo>
                  <a:cubicBezTo>
                    <a:pt x="717" y="551"/>
                    <a:pt x="734" y="559"/>
                    <a:pt x="755" y="559"/>
                  </a:cubicBezTo>
                  <a:cubicBezTo>
                    <a:pt x="776" y="559"/>
                    <a:pt x="801" y="551"/>
                    <a:pt x="834" y="534"/>
                  </a:cubicBezTo>
                  <a:lnTo>
                    <a:pt x="901" y="501"/>
                  </a:lnTo>
                  <a:lnTo>
                    <a:pt x="901" y="1201"/>
                  </a:lnTo>
                  <a:cubicBezTo>
                    <a:pt x="834" y="1301"/>
                    <a:pt x="767" y="1401"/>
                    <a:pt x="701" y="1468"/>
                  </a:cubicBezTo>
                  <a:cubicBezTo>
                    <a:pt x="667" y="1535"/>
                    <a:pt x="634" y="1568"/>
                    <a:pt x="567" y="1601"/>
                  </a:cubicBezTo>
                  <a:lnTo>
                    <a:pt x="467" y="1601"/>
                  </a:lnTo>
                  <a:cubicBezTo>
                    <a:pt x="434" y="1535"/>
                    <a:pt x="400" y="1501"/>
                    <a:pt x="434" y="1468"/>
                  </a:cubicBezTo>
                  <a:lnTo>
                    <a:pt x="434" y="401"/>
                  </a:lnTo>
                  <a:lnTo>
                    <a:pt x="167" y="567"/>
                  </a:lnTo>
                  <a:cubicBezTo>
                    <a:pt x="100" y="601"/>
                    <a:pt x="67" y="634"/>
                    <a:pt x="33" y="667"/>
                  </a:cubicBezTo>
                  <a:cubicBezTo>
                    <a:pt x="0" y="734"/>
                    <a:pt x="0" y="768"/>
                    <a:pt x="0" y="834"/>
                  </a:cubicBezTo>
                  <a:cubicBezTo>
                    <a:pt x="0" y="868"/>
                    <a:pt x="0" y="901"/>
                    <a:pt x="33" y="934"/>
                  </a:cubicBezTo>
                  <a:cubicBezTo>
                    <a:pt x="50" y="951"/>
                    <a:pt x="67" y="959"/>
                    <a:pt x="88" y="959"/>
                  </a:cubicBezTo>
                  <a:cubicBezTo>
                    <a:pt x="108" y="959"/>
                    <a:pt x="134" y="951"/>
                    <a:pt x="167" y="934"/>
                  </a:cubicBezTo>
                  <a:lnTo>
                    <a:pt x="200" y="901"/>
                  </a:lnTo>
                  <a:lnTo>
                    <a:pt x="200" y="1668"/>
                  </a:lnTo>
                  <a:cubicBezTo>
                    <a:pt x="200" y="1735"/>
                    <a:pt x="200" y="1802"/>
                    <a:pt x="234" y="1868"/>
                  </a:cubicBezTo>
                  <a:cubicBezTo>
                    <a:pt x="267" y="1935"/>
                    <a:pt x="300" y="1968"/>
                    <a:pt x="367" y="2002"/>
                  </a:cubicBezTo>
                  <a:cubicBezTo>
                    <a:pt x="434" y="2002"/>
                    <a:pt x="500" y="2002"/>
                    <a:pt x="567" y="1968"/>
                  </a:cubicBezTo>
                  <a:cubicBezTo>
                    <a:pt x="601" y="1935"/>
                    <a:pt x="667" y="1868"/>
                    <a:pt x="734" y="1835"/>
                  </a:cubicBezTo>
                  <a:cubicBezTo>
                    <a:pt x="801" y="1768"/>
                    <a:pt x="834" y="1702"/>
                    <a:pt x="901" y="1635"/>
                  </a:cubicBezTo>
                  <a:lnTo>
                    <a:pt x="901" y="1702"/>
                  </a:lnTo>
                  <a:lnTo>
                    <a:pt x="1134" y="1568"/>
                  </a:lnTo>
                  <a:cubicBezTo>
                    <a:pt x="1168" y="1535"/>
                    <a:pt x="1201" y="1501"/>
                    <a:pt x="1234" y="1468"/>
                  </a:cubicBezTo>
                  <a:cubicBezTo>
                    <a:pt x="1268" y="1401"/>
                    <a:pt x="1268" y="1368"/>
                    <a:pt x="1268" y="1301"/>
                  </a:cubicBezTo>
                  <a:cubicBezTo>
                    <a:pt x="1268" y="1268"/>
                    <a:pt x="1268" y="1235"/>
                    <a:pt x="1234" y="1201"/>
                  </a:cubicBezTo>
                  <a:cubicBezTo>
                    <a:pt x="1218" y="1184"/>
                    <a:pt x="1201" y="1176"/>
                    <a:pt x="1184" y="1176"/>
                  </a:cubicBezTo>
                  <a:cubicBezTo>
                    <a:pt x="1168" y="1176"/>
                    <a:pt x="1151" y="1184"/>
                    <a:pt x="1134" y="1201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6"/>
            <p:cNvSpPr/>
            <p:nvPr/>
          </p:nvSpPr>
          <p:spPr>
            <a:xfrm>
              <a:off x="1964900" y="2290000"/>
              <a:ext cx="29225" cy="53950"/>
            </a:xfrm>
            <a:custGeom>
              <a:avLst/>
              <a:gdLst/>
              <a:ahLst/>
              <a:cxnLst/>
              <a:rect l="l" t="t" r="r" b="b"/>
              <a:pathLst>
                <a:path w="1169" h="2158" extrusionOk="0">
                  <a:moveTo>
                    <a:pt x="1002" y="0"/>
                  </a:moveTo>
                  <a:cubicBezTo>
                    <a:pt x="968" y="0"/>
                    <a:pt x="935" y="17"/>
                    <a:pt x="901" y="50"/>
                  </a:cubicBezTo>
                  <a:cubicBezTo>
                    <a:pt x="835" y="84"/>
                    <a:pt x="768" y="117"/>
                    <a:pt x="735" y="184"/>
                  </a:cubicBezTo>
                  <a:cubicBezTo>
                    <a:pt x="668" y="284"/>
                    <a:pt x="601" y="384"/>
                    <a:pt x="535" y="517"/>
                  </a:cubicBezTo>
                  <a:lnTo>
                    <a:pt x="535" y="317"/>
                  </a:lnTo>
                  <a:lnTo>
                    <a:pt x="201" y="551"/>
                  </a:lnTo>
                  <a:cubicBezTo>
                    <a:pt x="168" y="584"/>
                    <a:pt x="134" y="618"/>
                    <a:pt x="101" y="684"/>
                  </a:cubicBezTo>
                  <a:cubicBezTo>
                    <a:pt x="68" y="718"/>
                    <a:pt x="68" y="751"/>
                    <a:pt x="68" y="818"/>
                  </a:cubicBezTo>
                  <a:cubicBezTo>
                    <a:pt x="68" y="851"/>
                    <a:pt x="68" y="884"/>
                    <a:pt x="101" y="918"/>
                  </a:cubicBezTo>
                  <a:cubicBezTo>
                    <a:pt x="111" y="928"/>
                    <a:pt x="120" y="932"/>
                    <a:pt x="130" y="932"/>
                  </a:cubicBezTo>
                  <a:cubicBezTo>
                    <a:pt x="154" y="932"/>
                    <a:pt x="177" y="908"/>
                    <a:pt x="201" y="884"/>
                  </a:cubicBezTo>
                  <a:lnTo>
                    <a:pt x="301" y="851"/>
                  </a:lnTo>
                  <a:lnTo>
                    <a:pt x="301" y="1685"/>
                  </a:lnTo>
                  <a:lnTo>
                    <a:pt x="168" y="1752"/>
                  </a:lnTo>
                  <a:cubicBezTo>
                    <a:pt x="101" y="1785"/>
                    <a:pt x="68" y="1818"/>
                    <a:pt x="34" y="1885"/>
                  </a:cubicBezTo>
                  <a:cubicBezTo>
                    <a:pt x="1" y="1918"/>
                    <a:pt x="1" y="1985"/>
                    <a:pt x="1" y="2019"/>
                  </a:cubicBezTo>
                  <a:cubicBezTo>
                    <a:pt x="1" y="2052"/>
                    <a:pt x="1" y="2119"/>
                    <a:pt x="34" y="2119"/>
                  </a:cubicBezTo>
                  <a:cubicBezTo>
                    <a:pt x="48" y="2147"/>
                    <a:pt x="62" y="2157"/>
                    <a:pt x="79" y="2157"/>
                  </a:cubicBezTo>
                  <a:cubicBezTo>
                    <a:pt x="102" y="2157"/>
                    <a:pt x="129" y="2138"/>
                    <a:pt x="168" y="2119"/>
                  </a:cubicBezTo>
                  <a:lnTo>
                    <a:pt x="835" y="1718"/>
                  </a:lnTo>
                  <a:cubicBezTo>
                    <a:pt x="901" y="1685"/>
                    <a:pt x="935" y="1652"/>
                    <a:pt x="968" y="1585"/>
                  </a:cubicBezTo>
                  <a:cubicBezTo>
                    <a:pt x="968" y="1552"/>
                    <a:pt x="1002" y="1518"/>
                    <a:pt x="1002" y="1451"/>
                  </a:cubicBezTo>
                  <a:cubicBezTo>
                    <a:pt x="1002" y="1418"/>
                    <a:pt x="968" y="1385"/>
                    <a:pt x="968" y="1351"/>
                  </a:cubicBezTo>
                  <a:cubicBezTo>
                    <a:pt x="951" y="1335"/>
                    <a:pt x="935" y="1326"/>
                    <a:pt x="914" y="1326"/>
                  </a:cubicBezTo>
                  <a:cubicBezTo>
                    <a:pt x="893" y="1326"/>
                    <a:pt x="868" y="1335"/>
                    <a:pt x="835" y="1351"/>
                  </a:cubicBezTo>
                  <a:lnTo>
                    <a:pt x="535" y="1552"/>
                  </a:lnTo>
                  <a:lnTo>
                    <a:pt x="535" y="1018"/>
                  </a:lnTo>
                  <a:cubicBezTo>
                    <a:pt x="601" y="818"/>
                    <a:pt x="701" y="684"/>
                    <a:pt x="768" y="584"/>
                  </a:cubicBezTo>
                  <a:cubicBezTo>
                    <a:pt x="801" y="517"/>
                    <a:pt x="835" y="451"/>
                    <a:pt x="901" y="417"/>
                  </a:cubicBezTo>
                  <a:cubicBezTo>
                    <a:pt x="918" y="401"/>
                    <a:pt x="935" y="392"/>
                    <a:pt x="947" y="392"/>
                  </a:cubicBezTo>
                  <a:cubicBezTo>
                    <a:pt x="960" y="392"/>
                    <a:pt x="968" y="401"/>
                    <a:pt x="968" y="417"/>
                  </a:cubicBezTo>
                  <a:cubicBezTo>
                    <a:pt x="985" y="434"/>
                    <a:pt x="1002" y="442"/>
                    <a:pt x="1018" y="442"/>
                  </a:cubicBezTo>
                  <a:cubicBezTo>
                    <a:pt x="1035" y="442"/>
                    <a:pt x="1052" y="434"/>
                    <a:pt x="1068" y="417"/>
                  </a:cubicBezTo>
                  <a:cubicBezTo>
                    <a:pt x="1102" y="384"/>
                    <a:pt x="1135" y="351"/>
                    <a:pt x="1135" y="317"/>
                  </a:cubicBezTo>
                  <a:cubicBezTo>
                    <a:pt x="1168" y="284"/>
                    <a:pt x="1168" y="217"/>
                    <a:pt x="1168" y="184"/>
                  </a:cubicBezTo>
                  <a:cubicBezTo>
                    <a:pt x="1168" y="117"/>
                    <a:pt x="1168" y="50"/>
                    <a:pt x="1102" y="50"/>
                  </a:cubicBezTo>
                  <a:cubicBezTo>
                    <a:pt x="1068" y="17"/>
                    <a:pt x="1035" y="0"/>
                    <a:pt x="10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6"/>
            <p:cNvSpPr/>
            <p:nvPr/>
          </p:nvSpPr>
          <p:spPr>
            <a:xfrm>
              <a:off x="1999925" y="2258725"/>
              <a:ext cx="27550" cy="63750"/>
            </a:xfrm>
            <a:custGeom>
              <a:avLst/>
              <a:gdLst/>
              <a:ahLst/>
              <a:cxnLst/>
              <a:rect l="l" t="t" r="r" b="b"/>
              <a:pathLst>
                <a:path w="1102" h="2550" extrusionOk="0">
                  <a:moveTo>
                    <a:pt x="668" y="1"/>
                  </a:moveTo>
                  <a:lnTo>
                    <a:pt x="268" y="234"/>
                  </a:lnTo>
                  <a:cubicBezTo>
                    <a:pt x="201" y="234"/>
                    <a:pt x="168" y="301"/>
                    <a:pt x="134" y="334"/>
                  </a:cubicBezTo>
                  <a:cubicBezTo>
                    <a:pt x="101" y="367"/>
                    <a:pt x="101" y="434"/>
                    <a:pt x="101" y="468"/>
                  </a:cubicBezTo>
                  <a:cubicBezTo>
                    <a:pt x="101" y="534"/>
                    <a:pt x="101" y="568"/>
                    <a:pt x="134" y="601"/>
                  </a:cubicBezTo>
                  <a:cubicBezTo>
                    <a:pt x="151" y="618"/>
                    <a:pt x="168" y="626"/>
                    <a:pt x="188" y="626"/>
                  </a:cubicBezTo>
                  <a:cubicBezTo>
                    <a:pt x="209" y="626"/>
                    <a:pt x="234" y="618"/>
                    <a:pt x="268" y="601"/>
                  </a:cubicBezTo>
                  <a:lnTo>
                    <a:pt x="434" y="501"/>
                  </a:lnTo>
                  <a:lnTo>
                    <a:pt x="434" y="2002"/>
                  </a:lnTo>
                  <a:lnTo>
                    <a:pt x="168" y="2169"/>
                  </a:lnTo>
                  <a:cubicBezTo>
                    <a:pt x="101" y="2202"/>
                    <a:pt x="68" y="2235"/>
                    <a:pt x="34" y="2269"/>
                  </a:cubicBezTo>
                  <a:cubicBezTo>
                    <a:pt x="34" y="2336"/>
                    <a:pt x="1" y="2369"/>
                    <a:pt x="1" y="2436"/>
                  </a:cubicBezTo>
                  <a:cubicBezTo>
                    <a:pt x="1" y="2469"/>
                    <a:pt x="1" y="2502"/>
                    <a:pt x="34" y="2536"/>
                  </a:cubicBezTo>
                  <a:cubicBezTo>
                    <a:pt x="44" y="2545"/>
                    <a:pt x="54" y="2549"/>
                    <a:pt x="64" y="2549"/>
                  </a:cubicBezTo>
                  <a:cubicBezTo>
                    <a:pt x="90" y="2549"/>
                    <a:pt x="120" y="2526"/>
                    <a:pt x="168" y="2502"/>
                  </a:cubicBezTo>
                  <a:lnTo>
                    <a:pt x="935" y="2069"/>
                  </a:lnTo>
                  <a:cubicBezTo>
                    <a:pt x="968" y="2035"/>
                    <a:pt x="1035" y="2002"/>
                    <a:pt x="1035" y="1969"/>
                  </a:cubicBezTo>
                  <a:cubicBezTo>
                    <a:pt x="1068" y="1902"/>
                    <a:pt x="1068" y="1869"/>
                    <a:pt x="1068" y="1802"/>
                  </a:cubicBezTo>
                  <a:cubicBezTo>
                    <a:pt x="1102" y="1768"/>
                    <a:pt x="1068" y="1735"/>
                    <a:pt x="1035" y="1702"/>
                  </a:cubicBezTo>
                  <a:cubicBezTo>
                    <a:pt x="1035" y="1685"/>
                    <a:pt x="1027" y="1677"/>
                    <a:pt x="1010" y="1677"/>
                  </a:cubicBezTo>
                  <a:cubicBezTo>
                    <a:pt x="993" y="1677"/>
                    <a:pt x="968" y="1685"/>
                    <a:pt x="935" y="1702"/>
                  </a:cubicBezTo>
                  <a:lnTo>
                    <a:pt x="668" y="186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6"/>
            <p:cNvSpPr/>
            <p:nvPr/>
          </p:nvSpPr>
          <p:spPr>
            <a:xfrm>
              <a:off x="2033300" y="2252900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34" y="0"/>
                  </a:moveTo>
                  <a:cubicBezTo>
                    <a:pt x="100" y="33"/>
                    <a:pt x="67" y="67"/>
                    <a:pt x="67" y="100"/>
                  </a:cubicBezTo>
                  <a:cubicBezTo>
                    <a:pt x="33" y="133"/>
                    <a:pt x="33" y="200"/>
                    <a:pt x="33" y="234"/>
                  </a:cubicBezTo>
                  <a:cubicBezTo>
                    <a:pt x="0" y="267"/>
                    <a:pt x="0" y="300"/>
                    <a:pt x="33" y="334"/>
                  </a:cubicBezTo>
                  <a:cubicBezTo>
                    <a:pt x="33" y="367"/>
                    <a:pt x="67" y="367"/>
                    <a:pt x="100" y="367"/>
                  </a:cubicBezTo>
                  <a:lnTo>
                    <a:pt x="834" y="567"/>
                  </a:lnTo>
                  <a:lnTo>
                    <a:pt x="67" y="1635"/>
                  </a:lnTo>
                  <a:cubicBezTo>
                    <a:pt x="33" y="1668"/>
                    <a:pt x="33" y="1701"/>
                    <a:pt x="0" y="1768"/>
                  </a:cubicBezTo>
                  <a:cubicBezTo>
                    <a:pt x="0" y="1801"/>
                    <a:pt x="0" y="1835"/>
                    <a:pt x="0" y="1868"/>
                  </a:cubicBezTo>
                  <a:cubicBezTo>
                    <a:pt x="0" y="1901"/>
                    <a:pt x="0" y="1935"/>
                    <a:pt x="33" y="1968"/>
                  </a:cubicBezTo>
                  <a:cubicBezTo>
                    <a:pt x="50" y="1985"/>
                    <a:pt x="67" y="1993"/>
                    <a:pt x="83" y="1993"/>
                  </a:cubicBezTo>
                  <a:cubicBezTo>
                    <a:pt x="100" y="1993"/>
                    <a:pt x="117" y="1985"/>
                    <a:pt x="134" y="1968"/>
                  </a:cubicBezTo>
                  <a:cubicBezTo>
                    <a:pt x="167" y="1935"/>
                    <a:pt x="200" y="1901"/>
                    <a:pt x="200" y="1868"/>
                  </a:cubicBezTo>
                  <a:lnTo>
                    <a:pt x="1301" y="30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6"/>
            <p:cNvSpPr/>
            <p:nvPr/>
          </p:nvSpPr>
          <p:spPr>
            <a:xfrm>
              <a:off x="1857325" y="2443225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218" y="1"/>
                  </a:moveTo>
                  <a:cubicBezTo>
                    <a:pt x="1202" y="1"/>
                    <a:pt x="1185" y="9"/>
                    <a:pt x="1168" y="26"/>
                  </a:cubicBezTo>
                  <a:cubicBezTo>
                    <a:pt x="1135" y="26"/>
                    <a:pt x="1102" y="59"/>
                    <a:pt x="1102" y="126"/>
                  </a:cubicBezTo>
                  <a:lnTo>
                    <a:pt x="1" y="1694"/>
                  </a:lnTo>
                  <a:lnTo>
                    <a:pt x="1102" y="1994"/>
                  </a:lnTo>
                  <a:lnTo>
                    <a:pt x="1202" y="1994"/>
                  </a:lnTo>
                  <a:cubicBezTo>
                    <a:pt x="1235" y="1961"/>
                    <a:pt x="1268" y="1927"/>
                    <a:pt x="1268" y="1894"/>
                  </a:cubicBezTo>
                  <a:cubicBezTo>
                    <a:pt x="1302" y="1827"/>
                    <a:pt x="1302" y="1794"/>
                    <a:pt x="1302" y="1727"/>
                  </a:cubicBezTo>
                  <a:cubicBezTo>
                    <a:pt x="1302" y="1694"/>
                    <a:pt x="1302" y="1694"/>
                    <a:pt x="1302" y="1660"/>
                  </a:cubicBezTo>
                  <a:cubicBezTo>
                    <a:pt x="1268" y="1627"/>
                    <a:pt x="1235" y="1627"/>
                    <a:pt x="1235" y="1594"/>
                  </a:cubicBezTo>
                  <a:lnTo>
                    <a:pt x="501" y="1427"/>
                  </a:lnTo>
                  <a:lnTo>
                    <a:pt x="1202" y="359"/>
                  </a:lnTo>
                  <a:cubicBezTo>
                    <a:pt x="1235" y="326"/>
                    <a:pt x="1268" y="259"/>
                    <a:pt x="1268" y="226"/>
                  </a:cubicBezTo>
                  <a:cubicBezTo>
                    <a:pt x="1302" y="193"/>
                    <a:pt x="1302" y="159"/>
                    <a:pt x="1302" y="126"/>
                  </a:cubicBezTo>
                  <a:cubicBezTo>
                    <a:pt x="1302" y="93"/>
                    <a:pt x="1302" y="59"/>
                    <a:pt x="1268" y="26"/>
                  </a:cubicBezTo>
                  <a:cubicBezTo>
                    <a:pt x="1252" y="9"/>
                    <a:pt x="1235" y="1"/>
                    <a:pt x="121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6"/>
            <p:cNvSpPr/>
            <p:nvPr/>
          </p:nvSpPr>
          <p:spPr>
            <a:xfrm>
              <a:off x="1894025" y="2434675"/>
              <a:ext cx="31725" cy="49575"/>
            </a:xfrm>
            <a:custGeom>
              <a:avLst/>
              <a:gdLst/>
              <a:ahLst/>
              <a:cxnLst/>
              <a:rect l="l" t="t" r="r" b="b"/>
              <a:pathLst>
                <a:path w="1269" h="1983" extrusionOk="0">
                  <a:moveTo>
                    <a:pt x="1135" y="1"/>
                  </a:moveTo>
                  <a:lnTo>
                    <a:pt x="801" y="168"/>
                  </a:lnTo>
                  <a:cubicBezTo>
                    <a:pt x="768" y="201"/>
                    <a:pt x="734" y="234"/>
                    <a:pt x="701" y="268"/>
                  </a:cubicBezTo>
                  <a:cubicBezTo>
                    <a:pt x="668" y="334"/>
                    <a:pt x="668" y="368"/>
                    <a:pt x="668" y="435"/>
                  </a:cubicBezTo>
                  <a:cubicBezTo>
                    <a:pt x="668" y="468"/>
                    <a:pt x="668" y="501"/>
                    <a:pt x="701" y="535"/>
                  </a:cubicBezTo>
                  <a:cubicBezTo>
                    <a:pt x="701" y="544"/>
                    <a:pt x="707" y="548"/>
                    <a:pt x="716" y="548"/>
                  </a:cubicBezTo>
                  <a:cubicBezTo>
                    <a:pt x="737" y="548"/>
                    <a:pt x="777" y="525"/>
                    <a:pt x="801" y="501"/>
                  </a:cubicBezTo>
                  <a:lnTo>
                    <a:pt x="901" y="468"/>
                  </a:lnTo>
                  <a:lnTo>
                    <a:pt x="901" y="1168"/>
                  </a:lnTo>
                  <a:cubicBezTo>
                    <a:pt x="834" y="1268"/>
                    <a:pt x="768" y="1369"/>
                    <a:pt x="701" y="1435"/>
                  </a:cubicBezTo>
                  <a:cubicBezTo>
                    <a:pt x="668" y="1502"/>
                    <a:pt x="601" y="1535"/>
                    <a:pt x="534" y="1569"/>
                  </a:cubicBezTo>
                  <a:cubicBezTo>
                    <a:pt x="517" y="1585"/>
                    <a:pt x="501" y="1594"/>
                    <a:pt x="484" y="1594"/>
                  </a:cubicBezTo>
                  <a:cubicBezTo>
                    <a:pt x="467" y="1594"/>
                    <a:pt x="451" y="1585"/>
                    <a:pt x="434" y="1569"/>
                  </a:cubicBezTo>
                  <a:cubicBezTo>
                    <a:pt x="401" y="1535"/>
                    <a:pt x="401" y="1502"/>
                    <a:pt x="401" y="1435"/>
                  </a:cubicBezTo>
                  <a:lnTo>
                    <a:pt x="401" y="401"/>
                  </a:lnTo>
                  <a:lnTo>
                    <a:pt x="134" y="535"/>
                  </a:lnTo>
                  <a:cubicBezTo>
                    <a:pt x="101" y="568"/>
                    <a:pt x="67" y="601"/>
                    <a:pt x="34" y="668"/>
                  </a:cubicBezTo>
                  <a:cubicBezTo>
                    <a:pt x="0" y="701"/>
                    <a:pt x="0" y="768"/>
                    <a:pt x="0" y="801"/>
                  </a:cubicBezTo>
                  <a:cubicBezTo>
                    <a:pt x="0" y="868"/>
                    <a:pt x="0" y="868"/>
                    <a:pt x="34" y="902"/>
                  </a:cubicBezTo>
                  <a:cubicBezTo>
                    <a:pt x="34" y="930"/>
                    <a:pt x="46" y="940"/>
                    <a:pt x="62" y="940"/>
                  </a:cubicBezTo>
                  <a:cubicBezTo>
                    <a:pt x="84" y="940"/>
                    <a:pt x="115" y="921"/>
                    <a:pt x="134" y="902"/>
                  </a:cubicBezTo>
                  <a:lnTo>
                    <a:pt x="167" y="902"/>
                  </a:lnTo>
                  <a:lnTo>
                    <a:pt x="167" y="1635"/>
                  </a:lnTo>
                  <a:cubicBezTo>
                    <a:pt x="167" y="1702"/>
                    <a:pt x="201" y="1769"/>
                    <a:pt x="201" y="1869"/>
                  </a:cubicBezTo>
                  <a:cubicBezTo>
                    <a:pt x="234" y="1902"/>
                    <a:pt x="267" y="1969"/>
                    <a:pt x="334" y="1969"/>
                  </a:cubicBezTo>
                  <a:cubicBezTo>
                    <a:pt x="354" y="1979"/>
                    <a:pt x="373" y="1983"/>
                    <a:pt x="393" y="1983"/>
                  </a:cubicBezTo>
                  <a:cubicBezTo>
                    <a:pt x="440" y="1983"/>
                    <a:pt x="487" y="1959"/>
                    <a:pt x="534" y="1936"/>
                  </a:cubicBezTo>
                  <a:cubicBezTo>
                    <a:pt x="601" y="1902"/>
                    <a:pt x="668" y="1869"/>
                    <a:pt x="701" y="1802"/>
                  </a:cubicBezTo>
                  <a:cubicBezTo>
                    <a:pt x="768" y="1735"/>
                    <a:pt x="834" y="1669"/>
                    <a:pt x="901" y="1602"/>
                  </a:cubicBezTo>
                  <a:lnTo>
                    <a:pt x="901" y="1669"/>
                  </a:lnTo>
                  <a:lnTo>
                    <a:pt x="1101" y="1569"/>
                  </a:lnTo>
                  <a:cubicBezTo>
                    <a:pt x="1168" y="1535"/>
                    <a:pt x="1201" y="1502"/>
                    <a:pt x="1235" y="1435"/>
                  </a:cubicBezTo>
                  <a:cubicBezTo>
                    <a:pt x="1235" y="1402"/>
                    <a:pt x="1268" y="1335"/>
                    <a:pt x="1268" y="1302"/>
                  </a:cubicBezTo>
                  <a:cubicBezTo>
                    <a:pt x="1268" y="1235"/>
                    <a:pt x="1235" y="1202"/>
                    <a:pt x="1235" y="1202"/>
                  </a:cubicBezTo>
                  <a:cubicBezTo>
                    <a:pt x="1218" y="1185"/>
                    <a:pt x="1201" y="1177"/>
                    <a:pt x="1185" y="1177"/>
                  </a:cubicBezTo>
                  <a:cubicBezTo>
                    <a:pt x="1168" y="1177"/>
                    <a:pt x="1151" y="1185"/>
                    <a:pt x="1135" y="120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6"/>
            <p:cNvSpPr/>
            <p:nvPr/>
          </p:nvSpPr>
          <p:spPr>
            <a:xfrm>
              <a:off x="1930725" y="2414250"/>
              <a:ext cx="29200" cy="52775"/>
            </a:xfrm>
            <a:custGeom>
              <a:avLst/>
              <a:gdLst/>
              <a:ahLst/>
              <a:cxnLst/>
              <a:rect l="l" t="t" r="r" b="b"/>
              <a:pathLst>
                <a:path w="1168" h="2111" extrusionOk="0">
                  <a:moveTo>
                    <a:pt x="988" y="1"/>
                  </a:moveTo>
                  <a:cubicBezTo>
                    <a:pt x="951" y="1"/>
                    <a:pt x="917" y="17"/>
                    <a:pt x="901" y="51"/>
                  </a:cubicBezTo>
                  <a:cubicBezTo>
                    <a:pt x="834" y="84"/>
                    <a:pt x="767" y="117"/>
                    <a:pt x="734" y="184"/>
                  </a:cubicBezTo>
                  <a:cubicBezTo>
                    <a:pt x="634" y="284"/>
                    <a:pt x="567" y="384"/>
                    <a:pt x="501" y="518"/>
                  </a:cubicBezTo>
                  <a:lnTo>
                    <a:pt x="501" y="318"/>
                  </a:lnTo>
                  <a:lnTo>
                    <a:pt x="200" y="484"/>
                  </a:lnTo>
                  <a:cubicBezTo>
                    <a:pt x="134" y="518"/>
                    <a:pt x="100" y="551"/>
                    <a:pt x="67" y="618"/>
                  </a:cubicBezTo>
                  <a:cubicBezTo>
                    <a:pt x="67" y="651"/>
                    <a:pt x="34" y="684"/>
                    <a:pt x="34" y="751"/>
                  </a:cubicBezTo>
                  <a:cubicBezTo>
                    <a:pt x="34" y="818"/>
                    <a:pt x="67" y="818"/>
                    <a:pt x="67" y="851"/>
                  </a:cubicBezTo>
                  <a:cubicBezTo>
                    <a:pt x="84" y="868"/>
                    <a:pt x="100" y="876"/>
                    <a:pt x="121" y="876"/>
                  </a:cubicBezTo>
                  <a:cubicBezTo>
                    <a:pt x="142" y="876"/>
                    <a:pt x="167" y="868"/>
                    <a:pt x="200" y="851"/>
                  </a:cubicBezTo>
                  <a:lnTo>
                    <a:pt x="267" y="818"/>
                  </a:lnTo>
                  <a:lnTo>
                    <a:pt x="267" y="1652"/>
                  </a:lnTo>
                  <a:lnTo>
                    <a:pt x="134" y="1719"/>
                  </a:lnTo>
                  <a:cubicBezTo>
                    <a:pt x="100" y="1752"/>
                    <a:pt x="67" y="1785"/>
                    <a:pt x="34" y="1819"/>
                  </a:cubicBezTo>
                  <a:cubicBezTo>
                    <a:pt x="0" y="1885"/>
                    <a:pt x="0" y="1919"/>
                    <a:pt x="0" y="1985"/>
                  </a:cubicBezTo>
                  <a:cubicBezTo>
                    <a:pt x="0" y="2019"/>
                    <a:pt x="0" y="2052"/>
                    <a:pt x="34" y="2085"/>
                  </a:cubicBezTo>
                  <a:cubicBezTo>
                    <a:pt x="50" y="2102"/>
                    <a:pt x="67" y="2110"/>
                    <a:pt x="84" y="2110"/>
                  </a:cubicBezTo>
                  <a:cubicBezTo>
                    <a:pt x="100" y="2110"/>
                    <a:pt x="117" y="2102"/>
                    <a:pt x="134" y="2085"/>
                  </a:cubicBezTo>
                  <a:lnTo>
                    <a:pt x="834" y="1685"/>
                  </a:lnTo>
                  <a:cubicBezTo>
                    <a:pt x="867" y="1652"/>
                    <a:pt x="901" y="1618"/>
                    <a:pt x="934" y="1585"/>
                  </a:cubicBezTo>
                  <a:cubicBezTo>
                    <a:pt x="968" y="1518"/>
                    <a:pt x="968" y="1485"/>
                    <a:pt x="968" y="1418"/>
                  </a:cubicBezTo>
                  <a:cubicBezTo>
                    <a:pt x="968" y="1385"/>
                    <a:pt x="968" y="1352"/>
                    <a:pt x="934" y="1318"/>
                  </a:cubicBezTo>
                  <a:cubicBezTo>
                    <a:pt x="934" y="1318"/>
                    <a:pt x="867" y="1318"/>
                    <a:pt x="834" y="1352"/>
                  </a:cubicBezTo>
                  <a:lnTo>
                    <a:pt x="501" y="1518"/>
                  </a:lnTo>
                  <a:lnTo>
                    <a:pt x="501" y="1018"/>
                  </a:lnTo>
                  <a:cubicBezTo>
                    <a:pt x="601" y="818"/>
                    <a:pt x="667" y="684"/>
                    <a:pt x="734" y="584"/>
                  </a:cubicBezTo>
                  <a:cubicBezTo>
                    <a:pt x="767" y="518"/>
                    <a:pt x="834" y="451"/>
                    <a:pt x="867" y="418"/>
                  </a:cubicBezTo>
                  <a:cubicBezTo>
                    <a:pt x="884" y="401"/>
                    <a:pt x="901" y="393"/>
                    <a:pt x="917" y="393"/>
                  </a:cubicBezTo>
                  <a:cubicBezTo>
                    <a:pt x="934" y="393"/>
                    <a:pt x="951" y="401"/>
                    <a:pt x="968" y="418"/>
                  </a:cubicBezTo>
                  <a:lnTo>
                    <a:pt x="1068" y="418"/>
                  </a:lnTo>
                  <a:cubicBezTo>
                    <a:pt x="1101" y="384"/>
                    <a:pt x="1134" y="351"/>
                    <a:pt x="1134" y="318"/>
                  </a:cubicBezTo>
                  <a:cubicBezTo>
                    <a:pt x="1168" y="251"/>
                    <a:pt x="1168" y="217"/>
                    <a:pt x="1168" y="151"/>
                  </a:cubicBezTo>
                  <a:cubicBezTo>
                    <a:pt x="1168" y="117"/>
                    <a:pt x="1134" y="51"/>
                    <a:pt x="1101" y="51"/>
                  </a:cubicBezTo>
                  <a:cubicBezTo>
                    <a:pt x="1068" y="17"/>
                    <a:pt x="1026" y="1"/>
                    <a:pt x="98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6"/>
            <p:cNvSpPr/>
            <p:nvPr/>
          </p:nvSpPr>
          <p:spPr>
            <a:xfrm>
              <a:off x="1965750" y="2382975"/>
              <a:ext cx="26700" cy="64025"/>
            </a:xfrm>
            <a:custGeom>
              <a:avLst/>
              <a:gdLst/>
              <a:ahLst/>
              <a:cxnLst/>
              <a:rect l="l" t="t" r="r" b="b"/>
              <a:pathLst>
                <a:path w="1068" h="2561" extrusionOk="0">
                  <a:moveTo>
                    <a:pt x="634" y="1"/>
                  </a:moveTo>
                  <a:lnTo>
                    <a:pt x="234" y="234"/>
                  </a:lnTo>
                  <a:cubicBezTo>
                    <a:pt x="200" y="268"/>
                    <a:pt x="134" y="301"/>
                    <a:pt x="134" y="334"/>
                  </a:cubicBezTo>
                  <a:cubicBezTo>
                    <a:pt x="100" y="401"/>
                    <a:pt x="100" y="434"/>
                    <a:pt x="100" y="501"/>
                  </a:cubicBezTo>
                  <a:cubicBezTo>
                    <a:pt x="67" y="534"/>
                    <a:pt x="100" y="568"/>
                    <a:pt x="134" y="601"/>
                  </a:cubicBezTo>
                  <a:cubicBezTo>
                    <a:pt x="134" y="618"/>
                    <a:pt x="142" y="626"/>
                    <a:pt x="159" y="626"/>
                  </a:cubicBezTo>
                  <a:cubicBezTo>
                    <a:pt x="175" y="626"/>
                    <a:pt x="200" y="618"/>
                    <a:pt x="234" y="601"/>
                  </a:cubicBezTo>
                  <a:lnTo>
                    <a:pt x="434" y="501"/>
                  </a:lnTo>
                  <a:lnTo>
                    <a:pt x="434" y="2002"/>
                  </a:lnTo>
                  <a:lnTo>
                    <a:pt x="134" y="2169"/>
                  </a:lnTo>
                  <a:cubicBezTo>
                    <a:pt x="100" y="2169"/>
                    <a:pt x="67" y="2236"/>
                    <a:pt x="34" y="2269"/>
                  </a:cubicBezTo>
                  <a:cubicBezTo>
                    <a:pt x="0" y="2302"/>
                    <a:pt x="0" y="2369"/>
                    <a:pt x="0" y="2436"/>
                  </a:cubicBezTo>
                  <a:cubicBezTo>
                    <a:pt x="0" y="2469"/>
                    <a:pt x="0" y="2503"/>
                    <a:pt x="34" y="2536"/>
                  </a:cubicBezTo>
                  <a:cubicBezTo>
                    <a:pt x="50" y="2553"/>
                    <a:pt x="67" y="2561"/>
                    <a:pt x="84" y="2561"/>
                  </a:cubicBezTo>
                  <a:cubicBezTo>
                    <a:pt x="100" y="2561"/>
                    <a:pt x="117" y="2553"/>
                    <a:pt x="134" y="2536"/>
                  </a:cubicBezTo>
                  <a:lnTo>
                    <a:pt x="901" y="2069"/>
                  </a:lnTo>
                  <a:cubicBezTo>
                    <a:pt x="968" y="2036"/>
                    <a:pt x="1001" y="2002"/>
                    <a:pt x="1034" y="1969"/>
                  </a:cubicBezTo>
                  <a:cubicBezTo>
                    <a:pt x="1068" y="1902"/>
                    <a:pt x="1068" y="1869"/>
                    <a:pt x="1068" y="1835"/>
                  </a:cubicBezTo>
                  <a:cubicBezTo>
                    <a:pt x="1068" y="1769"/>
                    <a:pt x="1068" y="1735"/>
                    <a:pt x="1034" y="1702"/>
                  </a:cubicBezTo>
                  <a:cubicBezTo>
                    <a:pt x="1018" y="1685"/>
                    <a:pt x="1001" y="1677"/>
                    <a:pt x="980" y="1677"/>
                  </a:cubicBezTo>
                  <a:cubicBezTo>
                    <a:pt x="959" y="1677"/>
                    <a:pt x="934" y="1685"/>
                    <a:pt x="901" y="1702"/>
                  </a:cubicBezTo>
                  <a:lnTo>
                    <a:pt x="634" y="1869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6"/>
            <p:cNvSpPr/>
            <p:nvPr/>
          </p:nvSpPr>
          <p:spPr>
            <a:xfrm>
              <a:off x="1999100" y="2377150"/>
              <a:ext cx="32550" cy="50050"/>
            </a:xfrm>
            <a:custGeom>
              <a:avLst/>
              <a:gdLst/>
              <a:ahLst/>
              <a:cxnLst/>
              <a:rect l="l" t="t" r="r" b="b"/>
              <a:pathLst>
                <a:path w="1302" h="2002" extrusionOk="0">
                  <a:moveTo>
                    <a:pt x="134" y="0"/>
                  </a:moveTo>
                  <a:cubicBezTo>
                    <a:pt x="101" y="34"/>
                    <a:pt x="67" y="67"/>
                    <a:pt x="34" y="100"/>
                  </a:cubicBezTo>
                  <a:cubicBezTo>
                    <a:pt x="34" y="167"/>
                    <a:pt x="0" y="200"/>
                    <a:pt x="0" y="267"/>
                  </a:cubicBezTo>
                  <a:cubicBezTo>
                    <a:pt x="0" y="267"/>
                    <a:pt x="0" y="300"/>
                    <a:pt x="0" y="334"/>
                  </a:cubicBezTo>
                  <a:cubicBezTo>
                    <a:pt x="34" y="367"/>
                    <a:pt x="67" y="367"/>
                    <a:pt x="101" y="401"/>
                  </a:cubicBezTo>
                  <a:lnTo>
                    <a:pt x="834" y="601"/>
                  </a:lnTo>
                  <a:lnTo>
                    <a:pt x="101" y="1635"/>
                  </a:lnTo>
                  <a:cubicBezTo>
                    <a:pt x="67" y="1701"/>
                    <a:pt x="34" y="1735"/>
                    <a:pt x="0" y="1768"/>
                  </a:cubicBezTo>
                  <a:cubicBezTo>
                    <a:pt x="0" y="1802"/>
                    <a:pt x="0" y="1835"/>
                    <a:pt x="0" y="1868"/>
                  </a:cubicBezTo>
                  <a:cubicBezTo>
                    <a:pt x="0" y="1935"/>
                    <a:pt x="34" y="1968"/>
                    <a:pt x="34" y="2002"/>
                  </a:cubicBezTo>
                  <a:lnTo>
                    <a:pt x="134" y="2002"/>
                  </a:lnTo>
                  <a:cubicBezTo>
                    <a:pt x="167" y="1968"/>
                    <a:pt x="201" y="1935"/>
                    <a:pt x="201" y="1868"/>
                  </a:cubicBezTo>
                  <a:lnTo>
                    <a:pt x="1301" y="30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6"/>
            <p:cNvSpPr/>
            <p:nvPr/>
          </p:nvSpPr>
          <p:spPr>
            <a:xfrm>
              <a:off x="2027450" y="2449900"/>
              <a:ext cx="33375" cy="49850"/>
            </a:xfrm>
            <a:custGeom>
              <a:avLst/>
              <a:gdLst/>
              <a:ahLst/>
              <a:cxnLst/>
              <a:rect l="l" t="t" r="r" b="b"/>
              <a:pathLst>
                <a:path w="1335" h="1994" extrusionOk="0">
                  <a:moveTo>
                    <a:pt x="1251" y="1"/>
                  </a:moveTo>
                  <a:cubicBezTo>
                    <a:pt x="1235" y="1"/>
                    <a:pt x="1218" y="9"/>
                    <a:pt x="1201" y="26"/>
                  </a:cubicBezTo>
                  <a:cubicBezTo>
                    <a:pt x="1168" y="26"/>
                    <a:pt x="1135" y="59"/>
                    <a:pt x="1135" y="126"/>
                  </a:cubicBezTo>
                  <a:lnTo>
                    <a:pt x="1" y="1694"/>
                  </a:lnTo>
                  <a:lnTo>
                    <a:pt x="1101" y="1994"/>
                  </a:lnTo>
                  <a:lnTo>
                    <a:pt x="1201" y="1994"/>
                  </a:lnTo>
                  <a:cubicBezTo>
                    <a:pt x="1235" y="1960"/>
                    <a:pt x="1235" y="1927"/>
                    <a:pt x="1268" y="1894"/>
                  </a:cubicBezTo>
                  <a:cubicBezTo>
                    <a:pt x="1302" y="1827"/>
                    <a:pt x="1302" y="1794"/>
                    <a:pt x="1302" y="1727"/>
                  </a:cubicBezTo>
                  <a:cubicBezTo>
                    <a:pt x="1302" y="1660"/>
                    <a:pt x="1268" y="1627"/>
                    <a:pt x="1201" y="1593"/>
                  </a:cubicBezTo>
                  <a:lnTo>
                    <a:pt x="468" y="1393"/>
                  </a:lnTo>
                  <a:lnTo>
                    <a:pt x="1268" y="359"/>
                  </a:lnTo>
                  <a:cubicBezTo>
                    <a:pt x="1268" y="293"/>
                    <a:pt x="1302" y="259"/>
                    <a:pt x="1335" y="226"/>
                  </a:cubicBezTo>
                  <a:cubicBezTo>
                    <a:pt x="1335" y="192"/>
                    <a:pt x="1335" y="159"/>
                    <a:pt x="1335" y="126"/>
                  </a:cubicBezTo>
                  <a:cubicBezTo>
                    <a:pt x="1335" y="92"/>
                    <a:pt x="1302" y="26"/>
                    <a:pt x="1302" y="26"/>
                  </a:cubicBezTo>
                  <a:cubicBezTo>
                    <a:pt x="1285" y="9"/>
                    <a:pt x="1268" y="1"/>
                    <a:pt x="1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6"/>
            <p:cNvSpPr/>
            <p:nvPr/>
          </p:nvSpPr>
          <p:spPr>
            <a:xfrm>
              <a:off x="2066650" y="2429675"/>
              <a:ext cx="26700" cy="63750"/>
            </a:xfrm>
            <a:custGeom>
              <a:avLst/>
              <a:gdLst/>
              <a:ahLst/>
              <a:cxnLst/>
              <a:rect l="l" t="t" r="r" b="b"/>
              <a:pathLst>
                <a:path w="1068" h="2550" extrusionOk="0">
                  <a:moveTo>
                    <a:pt x="634" y="1"/>
                  </a:moveTo>
                  <a:lnTo>
                    <a:pt x="234" y="234"/>
                  </a:lnTo>
                  <a:cubicBezTo>
                    <a:pt x="167" y="268"/>
                    <a:pt x="134" y="301"/>
                    <a:pt x="100" y="368"/>
                  </a:cubicBezTo>
                  <a:cubicBezTo>
                    <a:pt x="100" y="401"/>
                    <a:pt x="67" y="434"/>
                    <a:pt x="67" y="501"/>
                  </a:cubicBezTo>
                  <a:cubicBezTo>
                    <a:pt x="67" y="534"/>
                    <a:pt x="100" y="568"/>
                    <a:pt x="100" y="601"/>
                  </a:cubicBezTo>
                  <a:cubicBezTo>
                    <a:pt x="117" y="618"/>
                    <a:pt x="134" y="626"/>
                    <a:pt x="155" y="626"/>
                  </a:cubicBezTo>
                  <a:cubicBezTo>
                    <a:pt x="175" y="626"/>
                    <a:pt x="201" y="618"/>
                    <a:pt x="234" y="601"/>
                  </a:cubicBezTo>
                  <a:lnTo>
                    <a:pt x="401" y="501"/>
                  </a:lnTo>
                  <a:lnTo>
                    <a:pt x="401" y="2002"/>
                  </a:lnTo>
                  <a:lnTo>
                    <a:pt x="134" y="2169"/>
                  </a:lnTo>
                  <a:cubicBezTo>
                    <a:pt x="100" y="2202"/>
                    <a:pt x="34" y="2236"/>
                    <a:pt x="34" y="2269"/>
                  </a:cubicBezTo>
                  <a:cubicBezTo>
                    <a:pt x="0" y="2336"/>
                    <a:pt x="0" y="2369"/>
                    <a:pt x="0" y="2436"/>
                  </a:cubicBezTo>
                  <a:cubicBezTo>
                    <a:pt x="0" y="2469"/>
                    <a:pt x="0" y="2503"/>
                    <a:pt x="34" y="2536"/>
                  </a:cubicBezTo>
                  <a:cubicBezTo>
                    <a:pt x="34" y="2546"/>
                    <a:pt x="39" y="2550"/>
                    <a:pt x="48" y="2550"/>
                  </a:cubicBezTo>
                  <a:cubicBezTo>
                    <a:pt x="70" y="2550"/>
                    <a:pt x="110" y="2526"/>
                    <a:pt x="134" y="2503"/>
                  </a:cubicBezTo>
                  <a:lnTo>
                    <a:pt x="901" y="2069"/>
                  </a:lnTo>
                  <a:cubicBezTo>
                    <a:pt x="968" y="2036"/>
                    <a:pt x="1001" y="2002"/>
                    <a:pt x="1034" y="1969"/>
                  </a:cubicBezTo>
                  <a:cubicBezTo>
                    <a:pt x="1034" y="1902"/>
                    <a:pt x="1068" y="1869"/>
                    <a:pt x="1068" y="1802"/>
                  </a:cubicBezTo>
                  <a:cubicBezTo>
                    <a:pt x="1068" y="1769"/>
                    <a:pt x="1068" y="1735"/>
                    <a:pt x="1034" y="1702"/>
                  </a:cubicBezTo>
                  <a:cubicBezTo>
                    <a:pt x="1018" y="1685"/>
                    <a:pt x="1001" y="1677"/>
                    <a:pt x="980" y="1677"/>
                  </a:cubicBezTo>
                  <a:cubicBezTo>
                    <a:pt x="959" y="1677"/>
                    <a:pt x="934" y="1685"/>
                    <a:pt x="901" y="1702"/>
                  </a:cubicBezTo>
                  <a:lnTo>
                    <a:pt x="634" y="1869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6"/>
            <p:cNvSpPr/>
            <p:nvPr/>
          </p:nvSpPr>
          <p:spPr>
            <a:xfrm>
              <a:off x="2100000" y="2424675"/>
              <a:ext cx="29225" cy="44550"/>
            </a:xfrm>
            <a:custGeom>
              <a:avLst/>
              <a:gdLst/>
              <a:ahLst/>
              <a:cxnLst/>
              <a:rect l="l" t="t" r="r" b="b"/>
              <a:pathLst>
                <a:path w="1169" h="1782" extrusionOk="0">
                  <a:moveTo>
                    <a:pt x="714" y="388"/>
                  </a:moveTo>
                  <a:cubicBezTo>
                    <a:pt x="774" y="388"/>
                    <a:pt x="831" y="413"/>
                    <a:pt x="868" y="468"/>
                  </a:cubicBezTo>
                  <a:cubicBezTo>
                    <a:pt x="901" y="534"/>
                    <a:pt x="935" y="634"/>
                    <a:pt x="935" y="734"/>
                  </a:cubicBezTo>
                  <a:cubicBezTo>
                    <a:pt x="935" y="868"/>
                    <a:pt x="901" y="968"/>
                    <a:pt x="835" y="1101"/>
                  </a:cubicBezTo>
                  <a:cubicBezTo>
                    <a:pt x="768" y="1201"/>
                    <a:pt x="701" y="1335"/>
                    <a:pt x="568" y="1402"/>
                  </a:cubicBezTo>
                  <a:cubicBezTo>
                    <a:pt x="534" y="1418"/>
                    <a:pt x="493" y="1427"/>
                    <a:pt x="451" y="1427"/>
                  </a:cubicBezTo>
                  <a:cubicBezTo>
                    <a:pt x="409" y="1427"/>
                    <a:pt x="368" y="1418"/>
                    <a:pt x="334" y="1402"/>
                  </a:cubicBezTo>
                  <a:cubicBezTo>
                    <a:pt x="234" y="1335"/>
                    <a:pt x="201" y="1235"/>
                    <a:pt x="201" y="1135"/>
                  </a:cubicBezTo>
                  <a:cubicBezTo>
                    <a:pt x="201" y="1001"/>
                    <a:pt x="268" y="868"/>
                    <a:pt x="334" y="734"/>
                  </a:cubicBezTo>
                  <a:cubicBezTo>
                    <a:pt x="368" y="601"/>
                    <a:pt x="468" y="501"/>
                    <a:pt x="568" y="434"/>
                  </a:cubicBezTo>
                  <a:cubicBezTo>
                    <a:pt x="613" y="404"/>
                    <a:pt x="664" y="388"/>
                    <a:pt x="714" y="388"/>
                  </a:cubicBezTo>
                  <a:close/>
                  <a:moveTo>
                    <a:pt x="868" y="1"/>
                  </a:moveTo>
                  <a:cubicBezTo>
                    <a:pt x="768" y="1"/>
                    <a:pt x="668" y="1"/>
                    <a:pt x="568" y="67"/>
                  </a:cubicBezTo>
                  <a:cubicBezTo>
                    <a:pt x="468" y="134"/>
                    <a:pt x="368" y="234"/>
                    <a:pt x="268" y="334"/>
                  </a:cubicBezTo>
                  <a:cubicBezTo>
                    <a:pt x="167" y="468"/>
                    <a:pt x="101" y="634"/>
                    <a:pt x="67" y="801"/>
                  </a:cubicBezTo>
                  <a:cubicBezTo>
                    <a:pt x="1" y="935"/>
                    <a:pt x="1" y="1101"/>
                    <a:pt x="1" y="1235"/>
                  </a:cubicBezTo>
                  <a:cubicBezTo>
                    <a:pt x="1" y="1368"/>
                    <a:pt x="1" y="1502"/>
                    <a:pt x="67" y="1602"/>
                  </a:cubicBezTo>
                  <a:cubicBezTo>
                    <a:pt x="101" y="1702"/>
                    <a:pt x="167" y="1735"/>
                    <a:pt x="268" y="1769"/>
                  </a:cubicBezTo>
                  <a:cubicBezTo>
                    <a:pt x="294" y="1777"/>
                    <a:pt x="321" y="1782"/>
                    <a:pt x="348" y="1782"/>
                  </a:cubicBezTo>
                  <a:cubicBezTo>
                    <a:pt x="421" y="1782"/>
                    <a:pt x="494" y="1751"/>
                    <a:pt x="568" y="1702"/>
                  </a:cubicBezTo>
                  <a:cubicBezTo>
                    <a:pt x="701" y="1635"/>
                    <a:pt x="801" y="1535"/>
                    <a:pt x="868" y="1435"/>
                  </a:cubicBezTo>
                  <a:cubicBezTo>
                    <a:pt x="968" y="1302"/>
                    <a:pt x="1035" y="1168"/>
                    <a:pt x="1101" y="1001"/>
                  </a:cubicBezTo>
                  <a:cubicBezTo>
                    <a:pt x="1135" y="868"/>
                    <a:pt x="1168" y="734"/>
                    <a:pt x="1168" y="601"/>
                  </a:cubicBezTo>
                  <a:cubicBezTo>
                    <a:pt x="1168" y="468"/>
                    <a:pt x="1135" y="334"/>
                    <a:pt x="1101" y="201"/>
                  </a:cubicBezTo>
                  <a:cubicBezTo>
                    <a:pt x="1068" y="101"/>
                    <a:pt x="968" y="34"/>
                    <a:pt x="8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6"/>
            <p:cNvSpPr/>
            <p:nvPr/>
          </p:nvSpPr>
          <p:spPr>
            <a:xfrm>
              <a:off x="2135025" y="2401525"/>
              <a:ext cx="29225" cy="47675"/>
            </a:xfrm>
            <a:custGeom>
              <a:avLst/>
              <a:gdLst/>
              <a:ahLst/>
              <a:cxnLst/>
              <a:rect l="l" t="t" r="r" b="b"/>
              <a:pathLst>
                <a:path w="1169" h="1907" extrusionOk="0">
                  <a:moveTo>
                    <a:pt x="1022" y="1"/>
                  </a:moveTo>
                  <a:cubicBezTo>
                    <a:pt x="1010" y="1"/>
                    <a:pt x="1001" y="9"/>
                    <a:pt x="1001" y="26"/>
                  </a:cubicBezTo>
                  <a:cubicBezTo>
                    <a:pt x="935" y="26"/>
                    <a:pt x="935" y="59"/>
                    <a:pt x="901" y="126"/>
                  </a:cubicBezTo>
                  <a:cubicBezTo>
                    <a:pt x="885" y="109"/>
                    <a:pt x="860" y="101"/>
                    <a:pt x="830" y="101"/>
                  </a:cubicBezTo>
                  <a:cubicBezTo>
                    <a:pt x="801" y="101"/>
                    <a:pt x="768" y="109"/>
                    <a:pt x="735" y="126"/>
                  </a:cubicBezTo>
                  <a:cubicBezTo>
                    <a:pt x="668" y="126"/>
                    <a:pt x="634" y="159"/>
                    <a:pt x="568" y="193"/>
                  </a:cubicBezTo>
                  <a:cubicBezTo>
                    <a:pt x="401" y="293"/>
                    <a:pt x="234" y="460"/>
                    <a:pt x="167" y="660"/>
                  </a:cubicBezTo>
                  <a:cubicBezTo>
                    <a:pt x="34" y="893"/>
                    <a:pt x="1" y="1127"/>
                    <a:pt x="1" y="1360"/>
                  </a:cubicBezTo>
                  <a:cubicBezTo>
                    <a:pt x="1" y="1627"/>
                    <a:pt x="67" y="1794"/>
                    <a:pt x="201" y="1894"/>
                  </a:cubicBezTo>
                  <a:cubicBezTo>
                    <a:pt x="234" y="1902"/>
                    <a:pt x="270" y="1906"/>
                    <a:pt x="306" y="1906"/>
                  </a:cubicBezTo>
                  <a:cubicBezTo>
                    <a:pt x="413" y="1906"/>
                    <a:pt x="526" y="1869"/>
                    <a:pt x="601" y="1794"/>
                  </a:cubicBezTo>
                  <a:cubicBezTo>
                    <a:pt x="801" y="1727"/>
                    <a:pt x="935" y="1560"/>
                    <a:pt x="1068" y="1394"/>
                  </a:cubicBezTo>
                  <a:cubicBezTo>
                    <a:pt x="1101" y="1327"/>
                    <a:pt x="1168" y="1227"/>
                    <a:pt x="1168" y="1127"/>
                  </a:cubicBezTo>
                  <a:cubicBezTo>
                    <a:pt x="1168" y="1060"/>
                    <a:pt x="1135" y="1027"/>
                    <a:pt x="1135" y="993"/>
                  </a:cubicBezTo>
                  <a:lnTo>
                    <a:pt x="1035" y="993"/>
                  </a:lnTo>
                  <a:cubicBezTo>
                    <a:pt x="1001" y="1027"/>
                    <a:pt x="968" y="1093"/>
                    <a:pt x="968" y="1127"/>
                  </a:cubicBezTo>
                  <a:cubicBezTo>
                    <a:pt x="935" y="1160"/>
                    <a:pt x="901" y="1227"/>
                    <a:pt x="868" y="1260"/>
                  </a:cubicBezTo>
                  <a:cubicBezTo>
                    <a:pt x="801" y="1360"/>
                    <a:pt x="701" y="1394"/>
                    <a:pt x="634" y="1460"/>
                  </a:cubicBezTo>
                  <a:cubicBezTo>
                    <a:pt x="537" y="1509"/>
                    <a:pt x="439" y="1540"/>
                    <a:pt x="381" y="1540"/>
                  </a:cubicBezTo>
                  <a:cubicBezTo>
                    <a:pt x="359" y="1540"/>
                    <a:pt x="343" y="1536"/>
                    <a:pt x="334" y="1527"/>
                  </a:cubicBezTo>
                  <a:cubicBezTo>
                    <a:pt x="268" y="1460"/>
                    <a:pt x="234" y="1394"/>
                    <a:pt x="234" y="1260"/>
                  </a:cubicBezTo>
                  <a:cubicBezTo>
                    <a:pt x="234" y="1093"/>
                    <a:pt x="268" y="960"/>
                    <a:pt x="334" y="827"/>
                  </a:cubicBezTo>
                  <a:cubicBezTo>
                    <a:pt x="368" y="693"/>
                    <a:pt x="468" y="593"/>
                    <a:pt x="568" y="526"/>
                  </a:cubicBezTo>
                  <a:cubicBezTo>
                    <a:pt x="615" y="503"/>
                    <a:pt x="679" y="479"/>
                    <a:pt x="736" y="479"/>
                  </a:cubicBezTo>
                  <a:cubicBezTo>
                    <a:pt x="759" y="479"/>
                    <a:pt x="782" y="483"/>
                    <a:pt x="801" y="493"/>
                  </a:cubicBezTo>
                  <a:cubicBezTo>
                    <a:pt x="835" y="493"/>
                    <a:pt x="868" y="526"/>
                    <a:pt x="868" y="593"/>
                  </a:cubicBezTo>
                  <a:cubicBezTo>
                    <a:pt x="868" y="660"/>
                    <a:pt x="901" y="693"/>
                    <a:pt x="901" y="693"/>
                  </a:cubicBezTo>
                  <a:lnTo>
                    <a:pt x="1001" y="693"/>
                  </a:lnTo>
                  <a:cubicBezTo>
                    <a:pt x="1035" y="660"/>
                    <a:pt x="1068" y="626"/>
                    <a:pt x="1068" y="593"/>
                  </a:cubicBezTo>
                  <a:cubicBezTo>
                    <a:pt x="1101" y="526"/>
                    <a:pt x="1101" y="460"/>
                    <a:pt x="1101" y="393"/>
                  </a:cubicBezTo>
                  <a:lnTo>
                    <a:pt x="1101" y="159"/>
                  </a:lnTo>
                  <a:cubicBezTo>
                    <a:pt x="1101" y="126"/>
                    <a:pt x="1101" y="59"/>
                    <a:pt x="1068" y="26"/>
                  </a:cubicBezTo>
                  <a:cubicBezTo>
                    <a:pt x="1051" y="9"/>
                    <a:pt x="1035" y="1"/>
                    <a:pt x="102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6"/>
            <p:cNvSpPr/>
            <p:nvPr/>
          </p:nvSpPr>
          <p:spPr>
            <a:xfrm>
              <a:off x="2169225" y="2383825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00" y="0"/>
                  </a:moveTo>
                  <a:cubicBezTo>
                    <a:pt x="67" y="33"/>
                    <a:pt x="34" y="67"/>
                    <a:pt x="34" y="100"/>
                  </a:cubicBezTo>
                  <a:cubicBezTo>
                    <a:pt x="0" y="167"/>
                    <a:pt x="0" y="200"/>
                    <a:pt x="0" y="267"/>
                  </a:cubicBezTo>
                  <a:cubicBezTo>
                    <a:pt x="0" y="267"/>
                    <a:pt x="0" y="300"/>
                    <a:pt x="0" y="334"/>
                  </a:cubicBezTo>
                  <a:cubicBezTo>
                    <a:pt x="0" y="367"/>
                    <a:pt x="34" y="367"/>
                    <a:pt x="67" y="367"/>
                  </a:cubicBezTo>
                  <a:lnTo>
                    <a:pt x="801" y="567"/>
                  </a:lnTo>
                  <a:lnTo>
                    <a:pt x="67" y="1635"/>
                  </a:lnTo>
                  <a:cubicBezTo>
                    <a:pt x="34" y="1668"/>
                    <a:pt x="0" y="1735"/>
                    <a:pt x="0" y="1768"/>
                  </a:cubicBezTo>
                  <a:cubicBezTo>
                    <a:pt x="0" y="1801"/>
                    <a:pt x="0" y="1835"/>
                    <a:pt x="0" y="1868"/>
                  </a:cubicBezTo>
                  <a:cubicBezTo>
                    <a:pt x="0" y="1901"/>
                    <a:pt x="0" y="1935"/>
                    <a:pt x="34" y="1968"/>
                  </a:cubicBezTo>
                  <a:cubicBezTo>
                    <a:pt x="50" y="1985"/>
                    <a:pt x="67" y="1993"/>
                    <a:pt x="80" y="1993"/>
                  </a:cubicBezTo>
                  <a:cubicBezTo>
                    <a:pt x="92" y="1993"/>
                    <a:pt x="100" y="1985"/>
                    <a:pt x="100" y="1968"/>
                  </a:cubicBezTo>
                  <a:cubicBezTo>
                    <a:pt x="134" y="1935"/>
                    <a:pt x="167" y="1901"/>
                    <a:pt x="200" y="1868"/>
                  </a:cubicBezTo>
                  <a:lnTo>
                    <a:pt x="1301" y="30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6"/>
            <p:cNvSpPr/>
            <p:nvPr/>
          </p:nvSpPr>
          <p:spPr>
            <a:xfrm>
              <a:off x="2200900" y="2354625"/>
              <a:ext cx="32550" cy="59850"/>
            </a:xfrm>
            <a:custGeom>
              <a:avLst/>
              <a:gdLst/>
              <a:ahLst/>
              <a:cxnLst/>
              <a:rect l="l" t="t" r="r" b="b"/>
              <a:pathLst>
                <a:path w="1302" h="2394" extrusionOk="0">
                  <a:moveTo>
                    <a:pt x="435" y="1"/>
                  </a:moveTo>
                  <a:lnTo>
                    <a:pt x="168" y="134"/>
                  </a:lnTo>
                  <a:cubicBezTo>
                    <a:pt x="134" y="167"/>
                    <a:pt x="68" y="201"/>
                    <a:pt x="34" y="267"/>
                  </a:cubicBezTo>
                  <a:cubicBezTo>
                    <a:pt x="34" y="301"/>
                    <a:pt x="34" y="368"/>
                    <a:pt x="1" y="401"/>
                  </a:cubicBezTo>
                  <a:cubicBezTo>
                    <a:pt x="1" y="434"/>
                    <a:pt x="34" y="468"/>
                    <a:pt x="34" y="501"/>
                  </a:cubicBezTo>
                  <a:cubicBezTo>
                    <a:pt x="48" y="529"/>
                    <a:pt x="62" y="539"/>
                    <a:pt x="79" y="539"/>
                  </a:cubicBezTo>
                  <a:cubicBezTo>
                    <a:pt x="102" y="539"/>
                    <a:pt x="129" y="520"/>
                    <a:pt x="168" y="501"/>
                  </a:cubicBezTo>
                  <a:lnTo>
                    <a:pt x="201" y="501"/>
                  </a:lnTo>
                  <a:lnTo>
                    <a:pt x="201" y="2002"/>
                  </a:lnTo>
                  <a:cubicBezTo>
                    <a:pt x="168" y="2035"/>
                    <a:pt x="134" y="2069"/>
                    <a:pt x="101" y="2102"/>
                  </a:cubicBezTo>
                  <a:cubicBezTo>
                    <a:pt x="68" y="2135"/>
                    <a:pt x="34" y="2202"/>
                    <a:pt x="34" y="2269"/>
                  </a:cubicBezTo>
                  <a:cubicBezTo>
                    <a:pt x="34" y="2302"/>
                    <a:pt x="34" y="2336"/>
                    <a:pt x="68" y="2369"/>
                  </a:cubicBezTo>
                  <a:cubicBezTo>
                    <a:pt x="84" y="2386"/>
                    <a:pt x="101" y="2394"/>
                    <a:pt x="122" y="2394"/>
                  </a:cubicBezTo>
                  <a:cubicBezTo>
                    <a:pt x="143" y="2394"/>
                    <a:pt x="168" y="2386"/>
                    <a:pt x="201" y="2369"/>
                  </a:cubicBezTo>
                  <a:lnTo>
                    <a:pt x="468" y="2236"/>
                  </a:lnTo>
                  <a:cubicBezTo>
                    <a:pt x="501" y="2202"/>
                    <a:pt x="535" y="2169"/>
                    <a:pt x="568" y="2102"/>
                  </a:cubicBezTo>
                  <a:cubicBezTo>
                    <a:pt x="601" y="2069"/>
                    <a:pt x="601" y="2002"/>
                    <a:pt x="601" y="1969"/>
                  </a:cubicBezTo>
                  <a:cubicBezTo>
                    <a:pt x="601" y="1902"/>
                    <a:pt x="601" y="1835"/>
                    <a:pt x="535" y="1835"/>
                  </a:cubicBezTo>
                  <a:cubicBezTo>
                    <a:pt x="535" y="1835"/>
                    <a:pt x="501" y="1869"/>
                    <a:pt x="435" y="1902"/>
                  </a:cubicBezTo>
                  <a:lnTo>
                    <a:pt x="435" y="1235"/>
                  </a:lnTo>
                  <a:cubicBezTo>
                    <a:pt x="468" y="1101"/>
                    <a:pt x="535" y="1001"/>
                    <a:pt x="601" y="901"/>
                  </a:cubicBezTo>
                  <a:cubicBezTo>
                    <a:pt x="635" y="835"/>
                    <a:pt x="668" y="801"/>
                    <a:pt x="735" y="768"/>
                  </a:cubicBezTo>
                  <a:lnTo>
                    <a:pt x="868" y="768"/>
                  </a:lnTo>
                  <a:cubicBezTo>
                    <a:pt x="902" y="801"/>
                    <a:pt x="902" y="835"/>
                    <a:pt x="902" y="935"/>
                  </a:cubicBezTo>
                  <a:lnTo>
                    <a:pt x="902" y="1568"/>
                  </a:lnTo>
                  <a:cubicBezTo>
                    <a:pt x="868" y="1602"/>
                    <a:pt x="835" y="1635"/>
                    <a:pt x="801" y="1668"/>
                  </a:cubicBezTo>
                  <a:cubicBezTo>
                    <a:pt x="768" y="1702"/>
                    <a:pt x="735" y="1769"/>
                    <a:pt x="768" y="1835"/>
                  </a:cubicBezTo>
                  <a:cubicBezTo>
                    <a:pt x="735" y="1869"/>
                    <a:pt x="768" y="1902"/>
                    <a:pt x="768" y="1935"/>
                  </a:cubicBezTo>
                  <a:cubicBezTo>
                    <a:pt x="782" y="1964"/>
                    <a:pt x="796" y="1974"/>
                    <a:pt x="813" y="1974"/>
                  </a:cubicBezTo>
                  <a:cubicBezTo>
                    <a:pt x="836" y="1974"/>
                    <a:pt x="863" y="1955"/>
                    <a:pt x="902" y="1935"/>
                  </a:cubicBezTo>
                  <a:lnTo>
                    <a:pt x="1168" y="1802"/>
                  </a:lnTo>
                  <a:cubicBezTo>
                    <a:pt x="1202" y="1769"/>
                    <a:pt x="1235" y="1735"/>
                    <a:pt x="1268" y="1702"/>
                  </a:cubicBezTo>
                  <a:cubicBezTo>
                    <a:pt x="1302" y="1635"/>
                    <a:pt x="1302" y="1602"/>
                    <a:pt x="1302" y="1535"/>
                  </a:cubicBezTo>
                  <a:cubicBezTo>
                    <a:pt x="1302" y="1468"/>
                    <a:pt x="1302" y="1435"/>
                    <a:pt x="1268" y="1435"/>
                  </a:cubicBezTo>
                  <a:cubicBezTo>
                    <a:pt x="1202" y="1435"/>
                    <a:pt x="1168" y="1435"/>
                    <a:pt x="1135" y="1468"/>
                  </a:cubicBezTo>
                  <a:lnTo>
                    <a:pt x="1135" y="801"/>
                  </a:lnTo>
                  <a:cubicBezTo>
                    <a:pt x="1135" y="701"/>
                    <a:pt x="1135" y="601"/>
                    <a:pt x="1102" y="501"/>
                  </a:cubicBezTo>
                  <a:cubicBezTo>
                    <a:pt x="1068" y="434"/>
                    <a:pt x="1002" y="401"/>
                    <a:pt x="935" y="401"/>
                  </a:cubicBezTo>
                  <a:cubicBezTo>
                    <a:pt x="868" y="401"/>
                    <a:pt x="768" y="434"/>
                    <a:pt x="735" y="468"/>
                  </a:cubicBezTo>
                  <a:cubicBezTo>
                    <a:pt x="668" y="501"/>
                    <a:pt x="635" y="534"/>
                    <a:pt x="568" y="568"/>
                  </a:cubicBezTo>
                  <a:cubicBezTo>
                    <a:pt x="535" y="634"/>
                    <a:pt x="468" y="701"/>
                    <a:pt x="435" y="76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6"/>
            <p:cNvSpPr/>
            <p:nvPr/>
          </p:nvSpPr>
          <p:spPr>
            <a:xfrm>
              <a:off x="2239275" y="2335650"/>
              <a:ext cx="30050" cy="52075"/>
            </a:xfrm>
            <a:custGeom>
              <a:avLst/>
              <a:gdLst/>
              <a:ahLst/>
              <a:cxnLst/>
              <a:rect l="l" t="t" r="r" b="b"/>
              <a:pathLst>
                <a:path w="1202" h="2083" extrusionOk="0">
                  <a:moveTo>
                    <a:pt x="388" y="1"/>
                  </a:moveTo>
                  <a:cubicBezTo>
                    <a:pt x="376" y="1"/>
                    <a:pt x="367" y="9"/>
                    <a:pt x="367" y="26"/>
                  </a:cubicBezTo>
                  <a:cubicBezTo>
                    <a:pt x="334" y="59"/>
                    <a:pt x="301" y="92"/>
                    <a:pt x="267" y="126"/>
                  </a:cubicBezTo>
                  <a:cubicBezTo>
                    <a:pt x="267" y="193"/>
                    <a:pt x="234" y="259"/>
                    <a:pt x="234" y="326"/>
                  </a:cubicBezTo>
                  <a:lnTo>
                    <a:pt x="234" y="626"/>
                  </a:lnTo>
                  <a:lnTo>
                    <a:pt x="167" y="693"/>
                  </a:lnTo>
                  <a:cubicBezTo>
                    <a:pt x="100" y="693"/>
                    <a:pt x="67" y="760"/>
                    <a:pt x="34" y="793"/>
                  </a:cubicBezTo>
                  <a:cubicBezTo>
                    <a:pt x="34" y="826"/>
                    <a:pt x="0" y="893"/>
                    <a:pt x="0" y="960"/>
                  </a:cubicBezTo>
                  <a:cubicBezTo>
                    <a:pt x="0" y="993"/>
                    <a:pt x="34" y="1026"/>
                    <a:pt x="34" y="1060"/>
                  </a:cubicBezTo>
                  <a:cubicBezTo>
                    <a:pt x="50" y="1076"/>
                    <a:pt x="67" y="1085"/>
                    <a:pt x="88" y="1085"/>
                  </a:cubicBezTo>
                  <a:cubicBezTo>
                    <a:pt x="109" y="1085"/>
                    <a:pt x="134" y="1076"/>
                    <a:pt x="167" y="1060"/>
                  </a:cubicBezTo>
                  <a:lnTo>
                    <a:pt x="234" y="993"/>
                  </a:lnTo>
                  <a:lnTo>
                    <a:pt x="234" y="1760"/>
                  </a:lnTo>
                  <a:cubicBezTo>
                    <a:pt x="234" y="1860"/>
                    <a:pt x="267" y="1994"/>
                    <a:pt x="334" y="2061"/>
                  </a:cubicBezTo>
                  <a:cubicBezTo>
                    <a:pt x="375" y="2074"/>
                    <a:pt x="417" y="2082"/>
                    <a:pt x="461" y="2082"/>
                  </a:cubicBezTo>
                  <a:cubicBezTo>
                    <a:pt x="523" y="2082"/>
                    <a:pt x="589" y="2066"/>
                    <a:pt x="667" y="2027"/>
                  </a:cubicBezTo>
                  <a:cubicBezTo>
                    <a:pt x="768" y="1960"/>
                    <a:pt x="868" y="1860"/>
                    <a:pt x="934" y="1794"/>
                  </a:cubicBezTo>
                  <a:cubicBezTo>
                    <a:pt x="1034" y="1694"/>
                    <a:pt x="1101" y="1627"/>
                    <a:pt x="1168" y="1527"/>
                  </a:cubicBezTo>
                  <a:cubicBezTo>
                    <a:pt x="1168" y="1460"/>
                    <a:pt x="1168" y="1427"/>
                    <a:pt x="1168" y="1393"/>
                  </a:cubicBezTo>
                  <a:cubicBezTo>
                    <a:pt x="1201" y="1327"/>
                    <a:pt x="1168" y="1293"/>
                    <a:pt x="1168" y="1260"/>
                  </a:cubicBezTo>
                  <a:lnTo>
                    <a:pt x="1068" y="1260"/>
                  </a:lnTo>
                  <a:cubicBezTo>
                    <a:pt x="1034" y="1293"/>
                    <a:pt x="1001" y="1327"/>
                    <a:pt x="1001" y="1360"/>
                  </a:cubicBezTo>
                  <a:cubicBezTo>
                    <a:pt x="901" y="1493"/>
                    <a:pt x="801" y="1594"/>
                    <a:pt x="667" y="1660"/>
                  </a:cubicBezTo>
                  <a:cubicBezTo>
                    <a:pt x="620" y="1684"/>
                    <a:pt x="573" y="1707"/>
                    <a:pt x="538" y="1707"/>
                  </a:cubicBezTo>
                  <a:cubicBezTo>
                    <a:pt x="523" y="1707"/>
                    <a:pt x="510" y="1703"/>
                    <a:pt x="501" y="1694"/>
                  </a:cubicBezTo>
                  <a:cubicBezTo>
                    <a:pt x="467" y="1694"/>
                    <a:pt x="467" y="1660"/>
                    <a:pt x="467" y="1594"/>
                  </a:cubicBezTo>
                  <a:lnTo>
                    <a:pt x="467" y="893"/>
                  </a:lnTo>
                  <a:lnTo>
                    <a:pt x="901" y="626"/>
                  </a:lnTo>
                  <a:cubicBezTo>
                    <a:pt x="934" y="593"/>
                    <a:pt x="968" y="559"/>
                    <a:pt x="1001" y="493"/>
                  </a:cubicBezTo>
                  <a:cubicBezTo>
                    <a:pt x="1034" y="459"/>
                    <a:pt x="1034" y="426"/>
                    <a:pt x="1034" y="359"/>
                  </a:cubicBezTo>
                  <a:cubicBezTo>
                    <a:pt x="1034" y="326"/>
                    <a:pt x="1034" y="293"/>
                    <a:pt x="1001" y="259"/>
                  </a:cubicBezTo>
                  <a:cubicBezTo>
                    <a:pt x="984" y="243"/>
                    <a:pt x="968" y="234"/>
                    <a:pt x="951" y="234"/>
                  </a:cubicBezTo>
                  <a:cubicBezTo>
                    <a:pt x="934" y="234"/>
                    <a:pt x="918" y="243"/>
                    <a:pt x="901" y="259"/>
                  </a:cubicBezTo>
                  <a:lnTo>
                    <a:pt x="467" y="493"/>
                  </a:lnTo>
                  <a:lnTo>
                    <a:pt x="467" y="193"/>
                  </a:lnTo>
                  <a:cubicBezTo>
                    <a:pt x="467" y="126"/>
                    <a:pt x="467" y="59"/>
                    <a:pt x="434" y="26"/>
                  </a:cubicBezTo>
                  <a:cubicBezTo>
                    <a:pt x="417" y="9"/>
                    <a:pt x="401" y="1"/>
                    <a:pt x="38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6"/>
            <p:cNvSpPr/>
            <p:nvPr/>
          </p:nvSpPr>
          <p:spPr>
            <a:xfrm>
              <a:off x="2274300" y="2315650"/>
              <a:ext cx="29200" cy="52425"/>
            </a:xfrm>
            <a:custGeom>
              <a:avLst/>
              <a:gdLst/>
              <a:ahLst/>
              <a:cxnLst/>
              <a:rect l="l" t="t" r="r" b="b"/>
              <a:pathLst>
                <a:path w="1168" h="2097" extrusionOk="0">
                  <a:moveTo>
                    <a:pt x="384" y="0"/>
                  </a:moveTo>
                  <a:cubicBezTo>
                    <a:pt x="367" y="0"/>
                    <a:pt x="351" y="8"/>
                    <a:pt x="334" y="25"/>
                  </a:cubicBezTo>
                  <a:cubicBezTo>
                    <a:pt x="301" y="59"/>
                    <a:pt x="267" y="92"/>
                    <a:pt x="267" y="125"/>
                  </a:cubicBezTo>
                  <a:cubicBezTo>
                    <a:pt x="234" y="192"/>
                    <a:pt x="234" y="259"/>
                    <a:pt x="234" y="325"/>
                  </a:cubicBezTo>
                  <a:lnTo>
                    <a:pt x="234" y="659"/>
                  </a:lnTo>
                  <a:lnTo>
                    <a:pt x="134" y="692"/>
                  </a:lnTo>
                  <a:cubicBezTo>
                    <a:pt x="100" y="726"/>
                    <a:pt x="67" y="759"/>
                    <a:pt x="34" y="792"/>
                  </a:cubicBezTo>
                  <a:cubicBezTo>
                    <a:pt x="0" y="859"/>
                    <a:pt x="0" y="892"/>
                    <a:pt x="0" y="959"/>
                  </a:cubicBezTo>
                  <a:cubicBezTo>
                    <a:pt x="0" y="993"/>
                    <a:pt x="0" y="1026"/>
                    <a:pt x="34" y="1059"/>
                  </a:cubicBezTo>
                  <a:cubicBezTo>
                    <a:pt x="34" y="1076"/>
                    <a:pt x="50" y="1084"/>
                    <a:pt x="71" y="1084"/>
                  </a:cubicBezTo>
                  <a:cubicBezTo>
                    <a:pt x="92" y="1084"/>
                    <a:pt x="117" y="1076"/>
                    <a:pt x="134" y="1059"/>
                  </a:cubicBezTo>
                  <a:lnTo>
                    <a:pt x="234" y="993"/>
                  </a:lnTo>
                  <a:lnTo>
                    <a:pt x="234" y="1760"/>
                  </a:lnTo>
                  <a:cubicBezTo>
                    <a:pt x="200" y="1893"/>
                    <a:pt x="267" y="1993"/>
                    <a:pt x="334" y="2060"/>
                  </a:cubicBezTo>
                  <a:cubicBezTo>
                    <a:pt x="359" y="2085"/>
                    <a:pt x="390" y="2096"/>
                    <a:pt x="425" y="2096"/>
                  </a:cubicBezTo>
                  <a:cubicBezTo>
                    <a:pt x="482" y="2096"/>
                    <a:pt x="552" y="2068"/>
                    <a:pt x="634" y="2027"/>
                  </a:cubicBezTo>
                  <a:cubicBezTo>
                    <a:pt x="734" y="1960"/>
                    <a:pt x="834" y="1893"/>
                    <a:pt x="901" y="1793"/>
                  </a:cubicBezTo>
                  <a:cubicBezTo>
                    <a:pt x="1001" y="1726"/>
                    <a:pt x="1068" y="1626"/>
                    <a:pt x="1134" y="1526"/>
                  </a:cubicBezTo>
                  <a:cubicBezTo>
                    <a:pt x="1168" y="1493"/>
                    <a:pt x="1168" y="1426"/>
                    <a:pt x="1168" y="1393"/>
                  </a:cubicBezTo>
                  <a:cubicBezTo>
                    <a:pt x="1168" y="1359"/>
                    <a:pt x="1168" y="1326"/>
                    <a:pt x="1134" y="1293"/>
                  </a:cubicBezTo>
                  <a:cubicBezTo>
                    <a:pt x="1118" y="1276"/>
                    <a:pt x="1101" y="1268"/>
                    <a:pt x="1089" y="1268"/>
                  </a:cubicBezTo>
                  <a:cubicBezTo>
                    <a:pt x="1076" y="1268"/>
                    <a:pt x="1068" y="1276"/>
                    <a:pt x="1068" y="1293"/>
                  </a:cubicBezTo>
                  <a:cubicBezTo>
                    <a:pt x="1034" y="1293"/>
                    <a:pt x="1001" y="1326"/>
                    <a:pt x="968" y="1393"/>
                  </a:cubicBezTo>
                  <a:cubicBezTo>
                    <a:pt x="868" y="1493"/>
                    <a:pt x="768" y="1593"/>
                    <a:pt x="634" y="1693"/>
                  </a:cubicBezTo>
                  <a:cubicBezTo>
                    <a:pt x="567" y="1726"/>
                    <a:pt x="501" y="1726"/>
                    <a:pt x="467" y="1726"/>
                  </a:cubicBezTo>
                  <a:cubicBezTo>
                    <a:pt x="467" y="1693"/>
                    <a:pt x="467" y="1660"/>
                    <a:pt x="467" y="1593"/>
                  </a:cubicBezTo>
                  <a:lnTo>
                    <a:pt x="467" y="892"/>
                  </a:lnTo>
                  <a:lnTo>
                    <a:pt x="868" y="626"/>
                  </a:lnTo>
                  <a:cubicBezTo>
                    <a:pt x="901" y="592"/>
                    <a:pt x="968" y="559"/>
                    <a:pt x="968" y="526"/>
                  </a:cubicBezTo>
                  <a:cubicBezTo>
                    <a:pt x="1001" y="459"/>
                    <a:pt x="1001" y="425"/>
                    <a:pt x="1001" y="359"/>
                  </a:cubicBezTo>
                  <a:cubicBezTo>
                    <a:pt x="1034" y="325"/>
                    <a:pt x="1001" y="292"/>
                    <a:pt x="968" y="259"/>
                  </a:cubicBezTo>
                  <a:cubicBezTo>
                    <a:pt x="968" y="242"/>
                    <a:pt x="959" y="234"/>
                    <a:pt x="943" y="234"/>
                  </a:cubicBezTo>
                  <a:cubicBezTo>
                    <a:pt x="926" y="234"/>
                    <a:pt x="901" y="242"/>
                    <a:pt x="868" y="259"/>
                  </a:cubicBezTo>
                  <a:lnTo>
                    <a:pt x="434" y="492"/>
                  </a:lnTo>
                  <a:lnTo>
                    <a:pt x="434" y="192"/>
                  </a:lnTo>
                  <a:cubicBezTo>
                    <a:pt x="467" y="125"/>
                    <a:pt x="434" y="92"/>
                    <a:pt x="434" y="25"/>
                  </a:cubicBezTo>
                  <a:cubicBezTo>
                    <a:pt x="417" y="8"/>
                    <a:pt x="401" y="0"/>
                    <a:pt x="38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6"/>
            <p:cNvSpPr/>
            <p:nvPr/>
          </p:nvSpPr>
          <p:spPr>
            <a:xfrm>
              <a:off x="2303475" y="2303550"/>
              <a:ext cx="34225" cy="70900"/>
            </a:xfrm>
            <a:custGeom>
              <a:avLst/>
              <a:gdLst/>
              <a:ahLst/>
              <a:cxnLst/>
              <a:rect l="l" t="t" r="r" b="b"/>
              <a:pathLst>
                <a:path w="1369" h="2836" extrusionOk="0">
                  <a:moveTo>
                    <a:pt x="868" y="417"/>
                  </a:moveTo>
                  <a:cubicBezTo>
                    <a:pt x="901" y="417"/>
                    <a:pt x="935" y="426"/>
                    <a:pt x="968" y="442"/>
                  </a:cubicBezTo>
                  <a:cubicBezTo>
                    <a:pt x="1002" y="442"/>
                    <a:pt x="1068" y="509"/>
                    <a:pt x="1068" y="543"/>
                  </a:cubicBezTo>
                  <a:cubicBezTo>
                    <a:pt x="1102" y="609"/>
                    <a:pt x="1102" y="676"/>
                    <a:pt x="1102" y="709"/>
                  </a:cubicBezTo>
                  <a:cubicBezTo>
                    <a:pt x="1102" y="843"/>
                    <a:pt x="1068" y="943"/>
                    <a:pt x="1002" y="1043"/>
                  </a:cubicBezTo>
                  <a:cubicBezTo>
                    <a:pt x="968" y="1176"/>
                    <a:pt x="868" y="1243"/>
                    <a:pt x="768" y="1310"/>
                  </a:cubicBezTo>
                  <a:cubicBezTo>
                    <a:pt x="735" y="1343"/>
                    <a:pt x="693" y="1360"/>
                    <a:pt x="651" y="1360"/>
                  </a:cubicBezTo>
                  <a:cubicBezTo>
                    <a:pt x="610" y="1360"/>
                    <a:pt x="568" y="1343"/>
                    <a:pt x="535" y="1310"/>
                  </a:cubicBezTo>
                  <a:cubicBezTo>
                    <a:pt x="468" y="1276"/>
                    <a:pt x="434" y="1176"/>
                    <a:pt x="434" y="1110"/>
                  </a:cubicBezTo>
                  <a:cubicBezTo>
                    <a:pt x="434" y="1010"/>
                    <a:pt x="468" y="909"/>
                    <a:pt x="501" y="809"/>
                  </a:cubicBezTo>
                  <a:cubicBezTo>
                    <a:pt x="568" y="676"/>
                    <a:pt x="635" y="543"/>
                    <a:pt x="768" y="442"/>
                  </a:cubicBezTo>
                  <a:cubicBezTo>
                    <a:pt x="801" y="426"/>
                    <a:pt x="835" y="417"/>
                    <a:pt x="868" y="417"/>
                  </a:cubicBezTo>
                  <a:close/>
                  <a:moveTo>
                    <a:pt x="968" y="0"/>
                  </a:moveTo>
                  <a:cubicBezTo>
                    <a:pt x="893" y="0"/>
                    <a:pt x="818" y="25"/>
                    <a:pt x="768" y="76"/>
                  </a:cubicBezTo>
                  <a:cubicBezTo>
                    <a:pt x="701" y="142"/>
                    <a:pt x="635" y="176"/>
                    <a:pt x="601" y="242"/>
                  </a:cubicBezTo>
                  <a:cubicBezTo>
                    <a:pt x="535" y="309"/>
                    <a:pt x="468" y="376"/>
                    <a:pt x="434" y="442"/>
                  </a:cubicBezTo>
                  <a:lnTo>
                    <a:pt x="434" y="342"/>
                  </a:lnTo>
                  <a:lnTo>
                    <a:pt x="168" y="476"/>
                  </a:lnTo>
                  <a:cubicBezTo>
                    <a:pt x="101" y="509"/>
                    <a:pt x="68" y="543"/>
                    <a:pt x="34" y="609"/>
                  </a:cubicBezTo>
                  <a:cubicBezTo>
                    <a:pt x="1" y="643"/>
                    <a:pt x="1" y="709"/>
                    <a:pt x="1" y="743"/>
                  </a:cubicBezTo>
                  <a:cubicBezTo>
                    <a:pt x="1" y="776"/>
                    <a:pt x="1" y="843"/>
                    <a:pt x="34" y="843"/>
                  </a:cubicBezTo>
                  <a:cubicBezTo>
                    <a:pt x="51" y="859"/>
                    <a:pt x="68" y="868"/>
                    <a:pt x="88" y="868"/>
                  </a:cubicBezTo>
                  <a:cubicBezTo>
                    <a:pt x="109" y="868"/>
                    <a:pt x="134" y="859"/>
                    <a:pt x="168" y="843"/>
                  </a:cubicBezTo>
                  <a:lnTo>
                    <a:pt x="201" y="843"/>
                  </a:lnTo>
                  <a:lnTo>
                    <a:pt x="201" y="2411"/>
                  </a:lnTo>
                  <a:lnTo>
                    <a:pt x="168" y="2444"/>
                  </a:lnTo>
                  <a:cubicBezTo>
                    <a:pt x="101" y="2444"/>
                    <a:pt x="68" y="2511"/>
                    <a:pt x="34" y="2544"/>
                  </a:cubicBezTo>
                  <a:cubicBezTo>
                    <a:pt x="1" y="2577"/>
                    <a:pt x="1" y="2644"/>
                    <a:pt x="1" y="2711"/>
                  </a:cubicBezTo>
                  <a:cubicBezTo>
                    <a:pt x="1" y="2744"/>
                    <a:pt x="1" y="2777"/>
                    <a:pt x="34" y="2811"/>
                  </a:cubicBezTo>
                  <a:cubicBezTo>
                    <a:pt x="51" y="2828"/>
                    <a:pt x="68" y="2836"/>
                    <a:pt x="88" y="2836"/>
                  </a:cubicBezTo>
                  <a:cubicBezTo>
                    <a:pt x="109" y="2836"/>
                    <a:pt x="134" y="2828"/>
                    <a:pt x="168" y="2811"/>
                  </a:cubicBezTo>
                  <a:lnTo>
                    <a:pt x="568" y="2577"/>
                  </a:lnTo>
                  <a:cubicBezTo>
                    <a:pt x="635" y="2544"/>
                    <a:pt x="668" y="2511"/>
                    <a:pt x="701" y="2444"/>
                  </a:cubicBezTo>
                  <a:cubicBezTo>
                    <a:pt x="701" y="2411"/>
                    <a:pt x="735" y="2344"/>
                    <a:pt x="735" y="2310"/>
                  </a:cubicBezTo>
                  <a:cubicBezTo>
                    <a:pt x="735" y="2277"/>
                    <a:pt x="735" y="2244"/>
                    <a:pt x="701" y="2210"/>
                  </a:cubicBezTo>
                  <a:cubicBezTo>
                    <a:pt x="685" y="2194"/>
                    <a:pt x="668" y="2185"/>
                    <a:pt x="647" y="2185"/>
                  </a:cubicBezTo>
                  <a:cubicBezTo>
                    <a:pt x="626" y="2185"/>
                    <a:pt x="601" y="2194"/>
                    <a:pt x="568" y="2210"/>
                  </a:cubicBezTo>
                  <a:lnTo>
                    <a:pt x="434" y="2277"/>
                  </a:lnTo>
                  <a:lnTo>
                    <a:pt x="434" y="1710"/>
                  </a:lnTo>
                  <a:lnTo>
                    <a:pt x="434" y="1677"/>
                  </a:lnTo>
                  <a:cubicBezTo>
                    <a:pt x="474" y="1686"/>
                    <a:pt x="510" y="1690"/>
                    <a:pt x="545" y="1690"/>
                  </a:cubicBezTo>
                  <a:cubicBezTo>
                    <a:pt x="629" y="1690"/>
                    <a:pt x="707" y="1667"/>
                    <a:pt x="801" y="1643"/>
                  </a:cubicBezTo>
                  <a:cubicBezTo>
                    <a:pt x="935" y="1543"/>
                    <a:pt x="1068" y="1410"/>
                    <a:pt x="1135" y="1243"/>
                  </a:cubicBezTo>
                  <a:cubicBezTo>
                    <a:pt x="1268" y="1043"/>
                    <a:pt x="1335" y="776"/>
                    <a:pt x="1335" y="543"/>
                  </a:cubicBezTo>
                  <a:cubicBezTo>
                    <a:pt x="1368" y="376"/>
                    <a:pt x="1302" y="209"/>
                    <a:pt x="1168" y="76"/>
                  </a:cubicBezTo>
                  <a:cubicBezTo>
                    <a:pt x="1118" y="25"/>
                    <a:pt x="1043" y="0"/>
                    <a:pt x="9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6"/>
            <p:cNvSpPr/>
            <p:nvPr/>
          </p:nvSpPr>
          <p:spPr>
            <a:xfrm>
              <a:off x="2342675" y="2283125"/>
              <a:ext cx="26725" cy="49850"/>
            </a:xfrm>
            <a:custGeom>
              <a:avLst/>
              <a:gdLst/>
              <a:ahLst/>
              <a:cxnLst/>
              <a:rect l="l" t="t" r="r" b="b"/>
              <a:pathLst>
                <a:path w="1069" h="1994" extrusionOk="0">
                  <a:moveTo>
                    <a:pt x="918" y="0"/>
                  </a:moveTo>
                  <a:cubicBezTo>
                    <a:pt x="901" y="0"/>
                    <a:pt x="885" y="9"/>
                    <a:pt x="868" y="25"/>
                  </a:cubicBezTo>
                  <a:cubicBezTo>
                    <a:pt x="868" y="25"/>
                    <a:pt x="835" y="59"/>
                    <a:pt x="835" y="59"/>
                  </a:cubicBezTo>
                  <a:lnTo>
                    <a:pt x="801" y="125"/>
                  </a:lnTo>
                  <a:cubicBezTo>
                    <a:pt x="784" y="109"/>
                    <a:pt x="759" y="100"/>
                    <a:pt x="734" y="100"/>
                  </a:cubicBezTo>
                  <a:cubicBezTo>
                    <a:pt x="709" y="100"/>
                    <a:pt x="684" y="109"/>
                    <a:pt x="668" y="125"/>
                  </a:cubicBezTo>
                  <a:cubicBezTo>
                    <a:pt x="601" y="125"/>
                    <a:pt x="568" y="159"/>
                    <a:pt x="501" y="159"/>
                  </a:cubicBezTo>
                  <a:cubicBezTo>
                    <a:pt x="368" y="259"/>
                    <a:pt x="234" y="392"/>
                    <a:pt x="134" y="559"/>
                  </a:cubicBezTo>
                  <a:cubicBezTo>
                    <a:pt x="101" y="659"/>
                    <a:pt x="67" y="792"/>
                    <a:pt x="34" y="926"/>
                  </a:cubicBezTo>
                  <a:cubicBezTo>
                    <a:pt x="34" y="1026"/>
                    <a:pt x="67" y="1126"/>
                    <a:pt x="134" y="1193"/>
                  </a:cubicBezTo>
                  <a:cubicBezTo>
                    <a:pt x="158" y="1205"/>
                    <a:pt x="192" y="1213"/>
                    <a:pt x="232" y="1213"/>
                  </a:cubicBezTo>
                  <a:cubicBezTo>
                    <a:pt x="303" y="1213"/>
                    <a:pt x="395" y="1189"/>
                    <a:pt x="501" y="1126"/>
                  </a:cubicBezTo>
                  <a:cubicBezTo>
                    <a:pt x="568" y="1093"/>
                    <a:pt x="668" y="1093"/>
                    <a:pt x="734" y="1059"/>
                  </a:cubicBezTo>
                  <a:cubicBezTo>
                    <a:pt x="801" y="1093"/>
                    <a:pt x="801" y="1093"/>
                    <a:pt x="801" y="1159"/>
                  </a:cubicBezTo>
                  <a:cubicBezTo>
                    <a:pt x="801" y="1193"/>
                    <a:pt x="801" y="1226"/>
                    <a:pt x="768" y="1259"/>
                  </a:cubicBezTo>
                  <a:cubicBezTo>
                    <a:pt x="701" y="1360"/>
                    <a:pt x="634" y="1426"/>
                    <a:pt x="534" y="1460"/>
                  </a:cubicBezTo>
                  <a:cubicBezTo>
                    <a:pt x="468" y="1493"/>
                    <a:pt x="401" y="1526"/>
                    <a:pt x="368" y="1526"/>
                  </a:cubicBezTo>
                  <a:cubicBezTo>
                    <a:pt x="301" y="1526"/>
                    <a:pt x="267" y="1526"/>
                    <a:pt x="234" y="1493"/>
                  </a:cubicBezTo>
                  <a:cubicBezTo>
                    <a:pt x="234" y="1460"/>
                    <a:pt x="201" y="1426"/>
                    <a:pt x="201" y="1393"/>
                  </a:cubicBezTo>
                  <a:lnTo>
                    <a:pt x="101" y="1393"/>
                  </a:lnTo>
                  <a:cubicBezTo>
                    <a:pt x="67" y="1426"/>
                    <a:pt x="67" y="1460"/>
                    <a:pt x="34" y="1526"/>
                  </a:cubicBezTo>
                  <a:cubicBezTo>
                    <a:pt x="1" y="1560"/>
                    <a:pt x="1" y="1626"/>
                    <a:pt x="1" y="1693"/>
                  </a:cubicBezTo>
                  <a:lnTo>
                    <a:pt x="1" y="1827"/>
                  </a:lnTo>
                  <a:cubicBezTo>
                    <a:pt x="1" y="1893"/>
                    <a:pt x="1" y="1927"/>
                    <a:pt x="34" y="1993"/>
                  </a:cubicBezTo>
                  <a:lnTo>
                    <a:pt x="134" y="1993"/>
                  </a:lnTo>
                  <a:lnTo>
                    <a:pt x="167" y="1960"/>
                  </a:lnTo>
                  <a:lnTo>
                    <a:pt x="201" y="1893"/>
                  </a:lnTo>
                  <a:lnTo>
                    <a:pt x="368" y="1893"/>
                  </a:lnTo>
                  <a:cubicBezTo>
                    <a:pt x="401" y="1893"/>
                    <a:pt x="468" y="1860"/>
                    <a:pt x="534" y="1827"/>
                  </a:cubicBezTo>
                  <a:cubicBezTo>
                    <a:pt x="701" y="1726"/>
                    <a:pt x="835" y="1593"/>
                    <a:pt x="935" y="1393"/>
                  </a:cubicBezTo>
                  <a:cubicBezTo>
                    <a:pt x="1001" y="1293"/>
                    <a:pt x="1068" y="1159"/>
                    <a:pt x="1068" y="1026"/>
                  </a:cubicBezTo>
                  <a:cubicBezTo>
                    <a:pt x="1068" y="959"/>
                    <a:pt x="1035" y="859"/>
                    <a:pt x="1001" y="792"/>
                  </a:cubicBezTo>
                  <a:cubicBezTo>
                    <a:pt x="935" y="759"/>
                    <a:pt x="868" y="726"/>
                    <a:pt x="801" y="726"/>
                  </a:cubicBezTo>
                  <a:cubicBezTo>
                    <a:pt x="701" y="726"/>
                    <a:pt x="601" y="759"/>
                    <a:pt x="501" y="792"/>
                  </a:cubicBezTo>
                  <a:cubicBezTo>
                    <a:pt x="434" y="826"/>
                    <a:pt x="401" y="826"/>
                    <a:pt x="334" y="859"/>
                  </a:cubicBezTo>
                  <a:cubicBezTo>
                    <a:pt x="301" y="826"/>
                    <a:pt x="301" y="826"/>
                    <a:pt x="301" y="792"/>
                  </a:cubicBezTo>
                  <a:cubicBezTo>
                    <a:pt x="301" y="759"/>
                    <a:pt x="301" y="726"/>
                    <a:pt x="334" y="726"/>
                  </a:cubicBezTo>
                  <a:cubicBezTo>
                    <a:pt x="368" y="626"/>
                    <a:pt x="468" y="559"/>
                    <a:pt x="534" y="526"/>
                  </a:cubicBezTo>
                  <a:cubicBezTo>
                    <a:pt x="568" y="492"/>
                    <a:pt x="634" y="492"/>
                    <a:pt x="668" y="492"/>
                  </a:cubicBezTo>
                  <a:cubicBezTo>
                    <a:pt x="684" y="476"/>
                    <a:pt x="701" y="467"/>
                    <a:pt x="718" y="467"/>
                  </a:cubicBezTo>
                  <a:cubicBezTo>
                    <a:pt x="734" y="467"/>
                    <a:pt x="751" y="476"/>
                    <a:pt x="768" y="492"/>
                  </a:cubicBezTo>
                  <a:cubicBezTo>
                    <a:pt x="768" y="526"/>
                    <a:pt x="801" y="559"/>
                    <a:pt x="801" y="559"/>
                  </a:cubicBezTo>
                  <a:cubicBezTo>
                    <a:pt x="818" y="576"/>
                    <a:pt x="835" y="584"/>
                    <a:pt x="851" y="584"/>
                  </a:cubicBezTo>
                  <a:cubicBezTo>
                    <a:pt x="868" y="584"/>
                    <a:pt x="885" y="576"/>
                    <a:pt x="901" y="559"/>
                  </a:cubicBezTo>
                  <a:cubicBezTo>
                    <a:pt x="935" y="526"/>
                    <a:pt x="968" y="492"/>
                    <a:pt x="1001" y="426"/>
                  </a:cubicBezTo>
                  <a:cubicBezTo>
                    <a:pt x="1001" y="392"/>
                    <a:pt x="1001" y="325"/>
                    <a:pt x="1001" y="259"/>
                  </a:cubicBezTo>
                  <a:lnTo>
                    <a:pt x="1001" y="192"/>
                  </a:lnTo>
                  <a:cubicBezTo>
                    <a:pt x="1001" y="125"/>
                    <a:pt x="968" y="92"/>
                    <a:pt x="968" y="25"/>
                  </a:cubicBezTo>
                  <a:cubicBezTo>
                    <a:pt x="951" y="9"/>
                    <a:pt x="935" y="0"/>
                    <a:pt x="9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6"/>
            <p:cNvSpPr/>
            <p:nvPr/>
          </p:nvSpPr>
          <p:spPr>
            <a:xfrm>
              <a:off x="2386050" y="2267775"/>
              <a:ext cx="9200" cy="41625"/>
            </a:xfrm>
            <a:custGeom>
              <a:avLst/>
              <a:gdLst/>
              <a:ahLst/>
              <a:cxnLst/>
              <a:rect l="l" t="t" r="r" b="b"/>
              <a:pathLst>
                <a:path w="368" h="1665" extrusionOk="0">
                  <a:moveTo>
                    <a:pt x="258" y="0"/>
                  </a:moveTo>
                  <a:cubicBezTo>
                    <a:pt x="239" y="0"/>
                    <a:pt x="220" y="20"/>
                    <a:pt x="200" y="39"/>
                  </a:cubicBezTo>
                  <a:cubicBezTo>
                    <a:pt x="134" y="39"/>
                    <a:pt x="100" y="106"/>
                    <a:pt x="67" y="172"/>
                  </a:cubicBezTo>
                  <a:cubicBezTo>
                    <a:pt x="34" y="206"/>
                    <a:pt x="0" y="272"/>
                    <a:pt x="0" y="339"/>
                  </a:cubicBezTo>
                  <a:cubicBezTo>
                    <a:pt x="0" y="406"/>
                    <a:pt x="34" y="439"/>
                    <a:pt x="67" y="506"/>
                  </a:cubicBezTo>
                  <a:cubicBezTo>
                    <a:pt x="78" y="517"/>
                    <a:pt x="89" y="521"/>
                    <a:pt x="101" y="521"/>
                  </a:cubicBezTo>
                  <a:cubicBezTo>
                    <a:pt x="126" y="521"/>
                    <a:pt x="156" y="506"/>
                    <a:pt x="200" y="506"/>
                  </a:cubicBezTo>
                  <a:cubicBezTo>
                    <a:pt x="234" y="472"/>
                    <a:pt x="267" y="406"/>
                    <a:pt x="300" y="339"/>
                  </a:cubicBezTo>
                  <a:cubicBezTo>
                    <a:pt x="334" y="306"/>
                    <a:pt x="367" y="239"/>
                    <a:pt x="367" y="172"/>
                  </a:cubicBezTo>
                  <a:cubicBezTo>
                    <a:pt x="367" y="106"/>
                    <a:pt x="334" y="72"/>
                    <a:pt x="300" y="39"/>
                  </a:cubicBezTo>
                  <a:cubicBezTo>
                    <a:pt x="286" y="11"/>
                    <a:pt x="272" y="0"/>
                    <a:pt x="258" y="0"/>
                  </a:cubicBezTo>
                  <a:close/>
                  <a:moveTo>
                    <a:pt x="246" y="1148"/>
                  </a:moveTo>
                  <a:cubicBezTo>
                    <a:pt x="225" y="1148"/>
                    <a:pt x="200" y="1156"/>
                    <a:pt x="167" y="1173"/>
                  </a:cubicBezTo>
                  <a:cubicBezTo>
                    <a:pt x="134" y="1206"/>
                    <a:pt x="67" y="1240"/>
                    <a:pt x="67" y="1306"/>
                  </a:cubicBezTo>
                  <a:cubicBezTo>
                    <a:pt x="34" y="1373"/>
                    <a:pt x="0" y="1440"/>
                    <a:pt x="0" y="1507"/>
                  </a:cubicBezTo>
                  <a:cubicBezTo>
                    <a:pt x="0" y="1540"/>
                    <a:pt x="34" y="1607"/>
                    <a:pt x="67" y="1640"/>
                  </a:cubicBezTo>
                  <a:cubicBezTo>
                    <a:pt x="84" y="1657"/>
                    <a:pt x="100" y="1665"/>
                    <a:pt x="117" y="1665"/>
                  </a:cubicBezTo>
                  <a:cubicBezTo>
                    <a:pt x="134" y="1665"/>
                    <a:pt x="150" y="1657"/>
                    <a:pt x="167" y="1640"/>
                  </a:cubicBezTo>
                  <a:cubicBezTo>
                    <a:pt x="234" y="1607"/>
                    <a:pt x="267" y="1540"/>
                    <a:pt x="300" y="1507"/>
                  </a:cubicBezTo>
                  <a:cubicBezTo>
                    <a:pt x="334" y="1440"/>
                    <a:pt x="334" y="1373"/>
                    <a:pt x="367" y="1306"/>
                  </a:cubicBezTo>
                  <a:cubicBezTo>
                    <a:pt x="367" y="1240"/>
                    <a:pt x="334" y="1206"/>
                    <a:pt x="300" y="1173"/>
                  </a:cubicBezTo>
                  <a:cubicBezTo>
                    <a:pt x="284" y="1156"/>
                    <a:pt x="267" y="1148"/>
                    <a:pt x="246" y="1148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6"/>
            <p:cNvSpPr/>
            <p:nvPr/>
          </p:nvSpPr>
          <p:spPr>
            <a:xfrm>
              <a:off x="2412725" y="2219750"/>
              <a:ext cx="25050" cy="83200"/>
            </a:xfrm>
            <a:custGeom>
              <a:avLst/>
              <a:gdLst/>
              <a:ahLst/>
              <a:cxnLst/>
              <a:rect l="l" t="t" r="r" b="b"/>
              <a:pathLst>
                <a:path w="1002" h="3328" extrusionOk="0">
                  <a:moveTo>
                    <a:pt x="918" y="0"/>
                  </a:moveTo>
                  <a:cubicBezTo>
                    <a:pt x="901" y="0"/>
                    <a:pt x="885" y="8"/>
                    <a:pt x="868" y="25"/>
                  </a:cubicBezTo>
                  <a:cubicBezTo>
                    <a:pt x="835" y="25"/>
                    <a:pt x="835" y="58"/>
                    <a:pt x="801" y="92"/>
                  </a:cubicBezTo>
                  <a:cubicBezTo>
                    <a:pt x="801" y="125"/>
                    <a:pt x="768" y="192"/>
                    <a:pt x="768" y="225"/>
                  </a:cubicBezTo>
                  <a:lnTo>
                    <a:pt x="34" y="3061"/>
                  </a:lnTo>
                  <a:cubicBezTo>
                    <a:pt x="1" y="3127"/>
                    <a:pt x="1" y="3161"/>
                    <a:pt x="1" y="3227"/>
                  </a:cubicBezTo>
                  <a:cubicBezTo>
                    <a:pt x="1" y="3261"/>
                    <a:pt x="1" y="3294"/>
                    <a:pt x="34" y="3327"/>
                  </a:cubicBezTo>
                  <a:lnTo>
                    <a:pt x="134" y="3327"/>
                  </a:lnTo>
                  <a:cubicBezTo>
                    <a:pt x="134" y="3294"/>
                    <a:pt x="167" y="3261"/>
                    <a:pt x="201" y="3227"/>
                  </a:cubicBezTo>
                  <a:cubicBezTo>
                    <a:pt x="201" y="3194"/>
                    <a:pt x="234" y="3127"/>
                    <a:pt x="234" y="3094"/>
                  </a:cubicBezTo>
                  <a:lnTo>
                    <a:pt x="968" y="259"/>
                  </a:lnTo>
                  <a:cubicBezTo>
                    <a:pt x="968" y="225"/>
                    <a:pt x="1001" y="159"/>
                    <a:pt x="1001" y="125"/>
                  </a:cubicBezTo>
                  <a:cubicBezTo>
                    <a:pt x="1001" y="92"/>
                    <a:pt x="968" y="58"/>
                    <a:pt x="968" y="25"/>
                  </a:cubicBezTo>
                  <a:cubicBezTo>
                    <a:pt x="951" y="8"/>
                    <a:pt x="935" y="0"/>
                    <a:pt x="9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6"/>
            <p:cNvSpPr/>
            <p:nvPr/>
          </p:nvSpPr>
          <p:spPr>
            <a:xfrm>
              <a:off x="2446925" y="2200350"/>
              <a:ext cx="25025" cy="82575"/>
            </a:xfrm>
            <a:custGeom>
              <a:avLst/>
              <a:gdLst/>
              <a:ahLst/>
              <a:cxnLst/>
              <a:rect l="l" t="t" r="r" b="b"/>
              <a:pathLst>
                <a:path w="1001" h="3303" extrusionOk="0">
                  <a:moveTo>
                    <a:pt x="901" y="1"/>
                  </a:moveTo>
                  <a:cubicBezTo>
                    <a:pt x="868" y="1"/>
                    <a:pt x="834" y="34"/>
                    <a:pt x="834" y="67"/>
                  </a:cubicBezTo>
                  <a:cubicBezTo>
                    <a:pt x="801" y="134"/>
                    <a:pt x="767" y="167"/>
                    <a:pt x="767" y="234"/>
                  </a:cubicBezTo>
                  <a:lnTo>
                    <a:pt x="34" y="3036"/>
                  </a:lnTo>
                  <a:cubicBezTo>
                    <a:pt x="34" y="3103"/>
                    <a:pt x="34" y="3136"/>
                    <a:pt x="34" y="3203"/>
                  </a:cubicBezTo>
                  <a:cubicBezTo>
                    <a:pt x="0" y="3236"/>
                    <a:pt x="34" y="3270"/>
                    <a:pt x="67" y="3303"/>
                  </a:cubicBezTo>
                  <a:lnTo>
                    <a:pt x="134" y="3303"/>
                  </a:lnTo>
                  <a:cubicBezTo>
                    <a:pt x="167" y="3270"/>
                    <a:pt x="200" y="3236"/>
                    <a:pt x="200" y="3203"/>
                  </a:cubicBezTo>
                  <a:cubicBezTo>
                    <a:pt x="234" y="3169"/>
                    <a:pt x="234" y="3103"/>
                    <a:pt x="267" y="3069"/>
                  </a:cubicBezTo>
                  <a:lnTo>
                    <a:pt x="968" y="234"/>
                  </a:lnTo>
                  <a:cubicBezTo>
                    <a:pt x="1001" y="201"/>
                    <a:pt x="1001" y="134"/>
                    <a:pt x="1001" y="101"/>
                  </a:cubicBezTo>
                  <a:cubicBezTo>
                    <a:pt x="1001" y="67"/>
                    <a:pt x="1001" y="34"/>
                    <a:pt x="9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6"/>
            <p:cNvSpPr/>
            <p:nvPr/>
          </p:nvSpPr>
          <p:spPr>
            <a:xfrm>
              <a:off x="2476950" y="2202425"/>
              <a:ext cx="35875" cy="54775"/>
            </a:xfrm>
            <a:custGeom>
              <a:avLst/>
              <a:gdLst/>
              <a:ahLst/>
              <a:cxnLst/>
              <a:rect l="l" t="t" r="r" b="b"/>
              <a:pathLst>
                <a:path w="1435" h="2191" extrusionOk="0">
                  <a:moveTo>
                    <a:pt x="1080" y="1"/>
                  </a:moveTo>
                  <a:cubicBezTo>
                    <a:pt x="1043" y="1"/>
                    <a:pt x="1001" y="18"/>
                    <a:pt x="967" y="51"/>
                  </a:cubicBezTo>
                  <a:cubicBezTo>
                    <a:pt x="934" y="51"/>
                    <a:pt x="901" y="84"/>
                    <a:pt x="867" y="151"/>
                  </a:cubicBezTo>
                  <a:cubicBezTo>
                    <a:pt x="801" y="184"/>
                    <a:pt x="767" y="251"/>
                    <a:pt x="734" y="318"/>
                  </a:cubicBezTo>
                  <a:cubicBezTo>
                    <a:pt x="701" y="284"/>
                    <a:pt x="667" y="284"/>
                    <a:pt x="634" y="251"/>
                  </a:cubicBezTo>
                  <a:cubicBezTo>
                    <a:pt x="601" y="251"/>
                    <a:pt x="567" y="251"/>
                    <a:pt x="534" y="284"/>
                  </a:cubicBezTo>
                  <a:cubicBezTo>
                    <a:pt x="500" y="318"/>
                    <a:pt x="467" y="351"/>
                    <a:pt x="434" y="385"/>
                  </a:cubicBezTo>
                  <a:cubicBezTo>
                    <a:pt x="400" y="418"/>
                    <a:pt x="367" y="485"/>
                    <a:pt x="334" y="551"/>
                  </a:cubicBezTo>
                  <a:lnTo>
                    <a:pt x="334" y="451"/>
                  </a:lnTo>
                  <a:lnTo>
                    <a:pt x="167" y="618"/>
                  </a:lnTo>
                  <a:cubicBezTo>
                    <a:pt x="100" y="618"/>
                    <a:pt x="67" y="685"/>
                    <a:pt x="33" y="718"/>
                  </a:cubicBezTo>
                  <a:cubicBezTo>
                    <a:pt x="33" y="751"/>
                    <a:pt x="0" y="818"/>
                    <a:pt x="0" y="885"/>
                  </a:cubicBezTo>
                  <a:cubicBezTo>
                    <a:pt x="0" y="918"/>
                    <a:pt x="33" y="952"/>
                    <a:pt x="33" y="985"/>
                  </a:cubicBezTo>
                  <a:cubicBezTo>
                    <a:pt x="50" y="1002"/>
                    <a:pt x="67" y="1010"/>
                    <a:pt x="88" y="1010"/>
                  </a:cubicBezTo>
                  <a:cubicBezTo>
                    <a:pt x="109" y="1010"/>
                    <a:pt x="134" y="1002"/>
                    <a:pt x="167" y="985"/>
                  </a:cubicBezTo>
                  <a:lnTo>
                    <a:pt x="167" y="1819"/>
                  </a:lnTo>
                  <a:cubicBezTo>
                    <a:pt x="100" y="1819"/>
                    <a:pt x="67" y="1852"/>
                    <a:pt x="33" y="1919"/>
                  </a:cubicBezTo>
                  <a:cubicBezTo>
                    <a:pt x="33" y="1952"/>
                    <a:pt x="0" y="2019"/>
                    <a:pt x="0" y="2052"/>
                  </a:cubicBezTo>
                  <a:cubicBezTo>
                    <a:pt x="0" y="2086"/>
                    <a:pt x="33" y="2152"/>
                    <a:pt x="33" y="2152"/>
                  </a:cubicBezTo>
                  <a:cubicBezTo>
                    <a:pt x="48" y="2181"/>
                    <a:pt x="62" y="2191"/>
                    <a:pt x="78" y="2191"/>
                  </a:cubicBezTo>
                  <a:cubicBezTo>
                    <a:pt x="101" y="2191"/>
                    <a:pt x="128" y="2172"/>
                    <a:pt x="167" y="2152"/>
                  </a:cubicBezTo>
                  <a:lnTo>
                    <a:pt x="367" y="2052"/>
                  </a:lnTo>
                  <a:cubicBezTo>
                    <a:pt x="400" y="2019"/>
                    <a:pt x="467" y="1986"/>
                    <a:pt x="500" y="1919"/>
                  </a:cubicBezTo>
                  <a:cubicBezTo>
                    <a:pt x="500" y="1886"/>
                    <a:pt x="500" y="1852"/>
                    <a:pt x="534" y="1786"/>
                  </a:cubicBezTo>
                  <a:cubicBezTo>
                    <a:pt x="534" y="1752"/>
                    <a:pt x="500" y="1719"/>
                    <a:pt x="500" y="1685"/>
                  </a:cubicBezTo>
                  <a:cubicBezTo>
                    <a:pt x="484" y="1669"/>
                    <a:pt x="467" y="1660"/>
                    <a:pt x="446" y="1660"/>
                  </a:cubicBezTo>
                  <a:cubicBezTo>
                    <a:pt x="425" y="1660"/>
                    <a:pt x="400" y="1669"/>
                    <a:pt x="367" y="1685"/>
                  </a:cubicBezTo>
                  <a:lnTo>
                    <a:pt x="367" y="985"/>
                  </a:lnTo>
                  <a:cubicBezTo>
                    <a:pt x="400" y="918"/>
                    <a:pt x="434" y="818"/>
                    <a:pt x="467" y="785"/>
                  </a:cubicBezTo>
                  <a:cubicBezTo>
                    <a:pt x="500" y="751"/>
                    <a:pt x="500" y="718"/>
                    <a:pt x="534" y="685"/>
                  </a:cubicBezTo>
                  <a:lnTo>
                    <a:pt x="601" y="685"/>
                  </a:lnTo>
                  <a:cubicBezTo>
                    <a:pt x="601" y="718"/>
                    <a:pt x="601" y="751"/>
                    <a:pt x="601" y="785"/>
                  </a:cubicBezTo>
                  <a:lnTo>
                    <a:pt x="601" y="1886"/>
                  </a:lnTo>
                  <a:lnTo>
                    <a:pt x="834" y="1752"/>
                  </a:lnTo>
                  <a:cubicBezTo>
                    <a:pt x="867" y="1719"/>
                    <a:pt x="901" y="1685"/>
                    <a:pt x="934" y="1652"/>
                  </a:cubicBezTo>
                  <a:cubicBezTo>
                    <a:pt x="967" y="1585"/>
                    <a:pt x="967" y="1552"/>
                    <a:pt x="967" y="1485"/>
                  </a:cubicBezTo>
                  <a:cubicBezTo>
                    <a:pt x="967" y="1452"/>
                    <a:pt x="967" y="1419"/>
                    <a:pt x="934" y="1385"/>
                  </a:cubicBezTo>
                  <a:cubicBezTo>
                    <a:pt x="923" y="1374"/>
                    <a:pt x="912" y="1370"/>
                    <a:pt x="901" y="1370"/>
                  </a:cubicBezTo>
                  <a:cubicBezTo>
                    <a:pt x="878" y="1370"/>
                    <a:pt x="856" y="1385"/>
                    <a:pt x="834" y="1385"/>
                  </a:cubicBezTo>
                  <a:lnTo>
                    <a:pt x="834" y="685"/>
                  </a:lnTo>
                  <a:cubicBezTo>
                    <a:pt x="867" y="618"/>
                    <a:pt x="901" y="551"/>
                    <a:pt x="934" y="485"/>
                  </a:cubicBezTo>
                  <a:cubicBezTo>
                    <a:pt x="934" y="451"/>
                    <a:pt x="967" y="418"/>
                    <a:pt x="1001" y="418"/>
                  </a:cubicBezTo>
                  <a:cubicBezTo>
                    <a:pt x="1023" y="418"/>
                    <a:pt x="1045" y="403"/>
                    <a:pt x="1058" y="403"/>
                  </a:cubicBezTo>
                  <a:cubicBezTo>
                    <a:pt x="1064" y="403"/>
                    <a:pt x="1068" y="407"/>
                    <a:pt x="1068" y="418"/>
                  </a:cubicBezTo>
                  <a:lnTo>
                    <a:pt x="1068" y="518"/>
                  </a:lnTo>
                  <a:lnTo>
                    <a:pt x="1068" y="1619"/>
                  </a:lnTo>
                  <a:lnTo>
                    <a:pt x="1268" y="1485"/>
                  </a:lnTo>
                  <a:cubicBezTo>
                    <a:pt x="1334" y="1452"/>
                    <a:pt x="1368" y="1419"/>
                    <a:pt x="1401" y="1352"/>
                  </a:cubicBezTo>
                  <a:cubicBezTo>
                    <a:pt x="1401" y="1319"/>
                    <a:pt x="1434" y="1285"/>
                    <a:pt x="1434" y="1218"/>
                  </a:cubicBezTo>
                  <a:cubicBezTo>
                    <a:pt x="1434" y="1185"/>
                    <a:pt x="1401" y="1152"/>
                    <a:pt x="1401" y="1118"/>
                  </a:cubicBezTo>
                  <a:cubicBezTo>
                    <a:pt x="1384" y="1102"/>
                    <a:pt x="1368" y="1093"/>
                    <a:pt x="1351" y="1093"/>
                  </a:cubicBezTo>
                  <a:cubicBezTo>
                    <a:pt x="1334" y="1093"/>
                    <a:pt x="1318" y="1102"/>
                    <a:pt x="1301" y="1118"/>
                  </a:cubicBezTo>
                  <a:lnTo>
                    <a:pt x="1301" y="318"/>
                  </a:lnTo>
                  <a:cubicBezTo>
                    <a:pt x="1301" y="218"/>
                    <a:pt x="1268" y="118"/>
                    <a:pt x="1168" y="51"/>
                  </a:cubicBezTo>
                  <a:cubicBezTo>
                    <a:pt x="1151" y="18"/>
                    <a:pt x="1118" y="1"/>
                    <a:pt x="108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6"/>
            <p:cNvSpPr/>
            <p:nvPr/>
          </p:nvSpPr>
          <p:spPr>
            <a:xfrm>
              <a:off x="2512800" y="2181375"/>
              <a:ext cx="31725" cy="73000"/>
            </a:xfrm>
            <a:custGeom>
              <a:avLst/>
              <a:gdLst/>
              <a:ahLst/>
              <a:cxnLst/>
              <a:rect l="l" t="t" r="r" b="b"/>
              <a:pathLst>
                <a:path w="1269" h="2920" extrusionOk="0">
                  <a:moveTo>
                    <a:pt x="1197" y="1"/>
                  </a:moveTo>
                  <a:cubicBezTo>
                    <a:pt x="1176" y="1"/>
                    <a:pt x="1151" y="9"/>
                    <a:pt x="1135" y="26"/>
                  </a:cubicBezTo>
                  <a:lnTo>
                    <a:pt x="901" y="159"/>
                  </a:lnTo>
                  <a:cubicBezTo>
                    <a:pt x="868" y="192"/>
                    <a:pt x="834" y="226"/>
                    <a:pt x="801" y="259"/>
                  </a:cubicBezTo>
                  <a:cubicBezTo>
                    <a:pt x="768" y="326"/>
                    <a:pt x="768" y="359"/>
                    <a:pt x="768" y="426"/>
                  </a:cubicBezTo>
                  <a:cubicBezTo>
                    <a:pt x="768" y="459"/>
                    <a:pt x="768" y="493"/>
                    <a:pt x="801" y="526"/>
                  </a:cubicBezTo>
                  <a:cubicBezTo>
                    <a:pt x="818" y="543"/>
                    <a:pt x="834" y="551"/>
                    <a:pt x="851" y="551"/>
                  </a:cubicBezTo>
                  <a:cubicBezTo>
                    <a:pt x="868" y="551"/>
                    <a:pt x="884" y="543"/>
                    <a:pt x="901" y="526"/>
                  </a:cubicBezTo>
                  <a:lnTo>
                    <a:pt x="901" y="526"/>
                  </a:lnTo>
                  <a:lnTo>
                    <a:pt x="634" y="1493"/>
                  </a:lnTo>
                  <a:lnTo>
                    <a:pt x="367" y="826"/>
                  </a:lnTo>
                  <a:cubicBezTo>
                    <a:pt x="401" y="793"/>
                    <a:pt x="467" y="760"/>
                    <a:pt x="467" y="726"/>
                  </a:cubicBezTo>
                  <a:cubicBezTo>
                    <a:pt x="501" y="659"/>
                    <a:pt x="501" y="626"/>
                    <a:pt x="501" y="593"/>
                  </a:cubicBezTo>
                  <a:cubicBezTo>
                    <a:pt x="534" y="526"/>
                    <a:pt x="501" y="493"/>
                    <a:pt x="467" y="459"/>
                  </a:cubicBezTo>
                  <a:cubicBezTo>
                    <a:pt x="467" y="443"/>
                    <a:pt x="459" y="434"/>
                    <a:pt x="442" y="434"/>
                  </a:cubicBezTo>
                  <a:cubicBezTo>
                    <a:pt x="426" y="434"/>
                    <a:pt x="401" y="443"/>
                    <a:pt x="367" y="459"/>
                  </a:cubicBezTo>
                  <a:lnTo>
                    <a:pt x="167" y="593"/>
                  </a:lnTo>
                  <a:cubicBezTo>
                    <a:pt x="101" y="626"/>
                    <a:pt x="67" y="659"/>
                    <a:pt x="34" y="693"/>
                  </a:cubicBezTo>
                  <a:cubicBezTo>
                    <a:pt x="0" y="760"/>
                    <a:pt x="0" y="793"/>
                    <a:pt x="0" y="860"/>
                  </a:cubicBezTo>
                  <a:cubicBezTo>
                    <a:pt x="0" y="893"/>
                    <a:pt x="0" y="926"/>
                    <a:pt x="34" y="960"/>
                  </a:cubicBezTo>
                  <a:lnTo>
                    <a:pt x="134" y="960"/>
                  </a:lnTo>
                  <a:lnTo>
                    <a:pt x="501" y="1927"/>
                  </a:lnTo>
                  <a:lnTo>
                    <a:pt x="367" y="2394"/>
                  </a:lnTo>
                  <a:lnTo>
                    <a:pt x="167" y="2527"/>
                  </a:lnTo>
                  <a:cubicBezTo>
                    <a:pt x="101" y="2561"/>
                    <a:pt x="67" y="2594"/>
                    <a:pt x="34" y="2661"/>
                  </a:cubicBezTo>
                  <a:cubicBezTo>
                    <a:pt x="0" y="2694"/>
                    <a:pt x="0" y="2728"/>
                    <a:pt x="0" y="2794"/>
                  </a:cubicBezTo>
                  <a:cubicBezTo>
                    <a:pt x="0" y="2828"/>
                    <a:pt x="0" y="2861"/>
                    <a:pt x="34" y="2894"/>
                  </a:cubicBezTo>
                  <a:cubicBezTo>
                    <a:pt x="50" y="2911"/>
                    <a:pt x="67" y="2919"/>
                    <a:pt x="88" y="2919"/>
                  </a:cubicBezTo>
                  <a:cubicBezTo>
                    <a:pt x="109" y="2919"/>
                    <a:pt x="134" y="2911"/>
                    <a:pt x="167" y="2894"/>
                  </a:cubicBezTo>
                  <a:lnTo>
                    <a:pt x="668" y="2594"/>
                  </a:lnTo>
                  <a:cubicBezTo>
                    <a:pt x="701" y="2561"/>
                    <a:pt x="734" y="2527"/>
                    <a:pt x="768" y="2494"/>
                  </a:cubicBezTo>
                  <a:cubicBezTo>
                    <a:pt x="801" y="2427"/>
                    <a:pt x="801" y="2394"/>
                    <a:pt x="801" y="2327"/>
                  </a:cubicBezTo>
                  <a:cubicBezTo>
                    <a:pt x="801" y="2261"/>
                    <a:pt x="768" y="2227"/>
                    <a:pt x="734" y="2227"/>
                  </a:cubicBezTo>
                  <a:cubicBezTo>
                    <a:pt x="734" y="2217"/>
                    <a:pt x="731" y="2213"/>
                    <a:pt x="726" y="2213"/>
                  </a:cubicBezTo>
                  <a:cubicBezTo>
                    <a:pt x="712" y="2213"/>
                    <a:pt x="681" y="2237"/>
                    <a:pt x="634" y="2261"/>
                  </a:cubicBezTo>
                  <a:lnTo>
                    <a:pt x="1168" y="393"/>
                  </a:lnTo>
                  <a:cubicBezTo>
                    <a:pt x="1201" y="359"/>
                    <a:pt x="1235" y="326"/>
                    <a:pt x="1235" y="259"/>
                  </a:cubicBezTo>
                  <a:cubicBezTo>
                    <a:pt x="1268" y="226"/>
                    <a:pt x="1268" y="192"/>
                    <a:pt x="1268" y="126"/>
                  </a:cubicBezTo>
                  <a:cubicBezTo>
                    <a:pt x="1268" y="92"/>
                    <a:pt x="1268" y="59"/>
                    <a:pt x="1235" y="26"/>
                  </a:cubicBezTo>
                  <a:cubicBezTo>
                    <a:pt x="1235" y="9"/>
                    <a:pt x="1218" y="1"/>
                    <a:pt x="11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6"/>
            <p:cNvSpPr/>
            <p:nvPr/>
          </p:nvSpPr>
          <p:spPr>
            <a:xfrm>
              <a:off x="2544500" y="2165125"/>
              <a:ext cx="33375" cy="69450"/>
            </a:xfrm>
            <a:custGeom>
              <a:avLst/>
              <a:gdLst/>
              <a:ahLst/>
              <a:cxnLst/>
              <a:rect l="l" t="t" r="r" b="b"/>
              <a:pathLst>
                <a:path w="1335" h="2778" extrusionOk="0">
                  <a:moveTo>
                    <a:pt x="967" y="375"/>
                  </a:moveTo>
                  <a:cubicBezTo>
                    <a:pt x="1034" y="409"/>
                    <a:pt x="1067" y="442"/>
                    <a:pt x="1101" y="509"/>
                  </a:cubicBezTo>
                  <a:cubicBezTo>
                    <a:pt x="1101" y="576"/>
                    <a:pt x="1134" y="609"/>
                    <a:pt x="1134" y="676"/>
                  </a:cubicBezTo>
                  <a:cubicBezTo>
                    <a:pt x="1134" y="809"/>
                    <a:pt x="1101" y="909"/>
                    <a:pt x="1034" y="1009"/>
                  </a:cubicBezTo>
                  <a:cubicBezTo>
                    <a:pt x="967" y="1109"/>
                    <a:pt x="901" y="1209"/>
                    <a:pt x="801" y="1276"/>
                  </a:cubicBezTo>
                  <a:cubicBezTo>
                    <a:pt x="767" y="1309"/>
                    <a:pt x="726" y="1326"/>
                    <a:pt x="684" y="1326"/>
                  </a:cubicBezTo>
                  <a:cubicBezTo>
                    <a:pt x="642" y="1326"/>
                    <a:pt x="600" y="1309"/>
                    <a:pt x="567" y="1276"/>
                  </a:cubicBezTo>
                  <a:cubicBezTo>
                    <a:pt x="500" y="1243"/>
                    <a:pt x="434" y="1143"/>
                    <a:pt x="467" y="1076"/>
                  </a:cubicBezTo>
                  <a:cubicBezTo>
                    <a:pt x="467" y="976"/>
                    <a:pt x="467" y="842"/>
                    <a:pt x="534" y="776"/>
                  </a:cubicBezTo>
                  <a:cubicBezTo>
                    <a:pt x="567" y="609"/>
                    <a:pt x="667" y="509"/>
                    <a:pt x="801" y="409"/>
                  </a:cubicBezTo>
                  <a:cubicBezTo>
                    <a:pt x="834" y="375"/>
                    <a:pt x="901" y="375"/>
                    <a:pt x="967" y="375"/>
                  </a:cubicBezTo>
                  <a:close/>
                  <a:moveTo>
                    <a:pt x="980" y="0"/>
                  </a:moveTo>
                  <a:cubicBezTo>
                    <a:pt x="909" y="0"/>
                    <a:pt x="834" y="25"/>
                    <a:pt x="767" y="75"/>
                  </a:cubicBezTo>
                  <a:cubicBezTo>
                    <a:pt x="701" y="109"/>
                    <a:pt x="667" y="142"/>
                    <a:pt x="600" y="209"/>
                  </a:cubicBezTo>
                  <a:cubicBezTo>
                    <a:pt x="534" y="275"/>
                    <a:pt x="467" y="342"/>
                    <a:pt x="434" y="442"/>
                  </a:cubicBezTo>
                  <a:lnTo>
                    <a:pt x="434" y="309"/>
                  </a:lnTo>
                  <a:lnTo>
                    <a:pt x="167" y="476"/>
                  </a:lnTo>
                  <a:cubicBezTo>
                    <a:pt x="133" y="476"/>
                    <a:pt x="67" y="509"/>
                    <a:pt x="67" y="576"/>
                  </a:cubicBezTo>
                  <a:cubicBezTo>
                    <a:pt x="33" y="609"/>
                    <a:pt x="0" y="676"/>
                    <a:pt x="33" y="709"/>
                  </a:cubicBezTo>
                  <a:cubicBezTo>
                    <a:pt x="0" y="776"/>
                    <a:pt x="33" y="809"/>
                    <a:pt x="67" y="842"/>
                  </a:cubicBezTo>
                  <a:cubicBezTo>
                    <a:pt x="67" y="854"/>
                    <a:pt x="74" y="857"/>
                    <a:pt x="85" y="857"/>
                  </a:cubicBezTo>
                  <a:cubicBezTo>
                    <a:pt x="108" y="857"/>
                    <a:pt x="145" y="842"/>
                    <a:pt x="167" y="842"/>
                  </a:cubicBezTo>
                  <a:lnTo>
                    <a:pt x="200" y="809"/>
                  </a:lnTo>
                  <a:lnTo>
                    <a:pt x="200" y="2377"/>
                  </a:lnTo>
                  <a:lnTo>
                    <a:pt x="167" y="2410"/>
                  </a:lnTo>
                  <a:cubicBezTo>
                    <a:pt x="133" y="2444"/>
                    <a:pt x="67" y="2477"/>
                    <a:pt x="67" y="2510"/>
                  </a:cubicBezTo>
                  <a:cubicBezTo>
                    <a:pt x="33" y="2577"/>
                    <a:pt x="0" y="2610"/>
                    <a:pt x="33" y="2677"/>
                  </a:cubicBezTo>
                  <a:cubicBezTo>
                    <a:pt x="0" y="2710"/>
                    <a:pt x="33" y="2744"/>
                    <a:pt x="67" y="2777"/>
                  </a:cubicBezTo>
                  <a:cubicBezTo>
                    <a:pt x="67" y="2777"/>
                    <a:pt x="133" y="2777"/>
                    <a:pt x="167" y="2744"/>
                  </a:cubicBezTo>
                  <a:lnTo>
                    <a:pt x="600" y="2510"/>
                  </a:lnTo>
                  <a:cubicBezTo>
                    <a:pt x="634" y="2477"/>
                    <a:pt x="667" y="2444"/>
                    <a:pt x="701" y="2410"/>
                  </a:cubicBezTo>
                  <a:cubicBezTo>
                    <a:pt x="734" y="2344"/>
                    <a:pt x="734" y="2310"/>
                    <a:pt x="734" y="2243"/>
                  </a:cubicBezTo>
                  <a:cubicBezTo>
                    <a:pt x="734" y="2210"/>
                    <a:pt x="734" y="2177"/>
                    <a:pt x="701" y="2143"/>
                  </a:cubicBezTo>
                  <a:cubicBezTo>
                    <a:pt x="684" y="2127"/>
                    <a:pt x="667" y="2118"/>
                    <a:pt x="650" y="2118"/>
                  </a:cubicBezTo>
                  <a:cubicBezTo>
                    <a:pt x="634" y="2118"/>
                    <a:pt x="617" y="2127"/>
                    <a:pt x="600" y="2143"/>
                  </a:cubicBezTo>
                  <a:lnTo>
                    <a:pt x="467" y="2243"/>
                  </a:lnTo>
                  <a:lnTo>
                    <a:pt x="467" y="1676"/>
                  </a:lnTo>
                  <a:lnTo>
                    <a:pt x="600" y="1676"/>
                  </a:lnTo>
                  <a:cubicBezTo>
                    <a:pt x="667" y="1676"/>
                    <a:pt x="734" y="1643"/>
                    <a:pt x="767" y="1610"/>
                  </a:cubicBezTo>
                  <a:cubicBezTo>
                    <a:pt x="934" y="1510"/>
                    <a:pt x="1067" y="1376"/>
                    <a:pt x="1134" y="1209"/>
                  </a:cubicBezTo>
                  <a:cubicBezTo>
                    <a:pt x="1268" y="1009"/>
                    <a:pt x="1334" y="776"/>
                    <a:pt x="1334" y="509"/>
                  </a:cubicBezTo>
                  <a:cubicBezTo>
                    <a:pt x="1334" y="342"/>
                    <a:pt x="1301" y="175"/>
                    <a:pt x="1168" y="75"/>
                  </a:cubicBezTo>
                  <a:cubicBezTo>
                    <a:pt x="1117" y="25"/>
                    <a:pt x="1051" y="0"/>
                    <a:pt x="9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6"/>
            <p:cNvSpPr/>
            <p:nvPr/>
          </p:nvSpPr>
          <p:spPr>
            <a:xfrm>
              <a:off x="2582850" y="2146075"/>
              <a:ext cx="30875" cy="46500"/>
            </a:xfrm>
            <a:custGeom>
              <a:avLst/>
              <a:gdLst/>
              <a:ahLst/>
              <a:cxnLst/>
              <a:rect l="l" t="t" r="r" b="b"/>
              <a:pathLst>
                <a:path w="1235" h="1860" extrusionOk="0">
                  <a:moveTo>
                    <a:pt x="801" y="904"/>
                  </a:moveTo>
                  <a:lnTo>
                    <a:pt x="801" y="1071"/>
                  </a:lnTo>
                  <a:cubicBezTo>
                    <a:pt x="734" y="1137"/>
                    <a:pt x="701" y="1238"/>
                    <a:pt x="634" y="1304"/>
                  </a:cubicBezTo>
                  <a:cubicBezTo>
                    <a:pt x="568" y="1371"/>
                    <a:pt x="501" y="1404"/>
                    <a:pt x="434" y="1471"/>
                  </a:cubicBezTo>
                  <a:cubicBezTo>
                    <a:pt x="401" y="1504"/>
                    <a:pt x="334" y="1504"/>
                    <a:pt x="267" y="1504"/>
                  </a:cubicBezTo>
                  <a:cubicBezTo>
                    <a:pt x="267" y="1471"/>
                    <a:pt x="267" y="1471"/>
                    <a:pt x="267" y="1438"/>
                  </a:cubicBezTo>
                  <a:cubicBezTo>
                    <a:pt x="267" y="1371"/>
                    <a:pt x="267" y="1304"/>
                    <a:pt x="301" y="1271"/>
                  </a:cubicBezTo>
                  <a:cubicBezTo>
                    <a:pt x="367" y="1171"/>
                    <a:pt x="467" y="1071"/>
                    <a:pt x="568" y="1004"/>
                  </a:cubicBezTo>
                  <a:cubicBezTo>
                    <a:pt x="634" y="971"/>
                    <a:pt x="701" y="937"/>
                    <a:pt x="801" y="904"/>
                  </a:cubicBezTo>
                  <a:close/>
                  <a:moveTo>
                    <a:pt x="818" y="0"/>
                  </a:moveTo>
                  <a:cubicBezTo>
                    <a:pt x="753" y="0"/>
                    <a:pt x="683" y="29"/>
                    <a:pt x="601" y="70"/>
                  </a:cubicBezTo>
                  <a:cubicBezTo>
                    <a:pt x="534" y="103"/>
                    <a:pt x="467" y="137"/>
                    <a:pt x="434" y="203"/>
                  </a:cubicBezTo>
                  <a:cubicBezTo>
                    <a:pt x="367" y="237"/>
                    <a:pt x="301" y="304"/>
                    <a:pt x="267" y="337"/>
                  </a:cubicBezTo>
                  <a:cubicBezTo>
                    <a:pt x="234" y="370"/>
                    <a:pt x="201" y="404"/>
                    <a:pt x="167" y="437"/>
                  </a:cubicBezTo>
                  <a:cubicBezTo>
                    <a:pt x="167" y="470"/>
                    <a:pt x="167" y="504"/>
                    <a:pt x="134" y="504"/>
                  </a:cubicBezTo>
                  <a:cubicBezTo>
                    <a:pt x="134" y="537"/>
                    <a:pt x="134" y="570"/>
                    <a:pt x="134" y="604"/>
                  </a:cubicBezTo>
                  <a:cubicBezTo>
                    <a:pt x="134" y="637"/>
                    <a:pt x="167" y="670"/>
                    <a:pt x="167" y="704"/>
                  </a:cubicBezTo>
                  <a:cubicBezTo>
                    <a:pt x="184" y="720"/>
                    <a:pt x="201" y="729"/>
                    <a:pt x="217" y="729"/>
                  </a:cubicBezTo>
                  <a:cubicBezTo>
                    <a:pt x="234" y="729"/>
                    <a:pt x="251" y="720"/>
                    <a:pt x="267" y="704"/>
                  </a:cubicBezTo>
                  <a:cubicBezTo>
                    <a:pt x="301" y="670"/>
                    <a:pt x="334" y="670"/>
                    <a:pt x="334" y="637"/>
                  </a:cubicBezTo>
                  <a:cubicBezTo>
                    <a:pt x="434" y="537"/>
                    <a:pt x="501" y="470"/>
                    <a:pt x="601" y="404"/>
                  </a:cubicBezTo>
                  <a:cubicBezTo>
                    <a:pt x="672" y="380"/>
                    <a:pt x="709" y="356"/>
                    <a:pt x="737" y="356"/>
                  </a:cubicBezTo>
                  <a:cubicBezTo>
                    <a:pt x="748" y="356"/>
                    <a:pt x="758" y="360"/>
                    <a:pt x="768" y="370"/>
                  </a:cubicBezTo>
                  <a:cubicBezTo>
                    <a:pt x="834" y="370"/>
                    <a:pt x="834" y="404"/>
                    <a:pt x="834" y="470"/>
                  </a:cubicBezTo>
                  <a:lnTo>
                    <a:pt x="834" y="570"/>
                  </a:lnTo>
                  <a:cubicBezTo>
                    <a:pt x="734" y="570"/>
                    <a:pt x="668" y="604"/>
                    <a:pt x="568" y="670"/>
                  </a:cubicBezTo>
                  <a:cubicBezTo>
                    <a:pt x="401" y="737"/>
                    <a:pt x="267" y="904"/>
                    <a:pt x="167" y="1071"/>
                  </a:cubicBezTo>
                  <a:cubicBezTo>
                    <a:pt x="67" y="1238"/>
                    <a:pt x="34" y="1404"/>
                    <a:pt x="34" y="1571"/>
                  </a:cubicBezTo>
                  <a:cubicBezTo>
                    <a:pt x="0" y="1671"/>
                    <a:pt x="67" y="1771"/>
                    <a:pt x="134" y="1838"/>
                  </a:cubicBezTo>
                  <a:cubicBezTo>
                    <a:pt x="175" y="1852"/>
                    <a:pt x="217" y="1860"/>
                    <a:pt x="258" y="1860"/>
                  </a:cubicBezTo>
                  <a:cubicBezTo>
                    <a:pt x="317" y="1860"/>
                    <a:pt x="375" y="1844"/>
                    <a:pt x="434" y="1805"/>
                  </a:cubicBezTo>
                  <a:cubicBezTo>
                    <a:pt x="501" y="1771"/>
                    <a:pt x="568" y="1738"/>
                    <a:pt x="601" y="1671"/>
                  </a:cubicBezTo>
                  <a:cubicBezTo>
                    <a:pt x="668" y="1604"/>
                    <a:pt x="734" y="1538"/>
                    <a:pt x="801" y="1471"/>
                  </a:cubicBezTo>
                  <a:lnTo>
                    <a:pt x="801" y="1538"/>
                  </a:lnTo>
                  <a:lnTo>
                    <a:pt x="1068" y="1404"/>
                  </a:lnTo>
                  <a:cubicBezTo>
                    <a:pt x="1135" y="1371"/>
                    <a:pt x="1168" y="1338"/>
                    <a:pt x="1201" y="1304"/>
                  </a:cubicBezTo>
                  <a:cubicBezTo>
                    <a:pt x="1201" y="1238"/>
                    <a:pt x="1235" y="1204"/>
                    <a:pt x="1235" y="1137"/>
                  </a:cubicBezTo>
                  <a:cubicBezTo>
                    <a:pt x="1235" y="1104"/>
                    <a:pt x="1235" y="1071"/>
                    <a:pt x="1201" y="1037"/>
                  </a:cubicBezTo>
                  <a:cubicBezTo>
                    <a:pt x="1185" y="1021"/>
                    <a:pt x="1168" y="1012"/>
                    <a:pt x="1147" y="1012"/>
                  </a:cubicBezTo>
                  <a:cubicBezTo>
                    <a:pt x="1126" y="1012"/>
                    <a:pt x="1101" y="1021"/>
                    <a:pt x="1068" y="1037"/>
                  </a:cubicBezTo>
                  <a:lnTo>
                    <a:pt x="1035" y="1071"/>
                  </a:lnTo>
                  <a:lnTo>
                    <a:pt x="1035" y="337"/>
                  </a:lnTo>
                  <a:cubicBezTo>
                    <a:pt x="1035" y="170"/>
                    <a:pt x="1001" y="70"/>
                    <a:pt x="934" y="37"/>
                  </a:cubicBezTo>
                  <a:cubicBezTo>
                    <a:pt x="896" y="11"/>
                    <a:pt x="858" y="0"/>
                    <a:pt x="8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6"/>
            <p:cNvSpPr/>
            <p:nvPr/>
          </p:nvSpPr>
          <p:spPr>
            <a:xfrm>
              <a:off x="2617050" y="2120500"/>
              <a:ext cx="31700" cy="68825"/>
            </a:xfrm>
            <a:custGeom>
              <a:avLst/>
              <a:gdLst/>
              <a:ahLst/>
              <a:cxnLst/>
              <a:rect l="l" t="t" r="r" b="b"/>
              <a:pathLst>
                <a:path w="1268" h="2753" extrusionOk="0">
                  <a:moveTo>
                    <a:pt x="651" y="643"/>
                  </a:moveTo>
                  <a:cubicBezTo>
                    <a:pt x="692" y="643"/>
                    <a:pt x="734" y="659"/>
                    <a:pt x="767" y="693"/>
                  </a:cubicBezTo>
                  <a:cubicBezTo>
                    <a:pt x="834" y="759"/>
                    <a:pt x="867" y="860"/>
                    <a:pt x="867" y="960"/>
                  </a:cubicBezTo>
                  <a:cubicBezTo>
                    <a:pt x="867" y="1093"/>
                    <a:pt x="834" y="1226"/>
                    <a:pt x="767" y="1360"/>
                  </a:cubicBezTo>
                  <a:cubicBezTo>
                    <a:pt x="734" y="1460"/>
                    <a:pt x="634" y="1560"/>
                    <a:pt x="534" y="1627"/>
                  </a:cubicBezTo>
                  <a:cubicBezTo>
                    <a:pt x="500" y="1643"/>
                    <a:pt x="467" y="1652"/>
                    <a:pt x="434" y="1652"/>
                  </a:cubicBezTo>
                  <a:cubicBezTo>
                    <a:pt x="400" y="1652"/>
                    <a:pt x="367" y="1643"/>
                    <a:pt x="334" y="1627"/>
                  </a:cubicBezTo>
                  <a:cubicBezTo>
                    <a:pt x="267" y="1527"/>
                    <a:pt x="234" y="1427"/>
                    <a:pt x="234" y="1327"/>
                  </a:cubicBezTo>
                  <a:cubicBezTo>
                    <a:pt x="234" y="1193"/>
                    <a:pt x="267" y="1060"/>
                    <a:pt x="334" y="960"/>
                  </a:cubicBezTo>
                  <a:cubicBezTo>
                    <a:pt x="367" y="826"/>
                    <a:pt x="434" y="759"/>
                    <a:pt x="534" y="693"/>
                  </a:cubicBezTo>
                  <a:cubicBezTo>
                    <a:pt x="567" y="659"/>
                    <a:pt x="609" y="643"/>
                    <a:pt x="651" y="643"/>
                  </a:cubicBezTo>
                  <a:close/>
                  <a:moveTo>
                    <a:pt x="1184" y="1"/>
                  </a:moveTo>
                  <a:cubicBezTo>
                    <a:pt x="1168" y="1"/>
                    <a:pt x="1151" y="9"/>
                    <a:pt x="1134" y="26"/>
                  </a:cubicBezTo>
                  <a:lnTo>
                    <a:pt x="867" y="192"/>
                  </a:lnTo>
                  <a:lnTo>
                    <a:pt x="867" y="292"/>
                  </a:lnTo>
                  <a:cubicBezTo>
                    <a:pt x="801" y="259"/>
                    <a:pt x="767" y="259"/>
                    <a:pt x="701" y="259"/>
                  </a:cubicBezTo>
                  <a:cubicBezTo>
                    <a:pt x="667" y="259"/>
                    <a:pt x="601" y="259"/>
                    <a:pt x="534" y="292"/>
                  </a:cubicBezTo>
                  <a:cubicBezTo>
                    <a:pt x="367" y="426"/>
                    <a:pt x="234" y="559"/>
                    <a:pt x="167" y="759"/>
                  </a:cubicBezTo>
                  <a:cubicBezTo>
                    <a:pt x="67" y="960"/>
                    <a:pt x="0" y="1193"/>
                    <a:pt x="0" y="1427"/>
                  </a:cubicBezTo>
                  <a:cubicBezTo>
                    <a:pt x="0" y="1627"/>
                    <a:pt x="33" y="1794"/>
                    <a:pt x="167" y="1927"/>
                  </a:cubicBezTo>
                  <a:cubicBezTo>
                    <a:pt x="217" y="1977"/>
                    <a:pt x="284" y="2002"/>
                    <a:pt x="350" y="2002"/>
                  </a:cubicBezTo>
                  <a:cubicBezTo>
                    <a:pt x="417" y="2002"/>
                    <a:pt x="484" y="1977"/>
                    <a:pt x="534" y="1927"/>
                  </a:cubicBezTo>
                  <a:cubicBezTo>
                    <a:pt x="601" y="1894"/>
                    <a:pt x="667" y="1860"/>
                    <a:pt x="701" y="1827"/>
                  </a:cubicBezTo>
                  <a:cubicBezTo>
                    <a:pt x="767" y="1760"/>
                    <a:pt x="801" y="1693"/>
                    <a:pt x="867" y="1627"/>
                  </a:cubicBezTo>
                  <a:lnTo>
                    <a:pt x="867" y="1794"/>
                  </a:lnTo>
                  <a:cubicBezTo>
                    <a:pt x="867" y="1860"/>
                    <a:pt x="834" y="1960"/>
                    <a:pt x="801" y="2027"/>
                  </a:cubicBezTo>
                  <a:cubicBezTo>
                    <a:pt x="767" y="2094"/>
                    <a:pt x="701" y="2160"/>
                    <a:pt x="634" y="2227"/>
                  </a:cubicBezTo>
                  <a:lnTo>
                    <a:pt x="400" y="2361"/>
                  </a:lnTo>
                  <a:cubicBezTo>
                    <a:pt x="334" y="2394"/>
                    <a:pt x="300" y="2427"/>
                    <a:pt x="267" y="2461"/>
                  </a:cubicBezTo>
                  <a:cubicBezTo>
                    <a:pt x="267" y="2527"/>
                    <a:pt x="234" y="2561"/>
                    <a:pt x="234" y="2627"/>
                  </a:cubicBezTo>
                  <a:cubicBezTo>
                    <a:pt x="234" y="2661"/>
                    <a:pt x="267" y="2694"/>
                    <a:pt x="267" y="2728"/>
                  </a:cubicBezTo>
                  <a:cubicBezTo>
                    <a:pt x="284" y="2744"/>
                    <a:pt x="300" y="2753"/>
                    <a:pt x="321" y="2753"/>
                  </a:cubicBezTo>
                  <a:cubicBezTo>
                    <a:pt x="342" y="2753"/>
                    <a:pt x="367" y="2744"/>
                    <a:pt x="400" y="2728"/>
                  </a:cubicBezTo>
                  <a:lnTo>
                    <a:pt x="634" y="2561"/>
                  </a:lnTo>
                  <a:cubicBezTo>
                    <a:pt x="734" y="2527"/>
                    <a:pt x="834" y="2427"/>
                    <a:pt x="867" y="2327"/>
                  </a:cubicBezTo>
                  <a:cubicBezTo>
                    <a:pt x="934" y="2227"/>
                    <a:pt x="1001" y="2127"/>
                    <a:pt x="1034" y="2027"/>
                  </a:cubicBezTo>
                  <a:cubicBezTo>
                    <a:pt x="1068" y="1894"/>
                    <a:pt x="1101" y="1794"/>
                    <a:pt x="1101" y="1660"/>
                  </a:cubicBezTo>
                  <a:lnTo>
                    <a:pt x="1101" y="426"/>
                  </a:lnTo>
                  <a:lnTo>
                    <a:pt x="1134" y="393"/>
                  </a:lnTo>
                  <a:cubicBezTo>
                    <a:pt x="1168" y="359"/>
                    <a:pt x="1201" y="326"/>
                    <a:pt x="1234" y="259"/>
                  </a:cubicBezTo>
                  <a:cubicBezTo>
                    <a:pt x="1268" y="226"/>
                    <a:pt x="1268" y="192"/>
                    <a:pt x="1268" y="126"/>
                  </a:cubicBezTo>
                  <a:cubicBezTo>
                    <a:pt x="1268" y="92"/>
                    <a:pt x="1268" y="59"/>
                    <a:pt x="1234" y="26"/>
                  </a:cubicBezTo>
                  <a:cubicBezTo>
                    <a:pt x="1218" y="9"/>
                    <a:pt x="1201" y="1"/>
                    <a:pt x="118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6"/>
            <p:cNvSpPr/>
            <p:nvPr/>
          </p:nvSpPr>
          <p:spPr>
            <a:xfrm>
              <a:off x="2651225" y="2106125"/>
              <a:ext cx="30875" cy="45250"/>
            </a:xfrm>
            <a:custGeom>
              <a:avLst/>
              <a:gdLst/>
              <a:ahLst/>
              <a:cxnLst/>
              <a:rect l="l" t="t" r="r" b="b"/>
              <a:pathLst>
                <a:path w="1235" h="1810" extrusionOk="0">
                  <a:moveTo>
                    <a:pt x="801" y="400"/>
                  </a:moveTo>
                  <a:cubicBezTo>
                    <a:pt x="868" y="434"/>
                    <a:pt x="901" y="467"/>
                    <a:pt x="935" y="567"/>
                  </a:cubicBezTo>
                  <a:lnTo>
                    <a:pt x="268" y="934"/>
                  </a:lnTo>
                  <a:cubicBezTo>
                    <a:pt x="301" y="834"/>
                    <a:pt x="334" y="734"/>
                    <a:pt x="401" y="634"/>
                  </a:cubicBezTo>
                  <a:cubicBezTo>
                    <a:pt x="434" y="567"/>
                    <a:pt x="501" y="501"/>
                    <a:pt x="601" y="434"/>
                  </a:cubicBezTo>
                  <a:cubicBezTo>
                    <a:pt x="668" y="400"/>
                    <a:pt x="735" y="400"/>
                    <a:pt x="801" y="400"/>
                  </a:cubicBezTo>
                  <a:close/>
                  <a:moveTo>
                    <a:pt x="868" y="0"/>
                  </a:moveTo>
                  <a:cubicBezTo>
                    <a:pt x="801" y="0"/>
                    <a:pt x="701" y="34"/>
                    <a:pt x="635" y="100"/>
                  </a:cubicBezTo>
                  <a:cubicBezTo>
                    <a:pt x="434" y="200"/>
                    <a:pt x="301" y="367"/>
                    <a:pt x="201" y="534"/>
                  </a:cubicBezTo>
                  <a:cubicBezTo>
                    <a:pt x="101" y="767"/>
                    <a:pt x="34" y="1001"/>
                    <a:pt x="34" y="1234"/>
                  </a:cubicBezTo>
                  <a:cubicBezTo>
                    <a:pt x="1" y="1435"/>
                    <a:pt x="67" y="1601"/>
                    <a:pt x="201" y="1735"/>
                  </a:cubicBezTo>
                  <a:cubicBezTo>
                    <a:pt x="251" y="1785"/>
                    <a:pt x="309" y="1810"/>
                    <a:pt x="376" y="1810"/>
                  </a:cubicBezTo>
                  <a:cubicBezTo>
                    <a:pt x="443" y="1810"/>
                    <a:pt x="518" y="1785"/>
                    <a:pt x="601" y="1735"/>
                  </a:cubicBezTo>
                  <a:cubicBezTo>
                    <a:pt x="735" y="1668"/>
                    <a:pt x="835" y="1568"/>
                    <a:pt x="935" y="1501"/>
                  </a:cubicBezTo>
                  <a:cubicBezTo>
                    <a:pt x="1035" y="1401"/>
                    <a:pt x="1102" y="1334"/>
                    <a:pt x="1168" y="1234"/>
                  </a:cubicBezTo>
                  <a:cubicBezTo>
                    <a:pt x="1168" y="1201"/>
                    <a:pt x="1202" y="1168"/>
                    <a:pt x="1202" y="1101"/>
                  </a:cubicBezTo>
                  <a:cubicBezTo>
                    <a:pt x="1202" y="1068"/>
                    <a:pt x="1168" y="1034"/>
                    <a:pt x="1168" y="1001"/>
                  </a:cubicBezTo>
                  <a:cubicBezTo>
                    <a:pt x="1152" y="984"/>
                    <a:pt x="1135" y="976"/>
                    <a:pt x="1118" y="976"/>
                  </a:cubicBezTo>
                  <a:cubicBezTo>
                    <a:pt x="1102" y="976"/>
                    <a:pt x="1085" y="984"/>
                    <a:pt x="1068" y="1001"/>
                  </a:cubicBezTo>
                  <a:cubicBezTo>
                    <a:pt x="1035" y="1034"/>
                    <a:pt x="1001" y="1068"/>
                    <a:pt x="968" y="1101"/>
                  </a:cubicBezTo>
                  <a:cubicBezTo>
                    <a:pt x="868" y="1201"/>
                    <a:pt x="735" y="1301"/>
                    <a:pt x="635" y="1368"/>
                  </a:cubicBezTo>
                  <a:cubicBezTo>
                    <a:pt x="586" y="1417"/>
                    <a:pt x="519" y="1448"/>
                    <a:pt x="447" y="1448"/>
                  </a:cubicBezTo>
                  <a:cubicBezTo>
                    <a:pt x="421" y="1448"/>
                    <a:pt x="394" y="1443"/>
                    <a:pt x="368" y="1435"/>
                  </a:cubicBezTo>
                  <a:cubicBezTo>
                    <a:pt x="301" y="1401"/>
                    <a:pt x="268" y="1368"/>
                    <a:pt x="268" y="1301"/>
                  </a:cubicBezTo>
                  <a:lnTo>
                    <a:pt x="1202" y="767"/>
                  </a:lnTo>
                  <a:lnTo>
                    <a:pt x="1235" y="601"/>
                  </a:lnTo>
                  <a:cubicBezTo>
                    <a:pt x="1235" y="501"/>
                    <a:pt x="1202" y="400"/>
                    <a:pt x="1202" y="300"/>
                  </a:cubicBezTo>
                  <a:cubicBezTo>
                    <a:pt x="1168" y="234"/>
                    <a:pt x="1102" y="134"/>
                    <a:pt x="1068" y="67"/>
                  </a:cubicBezTo>
                  <a:cubicBezTo>
                    <a:pt x="1001" y="34"/>
                    <a:pt x="935" y="0"/>
                    <a:pt x="8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6"/>
            <p:cNvSpPr/>
            <p:nvPr/>
          </p:nvSpPr>
          <p:spPr>
            <a:xfrm>
              <a:off x="2697100" y="2116575"/>
              <a:ext cx="8350" cy="12700"/>
            </a:xfrm>
            <a:custGeom>
              <a:avLst/>
              <a:gdLst/>
              <a:ahLst/>
              <a:cxnLst/>
              <a:rect l="l" t="t" r="r" b="b"/>
              <a:pathLst>
                <a:path w="334" h="508" extrusionOk="0">
                  <a:moveTo>
                    <a:pt x="266" y="1"/>
                  </a:moveTo>
                  <a:cubicBezTo>
                    <a:pt x="241" y="1"/>
                    <a:pt x="212" y="16"/>
                    <a:pt x="167" y="16"/>
                  </a:cubicBezTo>
                  <a:cubicBezTo>
                    <a:pt x="134" y="49"/>
                    <a:pt x="67" y="116"/>
                    <a:pt x="34" y="183"/>
                  </a:cubicBezTo>
                  <a:cubicBezTo>
                    <a:pt x="34" y="216"/>
                    <a:pt x="0" y="283"/>
                    <a:pt x="0" y="349"/>
                  </a:cubicBezTo>
                  <a:cubicBezTo>
                    <a:pt x="0" y="416"/>
                    <a:pt x="0" y="449"/>
                    <a:pt x="34" y="483"/>
                  </a:cubicBezTo>
                  <a:cubicBezTo>
                    <a:pt x="50" y="499"/>
                    <a:pt x="75" y="508"/>
                    <a:pt x="100" y="508"/>
                  </a:cubicBezTo>
                  <a:cubicBezTo>
                    <a:pt x="125" y="508"/>
                    <a:pt x="150" y="499"/>
                    <a:pt x="167" y="483"/>
                  </a:cubicBezTo>
                  <a:cubicBezTo>
                    <a:pt x="234" y="449"/>
                    <a:pt x="267" y="416"/>
                    <a:pt x="301" y="349"/>
                  </a:cubicBezTo>
                  <a:cubicBezTo>
                    <a:pt x="334" y="283"/>
                    <a:pt x="334" y="216"/>
                    <a:pt x="334" y="183"/>
                  </a:cubicBezTo>
                  <a:cubicBezTo>
                    <a:pt x="334" y="116"/>
                    <a:pt x="334" y="83"/>
                    <a:pt x="301" y="16"/>
                  </a:cubicBezTo>
                  <a:cubicBezTo>
                    <a:pt x="289" y="5"/>
                    <a:pt x="278" y="1"/>
                    <a:pt x="26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6"/>
            <p:cNvSpPr/>
            <p:nvPr/>
          </p:nvSpPr>
          <p:spPr>
            <a:xfrm>
              <a:off x="2722125" y="2062750"/>
              <a:ext cx="29200" cy="47600"/>
            </a:xfrm>
            <a:custGeom>
              <a:avLst/>
              <a:gdLst/>
              <a:ahLst/>
              <a:cxnLst/>
              <a:rect l="l" t="t" r="r" b="b"/>
              <a:pathLst>
                <a:path w="1168" h="1904" extrusionOk="0">
                  <a:moveTo>
                    <a:pt x="1001" y="1"/>
                  </a:moveTo>
                  <a:cubicBezTo>
                    <a:pt x="967" y="34"/>
                    <a:pt x="934" y="67"/>
                    <a:pt x="901" y="101"/>
                  </a:cubicBezTo>
                  <a:lnTo>
                    <a:pt x="734" y="101"/>
                  </a:lnTo>
                  <a:cubicBezTo>
                    <a:pt x="701" y="134"/>
                    <a:pt x="634" y="134"/>
                    <a:pt x="567" y="201"/>
                  </a:cubicBezTo>
                  <a:cubicBezTo>
                    <a:pt x="400" y="301"/>
                    <a:pt x="234" y="468"/>
                    <a:pt x="167" y="668"/>
                  </a:cubicBezTo>
                  <a:cubicBezTo>
                    <a:pt x="33" y="901"/>
                    <a:pt x="0" y="1135"/>
                    <a:pt x="0" y="1368"/>
                  </a:cubicBezTo>
                  <a:cubicBezTo>
                    <a:pt x="0" y="1635"/>
                    <a:pt x="67" y="1802"/>
                    <a:pt x="200" y="1869"/>
                  </a:cubicBezTo>
                  <a:cubicBezTo>
                    <a:pt x="248" y="1892"/>
                    <a:pt x="299" y="1903"/>
                    <a:pt x="350" y="1903"/>
                  </a:cubicBezTo>
                  <a:cubicBezTo>
                    <a:pt x="443" y="1903"/>
                    <a:pt x="536" y="1866"/>
                    <a:pt x="601" y="1802"/>
                  </a:cubicBezTo>
                  <a:cubicBezTo>
                    <a:pt x="801" y="1702"/>
                    <a:pt x="934" y="1568"/>
                    <a:pt x="1068" y="1402"/>
                  </a:cubicBezTo>
                  <a:cubicBezTo>
                    <a:pt x="1101" y="1335"/>
                    <a:pt x="1168" y="1235"/>
                    <a:pt x="1168" y="1135"/>
                  </a:cubicBezTo>
                  <a:cubicBezTo>
                    <a:pt x="1168" y="1068"/>
                    <a:pt x="1134" y="1035"/>
                    <a:pt x="1134" y="1035"/>
                  </a:cubicBezTo>
                  <a:cubicBezTo>
                    <a:pt x="1118" y="1018"/>
                    <a:pt x="1101" y="1010"/>
                    <a:pt x="1084" y="1010"/>
                  </a:cubicBezTo>
                  <a:cubicBezTo>
                    <a:pt x="1068" y="1010"/>
                    <a:pt x="1051" y="1018"/>
                    <a:pt x="1034" y="1035"/>
                  </a:cubicBezTo>
                  <a:cubicBezTo>
                    <a:pt x="1001" y="1035"/>
                    <a:pt x="967" y="1101"/>
                    <a:pt x="967" y="1135"/>
                  </a:cubicBezTo>
                  <a:cubicBezTo>
                    <a:pt x="934" y="1201"/>
                    <a:pt x="901" y="1235"/>
                    <a:pt x="867" y="1302"/>
                  </a:cubicBezTo>
                  <a:cubicBezTo>
                    <a:pt x="801" y="1368"/>
                    <a:pt x="701" y="1402"/>
                    <a:pt x="634" y="1468"/>
                  </a:cubicBezTo>
                  <a:cubicBezTo>
                    <a:pt x="512" y="1517"/>
                    <a:pt x="425" y="1548"/>
                    <a:pt x="362" y="1548"/>
                  </a:cubicBezTo>
                  <a:cubicBezTo>
                    <a:pt x="338" y="1548"/>
                    <a:pt x="318" y="1544"/>
                    <a:pt x="300" y="1535"/>
                  </a:cubicBezTo>
                  <a:cubicBezTo>
                    <a:pt x="267" y="1468"/>
                    <a:pt x="234" y="1402"/>
                    <a:pt x="234" y="1268"/>
                  </a:cubicBezTo>
                  <a:cubicBezTo>
                    <a:pt x="234" y="1101"/>
                    <a:pt x="267" y="968"/>
                    <a:pt x="334" y="835"/>
                  </a:cubicBezTo>
                  <a:cubicBezTo>
                    <a:pt x="367" y="701"/>
                    <a:pt x="467" y="601"/>
                    <a:pt x="567" y="534"/>
                  </a:cubicBezTo>
                  <a:cubicBezTo>
                    <a:pt x="614" y="511"/>
                    <a:pt x="678" y="487"/>
                    <a:pt x="735" y="487"/>
                  </a:cubicBezTo>
                  <a:cubicBezTo>
                    <a:pt x="759" y="487"/>
                    <a:pt x="781" y="491"/>
                    <a:pt x="801" y="501"/>
                  </a:cubicBezTo>
                  <a:cubicBezTo>
                    <a:pt x="834" y="501"/>
                    <a:pt x="867" y="534"/>
                    <a:pt x="867" y="601"/>
                  </a:cubicBezTo>
                  <a:cubicBezTo>
                    <a:pt x="867" y="668"/>
                    <a:pt x="901" y="668"/>
                    <a:pt x="901" y="701"/>
                  </a:cubicBezTo>
                  <a:cubicBezTo>
                    <a:pt x="917" y="718"/>
                    <a:pt x="934" y="726"/>
                    <a:pt x="951" y="726"/>
                  </a:cubicBezTo>
                  <a:cubicBezTo>
                    <a:pt x="967" y="726"/>
                    <a:pt x="984" y="718"/>
                    <a:pt x="1001" y="701"/>
                  </a:cubicBezTo>
                  <a:cubicBezTo>
                    <a:pt x="1034" y="668"/>
                    <a:pt x="1068" y="634"/>
                    <a:pt x="1068" y="601"/>
                  </a:cubicBezTo>
                  <a:cubicBezTo>
                    <a:pt x="1101" y="534"/>
                    <a:pt x="1101" y="468"/>
                    <a:pt x="1101" y="401"/>
                  </a:cubicBezTo>
                  <a:lnTo>
                    <a:pt x="1101" y="167"/>
                  </a:lnTo>
                  <a:cubicBezTo>
                    <a:pt x="1101" y="101"/>
                    <a:pt x="1101" y="34"/>
                    <a:pt x="10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6"/>
            <p:cNvSpPr/>
            <p:nvPr/>
          </p:nvSpPr>
          <p:spPr>
            <a:xfrm>
              <a:off x="2755475" y="2045750"/>
              <a:ext cx="30050" cy="44550"/>
            </a:xfrm>
            <a:custGeom>
              <a:avLst/>
              <a:gdLst/>
              <a:ahLst/>
              <a:cxnLst/>
              <a:rect l="l" t="t" r="r" b="b"/>
              <a:pathLst>
                <a:path w="1202" h="1782" extrusionOk="0">
                  <a:moveTo>
                    <a:pt x="710" y="387"/>
                  </a:moveTo>
                  <a:cubicBezTo>
                    <a:pt x="768" y="387"/>
                    <a:pt x="829" y="422"/>
                    <a:pt x="868" y="480"/>
                  </a:cubicBezTo>
                  <a:cubicBezTo>
                    <a:pt x="934" y="547"/>
                    <a:pt x="968" y="647"/>
                    <a:pt x="968" y="714"/>
                  </a:cubicBezTo>
                  <a:cubicBezTo>
                    <a:pt x="968" y="847"/>
                    <a:pt x="934" y="981"/>
                    <a:pt x="834" y="1114"/>
                  </a:cubicBezTo>
                  <a:cubicBezTo>
                    <a:pt x="801" y="1214"/>
                    <a:pt x="701" y="1314"/>
                    <a:pt x="601" y="1414"/>
                  </a:cubicBezTo>
                  <a:cubicBezTo>
                    <a:pt x="567" y="1431"/>
                    <a:pt x="526" y="1439"/>
                    <a:pt x="480" y="1439"/>
                  </a:cubicBezTo>
                  <a:cubicBezTo>
                    <a:pt x="434" y="1439"/>
                    <a:pt x="384" y="1431"/>
                    <a:pt x="334" y="1414"/>
                  </a:cubicBezTo>
                  <a:cubicBezTo>
                    <a:pt x="267" y="1348"/>
                    <a:pt x="234" y="1248"/>
                    <a:pt x="234" y="1148"/>
                  </a:cubicBezTo>
                  <a:cubicBezTo>
                    <a:pt x="234" y="1014"/>
                    <a:pt x="267" y="881"/>
                    <a:pt x="334" y="747"/>
                  </a:cubicBezTo>
                  <a:cubicBezTo>
                    <a:pt x="401" y="614"/>
                    <a:pt x="467" y="514"/>
                    <a:pt x="601" y="447"/>
                  </a:cubicBezTo>
                  <a:cubicBezTo>
                    <a:pt x="629" y="405"/>
                    <a:pt x="668" y="387"/>
                    <a:pt x="710" y="387"/>
                  </a:cubicBezTo>
                  <a:close/>
                  <a:moveTo>
                    <a:pt x="821" y="0"/>
                  </a:moveTo>
                  <a:cubicBezTo>
                    <a:pt x="747" y="0"/>
                    <a:pt x="674" y="31"/>
                    <a:pt x="601" y="80"/>
                  </a:cubicBezTo>
                  <a:cubicBezTo>
                    <a:pt x="467" y="147"/>
                    <a:pt x="367" y="247"/>
                    <a:pt x="301" y="347"/>
                  </a:cubicBezTo>
                  <a:cubicBezTo>
                    <a:pt x="201" y="480"/>
                    <a:pt x="134" y="647"/>
                    <a:pt x="100" y="781"/>
                  </a:cubicBezTo>
                  <a:cubicBezTo>
                    <a:pt x="34" y="947"/>
                    <a:pt x="0" y="1081"/>
                    <a:pt x="0" y="1248"/>
                  </a:cubicBezTo>
                  <a:cubicBezTo>
                    <a:pt x="0" y="1381"/>
                    <a:pt x="34" y="1481"/>
                    <a:pt x="67" y="1615"/>
                  </a:cubicBezTo>
                  <a:cubicBezTo>
                    <a:pt x="134" y="1681"/>
                    <a:pt x="201" y="1748"/>
                    <a:pt x="301" y="1781"/>
                  </a:cubicBezTo>
                  <a:cubicBezTo>
                    <a:pt x="401" y="1781"/>
                    <a:pt x="501" y="1781"/>
                    <a:pt x="601" y="1715"/>
                  </a:cubicBezTo>
                  <a:cubicBezTo>
                    <a:pt x="701" y="1648"/>
                    <a:pt x="801" y="1548"/>
                    <a:pt x="901" y="1414"/>
                  </a:cubicBezTo>
                  <a:cubicBezTo>
                    <a:pt x="1068" y="1181"/>
                    <a:pt x="1168" y="881"/>
                    <a:pt x="1201" y="581"/>
                  </a:cubicBezTo>
                  <a:cubicBezTo>
                    <a:pt x="1201" y="447"/>
                    <a:pt x="1168" y="314"/>
                    <a:pt x="1101" y="214"/>
                  </a:cubicBezTo>
                  <a:cubicBezTo>
                    <a:pt x="1068" y="114"/>
                    <a:pt x="1001" y="47"/>
                    <a:pt x="901" y="13"/>
                  </a:cubicBezTo>
                  <a:cubicBezTo>
                    <a:pt x="874" y="4"/>
                    <a:pt x="847" y="0"/>
                    <a:pt x="8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6"/>
            <p:cNvSpPr/>
            <p:nvPr/>
          </p:nvSpPr>
          <p:spPr>
            <a:xfrm>
              <a:off x="2787150" y="2023775"/>
              <a:ext cx="36725" cy="52975"/>
            </a:xfrm>
            <a:custGeom>
              <a:avLst/>
              <a:gdLst/>
              <a:ahLst/>
              <a:cxnLst/>
              <a:rect l="l" t="t" r="r" b="b"/>
              <a:pathLst>
                <a:path w="1469" h="2119" extrusionOk="0">
                  <a:moveTo>
                    <a:pt x="1102" y="0"/>
                  </a:moveTo>
                  <a:cubicBezTo>
                    <a:pt x="1068" y="0"/>
                    <a:pt x="1035" y="8"/>
                    <a:pt x="1002" y="25"/>
                  </a:cubicBezTo>
                  <a:cubicBezTo>
                    <a:pt x="968" y="59"/>
                    <a:pt x="902" y="92"/>
                    <a:pt x="868" y="125"/>
                  </a:cubicBezTo>
                  <a:cubicBezTo>
                    <a:pt x="835" y="192"/>
                    <a:pt x="802" y="225"/>
                    <a:pt x="768" y="292"/>
                  </a:cubicBezTo>
                  <a:cubicBezTo>
                    <a:pt x="735" y="292"/>
                    <a:pt x="701" y="259"/>
                    <a:pt x="668" y="259"/>
                  </a:cubicBezTo>
                  <a:cubicBezTo>
                    <a:pt x="651" y="242"/>
                    <a:pt x="635" y="234"/>
                    <a:pt x="618" y="234"/>
                  </a:cubicBezTo>
                  <a:cubicBezTo>
                    <a:pt x="601" y="234"/>
                    <a:pt x="585" y="242"/>
                    <a:pt x="568" y="259"/>
                  </a:cubicBezTo>
                  <a:cubicBezTo>
                    <a:pt x="535" y="259"/>
                    <a:pt x="501" y="292"/>
                    <a:pt x="468" y="359"/>
                  </a:cubicBezTo>
                  <a:cubicBezTo>
                    <a:pt x="435" y="392"/>
                    <a:pt x="401" y="459"/>
                    <a:pt x="368" y="526"/>
                  </a:cubicBezTo>
                  <a:lnTo>
                    <a:pt x="368" y="425"/>
                  </a:lnTo>
                  <a:lnTo>
                    <a:pt x="168" y="526"/>
                  </a:lnTo>
                  <a:cubicBezTo>
                    <a:pt x="134" y="559"/>
                    <a:pt x="68" y="592"/>
                    <a:pt x="34" y="626"/>
                  </a:cubicBezTo>
                  <a:cubicBezTo>
                    <a:pt x="34" y="692"/>
                    <a:pt x="34" y="726"/>
                    <a:pt x="1" y="792"/>
                  </a:cubicBezTo>
                  <a:cubicBezTo>
                    <a:pt x="1" y="826"/>
                    <a:pt x="34" y="859"/>
                    <a:pt x="34" y="892"/>
                  </a:cubicBezTo>
                  <a:cubicBezTo>
                    <a:pt x="51" y="909"/>
                    <a:pt x="68" y="917"/>
                    <a:pt x="89" y="917"/>
                  </a:cubicBezTo>
                  <a:cubicBezTo>
                    <a:pt x="109" y="917"/>
                    <a:pt x="134" y="909"/>
                    <a:pt x="168" y="892"/>
                  </a:cubicBezTo>
                  <a:lnTo>
                    <a:pt x="168" y="1726"/>
                  </a:lnTo>
                  <a:cubicBezTo>
                    <a:pt x="101" y="1760"/>
                    <a:pt x="68" y="1793"/>
                    <a:pt x="34" y="1826"/>
                  </a:cubicBezTo>
                  <a:cubicBezTo>
                    <a:pt x="34" y="1893"/>
                    <a:pt x="34" y="1927"/>
                    <a:pt x="1" y="1993"/>
                  </a:cubicBezTo>
                  <a:cubicBezTo>
                    <a:pt x="1" y="2027"/>
                    <a:pt x="34" y="2060"/>
                    <a:pt x="34" y="2093"/>
                  </a:cubicBezTo>
                  <a:cubicBezTo>
                    <a:pt x="51" y="2110"/>
                    <a:pt x="68" y="2118"/>
                    <a:pt x="89" y="2118"/>
                  </a:cubicBezTo>
                  <a:cubicBezTo>
                    <a:pt x="109" y="2118"/>
                    <a:pt x="134" y="2110"/>
                    <a:pt x="168" y="2093"/>
                  </a:cubicBezTo>
                  <a:lnTo>
                    <a:pt x="368" y="1960"/>
                  </a:lnTo>
                  <a:cubicBezTo>
                    <a:pt x="435" y="1927"/>
                    <a:pt x="468" y="1893"/>
                    <a:pt x="501" y="1860"/>
                  </a:cubicBezTo>
                  <a:cubicBezTo>
                    <a:pt x="501" y="1793"/>
                    <a:pt x="535" y="1760"/>
                    <a:pt x="535" y="1693"/>
                  </a:cubicBezTo>
                  <a:cubicBezTo>
                    <a:pt x="535" y="1660"/>
                    <a:pt x="501" y="1626"/>
                    <a:pt x="501" y="1593"/>
                  </a:cubicBezTo>
                  <a:cubicBezTo>
                    <a:pt x="485" y="1576"/>
                    <a:pt x="468" y="1568"/>
                    <a:pt x="447" y="1568"/>
                  </a:cubicBezTo>
                  <a:cubicBezTo>
                    <a:pt x="426" y="1568"/>
                    <a:pt x="401" y="1576"/>
                    <a:pt x="368" y="1593"/>
                  </a:cubicBezTo>
                  <a:lnTo>
                    <a:pt x="368" y="892"/>
                  </a:lnTo>
                  <a:cubicBezTo>
                    <a:pt x="401" y="826"/>
                    <a:pt x="435" y="759"/>
                    <a:pt x="468" y="692"/>
                  </a:cubicBezTo>
                  <a:cubicBezTo>
                    <a:pt x="501" y="659"/>
                    <a:pt x="535" y="626"/>
                    <a:pt x="568" y="626"/>
                  </a:cubicBezTo>
                  <a:lnTo>
                    <a:pt x="601" y="626"/>
                  </a:lnTo>
                  <a:cubicBezTo>
                    <a:pt x="635" y="626"/>
                    <a:pt x="635" y="692"/>
                    <a:pt x="601" y="726"/>
                  </a:cubicBezTo>
                  <a:lnTo>
                    <a:pt x="601" y="1860"/>
                  </a:lnTo>
                  <a:lnTo>
                    <a:pt x="835" y="1760"/>
                  </a:lnTo>
                  <a:cubicBezTo>
                    <a:pt x="868" y="1726"/>
                    <a:pt x="902" y="1693"/>
                    <a:pt x="935" y="1626"/>
                  </a:cubicBezTo>
                  <a:cubicBezTo>
                    <a:pt x="968" y="1593"/>
                    <a:pt x="968" y="1526"/>
                    <a:pt x="968" y="1493"/>
                  </a:cubicBezTo>
                  <a:cubicBezTo>
                    <a:pt x="968" y="1460"/>
                    <a:pt x="968" y="1393"/>
                    <a:pt x="935" y="1393"/>
                  </a:cubicBezTo>
                  <a:cubicBezTo>
                    <a:pt x="935" y="1376"/>
                    <a:pt x="918" y="1368"/>
                    <a:pt x="897" y="1368"/>
                  </a:cubicBezTo>
                  <a:cubicBezTo>
                    <a:pt x="877" y="1368"/>
                    <a:pt x="852" y="1376"/>
                    <a:pt x="835" y="1393"/>
                  </a:cubicBezTo>
                  <a:lnTo>
                    <a:pt x="835" y="692"/>
                  </a:lnTo>
                  <a:cubicBezTo>
                    <a:pt x="868" y="592"/>
                    <a:pt x="902" y="526"/>
                    <a:pt x="935" y="459"/>
                  </a:cubicBezTo>
                  <a:cubicBezTo>
                    <a:pt x="968" y="425"/>
                    <a:pt x="968" y="392"/>
                    <a:pt x="1002" y="392"/>
                  </a:cubicBezTo>
                  <a:lnTo>
                    <a:pt x="1068" y="392"/>
                  </a:lnTo>
                  <a:cubicBezTo>
                    <a:pt x="1068" y="425"/>
                    <a:pt x="1102" y="459"/>
                    <a:pt x="1068" y="492"/>
                  </a:cubicBezTo>
                  <a:lnTo>
                    <a:pt x="1068" y="1593"/>
                  </a:lnTo>
                  <a:lnTo>
                    <a:pt x="1302" y="1460"/>
                  </a:lnTo>
                  <a:cubicBezTo>
                    <a:pt x="1335" y="1426"/>
                    <a:pt x="1402" y="1393"/>
                    <a:pt x="1402" y="1359"/>
                  </a:cubicBezTo>
                  <a:cubicBezTo>
                    <a:pt x="1435" y="1293"/>
                    <a:pt x="1469" y="1259"/>
                    <a:pt x="1435" y="1193"/>
                  </a:cubicBezTo>
                  <a:cubicBezTo>
                    <a:pt x="1469" y="1159"/>
                    <a:pt x="1435" y="1126"/>
                    <a:pt x="1402" y="1093"/>
                  </a:cubicBezTo>
                  <a:cubicBezTo>
                    <a:pt x="1402" y="1076"/>
                    <a:pt x="1394" y="1068"/>
                    <a:pt x="1377" y="1068"/>
                  </a:cubicBezTo>
                  <a:cubicBezTo>
                    <a:pt x="1360" y="1068"/>
                    <a:pt x="1335" y="1076"/>
                    <a:pt x="1302" y="1093"/>
                  </a:cubicBezTo>
                  <a:lnTo>
                    <a:pt x="1302" y="325"/>
                  </a:lnTo>
                  <a:cubicBezTo>
                    <a:pt x="1335" y="192"/>
                    <a:pt x="1302" y="92"/>
                    <a:pt x="1202" y="25"/>
                  </a:cubicBezTo>
                  <a:cubicBezTo>
                    <a:pt x="1168" y="8"/>
                    <a:pt x="1135" y="0"/>
                    <a:pt x="11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6"/>
            <p:cNvSpPr/>
            <p:nvPr/>
          </p:nvSpPr>
          <p:spPr>
            <a:xfrm>
              <a:off x="2827200" y="1980400"/>
              <a:ext cx="25025" cy="83200"/>
            </a:xfrm>
            <a:custGeom>
              <a:avLst/>
              <a:gdLst/>
              <a:ahLst/>
              <a:cxnLst/>
              <a:rect l="l" t="t" r="r" b="b"/>
              <a:pathLst>
                <a:path w="1001" h="3328" extrusionOk="0">
                  <a:moveTo>
                    <a:pt x="917" y="1"/>
                  </a:moveTo>
                  <a:cubicBezTo>
                    <a:pt x="901" y="1"/>
                    <a:pt x="884" y="9"/>
                    <a:pt x="867" y="26"/>
                  </a:cubicBezTo>
                  <a:cubicBezTo>
                    <a:pt x="834" y="26"/>
                    <a:pt x="834" y="59"/>
                    <a:pt x="801" y="92"/>
                  </a:cubicBezTo>
                  <a:cubicBezTo>
                    <a:pt x="767" y="159"/>
                    <a:pt x="767" y="192"/>
                    <a:pt x="767" y="259"/>
                  </a:cubicBezTo>
                  <a:lnTo>
                    <a:pt x="33" y="3061"/>
                  </a:lnTo>
                  <a:cubicBezTo>
                    <a:pt x="0" y="3128"/>
                    <a:pt x="0" y="3161"/>
                    <a:pt x="0" y="3228"/>
                  </a:cubicBezTo>
                  <a:cubicBezTo>
                    <a:pt x="0" y="3261"/>
                    <a:pt x="0" y="3295"/>
                    <a:pt x="33" y="3328"/>
                  </a:cubicBezTo>
                  <a:lnTo>
                    <a:pt x="100" y="3328"/>
                  </a:lnTo>
                  <a:cubicBezTo>
                    <a:pt x="134" y="3295"/>
                    <a:pt x="167" y="3261"/>
                    <a:pt x="167" y="3228"/>
                  </a:cubicBezTo>
                  <a:cubicBezTo>
                    <a:pt x="200" y="3195"/>
                    <a:pt x="234" y="3161"/>
                    <a:pt x="234" y="3094"/>
                  </a:cubicBezTo>
                  <a:lnTo>
                    <a:pt x="967" y="259"/>
                  </a:lnTo>
                  <a:cubicBezTo>
                    <a:pt x="967" y="226"/>
                    <a:pt x="967" y="159"/>
                    <a:pt x="1001" y="126"/>
                  </a:cubicBezTo>
                  <a:cubicBezTo>
                    <a:pt x="1001" y="92"/>
                    <a:pt x="967" y="59"/>
                    <a:pt x="967" y="26"/>
                  </a:cubicBezTo>
                  <a:cubicBezTo>
                    <a:pt x="951" y="9"/>
                    <a:pt x="934" y="1"/>
                    <a:pt x="91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6"/>
            <p:cNvSpPr/>
            <p:nvPr/>
          </p:nvSpPr>
          <p:spPr>
            <a:xfrm>
              <a:off x="2856375" y="1976850"/>
              <a:ext cx="34225" cy="59600"/>
            </a:xfrm>
            <a:custGeom>
              <a:avLst/>
              <a:gdLst/>
              <a:ahLst/>
              <a:cxnLst/>
              <a:rect l="l" t="t" r="r" b="b"/>
              <a:pathLst>
                <a:path w="1369" h="2384" extrusionOk="0">
                  <a:moveTo>
                    <a:pt x="885" y="743"/>
                  </a:moveTo>
                  <a:cubicBezTo>
                    <a:pt x="926" y="743"/>
                    <a:pt x="968" y="751"/>
                    <a:pt x="1001" y="768"/>
                  </a:cubicBezTo>
                  <a:cubicBezTo>
                    <a:pt x="1068" y="868"/>
                    <a:pt x="1101" y="968"/>
                    <a:pt x="1101" y="1102"/>
                  </a:cubicBezTo>
                  <a:cubicBezTo>
                    <a:pt x="1101" y="1202"/>
                    <a:pt x="1068" y="1335"/>
                    <a:pt x="1001" y="1469"/>
                  </a:cubicBezTo>
                  <a:cubicBezTo>
                    <a:pt x="968" y="1569"/>
                    <a:pt x="868" y="1669"/>
                    <a:pt x="768" y="1735"/>
                  </a:cubicBezTo>
                  <a:cubicBezTo>
                    <a:pt x="718" y="1769"/>
                    <a:pt x="668" y="1785"/>
                    <a:pt x="622" y="1785"/>
                  </a:cubicBezTo>
                  <a:cubicBezTo>
                    <a:pt x="576" y="1785"/>
                    <a:pt x="534" y="1769"/>
                    <a:pt x="501" y="1735"/>
                  </a:cubicBezTo>
                  <a:cubicBezTo>
                    <a:pt x="434" y="1669"/>
                    <a:pt x="401" y="1569"/>
                    <a:pt x="434" y="1502"/>
                  </a:cubicBezTo>
                  <a:cubicBezTo>
                    <a:pt x="434" y="1335"/>
                    <a:pt x="468" y="1202"/>
                    <a:pt x="534" y="1068"/>
                  </a:cubicBezTo>
                  <a:cubicBezTo>
                    <a:pt x="568" y="935"/>
                    <a:pt x="668" y="835"/>
                    <a:pt x="768" y="768"/>
                  </a:cubicBezTo>
                  <a:cubicBezTo>
                    <a:pt x="801" y="751"/>
                    <a:pt x="843" y="743"/>
                    <a:pt x="885" y="743"/>
                  </a:cubicBezTo>
                  <a:close/>
                  <a:moveTo>
                    <a:pt x="434" y="1"/>
                  </a:moveTo>
                  <a:lnTo>
                    <a:pt x="167" y="168"/>
                  </a:lnTo>
                  <a:cubicBezTo>
                    <a:pt x="101" y="201"/>
                    <a:pt x="67" y="234"/>
                    <a:pt x="34" y="301"/>
                  </a:cubicBezTo>
                  <a:cubicBezTo>
                    <a:pt x="34" y="334"/>
                    <a:pt x="1" y="368"/>
                    <a:pt x="1" y="434"/>
                  </a:cubicBezTo>
                  <a:cubicBezTo>
                    <a:pt x="1" y="468"/>
                    <a:pt x="34" y="501"/>
                    <a:pt x="34" y="535"/>
                  </a:cubicBezTo>
                  <a:cubicBezTo>
                    <a:pt x="51" y="551"/>
                    <a:pt x="67" y="560"/>
                    <a:pt x="88" y="560"/>
                  </a:cubicBezTo>
                  <a:cubicBezTo>
                    <a:pt x="109" y="560"/>
                    <a:pt x="134" y="551"/>
                    <a:pt x="167" y="535"/>
                  </a:cubicBezTo>
                  <a:lnTo>
                    <a:pt x="201" y="501"/>
                  </a:lnTo>
                  <a:lnTo>
                    <a:pt x="201" y="1969"/>
                  </a:lnTo>
                  <a:lnTo>
                    <a:pt x="167" y="2002"/>
                  </a:lnTo>
                  <a:cubicBezTo>
                    <a:pt x="101" y="2002"/>
                    <a:pt x="67" y="2069"/>
                    <a:pt x="34" y="2102"/>
                  </a:cubicBezTo>
                  <a:cubicBezTo>
                    <a:pt x="34" y="2136"/>
                    <a:pt x="1" y="2202"/>
                    <a:pt x="1" y="2236"/>
                  </a:cubicBezTo>
                  <a:cubicBezTo>
                    <a:pt x="1" y="2302"/>
                    <a:pt x="34" y="2336"/>
                    <a:pt x="34" y="2369"/>
                  </a:cubicBezTo>
                  <a:cubicBezTo>
                    <a:pt x="45" y="2380"/>
                    <a:pt x="56" y="2384"/>
                    <a:pt x="69" y="2384"/>
                  </a:cubicBezTo>
                  <a:cubicBezTo>
                    <a:pt x="93" y="2384"/>
                    <a:pt x="123" y="2369"/>
                    <a:pt x="167" y="2369"/>
                  </a:cubicBezTo>
                  <a:lnTo>
                    <a:pt x="434" y="2202"/>
                  </a:lnTo>
                  <a:lnTo>
                    <a:pt x="434" y="2102"/>
                  </a:lnTo>
                  <a:cubicBezTo>
                    <a:pt x="451" y="2119"/>
                    <a:pt x="476" y="2127"/>
                    <a:pt x="505" y="2127"/>
                  </a:cubicBezTo>
                  <a:cubicBezTo>
                    <a:pt x="534" y="2127"/>
                    <a:pt x="568" y="2119"/>
                    <a:pt x="601" y="2102"/>
                  </a:cubicBezTo>
                  <a:cubicBezTo>
                    <a:pt x="668" y="2102"/>
                    <a:pt x="701" y="2069"/>
                    <a:pt x="768" y="2036"/>
                  </a:cubicBezTo>
                  <a:cubicBezTo>
                    <a:pt x="935" y="1936"/>
                    <a:pt x="1101" y="1769"/>
                    <a:pt x="1168" y="1569"/>
                  </a:cubicBezTo>
                  <a:cubicBezTo>
                    <a:pt x="1302" y="1368"/>
                    <a:pt x="1335" y="1168"/>
                    <a:pt x="1335" y="935"/>
                  </a:cubicBezTo>
                  <a:cubicBezTo>
                    <a:pt x="1368" y="735"/>
                    <a:pt x="1302" y="568"/>
                    <a:pt x="1168" y="434"/>
                  </a:cubicBezTo>
                  <a:cubicBezTo>
                    <a:pt x="1118" y="368"/>
                    <a:pt x="1043" y="334"/>
                    <a:pt x="968" y="334"/>
                  </a:cubicBezTo>
                  <a:cubicBezTo>
                    <a:pt x="893" y="334"/>
                    <a:pt x="818" y="368"/>
                    <a:pt x="768" y="434"/>
                  </a:cubicBezTo>
                  <a:cubicBezTo>
                    <a:pt x="701" y="468"/>
                    <a:pt x="634" y="501"/>
                    <a:pt x="601" y="568"/>
                  </a:cubicBezTo>
                  <a:cubicBezTo>
                    <a:pt x="534" y="635"/>
                    <a:pt x="468" y="701"/>
                    <a:pt x="434" y="768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6"/>
            <p:cNvSpPr/>
            <p:nvPr/>
          </p:nvSpPr>
          <p:spPr>
            <a:xfrm>
              <a:off x="2894750" y="1951000"/>
              <a:ext cx="27525" cy="63775"/>
            </a:xfrm>
            <a:custGeom>
              <a:avLst/>
              <a:gdLst/>
              <a:ahLst/>
              <a:cxnLst/>
              <a:rect l="l" t="t" r="r" b="b"/>
              <a:pathLst>
                <a:path w="1101" h="2551" extrusionOk="0">
                  <a:moveTo>
                    <a:pt x="667" y="1"/>
                  </a:moveTo>
                  <a:lnTo>
                    <a:pt x="267" y="234"/>
                  </a:lnTo>
                  <a:cubicBezTo>
                    <a:pt x="200" y="268"/>
                    <a:pt x="167" y="301"/>
                    <a:pt x="133" y="368"/>
                  </a:cubicBezTo>
                  <a:cubicBezTo>
                    <a:pt x="133" y="401"/>
                    <a:pt x="100" y="468"/>
                    <a:pt x="100" y="501"/>
                  </a:cubicBezTo>
                  <a:cubicBezTo>
                    <a:pt x="100" y="534"/>
                    <a:pt x="100" y="568"/>
                    <a:pt x="133" y="601"/>
                  </a:cubicBezTo>
                  <a:cubicBezTo>
                    <a:pt x="150" y="618"/>
                    <a:pt x="167" y="626"/>
                    <a:pt x="188" y="626"/>
                  </a:cubicBezTo>
                  <a:cubicBezTo>
                    <a:pt x="209" y="626"/>
                    <a:pt x="234" y="618"/>
                    <a:pt x="267" y="601"/>
                  </a:cubicBezTo>
                  <a:lnTo>
                    <a:pt x="434" y="501"/>
                  </a:lnTo>
                  <a:lnTo>
                    <a:pt x="434" y="2002"/>
                  </a:lnTo>
                  <a:lnTo>
                    <a:pt x="167" y="2169"/>
                  </a:lnTo>
                  <a:cubicBezTo>
                    <a:pt x="133" y="2169"/>
                    <a:pt x="67" y="2236"/>
                    <a:pt x="67" y="2269"/>
                  </a:cubicBezTo>
                  <a:cubicBezTo>
                    <a:pt x="33" y="2302"/>
                    <a:pt x="33" y="2369"/>
                    <a:pt x="33" y="2402"/>
                  </a:cubicBezTo>
                  <a:cubicBezTo>
                    <a:pt x="0" y="2436"/>
                    <a:pt x="33" y="2503"/>
                    <a:pt x="67" y="2536"/>
                  </a:cubicBezTo>
                  <a:cubicBezTo>
                    <a:pt x="67" y="2547"/>
                    <a:pt x="70" y="2551"/>
                    <a:pt x="78" y="2551"/>
                  </a:cubicBezTo>
                  <a:cubicBezTo>
                    <a:pt x="93" y="2551"/>
                    <a:pt x="122" y="2536"/>
                    <a:pt x="167" y="2536"/>
                  </a:cubicBezTo>
                  <a:lnTo>
                    <a:pt x="934" y="2069"/>
                  </a:lnTo>
                  <a:cubicBezTo>
                    <a:pt x="1001" y="2036"/>
                    <a:pt x="1034" y="2002"/>
                    <a:pt x="1067" y="1969"/>
                  </a:cubicBezTo>
                  <a:cubicBezTo>
                    <a:pt x="1067" y="1902"/>
                    <a:pt x="1101" y="1869"/>
                    <a:pt x="1101" y="1802"/>
                  </a:cubicBezTo>
                  <a:cubicBezTo>
                    <a:pt x="1101" y="1769"/>
                    <a:pt x="1067" y="1735"/>
                    <a:pt x="1067" y="1702"/>
                  </a:cubicBezTo>
                  <a:cubicBezTo>
                    <a:pt x="1051" y="1685"/>
                    <a:pt x="1034" y="1677"/>
                    <a:pt x="1013" y="1677"/>
                  </a:cubicBezTo>
                  <a:cubicBezTo>
                    <a:pt x="992" y="1677"/>
                    <a:pt x="967" y="1685"/>
                    <a:pt x="934" y="1702"/>
                  </a:cubicBezTo>
                  <a:lnTo>
                    <a:pt x="667" y="1869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6"/>
            <p:cNvSpPr/>
            <p:nvPr/>
          </p:nvSpPr>
          <p:spPr>
            <a:xfrm>
              <a:off x="2928100" y="1946000"/>
              <a:ext cx="30050" cy="44550"/>
            </a:xfrm>
            <a:custGeom>
              <a:avLst/>
              <a:gdLst/>
              <a:ahLst/>
              <a:cxnLst/>
              <a:rect l="l" t="t" r="r" b="b"/>
              <a:pathLst>
                <a:path w="1202" h="1782" extrusionOk="0">
                  <a:moveTo>
                    <a:pt x="736" y="388"/>
                  </a:moveTo>
                  <a:cubicBezTo>
                    <a:pt x="791" y="388"/>
                    <a:pt x="846" y="412"/>
                    <a:pt x="901" y="468"/>
                  </a:cubicBezTo>
                  <a:cubicBezTo>
                    <a:pt x="934" y="534"/>
                    <a:pt x="968" y="634"/>
                    <a:pt x="968" y="734"/>
                  </a:cubicBezTo>
                  <a:cubicBezTo>
                    <a:pt x="968" y="868"/>
                    <a:pt x="934" y="1001"/>
                    <a:pt x="868" y="1101"/>
                  </a:cubicBezTo>
                  <a:cubicBezTo>
                    <a:pt x="801" y="1235"/>
                    <a:pt x="701" y="1335"/>
                    <a:pt x="601" y="1402"/>
                  </a:cubicBezTo>
                  <a:cubicBezTo>
                    <a:pt x="567" y="1435"/>
                    <a:pt x="526" y="1452"/>
                    <a:pt x="480" y="1452"/>
                  </a:cubicBezTo>
                  <a:cubicBezTo>
                    <a:pt x="434" y="1452"/>
                    <a:pt x="384" y="1435"/>
                    <a:pt x="334" y="1402"/>
                  </a:cubicBezTo>
                  <a:cubicBezTo>
                    <a:pt x="267" y="1335"/>
                    <a:pt x="234" y="1235"/>
                    <a:pt x="234" y="1168"/>
                  </a:cubicBezTo>
                  <a:cubicBezTo>
                    <a:pt x="234" y="1001"/>
                    <a:pt x="267" y="868"/>
                    <a:pt x="334" y="734"/>
                  </a:cubicBezTo>
                  <a:cubicBezTo>
                    <a:pt x="401" y="601"/>
                    <a:pt x="501" y="501"/>
                    <a:pt x="601" y="434"/>
                  </a:cubicBezTo>
                  <a:cubicBezTo>
                    <a:pt x="646" y="404"/>
                    <a:pt x="691" y="388"/>
                    <a:pt x="736" y="388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1"/>
                    <a:pt x="601" y="67"/>
                  </a:cubicBezTo>
                  <a:cubicBezTo>
                    <a:pt x="467" y="134"/>
                    <a:pt x="401" y="234"/>
                    <a:pt x="301" y="368"/>
                  </a:cubicBezTo>
                  <a:cubicBezTo>
                    <a:pt x="200" y="501"/>
                    <a:pt x="134" y="634"/>
                    <a:pt x="100" y="801"/>
                  </a:cubicBezTo>
                  <a:cubicBezTo>
                    <a:pt x="34" y="935"/>
                    <a:pt x="34" y="1101"/>
                    <a:pt x="34" y="1268"/>
                  </a:cubicBezTo>
                  <a:cubicBezTo>
                    <a:pt x="0" y="1368"/>
                    <a:pt x="34" y="1502"/>
                    <a:pt x="100" y="1602"/>
                  </a:cubicBezTo>
                  <a:cubicBezTo>
                    <a:pt x="134" y="1702"/>
                    <a:pt x="200" y="1769"/>
                    <a:pt x="301" y="1769"/>
                  </a:cubicBezTo>
                  <a:cubicBezTo>
                    <a:pt x="327" y="1777"/>
                    <a:pt x="354" y="1782"/>
                    <a:pt x="381" y="1782"/>
                  </a:cubicBezTo>
                  <a:cubicBezTo>
                    <a:pt x="454" y="1782"/>
                    <a:pt x="527" y="1751"/>
                    <a:pt x="601" y="1702"/>
                  </a:cubicBezTo>
                  <a:cubicBezTo>
                    <a:pt x="734" y="1635"/>
                    <a:pt x="834" y="1535"/>
                    <a:pt x="901" y="1435"/>
                  </a:cubicBezTo>
                  <a:cubicBezTo>
                    <a:pt x="1001" y="1302"/>
                    <a:pt x="1068" y="1168"/>
                    <a:pt x="1134" y="1001"/>
                  </a:cubicBezTo>
                  <a:cubicBezTo>
                    <a:pt x="1168" y="868"/>
                    <a:pt x="1201" y="734"/>
                    <a:pt x="1201" y="601"/>
                  </a:cubicBezTo>
                  <a:cubicBezTo>
                    <a:pt x="1201" y="468"/>
                    <a:pt x="1168" y="334"/>
                    <a:pt x="1134" y="201"/>
                  </a:cubicBezTo>
                  <a:cubicBezTo>
                    <a:pt x="1068" y="101"/>
                    <a:pt x="1001" y="34"/>
                    <a:pt x="9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6"/>
            <p:cNvSpPr/>
            <p:nvPr/>
          </p:nvSpPr>
          <p:spPr>
            <a:xfrm>
              <a:off x="2962275" y="1921200"/>
              <a:ext cx="31725" cy="68825"/>
            </a:xfrm>
            <a:custGeom>
              <a:avLst/>
              <a:gdLst/>
              <a:ahLst/>
              <a:cxnLst/>
              <a:rect l="l" t="t" r="r" b="b"/>
              <a:pathLst>
                <a:path w="1269" h="2753" extrusionOk="0">
                  <a:moveTo>
                    <a:pt x="656" y="642"/>
                  </a:moveTo>
                  <a:cubicBezTo>
                    <a:pt x="693" y="642"/>
                    <a:pt x="735" y="659"/>
                    <a:pt x="768" y="692"/>
                  </a:cubicBezTo>
                  <a:cubicBezTo>
                    <a:pt x="835" y="759"/>
                    <a:pt x="868" y="859"/>
                    <a:pt x="868" y="959"/>
                  </a:cubicBezTo>
                  <a:cubicBezTo>
                    <a:pt x="868" y="1093"/>
                    <a:pt x="835" y="1226"/>
                    <a:pt x="768" y="1360"/>
                  </a:cubicBezTo>
                  <a:cubicBezTo>
                    <a:pt x="735" y="1460"/>
                    <a:pt x="635" y="1560"/>
                    <a:pt x="568" y="1626"/>
                  </a:cubicBezTo>
                  <a:cubicBezTo>
                    <a:pt x="535" y="1643"/>
                    <a:pt x="493" y="1651"/>
                    <a:pt x="451" y="1651"/>
                  </a:cubicBezTo>
                  <a:cubicBezTo>
                    <a:pt x="410" y="1651"/>
                    <a:pt x="368" y="1643"/>
                    <a:pt x="335" y="1626"/>
                  </a:cubicBezTo>
                  <a:cubicBezTo>
                    <a:pt x="268" y="1526"/>
                    <a:pt x="234" y="1426"/>
                    <a:pt x="234" y="1326"/>
                  </a:cubicBezTo>
                  <a:cubicBezTo>
                    <a:pt x="234" y="1193"/>
                    <a:pt x="268" y="1059"/>
                    <a:pt x="335" y="959"/>
                  </a:cubicBezTo>
                  <a:cubicBezTo>
                    <a:pt x="368" y="826"/>
                    <a:pt x="435" y="759"/>
                    <a:pt x="568" y="692"/>
                  </a:cubicBezTo>
                  <a:cubicBezTo>
                    <a:pt x="585" y="659"/>
                    <a:pt x="618" y="642"/>
                    <a:pt x="656" y="642"/>
                  </a:cubicBezTo>
                  <a:close/>
                  <a:moveTo>
                    <a:pt x="1198" y="0"/>
                  </a:moveTo>
                  <a:cubicBezTo>
                    <a:pt x="1177" y="0"/>
                    <a:pt x="1152" y="9"/>
                    <a:pt x="1135" y="25"/>
                  </a:cubicBezTo>
                  <a:lnTo>
                    <a:pt x="868" y="192"/>
                  </a:lnTo>
                  <a:lnTo>
                    <a:pt x="868" y="292"/>
                  </a:lnTo>
                  <a:cubicBezTo>
                    <a:pt x="835" y="275"/>
                    <a:pt x="810" y="267"/>
                    <a:pt x="785" y="267"/>
                  </a:cubicBezTo>
                  <a:cubicBezTo>
                    <a:pt x="760" y="267"/>
                    <a:pt x="735" y="275"/>
                    <a:pt x="701" y="292"/>
                  </a:cubicBezTo>
                  <a:cubicBezTo>
                    <a:pt x="635" y="292"/>
                    <a:pt x="601" y="292"/>
                    <a:pt x="535" y="325"/>
                  </a:cubicBezTo>
                  <a:cubicBezTo>
                    <a:pt x="368" y="459"/>
                    <a:pt x="234" y="592"/>
                    <a:pt x="168" y="792"/>
                  </a:cubicBezTo>
                  <a:cubicBezTo>
                    <a:pt x="68" y="993"/>
                    <a:pt x="1" y="1226"/>
                    <a:pt x="1" y="1493"/>
                  </a:cubicBezTo>
                  <a:cubicBezTo>
                    <a:pt x="1" y="1660"/>
                    <a:pt x="68" y="1827"/>
                    <a:pt x="168" y="1960"/>
                  </a:cubicBezTo>
                  <a:cubicBezTo>
                    <a:pt x="234" y="1993"/>
                    <a:pt x="310" y="2010"/>
                    <a:pt x="380" y="2010"/>
                  </a:cubicBezTo>
                  <a:cubicBezTo>
                    <a:pt x="451" y="2010"/>
                    <a:pt x="518" y="1993"/>
                    <a:pt x="568" y="1960"/>
                  </a:cubicBezTo>
                  <a:cubicBezTo>
                    <a:pt x="635" y="1893"/>
                    <a:pt x="701" y="1860"/>
                    <a:pt x="735" y="1827"/>
                  </a:cubicBezTo>
                  <a:cubicBezTo>
                    <a:pt x="802" y="1760"/>
                    <a:pt x="835" y="1693"/>
                    <a:pt x="868" y="1626"/>
                  </a:cubicBezTo>
                  <a:lnTo>
                    <a:pt x="868" y="1793"/>
                  </a:lnTo>
                  <a:cubicBezTo>
                    <a:pt x="902" y="1860"/>
                    <a:pt x="868" y="1960"/>
                    <a:pt x="835" y="2027"/>
                  </a:cubicBezTo>
                  <a:cubicBezTo>
                    <a:pt x="802" y="2127"/>
                    <a:pt x="735" y="2160"/>
                    <a:pt x="668" y="2227"/>
                  </a:cubicBezTo>
                  <a:lnTo>
                    <a:pt x="435" y="2360"/>
                  </a:lnTo>
                  <a:cubicBezTo>
                    <a:pt x="368" y="2394"/>
                    <a:pt x="335" y="2427"/>
                    <a:pt x="301" y="2494"/>
                  </a:cubicBezTo>
                  <a:cubicBezTo>
                    <a:pt x="268" y="2527"/>
                    <a:pt x="268" y="2560"/>
                    <a:pt x="268" y="2627"/>
                  </a:cubicBezTo>
                  <a:cubicBezTo>
                    <a:pt x="268" y="2660"/>
                    <a:pt x="268" y="2694"/>
                    <a:pt x="301" y="2727"/>
                  </a:cubicBezTo>
                  <a:cubicBezTo>
                    <a:pt x="318" y="2744"/>
                    <a:pt x="335" y="2752"/>
                    <a:pt x="355" y="2752"/>
                  </a:cubicBezTo>
                  <a:cubicBezTo>
                    <a:pt x="376" y="2752"/>
                    <a:pt x="401" y="2744"/>
                    <a:pt x="435" y="2727"/>
                  </a:cubicBezTo>
                  <a:lnTo>
                    <a:pt x="635" y="2594"/>
                  </a:lnTo>
                  <a:cubicBezTo>
                    <a:pt x="735" y="2527"/>
                    <a:pt x="835" y="2460"/>
                    <a:pt x="868" y="2360"/>
                  </a:cubicBezTo>
                  <a:cubicBezTo>
                    <a:pt x="968" y="2260"/>
                    <a:pt x="1002" y="2127"/>
                    <a:pt x="1035" y="2027"/>
                  </a:cubicBezTo>
                  <a:cubicBezTo>
                    <a:pt x="1068" y="1927"/>
                    <a:pt x="1102" y="1793"/>
                    <a:pt x="1102" y="1693"/>
                  </a:cubicBezTo>
                  <a:lnTo>
                    <a:pt x="1102" y="425"/>
                  </a:lnTo>
                  <a:lnTo>
                    <a:pt x="1135" y="392"/>
                  </a:lnTo>
                  <a:cubicBezTo>
                    <a:pt x="1168" y="359"/>
                    <a:pt x="1235" y="325"/>
                    <a:pt x="1235" y="292"/>
                  </a:cubicBezTo>
                  <a:cubicBezTo>
                    <a:pt x="1269" y="259"/>
                    <a:pt x="1269" y="192"/>
                    <a:pt x="1269" y="125"/>
                  </a:cubicBezTo>
                  <a:cubicBezTo>
                    <a:pt x="1269" y="92"/>
                    <a:pt x="1269" y="59"/>
                    <a:pt x="1235" y="25"/>
                  </a:cubicBezTo>
                  <a:cubicBezTo>
                    <a:pt x="1235" y="9"/>
                    <a:pt x="1218" y="0"/>
                    <a:pt x="119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6"/>
            <p:cNvSpPr/>
            <p:nvPr/>
          </p:nvSpPr>
          <p:spPr>
            <a:xfrm>
              <a:off x="3008150" y="1937025"/>
              <a:ext cx="8375" cy="12975"/>
            </a:xfrm>
            <a:custGeom>
              <a:avLst/>
              <a:gdLst/>
              <a:ahLst/>
              <a:cxnLst/>
              <a:rect l="l" t="t" r="r" b="b"/>
              <a:pathLst>
                <a:path w="335" h="519" extrusionOk="0">
                  <a:moveTo>
                    <a:pt x="234" y="1"/>
                  </a:moveTo>
                  <a:cubicBezTo>
                    <a:pt x="209" y="1"/>
                    <a:pt x="184" y="9"/>
                    <a:pt x="167" y="26"/>
                  </a:cubicBezTo>
                  <a:cubicBezTo>
                    <a:pt x="101" y="59"/>
                    <a:pt x="67" y="126"/>
                    <a:pt x="34" y="159"/>
                  </a:cubicBezTo>
                  <a:cubicBezTo>
                    <a:pt x="1" y="226"/>
                    <a:pt x="1" y="293"/>
                    <a:pt x="1" y="360"/>
                  </a:cubicBezTo>
                  <a:cubicBezTo>
                    <a:pt x="1" y="426"/>
                    <a:pt x="1" y="460"/>
                    <a:pt x="34" y="493"/>
                  </a:cubicBezTo>
                  <a:cubicBezTo>
                    <a:pt x="51" y="510"/>
                    <a:pt x="76" y="518"/>
                    <a:pt x="101" y="518"/>
                  </a:cubicBezTo>
                  <a:cubicBezTo>
                    <a:pt x="126" y="518"/>
                    <a:pt x="151" y="510"/>
                    <a:pt x="167" y="493"/>
                  </a:cubicBezTo>
                  <a:cubicBezTo>
                    <a:pt x="234" y="460"/>
                    <a:pt x="267" y="426"/>
                    <a:pt x="301" y="360"/>
                  </a:cubicBezTo>
                  <a:cubicBezTo>
                    <a:pt x="334" y="293"/>
                    <a:pt x="334" y="226"/>
                    <a:pt x="334" y="159"/>
                  </a:cubicBezTo>
                  <a:cubicBezTo>
                    <a:pt x="334" y="126"/>
                    <a:pt x="334" y="59"/>
                    <a:pt x="301" y="26"/>
                  </a:cubicBezTo>
                  <a:cubicBezTo>
                    <a:pt x="284" y="9"/>
                    <a:pt x="259" y="1"/>
                    <a:pt x="2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6"/>
            <p:cNvSpPr/>
            <p:nvPr/>
          </p:nvSpPr>
          <p:spPr>
            <a:xfrm>
              <a:off x="3030675" y="1876775"/>
              <a:ext cx="32550" cy="58400"/>
            </a:xfrm>
            <a:custGeom>
              <a:avLst/>
              <a:gdLst/>
              <a:ahLst/>
              <a:cxnLst/>
              <a:rect l="l" t="t" r="r" b="b"/>
              <a:pathLst>
                <a:path w="1302" h="2336" extrusionOk="0">
                  <a:moveTo>
                    <a:pt x="401" y="1"/>
                  </a:moveTo>
                  <a:lnTo>
                    <a:pt x="134" y="101"/>
                  </a:lnTo>
                  <a:cubicBezTo>
                    <a:pt x="100" y="101"/>
                    <a:pt x="67" y="168"/>
                    <a:pt x="34" y="201"/>
                  </a:cubicBezTo>
                  <a:cubicBezTo>
                    <a:pt x="0" y="234"/>
                    <a:pt x="0" y="301"/>
                    <a:pt x="0" y="334"/>
                  </a:cubicBezTo>
                  <a:cubicBezTo>
                    <a:pt x="0" y="401"/>
                    <a:pt x="0" y="435"/>
                    <a:pt x="34" y="468"/>
                  </a:cubicBezTo>
                  <a:cubicBezTo>
                    <a:pt x="34" y="485"/>
                    <a:pt x="50" y="493"/>
                    <a:pt x="71" y="493"/>
                  </a:cubicBezTo>
                  <a:cubicBezTo>
                    <a:pt x="92" y="493"/>
                    <a:pt x="117" y="485"/>
                    <a:pt x="134" y="468"/>
                  </a:cubicBezTo>
                  <a:lnTo>
                    <a:pt x="167" y="435"/>
                  </a:lnTo>
                  <a:lnTo>
                    <a:pt x="167" y="1936"/>
                  </a:lnTo>
                  <a:cubicBezTo>
                    <a:pt x="134" y="1969"/>
                    <a:pt x="100" y="2002"/>
                    <a:pt x="67" y="2036"/>
                  </a:cubicBezTo>
                  <a:cubicBezTo>
                    <a:pt x="34" y="2102"/>
                    <a:pt x="0" y="2136"/>
                    <a:pt x="0" y="2202"/>
                  </a:cubicBezTo>
                  <a:cubicBezTo>
                    <a:pt x="0" y="2269"/>
                    <a:pt x="34" y="2303"/>
                    <a:pt x="34" y="2336"/>
                  </a:cubicBezTo>
                  <a:cubicBezTo>
                    <a:pt x="67" y="2336"/>
                    <a:pt x="100" y="2336"/>
                    <a:pt x="167" y="2303"/>
                  </a:cubicBezTo>
                  <a:lnTo>
                    <a:pt x="434" y="2169"/>
                  </a:lnTo>
                  <a:cubicBezTo>
                    <a:pt x="467" y="2136"/>
                    <a:pt x="501" y="2102"/>
                    <a:pt x="534" y="2036"/>
                  </a:cubicBezTo>
                  <a:cubicBezTo>
                    <a:pt x="567" y="2002"/>
                    <a:pt x="567" y="1936"/>
                    <a:pt x="567" y="1902"/>
                  </a:cubicBezTo>
                  <a:cubicBezTo>
                    <a:pt x="567" y="1836"/>
                    <a:pt x="567" y="1769"/>
                    <a:pt x="534" y="1769"/>
                  </a:cubicBezTo>
                  <a:cubicBezTo>
                    <a:pt x="467" y="1769"/>
                    <a:pt x="434" y="1802"/>
                    <a:pt x="401" y="1802"/>
                  </a:cubicBezTo>
                  <a:lnTo>
                    <a:pt x="401" y="1168"/>
                  </a:lnTo>
                  <a:cubicBezTo>
                    <a:pt x="467" y="1068"/>
                    <a:pt x="501" y="968"/>
                    <a:pt x="567" y="868"/>
                  </a:cubicBezTo>
                  <a:cubicBezTo>
                    <a:pt x="601" y="835"/>
                    <a:pt x="634" y="768"/>
                    <a:pt x="701" y="768"/>
                  </a:cubicBezTo>
                  <a:cubicBezTo>
                    <a:pt x="734" y="751"/>
                    <a:pt x="759" y="743"/>
                    <a:pt x="780" y="743"/>
                  </a:cubicBezTo>
                  <a:cubicBezTo>
                    <a:pt x="801" y="743"/>
                    <a:pt x="817" y="751"/>
                    <a:pt x="834" y="768"/>
                  </a:cubicBezTo>
                  <a:cubicBezTo>
                    <a:pt x="901" y="768"/>
                    <a:pt x="901" y="835"/>
                    <a:pt x="901" y="935"/>
                  </a:cubicBezTo>
                  <a:lnTo>
                    <a:pt x="901" y="1535"/>
                  </a:lnTo>
                  <a:cubicBezTo>
                    <a:pt x="834" y="1569"/>
                    <a:pt x="801" y="1602"/>
                    <a:pt x="767" y="1635"/>
                  </a:cubicBezTo>
                  <a:cubicBezTo>
                    <a:pt x="734" y="1702"/>
                    <a:pt x="734" y="1769"/>
                    <a:pt x="734" y="1836"/>
                  </a:cubicBezTo>
                  <a:cubicBezTo>
                    <a:pt x="734" y="1869"/>
                    <a:pt x="734" y="1902"/>
                    <a:pt x="767" y="1936"/>
                  </a:cubicBezTo>
                  <a:cubicBezTo>
                    <a:pt x="767" y="1952"/>
                    <a:pt x="784" y="1961"/>
                    <a:pt x="805" y="1961"/>
                  </a:cubicBezTo>
                  <a:cubicBezTo>
                    <a:pt x="826" y="1961"/>
                    <a:pt x="851" y="1952"/>
                    <a:pt x="868" y="1936"/>
                  </a:cubicBezTo>
                  <a:lnTo>
                    <a:pt x="1134" y="1769"/>
                  </a:lnTo>
                  <a:cubicBezTo>
                    <a:pt x="1168" y="1735"/>
                    <a:pt x="1234" y="1702"/>
                    <a:pt x="1234" y="1669"/>
                  </a:cubicBezTo>
                  <a:cubicBezTo>
                    <a:pt x="1268" y="1602"/>
                    <a:pt x="1268" y="1569"/>
                    <a:pt x="1301" y="1502"/>
                  </a:cubicBezTo>
                  <a:cubicBezTo>
                    <a:pt x="1301" y="1435"/>
                    <a:pt x="1268" y="1402"/>
                    <a:pt x="1234" y="1402"/>
                  </a:cubicBezTo>
                  <a:cubicBezTo>
                    <a:pt x="1201" y="1402"/>
                    <a:pt x="1168" y="1402"/>
                    <a:pt x="1101" y="1435"/>
                  </a:cubicBezTo>
                  <a:lnTo>
                    <a:pt x="1101" y="768"/>
                  </a:lnTo>
                  <a:cubicBezTo>
                    <a:pt x="1134" y="668"/>
                    <a:pt x="1101" y="568"/>
                    <a:pt x="1068" y="468"/>
                  </a:cubicBezTo>
                  <a:cubicBezTo>
                    <a:pt x="1034" y="435"/>
                    <a:pt x="968" y="368"/>
                    <a:pt x="901" y="368"/>
                  </a:cubicBezTo>
                  <a:cubicBezTo>
                    <a:pt x="834" y="368"/>
                    <a:pt x="767" y="401"/>
                    <a:pt x="701" y="435"/>
                  </a:cubicBezTo>
                  <a:cubicBezTo>
                    <a:pt x="634" y="468"/>
                    <a:pt x="601" y="501"/>
                    <a:pt x="567" y="568"/>
                  </a:cubicBezTo>
                  <a:cubicBezTo>
                    <a:pt x="501" y="601"/>
                    <a:pt x="467" y="668"/>
                    <a:pt x="401" y="73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6"/>
            <p:cNvSpPr/>
            <p:nvPr/>
          </p:nvSpPr>
          <p:spPr>
            <a:xfrm>
              <a:off x="3068200" y="1858450"/>
              <a:ext cx="29200" cy="50950"/>
            </a:xfrm>
            <a:custGeom>
              <a:avLst/>
              <a:gdLst/>
              <a:ahLst/>
              <a:cxnLst/>
              <a:rect l="l" t="t" r="r" b="b"/>
              <a:pathLst>
                <a:path w="1168" h="2038" extrusionOk="0">
                  <a:moveTo>
                    <a:pt x="367" y="0"/>
                  </a:moveTo>
                  <a:cubicBezTo>
                    <a:pt x="334" y="0"/>
                    <a:pt x="301" y="67"/>
                    <a:pt x="267" y="100"/>
                  </a:cubicBezTo>
                  <a:cubicBezTo>
                    <a:pt x="234" y="167"/>
                    <a:pt x="234" y="234"/>
                    <a:pt x="234" y="300"/>
                  </a:cubicBezTo>
                  <a:lnTo>
                    <a:pt x="234" y="600"/>
                  </a:lnTo>
                  <a:lnTo>
                    <a:pt x="167" y="667"/>
                  </a:lnTo>
                  <a:cubicBezTo>
                    <a:pt x="100" y="667"/>
                    <a:pt x="67" y="734"/>
                    <a:pt x="34" y="767"/>
                  </a:cubicBezTo>
                  <a:cubicBezTo>
                    <a:pt x="34" y="801"/>
                    <a:pt x="0" y="867"/>
                    <a:pt x="0" y="901"/>
                  </a:cubicBezTo>
                  <a:cubicBezTo>
                    <a:pt x="0" y="967"/>
                    <a:pt x="0" y="1001"/>
                    <a:pt x="34" y="1034"/>
                  </a:cubicBezTo>
                  <a:cubicBezTo>
                    <a:pt x="67" y="1034"/>
                    <a:pt x="100" y="1034"/>
                    <a:pt x="167" y="1001"/>
                  </a:cubicBezTo>
                  <a:lnTo>
                    <a:pt x="234" y="967"/>
                  </a:lnTo>
                  <a:lnTo>
                    <a:pt x="234" y="1735"/>
                  </a:lnTo>
                  <a:cubicBezTo>
                    <a:pt x="234" y="1835"/>
                    <a:pt x="267" y="1935"/>
                    <a:pt x="334" y="2001"/>
                  </a:cubicBezTo>
                  <a:cubicBezTo>
                    <a:pt x="372" y="2027"/>
                    <a:pt x="410" y="2038"/>
                    <a:pt x="450" y="2038"/>
                  </a:cubicBezTo>
                  <a:cubicBezTo>
                    <a:pt x="515" y="2038"/>
                    <a:pt x="585" y="2009"/>
                    <a:pt x="667" y="1968"/>
                  </a:cubicBezTo>
                  <a:cubicBezTo>
                    <a:pt x="768" y="1901"/>
                    <a:pt x="834" y="1835"/>
                    <a:pt x="934" y="1735"/>
                  </a:cubicBezTo>
                  <a:cubicBezTo>
                    <a:pt x="1001" y="1668"/>
                    <a:pt x="1101" y="1568"/>
                    <a:pt x="1134" y="1468"/>
                  </a:cubicBezTo>
                  <a:cubicBezTo>
                    <a:pt x="1168" y="1434"/>
                    <a:pt x="1168" y="1368"/>
                    <a:pt x="1168" y="1334"/>
                  </a:cubicBezTo>
                  <a:cubicBezTo>
                    <a:pt x="1168" y="1301"/>
                    <a:pt x="1168" y="1268"/>
                    <a:pt x="1134" y="1234"/>
                  </a:cubicBezTo>
                  <a:cubicBezTo>
                    <a:pt x="1134" y="1218"/>
                    <a:pt x="1126" y="1209"/>
                    <a:pt x="1114" y="1209"/>
                  </a:cubicBezTo>
                  <a:cubicBezTo>
                    <a:pt x="1101" y="1209"/>
                    <a:pt x="1084" y="1218"/>
                    <a:pt x="1068" y="1234"/>
                  </a:cubicBezTo>
                  <a:cubicBezTo>
                    <a:pt x="1034" y="1268"/>
                    <a:pt x="1001" y="1301"/>
                    <a:pt x="1001" y="1334"/>
                  </a:cubicBezTo>
                  <a:cubicBezTo>
                    <a:pt x="901" y="1434"/>
                    <a:pt x="801" y="1534"/>
                    <a:pt x="667" y="1635"/>
                  </a:cubicBezTo>
                  <a:cubicBezTo>
                    <a:pt x="601" y="1668"/>
                    <a:pt x="534" y="1668"/>
                    <a:pt x="501" y="1668"/>
                  </a:cubicBezTo>
                  <a:cubicBezTo>
                    <a:pt x="467" y="1635"/>
                    <a:pt x="467" y="1601"/>
                    <a:pt x="467" y="1534"/>
                  </a:cubicBezTo>
                  <a:lnTo>
                    <a:pt x="467" y="834"/>
                  </a:lnTo>
                  <a:lnTo>
                    <a:pt x="901" y="600"/>
                  </a:lnTo>
                  <a:cubicBezTo>
                    <a:pt x="934" y="567"/>
                    <a:pt x="968" y="534"/>
                    <a:pt x="1001" y="467"/>
                  </a:cubicBezTo>
                  <a:cubicBezTo>
                    <a:pt x="1034" y="434"/>
                    <a:pt x="1034" y="400"/>
                    <a:pt x="1034" y="334"/>
                  </a:cubicBezTo>
                  <a:cubicBezTo>
                    <a:pt x="1034" y="300"/>
                    <a:pt x="1034" y="267"/>
                    <a:pt x="1001" y="234"/>
                  </a:cubicBezTo>
                  <a:cubicBezTo>
                    <a:pt x="984" y="217"/>
                    <a:pt x="968" y="209"/>
                    <a:pt x="951" y="209"/>
                  </a:cubicBezTo>
                  <a:cubicBezTo>
                    <a:pt x="934" y="209"/>
                    <a:pt x="918" y="217"/>
                    <a:pt x="901" y="234"/>
                  </a:cubicBezTo>
                  <a:lnTo>
                    <a:pt x="467" y="467"/>
                  </a:lnTo>
                  <a:lnTo>
                    <a:pt x="467" y="167"/>
                  </a:lnTo>
                  <a:cubicBezTo>
                    <a:pt x="467" y="100"/>
                    <a:pt x="467" y="33"/>
                    <a:pt x="4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6"/>
            <p:cNvSpPr/>
            <p:nvPr/>
          </p:nvSpPr>
          <p:spPr>
            <a:xfrm>
              <a:off x="3097375" y="1843625"/>
              <a:ext cx="36725" cy="54650"/>
            </a:xfrm>
            <a:custGeom>
              <a:avLst/>
              <a:gdLst/>
              <a:ahLst/>
              <a:cxnLst/>
              <a:rect l="l" t="t" r="r" b="b"/>
              <a:pathLst>
                <a:path w="1469" h="2186" extrusionOk="0">
                  <a:moveTo>
                    <a:pt x="1135" y="1"/>
                  </a:moveTo>
                  <a:cubicBezTo>
                    <a:pt x="1102" y="1"/>
                    <a:pt x="1068" y="9"/>
                    <a:pt x="1035" y="26"/>
                  </a:cubicBezTo>
                  <a:cubicBezTo>
                    <a:pt x="968" y="59"/>
                    <a:pt x="935" y="93"/>
                    <a:pt x="901" y="126"/>
                  </a:cubicBezTo>
                  <a:cubicBezTo>
                    <a:pt x="868" y="193"/>
                    <a:pt x="801" y="259"/>
                    <a:pt x="801" y="326"/>
                  </a:cubicBezTo>
                  <a:cubicBezTo>
                    <a:pt x="768" y="293"/>
                    <a:pt x="735" y="259"/>
                    <a:pt x="701" y="259"/>
                  </a:cubicBezTo>
                  <a:cubicBezTo>
                    <a:pt x="668" y="259"/>
                    <a:pt x="635" y="259"/>
                    <a:pt x="601" y="293"/>
                  </a:cubicBezTo>
                  <a:cubicBezTo>
                    <a:pt x="535" y="293"/>
                    <a:pt x="501" y="326"/>
                    <a:pt x="501" y="360"/>
                  </a:cubicBezTo>
                  <a:cubicBezTo>
                    <a:pt x="434" y="426"/>
                    <a:pt x="401" y="493"/>
                    <a:pt x="401" y="560"/>
                  </a:cubicBezTo>
                  <a:lnTo>
                    <a:pt x="401" y="460"/>
                  </a:lnTo>
                  <a:lnTo>
                    <a:pt x="168" y="560"/>
                  </a:lnTo>
                  <a:cubicBezTo>
                    <a:pt x="134" y="593"/>
                    <a:pt x="68" y="626"/>
                    <a:pt x="68" y="693"/>
                  </a:cubicBezTo>
                  <a:cubicBezTo>
                    <a:pt x="34" y="726"/>
                    <a:pt x="34" y="760"/>
                    <a:pt x="34" y="827"/>
                  </a:cubicBezTo>
                  <a:cubicBezTo>
                    <a:pt x="1" y="893"/>
                    <a:pt x="34" y="927"/>
                    <a:pt x="101" y="960"/>
                  </a:cubicBezTo>
                  <a:cubicBezTo>
                    <a:pt x="101" y="977"/>
                    <a:pt x="109" y="985"/>
                    <a:pt x="126" y="985"/>
                  </a:cubicBezTo>
                  <a:cubicBezTo>
                    <a:pt x="143" y="985"/>
                    <a:pt x="168" y="977"/>
                    <a:pt x="201" y="960"/>
                  </a:cubicBezTo>
                  <a:lnTo>
                    <a:pt x="201" y="1794"/>
                  </a:lnTo>
                  <a:cubicBezTo>
                    <a:pt x="134" y="1794"/>
                    <a:pt x="101" y="1861"/>
                    <a:pt x="101" y="1894"/>
                  </a:cubicBezTo>
                  <a:cubicBezTo>
                    <a:pt x="68" y="1927"/>
                    <a:pt x="68" y="1994"/>
                    <a:pt x="68" y="2027"/>
                  </a:cubicBezTo>
                  <a:cubicBezTo>
                    <a:pt x="34" y="2094"/>
                    <a:pt x="68" y="2127"/>
                    <a:pt x="101" y="2161"/>
                  </a:cubicBezTo>
                  <a:cubicBezTo>
                    <a:pt x="101" y="2178"/>
                    <a:pt x="118" y="2186"/>
                    <a:pt x="138" y="2186"/>
                  </a:cubicBezTo>
                  <a:cubicBezTo>
                    <a:pt x="159" y="2186"/>
                    <a:pt x="184" y="2178"/>
                    <a:pt x="201" y="2161"/>
                  </a:cubicBezTo>
                  <a:lnTo>
                    <a:pt x="401" y="2027"/>
                  </a:lnTo>
                  <a:cubicBezTo>
                    <a:pt x="468" y="1994"/>
                    <a:pt x="501" y="1961"/>
                    <a:pt x="535" y="1927"/>
                  </a:cubicBezTo>
                  <a:cubicBezTo>
                    <a:pt x="535" y="1861"/>
                    <a:pt x="568" y="1827"/>
                    <a:pt x="568" y="1761"/>
                  </a:cubicBezTo>
                  <a:cubicBezTo>
                    <a:pt x="568" y="1727"/>
                    <a:pt x="568" y="1694"/>
                    <a:pt x="535" y="1660"/>
                  </a:cubicBezTo>
                  <a:cubicBezTo>
                    <a:pt x="518" y="1644"/>
                    <a:pt x="501" y="1635"/>
                    <a:pt x="484" y="1635"/>
                  </a:cubicBezTo>
                  <a:cubicBezTo>
                    <a:pt x="468" y="1635"/>
                    <a:pt x="451" y="1644"/>
                    <a:pt x="434" y="1660"/>
                  </a:cubicBezTo>
                  <a:lnTo>
                    <a:pt x="434" y="927"/>
                  </a:lnTo>
                  <a:cubicBezTo>
                    <a:pt x="434" y="860"/>
                    <a:pt x="468" y="793"/>
                    <a:pt x="501" y="726"/>
                  </a:cubicBezTo>
                  <a:cubicBezTo>
                    <a:pt x="535" y="693"/>
                    <a:pt x="568" y="660"/>
                    <a:pt x="601" y="660"/>
                  </a:cubicBezTo>
                  <a:lnTo>
                    <a:pt x="668" y="660"/>
                  </a:lnTo>
                  <a:cubicBezTo>
                    <a:pt x="668" y="693"/>
                    <a:pt x="668" y="726"/>
                    <a:pt x="668" y="760"/>
                  </a:cubicBezTo>
                  <a:lnTo>
                    <a:pt x="668" y="1894"/>
                  </a:lnTo>
                  <a:lnTo>
                    <a:pt x="868" y="1761"/>
                  </a:lnTo>
                  <a:cubicBezTo>
                    <a:pt x="901" y="1727"/>
                    <a:pt x="968" y="1694"/>
                    <a:pt x="1002" y="1660"/>
                  </a:cubicBezTo>
                  <a:cubicBezTo>
                    <a:pt x="1002" y="1594"/>
                    <a:pt x="1002" y="1560"/>
                    <a:pt x="1035" y="1494"/>
                  </a:cubicBezTo>
                  <a:cubicBezTo>
                    <a:pt x="1035" y="1460"/>
                    <a:pt x="1002" y="1427"/>
                    <a:pt x="1002" y="1394"/>
                  </a:cubicBezTo>
                  <a:cubicBezTo>
                    <a:pt x="985" y="1377"/>
                    <a:pt x="968" y="1369"/>
                    <a:pt x="947" y="1369"/>
                  </a:cubicBezTo>
                  <a:cubicBezTo>
                    <a:pt x="926" y="1369"/>
                    <a:pt x="901" y="1377"/>
                    <a:pt x="868" y="1394"/>
                  </a:cubicBezTo>
                  <a:lnTo>
                    <a:pt x="868" y="693"/>
                  </a:lnTo>
                  <a:cubicBezTo>
                    <a:pt x="901" y="626"/>
                    <a:pt x="935" y="526"/>
                    <a:pt x="968" y="460"/>
                  </a:cubicBezTo>
                  <a:cubicBezTo>
                    <a:pt x="1002" y="460"/>
                    <a:pt x="1035" y="426"/>
                    <a:pt x="1035" y="393"/>
                  </a:cubicBezTo>
                  <a:lnTo>
                    <a:pt x="1102" y="393"/>
                  </a:lnTo>
                  <a:lnTo>
                    <a:pt x="1102" y="493"/>
                  </a:lnTo>
                  <a:lnTo>
                    <a:pt x="1102" y="1594"/>
                  </a:lnTo>
                  <a:lnTo>
                    <a:pt x="1335" y="1494"/>
                  </a:lnTo>
                  <a:cubicBezTo>
                    <a:pt x="1368" y="1460"/>
                    <a:pt x="1402" y="1427"/>
                    <a:pt x="1435" y="1360"/>
                  </a:cubicBezTo>
                  <a:cubicBezTo>
                    <a:pt x="1469" y="1327"/>
                    <a:pt x="1469" y="1260"/>
                    <a:pt x="1469" y="1227"/>
                  </a:cubicBezTo>
                  <a:cubicBezTo>
                    <a:pt x="1469" y="1193"/>
                    <a:pt x="1469" y="1127"/>
                    <a:pt x="1435" y="1127"/>
                  </a:cubicBezTo>
                  <a:cubicBezTo>
                    <a:pt x="1435" y="1110"/>
                    <a:pt x="1418" y="1102"/>
                    <a:pt x="1398" y="1102"/>
                  </a:cubicBezTo>
                  <a:cubicBezTo>
                    <a:pt x="1377" y="1102"/>
                    <a:pt x="1352" y="1110"/>
                    <a:pt x="1335" y="1127"/>
                  </a:cubicBezTo>
                  <a:lnTo>
                    <a:pt x="1335" y="326"/>
                  </a:lnTo>
                  <a:cubicBezTo>
                    <a:pt x="1335" y="226"/>
                    <a:pt x="1302" y="93"/>
                    <a:pt x="1235" y="26"/>
                  </a:cubicBezTo>
                  <a:cubicBezTo>
                    <a:pt x="1202" y="9"/>
                    <a:pt x="1168" y="1"/>
                    <a:pt x="11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6"/>
            <p:cNvSpPr/>
            <p:nvPr/>
          </p:nvSpPr>
          <p:spPr>
            <a:xfrm>
              <a:off x="3132400" y="1811750"/>
              <a:ext cx="32550" cy="50050"/>
            </a:xfrm>
            <a:custGeom>
              <a:avLst/>
              <a:gdLst/>
              <a:ahLst/>
              <a:cxnLst/>
              <a:rect l="l" t="t" r="r" b="b"/>
              <a:pathLst>
                <a:path w="1302" h="2002" extrusionOk="0">
                  <a:moveTo>
                    <a:pt x="1168" y="0"/>
                  </a:moveTo>
                  <a:cubicBezTo>
                    <a:pt x="1135" y="33"/>
                    <a:pt x="1102" y="67"/>
                    <a:pt x="1102" y="100"/>
                  </a:cubicBezTo>
                  <a:lnTo>
                    <a:pt x="1" y="1668"/>
                  </a:lnTo>
                  <a:lnTo>
                    <a:pt x="1102" y="2001"/>
                  </a:lnTo>
                  <a:lnTo>
                    <a:pt x="1168" y="2001"/>
                  </a:lnTo>
                  <a:cubicBezTo>
                    <a:pt x="1202" y="1968"/>
                    <a:pt x="1235" y="1935"/>
                    <a:pt x="1268" y="1868"/>
                  </a:cubicBezTo>
                  <a:cubicBezTo>
                    <a:pt x="1268" y="1835"/>
                    <a:pt x="1302" y="1801"/>
                    <a:pt x="1302" y="1735"/>
                  </a:cubicBezTo>
                  <a:cubicBezTo>
                    <a:pt x="1302" y="1701"/>
                    <a:pt x="1302" y="1668"/>
                    <a:pt x="1302" y="1668"/>
                  </a:cubicBezTo>
                  <a:cubicBezTo>
                    <a:pt x="1268" y="1635"/>
                    <a:pt x="1235" y="1601"/>
                    <a:pt x="1202" y="1601"/>
                  </a:cubicBezTo>
                  <a:lnTo>
                    <a:pt x="468" y="1401"/>
                  </a:lnTo>
                  <a:lnTo>
                    <a:pt x="1202" y="367"/>
                  </a:lnTo>
                  <a:cubicBezTo>
                    <a:pt x="1235" y="300"/>
                    <a:pt x="1268" y="267"/>
                    <a:pt x="1302" y="234"/>
                  </a:cubicBezTo>
                  <a:cubicBezTo>
                    <a:pt x="1302" y="200"/>
                    <a:pt x="1302" y="167"/>
                    <a:pt x="1302" y="133"/>
                  </a:cubicBezTo>
                  <a:cubicBezTo>
                    <a:pt x="1302" y="67"/>
                    <a:pt x="1268" y="33"/>
                    <a:pt x="12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6"/>
            <p:cNvSpPr/>
            <p:nvPr/>
          </p:nvSpPr>
          <p:spPr>
            <a:xfrm>
              <a:off x="3172425" y="1781100"/>
              <a:ext cx="25050" cy="83200"/>
            </a:xfrm>
            <a:custGeom>
              <a:avLst/>
              <a:gdLst/>
              <a:ahLst/>
              <a:cxnLst/>
              <a:rect l="l" t="t" r="r" b="b"/>
              <a:pathLst>
                <a:path w="1002" h="3328" extrusionOk="0">
                  <a:moveTo>
                    <a:pt x="918" y="0"/>
                  </a:moveTo>
                  <a:cubicBezTo>
                    <a:pt x="902" y="0"/>
                    <a:pt x="885" y="9"/>
                    <a:pt x="868" y="25"/>
                  </a:cubicBezTo>
                  <a:cubicBezTo>
                    <a:pt x="835" y="25"/>
                    <a:pt x="835" y="59"/>
                    <a:pt x="802" y="92"/>
                  </a:cubicBezTo>
                  <a:cubicBezTo>
                    <a:pt x="802" y="125"/>
                    <a:pt x="768" y="192"/>
                    <a:pt x="768" y="225"/>
                  </a:cubicBezTo>
                  <a:lnTo>
                    <a:pt x="34" y="3061"/>
                  </a:lnTo>
                  <a:cubicBezTo>
                    <a:pt x="1" y="3127"/>
                    <a:pt x="1" y="3161"/>
                    <a:pt x="1" y="3227"/>
                  </a:cubicBezTo>
                  <a:cubicBezTo>
                    <a:pt x="1" y="3261"/>
                    <a:pt x="1" y="3294"/>
                    <a:pt x="34" y="3328"/>
                  </a:cubicBezTo>
                  <a:lnTo>
                    <a:pt x="134" y="3328"/>
                  </a:lnTo>
                  <a:cubicBezTo>
                    <a:pt x="134" y="3294"/>
                    <a:pt x="168" y="3261"/>
                    <a:pt x="201" y="3227"/>
                  </a:cubicBezTo>
                  <a:cubicBezTo>
                    <a:pt x="201" y="3194"/>
                    <a:pt x="234" y="3127"/>
                    <a:pt x="234" y="3094"/>
                  </a:cubicBezTo>
                  <a:lnTo>
                    <a:pt x="968" y="259"/>
                  </a:lnTo>
                  <a:cubicBezTo>
                    <a:pt x="968" y="225"/>
                    <a:pt x="1002" y="159"/>
                    <a:pt x="1002" y="125"/>
                  </a:cubicBezTo>
                  <a:cubicBezTo>
                    <a:pt x="1002" y="92"/>
                    <a:pt x="968" y="59"/>
                    <a:pt x="968" y="25"/>
                  </a:cubicBezTo>
                  <a:cubicBezTo>
                    <a:pt x="952" y="9"/>
                    <a:pt x="935" y="0"/>
                    <a:pt x="9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6"/>
            <p:cNvSpPr/>
            <p:nvPr/>
          </p:nvSpPr>
          <p:spPr>
            <a:xfrm>
              <a:off x="3205800" y="1771700"/>
              <a:ext cx="26700" cy="63425"/>
            </a:xfrm>
            <a:custGeom>
              <a:avLst/>
              <a:gdLst/>
              <a:ahLst/>
              <a:cxnLst/>
              <a:rect l="l" t="t" r="r" b="b"/>
              <a:pathLst>
                <a:path w="1068" h="2537" extrusionOk="0">
                  <a:moveTo>
                    <a:pt x="667" y="1"/>
                  </a:moveTo>
                  <a:lnTo>
                    <a:pt x="234" y="234"/>
                  </a:lnTo>
                  <a:cubicBezTo>
                    <a:pt x="200" y="268"/>
                    <a:pt x="167" y="301"/>
                    <a:pt x="134" y="368"/>
                  </a:cubicBezTo>
                  <a:cubicBezTo>
                    <a:pt x="100" y="401"/>
                    <a:pt x="100" y="435"/>
                    <a:pt x="100" y="501"/>
                  </a:cubicBezTo>
                  <a:cubicBezTo>
                    <a:pt x="100" y="568"/>
                    <a:pt x="100" y="568"/>
                    <a:pt x="134" y="601"/>
                  </a:cubicBezTo>
                  <a:cubicBezTo>
                    <a:pt x="150" y="618"/>
                    <a:pt x="167" y="626"/>
                    <a:pt x="184" y="626"/>
                  </a:cubicBezTo>
                  <a:cubicBezTo>
                    <a:pt x="200" y="626"/>
                    <a:pt x="217" y="618"/>
                    <a:pt x="234" y="601"/>
                  </a:cubicBezTo>
                  <a:lnTo>
                    <a:pt x="434" y="501"/>
                  </a:lnTo>
                  <a:lnTo>
                    <a:pt x="434" y="2002"/>
                  </a:lnTo>
                  <a:lnTo>
                    <a:pt x="167" y="2169"/>
                  </a:lnTo>
                  <a:cubicBezTo>
                    <a:pt x="100" y="2202"/>
                    <a:pt x="67" y="2236"/>
                    <a:pt x="34" y="2269"/>
                  </a:cubicBezTo>
                  <a:cubicBezTo>
                    <a:pt x="34" y="2336"/>
                    <a:pt x="0" y="2369"/>
                    <a:pt x="0" y="2436"/>
                  </a:cubicBezTo>
                  <a:cubicBezTo>
                    <a:pt x="0" y="2469"/>
                    <a:pt x="0" y="2503"/>
                    <a:pt x="34" y="2536"/>
                  </a:cubicBezTo>
                  <a:cubicBezTo>
                    <a:pt x="67" y="2536"/>
                    <a:pt x="100" y="2536"/>
                    <a:pt x="167" y="2503"/>
                  </a:cubicBezTo>
                  <a:lnTo>
                    <a:pt x="934" y="2069"/>
                  </a:lnTo>
                  <a:cubicBezTo>
                    <a:pt x="968" y="2036"/>
                    <a:pt x="1034" y="2002"/>
                    <a:pt x="1034" y="1969"/>
                  </a:cubicBezTo>
                  <a:cubicBezTo>
                    <a:pt x="1068" y="1902"/>
                    <a:pt x="1068" y="1869"/>
                    <a:pt x="1068" y="1802"/>
                  </a:cubicBezTo>
                  <a:cubicBezTo>
                    <a:pt x="1068" y="1769"/>
                    <a:pt x="1068" y="1735"/>
                    <a:pt x="1034" y="1702"/>
                  </a:cubicBezTo>
                  <a:cubicBezTo>
                    <a:pt x="1034" y="1685"/>
                    <a:pt x="1026" y="1677"/>
                    <a:pt x="1009" y="1677"/>
                  </a:cubicBezTo>
                  <a:cubicBezTo>
                    <a:pt x="993" y="1677"/>
                    <a:pt x="968" y="1685"/>
                    <a:pt x="934" y="1702"/>
                  </a:cubicBezTo>
                  <a:lnTo>
                    <a:pt x="667" y="1869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6"/>
            <p:cNvSpPr/>
            <p:nvPr/>
          </p:nvSpPr>
          <p:spPr>
            <a:xfrm>
              <a:off x="3239150" y="1766700"/>
              <a:ext cx="30050" cy="44550"/>
            </a:xfrm>
            <a:custGeom>
              <a:avLst/>
              <a:gdLst/>
              <a:ahLst/>
              <a:cxnLst/>
              <a:rect l="l" t="t" r="r" b="b"/>
              <a:pathLst>
                <a:path w="1202" h="1782" extrusionOk="0">
                  <a:moveTo>
                    <a:pt x="719" y="388"/>
                  </a:moveTo>
                  <a:cubicBezTo>
                    <a:pt x="774" y="388"/>
                    <a:pt x="831" y="413"/>
                    <a:pt x="868" y="468"/>
                  </a:cubicBezTo>
                  <a:cubicBezTo>
                    <a:pt x="935" y="534"/>
                    <a:pt x="968" y="635"/>
                    <a:pt x="935" y="735"/>
                  </a:cubicBezTo>
                  <a:cubicBezTo>
                    <a:pt x="935" y="868"/>
                    <a:pt x="901" y="968"/>
                    <a:pt x="834" y="1102"/>
                  </a:cubicBezTo>
                  <a:cubicBezTo>
                    <a:pt x="801" y="1235"/>
                    <a:pt x="701" y="1335"/>
                    <a:pt x="601" y="1402"/>
                  </a:cubicBezTo>
                  <a:cubicBezTo>
                    <a:pt x="568" y="1418"/>
                    <a:pt x="518" y="1427"/>
                    <a:pt x="468" y="1427"/>
                  </a:cubicBezTo>
                  <a:cubicBezTo>
                    <a:pt x="417" y="1427"/>
                    <a:pt x="367" y="1418"/>
                    <a:pt x="334" y="1402"/>
                  </a:cubicBezTo>
                  <a:cubicBezTo>
                    <a:pt x="267" y="1335"/>
                    <a:pt x="234" y="1235"/>
                    <a:pt x="234" y="1135"/>
                  </a:cubicBezTo>
                  <a:cubicBezTo>
                    <a:pt x="234" y="1001"/>
                    <a:pt x="267" y="868"/>
                    <a:pt x="334" y="735"/>
                  </a:cubicBezTo>
                  <a:cubicBezTo>
                    <a:pt x="401" y="601"/>
                    <a:pt x="468" y="501"/>
                    <a:pt x="601" y="434"/>
                  </a:cubicBezTo>
                  <a:cubicBezTo>
                    <a:pt x="631" y="404"/>
                    <a:pt x="674" y="388"/>
                    <a:pt x="719" y="388"/>
                  </a:cubicBezTo>
                  <a:close/>
                  <a:moveTo>
                    <a:pt x="901" y="1"/>
                  </a:moveTo>
                  <a:cubicBezTo>
                    <a:pt x="801" y="1"/>
                    <a:pt x="668" y="1"/>
                    <a:pt x="601" y="67"/>
                  </a:cubicBezTo>
                  <a:cubicBezTo>
                    <a:pt x="468" y="134"/>
                    <a:pt x="367" y="234"/>
                    <a:pt x="301" y="334"/>
                  </a:cubicBezTo>
                  <a:cubicBezTo>
                    <a:pt x="201" y="468"/>
                    <a:pt x="134" y="635"/>
                    <a:pt x="67" y="801"/>
                  </a:cubicBezTo>
                  <a:cubicBezTo>
                    <a:pt x="34" y="935"/>
                    <a:pt x="1" y="1102"/>
                    <a:pt x="1" y="1235"/>
                  </a:cubicBezTo>
                  <a:cubicBezTo>
                    <a:pt x="1" y="1368"/>
                    <a:pt x="34" y="1502"/>
                    <a:pt x="67" y="1602"/>
                  </a:cubicBezTo>
                  <a:cubicBezTo>
                    <a:pt x="134" y="1702"/>
                    <a:pt x="201" y="1735"/>
                    <a:pt x="301" y="1769"/>
                  </a:cubicBezTo>
                  <a:cubicBezTo>
                    <a:pt x="328" y="1778"/>
                    <a:pt x="354" y="1782"/>
                    <a:pt x="381" y="1782"/>
                  </a:cubicBezTo>
                  <a:cubicBezTo>
                    <a:pt x="454" y="1782"/>
                    <a:pt x="528" y="1751"/>
                    <a:pt x="601" y="1702"/>
                  </a:cubicBezTo>
                  <a:cubicBezTo>
                    <a:pt x="701" y="1635"/>
                    <a:pt x="801" y="1535"/>
                    <a:pt x="901" y="1435"/>
                  </a:cubicBezTo>
                  <a:cubicBezTo>
                    <a:pt x="1001" y="1302"/>
                    <a:pt x="1068" y="1168"/>
                    <a:pt x="1101" y="1001"/>
                  </a:cubicBezTo>
                  <a:cubicBezTo>
                    <a:pt x="1168" y="868"/>
                    <a:pt x="1168" y="735"/>
                    <a:pt x="1168" y="601"/>
                  </a:cubicBezTo>
                  <a:cubicBezTo>
                    <a:pt x="1201" y="468"/>
                    <a:pt x="1168" y="334"/>
                    <a:pt x="1101" y="201"/>
                  </a:cubicBezTo>
                  <a:cubicBezTo>
                    <a:pt x="1068" y="101"/>
                    <a:pt x="1001" y="34"/>
                    <a:pt x="9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6"/>
            <p:cNvSpPr/>
            <p:nvPr/>
          </p:nvSpPr>
          <p:spPr>
            <a:xfrm>
              <a:off x="3274175" y="1743575"/>
              <a:ext cx="29225" cy="47800"/>
            </a:xfrm>
            <a:custGeom>
              <a:avLst/>
              <a:gdLst/>
              <a:ahLst/>
              <a:cxnLst/>
              <a:rect l="l" t="t" r="r" b="b"/>
              <a:pathLst>
                <a:path w="1169" h="1912" extrusionOk="0">
                  <a:moveTo>
                    <a:pt x="1051" y="0"/>
                  </a:moveTo>
                  <a:cubicBezTo>
                    <a:pt x="1035" y="0"/>
                    <a:pt x="1018" y="8"/>
                    <a:pt x="1001" y="25"/>
                  </a:cubicBezTo>
                  <a:cubicBezTo>
                    <a:pt x="968" y="25"/>
                    <a:pt x="935" y="58"/>
                    <a:pt x="935" y="125"/>
                  </a:cubicBezTo>
                  <a:cubicBezTo>
                    <a:pt x="868" y="92"/>
                    <a:pt x="834" y="92"/>
                    <a:pt x="768" y="92"/>
                  </a:cubicBezTo>
                  <a:cubicBezTo>
                    <a:pt x="701" y="125"/>
                    <a:pt x="634" y="159"/>
                    <a:pt x="601" y="159"/>
                  </a:cubicBezTo>
                  <a:cubicBezTo>
                    <a:pt x="401" y="292"/>
                    <a:pt x="267" y="459"/>
                    <a:pt x="167" y="659"/>
                  </a:cubicBezTo>
                  <a:cubicBezTo>
                    <a:pt x="67" y="892"/>
                    <a:pt x="1" y="1126"/>
                    <a:pt x="1" y="1359"/>
                  </a:cubicBezTo>
                  <a:cubicBezTo>
                    <a:pt x="1" y="1626"/>
                    <a:pt x="101" y="1826"/>
                    <a:pt x="201" y="1893"/>
                  </a:cubicBezTo>
                  <a:cubicBezTo>
                    <a:pt x="234" y="1904"/>
                    <a:pt x="275" y="1912"/>
                    <a:pt x="321" y="1912"/>
                  </a:cubicBezTo>
                  <a:cubicBezTo>
                    <a:pt x="412" y="1912"/>
                    <a:pt x="523" y="1882"/>
                    <a:pt x="634" y="1793"/>
                  </a:cubicBezTo>
                  <a:cubicBezTo>
                    <a:pt x="801" y="1726"/>
                    <a:pt x="968" y="1560"/>
                    <a:pt x="1068" y="1393"/>
                  </a:cubicBezTo>
                  <a:cubicBezTo>
                    <a:pt x="1135" y="1326"/>
                    <a:pt x="1168" y="1226"/>
                    <a:pt x="1168" y="1126"/>
                  </a:cubicBezTo>
                  <a:cubicBezTo>
                    <a:pt x="1168" y="1059"/>
                    <a:pt x="1168" y="1026"/>
                    <a:pt x="1135" y="992"/>
                  </a:cubicBezTo>
                  <a:lnTo>
                    <a:pt x="1068" y="992"/>
                  </a:lnTo>
                  <a:cubicBezTo>
                    <a:pt x="1035" y="1026"/>
                    <a:pt x="1001" y="1093"/>
                    <a:pt x="968" y="1126"/>
                  </a:cubicBezTo>
                  <a:cubicBezTo>
                    <a:pt x="935" y="1193"/>
                    <a:pt x="901" y="1226"/>
                    <a:pt x="868" y="1259"/>
                  </a:cubicBezTo>
                  <a:cubicBezTo>
                    <a:pt x="801" y="1359"/>
                    <a:pt x="734" y="1393"/>
                    <a:pt x="634" y="1459"/>
                  </a:cubicBezTo>
                  <a:cubicBezTo>
                    <a:pt x="537" y="1508"/>
                    <a:pt x="457" y="1539"/>
                    <a:pt x="395" y="1539"/>
                  </a:cubicBezTo>
                  <a:cubicBezTo>
                    <a:pt x="372" y="1539"/>
                    <a:pt x="352" y="1535"/>
                    <a:pt x="334" y="1526"/>
                  </a:cubicBezTo>
                  <a:cubicBezTo>
                    <a:pt x="267" y="1459"/>
                    <a:pt x="234" y="1326"/>
                    <a:pt x="234" y="1226"/>
                  </a:cubicBezTo>
                  <a:cubicBezTo>
                    <a:pt x="234" y="1093"/>
                    <a:pt x="267" y="959"/>
                    <a:pt x="334" y="826"/>
                  </a:cubicBezTo>
                  <a:cubicBezTo>
                    <a:pt x="401" y="692"/>
                    <a:pt x="468" y="592"/>
                    <a:pt x="601" y="525"/>
                  </a:cubicBezTo>
                  <a:cubicBezTo>
                    <a:pt x="648" y="502"/>
                    <a:pt x="695" y="478"/>
                    <a:pt x="754" y="478"/>
                  </a:cubicBezTo>
                  <a:cubicBezTo>
                    <a:pt x="779" y="478"/>
                    <a:pt x="805" y="482"/>
                    <a:pt x="834" y="492"/>
                  </a:cubicBezTo>
                  <a:cubicBezTo>
                    <a:pt x="868" y="492"/>
                    <a:pt x="901" y="525"/>
                    <a:pt x="901" y="592"/>
                  </a:cubicBezTo>
                  <a:cubicBezTo>
                    <a:pt x="901" y="626"/>
                    <a:pt x="901" y="659"/>
                    <a:pt x="935" y="692"/>
                  </a:cubicBezTo>
                  <a:lnTo>
                    <a:pt x="1001" y="692"/>
                  </a:lnTo>
                  <a:cubicBezTo>
                    <a:pt x="1035" y="659"/>
                    <a:pt x="1068" y="626"/>
                    <a:pt x="1101" y="592"/>
                  </a:cubicBezTo>
                  <a:cubicBezTo>
                    <a:pt x="1101" y="525"/>
                    <a:pt x="1135" y="459"/>
                    <a:pt x="1135" y="392"/>
                  </a:cubicBezTo>
                  <a:lnTo>
                    <a:pt x="1135" y="159"/>
                  </a:lnTo>
                  <a:cubicBezTo>
                    <a:pt x="1135" y="125"/>
                    <a:pt x="1101" y="58"/>
                    <a:pt x="1101" y="25"/>
                  </a:cubicBezTo>
                  <a:cubicBezTo>
                    <a:pt x="1085" y="8"/>
                    <a:pt x="1068" y="0"/>
                    <a:pt x="10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6"/>
            <p:cNvSpPr/>
            <p:nvPr/>
          </p:nvSpPr>
          <p:spPr>
            <a:xfrm>
              <a:off x="3308375" y="1725850"/>
              <a:ext cx="32550" cy="50050"/>
            </a:xfrm>
            <a:custGeom>
              <a:avLst/>
              <a:gdLst/>
              <a:ahLst/>
              <a:cxnLst/>
              <a:rect l="l" t="t" r="r" b="b"/>
              <a:pathLst>
                <a:path w="1302" h="2002" extrusionOk="0">
                  <a:moveTo>
                    <a:pt x="134" y="0"/>
                  </a:moveTo>
                  <a:cubicBezTo>
                    <a:pt x="100" y="34"/>
                    <a:pt x="67" y="67"/>
                    <a:pt x="67" y="100"/>
                  </a:cubicBezTo>
                  <a:cubicBezTo>
                    <a:pt x="34" y="134"/>
                    <a:pt x="0" y="200"/>
                    <a:pt x="34" y="267"/>
                  </a:cubicBezTo>
                  <a:cubicBezTo>
                    <a:pt x="0" y="267"/>
                    <a:pt x="0" y="300"/>
                    <a:pt x="34" y="334"/>
                  </a:cubicBezTo>
                  <a:cubicBezTo>
                    <a:pt x="34" y="367"/>
                    <a:pt x="67" y="367"/>
                    <a:pt x="100" y="367"/>
                  </a:cubicBezTo>
                  <a:lnTo>
                    <a:pt x="834" y="567"/>
                  </a:lnTo>
                  <a:lnTo>
                    <a:pt x="100" y="1635"/>
                  </a:lnTo>
                  <a:cubicBezTo>
                    <a:pt x="67" y="1668"/>
                    <a:pt x="34" y="1735"/>
                    <a:pt x="34" y="1768"/>
                  </a:cubicBezTo>
                  <a:cubicBezTo>
                    <a:pt x="0" y="1802"/>
                    <a:pt x="0" y="1835"/>
                    <a:pt x="34" y="1868"/>
                  </a:cubicBezTo>
                  <a:cubicBezTo>
                    <a:pt x="0" y="1902"/>
                    <a:pt x="34" y="1968"/>
                    <a:pt x="67" y="2002"/>
                  </a:cubicBezTo>
                  <a:lnTo>
                    <a:pt x="134" y="2002"/>
                  </a:lnTo>
                  <a:cubicBezTo>
                    <a:pt x="167" y="1968"/>
                    <a:pt x="200" y="1935"/>
                    <a:pt x="234" y="1868"/>
                  </a:cubicBezTo>
                  <a:lnTo>
                    <a:pt x="1301" y="30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6"/>
            <p:cNvSpPr/>
            <p:nvPr/>
          </p:nvSpPr>
          <p:spPr>
            <a:xfrm>
              <a:off x="2027450" y="2554775"/>
              <a:ext cx="33375" cy="49225"/>
            </a:xfrm>
            <a:custGeom>
              <a:avLst/>
              <a:gdLst/>
              <a:ahLst/>
              <a:cxnLst/>
              <a:rect l="l" t="t" r="r" b="b"/>
              <a:pathLst>
                <a:path w="1335" h="1969" extrusionOk="0">
                  <a:moveTo>
                    <a:pt x="1201" y="0"/>
                  </a:moveTo>
                  <a:cubicBezTo>
                    <a:pt x="1168" y="34"/>
                    <a:pt x="1135" y="67"/>
                    <a:pt x="1135" y="100"/>
                  </a:cubicBezTo>
                  <a:lnTo>
                    <a:pt x="1" y="1668"/>
                  </a:lnTo>
                  <a:lnTo>
                    <a:pt x="1068" y="1968"/>
                  </a:lnTo>
                  <a:lnTo>
                    <a:pt x="1168" y="1968"/>
                  </a:lnTo>
                  <a:cubicBezTo>
                    <a:pt x="1201" y="1935"/>
                    <a:pt x="1235" y="1902"/>
                    <a:pt x="1235" y="1868"/>
                  </a:cubicBezTo>
                  <a:cubicBezTo>
                    <a:pt x="1268" y="1835"/>
                    <a:pt x="1268" y="1768"/>
                    <a:pt x="1268" y="1735"/>
                  </a:cubicBezTo>
                  <a:cubicBezTo>
                    <a:pt x="1302" y="1702"/>
                    <a:pt x="1302" y="1668"/>
                    <a:pt x="1268" y="1635"/>
                  </a:cubicBezTo>
                  <a:cubicBezTo>
                    <a:pt x="1268" y="1601"/>
                    <a:pt x="1235" y="1601"/>
                    <a:pt x="1201" y="1601"/>
                  </a:cubicBezTo>
                  <a:lnTo>
                    <a:pt x="468" y="1401"/>
                  </a:lnTo>
                  <a:lnTo>
                    <a:pt x="1268" y="334"/>
                  </a:lnTo>
                  <a:cubicBezTo>
                    <a:pt x="1268" y="301"/>
                    <a:pt x="1302" y="267"/>
                    <a:pt x="1335" y="200"/>
                  </a:cubicBezTo>
                  <a:cubicBezTo>
                    <a:pt x="1335" y="167"/>
                    <a:pt x="1335" y="134"/>
                    <a:pt x="1335" y="100"/>
                  </a:cubicBezTo>
                  <a:cubicBezTo>
                    <a:pt x="1335" y="67"/>
                    <a:pt x="1302" y="34"/>
                    <a:pt x="13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6"/>
            <p:cNvSpPr/>
            <p:nvPr/>
          </p:nvSpPr>
          <p:spPr>
            <a:xfrm>
              <a:off x="2066650" y="2533925"/>
              <a:ext cx="26700" cy="64025"/>
            </a:xfrm>
            <a:custGeom>
              <a:avLst/>
              <a:gdLst/>
              <a:ahLst/>
              <a:cxnLst/>
              <a:rect l="l" t="t" r="r" b="b"/>
              <a:pathLst>
                <a:path w="1068" h="2561" extrusionOk="0">
                  <a:moveTo>
                    <a:pt x="634" y="0"/>
                  </a:moveTo>
                  <a:lnTo>
                    <a:pt x="234" y="267"/>
                  </a:lnTo>
                  <a:cubicBezTo>
                    <a:pt x="167" y="301"/>
                    <a:pt x="134" y="334"/>
                    <a:pt x="100" y="367"/>
                  </a:cubicBezTo>
                  <a:cubicBezTo>
                    <a:pt x="100" y="434"/>
                    <a:pt x="67" y="467"/>
                    <a:pt x="67" y="534"/>
                  </a:cubicBezTo>
                  <a:cubicBezTo>
                    <a:pt x="67" y="567"/>
                    <a:pt x="100" y="601"/>
                    <a:pt x="100" y="634"/>
                  </a:cubicBezTo>
                  <a:cubicBezTo>
                    <a:pt x="110" y="644"/>
                    <a:pt x="120" y="648"/>
                    <a:pt x="131" y="648"/>
                  </a:cubicBezTo>
                  <a:cubicBezTo>
                    <a:pt x="156" y="648"/>
                    <a:pt x="187" y="624"/>
                    <a:pt x="234" y="601"/>
                  </a:cubicBezTo>
                  <a:lnTo>
                    <a:pt x="401" y="501"/>
                  </a:lnTo>
                  <a:lnTo>
                    <a:pt x="401" y="2035"/>
                  </a:lnTo>
                  <a:lnTo>
                    <a:pt x="134" y="2169"/>
                  </a:lnTo>
                  <a:cubicBezTo>
                    <a:pt x="100" y="2202"/>
                    <a:pt x="34" y="2235"/>
                    <a:pt x="34" y="2302"/>
                  </a:cubicBezTo>
                  <a:cubicBezTo>
                    <a:pt x="0" y="2335"/>
                    <a:pt x="0" y="2369"/>
                    <a:pt x="0" y="2435"/>
                  </a:cubicBezTo>
                  <a:cubicBezTo>
                    <a:pt x="0" y="2469"/>
                    <a:pt x="0" y="2502"/>
                    <a:pt x="34" y="2536"/>
                  </a:cubicBezTo>
                  <a:cubicBezTo>
                    <a:pt x="34" y="2552"/>
                    <a:pt x="50" y="2561"/>
                    <a:pt x="71" y="2561"/>
                  </a:cubicBezTo>
                  <a:cubicBezTo>
                    <a:pt x="92" y="2561"/>
                    <a:pt x="117" y="2552"/>
                    <a:pt x="134" y="2536"/>
                  </a:cubicBezTo>
                  <a:lnTo>
                    <a:pt x="901" y="2069"/>
                  </a:lnTo>
                  <a:cubicBezTo>
                    <a:pt x="968" y="2069"/>
                    <a:pt x="1001" y="2002"/>
                    <a:pt x="1034" y="1968"/>
                  </a:cubicBezTo>
                  <a:cubicBezTo>
                    <a:pt x="1034" y="1935"/>
                    <a:pt x="1068" y="1868"/>
                    <a:pt x="1068" y="1835"/>
                  </a:cubicBezTo>
                  <a:cubicBezTo>
                    <a:pt x="1068" y="1768"/>
                    <a:pt x="1068" y="1735"/>
                    <a:pt x="1034" y="1702"/>
                  </a:cubicBezTo>
                  <a:cubicBezTo>
                    <a:pt x="1018" y="1685"/>
                    <a:pt x="1001" y="1677"/>
                    <a:pt x="980" y="1677"/>
                  </a:cubicBezTo>
                  <a:cubicBezTo>
                    <a:pt x="959" y="1677"/>
                    <a:pt x="934" y="1685"/>
                    <a:pt x="901" y="1702"/>
                  </a:cubicBezTo>
                  <a:lnTo>
                    <a:pt x="634" y="18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6"/>
            <p:cNvSpPr/>
            <p:nvPr/>
          </p:nvSpPr>
          <p:spPr>
            <a:xfrm>
              <a:off x="2100000" y="2530100"/>
              <a:ext cx="30050" cy="46450"/>
            </a:xfrm>
            <a:custGeom>
              <a:avLst/>
              <a:gdLst/>
              <a:ahLst/>
              <a:cxnLst/>
              <a:rect l="l" t="t" r="r" b="b"/>
              <a:pathLst>
                <a:path w="1202" h="1858" extrusionOk="0">
                  <a:moveTo>
                    <a:pt x="768" y="887"/>
                  </a:moveTo>
                  <a:lnTo>
                    <a:pt x="768" y="1054"/>
                  </a:lnTo>
                  <a:cubicBezTo>
                    <a:pt x="735" y="1121"/>
                    <a:pt x="668" y="1221"/>
                    <a:pt x="601" y="1288"/>
                  </a:cubicBezTo>
                  <a:cubicBezTo>
                    <a:pt x="534" y="1354"/>
                    <a:pt x="468" y="1388"/>
                    <a:pt x="401" y="1454"/>
                  </a:cubicBezTo>
                  <a:cubicBezTo>
                    <a:pt x="368" y="1488"/>
                    <a:pt x="301" y="1488"/>
                    <a:pt x="268" y="1488"/>
                  </a:cubicBezTo>
                  <a:cubicBezTo>
                    <a:pt x="234" y="1454"/>
                    <a:pt x="234" y="1454"/>
                    <a:pt x="234" y="1421"/>
                  </a:cubicBezTo>
                  <a:cubicBezTo>
                    <a:pt x="234" y="1354"/>
                    <a:pt x="268" y="1288"/>
                    <a:pt x="301" y="1254"/>
                  </a:cubicBezTo>
                  <a:cubicBezTo>
                    <a:pt x="334" y="1154"/>
                    <a:pt x="434" y="1054"/>
                    <a:pt x="534" y="1021"/>
                  </a:cubicBezTo>
                  <a:cubicBezTo>
                    <a:pt x="601" y="954"/>
                    <a:pt x="701" y="921"/>
                    <a:pt x="768" y="887"/>
                  </a:cubicBezTo>
                  <a:close/>
                  <a:moveTo>
                    <a:pt x="781" y="0"/>
                  </a:moveTo>
                  <a:cubicBezTo>
                    <a:pt x="724" y="0"/>
                    <a:pt x="652" y="23"/>
                    <a:pt x="568" y="87"/>
                  </a:cubicBezTo>
                  <a:cubicBezTo>
                    <a:pt x="501" y="120"/>
                    <a:pt x="434" y="153"/>
                    <a:pt x="401" y="187"/>
                  </a:cubicBezTo>
                  <a:cubicBezTo>
                    <a:pt x="334" y="253"/>
                    <a:pt x="268" y="287"/>
                    <a:pt x="234" y="354"/>
                  </a:cubicBezTo>
                  <a:cubicBezTo>
                    <a:pt x="201" y="387"/>
                    <a:pt x="167" y="420"/>
                    <a:pt x="134" y="454"/>
                  </a:cubicBezTo>
                  <a:cubicBezTo>
                    <a:pt x="134" y="454"/>
                    <a:pt x="101" y="487"/>
                    <a:pt x="101" y="520"/>
                  </a:cubicBezTo>
                  <a:cubicBezTo>
                    <a:pt x="101" y="554"/>
                    <a:pt x="101" y="554"/>
                    <a:pt x="101" y="587"/>
                  </a:cubicBezTo>
                  <a:cubicBezTo>
                    <a:pt x="101" y="620"/>
                    <a:pt x="101" y="687"/>
                    <a:pt x="134" y="720"/>
                  </a:cubicBezTo>
                  <a:lnTo>
                    <a:pt x="201" y="720"/>
                  </a:lnTo>
                  <a:cubicBezTo>
                    <a:pt x="234" y="687"/>
                    <a:pt x="268" y="654"/>
                    <a:pt x="301" y="620"/>
                  </a:cubicBezTo>
                  <a:cubicBezTo>
                    <a:pt x="368" y="554"/>
                    <a:pt x="468" y="487"/>
                    <a:pt x="568" y="420"/>
                  </a:cubicBezTo>
                  <a:cubicBezTo>
                    <a:pt x="634" y="387"/>
                    <a:pt x="701" y="387"/>
                    <a:pt x="735" y="387"/>
                  </a:cubicBezTo>
                  <a:cubicBezTo>
                    <a:pt x="768" y="387"/>
                    <a:pt x="768" y="420"/>
                    <a:pt x="768" y="487"/>
                  </a:cubicBezTo>
                  <a:lnTo>
                    <a:pt x="768" y="554"/>
                  </a:lnTo>
                  <a:cubicBezTo>
                    <a:pt x="701" y="554"/>
                    <a:pt x="601" y="587"/>
                    <a:pt x="534" y="654"/>
                  </a:cubicBezTo>
                  <a:cubicBezTo>
                    <a:pt x="234" y="854"/>
                    <a:pt x="34" y="1187"/>
                    <a:pt x="1" y="1554"/>
                  </a:cubicBezTo>
                  <a:cubicBezTo>
                    <a:pt x="1" y="1654"/>
                    <a:pt x="34" y="1755"/>
                    <a:pt x="101" y="1821"/>
                  </a:cubicBezTo>
                  <a:cubicBezTo>
                    <a:pt x="139" y="1847"/>
                    <a:pt x="177" y="1858"/>
                    <a:pt x="215" y="1858"/>
                  </a:cubicBezTo>
                  <a:cubicBezTo>
                    <a:pt x="277" y="1858"/>
                    <a:pt x="339" y="1829"/>
                    <a:pt x="401" y="1788"/>
                  </a:cubicBezTo>
                  <a:cubicBezTo>
                    <a:pt x="468" y="1755"/>
                    <a:pt x="534" y="1721"/>
                    <a:pt x="601" y="1654"/>
                  </a:cubicBezTo>
                  <a:cubicBezTo>
                    <a:pt x="668" y="1588"/>
                    <a:pt x="735" y="1521"/>
                    <a:pt x="768" y="1454"/>
                  </a:cubicBezTo>
                  <a:lnTo>
                    <a:pt x="768" y="1521"/>
                  </a:lnTo>
                  <a:lnTo>
                    <a:pt x="1035" y="1421"/>
                  </a:lnTo>
                  <a:cubicBezTo>
                    <a:pt x="1068" y="1388"/>
                    <a:pt x="1135" y="1354"/>
                    <a:pt x="1168" y="1288"/>
                  </a:cubicBezTo>
                  <a:cubicBezTo>
                    <a:pt x="1168" y="1254"/>
                    <a:pt x="1168" y="1187"/>
                    <a:pt x="1202" y="1154"/>
                  </a:cubicBezTo>
                  <a:cubicBezTo>
                    <a:pt x="1202" y="1121"/>
                    <a:pt x="1168" y="1054"/>
                    <a:pt x="1168" y="1054"/>
                  </a:cubicBezTo>
                  <a:cubicBezTo>
                    <a:pt x="1151" y="1037"/>
                    <a:pt x="1135" y="1029"/>
                    <a:pt x="1114" y="1029"/>
                  </a:cubicBezTo>
                  <a:cubicBezTo>
                    <a:pt x="1093" y="1029"/>
                    <a:pt x="1068" y="1037"/>
                    <a:pt x="1035" y="1054"/>
                  </a:cubicBezTo>
                  <a:lnTo>
                    <a:pt x="1001" y="1054"/>
                  </a:lnTo>
                  <a:lnTo>
                    <a:pt x="1001" y="354"/>
                  </a:lnTo>
                  <a:cubicBezTo>
                    <a:pt x="1001" y="187"/>
                    <a:pt x="968" y="87"/>
                    <a:pt x="868" y="20"/>
                  </a:cubicBezTo>
                  <a:cubicBezTo>
                    <a:pt x="844" y="8"/>
                    <a:pt x="815" y="0"/>
                    <a:pt x="78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6"/>
            <p:cNvSpPr/>
            <p:nvPr/>
          </p:nvSpPr>
          <p:spPr>
            <a:xfrm>
              <a:off x="2135025" y="2506600"/>
              <a:ext cx="26725" cy="50700"/>
            </a:xfrm>
            <a:custGeom>
              <a:avLst/>
              <a:gdLst/>
              <a:ahLst/>
              <a:cxnLst/>
              <a:rect l="l" t="t" r="r" b="b"/>
              <a:pathLst>
                <a:path w="1069" h="2028" extrusionOk="0">
                  <a:moveTo>
                    <a:pt x="951" y="1"/>
                  </a:moveTo>
                  <a:cubicBezTo>
                    <a:pt x="935" y="1"/>
                    <a:pt x="918" y="9"/>
                    <a:pt x="901" y="26"/>
                  </a:cubicBezTo>
                  <a:lnTo>
                    <a:pt x="868" y="59"/>
                  </a:lnTo>
                  <a:lnTo>
                    <a:pt x="835" y="126"/>
                  </a:lnTo>
                  <a:cubicBezTo>
                    <a:pt x="818" y="109"/>
                    <a:pt x="793" y="101"/>
                    <a:pt x="768" y="101"/>
                  </a:cubicBezTo>
                  <a:cubicBezTo>
                    <a:pt x="743" y="101"/>
                    <a:pt x="718" y="109"/>
                    <a:pt x="701" y="126"/>
                  </a:cubicBezTo>
                  <a:cubicBezTo>
                    <a:pt x="634" y="126"/>
                    <a:pt x="601" y="159"/>
                    <a:pt x="534" y="193"/>
                  </a:cubicBezTo>
                  <a:cubicBezTo>
                    <a:pt x="401" y="259"/>
                    <a:pt x="268" y="393"/>
                    <a:pt x="201" y="560"/>
                  </a:cubicBezTo>
                  <a:cubicBezTo>
                    <a:pt x="101" y="660"/>
                    <a:pt x="67" y="793"/>
                    <a:pt x="67" y="927"/>
                  </a:cubicBezTo>
                  <a:cubicBezTo>
                    <a:pt x="67" y="1027"/>
                    <a:pt x="101" y="1127"/>
                    <a:pt x="167" y="1193"/>
                  </a:cubicBezTo>
                  <a:cubicBezTo>
                    <a:pt x="195" y="1207"/>
                    <a:pt x="234" y="1215"/>
                    <a:pt x="282" y="1215"/>
                  </a:cubicBezTo>
                  <a:cubicBezTo>
                    <a:pt x="350" y="1215"/>
                    <a:pt x="437" y="1199"/>
                    <a:pt x="534" y="1160"/>
                  </a:cubicBezTo>
                  <a:cubicBezTo>
                    <a:pt x="601" y="1093"/>
                    <a:pt x="701" y="1093"/>
                    <a:pt x="768" y="1093"/>
                  </a:cubicBezTo>
                  <a:cubicBezTo>
                    <a:pt x="835" y="1093"/>
                    <a:pt x="835" y="1127"/>
                    <a:pt x="835" y="1160"/>
                  </a:cubicBezTo>
                  <a:cubicBezTo>
                    <a:pt x="835" y="1193"/>
                    <a:pt x="835" y="1227"/>
                    <a:pt x="801" y="1260"/>
                  </a:cubicBezTo>
                  <a:cubicBezTo>
                    <a:pt x="735" y="1360"/>
                    <a:pt x="634" y="1427"/>
                    <a:pt x="568" y="1494"/>
                  </a:cubicBezTo>
                  <a:cubicBezTo>
                    <a:pt x="501" y="1494"/>
                    <a:pt x="434" y="1527"/>
                    <a:pt x="401" y="1527"/>
                  </a:cubicBezTo>
                  <a:cubicBezTo>
                    <a:pt x="381" y="1537"/>
                    <a:pt x="365" y="1541"/>
                    <a:pt x="350" y="1541"/>
                  </a:cubicBezTo>
                  <a:cubicBezTo>
                    <a:pt x="315" y="1541"/>
                    <a:pt x="291" y="1517"/>
                    <a:pt x="268" y="1494"/>
                  </a:cubicBezTo>
                  <a:cubicBezTo>
                    <a:pt x="268" y="1460"/>
                    <a:pt x="234" y="1427"/>
                    <a:pt x="234" y="1427"/>
                  </a:cubicBezTo>
                  <a:cubicBezTo>
                    <a:pt x="217" y="1410"/>
                    <a:pt x="201" y="1402"/>
                    <a:pt x="188" y="1402"/>
                  </a:cubicBezTo>
                  <a:cubicBezTo>
                    <a:pt x="176" y="1402"/>
                    <a:pt x="167" y="1410"/>
                    <a:pt x="167" y="1427"/>
                  </a:cubicBezTo>
                  <a:cubicBezTo>
                    <a:pt x="101" y="1427"/>
                    <a:pt x="67" y="1494"/>
                    <a:pt x="67" y="1527"/>
                  </a:cubicBezTo>
                  <a:cubicBezTo>
                    <a:pt x="34" y="1594"/>
                    <a:pt x="1" y="1660"/>
                    <a:pt x="34" y="1727"/>
                  </a:cubicBezTo>
                  <a:lnTo>
                    <a:pt x="34" y="1861"/>
                  </a:lnTo>
                  <a:cubicBezTo>
                    <a:pt x="1" y="1894"/>
                    <a:pt x="34" y="1961"/>
                    <a:pt x="67" y="2027"/>
                  </a:cubicBezTo>
                  <a:lnTo>
                    <a:pt x="134" y="2027"/>
                  </a:lnTo>
                  <a:lnTo>
                    <a:pt x="167" y="1994"/>
                  </a:lnTo>
                  <a:lnTo>
                    <a:pt x="201" y="1927"/>
                  </a:lnTo>
                  <a:lnTo>
                    <a:pt x="368" y="1927"/>
                  </a:lnTo>
                  <a:cubicBezTo>
                    <a:pt x="434" y="1894"/>
                    <a:pt x="501" y="1894"/>
                    <a:pt x="534" y="1861"/>
                  </a:cubicBezTo>
                  <a:cubicBezTo>
                    <a:pt x="735" y="1761"/>
                    <a:pt x="868" y="1594"/>
                    <a:pt x="968" y="1427"/>
                  </a:cubicBezTo>
                  <a:cubicBezTo>
                    <a:pt x="1035" y="1327"/>
                    <a:pt x="1068" y="1193"/>
                    <a:pt x="1068" y="1060"/>
                  </a:cubicBezTo>
                  <a:cubicBezTo>
                    <a:pt x="1068" y="960"/>
                    <a:pt x="1068" y="893"/>
                    <a:pt x="1001" y="827"/>
                  </a:cubicBezTo>
                  <a:cubicBezTo>
                    <a:pt x="977" y="778"/>
                    <a:pt x="935" y="747"/>
                    <a:pt x="888" y="747"/>
                  </a:cubicBezTo>
                  <a:cubicBezTo>
                    <a:pt x="870" y="747"/>
                    <a:pt x="852" y="751"/>
                    <a:pt x="835" y="760"/>
                  </a:cubicBezTo>
                  <a:cubicBezTo>
                    <a:pt x="735" y="760"/>
                    <a:pt x="601" y="793"/>
                    <a:pt x="534" y="827"/>
                  </a:cubicBezTo>
                  <a:cubicBezTo>
                    <a:pt x="468" y="860"/>
                    <a:pt x="401" y="860"/>
                    <a:pt x="368" y="860"/>
                  </a:cubicBezTo>
                  <a:cubicBezTo>
                    <a:pt x="334" y="860"/>
                    <a:pt x="301" y="860"/>
                    <a:pt x="301" y="827"/>
                  </a:cubicBezTo>
                  <a:cubicBezTo>
                    <a:pt x="301" y="793"/>
                    <a:pt x="334" y="760"/>
                    <a:pt x="334" y="726"/>
                  </a:cubicBezTo>
                  <a:cubicBezTo>
                    <a:pt x="401" y="660"/>
                    <a:pt x="468" y="593"/>
                    <a:pt x="568" y="560"/>
                  </a:cubicBezTo>
                  <a:cubicBezTo>
                    <a:pt x="601" y="526"/>
                    <a:pt x="634" y="526"/>
                    <a:pt x="668" y="493"/>
                  </a:cubicBezTo>
                  <a:lnTo>
                    <a:pt x="801" y="493"/>
                  </a:lnTo>
                  <a:cubicBezTo>
                    <a:pt x="801" y="526"/>
                    <a:pt x="835" y="560"/>
                    <a:pt x="868" y="560"/>
                  </a:cubicBezTo>
                  <a:cubicBezTo>
                    <a:pt x="868" y="576"/>
                    <a:pt x="876" y="585"/>
                    <a:pt x="889" y="585"/>
                  </a:cubicBezTo>
                  <a:cubicBezTo>
                    <a:pt x="901" y="585"/>
                    <a:pt x="918" y="576"/>
                    <a:pt x="935" y="560"/>
                  </a:cubicBezTo>
                  <a:cubicBezTo>
                    <a:pt x="968" y="560"/>
                    <a:pt x="1001" y="493"/>
                    <a:pt x="1035" y="426"/>
                  </a:cubicBezTo>
                  <a:cubicBezTo>
                    <a:pt x="1035" y="393"/>
                    <a:pt x="1035" y="326"/>
                    <a:pt x="1035" y="259"/>
                  </a:cubicBezTo>
                  <a:lnTo>
                    <a:pt x="1035" y="193"/>
                  </a:lnTo>
                  <a:cubicBezTo>
                    <a:pt x="1035" y="126"/>
                    <a:pt x="1001" y="93"/>
                    <a:pt x="1001" y="26"/>
                  </a:cubicBezTo>
                  <a:cubicBezTo>
                    <a:pt x="985" y="9"/>
                    <a:pt x="968" y="1"/>
                    <a:pt x="9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6"/>
            <p:cNvSpPr/>
            <p:nvPr/>
          </p:nvSpPr>
          <p:spPr>
            <a:xfrm>
              <a:off x="2170050" y="2480550"/>
              <a:ext cx="30050" cy="51800"/>
            </a:xfrm>
            <a:custGeom>
              <a:avLst/>
              <a:gdLst/>
              <a:ahLst/>
              <a:cxnLst/>
              <a:rect l="l" t="t" r="r" b="b"/>
              <a:pathLst>
                <a:path w="1202" h="2072" extrusionOk="0">
                  <a:moveTo>
                    <a:pt x="368" y="1"/>
                  </a:moveTo>
                  <a:cubicBezTo>
                    <a:pt x="334" y="34"/>
                    <a:pt x="301" y="67"/>
                    <a:pt x="268" y="134"/>
                  </a:cubicBezTo>
                  <a:cubicBezTo>
                    <a:pt x="268" y="167"/>
                    <a:pt x="234" y="234"/>
                    <a:pt x="234" y="301"/>
                  </a:cubicBezTo>
                  <a:lnTo>
                    <a:pt x="234" y="634"/>
                  </a:lnTo>
                  <a:lnTo>
                    <a:pt x="167" y="668"/>
                  </a:lnTo>
                  <a:cubicBezTo>
                    <a:pt x="134" y="701"/>
                    <a:pt x="67" y="734"/>
                    <a:pt x="34" y="801"/>
                  </a:cubicBezTo>
                  <a:cubicBezTo>
                    <a:pt x="34" y="834"/>
                    <a:pt x="34" y="901"/>
                    <a:pt x="1" y="935"/>
                  </a:cubicBezTo>
                  <a:cubicBezTo>
                    <a:pt x="1" y="968"/>
                    <a:pt x="34" y="1001"/>
                    <a:pt x="34" y="1035"/>
                  </a:cubicBezTo>
                  <a:cubicBezTo>
                    <a:pt x="51" y="1051"/>
                    <a:pt x="67" y="1060"/>
                    <a:pt x="88" y="1060"/>
                  </a:cubicBezTo>
                  <a:cubicBezTo>
                    <a:pt x="109" y="1060"/>
                    <a:pt x="134" y="1051"/>
                    <a:pt x="167" y="1035"/>
                  </a:cubicBezTo>
                  <a:lnTo>
                    <a:pt x="234" y="1001"/>
                  </a:lnTo>
                  <a:lnTo>
                    <a:pt x="234" y="1768"/>
                  </a:lnTo>
                  <a:cubicBezTo>
                    <a:pt x="234" y="1869"/>
                    <a:pt x="268" y="1969"/>
                    <a:pt x="368" y="2035"/>
                  </a:cubicBezTo>
                  <a:cubicBezTo>
                    <a:pt x="393" y="2061"/>
                    <a:pt x="423" y="2072"/>
                    <a:pt x="459" y="2072"/>
                  </a:cubicBezTo>
                  <a:cubicBezTo>
                    <a:pt x="516" y="2072"/>
                    <a:pt x="585" y="2043"/>
                    <a:pt x="668" y="2002"/>
                  </a:cubicBezTo>
                  <a:cubicBezTo>
                    <a:pt x="768" y="1935"/>
                    <a:pt x="868" y="1869"/>
                    <a:pt x="935" y="1768"/>
                  </a:cubicBezTo>
                  <a:cubicBezTo>
                    <a:pt x="1035" y="1702"/>
                    <a:pt x="1101" y="1602"/>
                    <a:pt x="1168" y="1502"/>
                  </a:cubicBezTo>
                  <a:cubicBezTo>
                    <a:pt x="1168" y="1468"/>
                    <a:pt x="1202" y="1402"/>
                    <a:pt x="1202" y="1368"/>
                  </a:cubicBezTo>
                  <a:cubicBezTo>
                    <a:pt x="1202" y="1335"/>
                    <a:pt x="1168" y="1301"/>
                    <a:pt x="1168" y="1268"/>
                  </a:cubicBezTo>
                  <a:cubicBezTo>
                    <a:pt x="1151" y="1251"/>
                    <a:pt x="1135" y="1243"/>
                    <a:pt x="1118" y="1243"/>
                  </a:cubicBezTo>
                  <a:cubicBezTo>
                    <a:pt x="1101" y="1243"/>
                    <a:pt x="1085" y="1251"/>
                    <a:pt x="1068" y="1268"/>
                  </a:cubicBezTo>
                  <a:cubicBezTo>
                    <a:pt x="1035" y="1301"/>
                    <a:pt x="1001" y="1335"/>
                    <a:pt x="1001" y="1368"/>
                  </a:cubicBezTo>
                  <a:cubicBezTo>
                    <a:pt x="901" y="1468"/>
                    <a:pt x="801" y="1568"/>
                    <a:pt x="668" y="1668"/>
                  </a:cubicBezTo>
                  <a:cubicBezTo>
                    <a:pt x="601" y="1702"/>
                    <a:pt x="534" y="1702"/>
                    <a:pt x="501" y="1702"/>
                  </a:cubicBezTo>
                  <a:cubicBezTo>
                    <a:pt x="468" y="1668"/>
                    <a:pt x="468" y="1635"/>
                    <a:pt x="468" y="1568"/>
                  </a:cubicBezTo>
                  <a:lnTo>
                    <a:pt x="468" y="868"/>
                  </a:lnTo>
                  <a:lnTo>
                    <a:pt x="901" y="601"/>
                  </a:lnTo>
                  <a:cubicBezTo>
                    <a:pt x="935" y="601"/>
                    <a:pt x="968" y="534"/>
                    <a:pt x="1001" y="501"/>
                  </a:cubicBezTo>
                  <a:cubicBezTo>
                    <a:pt x="1035" y="468"/>
                    <a:pt x="1035" y="401"/>
                    <a:pt x="1035" y="334"/>
                  </a:cubicBezTo>
                  <a:cubicBezTo>
                    <a:pt x="1035" y="301"/>
                    <a:pt x="1035" y="267"/>
                    <a:pt x="1001" y="234"/>
                  </a:cubicBezTo>
                  <a:cubicBezTo>
                    <a:pt x="990" y="223"/>
                    <a:pt x="979" y="219"/>
                    <a:pt x="968" y="219"/>
                  </a:cubicBezTo>
                  <a:cubicBezTo>
                    <a:pt x="946" y="219"/>
                    <a:pt x="924" y="234"/>
                    <a:pt x="901" y="234"/>
                  </a:cubicBezTo>
                  <a:lnTo>
                    <a:pt x="468" y="501"/>
                  </a:lnTo>
                  <a:lnTo>
                    <a:pt x="468" y="167"/>
                  </a:lnTo>
                  <a:cubicBezTo>
                    <a:pt x="468" y="134"/>
                    <a:pt x="468" y="67"/>
                    <a:pt x="4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6"/>
            <p:cNvSpPr/>
            <p:nvPr/>
          </p:nvSpPr>
          <p:spPr>
            <a:xfrm>
              <a:off x="2200900" y="2466800"/>
              <a:ext cx="35900" cy="55275"/>
            </a:xfrm>
            <a:custGeom>
              <a:avLst/>
              <a:gdLst/>
              <a:ahLst/>
              <a:cxnLst/>
              <a:rect l="l" t="t" r="r" b="b"/>
              <a:pathLst>
                <a:path w="1436" h="2211" extrusionOk="0">
                  <a:moveTo>
                    <a:pt x="1093" y="0"/>
                  </a:moveTo>
                  <a:cubicBezTo>
                    <a:pt x="1060" y="0"/>
                    <a:pt x="1018" y="17"/>
                    <a:pt x="968" y="50"/>
                  </a:cubicBezTo>
                  <a:cubicBezTo>
                    <a:pt x="935" y="50"/>
                    <a:pt x="868" y="117"/>
                    <a:pt x="835" y="150"/>
                  </a:cubicBezTo>
                  <a:cubicBezTo>
                    <a:pt x="801" y="217"/>
                    <a:pt x="768" y="250"/>
                    <a:pt x="735" y="317"/>
                  </a:cubicBezTo>
                  <a:cubicBezTo>
                    <a:pt x="701" y="284"/>
                    <a:pt x="668" y="284"/>
                    <a:pt x="635" y="284"/>
                  </a:cubicBezTo>
                  <a:cubicBezTo>
                    <a:pt x="618" y="267"/>
                    <a:pt x="601" y="259"/>
                    <a:pt x="585" y="259"/>
                  </a:cubicBezTo>
                  <a:cubicBezTo>
                    <a:pt x="568" y="259"/>
                    <a:pt x="551" y="267"/>
                    <a:pt x="535" y="284"/>
                  </a:cubicBezTo>
                  <a:cubicBezTo>
                    <a:pt x="501" y="284"/>
                    <a:pt x="468" y="317"/>
                    <a:pt x="435" y="350"/>
                  </a:cubicBezTo>
                  <a:cubicBezTo>
                    <a:pt x="401" y="417"/>
                    <a:pt x="368" y="484"/>
                    <a:pt x="334" y="551"/>
                  </a:cubicBezTo>
                  <a:lnTo>
                    <a:pt x="334" y="450"/>
                  </a:lnTo>
                  <a:lnTo>
                    <a:pt x="168" y="617"/>
                  </a:lnTo>
                  <a:cubicBezTo>
                    <a:pt x="101" y="651"/>
                    <a:pt x="68" y="684"/>
                    <a:pt x="34" y="751"/>
                  </a:cubicBezTo>
                  <a:cubicBezTo>
                    <a:pt x="1" y="784"/>
                    <a:pt x="1" y="817"/>
                    <a:pt x="1" y="884"/>
                  </a:cubicBezTo>
                  <a:cubicBezTo>
                    <a:pt x="1" y="917"/>
                    <a:pt x="1" y="951"/>
                    <a:pt x="34" y="984"/>
                  </a:cubicBezTo>
                  <a:cubicBezTo>
                    <a:pt x="51" y="1001"/>
                    <a:pt x="68" y="1009"/>
                    <a:pt x="84" y="1009"/>
                  </a:cubicBezTo>
                  <a:cubicBezTo>
                    <a:pt x="101" y="1009"/>
                    <a:pt x="118" y="1001"/>
                    <a:pt x="134" y="984"/>
                  </a:cubicBezTo>
                  <a:lnTo>
                    <a:pt x="134" y="1818"/>
                  </a:lnTo>
                  <a:cubicBezTo>
                    <a:pt x="101" y="1851"/>
                    <a:pt x="68" y="1885"/>
                    <a:pt x="34" y="1952"/>
                  </a:cubicBezTo>
                  <a:cubicBezTo>
                    <a:pt x="1" y="1985"/>
                    <a:pt x="1" y="2018"/>
                    <a:pt x="1" y="2085"/>
                  </a:cubicBezTo>
                  <a:cubicBezTo>
                    <a:pt x="1" y="2118"/>
                    <a:pt x="1" y="2152"/>
                    <a:pt x="34" y="2185"/>
                  </a:cubicBezTo>
                  <a:cubicBezTo>
                    <a:pt x="51" y="2202"/>
                    <a:pt x="68" y="2210"/>
                    <a:pt x="88" y="2210"/>
                  </a:cubicBezTo>
                  <a:cubicBezTo>
                    <a:pt x="109" y="2210"/>
                    <a:pt x="134" y="2202"/>
                    <a:pt x="168" y="2185"/>
                  </a:cubicBezTo>
                  <a:lnTo>
                    <a:pt x="368" y="2052"/>
                  </a:lnTo>
                  <a:cubicBezTo>
                    <a:pt x="401" y="2018"/>
                    <a:pt x="435" y="1985"/>
                    <a:pt x="468" y="1952"/>
                  </a:cubicBezTo>
                  <a:cubicBezTo>
                    <a:pt x="501" y="1885"/>
                    <a:pt x="501" y="1851"/>
                    <a:pt x="501" y="1785"/>
                  </a:cubicBezTo>
                  <a:cubicBezTo>
                    <a:pt x="535" y="1751"/>
                    <a:pt x="501" y="1718"/>
                    <a:pt x="468" y="1685"/>
                  </a:cubicBezTo>
                  <a:cubicBezTo>
                    <a:pt x="468" y="1668"/>
                    <a:pt x="460" y="1660"/>
                    <a:pt x="443" y="1660"/>
                  </a:cubicBezTo>
                  <a:cubicBezTo>
                    <a:pt x="426" y="1660"/>
                    <a:pt x="401" y="1668"/>
                    <a:pt x="368" y="1685"/>
                  </a:cubicBezTo>
                  <a:lnTo>
                    <a:pt x="368" y="984"/>
                  </a:lnTo>
                  <a:cubicBezTo>
                    <a:pt x="401" y="917"/>
                    <a:pt x="435" y="851"/>
                    <a:pt x="468" y="784"/>
                  </a:cubicBezTo>
                  <a:cubicBezTo>
                    <a:pt x="468" y="751"/>
                    <a:pt x="501" y="717"/>
                    <a:pt x="535" y="684"/>
                  </a:cubicBezTo>
                  <a:lnTo>
                    <a:pt x="601" y="684"/>
                  </a:lnTo>
                  <a:cubicBezTo>
                    <a:pt x="601" y="717"/>
                    <a:pt x="601" y="751"/>
                    <a:pt x="601" y="784"/>
                  </a:cubicBezTo>
                  <a:lnTo>
                    <a:pt x="601" y="1885"/>
                  </a:lnTo>
                  <a:lnTo>
                    <a:pt x="801" y="1785"/>
                  </a:lnTo>
                  <a:cubicBezTo>
                    <a:pt x="868" y="1751"/>
                    <a:pt x="902" y="1718"/>
                    <a:pt x="935" y="1651"/>
                  </a:cubicBezTo>
                  <a:cubicBezTo>
                    <a:pt x="968" y="1618"/>
                    <a:pt x="968" y="1551"/>
                    <a:pt x="968" y="1518"/>
                  </a:cubicBezTo>
                  <a:cubicBezTo>
                    <a:pt x="968" y="1485"/>
                    <a:pt x="968" y="1418"/>
                    <a:pt x="935" y="1418"/>
                  </a:cubicBezTo>
                  <a:cubicBezTo>
                    <a:pt x="918" y="1401"/>
                    <a:pt x="902" y="1393"/>
                    <a:pt x="885" y="1393"/>
                  </a:cubicBezTo>
                  <a:cubicBezTo>
                    <a:pt x="868" y="1393"/>
                    <a:pt x="851" y="1401"/>
                    <a:pt x="835" y="1418"/>
                  </a:cubicBezTo>
                  <a:lnTo>
                    <a:pt x="835" y="684"/>
                  </a:lnTo>
                  <a:cubicBezTo>
                    <a:pt x="868" y="617"/>
                    <a:pt x="902" y="551"/>
                    <a:pt x="935" y="484"/>
                  </a:cubicBezTo>
                  <a:cubicBezTo>
                    <a:pt x="935" y="450"/>
                    <a:pt x="968" y="417"/>
                    <a:pt x="1002" y="417"/>
                  </a:cubicBezTo>
                  <a:lnTo>
                    <a:pt x="1068" y="417"/>
                  </a:lnTo>
                  <a:cubicBezTo>
                    <a:pt x="1068" y="450"/>
                    <a:pt x="1068" y="484"/>
                    <a:pt x="1068" y="517"/>
                  </a:cubicBezTo>
                  <a:lnTo>
                    <a:pt x="1068" y="1618"/>
                  </a:lnTo>
                  <a:lnTo>
                    <a:pt x="1268" y="1485"/>
                  </a:lnTo>
                  <a:cubicBezTo>
                    <a:pt x="1302" y="1451"/>
                    <a:pt x="1369" y="1418"/>
                    <a:pt x="1369" y="1384"/>
                  </a:cubicBezTo>
                  <a:cubicBezTo>
                    <a:pt x="1402" y="1318"/>
                    <a:pt x="1435" y="1284"/>
                    <a:pt x="1435" y="1218"/>
                  </a:cubicBezTo>
                  <a:cubicBezTo>
                    <a:pt x="1435" y="1184"/>
                    <a:pt x="1402" y="1151"/>
                    <a:pt x="1369" y="1118"/>
                  </a:cubicBezTo>
                  <a:cubicBezTo>
                    <a:pt x="1369" y="1101"/>
                    <a:pt x="1360" y="1093"/>
                    <a:pt x="1344" y="1093"/>
                  </a:cubicBezTo>
                  <a:cubicBezTo>
                    <a:pt x="1327" y="1093"/>
                    <a:pt x="1302" y="1101"/>
                    <a:pt x="1268" y="1118"/>
                  </a:cubicBezTo>
                  <a:lnTo>
                    <a:pt x="1268" y="350"/>
                  </a:lnTo>
                  <a:cubicBezTo>
                    <a:pt x="1302" y="217"/>
                    <a:pt x="1268" y="117"/>
                    <a:pt x="1168" y="50"/>
                  </a:cubicBezTo>
                  <a:cubicBezTo>
                    <a:pt x="1152" y="17"/>
                    <a:pt x="1127" y="0"/>
                    <a:pt x="10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6"/>
            <p:cNvSpPr/>
            <p:nvPr/>
          </p:nvSpPr>
          <p:spPr>
            <a:xfrm>
              <a:off x="2237600" y="2449375"/>
              <a:ext cx="30050" cy="44550"/>
            </a:xfrm>
            <a:custGeom>
              <a:avLst/>
              <a:gdLst/>
              <a:ahLst/>
              <a:cxnLst/>
              <a:rect l="l" t="t" r="r" b="b"/>
              <a:pathLst>
                <a:path w="1202" h="1782" extrusionOk="0">
                  <a:moveTo>
                    <a:pt x="719" y="400"/>
                  </a:moveTo>
                  <a:cubicBezTo>
                    <a:pt x="774" y="400"/>
                    <a:pt x="831" y="425"/>
                    <a:pt x="868" y="480"/>
                  </a:cubicBezTo>
                  <a:cubicBezTo>
                    <a:pt x="935" y="547"/>
                    <a:pt x="968" y="647"/>
                    <a:pt x="968" y="747"/>
                  </a:cubicBezTo>
                  <a:cubicBezTo>
                    <a:pt x="968" y="847"/>
                    <a:pt x="901" y="981"/>
                    <a:pt x="868" y="1114"/>
                  </a:cubicBezTo>
                  <a:cubicBezTo>
                    <a:pt x="801" y="1214"/>
                    <a:pt x="701" y="1314"/>
                    <a:pt x="601" y="1414"/>
                  </a:cubicBezTo>
                  <a:cubicBezTo>
                    <a:pt x="568" y="1431"/>
                    <a:pt x="518" y="1439"/>
                    <a:pt x="468" y="1439"/>
                  </a:cubicBezTo>
                  <a:cubicBezTo>
                    <a:pt x="418" y="1439"/>
                    <a:pt x="368" y="1431"/>
                    <a:pt x="334" y="1414"/>
                  </a:cubicBezTo>
                  <a:cubicBezTo>
                    <a:pt x="267" y="1348"/>
                    <a:pt x="234" y="1248"/>
                    <a:pt x="234" y="1147"/>
                  </a:cubicBezTo>
                  <a:cubicBezTo>
                    <a:pt x="234" y="1014"/>
                    <a:pt x="267" y="881"/>
                    <a:pt x="334" y="747"/>
                  </a:cubicBezTo>
                  <a:cubicBezTo>
                    <a:pt x="401" y="614"/>
                    <a:pt x="468" y="514"/>
                    <a:pt x="601" y="447"/>
                  </a:cubicBezTo>
                  <a:cubicBezTo>
                    <a:pt x="631" y="417"/>
                    <a:pt x="674" y="400"/>
                    <a:pt x="719" y="400"/>
                  </a:cubicBezTo>
                  <a:close/>
                  <a:moveTo>
                    <a:pt x="816" y="0"/>
                  </a:moveTo>
                  <a:cubicBezTo>
                    <a:pt x="734" y="0"/>
                    <a:pt x="650" y="31"/>
                    <a:pt x="601" y="80"/>
                  </a:cubicBezTo>
                  <a:cubicBezTo>
                    <a:pt x="468" y="147"/>
                    <a:pt x="368" y="247"/>
                    <a:pt x="301" y="347"/>
                  </a:cubicBezTo>
                  <a:cubicBezTo>
                    <a:pt x="201" y="480"/>
                    <a:pt x="134" y="647"/>
                    <a:pt x="101" y="781"/>
                  </a:cubicBezTo>
                  <a:cubicBezTo>
                    <a:pt x="34" y="947"/>
                    <a:pt x="1" y="1081"/>
                    <a:pt x="1" y="1248"/>
                  </a:cubicBezTo>
                  <a:cubicBezTo>
                    <a:pt x="1" y="1381"/>
                    <a:pt x="34" y="1481"/>
                    <a:pt x="101" y="1614"/>
                  </a:cubicBezTo>
                  <a:cubicBezTo>
                    <a:pt x="134" y="1681"/>
                    <a:pt x="201" y="1748"/>
                    <a:pt x="301" y="1781"/>
                  </a:cubicBezTo>
                  <a:cubicBezTo>
                    <a:pt x="401" y="1781"/>
                    <a:pt x="501" y="1781"/>
                    <a:pt x="601" y="1715"/>
                  </a:cubicBezTo>
                  <a:cubicBezTo>
                    <a:pt x="701" y="1648"/>
                    <a:pt x="801" y="1548"/>
                    <a:pt x="901" y="1448"/>
                  </a:cubicBezTo>
                  <a:cubicBezTo>
                    <a:pt x="1001" y="1314"/>
                    <a:pt x="1068" y="1147"/>
                    <a:pt x="1101" y="1014"/>
                  </a:cubicBezTo>
                  <a:cubicBezTo>
                    <a:pt x="1168" y="881"/>
                    <a:pt x="1168" y="747"/>
                    <a:pt x="1168" y="614"/>
                  </a:cubicBezTo>
                  <a:cubicBezTo>
                    <a:pt x="1201" y="447"/>
                    <a:pt x="1168" y="314"/>
                    <a:pt x="1101" y="213"/>
                  </a:cubicBezTo>
                  <a:cubicBezTo>
                    <a:pt x="1068" y="113"/>
                    <a:pt x="1001" y="47"/>
                    <a:pt x="901" y="13"/>
                  </a:cubicBezTo>
                  <a:cubicBezTo>
                    <a:pt x="874" y="4"/>
                    <a:pt x="845" y="0"/>
                    <a:pt x="81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6"/>
            <p:cNvSpPr/>
            <p:nvPr/>
          </p:nvSpPr>
          <p:spPr>
            <a:xfrm>
              <a:off x="2270950" y="2408825"/>
              <a:ext cx="34225" cy="66950"/>
            </a:xfrm>
            <a:custGeom>
              <a:avLst/>
              <a:gdLst/>
              <a:ahLst/>
              <a:cxnLst/>
              <a:rect l="l" t="t" r="r" b="b"/>
              <a:pathLst>
                <a:path w="1369" h="2678" extrusionOk="0">
                  <a:moveTo>
                    <a:pt x="718" y="1252"/>
                  </a:moveTo>
                  <a:cubicBezTo>
                    <a:pt x="760" y="1252"/>
                    <a:pt x="801" y="1268"/>
                    <a:pt x="835" y="1302"/>
                  </a:cubicBezTo>
                  <a:cubicBezTo>
                    <a:pt x="902" y="1368"/>
                    <a:pt x="935" y="1502"/>
                    <a:pt x="935" y="1602"/>
                  </a:cubicBezTo>
                  <a:cubicBezTo>
                    <a:pt x="935" y="1735"/>
                    <a:pt x="902" y="1869"/>
                    <a:pt x="835" y="2002"/>
                  </a:cubicBezTo>
                  <a:cubicBezTo>
                    <a:pt x="801" y="2102"/>
                    <a:pt x="701" y="2202"/>
                    <a:pt x="601" y="2269"/>
                  </a:cubicBezTo>
                  <a:cubicBezTo>
                    <a:pt x="551" y="2286"/>
                    <a:pt x="501" y="2294"/>
                    <a:pt x="455" y="2294"/>
                  </a:cubicBezTo>
                  <a:cubicBezTo>
                    <a:pt x="410" y="2294"/>
                    <a:pt x="368" y="2286"/>
                    <a:pt x="334" y="2269"/>
                  </a:cubicBezTo>
                  <a:cubicBezTo>
                    <a:pt x="268" y="2202"/>
                    <a:pt x="234" y="2102"/>
                    <a:pt x="268" y="2002"/>
                  </a:cubicBezTo>
                  <a:cubicBezTo>
                    <a:pt x="268" y="1869"/>
                    <a:pt x="301" y="1702"/>
                    <a:pt x="368" y="1602"/>
                  </a:cubicBezTo>
                  <a:cubicBezTo>
                    <a:pt x="401" y="1469"/>
                    <a:pt x="501" y="1368"/>
                    <a:pt x="601" y="1302"/>
                  </a:cubicBezTo>
                  <a:cubicBezTo>
                    <a:pt x="635" y="1268"/>
                    <a:pt x="676" y="1252"/>
                    <a:pt x="718" y="1252"/>
                  </a:cubicBezTo>
                  <a:close/>
                  <a:moveTo>
                    <a:pt x="1168" y="1"/>
                  </a:moveTo>
                  <a:lnTo>
                    <a:pt x="902" y="168"/>
                  </a:lnTo>
                  <a:cubicBezTo>
                    <a:pt x="868" y="168"/>
                    <a:pt x="835" y="234"/>
                    <a:pt x="801" y="268"/>
                  </a:cubicBezTo>
                  <a:cubicBezTo>
                    <a:pt x="768" y="301"/>
                    <a:pt x="768" y="368"/>
                    <a:pt x="768" y="434"/>
                  </a:cubicBezTo>
                  <a:cubicBezTo>
                    <a:pt x="735" y="468"/>
                    <a:pt x="768" y="501"/>
                    <a:pt x="801" y="535"/>
                  </a:cubicBezTo>
                  <a:cubicBezTo>
                    <a:pt x="801" y="551"/>
                    <a:pt x="818" y="560"/>
                    <a:pt x="839" y="560"/>
                  </a:cubicBezTo>
                  <a:cubicBezTo>
                    <a:pt x="860" y="560"/>
                    <a:pt x="885" y="551"/>
                    <a:pt x="902" y="535"/>
                  </a:cubicBezTo>
                  <a:lnTo>
                    <a:pt x="935" y="501"/>
                  </a:lnTo>
                  <a:lnTo>
                    <a:pt x="935" y="935"/>
                  </a:lnTo>
                  <a:cubicBezTo>
                    <a:pt x="911" y="911"/>
                    <a:pt x="871" y="888"/>
                    <a:pt x="826" y="888"/>
                  </a:cubicBezTo>
                  <a:cubicBezTo>
                    <a:pt x="807" y="888"/>
                    <a:pt x="788" y="892"/>
                    <a:pt x="768" y="901"/>
                  </a:cubicBezTo>
                  <a:cubicBezTo>
                    <a:pt x="735" y="901"/>
                    <a:pt x="668" y="901"/>
                    <a:pt x="601" y="935"/>
                  </a:cubicBezTo>
                  <a:cubicBezTo>
                    <a:pt x="435" y="1068"/>
                    <a:pt x="268" y="1235"/>
                    <a:pt x="201" y="1435"/>
                  </a:cubicBezTo>
                  <a:cubicBezTo>
                    <a:pt x="68" y="1635"/>
                    <a:pt x="34" y="1902"/>
                    <a:pt x="34" y="2136"/>
                  </a:cubicBezTo>
                  <a:cubicBezTo>
                    <a:pt x="1" y="2302"/>
                    <a:pt x="68" y="2469"/>
                    <a:pt x="168" y="2603"/>
                  </a:cubicBezTo>
                  <a:cubicBezTo>
                    <a:pt x="234" y="2653"/>
                    <a:pt x="309" y="2678"/>
                    <a:pt x="384" y="2678"/>
                  </a:cubicBezTo>
                  <a:cubicBezTo>
                    <a:pt x="460" y="2678"/>
                    <a:pt x="535" y="2653"/>
                    <a:pt x="601" y="2603"/>
                  </a:cubicBezTo>
                  <a:cubicBezTo>
                    <a:pt x="668" y="2569"/>
                    <a:pt x="735" y="2536"/>
                    <a:pt x="768" y="2469"/>
                  </a:cubicBezTo>
                  <a:cubicBezTo>
                    <a:pt x="835" y="2403"/>
                    <a:pt x="902" y="2336"/>
                    <a:pt x="935" y="2269"/>
                  </a:cubicBezTo>
                  <a:lnTo>
                    <a:pt x="935" y="2369"/>
                  </a:lnTo>
                  <a:lnTo>
                    <a:pt x="1202" y="2202"/>
                  </a:lnTo>
                  <a:cubicBezTo>
                    <a:pt x="1235" y="2169"/>
                    <a:pt x="1302" y="2136"/>
                    <a:pt x="1335" y="2069"/>
                  </a:cubicBezTo>
                  <a:cubicBezTo>
                    <a:pt x="1335" y="2036"/>
                    <a:pt x="1335" y="2002"/>
                    <a:pt x="1369" y="1936"/>
                  </a:cubicBezTo>
                  <a:cubicBezTo>
                    <a:pt x="1369" y="1902"/>
                    <a:pt x="1335" y="1869"/>
                    <a:pt x="1302" y="1835"/>
                  </a:cubicBezTo>
                  <a:cubicBezTo>
                    <a:pt x="1302" y="1819"/>
                    <a:pt x="1293" y="1810"/>
                    <a:pt x="1277" y="1810"/>
                  </a:cubicBezTo>
                  <a:cubicBezTo>
                    <a:pt x="1260" y="1810"/>
                    <a:pt x="1235" y="1819"/>
                    <a:pt x="1202" y="1835"/>
                  </a:cubicBezTo>
                  <a:lnTo>
                    <a:pt x="1168" y="186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6"/>
            <p:cNvSpPr/>
            <p:nvPr/>
          </p:nvSpPr>
          <p:spPr>
            <a:xfrm>
              <a:off x="2306825" y="2408825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34" y="1"/>
                  </a:moveTo>
                  <a:cubicBezTo>
                    <a:pt x="100" y="34"/>
                    <a:pt x="67" y="68"/>
                    <a:pt x="34" y="101"/>
                  </a:cubicBezTo>
                  <a:cubicBezTo>
                    <a:pt x="34" y="134"/>
                    <a:pt x="34" y="201"/>
                    <a:pt x="0" y="234"/>
                  </a:cubicBezTo>
                  <a:cubicBezTo>
                    <a:pt x="0" y="268"/>
                    <a:pt x="0" y="301"/>
                    <a:pt x="0" y="334"/>
                  </a:cubicBezTo>
                  <a:cubicBezTo>
                    <a:pt x="34" y="334"/>
                    <a:pt x="67" y="368"/>
                    <a:pt x="100" y="368"/>
                  </a:cubicBezTo>
                  <a:lnTo>
                    <a:pt x="834" y="568"/>
                  </a:lnTo>
                  <a:lnTo>
                    <a:pt x="100" y="1635"/>
                  </a:lnTo>
                  <a:cubicBezTo>
                    <a:pt x="67" y="1669"/>
                    <a:pt x="34" y="1735"/>
                    <a:pt x="0" y="1769"/>
                  </a:cubicBezTo>
                  <a:cubicBezTo>
                    <a:pt x="0" y="1802"/>
                    <a:pt x="0" y="1835"/>
                    <a:pt x="0" y="1869"/>
                  </a:cubicBezTo>
                  <a:cubicBezTo>
                    <a:pt x="0" y="1902"/>
                    <a:pt x="34" y="1936"/>
                    <a:pt x="34" y="1969"/>
                  </a:cubicBezTo>
                  <a:cubicBezTo>
                    <a:pt x="50" y="1986"/>
                    <a:pt x="67" y="1994"/>
                    <a:pt x="84" y="1994"/>
                  </a:cubicBezTo>
                  <a:cubicBezTo>
                    <a:pt x="100" y="1994"/>
                    <a:pt x="117" y="1986"/>
                    <a:pt x="134" y="1969"/>
                  </a:cubicBezTo>
                  <a:cubicBezTo>
                    <a:pt x="167" y="1936"/>
                    <a:pt x="200" y="1902"/>
                    <a:pt x="234" y="1869"/>
                  </a:cubicBezTo>
                  <a:lnTo>
                    <a:pt x="1301" y="30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6"/>
            <p:cNvSpPr/>
            <p:nvPr/>
          </p:nvSpPr>
          <p:spPr>
            <a:xfrm>
              <a:off x="2341850" y="2373400"/>
              <a:ext cx="26700" cy="66325"/>
            </a:xfrm>
            <a:custGeom>
              <a:avLst/>
              <a:gdLst/>
              <a:ahLst/>
              <a:cxnLst/>
              <a:rect l="l" t="t" r="r" b="b"/>
              <a:pathLst>
                <a:path w="1068" h="2653" extrusionOk="0">
                  <a:moveTo>
                    <a:pt x="747" y="0"/>
                  </a:moveTo>
                  <a:cubicBezTo>
                    <a:pt x="692" y="0"/>
                    <a:pt x="634" y="17"/>
                    <a:pt x="567" y="50"/>
                  </a:cubicBezTo>
                  <a:cubicBezTo>
                    <a:pt x="434" y="117"/>
                    <a:pt x="367" y="217"/>
                    <a:pt x="300" y="284"/>
                  </a:cubicBezTo>
                  <a:cubicBezTo>
                    <a:pt x="200" y="417"/>
                    <a:pt x="167" y="517"/>
                    <a:pt x="134" y="651"/>
                  </a:cubicBezTo>
                  <a:cubicBezTo>
                    <a:pt x="67" y="751"/>
                    <a:pt x="67" y="851"/>
                    <a:pt x="67" y="951"/>
                  </a:cubicBezTo>
                  <a:cubicBezTo>
                    <a:pt x="67" y="984"/>
                    <a:pt x="67" y="1018"/>
                    <a:pt x="100" y="1051"/>
                  </a:cubicBezTo>
                  <a:lnTo>
                    <a:pt x="167" y="1051"/>
                  </a:lnTo>
                  <a:cubicBezTo>
                    <a:pt x="200" y="1018"/>
                    <a:pt x="234" y="984"/>
                    <a:pt x="234" y="984"/>
                  </a:cubicBezTo>
                  <a:cubicBezTo>
                    <a:pt x="267" y="917"/>
                    <a:pt x="267" y="884"/>
                    <a:pt x="267" y="851"/>
                  </a:cubicBezTo>
                  <a:cubicBezTo>
                    <a:pt x="300" y="784"/>
                    <a:pt x="300" y="684"/>
                    <a:pt x="334" y="651"/>
                  </a:cubicBezTo>
                  <a:cubicBezTo>
                    <a:pt x="401" y="551"/>
                    <a:pt x="467" y="450"/>
                    <a:pt x="534" y="417"/>
                  </a:cubicBezTo>
                  <a:cubicBezTo>
                    <a:pt x="584" y="400"/>
                    <a:pt x="626" y="392"/>
                    <a:pt x="659" y="392"/>
                  </a:cubicBezTo>
                  <a:cubicBezTo>
                    <a:pt x="692" y="392"/>
                    <a:pt x="717" y="400"/>
                    <a:pt x="734" y="417"/>
                  </a:cubicBezTo>
                  <a:cubicBezTo>
                    <a:pt x="801" y="450"/>
                    <a:pt x="834" y="517"/>
                    <a:pt x="801" y="584"/>
                  </a:cubicBezTo>
                  <a:cubicBezTo>
                    <a:pt x="801" y="684"/>
                    <a:pt x="801" y="751"/>
                    <a:pt x="734" y="851"/>
                  </a:cubicBezTo>
                  <a:cubicBezTo>
                    <a:pt x="667" y="1018"/>
                    <a:pt x="434" y="1518"/>
                    <a:pt x="0" y="2285"/>
                  </a:cubicBezTo>
                  <a:lnTo>
                    <a:pt x="0" y="2652"/>
                  </a:lnTo>
                  <a:lnTo>
                    <a:pt x="1034" y="2052"/>
                  </a:lnTo>
                  <a:lnTo>
                    <a:pt x="1034" y="1885"/>
                  </a:lnTo>
                  <a:cubicBezTo>
                    <a:pt x="1034" y="1818"/>
                    <a:pt x="1034" y="1785"/>
                    <a:pt x="1001" y="1718"/>
                  </a:cubicBezTo>
                  <a:cubicBezTo>
                    <a:pt x="1001" y="1701"/>
                    <a:pt x="993" y="1693"/>
                    <a:pt x="980" y="1693"/>
                  </a:cubicBezTo>
                  <a:cubicBezTo>
                    <a:pt x="968" y="1693"/>
                    <a:pt x="951" y="1701"/>
                    <a:pt x="934" y="1718"/>
                  </a:cubicBezTo>
                  <a:cubicBezTo>
                    <a:pt x="901" y="1751"/>
                    <a:pt x="868" y="1785"/>
                    <a:pt x="868" y="1818"/>
                  </a:cubicBezTo>
                  <a:lnTo>
                    <a:pt x="367" y="2118"/>
                  </a:lnTo>
                  <a:cubicBezTo>
                    <a:pt x="601" y="1685"/>
                    <a:pt x="734" y="1384"/>
                    <a:pt x="801" y="1218"/>
                  </a:cubicBezTo>
                  <a:cubicBezTo>
                    <a:pt x="901" y="1084"/>
                    <a:pt x="968" y="917"/>
                    <a:pt x="1001" y="751"/>
                  </a:cubicBezTo>
                  <a:cubicBezTo>
                    <a:pt x="1034" y="684"/>
                    <a:pt x="1034" y="584"/>
                    <a:pt x="1034" y="484"/>
                  </a:cubicBezTo>
                  <a:cubicBezTo>
                    <a:pt x="1068" y="317"/>
                    <a:pt x="1001" y="184"/>
                    <a:pt x="901" y="50"/>
                  </a:cubicBezTo>
                  <a:cubicBezTo>
                    <a:pt x="851" y="17"/>
                    <a:pt x="801" y="0"/>
                    <a:pt x="7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6"/>
            <p:cNvSpPr/>
            <p:nvPr/>
          </p:nvSpPr>
          <p:spPr>
            <a:xfrm>
              <a:off x="2378525" y="2353800"/>
              <a:ext cx="24225" cy="60400"/>
            </a:xfrm>
            <a:custGeom>
              <a:avLst/>
              <a:gdLst/>
              <a:ahLst/>
              <a:cxnLst/>
              <a:rect l="l" t="t" r="r" b="b"/>
              <a:pathLst>
                <a:path w="969" h="2416" extrusionOk="0">
                  <a:moveTo>
                    <a:pt x="564" y="384"/>
                  </a:moveTo>
                  <a:cubicBezTo>
                    <a:pt x="593" y="384"/>
                    <a:pt x="618" y="401"/>
                    <a:pt x="635" y="434"/>
                  </a:cubicBezTo>
                  <a:cubicBezTo>
                    <a:pt x="735" y="567"/>
                    <a:pt x="768" y="701"/>
                    <a:pt x="735" y="868"/>
                  </a:cubicBezTo>
                  <a:lnTo>
                    <a:pt x="735" y="1234"/>
                  </a:lnTo>
                  <a:cubicBezTo>
                    <a:pt x="735" y="1435"/>
                    <a:pt x="701" y="1601"/>
                    <a:pt x="668" y="1802"/>
                  </a:cubicBezTo>
                  <a:cubicBezTo>
                    <a:pt x="635" y="1868"/>
                    <a:pt x="568" y="1968"/>
                    <a:pt x="501" y="2002"/>
                  </a:cubicBezTo>
                  <a:cubicBezTo>
                    <a:pt x="451" y="2035"/>
                    <a:pt x="418" y="2052"/>
                    <a:pt x="393" y="2052"/>
                  </a:cubicBezTo>
                  <a:cubicBezTo>
                    <a:pt x="368" y="2052"/>
                    <a:pt x="351" y="2035"/>
                    <a:pt x="335" y="2002"/>
                  </a:cubicBezTo>
                  <a:cubicBezTo>
                    <a:pt x="234" y="1868"/>
                    <a:pt x="201" y="1735"/>
                    <a:pt x="201" y="1568"/>
                  </a:cubicBezTo>
                  <a:lnTo>
                    <a:pt x="201" y="1201"/>
                  </a:lnTo>
                  <a:cubicBezTo>
                    <a:pt x="201" y="1001"/>
                    <a:pt x="234" y="834"/>
                    <a:pt x="301" y="667"/>
                  </a:cubicBezTo>
                  <a:cubicBezTo>
                    <a:pt x="335" y="567"/>
                    <a:pt x="401" y="467"/>
                    <a:pt x="468" y="434"/>
                  </a:cubicBezTo>
                  <a:cubicBezTo>
                    <a:pt x="501" y="401"/>
                    <a:pt x="535" y="384"/>
                    <a:pt x="564" y="384"/>
                  </a:cubicBezTo>
                  <a:close/>
                  <a:moveTo>
                    <a:pt x="735" y="0"/>
                  </a:moveTo>
                  <a:cubicBezTo>
                    <a:pt x="635" y="0"/>
                    <a:pt x="568" y="0"/>
                    <a:pt x="501" y="67"/>
                  </a:cubicBezTo>
                  <a:cubicBezTo>
                    <a:pt x="301" y="167"/>
                    <a:pt x="168" y="367"/>
                    <a:pt x="134" y="567"/>
                  </a:cubicBezTo>
                  <a:cubicBezTo>
                    <a:pt x="34" y="801"/>
                    <a:pt x="1" y="1068"/>
                    <a:pt x="1" y="1301"/>
                  </a:cubicBezTo>
                  <a:lnTo>
                    <a:pt x="1" y="1701"/>
                  </a:lnTo>
                  <a:cubicBezTo>
                    <a:pt x="1" y="1835"/>
                    <a:pt x="1" y="2002"/>
                    <a:pt x="68" y="2168"/>
                  </a:cubicBezTo>
                  <a:cubicBezTo>
                    <a:pt x="101" y="2269"/>
                    <a:pt x="168" y="2335"/>
                    <a:pt x="268" y="2402"/>
                  </a:cubicBezTo>
                  <a:cubicBezTo>
                    <a:pt x="287" y="2412"/>
                    <a:pt x="307" y="2416"/>
                    <a:pt x="327" y="2416"/>
                  </a:cubicBezTo>
                  <a:cubicBezTo>
                    <a:pt x="376" y="2416"/>
                    <a:pt x="431" y="2392"/>
                    <a:pt x="501" y="2369"/>
                  </a:cubicBezTo>
                  <a:cubicBezTo>
                    <a:pt x="668" y="2235"/>
                    <a:pt x="802" y="2068"/>
                    <a:pt x="835" y="1835"/>
                  </a:cubicBezTo>
                  <a:cubicBezTo>
                    <a:pt x="935" y="1601"/>
                    <a:pt x="968" y="1368"/>
                    <a:pt x="968" y="1101"/>
                  </a:cubicBezTo>
                  <a:lnTo>
                    <a:pt x="968" y="734"/>
                  </a:lnTo>
                  <a:cubicBezTo>
                    <a:pt x="968" y="567"/>
                    <a:pt x="968" y="401"/>
                    <a:pt x="902" y="267"/>
                  </a:cubicBezTo>
                  <a:cubicBezTo>
                    <a:pt x="868" y="167"/>
                    <a:pt x="802" y="67"/>
                    <a:pt x="73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6"/>
            <p:cNvSpPr/>
            <p:nvPr/>
          </p:nvSpPr>
          <p:spPr>
            <a:xfrm>
              <a:off x="2411900" y="2333575"/>
              <a:ext cx="25875" cy="66100"/>
            </a:xfrm>
            <a:custGeom>
              <a:avLst/>
              <a:gdLst/>
              <a:ahLst/>
              <a:cxnLst/>
              <a:rect l="l" t="t" r="r" b="b"/>
              <a:pathLst>
                <a:path w="1035" h="2644" extrusionOk="0">
                  <a:moveTo>
                    <a:pt x="701" y="0"/>
                  </a:moveTo>
                  <a:cubicBezTo>
                    <a:pt x="642" y="0"/>
                    <a:pt x="584" y="25"/>
                    <a:pt x="534" y="75"/>
                  </a:cubicBezTo>
                  <a:cubicBezTo>
                    <a:pt x="434" y="109"/>
                    <a:pt x="334" y="209"/>
                    <a:pt x="267" y="309"/>
                  </a:cubicBezTo>
                  <a:cubicBezTo>
                    <a:pt x="200" y="409"/>
                    <a:pt x="134" y="509"/>
                    <a:pt x="100" y="642"/>
                  </a:cubicBezTo>
                  <a:cubicBezTo>
                    <a:pt x="67" y="743"/>
                    <a:pt x="34" y="843"/>
                    <a:pt x="34" y="943"/>
                  </a:cubicBezTo>
                  <a:cubicBezTo>
                    <a:pt x="34" y="976"/>
                    <a:pt x="34" y="1009"/>
                    <a:pt x="67" y="1043"/>
                  </a:cubicBezTo>
                  <a:lnTo>
                    <a:pt x="134" y="1043"/>
                  </a:lnTo>
                  <a:cubicBezTo>
                    <a:pt x="167" y="1009"/>
                    <a:pt x="200" y="1009"/>
                    <a:pt x="200" y="976"/>
                  </a:cubicBezTo>
                  <a:cubicBezTo>
                    <a:pt x="234" y="943"/>
                    <a:pt x="234" y="876"/>
                    <a:pt x="267" y="843"/>
                  </a:cubicBezTo>
                  <a:cubicBezTo>
                    <a:pt x="267" y="776"/>
                    <a:pt x="300" y="709"/>
                    <a:pt x="334" y="642"/>
                  </a:cubicBezTo>
                  <a:cubicBezTo>
                    <a:pt x="367" y="542"/>
                    <a:pt x="434" y="442"/>
                    <a:pt x="534" y="409"/>
                  </a:cubicBezTo>
                  <a:cubicBezTo>
                    <a:pt x="567" y="392"/>
                    <a:pt x="601" y="384"/>
                    <a:pt x="630" y="384"/>
                  </a:cubicBezTo>
                  <a:cubicBezTo>
                    <a:pt x="659" y="384"/>
                    <a:pt x="684" y="392"/>
                    <a:pt x="701" y="409"/>
                  </a:cubicBezTo>
                  <a:cubicBezTo>
                    <a:pt x="767" y="442"/>
                    <a:pt x="801" y="509"/>
                    <a:pt x="801" y="576"/>
                  </a:cubicBezTo>
                  <a:cubicBezTo>
                    <a:pt x="801" y="676"/>
                    <a:pt x="767" y="776"/>
                    <a:pt x="734" y="843"/>
                  </a:cubicBezTo>
                  <a:cubicBezTo>
                    <a:pt x="634" y="1043"/>
                    <a:pt x="401" y="1510"/>
                    <a:pt x="0" y="2277"/>
                  </a:cubicBezTo>
                  <a:lnTo>
                    <a:pt x="0" y="2644"/>
                  </a:lnTo>
                  <a:lnTo>
                    <a:pt x="1034" y="2043"/>
                  </a:lnTo>
                  <a:lnTo>
                    <a:pt x="1034" y="1877"/>
                  </a:lnTo>
                  <a:cubicBezTo>
                    <a:pt x="1034" y="1810"/>
                    <a:pt x="1001" y="1777"/>
                    <a:pt x="1001" y="1710"/>
                  </a:cubicBezTo>
                  <a:lnTo>
                    <a:pt x="901" y="1710"/>
                  </a:lnTo>
                  <a:cubicBezTo>
                    <a:pt x="868" y="1743"/>
                    <a:pt x="834" y="1777"/>
                    <a:pt x="834" y="1810"/>
                  </a:cubicBezTo>
                  <a:lnTo>
                    <a:pt x="334" y="2110"/>
                  </a:lnTo>
                  <a:cubicBezTo>
                    <a:pt x="534" y="1677"/>
                    <a:pt x="701" y="1376"/>
                    <a:pt x="801" y="1210"/>
                  </a:cubicBezTo>
                  <a:cubicBezTo>
                    <a:pt x="868" y="1076"/>
                    <a:pt x="934" y="909"/>
                    <a:pt x="968" y="776"/>
                  </a:cubicBezTo>
                  <a:cubicBezTo>
                    <a:pt x="1001" y="676"/>
                    <a:pt x="1001" y="576"/>
                    <a:pt x="1034" y="476"/>
                  </a:cubicBezTo>
                  <a:cubicBezTo>
                    <a:pt x="1034" y="309"/>
                    <a:pt x="1001" y="175"/>
                    <a:pt x="868" y="75"/>
                  </a:cubicBezTo>
                  <a:cubicBezTo>
                    <a:pt x="817" y="25"/>
                    <a:pt x="759" y="0"/>
                    <a:pt x="7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6"/>
            <p:cNvSpPr/>
            <p:nvPr/>
          </p:nvSpPr>
          <p:spPr>
            <a:xfrm>
              <a:off x="2447750" y="2314050"/>
              <a:ext cx="25050" cy="60125"/>
            </a:xfrm>
            <a:custGeom>
              <a:avLst/>
              <a:gdLst/>
              <a:ahLst/>
              <a:cxnLst/>
              <a:rect l="l" t="t" r="r" b="b"/>
              <a:pathLst>
                <a:path w="1002" h="2405" extrusionOk="0">
                  <a:moveTo>
                    <a:pt x="571" y="401"/>
                  </a:moveTo>
                  <a:cubicBezTo>
                    <a:pt x="601" y="401"/>
                    <a:pt x="629" y="417"/>
                    <a:pt x="668" y="456"/>
                  </a:cubicBezTo>
                  <a:cubicBezTo>
                    <a:pt x="734" y="556"/>
                    <a:pt x="768" y="723"/>
                    <a:pt x="768" y="856"/>
                  </a:cubicBezTo>
                  <a:lnTo>
                    <a:pt x="768" y="1223"/>
                  </a:lnTo>
                  <a:cubicBezTo>
                    <a:pt x="768" y="1423"/>
                    <a:pt x="734" y="1590"/>
                    <a:pt x="668" y="1790"/>
                  </a:cubicBezTo>
                  <a:cubicBezTo>
                    <a:pt x="634" y="1857"/>
                    <a:pt x="568" y="1957"/>
                    <a:pt x="501" y="1991"/>
                  </a:cubicBezTo>
                  <a:cubicBezTo>
                    <a:pt x="473" y="2019"/>
                    <a:pt x="445" y="2029"/>
                    <a:pt x="419" y="2029"/>
                  </a:cubicBezTo>
                  <a:cubicBezTo>
                    <a:pt x="384" y="2029"/>
                    <a:pt x="353" y="2010"/>
                    <a:pt x="334" y="1991"/>
                  </a:cubicBezTo>
                  <a:cubicBezTo>
                    <a:pt x="267" y="1857"/>
                    <a:pt x="201" y="1724"/>
                    <a:pt x="234" y="1557"/>
                  </a:cubicBezTo>
                  <a:lnTo>
                    <a:pt x="234" y="1190"/>
                  </a:lnTo>
                  <a:cubicBezTo>
                    <a:pt x="234" y="990"/>
                    <a:pt x="267" y="823"/>
                    <a:pt x="334" y="623"/>
                  </a:cubicBezTo>
                  <a:cubicBezTo>
                    <a:pt x="334" y="556"/>
                    <a:pt x="401" y="456"/>
                    <a:pt x="501" y="423"/>
                  </a:cubicBezTo>
                  <a:cubicBezTo>
                    <a:pt x="529" y="409"/>
                    <a:pt x="550" y="401"/>
                    <a:pt x="571" y="401"/>
                  </a:cubicBezTo>
                  <a:close/>
                  <a:moveTo>
                    <a:pt x="618" y="1"/>
                  </a:moveTo>
                  <a:cubicBezTo>
                    <a:pt x="579" y="1"/>
                    <a:pt x="540" y="17"/>
                    <a:pt x="501" y="56"/>
                  </a:cubicBezTo>
                  <a:cubicBezTo>
                    <a:pt x="301" y="156"/>
                    <a:pt x="167" y="356"/>
                    <a:pt x="134" y="590"/>
                  </a:cubicBezTo>
                  <a:cubicBezTo>
                    <a:pt x="34" y="823"/>
                    <a:pt x="1" y="1057"/>
                    <a:pt x="1" y="1290"/>
                  </a:cubicBezTo>
                  <a:lnTo>
                    <a:pt x="1" y="1690"/>
                  </a:lnTo>
                  <a:cubicBezTo>
                    <a:pt x="1" y="1857"/>
                    <a:pt x="34" y="2024"/>
                    <a:pt x="67" y="2157"/>
                  </a:cubicBezTo>
                  <a:cubicBezTo>
                    <a:pt x="101" y="2257"/>
                    <a:pt x="167" y="2357"/>
                    <a:pt x="267" y="2391"/>
                  </a:cubicBezTo>
                  <a:cubicBezTo>
                    <a:pt x="287" y="2401"/>
                    <a:pt x="309" y="2405"/>
                    <a:pt x="333" y="2405"/>
                  </a:cubicBezTo>
                  <a:cubicBezTo>
                    <a:pt x="390" y="2405"/>
                    <a:pt x="454" y="2381"/>
                    <a:pt x="501" y="2357"/>
                  </a:cubicBezTo>
                  <a:cubicBezTo>
                    <a:pt x="668" y="2224"/>
                    <a:pt x="801" y="2057"/>
                    <a:pt x="868" y="1824"/>
                  </a:cubicBezTo>
                  <a:cubicBezTo>
                    <a:pt x="935" y="1590"/>
                    <a:pt x="968" y="1357"/>
                    <a:pt x="1001" y="1123"/>
                  </a:cubicBezTo>
                  <a:lnTo>
                    <a:pt x="1001" y="723"/>
                  </a:lnTo>
                  <a:cubicBezTo>
                    <a:pt x="1001" y="556"/>
                    <a:pt x="968" y="389"/>
                    <a:pt x="901" y="256"/>
                  </a:cubicBezTo>
                  <a:cubicBezTo>
                    <a:pt x="835" y="123"/>
                    <a:pt x="768" y="22"/>
                    <a:pt x="701" y="22"/>
                  </a:cubicBezTo>
                  <a:cubicBezTo>
                    <a:pt x="673" y="9"/>
                    <a:pt x="646" y="1"/>
                    <a:pt x="61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6"/>
            <p:cNvSpPr/>
            <p:nvPr/>
          </p:nvSpPr>
          <p:spPr>
            <a:xfrm>
              <a:off x="2482775" y="2316275"/>
              <a:ext cx="23375" cy="21700"/>
            </a:xfrm>
            <a:custGeom>
              <a:avLst/>
              <a:gdLst/>
              <a:ahLst/>
              <a:cxnLst/>
              <a:rect l="l" t="t" r="r" b="b"/>
              <a:pathLst>
                <a:path w="935" h="868" extrusionOk="0">
                  <a:moveTo>
                    <a:pt x="935" y="0"/>
                  </a:moveTo>
                  <a:lnTo>
                    <a:pt x="1" y="534"/>
                  </a:lnTo>
                  <a:lnTo>
                    <a:pt x="1" y="867"/>
                  </a:lnTo>
                  <a:lnTo>
                    <a:pt x="935" y="334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6"/>
            <p:cNvSpPr/>
            <p:nvPr/>
          </p:nvSpPr>
          <p:spPr>
            <a:xfrm>
              <a:off x="2516125" y="2274225"/>
              <a:ext cx="25050" cy="60425"/>
            </a:xfrm>
            <a:custGeom>
              <a:avLst/>
              <a:gdLst/>
              <a:ahLst/>
              <a:cxnLst/>
              <a:rect l="l" t="t" r="r" b="b"/>
              <a:pathLst>
                <a:path w="1002" h="2417" extrusionOk="0">
                  <a:moveTo>
                    <a:pt x="582" y="393"/>
                  </a:moveTo>
                  <a:cubicBezTo>
                    <a:pt x="617" y="393"/>
                    <a:pt x="648" y="409"/>
                    <a:pt x="668" y="448"/>
                  </a:cubicBezTo>
                  <a:cubicBezTo>
                    <a:pt x="735" y="581"/>
                    <a:pt x="768" y="715"/>
                    <a:pt x="768" y="848"/>
                  </a:cubicBezTo>
                  <a:lnTo>
                    <a:pt x="768" y="1215"/>
                  </a:lnTo>
                  <a:cubicBezTo>
                    <a:pt x="768" y="1382"/>
                    <a:pt x="735" y="1582"/>
                    <a:pt x="668" y="1749"/>
                  </a:cubicBezTo>
                  <a:cubicBezTo>
                    <a:pt x="635" y="1849"/>
                    <a:pt x="568" y="1916"/>
                    <a:pt x="501" y="1982"/>
                  </a:cubicBezTo>
                  <a:cubicBezTo>
                    <a:pt x="485" y="1999"/>
                    <a:pt x="451" y="2007"/>
                    <a:pt x="418" y="2007"/>
                  </a:cubicBezTo>
                  <a:cubicBezTo>
                    <a:pt x="384" y="2007"/>
                    <a:pt x="351" y="1999"/>
                    <a:pt x="334" y="1982"/>
                  </a:cubicBezTo>
                  <a:cubicBezTo>
                    <a:pt x="268" y="1849"/>
                    <a:pt x="234" y="1682"/>
                    <a:pt x="234" y="1549"/>
                  </a:cubicBezTo>
                  <a:lnTo>
                    <a:pt x="234" y="1182"/>
                  </a:lnTo>
                  <a:cubicBezTo>
                    <a:pt x="234" y="1015"/>
                    <a:pt x="268" y="815"/>
                    <a:pt x="334" y="648"/>
                  </a:cubicBezTo>
                  <a:cubicBezTo>
                    <a:pt x="368" y="548"/>
                    <a:pt x="435" y="481"/>
                    <a:pt x="501" y="415"/>
                  </a:cubicBezTo>
                  <a:cubicBezTo>
                    <a:pt x="529" y="401"/>
                    <a:pt x="557" y="393"/>
                    <a:pt x="582" y="393"/>
                  </a:cubicBezTo>
                  <a:close/>
                  <a:moveTo>
                    <a:pt x="669" y="0"/>
                  </a:moveTo>
                  <a:cubicBezTo>
                    <a:pt x="612" y="0"/>
                    <a:pt x="548" y="24"/>
                    <a:pt x="501" y="48"/>
                  </a:cubicBezTo>
                  <a:cubicBezTo>
                    <a:pt x="334" y="181"/>
                    <a:pt x="201" y="381"/>
                    <a:pt x="134" y="581"/>
                  </a:cubicBezTo>
                  <a:cubicBezTo>
                    <a:pt x="68" y="815"/>
                    <a:pt x="1" y="1048"/>
                    <a:pt x="1" y="1315"/>
                  </a:cubicBezTo>
                  <a:lnTo>
                    <a:pt x="1" y="1682"/>
                  </a:lnTo>
                  <a:cubicBezTo>
                    <a:pt x="1" y="1849"/>
                    <a:pt x="34" y="2016"/>
                    <a:pt x="101" y="2183"/>
                  </a:cubicBezTo>
                  <a:cubicBezTo>
                    <a:pt x="134" y="2316"/>
                    <a:pt x="201" y="2383"/>
                    <a:pt x="268" y="2416"/>
                  </a:cubicBezTo>
                  <a:cubicBezTo>
                    <a:pt x="368" y="2416"/>
                    <a:pt x="435" y="2416"/>
                    <a:pt x="501" y="2383"/>
                  </a:cubicBezTo>
                  <a:cubicBezTo>
                    <a:pt x="701" y="2249"/>
                    <a:pt x="801" y="2049"/>
                    <a:pt x="868" y="1849"/>
                  </a:cubicBezTo>
                  <a:cubicBezTo>
                    <a:pt x="968" y="1615"/>
                    <a:pt x="1002" y="1349"/>
                    <a:pt x="1002" y="1115"/>
                  </a:cubicBezTo>
                  <a:lnTo>
                    <a:pt x="1002" y="715"/>
                  </a:lnTo>
                  <a:cubicBezTo>
                    <a:pt x="1002" y="548"/>
                    <a:pt x="968" y="415"/>
                    <a:pt x="902" y="248"/>
                  </a:cubicBezTo>
                  <a:cubicBezTo>
                    <a:pt x="868" y="114"/>
                    <a:pt x="801" y="48"/>
                    <a:pt x="735" y="14"/>
                  </a:cubicBezTo>
                  <a:cubicBezTo>
                    <a:pt x="715" y="5"/>
                    <a:pt x="693" y="0"/>
                    <a:pt x="6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6"/>
            <p:cNvSpPr/>
            <p:nvPr/>
          </p:nvSpPr>
          <p:spPr>
            <a:xfrm>
              <a:off x="2549500" y="2251425"/>
              <a:ext cx="27525" cy="65175"/>
            </a:xfrm>
            <a:custGeom>
              <a:avLst/>
              <a:gdLst/>
              <a:ahLst/>
              <a:cxnLst/>
              <a:rect l="l" t="t" r="r" b="b"/>
              <a:pathLst>
                <a:path w="1101" h="2607" extrusionOk="0">
                  <a:moveTo>
                    <a:pt x="884" y="1"/>
                  </a:moveTo>
                  <a:cubicBezTo>
                    <a:pt x="867" y="1"/>
                    <a:pt x="851" y="9"/>
                    <a:pt x="834" y="26"/>
                  </a:cubicBezTo>
                  <a:lnTo>
                    <a:pt x="134" y="459"/>
                  </a:lnTo>
                  <a:lnTo>
                    <a:pt x="134" y="1460"/>
                  </a:lnTo>
                  <a:cubicBezTo>
                    <a:pt x="134" y="1493"/>
                    <a:pt x="134" y="1527"/>
                    <a:pt x="167" y="1593"/>
                  </a:cubicBezTo>
                  <a:lnTo>
                    <a:pt x="234" y="1593"/>
                  </a:lnTo>
                  <a:cubicBezTo>
                    <a:pt x="267" y="1560"/>
                    <a:pt x="300" y="1527"/>
                    <a:pt x="300" y="1527"/>
                  </a:cubicBezTo>
                  <a:cubicBezTo>
                    <a:pt x="367" y="1393"/>
                    <a:pt x="467" y="1293"/>
                    <a:pt x="601" y="1227"/>
                  </a:cubicBezTo>
                  <a:cubicBezTo>
                    <a:pt x="617" y="1210"/>
                    <a:pt x="651" y="1202"/>
                    <a:pt x="684" y="1202"/>
                  </a:cubicBezTo>
                  <a:cubicBezTo>
                    <a:pt x="717" y="1202"/>
                    <a:pt x="751" y="1210"/>
                    <a:pt x="767" y="1227"/>
                  </a:cubicBezTo>
                  <a:cubicBezTo>
                    <a:pt x="834" y="1293"/>
                    <a:pt x="867" y="1427"/>
                    <a:pt x="834" y="1527"/>
                  </a:cubicBezTo>
                  <a:cubicBezTo>
                    <a:pt x="834" y="1627"/>
                    <a:pt x="834" y="1760"/>
                    <a:pt x="767" y="1860"/>
                  </a:cubicBezTo>
                  <a:cubicBezTo>
                    <a:pt x="701" y="1960"/>
                    <a:pt x="601" y="2060"/>
                    <a:pt x="501" y="2127"/>
                  </a:cubicBezTo>
                  <a:cubicBezTo>
                    <a:pt x="434" y="2161"/>
                    <a:pt x="367" y="2194"/>
                    <a:pt x="300" y="2194"/>
                  </a:cubicBezTo>
                  <a:lnTo>
                    <a:pt x="134" y="2194"/>
                  </a:lnTo>
                  <a:cubicBezTo>
                    <a:pt x="100" y="2227"/>
                    <a:pt x="67" y="2261"/>
                    <a:pt x="34" y="2294"/>
                  </a:cubicBezTo>
                  <a:cubicBezTo>
                    <a:pt x="34" y="2327"/>
                    <a:pt x="0" y="2394"/>
                    <a:pt x="0" y="2427"/>
                  </a:cubicBezTo>
                  <a:cubicBezTo>
                    <a:pt x="0" y="2494"/>
                    <a:pt x="34" y="2561"/>
                    <a:pt x="100" y="2594"/>
                  </a:cubicBezTo>
                  <a:cubicBezTo>
                    <a:pt x="134" y="2603"/>
                    <a:pt x="169" y="2607"/>
                    <a:pt x="206" y="2607"/>
                  </a:cubicBezTo>
                  <a:cubicBezTo>
                    <a:pt x="315" y="2607"/>
                    <a:pt x="434" y="2569"/>
                    <a:pt x="534" y="2494"/>
                  </a:cubicBezTo>
                  <a:cubicBezTo>
                    <a:pt x="701" y="2394"/>
                    <a:pt x="834" y="2227"/>
                    <a:pt x="934" y="2060"/>
                  </a:cubicBezTo>
                  <a:cubicBezTo>
                    <a:pt x="1034" y="1860"/>
                    <a:pt x="1068" y="1627"/>
                    <a:pt x="1068" y="1393"/>
                  </a:cubicBezTo>
                  <a:cubicBezTo>
                    <a:pt x="1101" y="1227"/>
                    <a:pt x="1034" y="1060"/>
                    <a:pt x="934" y="926"/>
                  </a:cubicBezTo>
                  <a:cubicBezTo>
                    <a:pt x="879" y="871"/>
                    <a:pt x="814" y="846"/>
                    <a:pt x="750" y="846"/>
                  </a:cubicBezTo>
                  <a:cubicBezTo>
                    <a:pt x="697" y="846"/>
                    <a:pt x="646" y="863"/>
                    <a:pt x="601" y="893"/>
                  </a:cubicBezTo>
                  <a:cubicBezTo>
                    <a:pt x="501" y="960"/>
                    <a:pt x="434" y="1026"/>
                    <a:pt x="367" y="1093"/>
                  </a:cubicBezTo>
                  <a:lnTo>
                    <a:pt x="367" y="693"/>
                  </a:lnTo>
                  <a:lnTo>
                    <a:pt x="834" y="393"/>
                  </a:lnTo>
                  <a:cubicBezTo>
                    <a:pt x="867" y="359"/>
                    <a:pt x="901" y="326"/>
                    <a:pt x="934" y="259"/>
                  </a:cubicBezTo>
                  <a:cubicBezTo>
                    <a:pt x="968" y="226"/>
                    <a:pt x="968" y="159"/>
                    <a:pt x="968" y="126"/>
                  </a:cubicBezTo>
                  <a:cubicBezTo>
                    <a:pt x="968" y="92"/>
                    <a:pt x="968" y="26"/>
                    <a:pt x="934" y="26"/>
                  </a:cubicBezTo>
                  <a:cubicBezTo>
                    <a:pt x="917" y="9"/>
                    <a:pt x="901" y="1"/>
                    <a:pt x="88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6"/>
            <p:cNvSpPr/>
            <p:nvPr/>
          </p:nvSpPr>
          <p:spPr>
            <a:xfrm>
              <a:off x="2586175" y="2256225"/>
              <a:ext cx="23375" cy="21700"/>
            </a:xfrm>
            <a:custGeom>
              <a:avLst/>
              <a:gdLst/>
              <a:ahLst/>
              <a:cxnLst/>
              <a:rect l="l" t="t" r="r" b="b"/>
              <a:pathLst>
                <a:path w="935" h="868" extrusionOk="0">
                  <a:moveTo>
                    <a:pt x="935" y="0"/>
                  </a:moveTo>
                  <a:lnTo>
                    <a:pt x="1" y="568"/>
                  </a:lnTo>
                  <a:lnTo>
                    <a:pt x="1" y="868"/>
                  </a:lnTo>
                  <a:lnTo>
                    <a:pt x="935" y="334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6"/>
            <p:cNvSpPr/>
            <p:nvPr/>
          </p:nvSpPr>
          <p:spPr>
            <a:xfrm>
              <a:off x="2618700" y="2214100"/>
              <a:ext cx="25875" cy="66325"/>
            </a:xfrm>
            <a:custGeom>
              <a:avLst/>
              <a:gdLst/>
              <a:ahLst/>
              <a:cxnLst/>
              <a:rect l="l" t="t" r="r" b="b"/>
              <a:pathLst>
                <a:path w="1035" h="2653" extrusionOk="0">
                  <a:moveTo>
                    <a:pt x="701" y="1"/>
                  </a:moveTo>
                  <a:cubicBezTo>
                    <a:pt x="643" y="1"/>
                    <a:pt x="585" y="18"/>
                    <a:pt x="535" y="51"/>
                  </a:cubicBezTo>
                  <a:cubicBezTo>
                    <a:pt x="434" y="118"/>
                    <a:pt x="334" y="218"/>
                    <a:pt x="268" y="284"/>
                  </a:cubicBezTo>
                  <a:cubicBezTo>
                    <a:pt x="201" y="418"/>
                    <a:pt x="134" y="518"/>
                    <a:pt x="101" y="651"/>
                  </a:cubicBezTo>
                  <a:cubicBezTo>
                    <a:pt x="68" y="751"/>
                    <a:pt x="34" y="852"/>
                    <a:pt x="34" y="952"/>
                  </a:cubicBezTo>
                  <a:cubicBezTo>
                    <a:pt x="34" y="985"/>
                    <a:pt x="34" y="1018"/>
                    <a:pt x="68" y="1052"/>
                  </a:cubicBezTo>
                  <a:lnTo>
                    <a:pt x="134" y="1052"/>
                  </a:lnTo>
                  <a:cubicBezTo>
                    <a:pt x="168" y="1018"/>
                    <a:pt x="201" y="985"/>
                    <a:pt x="201" y="985"/>
                  </a:cubicBezTo>
                  <a:cubicBezTo>
                    <a:pt x="234" y="918"/>
                    <a:pt x="234" y="885"/>
                    <a:pt x="268" y="852"/>
                  </a:cubicBezTo>
                  <a:cubicBezTo>
                    <a:pt x="268" y="785"/>
                    <a:pt x="301" y="685"/>
                    <a:pt x="334" y="618"/>
                  </a:cubicBezTo>
                  <a:cubicBezTo>
                    <a:pt x="368" y="551"/>
                    <a:pt x="434" y="451"/>
                    <a:pt x="535" y="418"/>
                  </a:cubicBezTo>
                  <a:cubicBezTo>
                    <a:pt x="568" y="401"/>
                    <a:pt x="601" y="393"/>
                    <a:pt x="630" y="393"/>
                  </a:cubicBezTo>
                  <a:cubicBezTo>
                    <a:pt x="660" y="393"/>
                    <a:pt x="685" y="401"/>
                    <a:pt x="701" y="418"/>
                  </a:cubicBezTo>
                  <a:cubicBezTo>
                    <a:pt x="768" y="451"/>
                    <a:pt x="801" y="518"/>
                    <a:pt x="801" y="585"/>
                  </a:cubicBezTo>
                  <a:cubicBezTo>
                    <a:pt x="768" y="685"/>
                    <a:pt x="768" y="751"/>
                    <a:pt x="735" y="852"/>
                  </a:cubicBezTo>
                  <a:cubicBezTo>
                    <a:pt x="635" y="1052"/>
                    <a:pt x="401" y="1519"/>
                    <a:pt x="1" y="2286"/>
                  </a:cubicBezTo>
                  <a:lnTo>
                    <a:pt x="1" y="2653"/>
                  </a:lnTo>
                  <a:lnTo>
                    <a:pt x="1002" y="2052"/>
                  </a:lnTo>
                  <a:lnTo>
                    <a:pt x="1002" y="1886"/>
                  </a:lnTo>
                  <a:cubicBezTo>
                    <a:pt x="1035" y="1819"/>
                    <a:pt x="1002" y="1752"/>
                    <a:pt x="1002" y="1719"/>
                  </a:cubicBezTo>
                  <a:lnTo>
                    <a:pt x="901" y="1719"/>
                  </a:lnTo>
                  <a:cubicBezTo>
                    <a:pt x="868" y="1719"/>
                    <a:pt x="835" y="1752"/>
                    <a:pt x="835" y="1819"/>
                  </a:cubicBezTo>
                  <a:lnTo>
                    <a:pt x="334" y="2086"/>
                  </a:lnTo>
                  <a:cubicBezTo>
                    <a:pt x="568" y="1652"/>
                    <a:pt x="701" y="1385"/>
                    <a:pt x="801" y="1218"/>
                  </a:cubicBezTo>
                  <a:cubicBezTo>
                    <a:pt x="868" y="1085"/>
                    <a:pt x="935" y="918"/>
                    <a:pt x="968" y="751"/>
                  </a:cubicBezTo>
                  <a:cubicBezTo>
                    <a:pt x="1002" y="685"/>
                    <a:pt x="1002" y="585"/>
                    <a:pt x="1002" y="485"/>
                  </a:cubicBezTo>
                  <a:cubicBezTo>
                    <a:pt x="1035" y="318"/>
                    <a:pt x="968" y="184"/>
                    <a:pt x="868" y="51"/>
                  </a:cubicBezTo>
                  <a:cubicBezTo>
                    <a:pt x="818" y="18"/>
                    <a:pt x="760" y="1"/>
                    <a:pt x="7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6"/>
            <p:cNvSpPr/>
            <p:nvPr/>
          </p:nvSpPr>
          <p:spPr>
            <a:xfrm>
              <a:off x="2654575" y="2194175"/>
              <a:ext cx="25025" cy="60400"/>
            </a:xfrm>
            <a:custGeom>
              <a:avLst/>
              <a:gdLst/>
              <a:ahLst/>
              <a:cxnLst/>
              <a:rect l="l" t="t" r="r" b="b"/>
              <a:pathLst>
                <a:path w="1001" h="2416" extrusionOk="0">
                  <a:moveTo>
                    <a:pt x="558" y="400"/>
                  </a:moveTo>
                  <a:cubicBezTo>
                    <a:pt x="603" y="400"/>
                    <a:pt x="644" y="424"/>
                    <a:pt x="667" y="448"/>
                  </a:cubicBezTo>
                  <a:cubicBezTo>
                    <a:pt x="734" y="581"/>
                    <a:pt x="767" y="715"/>
                    <a:pt x="767" y="881"/>
                  </a:cubicBezTo>
                  <a:lnTo>
                    <a:pt x="767" y="1282"/>
                  </a:lnTo>
                  <a:cubicBezTo>
                    <a:pt x="767" y="1448"/>
                    <a:pt x="734" y="1649"/>
                    <a:pt x="667" y="1815"/>
                  </a:cubicBezTo>
                  <a:cubicBezTo>
                    <a:pt x="634" y="1915"/>
                    <a:pt x="567" y="1982"/>
                    <a:pt x="501" y="2049"/>
                  </a:cubicBezTo>
                  <a:cubicBezTo>
                    <a:pt x="473" y="2063"/>
                    <a:pt x="445" y="2071"/>
                    <a:pt x="420" y="2071"/>
                  </a:cubicBezTo>
                  <a:cubicBezTo>
                    <a:pt x="384" y="2071"/>
                    <a:pt x="353" y="2055"/>
                    <a:pt x="334" y="2015"/>
                  </a:cubicBezTo>
                  <a:cubicBezTo>
                    <a:pt x="267" y="1882"/>
                    <a:pt x="200" y="1749"/>
                    <a:pt x="234" y="1582"/>
                  </a:cubicBezTo>
                  <a:lnTo>
                    <a:pt x="234" y="1215"/>
                  </a:lnTo>
                  <a:cubicBezTo>
                    <a:pt x="234" y="1015"/>
                    <a:pt x="267" y="815"/>
                    <a:pt x="334" y="648"/>
                  </a:cubicBezTo>
                  <a:cubicBezTo>
                    <a:pt x="334" y="548"/>
                    <a:pt x="400" y="481"/>
                    <a:pt x="501" y="414"/>
                  </a:cubicBezTo>
                  <a:cubicBezTo>
                    <a:pt x="520" y="405"/>
                    <a:pt x="540" y="400"/>
                    <a:pt x="558" y="400"/>
                  </a:cubicBezTo>
                  <a:close/>
                  <a:moveTo>
                    <a:pt x="654" y="0"/>
                  </a:moveTo>
                  <a:cubicBezTo>
                    <a:pt x="595" y="0"/>
                    <a:pt x="548" y="24"/>
                    <a:pt x="501" y="47"/>
                  </a:cubicBezTo>
                  <a:cubicBezTo>
                    <a:pt x="300" y="181"/>
                    <a:pt x="167" y="381"/>
                    <a:pt x="134" y="581"/>
                  </a:cubicBezTo>
                  <a:cubicBezTo>
                    <a:pt x="34" y="815"/>
                    <a:pt x="0" y="1048"/>
                    <a:pt x="0" y="1315"/>
                  </a:cubicBezTo>
                  <a:lnTo>
                    <a:pt x="0" y="1682"/>
                  </a:lnTo>
                  <a:cubicBezTo>
                    <a:pt x="0" y="1849"/>
                    <a:pt x="34" y="2015"/>
                    <a:pt x="67" y="2182"/>
                  </a:cubicBezTo>
                  <a:cubicBezTo>
                    <a:pt x="100" y="2282"/>
                    <a:pt x="167" y="2349"/>
                    <a:pt x="267" y="2416"/>
                  </a:cubicBezTo>
                  <a:cubicBezTo>
                    <a:pt x="334" y="2416"/>
                    <a:pt x="434" y="2416"/>
                    <a:pt x="501" y="2382"/>
                  </a:cubicBezTo>
                  <a:cubicBezTo>
                    <a:pt x="667" y="2249"/>
                    <a:pt x="801" y="2049"/>
                    <a:pt x="867" y="1849"/>
                  </a:cubicBezTo>
                  <a:cubicBezTo>
                    <a:pt x="934" y="1615"/>
                    <a:pt x="968" y="1382"/>
                    <a:pt x="1001" y="1115"/>
                  </a:cubicBezTo>
                  <a:lnTo>
                    <a:pt x="1001" y="748"/>
                  </a:lnTo>
                  <a:cubicBezTo>
                    <a:pt x="1001" y="581"/>
                    <a:pt x="968" y="414"/>
                    <a:pt x="901" y="248"/>
                  </a:cubicBezTo>
                  <a:cubicBezTo>
                    <a:pt x="834" y="114"/>
                    <a:pt x="767" y="47"/>
                    <a:pt x="734" y="14"/>
                  </a:cubicBezTo>
                  <a:cubicBezTo>
                    <a:pt x="705" y="4"/>
                    <a:pt x="678" y="0"/>
                    <a:pt x="65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6"/>
            <p:cNvSpPr/>
            <p:nvPr/>
          </p:nvSpPr>
          <p:spPr>
            <a:xfrm>
              <a:off x="2682925" y="2175550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247" y="0"/>
                  </a:moveTo>
                  <a:cubicBezTo>
                    <a:pt x="1235" y="0"/>
                    <a:pt x="1218" y="8"/>
                    <a:pt x="1201" y="25"/>
                  </a:cubicBezTo>
                  <a:cubicBezTo>
                    <a:pt x="1168" y="25"/>
                    <a:pt x="1134" y="59"/>
                    <a:pt x="1101" y="125"/>
                  </a:cubicBezTo>
                  <a:lnTo>
                    <a:pt x="0" y="1693"/>
                  </a:lnTo>
                  <a:lnTo>
                    <a:pt x="1101" y="1993"/>
                  </a:lnTo>
                  <a:lnTo>
                    <a:pt x="1201" y="1993"/>
                  </a:lnTo>
                  <a:cubicBezTo>
                    <a:pt x="1235" y="1960"/>
                    <a:pt x="1268" y="1927"/>
                    <a:pt x="1268" y="1893"/>
                  </a:cubicBezTo>
                  <a:cubicBezTo>
                    <a:pt x="1301" y="1826"/>
                    <a:pt x="1301" y="1793"/>
                    <a:pt x="1301" y="1726"/>
                  </a:cubicBezTo>
                  <a:cubicBezTo>
                    <a:pt x="1301" y="1726"/>
                    <a:pt x="1301" y="1693"/>
                    <a:pt x="1301" y="1660"/>
                  </a:cubicBezTo>
                  <a:cubicBezTo>
                    <a:pt x="1301" y="1626"/>
                    <a:pt x="1268" y="1626"/>
                    <a:pt x="1235" y="1626"/>
                  </a:cubicBezTo>
                  <a:lnTo>
                    <a:pt x="501" y="1426"/>
                  </a:lnTo>
                  <a:lnTo>
                    <a:pt x="1235" y="359"/>
                  </a:lnTo>
                  <a:cubicBezTo>
                    <a:pt x="1268" y="325"/>
                    <a:pt x="1301" y="259"/>
                    <a:pt x="1301" y="225"/>
                  </a:cubicBezTo>
                  <a:cubicBezTo>
                    <a:pt x="1301" y="192"/>
                    <a:pt x="1301" y="159"/>
                    <a:pt x="1301" y="125"/>
                  </a:cubicBezTo>
                  <a:cubicBezTo>
                    <a:pt x="1301" y="92"/>
                    <a:pt x="1301" y="59"/>
                    <a:pt x="1268" y="25"/>
                  </a:cubicBezTo>
                  <a:cubicBezTo>
                    <a:pt x="1268" y="8"/>
                    <a:pt x="1260" y="0"/>
                    <a:pt x="12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6"/>
            <p:cNvSpPr/>
            <p:nvPr/>
          </p:nvSpPr>
          <p:spPr>
            <a:xfrm>
              <a:off x="2723775" y="2144675"/>
              <a:ext cx="24225" cy="83225"/>
            </a:xfrm>
            <a:custGeom>
              <a:avLst/>
              <a:gdLst/>
              <a:ahLst/>
              <a:cxnLst/>
              <a:rect l="l" t="t" r="r" b="b"/>
              <a:pathLst>
                <a:path w="969" h="3329" extrusionOk="0">
                  <a:moveTo>
                    <a:pt x="914" y="1"/>
                  </a:moveTo>
                  <a:cubicBezTo>
                    <a:pt x="901" y="1"/>
                    <a:pt x="885" y="9"/>
                    <a:pt x="868" y="26"/>
                  </a:cubicBezTo>
                  <a:cubicBezTo>
                    <a:pt x="835" y="59"/>
                    <a:pt x="801" y="59"/>
                    <a:pt x="801" y="93"/>
                  </a:cubicBezTo>
                  <a:cubicBezTo>
                    <a:pt x="768" y="159"/>
                    <a:pt x="768" y="193"/>
                    <a:pt x="735" y="259"/>
                  </a:cubicBezTo>
                  <a:lnTo>
                    <a:pt x="34" y="3095"/>
                  </a:lnTo>
                  <a:cubicBezTo>
                    <a:pt x="1" y="3128"/>
                    <a:pt x="1" y="3162"/>
                    <a:pt x="1" y="3228"/>
                  </a:cubicBezTo>
                  <a:cubicBezTo>
                    <a:pt x="1" y="3262"/>
                    <a:pt x="1" y="3295"/>
                    <a:pt x="34" y="3328"/>
                  </a:cubicBezTo>
                  <a:lnTo>
                    <a:pt x="101" y="3328"/>
                  </a:lnTo>
                  <a:cubicBezTo>
                    <a:pt x="134" y="3295"/>
                    <a:pt x="168" y="3295"/>
                    <a:pt x="168" y="3262"/>
                  </a:cubicBezTo>
                  <a:cubicBezTo>
                    <a:pt x="201" y="3195"/>
                    <a:pt x="201" y="3162"/>
                    <a:pt x="234" y="3095"/>
                  </a:cubicBezTo>
                  <a:lnTo>
                    <a:pt x="968" y="259"/>
                  </a:lnTo>
                  <a:cubicBezTo>
                    <a:pt x="968" y="226"/>
                    <a:pt x="968" y="159"/>
                    <a:pt x="968" y="126"/>
                  </a:cubicBezTo>
                  <a:cubicBezTo>
                    <a:pt x="968" y="93"/>
                    <a:pt x="968" y="59"/>
                    <a:pt x="935" y="26"/>
                  </a:cubicBezTo>
                  <a:cubicBezTo>
                    <a:pt x="935" y="9"/>
                    <a:pt x="926" y="1"/>
                    <a:pt x="9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6"/>
            <p:cNvSpPr/>
            <p:nvPr/>
          </p:nvSpPr>
          <p:spPr>
            <a:xfrm>
              <a:off x="2757150" y="2135300"/>
              <a:ext cx="26700" cy="63400"/>
            </a:xfrm>
            <a:custGeom>
              <a:avLst/>
              <a:gdLst/>
              <a:ahLst/>
              <a:cxnLst/>
              <a:rect l="l" t="t" r="r" b="b"/>
              <a:pathLst>
                <a:path w="1068" h="2536" extrusionOk="0">
                  <a:moveTo>
                    <a:pt x="634" y="1"/>
                  </a:moveTo>
                  <a:lnTo>
                    <a:pt x="234" y="234"/>
                  </a:lnTo>
                  <a:cubicBezTo>
                    <a:pt x="200" y="268"/>
                    <a:pt x="134" y="301"/>
                    <a:pt x="134" y="334"/>
                  </a:cubicBezTo>
                  <a:cubicBezTo>
                    <a:pt x="100" y="401"/>
                    <a:pt x="100" y="434"/>
                    <a:pt x="67" y="501"/>
                  </a:cubicBezTo>
                  <a:cubicBezTo>
                    <a:pt x="67" y="534"/>
                    <a:pt x="100" y="568"/>
                    <a:pt x="134" y="601"/>
                  </a:cubicBezTo>
                  <a:cubicBezTo>
                    <a:pt x="134" y="618"/>
                    <a:pt x="150" y="626"/>
                    <a:pt x="171" y="626"/>
                  </a:cubicBezTo>
                  <a:cubicBezTo>
                    <a:pt x="192" y="626"/>
                    <a:pt x="217" y="618"/>
                    <a:pt x="234" y="601"/>
                  </a:cubicBezTo>
                  <a:lnTo>
                    <a:pt x="434" y="501"/>
                  </a:lnTo>
                  <a:lnTo>
                    <a:pt x="434" y="2002"/>
                  </a:lnTo>
                  <a:lnTo>
                    <a:pt x="134" y="2169"/>
                  </a:lnTo>
                  <a:cubicBezTo>
                    <a:pt x="100" y="2169"/>
                    <a:pt x="67" y="2236"/>
                    <a:pt x="33" y="2269"/>
                  </a:cubicBezTo>
                  <a:cubicBezTo>
                    <a:pt x="0" y="2302"/>
                    <a:pt x="0" y="2369"/>
                    <a:pt x="0" y="2402"/>
                  </a:cubicBezTo>
                  <a:cubicBezTo>
                    <a:pt x="0" y="2469"/>
                    <a:pt x="0" y="2502"/>
                    <a:pt x="33" y="2536"/>
                  </a:cubicBezTo>
                  <a:cubicBezTo>
                    <a:pt x="67" y="2536"/>
                    <a:pt x="100" y="2536"/>
                    <a:pt x="134" y="2502"/>
                  </a:cubicBezTo>
                  <a:lnTo>
                    <a:pt x="934" y="2069"/>
                  </a:lnTo>
                  <a:cubicBezTo>
                    <a:pt x="967" y="2035"/>
                    <a:pt x="1001" y="2002"/>
                    <a:pt x="1034" y="1969"/>
                  </a:cubicBezTo>
                  <a:cubicBezTo>
                    <a:pt x="1068" y="1902"/>
                    <a:pt x="1068" y="1869"/>
                    <a:pt x="1068" y="1802"/>
                  </a:cubicBezTo>
                  <a:cubicBezTo>
                    <a:pt x="1068" y="1769"/>
                    <a:pt x="1068" y="1735"/>
                    <a:pt x="1034" y="1702"/>
                  </a:cubicBezTo>
                  <a:cubicBezTo>
                    <a:pt x="1017" y="1685"/>
                    <a:pt x="1001" y="1677"/>
                    <a:pt x="984" y="1677"/>
                  </a:cubicBezTo>
                  <a:cubicBezTo>
                    <a:pt x="967" y="1677"/>
                    <a:pt x="951" y="1685"/>
                    <a:pt x="934" y="1702"/>
                  </a:cubicBezTo>
                  <a:lnTo>
                    <a:pt x="634" y="1869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6"/>
            <p:cNvSpPr/>
            <p:nvPr/>
          </p:nvSpPr>
          <p:spPr>
            <a:xfrm>
              <a:off x="2790500" y="2130625"/>
              <a:ext cx="30050" cy="46825"/>
            </a:xfrm>
            <a:custGeom>
              <a:avLst/>
              <a:gdLst/>
              <a:ahLst/>
              <a:cxnLst/>
              <a:rect l="l" t="t" r="r" b="b"/>
              <a:pathLst>
                <a:path w="1202" h="1873" extrusionOk="0">
                  <a:moveTo>
                    <a:pt x="801" y="922"/>
                  </a:moveTo>
                  <a:lnTo>
                    <a:pt x="801" y="1088"/>
                  </a:lnTo>
                  <a:cubicBezTo>
                    <a:pt x="734" y="1155"/>
                    <a:pt x="668" y="1255"/>
                    <a:pt x="601" y="1322"/>
                  </a:cubicBezTo>
                  <a:cubicBezTo>
                    <a:pt x="534" y="1389"/>
                    <a:pt x="467" y="1422"/>
                    <a:pt x="401" y="1489"/>
                  </a:cubicBezTo>
                  <a:cubicBezTo>
                    <a:pt x="367" y="1522"/>
                    <a:pt x="301" y="1522"/>
                    <a:pt x="267" y="1522"/>
                  </a:cubicBezTo>
                  <a:cubicBezTo>
                    <a:pt x="234" y="1489"/>
                    <a:pt x="234" y="1489"/>
                    <a:pt x="234" y="1455"/>
                  </a:cubicBezTo>
                  <a:cubicBezTo>
                    <a:pt x="234" y="1389"/>
                    <a:pt x="267" y="1322"/>
                    <a:pt x="301" y="1288"/>
                  </a:cubicBezTo>
                  <a:cubicBezTo>
                    <a:pt x="367" y="1188"/>
                    <a:pt x="434" y="1088"/>
                    <a:pt x="534" y="1022"/>
                  </a:cubicBezTo>
                  <a:cubicBezTo>
                    <a:pt x="601" y="988"/>
                    <a:pt x="701" y="955"/>
                    <a:pt x="801" y="922"/>
                  </a:cubicBezTo>
                  <a:close/>
                  <a:moveTo>
                    <a:pt x="804" y="1"/>
                  </a:moveTo>
                  <a:cubicBezTo>
                    <a:pt x="737" y="1"/>
                    <a:pt x="652" y="24"/>
                    <a:pt x="567" y="88"/>
                  </a:cubicBezTo>
                  <a:cubicBezTo>
                    <a:pt x="501" y="121"/>
                    <a:pt x="467" y="154"/>
                    <a:pt x="401" y="188"/>
                  </a:cubicBezTo>
                  <a:cubicBezTo>
                    <a:pt x="367" y="221"/>
                    <a:pt x="301" y="288"/>
                    <a:pt x="234" y="354"/>
                  </a:cubicBezTo>
                  <a:cubicBezTo>
                    <a:pt x="201" y="354"/>
                    <a:pt x="167" y="388"/>
                    <a:pt x="167" y="455"/>
                  </a:cubicBezTo>
                  <a:cubicBezTo>
                    <a:pt x="134" y="455"/>
                    <a:pt x="134" y="488"/>
                    <a:pt x="134" y="521"/>
                  </a:cubicBezTo>
                  <a:cubicBezTo>
                    <a:pt x="134" y="521"/>
                    <a:pt x="134" y="555"/>
                    <a:pt x="134" y="588"/>
                  </a:cubicBezTo>
                  <a:cubicBezTo>
                    <a:pt x="134" y="621"/>
                    <a:pt x="134" y="655"/>
                    <a:pt x="167" y="688"/>
                  </a:cubicBezTo>
                  <a:lnTo>
                    <a:pt x="234" y="688"/>
                  </a:lnTo>
                  <a:cubicBezTo>
                    <a:pt x="267" y="688"/>
                    <a:pt x="301" y="655"/>
                    <a:pt x="334" y="621"/>
                  </a:cubicBezTo>
                  <a:cubicBezTo>
                    <a:pt x="401" y="555"/>
                    <a:pt x="501" y="488"/>
                    <a:pt x="567" y="421"/>
                  </a:cubicBezTo>
                  <a:cubicBezTo>
                    <a:pt x="668" y="354"/>
                    <a:pt x="734" y="354"/>
                    <a:pt x="768" y="354"/>
                  </a:cubicBezTo>
                  <a:cubicBezTo>
                    <a:pt x="801" y="388"/>
                    <a:pt x="801" y="421"/>
                    <a:pt x="801" y="488"/>
                  </a:cubicBezTo>
                  <a:lnTo>
                    <a:pt x="801" y="555"/>
                  </a:lnTo>
                  <a:cubicBezTo>
                    <a:pt x="701" y="588"/>
                    <a:pt x="634" y="621"/>
                    <a:pt x="567" y="655"/>
                  </a:cubicBezTo>
                  <a:cubicBezTo>
                    <a:pt x="401" y="755"/>
                    <a:pt x="234" y="888"/>
                    <a:pt x="134" y="1088"/>
                  </a:cubicBezTo>
                  <a:cubicBezTo>
                    <a:pt x="67" y="1222"/>
                    <a:pt x="0" y="1389"/>
                    <a:pt x="0" y="1555"/>
                  </a:cubicBezTo>
                  <a:cubicBezTo>
                    <a:pt x="0" y="1655"/>
                    <a:pt x="34" y="1755"/>
                    <a:pt x="100" y="1822"/>
                  </a:cubicBezTo>
                  <a:cubicBezTo>
                    <a:pt x="150" y="1856"/>
                    <a:pt x="209" y="1872"/>
                    <a:pt x="263" y="1872"/>
                  </a:cubicBezTo>
                  <a:cubicBezTo>
                    <a:pt x="317" y="1872"/>
                    <a:pt x="367" y="1856"/>
                    <a:pt x="401" y="1822"/>
                  </a:cubicBezTo>
                  <a:cubicBezTo>
                    <a:pt x="467" y="1789"/>
                    <a:pt x="534" y="1722"/>
                    <a:pt x="601" y="1689"/>
                  </a:cubicBezTo>
                  <a:cubicBezTo>
                    <a:pt x="668" y="1622"/>
                    <a:pt x="734" y="1555"/>
                    <a:pt x="801" y="1489"/>
                  </a:cubicBezTo>
                  <a:lnTo>
                    <a:pt x="801" y="1555"/>
                  </a:lnTo>
                  <a:lnTo>
                    <a:pt x="1068" y="1422"/>
                  </a:lnTo>
                  <a:cubicBezTo>
                    <a:pt x="1101" y="1389"/>
                    <a:pt x="1135" y="1355"/>
                    <a:pt x="1168" y="1288"/>
                  </a:cubicBezTo>
                  <a:cubicBezTo>
                    <a:pt x="1201" y="1255"/>
                    <a:pt x="1201" y="1188"/>
                    <a:pt x="1201" y="1155"/>
                  </a:cubicBezTo>
                  <a:cubicBezTo>
                    <a:pt x="1201" y="1122"/>
                    <a:pt x="1201" y="1055"/>
                    <a:pt x="1168" y="1055"/>
                  </a:cubicBezTo>
                  <a:cubicBezTo>
                    <a:pt x="1151" y="1022"/>
                    <a:pt x="1135" y="1005"/>
                    <a:pt x="1118" y="1005"/>
                  </a:cubicBezTo>
                  <a:cubicBezTo>
                    <a:pt x="1101" y="1005"/>
                    <a:pt x="1084" y="1022"/>
                    <a:pt x="1068" y="1055"/>
                  </a:cubicBezTo>
                  <a:lnTo>
                    <a:pt x="1001" y="1055"/>
                  </a:lnTo>
                  <a:lnTo>
                    <a:pt x="1001" y="354"/>
                  </a:lnTo>
                  <a:cubicBezTo>
                    <a:pt x="1001" y="188"/>
                    <a:pt x="968" y="88"/>
                    <a:pt x="901" y="21"/>
                  </a:cubicBezTo>
                  <a:cubicBezTo>
                    <a:pt x="877" y="9"/>
                    <a:pt x="843" y="1"/>
                    <a:pt x="8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6"/>
            <p:cNvSpPr/>
            <p:nvPr/>
          </p:nvSpPr>
          <p:spPr>
            <a:xfrm>
              <a:off x="2826350" y="2108825"/>
              <a:ext cx="25875" cy="49850"/>
            </a:xfrm>
            <a:custGeom>
              <a:avLst/>
              <a:gdLst/>
              <a:ahLst/>
              <a:cxnLst/>
              <a:rect l="l" t="t" r="r" b="b"/>
              <a:pathLst>
                <a:path w="1035" h="1994" extrusionOk="0">
                  <a:moveTo>
                    <a:pt x="918" y="1"/>
                  </a:moveTo>
                  <a:cubicBezTo>
                    <a:pt x="901" y="1"/>
                    <a:pt x="885" y="9"/>
                    <a:pt x="868" y="26"/>
                  </a:cubicBezTo>
                  <a:lnTo>
                    <a:pt x="835" y="59"/>
                  </a:lnTo>
                  <a:cubicBezTo>
                    <a:pt x="835" y="59"/>
                    <a:pt x="801" y="92"/>
                    <a:pt x="801" y="126"/>
                  </a:cubicBezTo>
                  <a:cubicBezTo>
                    <a:pt x="785" y="109"/>
                    <a:pt x="760" y="101"/>
                    <a:pt x="735" y="101"/>
                  </a:cubicBezTo>
                  <a:cubicBezTo>
                    <a:pt x="710" y="101"/>
                    <a:pt x="685" y="109"/>
                    <a:pt x="668" y="126"/>
                  </a:cubicBezTo>
                  <a:cubicBezTo>
                    <a:pt x="601" y="126"/>
                    <a:pt x="568" y="159"/>
                    <a:pt x="501" y="159"/>
                  </a:cubicBezTo>
                  <a:cubicBezTo>
                    <a:pt x="368" y="259"/>
                    <a:pt x="234" y="393"/>
                    <a:pt x="134" y="559"/>
                  </a:cubicBezTo>
                  <a:cubicBezTo>
                    <a:pt x="67" y="659"/>
                    <a:pt x="34" y="793"/>
                    <a:pt x="34" y="926"/>
                  </a:cubicBezTo>
                  <a:cubicBezTo>
                    <a:pt x="34" y="1026"/>
                    <a:pt x="67" y="1126"/>
                    <a:pt x="134" y="1193"/>
                  </a:cubicBezTo>
                  <a:cubicBezTo>
                    <a:pt x="159" y="1205"/>
                    <a:pt x="192" y="1213"/>
                    <a:pt x="233" y="1213"/>
                  </a:cubicBezTo>
                  <a:cubicBezTo>
                    <a:pt x="303" y="1213"/>
                    <a:pt x="395" y="1190"/>
                    <a:pt x="501" y="1126"/>
                  </a:cubicBezTo>
                  <a:cubicBezTo>
                    <a:pt x="568" y="1093"/>
                    <a:pt x="668" y="1093"/>
                    <a:pt x="735" y="1060"/>
                  </a:cubicBezTo>
                  <a:cubicBezTo>
                    <a:pt x="801" y="1093"/>
                    <a:pt x="801" y="1093"/>
                    <a:pt x="801" y="1160"/>
                  </a:cubicBezTo>
                  <a:cubicBezTo>
                    <a:pt x="801" y="1193"/>
                    <a:pt x="768" y="1226"/>
                    <a:pt x="768" y="1260"/>
                  </a:cubicBezTo>
                  <a:cubicBezTo>
                    <a:pt x="701" y="1360"/>
                    <a:pt x="601" y="1427"/>
                    <a:pt x="501" y="1460"/>
                  </a:cubicBezTo>
                  <a:cubicBezTo>
                    <a:pt x="468" y="1493"/>
                    <a:pt x="401" y="1527"/>
                    <a:pt x="334" y="1527"/>
                  </a:cubicBezTo>
                  <a:cubicBezTo>
                    <a:pt x="301" y="1527"/>
                    <a:pt x="268" y="1527"/>
                    <a:pt x="234" y="1493"/>
                  </a:cubicBezTo>
                  <a:cubicBezTo>
                    <a:pt x="234" y="1460"/>
                    <a:pt x="201" y="1427"/>
                    <a:pt x="168" y="1393"/>
                  </a:cubicBezTo>
                  <a:lnTo>
                    <a:pt x="101" y="1393"/>
                  </a:lnTo>
                  <a:cubicBezTo>
                    <a:pt x="67" y="1427"/>
                    <a:pt x="34" y="1460"/>
                    <a:pt x="34" y="1493"/>
                  </a:cubicBezTo>
                  <a:cubicBezTo>
                    <a:pt x="1" y="1560"/>
                    <a:pt x="1" y="1627"/>
                    <a:pt x="1" y="1693"/>
                  </a:cubicBezTo>
                  <a:lnTo>
                    <a:pt x="1" y="1827"/>
                  </a:lnTo>
                  <a:cubicBezTo>
                    <a:pt x="1" y="1894"/>
                    <a:pt x="1" y="1927"/>
                    <a:pt x="34" y="1994"/>
                  </a:cubicBezTo>
                  <a:lnTo>
                    <a:pt x="101" y="1994"/>
                  </a:lnTo>
                  <a:lnTo>
                    <a:pt x="168" y="1960"/>
                  </a:lnTo>
                  <a:cubicBezTo>
                    <a:pt x="168" y="1927"/>
                    <a:pt x="168" y="1894"/>
                    <a:pt x="201" y="1894"/>
                  </a:cubicBezTo>
                  <a:lnTo>
                    <a:pt x="334" y="1894"/>
                  </a:lnTo>
                  <a:cubicBezTo>
                    <a:pt x="401" y="1860"/>
                    <a:pt x="468" y="1860"/>
                    <a:pt x="534" y="1827"/>
                  </a:cubicBezTo>
                  <a:cubicBezTo>
                    <a:pt x="701" y="1727"/>
                    <a:pt x="835" y="1560"/>
                    <a:pt x="935" y="1393"/>
                  </a:cubicBezTo>
                  <a:cubicBezTo>
                    <a:pt x="1001" y="1293"/>
                    <a:pt x="1035" y="1160"/>
                    <a:pt x="1035" y="1026"/>
                  </a:cubicBezTo>
                  <a:cubicBezTo>
                    <a:pt x="1035" y="926"/>
                    <a:pt x="1035" y="860"/>
                    <a:pt x="1001" y="793"/>
                  </a:cubicBezTo>
                  <a:cubicBezTo>
                    <a:pt x="953" y="744"/>
                    <a:pt x="904" y="713"/>
                    <a:pt x="855" y="713"/>
                  </a:cubicBezTo>
                  <a:cubicBezTo>
                    <a:pt x="837" y="713"/>
                    <a:pt x="819" y="717"/>
                    <a:pt x="801" y="726"/>
                  </a:cubicBezTo>
                  <a:cubicBezTo>
                    <a:pt x="701" y="726"/>
                    <a:pt x="601" y="759"/>
                    <a:pt x="501" y="793"/>
                  </a:cubicBezTo>
                  <a:cubicBezTo>
                    <a:pt x="434" y="826"/>
                    <a:pt x="401" y="826"/>
                    <a:pt x="334" y="826"/>
                  </a:cubicBezTo>
                  <a:cubicBezTo>
                    <a:pt x="268" y="826"/>
                    <a:pt x="268" y="826"/>
                    <a:pt x="268" y="793"/>
                  </a:cubicBezTo>
                  <a:cubicBezTo>
                    <a:pt x="301" y="759"/>
                    <a:pt x="301" y="726"/>
                    <a:pt x="334" y="693"/>
                  </a:cubicBezTo>
                  <a:cubicBezTo>
                    <a:pt x="368" y="626"/>
                    <a:pt x="434" y="559"/>
                    <a:pt x="534" y="526"/>
                  </a:cubicBezTo>
                  <a:cubicBezTo>
                    <a:pt x="568" y="493"/>
                    <a:pt x="601" y="459"/>
                    <a:pt x="668" y="459"/>
                  </a:cubicBezTo>
                  <a:lnTo>
                    <a:pt x="768" y="459"/>
                  </a:lnTo>
                  <a:cubicBezTo>
                    <a:pt x="768" y="493"/>
                    <a:pt x="768" y="526"/>
                    <a:pt x="801" y="559"/>
                  </a:cubicBezTo>
                  <a:cubicBezTo>
                    <a:pt x="818" y="576"/>
                    <a:pt x="835" y="584"/>
                    <a:pt x="851" y="584"/>
                  </a:cubicBezTo>
                  <a:cubicBezTo>
                    <a:pt x="868" y="584"/>
                    <a:pt x="885" y="576"/>
                    <a:pt x="901" y="559"/>
                  </a:cubicBezTo>
                  <a:cubicBezTo>
                    <a:pt x="935" y="526"/>
                    <a:pt x="968" y="493"/>
                    <a:pt x="968" y="426"/>
                  </a:cubicBezTo>
                  <a:cubicBezTo>
                    <a:pt x="1001" y="393"/>
                    <a:pt x="1001" y="326"/>
                    <a:pt x="968" y="259"/>
                  </a:cubicBezTo>
                  <a:lnTo>
                    <a:pt x="968" y="192"/>
                  </a:lnTo>
                  <a:cubicBezTo>
                    <a:pt x="1001" y="126"/>
                    <a:pt x="968" y="59"/>
                    <a:pt x="968" y="26"/>
                  </a:cubicBezTo>
                  <a:cubicBezTo>
                    <a:pt x="951" y="9"/>
                    <a:pt x="935" y="1"/>
                    <a:pt x="91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6"/>
            <p:cNvSpPr/>
            <p:nvPr/>
          </p:nvSpPr>
          <p:spPr>
            <a:xfrm>
              <a:off x="2861375" y="2081300"/>
              <a:ext cx="29225" cy="52425"/>
            </a:xfrm>
            <a:custGeom>
              <a:avLst/>
              <a:gdLst/>
              <a:ahLst/>
              <a:cxnLst/>
              <a:rect l="l" t="t" r="r" b="b"/>
              <a:pathLst>
                <a:path w="1169" h="2097" extrusionOk="0">
                  <a:moveTo>
                    <a:pt x="384" y="1"/>
                  </a:moveTo>
                  <a:cubicBezTo>
                    <a:pt x="368" y="1"/>
                    <a:pt x="351" y="9"/>
                    <a:pt x="334" y="26"/>
                  </a:cubicBezTo>
                  <a:cubicBezTo>
                    <a:pt x="301" y="59"/>
                    <a:pt x="268" y="93"/>
                    <a:pt x="268" y="126"/>
                  </a:cubicBezTo>
                  <a:cubicBezTo>
                    <a:pt x="234" y="193"/>
                    <a:pt x="234" y="259"/>
                    <a:pt x="234" y="326"/>
                  </a:cubicBezTo>
                  <a:lnTo>
                    <a:pt x="234" y="626"/>
                  </a:lnTo>
                  <a:lnTo>
                    <a:pt x="134" y="693"/>
                  </a:lnTo>
                  <a:cubicBezTo>
                    <a:pt x="101" y="726"/>
                    <a:pt x="67" y="760"/>
                    <a:pt x="34" y="793"/>
                  </a:cubicBezTo>
                  <a:cubicBezTo>
                    <a:pt x="1" y="860"/>
                    <a:pt x="1" y="893"/>
                    <a:pt x="1" y="960"/>
                  </a:cubicBezTo>
                  <a:cubicBezTo>
                    <a:pt x="1" y="993"/>
                    <a:pt x="1" y="1027"/>
                    <a:pt x="34" y="1060"/>
                  </a:cubicBezTo>
                  <a:cubicBezTo>
                    <a:pt x="51" y="1077"/>
                    <a:pt x="67" y="1085"/>
                    <a:pt x="84" y="1085"/>
                  </a:cubicBezTo>
                  <a:cubicBezTo>
                    <a:pt x="101" y="1085"/>
                    <a:pt x="117" y="1077"/>
                    <a:pt x="134" y="1060"/>
                  </a:cubicBezTo>
                  <a:lnTo>
                    <a:pt x="234" y="993"/>
                  </a:lnTo>
                  <a:lnTo>
                    <a:pt x="234" y="1794"/>
                  </a:lnTo>
                  <a:cubicBezTo>
                    <a:pt x="201" y="1894"/>
                    <a:pt x="268" y="1994"/>
                    <a:pt x="334" y="2061"/>
                  </a:cubicBezTo>
                  <a:cubicBezTo>
                    <a:pt x="360" y="2086"/>
                    <a:pt x="390" y="2097"/>
                    <a:pt x="425" y="2097"/>
                  </a:cubicBezTo>
                  <a:cubicBezTo>
                    <a:pt x="482" y="2097"/>
                    <a:pt x="552" y="2068"/>
                    <a:pt x="635" y="2027"/>
                  </a:cubicBezTo>
                  <a:cubicBezTo>
                    <a:pt x="735" y="1961"/>
                    <a:pt x="835" y="1894"/>
                    <a:pt x="935" y="1794"/>
                  </a:cubicBezTo>
                  <a:cubicBezTo>
                    <a:pt x="1001" y="1727"/>
                    <a:pt x="1068" y="1627"/>
                    <a:pt x="1135" y="1527"/>
                  </a:cubicBezTo>
                  <a:cubicBezTo>
                    <a:pt x="1168" y="1494"/>
                    <a:pt x="1168" y="1427"/>
                    <a:pt x="1168" y="1393"/>
                  </a:cubicBezTo>
                  <a:cubicBezTo>
                    <a:pt x="1168" y="1360"/>
                    <a:pt x="1168" y="1327"/>
                    <a:pt x="1135" y="1293"/>
                  </a:cubicBezTo>
                  <a:cubicBezTo>
                    <a:pt x="1118" y="1277"/>
                    <a:pt x="1102" y="1268"/>
                    <a:pt x="1089" y="1268"/>
                  </a:cubicBezTo>
                  <a:cubicBezTo>
                    <a:pt x="1077" y="1268"/>
                    <a:pt x="1068" y="1277"/>
                    <a:pt x="1068" y="1293"/>
                  </a:cubicBezTo>
                  <a:cubicBezTo>
                    <a:pt x="1035" y="1293"/>
                    <a:pt x="1001" y="1327"/>
                    <a:pt x="968" y="1360"/>
                  </a:cubicBezTo>
                  <a:cubicBezTo>
                    <a:pt x="868" y="1494"/>
                    <a:pt x="768" y="1594"/>
                    <a:pt x="635" y="1660"/>
                  </a:cubicBezTo>
                  <a:cubicBezTo>
                    <a:pt x="568" y="1727"/>
                    <a:pt x="501" y="1727"/>
                    <a:pt x="468" y="1727"/>
                  </a:cubicBezTo>
                  <a:cubicBezTo>
                    <a:pt x="468" y="1694"/>
                    <a:pt x="468" y="1660"/>
                    <a:pt x="468" y="1594"/>
                  </a:cubicBezTo>
                  <a:lnTo>
                    <a:pt x="468" y="893"/>
                  </a:lnTo>
                  <a:lnTo>
                    <a:pt x="868" y="593"/>
                  </a:lnTo>
                  <a:cubicBezTo>
                    <a:pt x="901" y="593"/>
                    <a:pt x="968" y="526"/>
                    <a:pt x="968" y="493"/>
                  </a:cubicBezTo>
                  <a:cubicBezTo>
                    <a:pt x="1001" y="459"/>
                    <a:pt x="1001" y="393"/>
                    <a:pt x="1035" y="359"/>
                  </a:cubicBezTo>
                  <a:cubicBezTo>
                    <a:pt x="1035" y="293"/>
                    <a:pt x="1001" y="259"/>
                    <a:pt x="968" y="226"/>
                  </a:cubicBezTo>
                  <a:cubicBezTo>
                    <a:pt x="968" y="226"/>
                    <a:pt x="935" y="226"/>
                    <a:pt x="868" y="259"/>
                  </a:cubicBezTo>
                  <a:lnTo>
                    <a:pt x="434" y="493"/>
                  </a:lnTo>
                  <a:lnTo>
                    <a:pt x="434" y="193"/>
                  </a:lnTo>
                  <a:cubicBezTo>
                    <a:pt x="468" y="126"/>
                    <a:pt x="434" y="59"/>
                    <a:pt x="434" y="26"/>
                  </a:cubicBezTo>
                  <a:cubicBezTo>
                    <a:pt x="418" y="9"/>
                    <a:pt x="401" y="1"/>
                    <a:pt x="38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6"/>
            <p:cNvSpPr/>
            <p:nvPr/>
          </p:nvSpPr>
          <p:spPr>
            <a:xfrm>
              <a:off x="2890575" y="2068175"/>
              <a:ext cx="36700" cy="55275"/>
            </a:xfrm>
            <a:custGeom>
              <a:avLst/>
              <a:gdLst/>
              <a:ahLst/>
              <a:cxnLst/>
              <a:rect l="l" t="t" r="r" b="b"/>
              <a:pathLst>
                <a:path w="1468" h="2211" extrusionOk="0">
                  <a:moveTo>
                    <a:pt x="1101" y="0"/>
                  </a:moveTo>
                  <a:cubicBezTo>
                    <a:pt x="1068" y="0"/>
                    <a:pt x="1034" y="17"/>
                    <a:pt x="1001" y="50"/>
                  </a:cubicBezTo>
                  <a:cubicBezTo>
                    <a:pt x="968" y="50"/>
                    <a:pt x="901" y="117"/>
                    <a:pt x="868" y="151"/>
                  </a:cubicBezTo>
                  <a:cubicBezTo>
                    <a:pt x="834" y="184"/>
                    <a:pt x="801" y="251"/>
                    <a:pt x="767" y="317"/>
                  </a:cubicBezTo>
                  <a:cubicBezTo>
                    <a:pt x="734" y="284"/>
                    <a:pt x="701" y="284"/>
                    <a:pt x="667" y="284"/>
                  </a:cubicBezTo>
                  <a:cubicBezTo>
                    <a:pt x="651" y="267"/>
                    <a:pt x="634" y="259"/>
                    <a:pt x="617" y="259"/>
                  </a:cubicBezTo>
                  <a:cubicBezTo>
                    <a:pt x="601" y="259"/>
                    <a:pt x="584" y="267"/>
                    <a:pt x="567" y="284"/>
                  </a:cubicBezTo>
                  <a:cubicBezTo>
                    <a:pt x="534" y="284"/>
                    <a:pt x="501" y="317"/>
                    <a:pt x="467" y="351"/>
                  </a:cubicBezTo>
                  <a:cubicBezTo>
                    <a:pt x="434" y="417"/>
                    <a:pt x="401" y="484"/>
                    <a:pt x="367" y="517"/>
                  </a:cubicBezTo>
                  <a:lnTo>
                    <a:pt x="367" y="417"/>
                  </a:lnTo>
                  <a:lnTo>
                    <a:pt x="167" y="618"/>
                  </a:lnTo>
                  <a:cubicBezTo>
                    <a:pt x="134" y="651"/>
                    <a:pt x="67" y="684"/>
                    <a:pt x="34" y="718"/>
                  </a:cubicBezTo>
                  <a:cubicBezTo>
                    <a:pt x="34" y="784"/>
                    <a:pt x="34" y="818"/>
                    <a:pt x="0" y="884"/>
                  </a:cubicBezTo>
                  <a:cubicBezTo>
                    <a:pt x="0" y="918"/>
                    <a:pt x="34" y="951"/>
                    <a:pt x="34" y="984"/>
                  </a:cubicBezTo>
                  <a:cubicBezTo>
                    <a:pt x="50" y="1001"/>
                    <a:pt x="67" y="1009"/>
                    <a:pt x="88" y="1009"/>
                  </a:cubicBezTo>
                  <a:cubicBezTo>
                    <a:pt x="109" y="1009"/>
                    <a:pt x="134" y="1001"/>
                    <a:pt x="167" y="984"/>
                  </a:cubicBezTo>
                  <a:lnTo>
                    <a:pt x="167" y="1818"/>
                  </a:lnTo>
                  <a:cubicBezTo>
                    <a:pt x="100" y="1818"/>
                    <a:pt x="67" y="1885"/>
                    <a:pt x="34" y="1918"/>
                  </a:cubicBezTo>
                  <a:cubicBezTo>
                    <a:pt x="34" y="1952"/>
                    <a:pt x="34" y="2019"/>
                    <a:pt x="0" y="2052"/>
                  </a:cubicBezTo>
                  <a:cubicBezTo>
                    <a:pt x="0" y="2119"/>
                    <a:pt x="34" y="2152"/>
                    <a:pt x="34" y="2185"/>
                  </a:cubicBezTo>
                  <a:cubicBezTo>
                    <a:pt x="50" y="2202"/>
                    <a:pt x="67" y="2210"/>
                    <a:pt x="88" y="2210"/>
                  </a:cubicBezTo>
                  <a:cubicBezTo>
                    <a:pt x="109" y="2210"/>
                    <a:pt x="134" y="2202"/>
                    <a:pt x="167" y="2185"/>
                  </a:cubicBezTo>
                  <a:lnTo>
                    <a:pt x="367" y="2052"/>
                  </a:lnTo>
                  <a:cubicBezTo>
                    <a:pt x="434" y="2019"/>
                    <a:pt x="467" y="1985"/>
                    <a:pt x="501" y="1952"/>
                  </a:cubicBezTo>
                  <a:cubicBezTo>
                    <a:pt x="501" y="1885"/>
                    <a:pt x="534" y="1852"/>
                    <a:pt x="534" y="1785"/>
                  </a:cubicBezTo>
                  <a:cubicBezTo>
                    <a:pt x="534" y="1752"/>
                    <a:pt x="501" y="1718"/>
                    <a:pt x="501" y="1685"/>
                  </a:cubicBezTo>
                  <a:cubicBezTo>
                    <a:pt x="484" y="1668"/>
                    <a:pt x="467" y="1660"/>
                    <a:pt x="451" y="1660"/>
                  </a:cubicBezTo>
                  <a:cubicBezTo>
                    <a:pt x="434" y="1660"/>
                    <a:pt x="417" y="1668"/>
                    <a:pt x="401" y="1685"/>
                  </a:cubicBezTo>
                  <a:lnTo>
                    <a:pt x="401" y="984"/>
                  </a:lnTo>
                  <a:cubicBezTo>
                    <a:pt x="401" y="918"/>
                    <a:pt x="434" y="851"/>
                    <a:pt x="467" y="784"/>
                  </a:cubicBezTo>
                  <a:cubicBezTo>
                    <a:pt x="501" y="751"/>
                    <a:pt x="534" y="718"/>
                    <a:pt x="567" y="684"/>
                  </a:cubicBezTo>
                  <a:lnTo>
                    <a:pt x="601" y="684"/>
                  </a:lnTo>
                  <a:cubicBezTo>
                    <a:pt x="634" y="718"/>
                    <a:pt x="634" y="751"/>
                    <a:pt x="601" y="784"/>
                  </a:cubicBezTo>
                  <a:lnTo>
                    <a:pt x="601" y="1885"/>
                  </a:lnTo>
                  <a:lnTo>
                    <a:pt x="834" y="1785"/>
                  </a:lnTo>
                  <a:cubicBezTo>
                    <a:pt x="868" y="1752"/>
                    <a:pt x="934" y="1685"/>
                    <a:pt x="934" y="1652"/>
                  </a:cubicBezTo>
                  <a:cubicBezTo>
                    <a:pt x="968" y="1618"/>
                    <a:pt x="968" y="1552"/>
                    <a:pt x="968" y="1518"/>
                  </a:cubicBezTo>
                  <a:cubicBezTo>
                    <a:pt x="1001" y="1451"/>
                    <a:pt x="968" y="1418"/>
                    <a:pt x="934" y="1418"/>
                  </a:cubicBezTo>
                  <a:cubicBezTo>
                    <a:pt x="934" y="1401"/>
                    <a:pt x="926" y="1393"/>
                    <a:pt x="909" y="1393"/>
                  </a:cubicBezTo>
                  <a:cubicBezTo>
                    <a:pt x="893" y="1393"/>
                    <a:pt x="868" y="1401"/>
                    <a:pt x="834" y="1418"/>
                  </a:cubicBezTo>
                  <a:lnTo>
                    <a:pt x="834" y="684"/>
                  </a:lnTo>
                  <a:cubicBezTo>
                    <a:pt x="868" y="618"/>
                    <a:pt x="901" y="551"/>
                    <a:pt x="934" y="484"/>
                  </a:cubicBezTo>
                  <a:cubicBezTo>
                    <a:pt x="968" y="451"/>
                    <a:pt x="968" y="417"/>
                    <a:pt x="1001" y="417"/>
                  </a:cubicBezTo>
                  <a:lnTo>
                    <a:pt x="1068" y="417"/>
                  </a:lnTo>
                  <a:cubicBezTo>
                    <a:pt x="1101" y="451"/>
                    <a:pt x="1101" y="484"/>
                    <a:pt x="1101" y="517"/>
                  </a:cubicBezTo>
                  <a:lnTo>
                    <a:pt x="1101" y="1618"/>
                  </a:lnTo>
                  <a:lnTo>
                    <a:pt x="1301" y="1485"/>
                  </a:lnTo>
                  <a:cubicBezTo>
                    <a:pt x="1368" y="1451"/>
                    <a:pt x="1401" y="1418"/>
                    <a:pt x="1435" y="1385"/>
                  </a:cubicBezTo>
                  <a:cubicBezTo>
                    <a:pt x="1435" y="1318"/>
                    <a:pt x="1468" y="1285"/>
                    <a:pt x="1468" y="1218"/>
                  </a:cubicBezTo>
                  <a:cubicBezTo>
                    <a:pt x="1468" y="1185"/>
                    <a:pt x="1435" y="1151"/>
                    <a:pt x="1435" y="1118"/>
                  </a:cubicBezTo>
                  <a:cubicBezTo>
                    <a:pt x="1418" y="1101"/>
                    <a:pt x="1401" y="1093"/>
                    <a:pt x="1380" y="1093"/>
                  </a:cubicBezTo>
                  <a:cubicBezTo>
                    <a:pt x="1360" y="1093"/>
                    <a:pt x="1335" y="1101"/>
                    <a:pt x="1301" y="1118"/>
                  </a:cubicBezTo>
                  <a:lnTo>
                    <a:pt x="1301" y="351"/>
                  </a:lnTo>
                  <a:cubicBezTo>
                    <a:pt x="1335" y="217"/>
                    <a:pt x="1301" y="117"/>
                    <a:pt x="1201" y="50"/>
                  </a:cubicBezTo>
                  <a:cubicBezTo>
                    <a:pt x="1168" y="17"/>
                    <a:pt x="1134" y="0"/>
                    <a:pt x="11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6"/>
            <p:cNvSpPr/>
            <p:nvPr/>
          </p:nvSpPr>
          <p:spPr>
            <a:xfrm>
              <a:off x="2928100" y="2050725"/>
              <a:ext cx="30050" cy="44575"/>
            </a:xfrm>
            <a:custGeom>
              <a:avLst/>
              <a:gdLst/>
              <a:ahLst/>
              <a:cxnLst/>
              <a:rect l="l" t="t" r="r" b="b"/>
              <a:pathLst>
                <a:path w="1202" h="1783" extrusionOk="0">
                  <a:moveTo>
                    <a:pt x="736" y="385"/>
                  </a:moveTo>
                  <a:cubicBezTo>
                    <a:pt x="791" y="385"/>
                    <a:pt x="846" y="412"/>
                    <a:pt x="901" y="448"/>
                  </a:cubicBezTo>
                  <a:cubicBezTo>
                    <a:pt x="934" y="548"/>
                    <a:pt x="968" y="615"/>
                    <a:pt x="968" y="715"/>
                  </a:cubicBezTo>
                  <a:cubicBezTo>
                    <a:pt x="968" y="849"/>
                    <a:pt x="934" y="982"/>
                    <a:pt x="868" y="1115"/>
                  </a:cubicBezTo>
                  <a:cubicBezTo>
                    <a:pt x="801" y="1215"/>
                    <a:pt x="701" y="1316"/>
                    <a:pt x="601" y="1382"/>
                  </a:cubicBezTo>
                  <a:cubicBezTo>
                    <a:pt x="567" y="1416"/>
                    <a:pt x="526" y="1432"/>
                    <a:pt x="480" y="1432"/>
                  </a:cubicBezTo>
                  <a:cubicBezTo>
                    <a:pt x="434" y="1432"/>
                    <a:pt x="384" y="1416"/>
                    <a:pt x="334" y="1382"/>
                  </a:cubicBezTo>
                  <a:cubicBezTo>
                    <a:pt x="267" y="1349"/>
                    <a:pt x="234" y="1249"/>
                    <a:pt x="234" y="1149"/>
                  </a:cubicBezTo>
                  <a:cubicBezTo>
                    <a:pt x="234" y="1015"/>
                    <a:pt x="267" y="849"/>
                    <a:pt x="334" y="748"/>
                  </a:cubicBezTo>
                  <a:cubicBezTo>
                    <a:pt x="401" y="615"/>
                    <a:pt x="501" y="515"/>
                    <a:pt x="601" y="448"/>
                  </a:cubicBezTo>
                  <a:cubicBezTo>
                    <a:pt x="646" y="403"/>
                    <a:pt x="691" y="385"/>
                    <a:pt x="736" y="385"/>
                  </a:cubicBezTo>
                  <a:close/>
                  <a:moveTo>
                    <a:pt x="813" y="1"/>
                  </a:moveTo>
                  <a:cubicBezTo>
                    <a:pt x="742" y="1"/>
                    <a:pt x="672" y="24"/>
                    <a:pt x="601" y="48"/>
                  </a:cubicBezTo>
                  <a:cubicBezTo>
                    <a:pt x="501" y="148"/>
                    <a:pt x="401" y="248"/>
                    <a:pt x="301" y="348"/>
                  </a:cubicBezTo>
                  <a:cubicBezTo>
                    <a:pt x="200" y="482"/>
                    <a:pt x="134" y="648"/>
                    <a:pt x="100" y="782"/>
                  </a:cubicBezTo>
                  <a:cubicBezTo>
                    <a:pt x="34" y="949"/>
                    <a:pt x="34" y="1082"/>
                    <a:pt x="34" y="1249"/>
                  </a:cubicBezTo>
                  <a:cubicBezTo>
                    <a:pt x="0" y="1382"/>
                    <a:pt x="34" y="1482"/>
                    <a:pt x="100" y="1616"/>
                  </a:cubicBezTo>
                  <a:cubicBezTo>
                    <a:pt x="134" y="1682"/>
                    <a:pt x="200" y="1749"/>
                    <a:pt x="301" y="1783"/>
                  </a:cubicBezTo>
                  <a:cubicBezTo>
                    <a:pt x="401" y="1783"/>
                    <a:pt x="501" y="1783"/>
                    <a:pt x="601" y="1716"/>
                  </a:cubicBezTo>
                  <a:cubicBezTo>
                    <a:pt x="734" y="1649"/>
                    <a:pt x="834" y="1549"/>
                    <a:pt x="901" y="1416"/>
                  </a:cubicBezTo>
                  <a:cubicBezTo>
                    <a:pt x="1001" y="1282"/>
                    <a:pt x="1068" y="1149"/>
                    <a:pt x="1134" y="1015"/>
                  </a:cubicBezTo>
                  <a:cubicBezTo>
                    <a:pt x="1168" y="882"/>
                    <a:pt x="1201" y="715"/>
                    <a:pt x="1201" y="582"/>
                  </a:cubicBezTo>
                  <a:cubicBezTo>
                    <a:pt x="1201" y="448"/>
                    <a:pt x="1168" y="315"/>
                    <a:pt x="1134" y="215"/>
                  </a:cubicBezTo>
                  <a:cubicBezTo>
                    <a:pt x="1068" y="115"/>
                    <a:pt x="1001" y="48"/>
                    <a:pt x="901" y="15"/>
                  </a:cubicBezTo>
                  <a:cubicBezTo>
                    <a:pt x="872" y="5"/>
                    <a:pt x="842" y="1"/>
                    <a:pt x="8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6"/>
            <p:cNvSpPr/>
            <p:nvPr/>
          </p:nvSpPr>
          <p:spPr>
            <a:xfrm>
              <a:off x="2961450" y="2010225"/>
              <a:ext cx="34225" cy="66925"/>
            </a:xfrm>
            <a:custGeom>
              <a:avLst/>
              <a:gdLst/>
              <a:ahLst/>
              <a:cxnLst/>
              <a:rect l="l" t="t" r="r" b="b"/>
              <a:pathLst>
                <a:path w="1369" h="2677" extrusionOk="0">
                  <a:moveTo>
                    <a:pt x="718" y="1251"/>
                  </a:moveTo>
                  <a:cubicBezTo>
                    <a:pt x="759" y="1251"/>
                    <a:pt x="801" y="1268"/>
                    <a:pt x="835" y="1301"/>
                  </a:cubicBezTo>
                  <a:cubicBezTo>
                    <a:pt x="901" y="1401"/>
                    <a:pt x="968" y="1501"/>
                    <a:pt x="935" y="1601"/>
                  </a:cubicBezTo>
                  <a:cubicBezTo>
                    <a:pt x="935" y="1735"/>
                    <a:pt x="901" y="1868"/>
                    <a:pt x="835" y="2002"/>
                  </a:cubicBezTo>
                  <a:cubicBezTo>
                    <a:pt x="801" y="2102"/>
                    <a:pt x="701" y="2202"/>
                    <a:pt x="601" y="2235"/>
                  </a:cubicBezTo>
                  <a:cubicBezTo>
                    <a:pt x="539" y="2276"/>
                    <a:pt x="477" y="2305"/>
                    <a:pt x="431" y="2305"/>
                  </a:cubicBezTo>
                  <a:cubicBezTo>
                    <a:pt x="403" y="2305"/>
                    <a:pt x="380" y="2294"/>
                    <a:pt x="368" y="2268"/>
                  </a:cubicBezTo>
                  <a:cubicBezTo>
                    <a:pt x="267" y="2202"/>
                    <a:pt x="267" y="2102"/>
                    <a:pt x="267" y="2002"/>
                  </a:cubicBezTo>
                  <a:cubicBezTo>
                    <a:pt x="267" y="1868"/>
                    <a:pt x="301" y="1735"/>
                    <a:pt x="368" y="1601"/>
                  </a:cubicBezTo>
                  <a:cubicBezTo>
                    <a:pt x="401" y="1468"/>
                    <a:pt x="501" y="1368"/>
                    <a:pt x="601" y="1301"/>
                  </a:cubicBezTo>
                  <a:cubicBezTo>
                    <a:pt x="634" y="1268"/>
                    <a:pt x="676" y="1251"/>
                    <a:pt x="718" y="1251"/>
                  </a:cubicBezTo>
                  <a:close/>
                  <a:moveTo>
                    <a:pt x="1168" y="0"/>
                  </a:moveTo>
                  <a:lnTo>
                    <a:pt x="901" y="167"/>
                  </a:lnTo>
                  <a:cubicBezTo>
                    <a:pt x="868" y="200"/>
                    <a:pt x="835" y="234"/>
                    <a:pt x="801" y="267"/>
                  </a:cubicBezTo>
                  <a:cubicBezTo>
                    <a:pt x="768" y="334"/>
                    <a:pt x="768" y="367"/>
                    <a:pt x="768" y="434"/>
                  </a:cubicBezTo>
                  <a:cubicBezTo>
                    <a:pt x="768" y="467"/>
                    <a:pt x="768" y="500"/>
                    <a:pt x="801" y="534"/>
                  </a:cubicBezTo>
                  <a:cubicBezTo>
                    <a:pt x="818" y="550"/>
                    <a:pt x="835" y="559"/>
                    <a:pt x="851" y="559"/>
                  </a:cubicBezTo>
                  <a:cubicBezTo>
                    <a:pt x="868" y="559"/>
                    <a:pt x="885" y="550"/>
                    <a:pt x="901" y="534"/>
                  </a:cubicBezTo>
                  <a:lnTo>
                    <a:pt x="968" y="500"/>
                  </a:lnTo>
                  <a:lnTo>
                    <a:pt x="968" y="934"/>
                  </a:lnTo>
                  <a:cubicBezTo>
                    <a:pt x="901" y="901"/>
                    <a:pt x="835" y="901"/>
                    <a:pt x="801" y="901"/>
                  </a:cubicBezTo>
                  <a:cubicBezTo>
                    <a:pt x="734" y="901"/>
                    <a:pt x="668" y="934"/>
                    <a:pt x="601" y="967"/>
                  </a:cubicBezTo>
                  <a:cubicBezTo>
                    <a:pt x="434" y="1068"/>
                    <a:pt x="267" y="1234"/>
                    <a:pt x="201" y="1434"/>
                  </a:cubicBezTo>
                  <a:cubicBezTo>
                    <a:pt x="101" y="1635"/>
                    <a:pt x="34" y="1901"/>
                    <a:pt x="34" y="2135"/>
                  </a:cubicBezTo>
                  <a:cubicBezTo>
                    <a:pt x="1" y="2302"/>
                    <a:pt x="67" y="2469"/>
                    <a:pt x="201" y="2602"/>
                  </a:cubicBezTo>
                  <a:cubicBezTo>
                    <a:pt x="251" y="2652"/>
                    <a:pt x="309" y="2677"/>
                    <a:pt x="376" y="2677"/>
                  </a:cubicBezTo>
                  <a:cubicBezTo>
                    <a:pt x="443" y="2677"/>
                    <a:pt x="518" y="2652"/>
                    <a:pt x="601" y="2602"/>
                  </a:cubicBezTo>
                  <a:cubicBezTo>
                    <a:pt x="668" y="2569"/>
                    <a:pt x="734" y="2535"/>
                    <a:pt x="768" y="2469"/>
                  </a:cubicBezTo>
                  <a:cubicBezTo>
                    <a:pt x="835" y="2402"/>
                    <a:pt x="901" y="2335"/>
                    <a:pt x="935" y="2268"/>
                  </a:cubicBezTo>
                  <a:lnTo>
                    <a:pt x="935" y="2368"/>
                  </a:lnTo>
                  <a:lnTo>
                    <a:pt x="1201" y="2202"/>
                  </a:lnTo>
                  <a:cubicBezTo>
                    <a:pt x="1268" y="2168"/>
                    <a:pt x="1302" y="2135"/>
                    <a:pt x="1335" y="2068"/>
                  </a:cubicBezTo>
                  <a:cubicBezTo>
                    <a:pt x="1335" y="2035"/>
                    <a:pt x="1368" y="2002"/>
                    <a:pt x="1368" y="1935"/>
                  </a:cubicBezTo>
                  <a:cubicBezTo>
                    <a:pt x="1368" y="1901"/>
                    <a:pt x="1335" y="1868"/>
                    <a:pt x="1335" y="1835"/>
                  </a:cubicBezTo>
                  <a:cubicBezTo>
                    <a:pt x="1318" y="1818"/>
                    <a:pt x="1302" y="1810"/>
                    <a:pt x="1281" y="1810"/>
                  </a:cubicBezTo>
                  <a:cubicBezTo>
                    <a:pt x="1260" y="1810"/>
                    <a:pt x="1235" y="1818"/>
                    <a:pt x="1201" y="1835"/>
                  </a:cubicBezTo>
                  <a:lnTo>
                    <a:pt x="1168" y="186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6"/>
            <p:cNvSpPr/>
            <p:nvPr/>
          </p:nvSpPr>
          <p:spPr>
            <a:xfrm>
              <a:off x="2998150" y="2009600"/>
              <a:ext cx="32550" cy="50475"/>
            </a:xfrm>
            <a:custGeom>
              <a:avLst/>
              <a:gdLst/>
              <a:ahLst/>
              <a:cxnLst/>
              <a:rect l="l" t="t" r="r" b="b"/>
              <a:pathLst>
                <a:path w="1302" h="2019" extrusionOk="0">
                  <a:moveTo>
                    <a:pt x="150" y="0"/>
                  </a:moveTo>
                  <a:cubicBezTo>
                    <a:pt x="134" y="0"/>
                    <a:pt x="117" y="8"/>
                    <a:pt x="100" y="25"/>
                  </a:cubicBezTo>
                  <a:cubicBezTo>
                    <a:pt x="67" y="25"/>
                    <a:pt x="34" y="92"/>
                    <a:pt x="34" y="125"/>
                  </a:cubicBezTo>
                  <a:cubicBezTo>
                    <a:pt x="0" y="159"/>
                    <a:pt x="0" y="225"/>
                    <a:pt x="0" y="259"/>
                  </a:cubicBezTo>
                  <a:cubicBezTo>
                    <a:pt x="0" y="292"/>
                    <a:pt x="0" y="325"/>
                    <a:pt x="0" y="359"/>
                  </a:cubicBezTo>
                  <a:cubicBezTo>
                    <a:pt x="0" y="359"/>
                    <a:pt x="34" y="392"/>
                    <a:pt x="67" y="392"/>
                  </a:cubicBezTo>
                  <a:lnTo>
                    <a:pt x="801" y="592"/>
                  </a:lnTo>
                  <a:lnTo>
                    <a:pt x="67" y="1660"/>
                  </a:lnTo>
                  <a:cubicBezTo>
                    <a:pt x="34" y="1693"/>
                    <a:pt x="0" y="1726"/>
                    <a:pt x="0" y="1793"/>
                  </a:cubicBezTo>
                  <a:cubicBezTo>
                    <a:pt x="0" y="1826"/>
                    <a:pt x="0" y="1860"/>
                    <a:pt x="0" y="1893"/>
                  </a:cubicBezTo>
                  <a:cubicBezTo>
                    <a:pt x="0" y="1926"/>
                    <a:pt x="0" y="1960"/>
                    <a:pt x="34" y="1993"/>
                  </a:cubicBezTo>
                  <a:cubicBezTo>
                    <a:pt x="34" y="2010"/>
                    <a:pt x="50" y="2018"/>
                    <a:pt x="67" y="2018"/>
                  </a:cubicBezTo>
                  <a:cubicBezTo>
                    <a:pt x="84" y="2018"/>
                    <a:pt x="100" y="2010"/>
                    <a:pt x="100" y="1993"/>
                  </a:cubicBezTo>
                  <a:cubicBezTo>
                    <a:pt x="134" y="1960"/>
                    <a:pt x="167" y="1926"/>
                    <a:pt x="200" y="1893"/>
                  </a:cubicBezTo>
                  <a:lnTo>
                    <a:pt x="1301" y="325"/>
                  </a:lnTo>
                  <a:lnTo>
                    <a:pt x="200" y="25"/>
                  </a:lnTo>
                  <a:cubicBezTo>
                    <a:pt x="184" y="8"/>
                    <a:pt x="167" y="0"/>
                    <a:pt x="15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6"/>
            <p:cNvSpPr/>
            <p:nvPr/>
          </p:nvSpPr>
          <p:spPr>
            <a:xfrm>
              <a:off x="2027450" y="2659000"/>
              <a:ext cx="33375" cy="49875"/>
            </a:xfrm>
            <a:custGeom>
              <a:avLst/>
              <a:gdLst/>
              <a:ahLst/>
              <a:cxnLst/>
              <a:rect l="l" t="t" r="r" b="b"/>
              <a:pathLst>
                <a:path w="1335" h="1995" extrusionOk="0">
                  <a:moveTo>
                    <a:pt x="1201" y="1"/>
                  </a:moveTo>
                  <a:cubicBezTo>
                    <a:pt x="1168" y="34"/>
                    <a:pt x="1135" y="68"/>
                    <a:pt x="1135" y="101"/>
                  </a:cubicBezTo>
                  <a:lnTo>
                    <a:pt x="1" y="1669"/>
                  </a:lnTo>
                  <a:lnTo>
                    <a:pt x="1068" y="1969"/>
                  </a:lnTo>
                  <a:cubicBezTo>
                    <a:pt x="1085" y="1986"/>
                    <a:pt x="1101" y="1994"/>
                    <a:pt x="1118" y="1994"/>
                  </a:cubicBezTo>
                  <a:cubicBezTo>
                    <a:pt x="1135" y="1994"/>
                    <a:pt x="1151" y="1986"/>
                    <a:pt x="1168" y="1969"/>
                  </a:cubicBezTo>
                  <a:cubicBezTo>
                    <a:pt x="1201" y="1969"/>
                    <a:pt x="1235" y="1936"/>
                    <a:pt x="1235" y="1869"/>
                  </a:cubicBezTo>
                  <a:cubicBezTo>
                    <a:pt x="1268" y="1836"/>
                    <a:pt x="1268" y="1802"/>
                    <a:pt x="1268" y="1736"/>
                  </a:cubicBezTo>
                  <a:cubicBezTo>
                    <a:pt x="1302" y="1702"/>
                    <a:pt x="1302" y="1669"/>
                    <a:pt x="1268" y="1669"/>
                  </a:cubicBezTo>
                  <a:cubicBezTo>
                    <a:pt x="1268" y="1635"/>
                    <a:pt x="1235" y="1602"/>
                    <a:pt x="1201" y="1602"/>
                  </a:cubicBezTo>
                  <a:lnTo>
                    <a:pt x="468" y="1402"/>
                  </a:lnTo>
                  <a:lnTo>
                    <a:pt x="1268" y="335"/>
                  </a:lnTo>
                  <a:cubicBezTo>
                    <a:pt x="1268" y="301"/>
                    <a:pt x="1302" y="268"/>
                    <a:pt x="1335" y="234"/>
                  </a:cubicBezTo>
                  <a:cubicBezTo>
                    <a:pt x="1335" y="168"/>
                    <a:pt x="1335" y="134"/>
                    <a:pt x="1335" y="101"/>
                  </a:cubicBezTo>
                  <a:cubicBezTo>
                    <a:pt x="1335" y="68"/>
                    <a:pt x="1302" y="34"/>
                    <a:pt x="130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6"/>
            <p:cNvSpPr/>
            <p:nvPr/>
          </p:nvSpPr>
          <p:spPr>
            <a:xfrm>
              <a:off x="2065825" y="2650050"/>
              <a:ext cx="29200" cy="48225"/>
            </a:xfrm>
            <a:custGeom>
              <a:avLst/>
              <a:gdLst/>
              <a:ahLst/>
              <a:cxnLst/>
              <a:rect l="l" t="t" r="r" b="b"/>
              <a:pathLst>
                <a:path w="1168" h="1929" extrusionOk="0">
                  <a:moveTo>
                    <a:pt x="1047" y="0"/>
                  </a:moveTo>
                  <a:cubicBezTo>
                    <a:pt x="1034" y="0"/>
                    <a:pt x="1017" y="9"/>
                    <a:pt x="1001" y="25"/>
                  </a:cubicBezTo>
                  <a:cubicBezTo>
                    <a:pt x="967" y="59"/>
                    <a:pt x="934" y="92"/>
                    <a:pt x="901" y="125"/>
                  </a:cubicBezTo>
                  <a:lnTo>
                    <a:pt x="767" y="125"/>
                  </a:lnTo>
                  <a:cubicBezTo>
                    <a:pt x="701" y="125"/>
                    <a:pt x="634" y="159"/>
                    <a:pt x="567" y="192"/>
                  </a:cubicBezTo>
                  <a:cubicBezTo>
                    <a:pt x="400" y="326"/>
                    <a:pt x="234" y="492"/>
                    <a:pt x="167" y="693"/>
                  </a:cubicBezTo>
                  <a:cubicBezTo>
                    <a:pt x="67" y="893"/>
                    <a:pt x="0" y="1160"/>
                    <a:pt x="0" y="1393"/>
                  </a:cubicBezTo>
                  <a:cubicBezTo>
                    <a:pt x="0" y="1660"/>
                    <a:pt x="100" y="1860"/>
                    <a:pt x="200" y="1893"/>
                  </a:cubicBezTo>
                  <a:cubicBezTo>
                    <a:pt x="236" y="1917"/>
                    <a:pt x="275" y="1928"/>
                    <a:pt x="319" y="1928"/>
                  </a:cubicBezTo>
                  <a:cubicBezTo>
                    <a:pt x="399" y="1928"/>
                    <a:pt x="493" y="1891"/>
                    <a:pt x="600" y="1827"/>
                  </a:cubicBezTo>
                  <a:cubicBezTo>
                    <a:pt x="801" y="1727"/>
                    <a:pt x="934" y="1593"/>
                    <a:pt x="1067" y="1426"/>
                  </a:cubicBezTo>
                  <a:cubicBezTo>
                    <a:pt x="1134" y="1326"/>
                    <a:pt x="1168" y="1226"/>
                    <a:pt x="1168" y="1126"/>
                  </a:cubicBezTo>
                  <a:cubicBezTo>
                    <a:pt x="1168" y="1093"/>
                    <a:pt x="1168" y="1059"/>
                    <a:pt x="1134" y="1026"/>
                  </a:cubicBezTo>
                  <a:lnTo>
                    <a:pt x="1067" y="1026"/>
                  </a:lnTo>
                  <a:cubicBezTo>
                    <a:pt x="1001" y="1059"/>
                    <a:pt x="967" y="1093"/>
                    <a:pt x="967" y="1126"/>
                  </a:cubicBezTo>
                  <a:cubicBezTo>
                    <a:pt x="934" y="1193"/>
                    <a:pt x="901" y="1260"/>
                    <a:pt x="867" y="1293"/>
                  </a:cubicBezTo>
                  <a:cubicBezTo>
                    <a:pt x="801" y="1360"/>
                    <a:pt x="734" y="1426"/>
                    <a:pt x="634" y="1460"/>
                  </a:cubicBezTo>
                  <a:cubicBezTo>
                    <a:pt x="548" y="1524"/>
                    <a:pt x="475" y="1561"/>
                    <a:pt x="417" y="1561"/>
                  </a:cubicBezTo>
                  <a:cubicBezTo>
                    <a:pt x="385" y="1561"/>
                    <a:pt x="357" y="1550"/>
                    <a:pt x="334" y="1526"/>
                  </a:cubicBezTo>
                  <a:cubicBezTo>
                    <a:pt x="267" y="1460"/>
                    <a:pt x="200" y="1360"/>
                    <a:pt x="234" y="1260"/>
                  </a:cubicBezTo>
                  <a:cubicBezTo>
                    <a:pt x="234" y="1126"/>
                    <a:pt x="267" y="993"/>
                    <a:pt x="334" y="859"/>
                  </a:cubicBezTo>
                  <a:cubicBezTo>
                    <a:pt x="367" y="726"/>
                    <a:pt x="467" y="626"/>
                    <a:pt x="600" y="559"/>
                  </a:cubicBezTo>
                  <a:cubicBezTo>
                    <a:pt x="634" y="492"/>
                    <a:pt x="734" y="492"/>
                    <a:pt x="801" y="492"/>
                  </a:cubicBezTo>
                  <a:cubicBezTo>
                    <a:pt x="834" y="526"/>
                    <a:pt x="867" y="559"/>
                    <a:pt x="867" y="592"/>
                  </a:cubicBezTo>
                  <a:cubicBezTo>
                    <a:pt x="867" y="626"/>
                    <a:pt x="901" y="693"/>
                    <a:pt x="901" y="726"/>
                  </a:cubicBezTo>
                  <a:lnTo>
                    <a:pt x="1001" y="726"/>
                  </a:lnTo>
                  <a:cubicBezTo>
                    <a:pt x="1034" y="693"/>
                    <a:pt x="1067" y="659"/>
                    <a:pt x="1067" y="626"/>
                  </a:cubicBezTo>
                  <a:cubicBezTo>
                    <a:pt x="1101" y="559"/>
                    <a:pt x="1101" y="492"/>
                    <a:pt x="1101" y="426"/>
                  </a:cubicBezTo>
                  <a:lnTo>
                    <a:pt x="1101" y="192"/>
                  </a:lnTo>
                  <a:cubicBezTo>
                    <a:pt x="1101" y="125"/>
                    <a:pt x="1101" y="92"/>
                    <a:pt x="1067" y="25"/>
                  </a:cubicBezTo>
                  <a:cubicBezTo>
                    <a:pt x="1067" y="9"/>
                    <a:pt x="1059" y="0"/>
                    <a:pt x="10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6"/>
            <p:cNvSpPr/>
            <p:nvPr/>
          </p:nvSpPr>
          <p:spPr>
            <a:xfrm>
              <a:off x="2098325" y="2623975"/>
              <a:ext cx="31725" cy="58550"/>
            </a:xfrm>
            <a:custGeom>
              <a:avLst/>
              <a:gdLst/>
              <a:ahLst/>
              <a:cxnLst/>
              <a:rect l="l" t="t" r="r" b="b"/>
              <a:pathLst>
                <a:path w="1269" h="2342" extrusionOk="0">
                  <a:moveTo>
                    <a:pt x="401" y="1"/>
                  </a:moveTo>
                  <a:lnTo>
                    <a:pt x="134" y="134"/>
                  </a:lnTo>
                  <a:cubicBezTo>
                    <a:pt x="101" y="134"/>
                    <a:pt x="34" y="201"/>
                    <a:pt x="34" y="234"/>
                  </a:cubicBezTo>
                  <a:cubicBezTo>
                    <a:pt x="1" y="268"/>
                    <a:pt x="1" y="335"/>
                    <a:pt x="1" y="368"/>
                  </a:cubicBezTo>
                  <a:cubicBezTo>
                    <a:pt x="1" y="435"/>
                    <a:pt x="1" y="468"/>
                    <a:pt x="34" y="501"/>
                  </a:cubicBezTo>
                  <a:cubicBezTo>
                    <a:pt x="34" y="501"/>
                    <a:pt x="68" y="501"/>
                    <a:pt x="134" y="468"/>
                  </a:cubicBezTo>
                  <a:lnTo>
                    <a:pt x="168" y="468"/>
                  </a:lnTo>
                  <a:lnTo>
                    <a:pt x="168" y="1936"/>
                  </a:lnTo>
                  <a:cubicBezTo>
                    <a:pt x="134" y="1969"/>
                    <a:pt x="101" y="2002"/>
                    <a:pt x="68" y="2036"/>
                  </a:cubicBezTo>
                  <a:cubicBezTo>
                    <a:pt x="34" y="2069"/>
                    <a:pt x="1" y="2136"/>
                    <a:pt x="1" y="2203"/>
                  </a:cubicBezTo>
                  <a:cubicBezTo>
                    <a:pt x="1" y="2269"/>
                    <a:pt x="34" y="2269"/>
                    <a:pt x="34" y="2303"/>
                  </a:cubicBezTo>
                  <a:cubicBezTo>
                    <a:pt x="48" y="2331"/>
                    <a:pt x="62" y="2341"/>
                    <a:pt x="79" y="2341"/>
                  </a:cubicBezTo>
                  <a:cubicBezTo>
                    <a:pt x="102" y="2341"/>
                    <a:pt x="129" y="2322"/>
                    <a:pt x="168" y="2303"/>
                  </a:cubicBezTo>
                  <a:lnTo>
                    <a:pt x="435" y="2169"/>
                  </a:lnTo>
                  <a:cubicBezTo>
                    <a:pt x="468" y="2136"/>
                    <a:pt x="501" y="2102"/>
                    <a:pt x="535" y="2036"/>
                  </a:cubicBezTo>
                  <a:cubicBezTo>
                    <a:pt x="568" y="2002"/>
                    <a:pt x="568" y="1969"/>
                    <a:pt x="568" y="1902"/>
                  </a:cubicBezTo>
                  <a:cubicBezTo>
                    <a:pt x="568" y="1836"/>
                    <a:pt x="568" y="1802"/>
                    <a:pt x="501" y="1802"/>
                  </a:cubicBezTo>
                  <a:cubicBezTo>
                    <a:pt x="468" y="1802"/>
                    <a:pt x="435" y="1802"/>
                    <a:pt x="401" y="1836"/>
                  </a:cubicBezTo>
                  <a:lnTo>
                    <a:pt x="401" y="1168"/>
                  </a:lnTo>
                  <a:cubicBezTo>
                    <a:pt x="435" y="1068"/>
                    <a:pt x="501" y="968"/>
                    <a:pt x="568" y="902"/>
                  </a:cubicBezTo>
                  <a:cubicBezTo>
                    <a:pt x="601" y="835"/>
                    <a:pt x="635" y="802"/>
                    <a:pt x="701" y="768"/>
                  </a:cubicBezTo>
                  <a:cubicBezTo>
                    <a:pt x="735" y="752"/>
                    <a:pt x="760" y="743"/>
                    <a:pt x="781" y="743"/>
                  </a:cubicBezTo>
                  <a:cubicBezTo>
                    <a:pt x="802" y="743"/>
                    <a:pt x="818" y="752"/>
                    <a:pt x="835" y="768"/>
                  </a:cubicBezTo>
                  <a:cubicBezTo>
                    <a:pt x="902" y="802"/>
                    <a:pt x="902" y="835"/>
                    <a:pt x="902" y="935"/>
                  </a:cubicBezTo>
                  <a:lnTo>
                    <a:pt x="902" y="1569"/>
                  </a:lnTo>
                  <a:cubicBezTo>
                    <a:pt x="835" y="1569"/>
                    <a:pt x="802" y="1602"/>
                    <a:pt x="768" y="1669"/>
                  </a:cubicBezTo>
                  <a:cubicBezTo>
                    <a:pt x="735" y="1702"/>
                    <a:pt x="735" y="1769"/>
                    <a:pt x="735" y="1836"/>
                  </a:cubicBezTo>
                  <a:cubicBezTo>
                    <a:pt x="701" y="1869"/>
                    <a:pt x="735" y="1902"/>
                    <a:pt x="768" y="1936"/>
                  </a:cubicBezTo>
                  <a:cubicBezTo>
                    <a:pt x="768" y="1952"/>
                    <a:pt x="785" y="1961"/>
                    <a:pt x="806" y="1961"/>
                  </a:cubicBezTo>
                  <a:cubicBezTo>
                    <a:pt x="827" y="1961"/>
                    <a:pt x="852" y="1952"/>
                    <a:pt x="868" y="1936"/>
                  </a:cubicBezTo>
                  <a:lnTo>
                    <a:pt x="1135" y="1769"/>
                  </a:lnTo>
                  <a:cubicBezTo>
                    <a:pt x="1168" y="1769"/>
                    <a:pt x="1235" y="1702"/>
                    <a:pt x="1235" y="1669"/>
                  </a:cubicBezTo>
                  <a:cubicBezTo>
                    <a:pt x="1269" y="1635"/>
                    <a:pt x="1269" y="1569"/>
                    <a:pt x="1269" y="1535"/>
                  </a:cubicBezTo>
                  <a:cubicBezTo>
                    <a:pt x="1269" y="1469"/>
                    <a:pt x="1269" y="1402"/>
                    <a:pt x="1235" y="1402"/>
                  </a:cubicBezTo>
                  <a:cubicBezTo>
                    <a:pt x="1202" y="1402"/>
                    <a:pt x="1168" y="1402"/>
                    <a:pt x="1102" y="1435"/>
                  </a:cubicBezTo>
                  <a:lnTo>
                    <a:pt x="1102" y="802"/>
                  </a:lnTo>
                  <a:cubicBezTo>
                    <a:pt x="1135" y="701"/>
                    <a:pt x="1102" y="568"/>
                    <a:pt x="1068" y="501"/>
                  </a:cubicBezTo>
                  <a:cubicBezTo>
                    <a:pt x="1035" y="435"/>
                    <a:pt x="968" y="401"/>
                    <a:pt x="902" y="401"/>
                  </a:cubicBezTo>
                  <a:cubicBezTo>
                    <a:pt x="882" y="392"/>
                    <a:pt x="863" y="387"/>
                    <a:pt x="843" y="387"/>
                  </a:cubicBezTo>
                  <a:cubicBezTo>
                    <a:pt x="796" y="387"/>
                    <a:pt x="749" y="411"/>
                    <a:pt x="701" y="435"/>
                  </a:cubicBezTo>
                  <a:cubicBezTo>
                    <a:pt x="635" y="468"/>
                    <a:pt x="601" y="501"/>
                    <a:pt x="535" y="568"/>
                  </a:cubicBezTo>
                  <a:cubicBezTo>
                    <a:pt x="501" y="601"/>
                    <a:pt x="435" y="668"/>
                    <a:pt x="401" y="73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6"/>
            <p:cNvSpPr/>
            <p:nvPr/>
          </p:nvSpPr>
          <p:spPr>
            <a:xfrm>
              <a:off x="2134200" y="2614325"/>
              <a:ext cx="30050" cy="46800"/>
            </a:xfrm>
            <a:custGeom>
              <a:avLst/>
              <a:gdLst/>
              <a:ahLst/>
              <a:cxnLst/>
              <a:rect l="l" t="t" r="r" b="b"/>
              <a:pathLst>
                <a:path w="1202" h="1872" extrusionOk="0">
                  <a:moveTo>
                    <a:pt x="801" y="921"/>
                  </a:moveTo>
                  <a:lnTo>
                    <a:pt x="801" y="1054"/>
                  </a:lnTo>
                  <a:cubicBezTo>
                    <a:pt x="734" y="1154"/>
                    <a:pt x="667" y="1221"/>
                    <a:pt x="601" y="1321"/>
                  </a:cubicBezTo>
                  <a:cubicBezTo>
                    <a:pt x="567" y="1354"/>
                    <a:pt x="501" y="1421"/>
                    <a:pt x="434" y="1454"/>
                  </a:cubicBezTo>
                  <a:cubicBezTo>
                    <a:pt x="387" y="1478"/>
                    <a:pt x="356" y="1502"/>
                    <a:pt x="319" y="1502"/>
                  </a:cubicBezTo>
                  <a:cubicBezTo>
                    <a:pt x="303" y="1502"/>
                    <a:pt x="287" y="1498"/>
                    <a:pt x="267" y="1488"/>
                  </a:cubicBezTo>
                  <a:cubicBezTo>
                    <a:pt x="234" y="1488"/>
                    <a:pt x="234" y="1454"/>
                    <a:pt x="234" y="1421"/>
                  </a:cubicBezTo>
                  <a:cubicBezTo>
                    <a:pt x="234" y="1354"/>
                    <a:pt x="267" y="1321"/>
                    <a:pt x="301" y="1254"/>
                  </a:cubicBezTo>
                  <a:cubicBezTo>
                    <a:pt x="367" y="1154"/>
                    <a:pt x="434" y="1087"/>
                    <a:pt x="534" y="1021"/>
                  </a:cubicBezTo>
                  <a:cubicBezTo>
                    <a:pt x="601" y="987"/>
                    <a:pt x="701" y="954"/>
                    <a:pt x="801" y="921"/>
                  </a:cubicBezTo>
                  <a:close/>
                  <a:moveTo>
                    <a:pt x="804" y="0"/>
                  </a:moveTo>
                  <a:cubicBezTo>
                    <a:pt x="737" y="0"/>
                    <a:pt x="652" y="23"/>
                    <a:pt x="567" y="87"/>
                  </a:cubicBezTo>
                  <a:cubicBezTo>
                    <a:pt x="534" y="120"/>
                    <a:pt x="467" y="153"/>
                    <a:pt x="401" y="187"/>
                  </a:cubicBezTo>
                  <a:cubicBezTo>
                    <a:pt x="367" y="254"/>
                    <a:pt x="301" y="287"/>
                    <a:pt x="234" y="354"/>
                  </a:cubicBezTo>
                  <a:cubicBezTo>
                    <a:pt x="200" y="387"/>
                    <a:pt x="200" y="420"/>
                    <a:pt x="167" y="454"/>
                  </a:cubicBezTo>
                  <a:cubicBezTo>
                    <a:pt x="134" y="454"/>
                    <a:pt x="134" y="487"/>
                    <a:pt x="134" y="520"/>
                  </a:cubicBezTo>
                  <a:cubicBezTo>
                    <a:pt x="134" y="554"/>
                    <a:pt x="134" y="554"/>
                    <a:pt x="134" y="587"/>
                  </a:cubicBezTo>
                  <a:cubicBezTo>
                    <a:pt x="134" y="620"/>
                    <a:pt x="134" y="687"/>
                    <a:pt x="167" y="721"/>
                  </a:cubicBezTo>
                  <a:lnTo>
                    <a:pt x="234" y="721"/>
                  </a:lnTo>
                  <a:cubicBezTo>
                    <a:pt x="267" y="687"/>
                    <a:pt x="301" y="654"/>
                    <a:pt x="334" y="620"/>
                  </a:cubicBezTo>
                  <a:cubicBezTo>
                    <a:pt x="401" y="554"/>
                    <a:pt x="501" y="487"/>
                    <a:pt x="601" y="420"/>
                  </a:cubicBezTo>
                  <a:cubicBezTo>
                    <a:pt x="667" y="354"/>
                    <a:pt x="734" y="354"/>
                    <a:pt x="768" y="354"/>
                  </a:cubicBezTo>
                  <a:cubicBezTo>
                    <a:pt x="801" y="387"/>
                    <a:pt x="801" y="420"/>
                    <a:pt x="801" y="487"/>
                  </a:cubicBezTo>
                  <a:lnTo>
                    <a:pt x="801" y="554"/>
                  </a:lnTo>
                  <a:cubicBezTo>
                    <a:pt x="734" y="587"/>
                    <a:pt x="634" y="620"/>
                    <a:pt x="567" y="654"/>
                  </a:cubicBezTo>
                  <a:cubicBezTo>
                    <a:pt x="401" y="754"/>
                    <a:pt x="234" y="887"/>
                    <a:pt x="167" y="1087"/>
                  </a:cubicBezTo>
                  <a:cubicBezTo>
                    <a:pt x="67" y="1221"/>
                    <a:pt x="0" y="1388"/>
                    <a:pt x="0" y="1554"/>
                  </a:cubicBezTo>
                  <a:cubicBezTo>
                    <a:pt x="0" y="1655"/>
                    <a:pt x="34" y="1755"/>
                    <a:pt x="134" y="1821"/>
                  </a:cubicBezTo>
                  <a:cubicBezTo>
                    <a:pt x="167" y="1855"/>
                    <a:pt x="217" y="1871"/>
                    <a:pt x="267" y="1871"/>
                  </a:cubicBezTo>
                  <a:cubicBezTo>
                    <a:pt x="317" y="1871"/>
                    <a:pt x="367" y="1855"/>
                    <a:pt x="401" y="1821"/>
                  </a:cubicBezTo>
                  <a:cubicBezTo>
                    <a:pt x="467" y="1788"/>
                    <a:pt x="534" y="1755"/>
                    <a:pt x="601" y="1688"/>
                  </a:cubicBezTo>
                  <a:cubicBezTo>
                    <a:pt x="667" y="1621"/>
                    <a:pt x="734" y="1554"/>
                    <a:pt x="801" y="1454"/>
                  </a:cubicBezTo>
                  <a:lnTo>
                    <a:pt x="801" y="1554"/>
                  </a:lnTo>
                  <a:lnTo>
                    <a:pt x="1068" y="1421"/>
                  </a:lnTo>
                  <a:cubicBezTo>
                    <a:pt x="1101" y="1388"/>
                    <a:pt x="1134" y="1354"/>
                    <a:pt x="1168" y="1288"/>
                  </a:cubicBezTo>
                  <a:cubicBezTo>
                    <a:pt x="1201" y="1254"/>
                    <a:pt x="1201" y="1188"/>
                    <a:pt x="1201" y="1154"/>
                  </a:cubicBezTo>
                  <a:cubicBezTo>
                    <a:pt x="1201" y="1121"/>
                    <a:pt x="1201" y="1054"/>
                    <a:pt x="1168" y="1054"/>
                  </a:cubicBezTo>
                  <a:cubicBezTo>
                    <a:pt x="1168" y="1037"/>
                    <a:pt x="1151" y="1029"/>
                    <a:pt x="1130" y="1029"/>
                  </a:cubicBezTo>
                  <a:cubicBezTo>
                    <a:pt x="1109" y="1029"/>
                    <a:pt x="1084" y="1037"/>
                    <a:pt x="1068" y="1054"/>
                  </a:cubicBezTo>
                  <a:lnTo>
                    <a:pt x="1034" y="1054"/>
                  </a:lnTo>
                  <a:lnTo>
                    <a:pt x="1034" y="354"/>
                  </a:lnTo>
                  <a:cubicBezTo>
                    <a:pt x="1034" y="220"/>
                    <a:pt x="1001" y="120"/>
                    <a:pt x="901" y="20"/>
                  </a:cubicBezTo>
                  <a:cubicBezTo>
                    <a:pt x="877" y="8"/>
                    <a:pt x="843" y="0"/>
                    <a:pt x="80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6"/>
            <p:cNvSpPr/>
            <p:nvPr/>
          </p:nvSpPr>
          <p:spPr>
            <a:xfrm>
              <a:off x="2167550" y="2593550"/>
              <a:ext cx="31725" cy="49425"/>
            </a:xfrm>
            <a:custGeom>
              <a:avLst/>
              <a:gdLst/>
              <a:ahLst/>
              <a:cxnLst/>
              <a:rect l="l" t="t" r="r" b="b"/>
              <a:pathLst>
                <a:path w="1269" h="1977" extrusionOk="0">
                  <a:moveTo>
                    <a:pt x="880" y="0"/>
                  </a:moveTo>
                  <a:cubicBezTo>
                    <a:pt x="826" y="0"/>
                    <a:pt x="768" y="17"/>
                    <a:pt x="701" y="50"/>
                  </a:cubicBezTo>
                  <a:cubicBezTo>
                    <a:pt x="634" y="84"/>
                    <a:pt x="601" y="151"/>
                    <a:pt x="534" y="184"/>
                  </a:cubicBezTo>
                  <a:cubicBezTo>
                    <a:pt x="501" y="251"/>
                    <a:pt x="434" y="317"/>
                    <a:pt x="401" y="384"/>
                  </a:cubicBezTo>
                  <a:lnTo>
                    <a:pt x="401" y="284"/>
                  </a:lnTo>
                  <a:lnTo>
                    <a:pt x="167" y="384"/>
                  </a:lnTo>
                  <a:cubicBezTo>
                    <a:pt x="134" y="384"/>
                    <a:pt x="67" y="451"/>
                    <a:pt x="67" y="484"/>
                  </a:cubicBezTo>
                  <a:cubicBezTo>
                    <a:pt x="34" y="517"/>
                    <a:pt x="34" y="584"/>
                    <a:pt x="34" y="651"/>
                  </a:cubicBezTo>
                  <a:cubicBezTo>
                    <a:pt x="1" y="684"/>
                    <a:pt x="34" y="718"/>
                    <a:pt x="67" y="751"/>
                  </a:cubicBezTo>
                  <a:cubicBezTo>
                    <a:pt x="67" y="768"/>
                    <a:pt x="76" y="776"/>
                    <a:pt x="92" y="776"/>
                  </a:cubicBezTo>
                  <a:cubicBezTo>
                    <a:pt x="109" y="776"/>
                    <a:pt x="134" y="768"/>
                    <a:pt x="167" y="751"/>
                  </a:cubicBezTo>
                  <a:lnTo>
                    <a:pt x="167" y="1585"/>
                  </a:lnTo>
                  <a:cubicBezTo>
                    <a:pt x="101" y="1585"/>
                    <a:pt x="67" y="1618"/>
                    <a:pt x="34" y="1685"/>
                  </a:cubicBezTo>
                  <a:cubicBezTo>
                    <a:pt x="1" y="1718"/>
                    <a:pt x="1" y="1785"/>
                    <a:pt x="1" y="1852"/>
                  </a:cubicBezTo>
                  <a:cubicBezTo>
                    <a:pt x="1" y="1885"/>
                    <a:pt x="1" y="1918"/>
                    <a:pt x="34" y="1952"/>
                  </a:cubicBezTo>
                  <a:cubicBezTo>
                    <a:pt x="51" y="1969"/>
                    <a:pt x="67" y="1977"/>
                    <a:pt x="84" y="1977"/>
                  </a:cubicBezTo>
                  <a:cubicBezTo>
                    <a:pt x="101" y="1977"/>
                    <a:pt x="117" y="1969"/>
                    <a:pt x="134" y="1952"/>
                  </a:cubicBezTo>
                  <a:lnTo>
                    <a:pt x="401" y="1818"/>
                  </a:lnTo>
                  <a:cubicBezTo>
                    <a:pt x="468" y="1785"/>
                    <a:pt x="501" y="1752"/>
                    <a:pt x="534" y="1685"/>
                  </a:cubicBezTo>
                  <a:cubicBezTo>
                    <a:pt x="568" y="1652"/>
                    <a:pt x="568" y="1585"/>
                    <a:pt x="568" y="1518"/>
                  </a:cubicBezTo>
                  <a:cubicBezTo>
                    <a:pt x="568" y="1451"/>
                    <a:pt x="534" y="1418"/>
                    <a:pt x="501" y="1418"/>
                  </a:cubicBezTo>
                  <a:cubicBezTo>
                    <a:pt x="501" y="1408"/>
                    <a:pt x="498" y="1404"/>
                    <a:pt x="492" y="1404"/>
                  </a:cubicBezTo>
                  <a:cubicBezTo>
                    <a:pt x="479" y="1404"/>
                    <a:pt x="448" y="1428"/>
                    <a:pt x="401" y="1451"/>
                  </a:cubicBezTo>
                  <a:lnTo>
                    <a:pt x="401" y="784"/>
                  </a:lnTo>
                  <a:cubicBezTo>
                    <a:pt x="434" y="684"/>
                    <a:pt x="501" y="584"/>
                    <a:pt x="568" y="517"/>
                  </a:cubicBezTo>
                  <a:cubicBezTo>
                    <a:pt x="601" y="451"/>
                    <a:pt x="634" y="417"/>
                    <a:pt x="701" y="384"/>
                  </a:cubicBezTo>
                  <a:cubicBezTo>
                    <a:pt x="746" y="384"/>
                    <a:pt x="775" y="369"/>
                    <a:pt x="800" y="369"/>
                  </a:cubicBezTo>
                  <a:cubicBezTo>
                    <a:pt x="812" y="369"/>
                    <a:pt x="823" y="373"/>
                    <a:pt x="835" y="384"/>
                  </a:cubicBezTo>
                  <a:cubicBezTo>
                    <a:pt x="901" y="417"/>
                    <a:pt x="901" y="451"/>
                    <a:pt x="901" y="517"/>
                  </a:cubicBezTo>
                  <a:lnTo>
                    <a:pt x="901" y="1185"/>
                  </a:lnTo>
                  <a:cubicBezTo>
                    <a:pt x="835" y="1218"/>
                    <a:pt x="801" y="1251"/>
                    <a:pt x="768" y="1285"/>
                  </a:cubicBezTo>
                  <a:cubicBezTo>
                    <a:pt x="768" y="1351"/>
                    <a:pt x="734" y="1385"/>
                    <a:pt x="734" y="1451"/>
                  </a:cubicBezTo>
                  <a:cubicBezTo>
                    <a:pt x="734" y="1485"/>
                    <a:pt x="768" y="1518"/>
                    <a:pt x="768" y="1552"/>
                  </a:cubicBezTo>
                  <a:cubicBezTo>
                    <a:pt x="784" y="1568"/>
                    <a:pt x="801" y="1577"/>
                    <a:pt x="822" y="1577"/>
                  </a:cubicBezTo>
                  <a:cubicBezTo>
                    <a:pt x="843" y="1577"/>
                    <a:pt x="868" y="1568"/>
                    <a:pt x="901" y="1552"/>
                  </a:cubicBezTo>
                  <a:lnTo>
                    <a:pt x="1101" y="1418"/>
                  </a:lnTo>
                  <a:cubicBezTo>
                    <a:pt x="1168" y="1385"/>
                    <a:pt x="1201" y="1351"/>
                    <a:pt x="1235" y="1318"/>
                  </a:cubicBezTo>
                  <a:cubicBezTo>
                    <a:pt x="1235" y="1251"/>
                    <a:pt x="1268" y="1218"/>
                    <a:pt x="1268" y="1151"/>
                  </a:cubicBezTo>
                  <a:cubicBezTo>
                    <a:pt x="1268" y="1118"/>
                    <a:pt x="1235" y="1085"/>
                    <a:pt x="1235" y="1051"/>
                  </a:cubicBezTo>
                  <a:cubicBezTo>
                    <a:pt x="1218" y="1035"/>
                    <a:pt x="1201" y="1026"/>
                    <a:pt x="1181" y="1026"/>
                  </a:cubicBezTo>
                  <a:cubicBezTo>
                    <a:pt x="1160" y="1026"/>
                    <a:pt x="1135" y="1035"/>
                    <a:pt x="1101" y="1051"/>
                  </a:cubicBezTo>
                  <a:lnTo>
                    <a:pt x="1101" y="417"/>
                  </a:lnTo>
                  <a:cubicBezTo>
                    <a:pt x="1135" y="284"/>
                    <a:pt x="1101" y="151"/>
                    <a:pt x="1035" y="50"/>
                  </a:cubicBezTo>
                  <a:cubicBezTo>
                    <a:pt x="985" y="17"/>
                    <a:pt x="935" y="0"/>
                    <a:pt x="8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6"/>
            <p:cNvSpPr/>
            <p:nvPr/>
          </p:nvSpPr>
          <p:spPr>
            <a:xfrm>
              <a:off x="2202575" y="2569150"/>
              <a:ext cx="32550" cy="68825"/>
            </a:xfrm>
            <a:custGeom>
              <a:avLst/>
              <a:gdLst/>
              <a:ahLst/>
              <a:cxnLst/>
              <a:rect l="l" t="t" r="r" b="b"/>
              <a:pathLst>
                <a:path w="1302" h="2753" extrusionOk="0">
                  <a:moveTo>
                    <a:pt x="655" y="635"/>
                  </a:moveTo>
                  <a:cubicBezTo>
                    <a:pt x="693" y="635"/>
                    <a:pt x="734" y="643"/>
                    <a:pt x="768" y="660"/>
                  </a:cubicBezTo>
                  <a:cubicBezTo>
                    <a:pt x="835" y="760"/>
                    <a:pt x="868" y="860"/>
                    <a:pt x="868" y="960"/>
                  </a:cubicBezTo>
                  <a:cubicBezTo>
                    <a:pt x="868" y="1093"/>
                    <a:pt x="835" y="1227"/>
                    <a:pt x="768" y="1360"/>
                  </a:cubicBezTo>
                  <a:cubicBezTo>
                    <a:pt x="734" y="1460"/>
                    <a:pt x="634" y="1560"/>
                    <a:pt x="568" y="1627"/>
                  </a:cubicBezTo>
                  <a:cubicBezTo>
                    <a:pt x="534" y="1644"/>
                    <a:pt x="493" y="1652"/>
                    <a:pt x="451" y="1652"/>
                  </a:cubicBezTo>
                  <a:cubicBezTo>
                    <a:pt x="409" y="1652"/>
                    <a:pt x="368" y="1644"/>
                    <a:pt x="334" y="1627"/>
                  </a:cubicBezTo>
                  <a:cubicBezTo>
                    <a:pt x="267" y="1527"/>
                    <a:pt x="234" y="1427"/>
                    <a:pt x="234" y="1327"/>
                  </a:cubicBezTo>
                  <a:cubicBezTo>
                    <a:pt x="234" y="1193"/>
                    <a:pt x="267" y="1060"/>
                    <a:pt x="334" y="960"/>
                  </a:cubicBezTo>
                  <a:cubicBezTo>
                    <a:pt x="368" y="826"/>
                    <a:pt x="468" y="726"/>
                    <a:pt x="568" y="660"/>
                  </a:cubicBezTo>
                  <a:cubicBezTo>
                    <a:pt x="584" y="643"/>
                    <a:pt x="618" y="635"/>
                    <a:pt x="655" y="635"/>
                  </a:cubicBezTo>
                  <a:close/>
                  <a:moveTo>
                    <a:pt x="1210" y="1"/>
                  </a:moveTo>
                  <a:cubicBezTo>
                    <a:pt x="1193" y="1"/>
                    <a:pt x="1168" y="9"/>
                    <a:pt x="1135" y="26"/>
                  </a:cubicBezTo>
                  <a:lnTo>
                    <a:pt x="868" y="193"/>
                  </a:lnTo>
                  <a:lnTo>
                    <a:pt x="868" y="293"/>
                  </a:lnTo>
                  <a:cubicBezTo>
                    <a:pt x="835" y="259"/>
                    <a:pt x="768" y="259"/>
                    <a:pt x="701" y="259"/>
                  </a:cubicBezTo>
                  <a:cubicBezTo>
                    <a:pt x="668" y="259"/>
                    <a:pt x="601" y="259"/>
                    <a:pt x="534" y="293"/>
                  </a:cubicBezTo>
                  <a:cubicBezTo>
                    <a:pt x="368" y="426"/>
                    <a:pt x="234" y="559"/>
                    <a:pt x="167" y="760"/>
                  </a:cubicBezTo>
                  <a:cubicBezTo>
                    <a:pt x="67" y="960"/>
                    <a:pt x="1" y="1193"/>
                    <a:pt x="1" y="1427"/>
                  </a:cubicBezTo>
                  <a:cubicBezTo>
                    <a:pt x="1" y="1627"/>
                    <a:pt x="34" y="1794"/>
                    <a:pt x="167" y="1927"/>
                  </a:cubicBezTo>
                  <a:cubicBezTo>
                    <a:pt x="217" y="1977"/>
                    <a:pt x="284" y="2002"/>
                    <a:pt x="351" y="2002"/>
                  </a:cubicBezTo>
                  <a:cubicBezTo>
                    <a:pt x="418" y="2002"/>
                    <a:pt x="484" y="1977"/>
                    <a:pt x="534" y="1927"/>
                  </a:cubicBezTo>
                  <a:cubicBezTo>
                    <a:pt x="601" y="1894"/>
                    <a:pt x="668" y="1860"/>
                    <a:pt x="701" y="1794"/>
                  </a:cubicBezTo>
                  <a:cubicBezTo>
                    <a:pt x="768" y="1727"/>
                    <a:pt x="835" y="1660"/>
                    <a:pt x="868" y="1594"/>
                  </a:cubicBezTo>
                  <a:lnTo>
                    <a:pt x="868" y="1760"/>
                  </a:lnTo>
                  <a:cubicBezTo>
                    <a:pt x="868" y="1860"/>
                    <a:pt x="835" y="1960"/>
                    <a:pt x="801" y="2027"/>
                  </a:cubicBezTo>
                  <a:cubicBezTo>
                    <a:pt x="768" y="2094"/>
                    <a:pt x="701" y="2161"/>
                    <a:pt x="634" y="2194"/>
                  </a:cubicBezTo>
                  <a:lnTo>
                    <a:pt x="401" y="2361"/>
                  </a:lnTo>
                  <a:cubicBezTo>
                    <a:pt x="334" y="2394"/>
                    <a:pt x="301" y="2427"/>
                    <a:pt x="267" y="2461"/>
                  </a:cubicBezTo>
                  <a:cubicBezTo>
                    <a:pt x="267" y="2528"/>
                    <a:pt x="234" y="2561"/>
                    <a:pt x="234" y="2628"/>
                  </a:cubicBezTo>
                  <a:cubicBezTo>
                    <a:pt x="234" y="2661"/>
                    <a:pt x="267" y="2694"/>
                    <a:pt x="267" y="2728"/>
                  </a:cubicBezTo>
                  <a:cubicBezTo>
                    <a:pt x="284" y="2744"/>
                    <a:pt x="301" y="2753"/>
                    <a:pt x="322" y="2753"/>
                  </a:cubicBezTo>
                  <a:cubicBezTo>
                    <a:pt x="342" y="2753"/>
                    <a:pt x="368" y="2744"/>
                    <a:pt x="401" y="2728"/>
                  </a:cubicBezTo>
                  <a:lnTo>
                    <a:pt x="634" y="2561"/>
                  </a:lnTo>
                  <a:cubicBezTo>
                    <a:pt x="734" y="2528"/>
                    <a:pt x="835" y="2427"/>
                    <a:pt x="868" y="2327"/>
                  </a:cubicBezTo>
                  <a:cubicBezTo>
                    <a:pt x="935" y="2227"/>
                    <a:pt x="1001" y="2127"/>
                    <a:pt x="1035" y="2027"/>
                  </a:cubicBezTo>
                  <a:cubicBezTo>
                    <a:pt x="1068" y="1894"/>
                    <a:pt x="1101" y="1794"/>
                    <a:pt x="1101" y="1660"/>
                  </a:cubicBezTo>
                  <a:lnTo>
                    <a:pt x="1101" y="393"/>
                  </a:lnTo>
                  <a:lnTo>
                    <a:pt x="1135" y="393"/>
                  </a:lnTo>
                  <a:cubicBezTo>
                    <a:pt x="1168" y="359"/>
                    <a:pt x="1201" y="326"/>
                    <a:pt x="1235" y="293"/>
                  </a:cubicBezTo>
                  <a:cubicBezTo>
                    <a:pt x="1268" y="226"/>
                    <a:pt x="1268" y="193"/>
                    <a:pt x="1268" y="126"/>
                  </a:cubicBezTo>
                  <a:cubicBezTo>
                    <a:pt x="1302" y="92"/>
                    <a:pt x="1268" y="59"/>
                    <a:pt x="1235" y="26"/>
                  </a:cubicBezTo>
                  <a:cubicBezTo>
                    <a:pt x="1235" y="9"/>
                    <a:pt x="1226" y="1"/>
                    <a:pt x="12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6"/>
            <p:cNvSpPr/>
            <p:nvPr/>
          </p:nvSpPr>
          <p:spPr>
            <a:xfrm>
              <a:off x="2236775" y="2553925"/>
              <a:ext cx="30050" cy="45275"/>
            </a:xfrm>
            <a:custGeom>
              <a:avLst/>
              <a:gdLst/>
              <a:ahLst/>
              <a:cxnLst/>
              <a:rect l="l" t="t" r="r" b="b"/>
              <a:pathLst>
                <a:path w="1202" h="1811" extrusionOk="0">
                  <a:moveTo>
                    <a:pt x="742" y="421"/>
                  </a:moveTo>
                  <a:cubicBezTo>
                    <a:pt x="762" y="421"/>
                    <a:pt x="781" y="425"/>
                    <a:pt x="801" y="435"/>
                  </a:cubicBezTo>
                  <a:cubicBezTo>
                    <a:pt x="868" y="435"/>
                    <a:pt x="934" y="501"/>
                    <a:pt x="934" y="568"/>
                  </a:cubicBezTo>
                  <a:lnTo>
                    <a:pt x="267" y="968"/>
                  </a:lnTo>
                  <a:cubicBezTo>
                    <a:pt x="300" y="835"/>
                    <a:pt x="334" y="735"/>
                    <a:pt x="401" y="668"/>
                  </a:cubicBezTo>
                  <a:cubicBezTo>
                    <a:pt x="467" y="568"/>
                    <a:pt x="534" y="501"/>
                    <a:pt x="601" y="468"/>
                  </a:cubicBezTo>
                  <a:cubicBezTo>
                    <a:pt x="648" y="444"/>
                    <a:pt x="695" y="421"/>
                    <a:pt x="742" y="421"/>
                  </a:cubicBezTo>
                  <a:close/>
                  <a:moveTo>
                    <a:pt x="868" y="1"/>
                  </a:moveTo>
                  <a:cubicBezTo>
                    <a:pt x="767" y="1"/>
                    <a:pt x="701" y="34"/>
                    <a:pt x="601" y="101"/>
                  </a:cubicBezTo>
                  <a:cubicBezTo>
                    <a:pt x="434" y="201"/>
                    <a:pt x="300" y="368"/>
                    <a:pt x="200" y="568"/>
                  </a:cubicBezTo>
                  <a:cubicBezTo>
                    <a:pt x="67" y="768"/>
                    <a:pt x="34" y="1002"/>
                    <a:pt x="34" y="1269"/>
                  </a:cubicBezTo>
                  <a:cubicBezTo>
                    <a:pt x="0" y="1435"/>
                    <a:pt x="67" y="1602"/>
                    <a:pt x="200" y="1736"/>
                  </a:cubicBezTo>
                  <a:cubicBezTo>
                    <a:pt x="234" y="1786"/>
                    <a:pt x="292" y="1811"/>
                    <a:pt x="363" y="1811"/>
                  </a:cubicBezTo>
                  <a:cubicBezTo>
                    <a:pt x="434" y="1811"/>
                    <a:pt x="517" y="1786"/>
                    <a:pt x="601" y="1736"/>
                  </a:cubicBezTo>
                  <a:cubicBezTo>
                    <a:pt x="734" y="1669"/>
                    <a:pt x="834" y="1569"/>
                    <a:pt x="934" y="1502"/>
                  </a:cubicBezTo>
                  <a:cubicBezTo>
                    <a:pt x="1001" y="1435"/>
                    <a:pt x="1101" y="1335"/>
                    <a:pt x="1134" y="1235"/>
                  </a:cubicBezTo>
                  <a:cubicBezTo>
                    <a:pt x="1168" y="1202"/>
                    <a:pt x="1168" y="1168"/>
                    <a:pt x="1168" y="1102"/>
                  </a:cubicBezTo>
                  <a:cubicBezTo>
                    <a:pt x="1201" y="1068"/>
                    <a:pt x="1168" y="1035"/>
                    <a:pt x="1134" y="1002"/>
                  </a:cubicBezTo>
                  <a:cubicBezTo>
                    <a:pt x="1134" y="985"/>
                    <a:pt x="1126" y="977"/>
                    <a:pt x="1114" y="977"/>
                  </a:cubicBezTo>
                  <a:cubicBezTo>
                    <a:pt x="1101" y="977"/>
                    <a:pt x="1084" y="985"/>
                    <a:pt x="1068" y="1002"/>
                  </a:cubicBezTo>
                  <a:cubicBezTo>
                    <a:pt x="1034" y="1035"/>
                    <a:pt x="1001" y="1068"/>
                    <a:pt x="968" y="1102"/>
                  </a:cubicBezTo>
                  <a:cubicBezTo>
                    <a:pt x="868" y="1202"/>
                    <a:pt x="734" y="1302"/>
                    <a:pt x="634" y="1402"/>
                  </a:cubicBezTo>
                  <a:cubicBezTo>
                    <a:pt x="563" y="1426"/>
                    <a:pt x="509" y="1449"/>
                    <a:pt x="448" y="1449"/>
                  </a:cubicBezTo>
                  <a:cubicBezTo>
                    <a:pt x="423" y="1449"/>
                    <a:pt x="396" y="1445"/>
                    <a:pt x="367" y="1435"/>
                  </a:cubicBezTo>
                  <a:cubicBezTo>
                    <a:pt x="300" y="1402"/>
                    <a:pt x="267" y="1369"/>
                    <a:pt x="267" y="1302"/>
                  </a:cubicBezTo>
                  <a:lnTo>
                    <a:pt x="1201" y="768"/>
                  </a:lnTo>
                  <a:lnTo>
                    <a:pt x="1201" y="601"/>
                  </a:lnTo>
                  <a:cubicBezTo>
                    <a:pt x="1201" y="501"/>
                    <a:pt x="1201" y="401"/>
                    <a:pt x="1168" y="301"/>
                  </a:cubicBezTo>
                  <a:cubicBezTo>
                    <a:pt x="1134" y="234"/>
                    <a:pt x="1101" y="134"/>
                    <a:pt x="1034" y="68"/>
                  </a:cubicBezTo>
                  <a:cubicBezTo>
                    <a:pt x="1001" y="34"/>
                    <a:pt x="934" y="1"/>
                    <a:pt x="8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6"/>
            <p:cNvSpPr/>
            <p:nvPr/>
          </p:nvSpPr>
          <p:spPr>
            <a:xfrm>
              <a:off x="2274300" y="2514950"/>
              <a:ext cx="28375" cy="67150"/>
            </a:xfrm>
            <a:custGeom>
              <a:avLst/>
              <a:gdLst/>
              <a:ahLst/>
              <a:cxnLst/>
              <a:rect l="l" t="t" r="r" b="b"/>
              <a:pathLst>
                <a:path w="1135" h="2686" extrusionOk="0">
                  <a:moveTo>
                    <a:pt x="1043" y="1"/>
                  </a:moveTo>
                  <a:cubicBezTo>
                    <a:pt x="1018" y="1"/>
                    <a:pt x="984" y="9"/>
                    <a:pt x="934" y="26"/>
                  </a:cubicBezTo>
                  <a:cubicBezTo>
                    <a:pt x="868" y="26"/>
                    <a:pt x="801" y="59"/>
                    <a:pt x="734" y="126"/>
                  </a:cubicBezTo>
                  <a:cubicBezTo>
                    <a:pt x="567" y="192"/>
                    <a:pt x="467" y="292"/>
                    <a:pt x="401" y="459"/>
                  </a:cubicBezTo>
                  <a:cubicBezTo>
                    <a:pt x="334" y="593"/>
                    <a:pt x="301" y="726"/>
                    <a:pt x="301" y="893"/>
                  </a:cubicBezTo>
                  <a:lnTo>
                    <a:pt x="301" y="1026"/>
                  </a:lnTo>
                  <a:lnTo>
                    <a:pt x="167" y="1093"/>
                  </a:lnTo>
                  <a:cubicBezTo>
                    <a:pt x="134" y="1126"/>
                    <a:pt x="100" y="1160"/>
                    <a:pt x="67" y="1193"/>
                  </a:cubicBezTo>
                  <a:cubicBezTo>
                    <a:pt x="34" y="1260"/>
                    <a:pt x="34" y="1293"/>
                    <a:pt x="34" y="1360"/>
                  </a:cubicBezTo>
                  <a:cubicBezTo>
                    <a:pt x="34" y="1393"/>
                    <a:pt x="34" y="1427"/>
                    <a:pt x="67" y="1460"/>
                  </a:cubicBezTo>
                  <a:cubicBezTo>
                    <a:pt x="67" y="1477"/>
                    <a:pt x="84" y="1485"/>
                    <a:pt x="105" y="1485"/>
                  </a:cubicBezTo>
                  <a:cubicBezTo>
                    <a:pt x="125" y="1485"/>
                    <a:pt x="150" y="1477"/>
                    <a:pt x="167" y="1460"/>
                  </a:cubicBezTo>
                  <a:lnTo>
                    <a:pt x="301" y="1393"/>
                  </a:lnTo>
                  <a:lnTo>
                    <a:pt x="301" y="2227"/>
                  </a:lnTo>
                  <a:lnTo>
                    <a:pt x="167" y="2294"/>
                  </a:lnTo>
                  <a:cubicBezTo>
                    <a:pt x="100" y="2327"/>
                    <a:pt x="67" y="2361"/>
                    <a:pt x="34" y="2427"/>
                  </a:cubicBezTo>
                  <a:cubicBezTo>
                    <a:pt x="0" y="2461"/>
                    <a:pt x="0" y="2527"/>
                    <a:pt x="0" y="2561"/>
                  </a:cubicBezTo>
                  <a:cubicBezTo>
                    <a:pt x="0" y="2594"/>
                    <a:pt x="0" y="2627"/>
                    <a:pt x="34" y="2661"/>
                  </a:cubicBezTo>
                  <a:cubicBezTo>
                    <a:pt x="50" y="2677"/>
                    <a:pt x="67" y="2686"/>
                    <a:pt x="88" y="2686"/>
                  </a:cubicBezTo>
                  <a:cubicBezTo>
                    <a:pt x="109" y="2686"/>
                    <a:pt x="134" y="2677"/>
                    <a:pt x="167" y="2661"/>
                  </a:cubicBezTo>
                  <a:lnTo>
                    <a:pt x="834" y="2260"/>
                  </a:lnTo>
                  <a:cubicBezTo>
                    <a:pt x="901" y="2227"/>
                    <a:pt x="934" y="2194"/>
                    <a:pt x="968" y="2127"/>
                  </a:cubicBezTo>
                  <a:cubicBezTo>
                    <a:pt x="968" y="2094"/>
                    <a:pt x="1001" y="2060"/>
                    <a:pt x="1001" y="1994"/>
                  </a:cubicBezTo>
                  <a:cubicBezTo>
                    <a:pt x="1001" y="1960"/>
                    <a:pt x="968" y="1927"/>
                    <a:pt x="968" y="1894"/>
                  </a:cubicBezTo>
                  <a:cubicBezTo>
                    <a:pt x="958" y="1884"/>
                    <a:pt x="948" y="1880"/>
                    <a:pt x="938" y="1880"/>
                  </a:cubicBezTo>
                  <a:cubicBezTo>
                    <a:pt x="912" y="1880"/>
                    <a:pt x="881" y="1903"/>
                    <a:pt x="834" y="1927"/>
                  </a:cubicBezTo>
                  <a:lnTo>
                    <a:pt x="501" y="2094"/>
                  </a:lnTo>
                  <a:lnTo>
                    <a:pt x="501" y="1260"/>
                  </a:lnTo>
                  <a:lnTo>
                    <a:pt x="868" y="1060"/>
                  </a:lnTo>
                  <a:cubicBezTo>
                    <a:pt x="901" y="1026"/>
                    <a:pt x="968" y="993"/>
                    <a:pt x="968" y="926"/>
                  </a:cubicBezTo>
                  <a:cubicBezTo>
                    <a:pt x="1001" y="893"/>
                    <a:pt x="1001" y="859"/>
                    <a:pt x="1001" y="793"/>
                  </a:cubicBezTo>
                  <a:cubicBezTo>
                    <a:pt x="1001" y="759"/>
                    <a:pt x="1001" y="726"/>
                    <a:pt x="968" y="693"/>
                  </a:cubicBezTo>
                  <a:cubicBezTo>
                    <a:pt x="968" y="683"/>
                    <a:pt x="965" y="679"/>
                    <a:pt x="959" y="679"/>
                  </a:cubicBezTo>
                  <a:cubicBezTo>
                    <a:pt x="945" y="679"/>
                    <a:pt x="915" y="702"/>
                    <a:pt x="868" y="726"/>
                  </a:cubicBezTo>
                  <a:lnTo>
                    <a:pt x="501" y="926"/>
                  </a:lnTo>
                  <a:lnTo>
                    <a:pt x="501" y="793"/>
                  </a:lnTo>
                  <a:cubicBezTo>
                    <a:pt x="501" y="726"/>
                    <a:pt x="534" y="659"/>
                    <a:pt x="567" y="626"/>
                  </a:cubicBezTo>
                  <a:cubicBezTo>
                    <a:pt x="601" y="559"/>
                    <a:pt x="634" y="526"/>
                    <a:pt x="701" y="493"/>
                  </a:cubicBezTo>
                  <a:cubicBezTo>
                    <a:pt x="801" y="426"/>
                    <a:pt x="868" y="392"/>
                    <a:pt x="968" y="392"/>
                  </a:cubicBezTo>
                  <a:lnTo>
                    <a:pt x="1034" y="359"/>
                  </a:lnTo>
                  <a:cubicBezTo>
                    <a:pt x="1068" y="326"/>
                    <a:pt x="1101" y="292"/>
                    <a:pt x="1101" y="259"/>
                  </a:cubicBezTo>
                  <a:cubicBezTo>
                    <a:pt x="1134" y="226"/>
                    <a:pt x="1134" y="159"/>
                    <a:pt x="1134" y="126"/>
                  </a:cubicBezTo>
                  <a:cubicBezTo>
                    <a:pt x="1134" y="92"/>
                    <a:pt x="1134" y="26"/>
                    <a:pt x="1101" y="26"/>
                  </a:cubicBezTo>
                  <a:cubicBezTo>
                    <a:pt x="1084" y="9"/>
                    <a:pt x="1068" y="1"/>
                    <a:pt x="104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6"/>
            <p:cNvSpPr/>
            <p:nvPr/>
          </p:nvSpPr>
          <p:spPr>
            <a:xfrm>
              <a:off x="2307650" y="2510775"/>
              <a:ext cx="29225" cy="52975"/>
            </a:xfrm>
            <a:custGeom>
              <a:avLst/>
              <a:gdLst/>
              <a:ahLst/>
              <a:cxnLst/>
              <a:rect l="l" t="t" r="r" b="b"/>
              <a:pathLst>
                <a:path w="1169" h="2119" extrusionOk="0">
                  <a:moveTo>
                    <a:pt x="1001" y="1"/>
                  </a:moveTo>
                  <a:cubicBezTo>
                    <a:pt x="968" y="1"/>
                    <a:pt x="935" y="9"/>
                    <a:pt x="901" y="26"/>
                  </a:cubicBezTo>
                  <a:cubicBezTo>
                    <a:pt x="835" y="59"/>
                    <a:pt x="768" y="126"/>
                    <a:pt x="734" y="159"/>
                  </a:cubicBezTo>
                  <a:cubicBezTo>
                    <a:pt x="634" y="293"/>
                    <a:pt x="568" y="393"/>
                    <a:pt x="501" y="526"/>
                  </a:cubicBezTo>
                  <a:lnTo>
                    <a:pt x="501" y="293"/>
                  </a:lnTo>
                  <a:lnTo>
                    <a:pt x="201" y="493"/>
                  </a:lnTo>
                  <a:cubicBezTo>
                    <a:pt x="134" y="526"/>
                    <a:pt x="101" y="559"/>
                    <a:pt x="101" y="626"/>
                  </a:cubicBezTo>
                  <a:cubicBezTo>
                    <a:pt x="67" y="660"/>
                    <a:pt x="34" y="726"/>
                    <a:pt x="34" y="760"/>
                  </a:cubicBezTo>
                  <a:cubicBezTo>
                    <a:pt x="34" y="793"/>
                    <a:pt x="67" y="860"/>
                    <a:pt x="101" y="860"/>
                  </a:cubicBezTo>
                  <a:cubicBezTo>
                    <a:pt x="101" y="888"/>
                    <a:pt x="107" y="898"/>
                    <a:pt x="119" y="898"/>
                  </a:cubicBezTo>
                  <a:cubicBezTo>
                    <a:pt x="135" y="898"/>
                    <a:pt x="162" y="879"/>
                    <a:pt x="201" y="860"/>
                  </a:cubicBezTo>
                  <a:lnTo>
                    <a:pt x="267" y="826"/>
                  </a:lnTo>
                  <a:lnTo>
                    <a:pt x="267" y="1660"/>
                  </a:lnTo>
                  <a:lnTo>
                    <a:pt x="134" y="1727"/>
                  </a:lnTo>
                  <a:cubicBezTo>
                    <a:pt x="101" y="1760"/>
                    <a:pt x="67" y="1794"/>
                    <a:pt x="34" y="1860"/>
                  </a:cubicBezTo>
                  <a:cubicBezTo>
                    <a:pt x="1" y="1894"/>
                    <a:pt x="1" y="1927"/>
                    <a:pt x="1" y="1994"/>
                  </a:cubicBezTo>
                  <a:cubicBezTo>
                    <a:pt x="1" y="2027"/>
                    <a:pt x="1" y="2061"/>
                    <a:pt x="34" y="2094"/>
                  </a:cubicBezTo>
                  <a:cubicBezTo>
                    <a:pt x="51" y="2111"/>
                    <a:pt x="67" y="2119"/>
                    <a:pt x="84" y="2119"/>
                  </a:cubicBezTo>
                  <a:cubicBezTo>
                    <a:pt x="101" y="2119"/>
                    <a:pt x="117" y="2111"/>
                    <a:pt x="134" y="2094"/>
                  </a:cubicBezTo>
                  <a:lnTo>
                    <a:pt x="835" y="1694"/>
                  </a:lnTo>
                  <a:cubicBezTo>
                    <a:pt x="935" y="1627"/>
                    <a:pt x="968" y="1527"/>
                    <a:pt x="968" y="1427"/>
                  </a:cubicBezTo>
                  <a:cubicBezTo>
                    <a:pt x="1001" y="1393"/>
                    <a:pt x="968" y="1360"/>
                    <a:pt x="935" y="1327"/>
                  </a:cubicBezTo>
                  <a:cubicBezTo>
                    <a:pt x="935" y="1310"/>
                    <a:pt x="926" y="1302"/>
                    <a:pt x="910" y="1302"/>
                  </a:cubicBezTo>
                  <a:cubicBezTo>
                    <a:pt x="893" y="1302"/>
                    <a:pt x="868" y="1310"/>
                    <a:pt x="835" y="1327"/>
                  </a:cubicBezTo>
                  <a:lnTo>
                    <a:pt x="501" y="1527"/>
                  </a:lnTo>
                  <a:lnTo>
                    <a:pt x="501" y="993"/>
                  </a:lnTo>
                  <a:cubicBezTo>
                    <a:pt x="601" y="826"/>
                    <a:pt x="668" y="693"/>
                    <a:pt x="734" y="593"/>
                  </a:cubicBezTo>
                  <a:cubicBezTo>
                    <a:pt x="768" y="526"/>
                    <a:pt x="835" y="459"/>
                    <a:pt x="901" y="426"/>
                  </a:cubicBezTo>
                  <a:cubicBezTo>
                    <a:pt x="901" y="409"/>
                    <a:pt x="910" y="401"/>
                    <a:pt x="922" y="401"/>
                  </a:cubicBezTo>
                  <a:cubicBezTo>
                    <a:pt x="935" y="401"/>
                    <a:pt x="951" y="409"/>
                    <a:pt x="968" y="426"/>
                  </a:cubicBezTo>
                  <a:lnTo>
                    <a:pt x="1068" y="426"/>
                  </a:lnTo>
                  <a:cubicBezTo>
                    <a:pt x="1101" y="393"/>
                    <a:pt x="1135" y="359"/>
                    <a:pt x="1135" y="326"/>
                  </a:cubicBezTo>
                  <a:cubicBezTo>
                    <a:pt x="1168" y="259"/>
                    <a:pt x="1168" y="226"/>
                    <a:pt x="1168" y="159"/>
                  </a:cubicBezTo>
                  <a:cubicBezTo>
                    <a:pt x="1168" y="126"/>
                    <a:pt x="1135" y="59"/>
                    <a:pt x="1101" y="26"/>
                  </a:cubicBezTo>
                  <a:cubicBezTo>
                    <a:pt x="1068" y="9"/>
                    <a:pt x="1035" y="1"/>
                    <a:pt x="10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6"/>
            <p:cNvSpPr/>
            <p:nvPr/>
          </p:nvSpPr>
          <p:spPr>
            <a:xfrm>
              <a:off x="2341000" y="2494725"/>
              <a:ext cx="30050" cy="45050"/>
            </a:xfrm>
            <a:custGeom>
              <a:avLst/>
              <a:gdLst/>
              <a:ahLst/>
              <a:cxnLst/>
              <a:rect l="l" t="t" r="r" b="b"/>
              <a:pathLst>
                <a:path w="1202" h="1802" extrusionOk="0">
                  <a:moveTo>
                    <a:pt x="694" y="379"/>
                  </a:moveTo>
                  <a:cubicBezTo>
                    <a:pt x="724" y="379"/>
                    <a:pt x="760" y="387"/>
                    <a:pt x="801" y="401"/>
                  </a:cubicBezTo>
                  <a:cubicBezTo>
                    <a:pt x="835" y="401"/>
                    <a:pt x="902" y="468"/>
                    <a:pt x="935" y="534"/>
                  </a:cubicBezTo>
                  <a:lnTo>
                    <a:pt x="234" y="901"/>
                  </a:lnTo>
                  <a:cubicBezTo>
                    <a:pt x="268" y="801"/>
                    <a:pt x="334" y="701"/>
                    <a:pt x="401" y="601"/>
                  </a:cubicBezTo>
                  <a:cubicBezTo>
                    <a:pt x="435" y="534"/>
                    <a:pt x="501" y="468"/>
                    <a:pt x="601" y="434"/>
                  </a:cubicBezTo>
                  <a:cubicBezTo>
                    <a:pt x="621" y="395"/>
                    <a:pt x="652" y="379"/>
                    <a:pt x="694" y="379"/>
                  </a:cubicBezTo>
                  <a:close/>
                  <a:moveTo>
                    <a:pt x="868" y="1"/>
                  </a:moveTo>
                  <a:cubicBezTo>
                    <a:pt x="768" y="1"/>
                    <a:pt x="701" y="1"/>
                    <a:pt x="601" y="67"/>
                  </a:cubicBezTo>
                  <a:cubicBezTo>
                    <a:pt x="435" y="167"/>
                    <a:pt x="301" y="334"/>
                    <a:pt x="201" y="534"/>
                  </a:cubicBezTo>
                  <a:cubicBezTo>
                    <a:pt x="68" y="734"/>
                    <a:pt x="34" y="968"/>
                    <a:pt x="34" y="1235"/>
                  </a:cubicBezTo>
                  <a:cubicBezTo>
                    <a:pt x="1" y="1402"/>
                    <a:pt x="68" y="1568"/>
                    <a:pt x="201" y="1702"/>
                  </a:cubicBezTo>
                  <a:cubicBezTo>
                    <a:pt x="234" y="1769"/>
                    <a:pt x="293" y="1802"/>
                    <a:pt x="364" y="1802"/>
                  </a:cubicBezTo>
                  <a:cubicBezTo>
                    <a:pt x="435" y="1802"/>
                    <a:pt x="518" y="1769"/>
                    <a:pt x="601" y="1702"/>
                  </a:cubicBezTo>
                  <a:cubicBezTo>
                    <a:pt x="735" y="1635"/>
                    <a:pt x="835" y="1568"/>
                    <a:pt x="935" y="1468"/>
                  </a:cubicBezTo>
                  <a:cubicBezTo>
                    <a:pt x="1002" y="1402"/>
                    <a:pt x="1102" y="1302"/>
                    <a:pt x="1135" y="1235"/>
                  </a:cubicBezTo>
                  <a:cubicBezTo>
                    <a:pt x="1168" y="1168"/>
                    <a:pt x="1168" y="1135"/>
                    <a:pt x="1168" y="1101"/>
                  </a:cubicBezTo>
                  <a:cubicBezTo>
                    <a:pt x="1168" y="1035"/>
                    <a:pt x="1168" y="1001"/>
                    <a:pt x="1135" y="968"/>
                  </a:cubicBezTo>
                  <a:lnTo>
                    <a:pt x="1068" y="968"/>
                  </a:lnTo>
                  <a:cubicBezTo>
                    <a:pt x="1035" y="1001"/>
                    <a:pt x="1002" y="1035"/>
                    <a:pt x="968" y="1068"/>
                  </a:cubicBezTo>
                  <a:cubicBezTo>
                    <a:pt x="835" y="1201"/>
                    <a:pt x="735" y="1268"/>
                    <a:pt x="635" y="1368"/>
                  </a:cubicBezTo>
                  <a:cubicBezTo>
                    <a:pt x="564" y="1392"/>
                    <a:pt x="510" y="1415"/>
                    <a:pt x="449" y="1415"/>
                  </a:cubicBezTo>
                  <a:cubicBezTo>
                    <a:pt x="424" y="1415"/>
                    <a:pt x="397" y="1411"/>
                    <a:pt x="368" y="1402"/>
                  </a:cubicBezTo>
                  <a:cubicBezTo>
                    <a:pt x="301" y="1402"/>
                    <a:pt x="268" y="1335"/>
                    <a:pt x="268" y="1268"/>
                  </a:cubicBezTo>
                  <a:lnTo>
                    <a:pt x="1168" y="734"/>
                  </a:lnTo>
                  <a:lnTo>
                    <a:pt x="1202" y="568"/>
                  </a:lnTo>
                  <a:cubicBezTo>
                    <a:pt x="1202" y="468"/>
                    <a:pt x="1202" y="368"/>
                    <a:pt x="1168" y="301"/>
                  </a:cubicBezTo>
                  <a:cubicBezTo>
                    <a:pt x="1135" y="201"/>
                    <a:pt x="1102" y="134"/>
                    <a:pt x="1035" y="67"/>
                  </a:cubicBezTo>
                  <a:cubicBezTo>
                    <a:pt x="1002" y="1"/>
                    <a:pt x="935" y="1"/>
                    <a:pt x="8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6"/>
            <p:cNvSpPr/>
            <p:nvPr/>
          </p:nvSpPr>
          <p:spPr>
            <a:xfrm>
              <a:off x="2374375" y="2469075"/>
              <a:ext cx="34200" cy="64175"/>
            </a:xfrm>
            <a:custGeom>
              <a:avLst/>
              <a:gdLst/>
              <a:ahLst/>
              <a:cxnLst/>
              <a:rect l="l" t="t" r="r" b="b"/>
              <a:pathLst>
                <a:path w="1368" h="2567" extrusionOk="0">
                  <a:moveTo>
                    <a:pt x="801" y="626"/>
                  </a:moveTo>
                  <a:cubicBezTo>
                    <a:pt x="834" y="660"/>
                    <a:pt x="901" y="693"/>
                    <a:pt x="901" y="760"/>
                  </a:cubicBezTo>
                  <a:cubicBezTo>
                    <a:pt x="934" y="793"/>
                    <a:pt x="934" y="860"/>
                    <a:pt x="934" y="927"/>
                  </a:cubicBezTo>
                  <a:cubicBezTo>
                    <a:pt x="934" y="1027"/>
                    <a:pt x="901" y="1160"/>
                    <a:pt x="834" y="1260"/>
                  </a:cubicBezTo>
                  <a:cubicBezTo>
                    <a:pt x="801" y="1360"/>
                    <a:pt x="701" y="1460"/>
                    <a:pt x="601" y="1527"/>
                  </a:cubicBezTo>
                  <a:cubicBezTo>
                    <a:pt x="567" y="1560"/>
                    <a:pt x="526" y="1577"/>
                    <a:pt x="484" y="1577"/>
                  </a:cubicBezTo>
                  <a:cubicBezTo>
                    <a:pt x="442" y="1577"/>
                    <a:pt x="400" y="1560"/>
                    <a:pt x="367" y="1527"/>
                  </a:cubicBezTo>
                  <a:cubicBezTo>
                    <a:pt x="300" y="1460"/>
                    <a:pt x="267" y="1394"/>
                    <a:pt x="267" y="1327"/>
                  </a:cubicBezTo>
                  <a:cubicBezTo>
                    <a:pt x="267" y="1227"/>
                    <a:pt x="300" y="1093"/>
                    <a:pt x="334" y="1027"/>
                  </a:cubicBezTo>
                  <a:cubicBezTo>
                    <a:pt x="400" y="860"/>
                    <a:pt x="501" y="760"/>
                    <a:pt x="601" y="660"/>
                  </a:cubicBezTo>
                  <a:cubicBezTo>
                    <a:pt x="667" y="626"/>
                    <a:pt x="734" y="626"/>
                    <a:pt x="801" y="626"/>
                  </a:cubicBezTo>
                  <a:close/>
                  <a:moveTo>
                    <a:pt x="1280" y="1"/>
                  </a:moveTo>
                  <a:cubicBezTo>
                    <a:pt x="1259" y="1"/>
                    <a:pt x="1234" y="9"/>
                    <a:pt x="1201" y="26"/>
                  </a:cubicBezTo>
                  <a:lnTo>
                    <a:pt x="934" y="159"/>
                  </a:lnTo>
                  <a:lnTo>
                    <a:pt x="934" y="293"/>
                  </a:lnTo>
                  <a:cubicBezTo>
                    <a:pt x="901" y="259"/>
                    <a:pt x="834" y="259"/>
                    <a:pt x="801" y="259"/>
                  </a:cubicBezTo>
                  <a:cubicBezTo>
                    <a:pt x="734" y="259"/>
                    <a:pt x="667" y="293"/>
                    <a:pt x="601" y="326"/>
                  </a:cubicBezTo>
                  <a:cubicBezTo>
                    <a:pt x="434" y="426"/>
                    <a:pt x="267" y="593"/>
                    <a:pt x="200" y="793"/>
                  </a:cubicBezTo>
                  <a:cubicBezTo>
                    <a:pt x="100" y="993"/>
                    <a:pt x="34" y="1227"/>
                    <a:pt x="34" y="1460"/>
                  </a:cubicBezTo>
                  <a:cubicBezTo>
                    <a:pt x="0" y="1627"/>
                    <a:pt x="67" y="1794"/>
                    <a:pt x="234" y="1894"/>
                  </a:cubicBezTo>
                  <a:cubicBezTo>
                    <a:pt x="284" y="1927"/>
                    <a:pt x="342" y="1944"/>
                    <a:pt x="405" y="1944"/>
                  </a:cubicBezTo>
                  <a:cubicBezTo>
                    <a:pt x="467" y="1944"/>
                    <a:pt x="534" y="1927"/>
                    <a:pt x="601" y="1894"/>
                  </a:cubicBezTo>
                  <a:cubicBezTo>
                    <a:pt x="667" y="1827"/>
                    <a:pt x="701" y="1794"/>
                    <a:pt x="767" y="1727"/>
                  </a:cubicBezTo>
                  <a:cubicBezTo>
                    <a:pt x="834" y="1660"/>
                    <a:pt x="867" y="1594"/>
                    <a:pt x="934" y="1527"/>
                  </a:cubicBezTo>
                  <a:lnTo>
                    <a:pt x="934" y="2094"/>
                  </a:lnTo>
                  <a:lnTo>
                    <a:pt x="801" y="2161"/>
                  </a:lnTo>
                  <a:cubicBezTo>
                    <a:pt x="734" y="2194"/>
                    <a:pt x="701" y="2227"/>
                    <a:pt x="667" y="2294"/>
                  </a:cubicBezTo>
                  <a:cubicBezTo>
                    <a:pt x="667" y="2328"/>
                    <a:pt x="634" y="2394"/>
                    <a:pt x="634" y="2428"/>
                  </a:cubicBezTo>
                  <a:cubicBezTo>
                    <a:pt x="634" y="2461"/>
                    <a:pt x="667" y="2528"/>
                    <a:pt x="667" y="2528"/>
                  </a:cubicBezTo>
                  <a:cubicBezTo>
                    <a:pt x="681" y="2556"/>
                    <a:pt x="696" y="2566"/>
                    <a:pt x="712" y="2566"/>
                  </a:cubicBezTo>
                  <a:cubicBezTo>
                    <a:pt x="735" y="2566"/>
                    <a:pt x="762" y="2547"/>
                    <a:pt x="801" y="2528"/>
                  </a:cubicBezTo>
                  <a:lnTo>
                    <a:pt x="1201" y="2294"/>
                  </a:lnTo>
                  <a:cubicBezTo>
                    <a:pt x="1268" y="2294"/>
                    <a:pt x="1301" y="2227"/>
                    <a:pt x="1334" y="2194"/>
                  </a:cubicBezTo>
                  <a:cubicBezTo>
                    <a:pt x="1368" y="2161"/>
                    <a:pt x="1368" y="2094"/>
                    <a:pt x="1368" y="2061"/>
                  </a:cubicBezTo>
                  <a:cubicBezTo>
                    <a:pt x="1368" y="1994"/>
                    <a:pt x="1368" y="1961"/>
                    <a:pt x="1334" y="1927"/>
                  </a:cubicBezTo>
                  <a:cubicBezTo>
                    <a:pt x="1318" y="1911"/>
                    <a:pt x="1301" y="1902"/>
                    <a:pt x="1280" y="1902"/>
                  </a:cubicBezTo>
                  <a:cubicBezTo>
                    <a:pt x="1259" y="1902"/>
                    <a:pt x="1234" y="1911"/>
                    <a:pt x="1201" y="1927"/>
                  </a:cubicBezTo>
                  <a:lnTo>
                    <a:pt x="1168" y="1961"/>
                  </a:lnTo>
                  <a:lnTo>
                    <a:pt x="1168" y="393"/>
                  </a:lnTo>
                  <a:lnTo>
                    <a:pt x="1201" y="393"/>
                  </a:lnTo>
                  <a:cubicBezTo>
                    <a:pt x="1268" y="359"/>
                    <a:pt x="1301" y="326"/>
                    <a:pt x="1334" y="259"/>
                  </a:cubicBezTo>
                  <a:cubicBezTo>
                    <a:pt x="1368" y="226"/>
                    <a:pt x="1368" y="159"/>
                    <a:pt x="1368" y="126"/>
                  </a:cubicBezTo>
                  <a:cubicBezTo>
                    <a:pt x="1368" y="93"/>
                    <a:pt x="1368" y="59"/>
                    <a:pt x="1334" y="26"/>
                  </a:cubicBezTo>
                  <a:cubicBezTo>
                    <a:pt x="1318" y="9"/>
                    <a:pt x="1301" y="1"/>
                    <a:pt x="128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6"/>
            <p:cNvSpPr/>
            <p:nvPr/>
          </p:nvSpPr>
          <p:spPr>
            <a:xfrm>
              <a:off x="2410225" y="2453250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80" y="0"/>
                  </a:moveTo>
                  <a:cubicBezTo>
                    <a:pt x="167" y="0"/>
                    <a:pt x="151" y="8"/>
                    <a:pt x="134" y="25"/>
                  </a:cubicBezTo>
                  <a:cubicBezTo>
                    <a:pt x="101" y="25"/>
                    <a:pt x="67" y="58"/>
                    <a:pt x="34" y="125"/>
                  </a:cubicBezTo>
                  <a:cubicBezTo>
                    <a:pt x="34" y="159"/>
                    <a:pt x="1" y="192"/>
                    <a:pt x="1" y="259"/>
                  </a:cubicBezTo>
                  <a:cubicBezTo>
                    <a:pt x="1" y="292"/>
                    <a:pt x="1" y="325"/>
                    <a:pt x="1" y="359"/>
                  </a:cubicBezTo>
                  <a:cubicBezTo>
                    <a:pt x="34" y="359"/>
                    <a:pt x="67" y="392"/>
                    <a:pt x="101" y="392"/>
                  </a:cubicBezTo>
                  <a:lnTo>
                    <a:pt x="834" y="592"/>
                  </a:lnTo>
                  <a:lnTo>
                    <a:pt x="101" y="1626"/>
                  </a:lnTo>
                  <a:cubicBezTo>
                    <a:pt x="67" y="1660"/>
                    <a:pt x="34" y="1726"/>
                    <a:pt x="1" y="1760"/>
                  </a:cubicBezTo>
                  <a:cubicBezTo>
                    <a:pt x="1" y="1793"/>
                    <a:pt x="1" y="1826"/>
                    <a:pt x="1" y="1860"/>
                  </a:cubicBezTo>
                  <a:cubicBezTo>
                    <a:pt x="1" y="1893"/>
                    <a:pt x="34" y="1960"/>
                    <a:pt x="34" y="1993"/>
                  </a:cubicBezTo>
                  <a:lnTo>
                    <a:pt x="134" y="1993"/>
                  </a:lnTo>
                  <a:cubicBezTo>
                    <a:pt x="167" y="1960"/>
                    <a:pt x="201" y="1926"/>
                    <a:pt x="201" y="1893"/>
                  </a:cubicBezTo>
                  <a:lnTo>
                    <a:pt x="1301" y="325"/>
                  </a:lnTo>
                  <a:lnTo>
                    <a:pt x="201" y="25"/>
                  </a:lnTo>
                  <a:cubicBezTo>
                    <a:pt x="201" y="8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6"/>
            <p:cNvSpPr/>
            <p:nvPr/>
          </p:nvSpPr>
          <p:spPr>
            <a:xfrm>
              <a:off x="2441925" y="2432400"/>
              <a:ext cx="36700" cy="54650"/>
            </a:xfrm>
            <a:custGeom>
              <a:avLst/>
              <a:gdLst/>
              <a:ahLst/>
              <a:cxnLst/>
              <a:rect l="l" t="t" r="r" b="b"/>
              <a:pathLst>
                <a:path w="1468" h="2186" extrusionOk="0">
                  <a:moveTo>
                    <a:pt x="1101" y="0"/>
                  </a:moveTo>
                  <a:cubicBezTo>
                    <a:pt x="1068" y="0"/>
                    <a:pt x="1034" y="9"/>
                    <a:pt x="1001" y="25"/>
                  </a:cubicBezTo>
                  <a:cubicBezTo>
                    <a:pt x="934" y="59"/>
                    <a:pt x="901" y="92"/>
                    <a:pt x="867" y="125"/>
                  </a:cubicBezTo>
                  <a:cubicBezTo>
                    <a:pt x="834" y="192"/>
                    <a:pt x="801" y="259"/>
                    <a:pt x="767" y="325"/>
                  </a:cubicBezTo>
                  <a:cubicBezTo>
                    <a:pt x="734" y="292"/>
                    <a:pt x="701" y="259"/>
                    <a:pt x="667" y="259"/>
                  </a:cubicBezTo>
                  <a:cubicBezTo>
                    <a:pt x="651" y="242"/>
                    <a:pt x="634" y="234"/>
                    <a:pt x="617" y="234"/>
                  </a:cubicBezTo>
                  <a:cubicBezTo>
                    <a:pt x="601" y="234"/>
                    <a:pt x="584" y="242"/>
                    <a:pt x="567" y="259"/>
                  </a:cubicBezTo>
                  <a:cubicBezTo>
                    <a:pt x="534" y="259"/>
                    <a:pt x="500" y="292"/>
                    <a:pt x="467" y="325"/>
                  </a:cubicBezTo>
                  <a:cubicBezTo>
                    <a:pt x="434" y="392"/>
                    <a:pt x="400" y="459"/>
                    <a:pt x="367" y="526"/>
                  </a:cubicBezTo>
                  <a:lnTo>
                    <a:pt x="367" y="425"/>
                  </a:lnTo>
                  <a:lnTo>
                    <a:pt x="167" y="592"/>
                  </a:lnTo>
                  <a:cubicBezTo>
                    <a:pt x="100" y="626"/>
                    <a:pt x="67" y="659"/>
                    <a:pt x="33" y="726"/>
                  </a:cubicBezTo>
                  <a:cubicBezTo>
                    <a:pt x="33" y="759"/>
                    <a:pt x="0" y="792"/>
                    <a:pt x="0" y="859"/>
                  </a:cubicBezTo>
                  <a:cubicBezTo>
                    <a:pt x="0" y="892"/>
                    <a:pt x="33" y="926"/>
                    <a:pt x="33" y="959"/>
                  </a:cubicBezTo>
                  <a:cubicBezTo>
                    <a:pt x="50" y="976"/>
                    <a:pt x="67" y="984"/>
                    <a:pt x="88" y="984"/>
                  </a:cubicBezTo>
                  <a:cubicBezTo>
                    <a:pt x="109" y="984"/>
                    <a:pt x="134" y="976"/>
                    <a:pt x="167" y="959"/>
                  </a:cubicBezTo>
                  <a:lnTo>
                    <a:pt x="167" y="1793"/>
                  </a:lnTo>
                  <a:cubicBezTo>
                    <a:pt x="100" y="1826"/>
                    <a:pt x="67" y="1860"/>
                    <a:pt x="33" y="1893"/>
                  </a:cubicBezTo>
                  <a:cubicBezTo>
                    <a:pt x="33" y="1960"/>
                    <a:pt x="0" y="1993"/>
                    <a:pt x="0" y="2060"/>
                  </a:cubicBezTo>
                  <a:cubicBezTo>
                    <a:pt x="0" y="2093"/>
                    <a:pt x="33" y="2127"/>
                    <a:pt x="33" y="2160"/>
                  </a:cubicBezTo>
                  <a:cubicBezTo>
                    <a:pt x="50" y="2177"/>
                    <a:pt x="67" y="2185"/>
                    <a:pt x="88" y="2185"/>
                  </a:cubicBezTo>
                  <a:cubicBezTo>
                    <a:pt x="109" y="2185"/>
                    <a:pt x="134" y="2177"/>
                    <a:pt x="167" y="2160"/>
                  </a:cubicBezTo>
                  <a:lnTo>
                    <a:pt x="367" y="2027"/>
                  </a:lnTo>
                  <a:cubicBezTo>
                    <a:pt x="400" y="1993"/>
                    <a:pt x="467" y="1960"/>
                    <a:pt x="500" y="1927"/>
                  </a:cubicBezTo>
                  <a:cubicBezTo>
                    <a:pt x="500" y="1860"/>
                    <a:pt x="534" y="1826"/>
                    <a:pt x="534" y="1760"/>
                  </a:cubicBezTo>
                  <a:cubicBezTo>
                    <a:pt x="534" y="1726"/>
                    <a:pt x="500" y="1693"/>
                    <a:pt x="500" y="1660"/>
                  </a:cubicBezTo>
                  <a:cubicBezTo>
                    <a:pt x="484" y="1643"/>
                    <a:pt x="467" y="1635"/>
                    <a:pt x="446" y="1635"/>
                  </a:cubicBezTo>
                  <a:cubicBezTo>
                    <a:pt x="425" y="1635"/>
                    <a:pt x="400" y="1643"/>
                    <a:pt x="367" y="1660"/>
                  </a:cubicBezTo>
                  <a:lnTo>
                    <a:pt x="367" y="959"/>
                  </a:lnTo>
                  <a:cubicBezTo>
                    <a:pt x="400" y="892"/>
                    <a:pt x="434" y="826"/>
                    <a:pt x="467" y="759"/>
                  </a:cubicBezTo>
                  <a:cubicBezTo>
                    <a:pt x="500" y="726"/>
                    <a:pt x="534" y="692"/>
                    <a:pt x="567" y="659"/>
                  </a:cubicBezTo>
                  <a:lnTo>
                    <a:pt x="601" y="659"/>
                  </a:lnTo>
                  <a:cubicBezTo>
                    <a:pt x="634" y="692"/>
                    <a:pt x="634" y="726"/>
                    <a:pt x="634" y="759"/>
                  </a:cubicBezTo>
                  <a:lnTo>
                    <a:pt x="634" y="1860"/>
                  </a:lnTo>
                  <a:lnTo>
                    <a:pt x="834" y="1760"/>
                  </a:lnTo>
                  <a:cubicBezTo>
                    <a:pt x="901" y="1726"/>
                    <a:pt x="934" y="1693"/>
                    <a:pt x="967" y="1626"/>
                  </a:cubicBezTo>
                  <a:cubicBezTo>
                    <a:pt x="967" y="1593"/>
                    <a:pt x="1001" y="1526"/>
                    <a:pt x="1001" y="1493"/>
                  </a:cubicBezTo>
                  <a:cubicBezTo>
                    <a:pt x="1001" y="1426"/>
                    <a:pt x="967" y="1426"/>
                    <a:pt x="967" y="1393"/>
                  </a:cubicBezTo>
                  <a:cubicBezTo>
                    <a:pt x="951" y="1376"/>
                    <a:pt x="934" y="1368"/>
                    <a:pt x="917" y="1368"/>
                  </a:cubicBezTo>
                  <a:cubicBezTo>
                    <a:pt x="901" y="1368"/>
                    <a:pt x="884" y="1376"/>
                    <a:pt x="867" y="1393"/>
                  </a:cubicBezTo>
                  <a:lnTo>
                    <a:pt x="867" y="692"/>
                  </a:lnTo>
                  <a:cubicBezTo>
                    <a:pt x="867" y="592"/>
                    <a:pt x="901" y="526"/>
                    <a:pt x="967" y="459"/>
                  </a:cubicBezTo>
                  <a:cubicBezTo>
                    <a:pt x="967" y="425"/>
                    <a:pt x="1001" y="425"/>
                    <a:pt x="1034" y="392"/>
                  </a:cubicBezTo>
                  <a:lnTo>
                    <a:pt x="1068" y="392"/>
                  </a:lnTo>
                  <a:cubicBezTo>
                    <a:pt x="1101" y="425"/>
                    <a:pt x="1101" y="459"/>
                    <a:pt x="1068" y="492"/>
                  </a:cubicBezTo>
                  <a:lnTo>
                    <a:pt x="1068" y="1593"/>
                  </a:lnTo>
                  <a:lnTo>
                    <a:pt x="1301" y="1460"/>
                  </a:lnTo>
                  <a:cubicBezTo>
                    <a:pt x="1334" y="1426"/>
                    <a:pt x="1401" y="1393"/>
                    <a:pt x="1401" y="1359"/>
                  </a:cubicBezTo>
                  <a:cubicBezTo>
                    <a:pt x="1434" y="1293"/>
                    <a:pt x="1434" y="1259"/>
                    <a:pt x="1434" y="1226"/>
                  </a:cubicBezTo>
                  <a:cubicBezTo>
                    <a:pt x="1468" y="1159"/>
                    <a:pt x="1434" y="1126"/>
                    <a:pt x="1401" y="1093"/>
                  </a:cubicBezTo>
                  <a:cubicBezTo>
                    <a:pt x="1401" y="1076"/>
                    <a:pt x="1393" y="1068"/>
                    <a:pt x="1376" y="1068"/>
                  </a:cubicBezTo>
                  <a:cubicBezTo>
                    <a:pt x="1359" y="1068"/>
                    <a:pt x="1334" y="1076"/>
                    <a:pt x="1301" y="1093"/>
                  </a:cubicBezTo>
                  <a:lnTo>
                    <a:pt x="1301" y="325"/>
                  </a:lnTo>
                  <a:cubicBezTo>
                    <a:pt x="1334" y="225"/>
                    <a:pt x="1268" y="92"/>
                    <a:pt x="1201" y="25"/>
                  </a:cubicBezTo>
                  <a:cubicBezTo>
                    <a:pt x="1168" y="9"/>
                    <a:pt x="1134" y="0"/>
                    <a:pt x="11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6"/>
            <p:cNvSpPr/>
            <p:nvPr/>
          </p:nvSpPr>
          <p:spPr>
            <a:xfrm>
              <a:off x="2479450" y="2415150"/>
              <a:ext cx="29200" cy="44575"/>
            </a:xfrm>
            <a:custGeom>
              <a:avLst/>
              <a:gdLst/>
              <a:ahLst/>
              <a:cxnLst/>
              <a:rect l="l" t="t" r="r" b="b"/>
              <a:pathLst>
                <a:path w="1168" h="1783" extrusionOk="0">
                  <a:moveTo>
                    <a:pt x="719" y="368"/>
                  </a:moveTo>
                  <a:cubicBezTo>
                    <a:pt x="774" y="368"/>
                    <a:pt x="831" y="393"/>
                    <a:pt x="867" y="448"/>
                  </a:cubicBezTo>
                  <a:cubicBezTo>
                    <a:pt x="934" y="515"/>
                    <a:pt x="968" y="615"/>
                    <a:pt x="968" y="715"/>
                  </a:cubicBezTo>
                  <a:cubicBezTo>
                    <a:pt x="968" y="849"/>
                    <a:pt x="934" y="949"/>
                    <a:pt x="834" y="1082"/>
                  </a:cubicBezTo>
                  <a:cubicBezTo>
                    <a:pt x="801" y="1182"/>
                    <a:pt x="701" y="1282"/>
                    <a:pt x="601" y="1382"/>
                  </a:cubicBezTo>
                  <a:cubicBezTo>
                    <a:pt x="551" y="1399"/>
                    <a:pt x="501" y="1407"/>
                    <a:pt x="455" y="1407"/>
                  </a:cubicBezTo>
                  <a:cubicBezTo>
                    <a:pt x="409" y="1407"/>
                    <a:pt x="367" y="1399"/>
                    <a:pt x="334" y="1382"/>
                  </a:cubicBezTo>
                  <a:cubicBezTo>
                    <a:pt x="267" y="1316"/>
                    <a:pt x="234" y="1216"/>
                    <a:pt x="234" y="1115"/>
                  </a:cubicBezTo>
                  <a:cubicBezTo>
                    <a:pt x="234" y="982"/>
                    <a:pt x="267" y="849"/>
                    <a:pt x="334" y="715"/>
                  </a:cubicBezTo>
                  <a:cubicBezTo>
                    <a:pt x="400" y="582"/>
                    <a:pt x="467" y="482"/>
                    <a:pt x="601" y="415"/>
                  </a:cubicBezTo>
                  <a:cubicBezTo>
                    <a:pt x="631" y="385"/>
                    <a:pt x="674" y="368"/>
                    <a:pt x="719" y="368"/>
                  </a:cubicBezTo>
                  <a:close/>
                  <a:moveTo>
                    <a:pt x="807" y="1"/>
                  </a:moveTo>
                  <a:cubicBezTo>
                    <a:pt x="728" y="1"/>
                    <a:pt x="648" y="24"/>
                    <a:pt x="601" y="48"/>
                  </a:cubicBezTo>
                  <a:cubicBezTo>
                    <a:pt x="467" y="115"/>
                    <a:pt x="367" y="215"/>
                    <a:pt x="300" y="348"/>
                  </a:cubicBezTo>
                  <a:cubicBezTo>
                    <a:pt x="200" y="482"/>
                    <a:pt x="134" y="615"/>
                    <a:pt x="67" y="782"/>
                  </a:cubicBezTo>
                  <a:cubicBezTo>
                    <a:pt x="34" y="949"/>
                    <a:pt x="0" y="1082"/>
                    <a:pt x="0" y="1249"/>
                  </a:cubicBezTo>
                  <a:cubicBezTo>
                    <a:pt x="0" y="1349"/>
                    <a:pt x="34" y="1482"/>
                    <a:pt x="67" y="1582"/>
                  </a:cubicBezTo>
                  <a:cubicBezTo>
                    <a:pt x="134" y="1683"/>
                    <a:pt x="200" y="1749"/>
                    <a:pt x="300" y="1783"/>
                  </a:cubicBezTo>
                  <a:cubicBezTo>
                    <a:pt x="400" y="1783"/>
                    <a:pt x="501" y="1749"/>
                    <a:pt x="601" y="1716"/>
                  </a:cubicBezTo>
                  <a:cubicBezTo>
                    <a:pt x="701" y="1616"/>
                    <a:pt x="801" y="1549"/>
                    <a:pt x="901" y="1416"/>
                  </a:cubicBezTo>
                  <a:cubicBezTo>
                    <a:pt x="1068" y="1182"/>
                    <a:pt x="1168" y="882"/>
                    <a:pt x="1168" y="582"/>
                  </a:cubicBezTo>
                  <a:cubicBezTo>
                    <a:pt x="1168" y="448"/>
                    <a:pt x="1168" y="315"/>
                    <a:pt x="1101" y="215"/>
                  </a:cubicBezTo>
                  <a:cubicBezTo>
                    <a:pt x="1068" y="115"/>
                    <a:pt x="1001" y="15"/>
                    <a:pt x="901" y="15"/>
                  </a:cubicBezTo>
                  <a:cubicBezTo>
                    <a:pt x="871" y="5"/>
                    <a:pt x="839" y="1"/>
                    <a:pt x="80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6"/>
            <p:cNvSpPr/>
            <p:nvPr/>
          </p:nvSpPr>
          <p:spPr>
            <a:xfrm>
              <a:off x="2512800" y="2394250"/>
              <a:ext cx="31725" cy="49425"/>
            </a:xfrm>
            <a:custGeom>
              <a:avLst/>
              <a:gdLst/>
              <a:ahLst/>
              <a:cxnLst/>
              <a:rect l="l" t="t" r="r" b="b"/>
              <a:pathLst>
                <a:path w="1269" h="1977" extrusionOk="0">
                  <a:moveTo>
                    <a:pt x="880" y="0"/>
                  </a:moveTo>
                  <a:cubicBezTo>
                    <a:pt x="826" y="0"/>
                    <a:pt x="768" y="17"/>
                    <a:pt x="701" y="50"/>
                  </a:cubicBezTo>
                  <a:cubicBezTo>
                    <a:pt x="634" y="83"/>
                    <a:pt x="601" y="150"/>
                    <a:pt x="534" y="184"/>
                  </a:cubicBezTo>
                  <a:cubicBezTo>
                    <a:pt x="501" y="250"/>
                    <a:pt x="434" y="317"/>
                    <a:pt x="401" y="384"/>
                  </a:cubicBezTo>
                  <a:lnTo>
                    <a:pt x="401" y="284"/>
                  </a:lnTo>
                  <a:lnTo>
                    <a:pt x="201" y="384"/>
                  </a:lnTo>
                  <a:cubicBezTo>
                    <a:pt x="134" y="417"/>
                    <a:pt x="101" y="450"/>
                    <a:pt x="67" y="484"/>
                  </a:cubicBezTo>
                  <a:cubicBezTo>
                    <a:pt x="67" y="550"/>
                    <a:pt x="34" y="584"/>
                    <a:pt x="34" y="651"/>
                  </a:cubicBezTo>
                  <a:cubicBezTo>
                    <a:pt x="34" y="684"/>
                    <a:pt x="34" y="717"/>
                    <a:pt x="67" y="751"/>
                  </a:cubicBezTo>
                  <a:cubicBezTo>
                    <a:pt x="84" y="767"/>
                    <a:pt x="101" y="776"/>
                    <a:pt x="117" y="776"/>
                  </a:cubicBezTo>
                  <a:cubicBezTo>
                    <a:pt x="134" y="776"/>
                    <a:pt x="151" y="767"/>
                    <a:pt x="167" y="751"/>
                  </a:cubicBezTo>
                  <a:lnTo>
                    <a:pt x="167" y="1585"/>
                  </a:lnTo>
                  <a:cubicBezTo>
                    <a:pt x="134" y="1618"/>
                    <a:pt x="101" y="1651"/>
                    <a:pt x="67" y="1685"/>
                  </a:cubicBezTo>
                  <a:cubicBezTo>
                    <a:pt x="34" y="1718"/>
                    <a:pt x="0" y="1785"/>
                    <a:pt x="0" y="1851"/>
                  </a:cubicBezTo>
                  <a:cubicBezTo>
                    <a:pt x="0" y="1885"/>
                    <a:pt x="34" y="1951"/>
                    <a:pt x="34" y="1951"/>
                  </a:cubicBezTo>
                  <a:cubicBezTo>
                    <a:pt x="50" y="1968"/>
                    <a:pt x="67" y="1976"/>
                    <a:pt x="88" y="1976"/>
                  </a:cubicBezTo>
                  <a:cubicBezTo>
                    <a:pt x="109" y="1976"/>
                    <a:pt x="134" y="1968"/>
                    <a:pt x="167" y="1951"/>
                  </a:cubicBezTo>
                  <a:lnTo>
                    <a:pt x="434" y="1785"/>
                  </a:lnTo>
                  <a:cubicBezTo>
                    <a:pt x="467" y="1785"/>
                    <a:pt x="501" y="1718"/>
                    <a:pt x="534" y="1685"/>
                  </a:cubicBezTo>
                  <a:cubicBezTo>
                    <a:pt x="568" y="1651"/>
                    <a:pt x="568" y="1585"/>
                    <a:pt x="568" y="1551"/>
                  </a:cubicBezTo>
                  <a:cubicBezTo>
                    <a:pt x="568" y="1484"/>
                    <a:pt x="568" y="1418"/>
                    <a:pt x="534" y="1418"/>
                  </a:cubicBezTo>
                  <a:cubicBezTo>
                    <a:pt x="467" y="1418"/>
                    <a:pt x="434" y="1418"/>
                    <a:pt x="401" y="1451"/>
                  </a:cubicBezTo>
                  <a:lnTo>
                    <a:pt x="401" y="817"/>
                  </a:lnTo>
                  <a:cubicBezTo>
                    <a:pt x="434" y="717"/>
                    <a:pt x="501" y="617"/>
                    <a:pt x="568" y="517"/>
                  </a:cubicBezTo>
                  <a:cubicBezTo>
                    <a:pt x="601" y="484"/>
                    <a:pt x="634" y="417"/>
                    <a:pt x="701" y="384"/>
                  </a:cubicBezTo>
                  <a:cubicBezTo>
                    <a:pt x="745" y="384"/>
                    <a:pt x="775" y="369"/>
                    <a:pt x="800" y="369"/>
                  </a:cubicBezTo>
                  <a:cubicBezTo>
                    <a:pt x="812" y="369"/>
                    <a:pt x="823" y="373"/>
                    <a:pt x="834" y="384"/>
                  </a:cubicBezTo>
                  <a:cubicBezTo>
                    <a:pt x="868" y="417"/>
                    <a:pt x="901" y="450"/>
                    <a:pt x="901" y="517"/>
                  </a:cubicBezTo>
                  <a:lnTo>
                    <a:pt x="901" y="1184"/>
                  </a:lnTo>
                  <a:cubicBezTo>
                    <a:pt x="834" y="1184"/>
                    <a:pt x="801" y="1251"/>
                    <a:pt x="801" y="1284"/>
                  </a:cubicBezTo>
                  <a:cubicBezTo>
                    <a:pt x="768" y="1318"/>
                    <a:pt x="734" y="1384"/>
                    <a:pt x="734" y="1418"/>
                  </a:cubicBezTo>
                  <a:cubicBezTo>
                    <a:pt x="734" y="1484"/>
                    <a:pt x="768" y="1518"/>
                    <a:pt x="801" y="1551"/>
                  </a:cubicBezTo>
                  <a:cubicBezTo>
                    <a:pt x="801" y="1568"/>
                    <a:pt x="809" y="1576"/>
                    <a:pt x="826" y="1576"/>
                  </a:cubicBezTo>
                  <a:cubicBezTo>
                    <a:pt x="843" y="1576"/>
                    <a:pt x="868" y="1568"/>
                    <a:pt x="901" y="1551"/>
                  </a:cubicBezTo>
                  <a:lnTo>
                    <a:pt x="1101" y="1418"/>
                  </a:lnTo>
                  <a:cubicBezTo>
                    <a:pt x="1168" y="1384"/>
                    <a:pt x="1201" y="1351"/>
                    <a:pt x="1235" y="1318"/>
                  </a:cubicBezTo>
                  <a:cubicBezTo>
                    <a:pt x="1235" y="1251"/>
                    <a:pt x="1268" y="1218"/>
                    <a:pt x="1268" y="1151"/>
                  </a:cubicBezTo>
                  <a:cubicBezTo>
                    <a:pt x="1268" y="1118"/>
                    <a:pt x="1235" y="1084"/>
                    <a:pt x="1235" y="1051"/>
                  </a:cubicBezTo>
                  <a:cubicBezTo>
                    <a:pt x="1218" y="1034"/>
                    <a:pt x="1201" y="1026"/>
                    <a:pt x="1185" y="1026"/>
                  </a:cubicBezTo>
                  <a:cubicBezTo>
                    <a:pt x="1168" y="1026"/>
                    <a:pt x="1151" y="1034"/>
                    <a:pt x="1135" y="1051"/>
                  </a:cubicBezTo>
                  <a:lnTo>
                    <a:pt x="1135" y="417"/>
                  </a:lnTo>
                  <a:cubicBezTo>
                    <a:pt x="1135" y="284"/>
                    <a:pt x="1101" y="150"/>
                    <a:pt x="1035" y="50"/>
                  </a:cubicBezTo>
                  <a:cubicBezTo>
                    <a:pt x="984" y="17"/>
                    <a:pt x="934" y="0"/>
                    <a:pt x="8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6"/>
            <p:cNvSpPr/>
            <p:nvPr/>
          </p:nvSpPr>
          <p:spPr>
            <a:xfrm>
              <a:off x="2550325" y="2365675"/>
              <a:ext cx="29225" cy="52025"/>
            </a:xfrm>
            <a:custGeom>
              <a:avLst/>
              <a:gdLst/>
              <a:ahLst/>
              <a:cxnLst/>
              <a:rect l="l" t="t" r="r" b="b"/>
              <a:pathLst>
                <a:path w="1169" h="2081" extrusionOk="0">
                  <a:moveTo>
                    <a:pt x="384" y="1"/>
                  </a:moveTo>
                  <a:cubicBezTo>
                    <a:pt x="367" y="1"/>
                    <a:pt x="351" y="9"/>
                    <a:pt x="334" y="26"/>
                  </a:cubicBezTo>
                  <a:cubicBezTo>
                    <a:pt x="301" y="59"/>
                    <a:pt x="267" y="92"/>
                    <a:pt x="267" y="126"/>
                  </a:cubicBezTo>
                  <a:cubicBezTo>
                    <a:pt x="234" y="192"/>
                    <a:pt x="234" y="259"/>
                    <a:pt x="234" y="326"/>
                  </a:cubicBezTo>
                  <a:lnTo>
                    <a:pt x="234" y="626"/>
                  </a:lnTo>
                  <a:lnTo>
                    <a:pt x="167" y="693"/>
                  </a:lnTo>
                  <a:cubicBezTo>
                    <a:pt x="101" y="693"/>
                    <a:pt x="67" y="759"/>
                    <a:pt x="34" y="793"/>
                  </a:cubicBezTo>
                  <a:cubicBezTo>
                    <a:pt x="1" y="826"/>
                    <a:pt x="1" y="893"/>
                    <a:pt x="1" y="960"/>
                  </a:cubicBezTo>
                  <a:cubicBezTo>
                    <a:pt x="1" y="993"/>
                    <a:pt x="1" y="1026"/>
                    <a:pt x="34" y="1060"/>
                  </a:cubicBezTo>
                  <a:cubicBezTo>
                    <a:pt x="51" y="1076"/>
                    <a:pt x="67" y="1085"/>
                    <a:pt x="88" y="1085"/>
                  </a:cubicBezTo>
                  <a:cubicBezTo>
                    <a:pt x="109" y="1085"/>
                    <a:pt x="134" y="1076"/>
                    <a:pt x="167" y="1060"/>
                  </a:cubicBezTo>
                  <a:lnTo>
                    <a:pt x="234" y="993"/>
                  </a:lnTo>
                  <a:lnTo>
                    <a:pt x="234" y="1760"/>
                  </a:lnTo>
                  <a:cubicBezTo>
                    <a:pt x="234" y="1860"/>
                    <a:pt x="267" y="1960"/>
                    <a:pt x="334" y="2060"/>
                  </a:cubicBezTo>
                  <a:cubicBezTo>
                    <a:pt x="359" y="2073"/>
                    <a:pt x="392" y="2080"/>
                    <a:pt x="431" y="2080"/>
                  </a:cubicBezTo>
                  <a:cubicBezTo>
                    <a:pt x="498" y="2080"/>
                    <a:pt x="583" y="2057"/>
                    <a:pt x="668" y="1994"/>
                  </a:cubicBezTo>
                  <a:cubicBezTo>
                    <a:pt x="768" y="1927"/>
                    <a:pt x="834" y="1860"/>
                    <a:pt x="935" y="1794"/>
                  </a:cubicBezTo>
                  <a:cubicBezTo>
                    <a:pt x="1001" y="1693"/>
                    <a:pt x="1101" y="1593"/>
                    <a:pt x="1135" y="1493"/>
                  </a:cubicBezTo>
                  <a:cubicBezTo>
                    <a:pt x="1168" y="1460"/>
                    <a:pt x="1168" y="1427"/>
                    <a:pt x="1168" y="1360"/>
                  </a:cubicBezTo>
                  <a:cubicBezTo>
                    <a:pt x="1168" y="1327"/>
                    <a:pt x="1168" y="1293"/>
                    <a:pt x="1135" y="1260"/>
                  </a:cubicBezTo>
                  <a:lnTo>
                    <a:pt x="1068" y="1260"/>
                  </a:lnTo>
                  <a:cubicBezTo>
                    <a:pt x="1035" y="1293"/>
                    <a:pt x="1001" y="1327"/>
                    <a:pt x="968" y="1360"/>
                  </a:cubicBezTo>
                  <a:cubicBezTo>
                    <a:pt x="901" y="1493"/>
                    <a:pt x="768" y="1593"/>
                    <a:pt x="668" y="1660"/>
                  </a:cubicBezTo>
                  <a:cubicBezTo>
                    <a:pt x="568" y="1693"/>
                    <a:pt x="534" y="1693"/>
                    <a:pt x="501" y="1693"/>
                  </a:cubicBezTo>
                  <a:cubicBezTo>
                    <a:pt x="468" y="1693"/>
                    <a:pt x="468" y="1660"/>
                    <a:pt x="468" y="1560"/>
                  </a:cubicBezTo>
                  <a:lnTo>
                    <a:pt x="468" y="860"/>
                  </a:lnTo>
                  <a:lnTo>
                    <a:pt x="868" y="593"/>
                  </a:lnTo>
                  <a:cubicBezTo>
                    <a:pt x="935" y="593"/>
                    <a:pt x="968" y="526"/>
                    <a:pt x="1001" y="493"/>
                  </a:cubicBezTo>
                  <a:cubicBezTo>
                    <a:pt x="1001" y="459"/>
                    <a:pt x="1035" y="393"/>
                    <a:pt x="1035" y="359"/>
                  </a:cubicBezTo>
                  <a:cubicBezTo>
                    <a:pt x="1035" y="292"/>
                    <a:pt x="1035" y="259"/>
                    <a:pt x="1001" y="226"/>
                  </a:cubicBezTo>
                  <a:cubicBezTo>
                    <a:pt x="968" y="226"/>
                    <a:pt x="935" y="226"/>
                    <a:pt x="868" y="259"/>
                  </a:cubicBezTo>
                  <a:lnTo>
                    <a:pt x="468" y="493"/>
                  </a:lnTo>
                  <a:lnTo>
                    <a:pt x="468" y="192"/>
                  </a:lnTo>
                  <a:cubicBezTo>
                    <a:pt x="468" y="126"/>
                    <a:pt x="468" y="59"/>
                    <a:pt x="434" y="26"/>
                  </a:cubicBezTo>
                  <a:cubicBezTo>
                    <a:pt x="417" y="9"/>
                    <a:pt x="401" y="1"/>
                    <a:pt x="38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6"/>
            <p:cNvSpPr/>
            <p:nvPr/>
          </p:nvSpPr>
          <p:spPr>
            <a:xfrm>
              <a:off x="2581175" y="2344625"/>
              <a:ext cx="32550" cy="59025"/>
            </a:xfrm>
            <a:custGeom>
              <a:avLst/>
              <a:gdLst/>
              <a:ahLst/>
              <a:cxnLst/>
              <a:rect l="l" t="t" r="r" b="b"/>
              <a:pathLst>
                <a:path w="1302" h="2361" extrusionOk="0">
                  <a:moveTo>
                    <a:pt x="434" y="0"/>
                  </a:moveTo>
                  <a:lnTo>
                    <a:pt x="168" y="100"/>
                  </a:lnTo>
                  <a:cubicBezTo>
                    <a:pt x="101" y="134"/>
                    <a:pt x="67" y="167"/>
                    <a:pt x="34" y="234"/>
                  </a:cubicBezTo>
                  <a:cubicBezTo>
                    <a:pt x="34" y="267"/>
                    <a:pt x="1" y="334"/>
                    <a:pt x="1" y="367"/>
                  </a:cubicBezTo>
                  <a:cubicBezTo>
                    <a:pt x="1" y="401"/>
                    <a:pt x="34" y="434"/>
                    <a:pt x="34" y="467"/>
                  </a:cubicBezTo>
                  <a:cubicBezTo>
                    <a:pt x="51" y="484"/>
                    <a:pt x="67" y="492"/>
                    <a:pt x="88" y="492"/>
                  </a:cubicBezTo>
                  <a:cubicBezTo>
                    <a:pt x="109" y="492"/>
                    <a:pt x="134" y="484"/>
                    <a:pt x="168" y="467"/>
                  </a:cubicBezTo>
                  <a:lnTo>
                    <a:pt x="201" y="467"/>
                  </a:lnTo>
                  <a:lnTo>
                    <a:pt x="201" y="1968"/>
                  </a:lnTo>
                  <a:cubicBezTo>
                    <a:pt x="168" y="1968"/>
                    <a:pt x="134" y="2002"/>
                    <a:pt x="101" y="2068"/>
                  </a:cubicBezTo>
                  <a:cubicBezTo>
                    <a:pt x="67" y="2102"/>
                    <a:pt x="34" y="2169"/>
                    <a:pt x="34" y="2235"/>
                  </a:cubicBezTo>
                  <a:cubicBezTo>
                    <a:pt x="34" y="2269"/>
                    <a:pt x="34" y="2302"/>
                    <a:pt x="67" y="2335"/>
                  </a:cubicBezTo>
                  <a:cubicBezTo>
                    <a:pt x="84" y="2352"/>
                    <a:pt x="101" y="2360"/>
                    <a:pt x="122" y="2360"/>
                  </a:cubicBezTo>
                  <a:cubicBezTo>
                    <a:pt x="143" y="2360"/>
                    <a:pt x="168" y="2352"/>
                    <a:pt x="201" y="2335"/>
                  </a:cubicBezTo>
                  <a:lnTo>
                    <a:pt x="434" y="2169"/>
                  </a:lnTo>
                  <a:cubicBezTo>
                    <a:pt x="501" y="2135"/>
                    <a:pt x="534" y="2102"/>
                    <a:pt x="568" y="2068"/>
                  </a:cubicBezTo>
                  <a:cubicBezTo>
                    <a:pt x="601" y="2002"/>
                    <a:pt x="601" y="1968"/>
                    <a:pt x="601" y="1902"/>
                  </a:cubicBezTo>
                  <a:cubicBezTo>
                    <a:pt x="601" y="1835"/>
                    <a:pt x="568" y="1802"/>
                    <a:pt x="534" y="1802"/>
                  </a:cubicBezTo>
                  <a:cubicBezTo>
                    <a:pt x="501" y="1802"/>
                    <a:pt x="468" y="1802"/>
                    <a:pt x="434" y="1835"/>
                  </a:cubicBezTo>
                  <a:lnTo>
                    <a:pt x="434" y="1168"/>
                  </a:lnTo>
                  <a:cubicBezTo>
                    <a:pt x="468" y="1068"/>
                    <a:pt x="534" y="968"/>
                    <a:pt x="601" y="901"/>
                  </a:cubicBezTo>
                  <a:cubicBezTo>
                    <a:pt x="635" y="834"/>
                    <a:pt x="668" y="801"/>
                    <a:pt x="701" y="768"/>
                  </a:cubicBezTo>
                  <a:cubicBezTo>
                    <a:pt x="735" y="756"/>
                    <a:pt x="761" y="753"/>
                    <a:pt x="782" y="753"/>
                  </a:cubicBezTo>
                  <a:cubicBezTo>
                    <a:pt x="824" y="753"/>
                    <a:pt x="846" y="768"/>
                    <a:pt x="868" y="768"/>
                  </a:cubicBezTo>
                  <a:cubicBezTo>
                    <a:pt x="901" y="801"/>
                    <a:pt x="901" y="834"/>
                    <a:pt x="901" y="934"/>
                  </a:cubicBezTo>
                  <a:lnTo>
                    <a:pt x="901" y="1568"/>
                  </a:lnTo>
                  <a:cubicBezTo>
                    <a:pt x="868" y="1601"/>
                    <a:pt x="835" y="1635"/>
                    <a:pt x="801" y="1668"/>
                  </a:cubicBezTo>
                  <a:cubicBezTo>
                    <a:pt x="768" y="1702"/>
                    <a:pt x="735" y="1768"/>
                    <a:pt x="735" y="1835"/>
                  </a:cubicBezTo>
                  <a:cubicBezTo>
                    <a:pt x="735" y="1868"/>
                    <a:pt x="768" y="1902"/>
                    <a:pt x="768" y="1935"/>
                  </a:cubicBezTo>
                  <a:cubicBezTo>
                    <a:pt x="785" y="1952"/>
                    <a:pt x="801" y="1960"/>
                    <a:pt x="822" y="1960"/>
                  </a:cubicBezTo>
                  <a:cubicBezTo>
                    <a:pt x="843" y="1960"/>
                    <a:pt x="868" y="1952"/>
                    <a:pt x="901" y="1935"/>
                  </a:cubicBezTo>
                  <a:lnTo>
                    <a:pt x="1168" y="1802"/>
                  </a:lnTo>
                  <a:cubicBezTo>
                    <a:pt x="1202" y="1768"/>
                    <a:pt x="1235" y="1735"/>
                    <a:pt x="1268" y="1668"/>
                  </a:cubicBezTo>
                  <a:cubicBezTo>
                    <a:pt x="1302" y="1635"/>
                    <a:pt x="1302" y="1568"/>
                    <a:pt x="1302" y="1535"/>
                  </a:cubicBezTo>
                  <a:cubicBezTo>
                    <a:pt x="1302" y="1468"/>
                    <a:pt x="1268" y="1435"/>
                    <a:pt x="1268" y="1401"/>
                  </a:cubicBezTo>
                  <a:cubicBezTo>
                    <a:pt x="1235" y="1401"/>
                    <a:pt x="1202" y="1435"/>
                    <a:pt x="1135" y="1468"/>
                  </a:cubicBezTo>
                  <a:lnTo>
                    <a:pt x="1135" y="801"/>
                  </a:lnTo>
                  <a:cubicBezTo>
                    <a:pt x="1135" y="701"/>
                    <a:pt x="1135" y="601"/>
                    <a:pt x="1068" y="501"/>
                  </a:cubicBezTo>
                  <a:cubicBezTo>
                    <a:pt x="1035" y="434"/>
                    <a:pt x="1001" y="401"/>
                    <a:pt x="935" y="401"/>
                  </a:cubicBezTo>
                  <a:cubicBezTo>
                    <a:pt x="868" y="401"/>
                    <a:pt x="768" y="401"/>
                    <a:pt x="735" y="467"/>
                  </a:cubicBezTo>
                  <a:cubicBezTo>
                    <a:pt x="668" y="501"/>
                    <a:pt x="601" y="534"/>
                    <a:pt x="568" y="567"/>
                  </a:cubicBezTo>
                  <a:cubicBezTo>
                    <a:pt x="534" y="634"/>
                    <a:pt x="468" y="701"/>
                    <a:pt x="434" y="768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6"/>
            <p:cNvSpPr/>
            <p:nvPr/>
          </p:nvSpPr>
          <p:spPr>
            <a:xfrm>
              <a:off x="2618700" y="2319600"/>
              <a:ext cx="26725" cy="63200"/>
            </a:xfrm>
            <a:custGeom>
              <a:avLst/>
              <a:gdLst/>
              <a:ahLst/>
              <a:cxnLst/>
              <a:rect l="l" t="t" r="r" b="b"/>
              <a:pathLst>
                <a:path w="1069" h="2528" extrusionOk="0">
                  <a:moveTo>
                    <a:pt x="668" y="1"/>
                  </a:moveTo>
                  <a:lnTo>
                    <a:pt x="268" y="234"/>
                  </a:lnTo>
                  <a:cubicBezTo>
                    <a:pt x="201" y="234"/>
                    <a:pt x="168" y="301"/>
                    <a:pt x="134" y="334"/>
                  </a:cubicBezTo>
                  <a:cubicBezTo>
                    <a:pt x="101" y="368"/>
                    <a:pt x="101" y="434"/>
                    <a:pt x="101" y="501"/>
                  </a:cubicBezTo>
                  <a:cubicBezTo>
                    <a:pt x="101" y="534"/>
                    <a:pt x="101" y="568"/>
                    <a:pt x="134" y="601"/>
                  </a:cubicBezTo>
                  <a:cubicBezTo>
                    <a:pt x="168" y="601"/>
                    <a:pt x="201" y="601"/>
                    <a:pt x="268" y="568"/>
                  </a:cubicBezTo>
                  <a:lnTo>
                    <a:pt x="434" y="468"/>
                  </a:lnTo>
                  <a:lnTo>
                    <a:pt x="434" y="1969"/>
                  </a:lnTo>
                  <a:lnTo>
                    <a:pt x="168" y="2135"/>
                  </a:lnTo>
                  <a:cubicBezTo>
                    <a:pt x="101" y="2169"/>
                    <a:pt x="68" y="2202"/>
                    <a:pt x="34" y="2236"/>
                  </a:cubicBezTo>
                  <a:cubicBezTo>
                    <a:pt x="34" y="2302"/>
                    <a:pt x="1" y="2336"/>
                    <a:pt x="1" y="2402"/>
                  </a:cubicBezTo>
                  <a:cubicBezTo>
                    <a:pt x="1" y="2436"/>
                    <a:pt x="1" y="2469"/>
                    <a:pt x="34" y="2502"/>
                  </a:cubicBezTo>
                  <a:cubicBezTo>
                    <a:pt x="51" y="2519"/>
                    <a:pt x="68" y="2527"/>
                    <a:pt x="88" y="2527"/>
                  </a:cubicBezTo>
                  <a:cubicBezTo>
                    <a:pt x="109" y="2527"/>
                    <a:pt x="134" y="2519"/>
                    <a:pt x="168" y="2502"/>
                  </a:cubicBezTo>
                  <a:lnTo>
                    <a:pt x="935" y="2069"/>
                  </a:lnTo>
                  <a:cubicBezTo>
                    <a:pt x="968" y="2035"/>
                    <a:pt x="1035" y="2002"/>
                    <a:pt x="1035" y="1935"/>
                  </a:cubicBezTo>
                  <a:cubicBezTo>
                    <a:pt x="1068" y="1902"/>
                    <a:pt x="1068" y="1835"/>
                    <a:pt x="1068" y="1802"/>
                  </a:cubicBezTo>
                  <a:cubicBezTo>
                    <a:pt x="1068" y="1769"/>
                    <a:pt x="1068" y="1735"/>
                    <a:pt x="1035" y="1702"/>
                  </a:cubicBezTo>
                  <a:cubicBezTo>
                    <a:pt x="1035" y="1685"/>
                    <a:pt x="1027" y="1677"/>
                    <a:pt x="1010" y="1677"/>
                  </a:cubicBezTo>
                  <a:cubicBezTo>
                    <a:pt x="993" y="1677"/>
                    <a:pt x="968" y="1685"/>
                    <a:pt x="935" y="1702"/>
                  </a:cubicBezTo>
                  <a:lnTo>
                    <a:pt x="668" y="186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6"/>
            <p:cNvSpPr/>
            <p:nvPr/>
          </p:nvSpPr>
          <p:spPr>
            <a:xfrm>
              <a:off x="2651225" y="2310650"/>
              <a:ext cx="31725" cy="72975"/>
            </a:xfrm>
            <a:custGeom>
              <a:avLst/>
              <a:gdLst/>
              <a:ahLst/>
              <a:cxnLst/>
              <a:rect l="l" t="t" r="r" b="b"/>
              <a:pathLst>
                <a:path w="1269" h="2919" extrusionOk="0">
                  <a:moveTo>
                    <a:pt x="1181" y="0"/>
                  </a:moveTo>
                  <a:cubicBezTo>
                    <a:pt x="1160" y="0"/>
                    <a:pt x="1135" y="8"/>
                    <a:pt x="1102" y="25"/>
                  </a:cubicBezTo>
                  <a:lnTo>
                    <a:pt x="901" y="158"/>
                  </a:lnTo>
                  <a:cubicBezTo>
                    <a:pt x="868" y="192"/>
                    <a:pt x="801" y="225"/>
                    <a:pt x="801" y="292"/>
                  </a:cubicBezTo>
                  <a:cubicBezTo>
                    <a:pt x="768" y="325"/>
                    <a:pt x="735" y="359"/>
                    <a:pt x="735" y="425"/>
                  </a:cubicBezTo>
                  <a:cubicBezTo>
                    <a:pt x="735" y="459"/>
                    <a:pt x="768" y="492"/>
                    <a:pt x="801" y="525"/>
                  </a:cubicBezTo>
                  <a:cubicBezTo>
                    <a:pt x="801" y="542"/>
                    <a:pt x="810" y="550"/>
                    <a:pt x="826" y="550"/>
                  </a:cubicBezTo>
                  <a:cubicBezTo>
                    <a:pt x="843" y="550"/>
                    <a:pt x="868" y="542"/>
                    <a:pt x="901" y="525"/>
                  </a:cubicBezTo>
                  <a:lnTo>
                    <a:pt x="901" y="525"/>
                  </a:lnTo>
                  <a:lnTo>
                    <a:pt x="635" y="1493"/>
                  </a:lnTo>
                  <a:lnTo>
                    <a:pt x="368" y="826"/>
                  </a:lnTo>
                  <a:cubicBezTo>
                    <a:pt x="401" y="792"/>
                    <a:pt x="434" y="759"/>
                    <a:pt x="468" y="726"/>
                  </a:cubicBezTo>
                  <a:cubicBezTo>
                    <a:pt x="501" y="692"/>
                    <a:pt x="501" y="625"/>
                    <a:pt x="501" y="592"/>
                  </a:cubicBezTo>
                  <a:cubicBezTo>
                    <a:pt x="501" y="525"/>
                    <a:pt x="501" y="492"/>
                    <a:pt x="468" y="459"/>
                  </a:cubicBezTo>
                  <a:cubicBezTo>
                    <a:pt x="451" y="442"/>
                    <a:pt x="434" y="434"/>
                    <a:pt x="418" y="434"/>
                  </a:cubicBezTo>
                  <a:cubicBezTo>
                    <a:pt x="401" y="434"/>
                    <a:pt x="384" y="442"/>
                    <a:pt x="368" y="459"/>
                  </a:cubicBezTo>
                  <a:lnTo>
                    <a:pt x="134" y="592"/>
                  </a:lnTo>
                  <a:cubicBezTo>
                    <a:pt x="101" y="625"/>
                    <a:pt x="67" y="659"/>
                    <a:pt x="34" y="692"/>
                  </a:cubicBezTo>
                  <a:cubicBezTo>
                    <a:pt x="1" y="759"/>
                    <a:pt x="1" y="792"/>
                    <a:pt x="1" y="859"/>
                  </a:cubicBezTo>
                  <a:cubicBezTo>
                    <a:pt x="1" y="892"/>
                    <a:pt x="1" y="926"/>
                    <a:pt x="34" y="959"/>
                  </a:cubicBezTo>
                  <a:lnTo>
                    <a:pt x="101" y="959"/>
                  </a:lnTo>
                  <a:lnTo>
                    <a:pt x="501" y="1893"/>
                  </a:lnTo>
                  <a:lnTo>
                    <a:pt x="368" y="2393"/>
                  </a:lnTo>
                  <a:lnTo>
                    <a:pt x="134" y="2527"/>
                  </a:lnTo>
                  <a:cubicBezTo>
                    <a:pt x="101" y="2560"/>
                    <a:pt x="67" y="2594"/>
                    <a:pt x="34" y="2627"/>
                  </a:cubicBezTo>
                  <a:cubicBezTo>
                    <a:pt x="1" y="2694"/>
                    <a:pt x="1" y="2727"/>
                    <a:pt x="1" y="2794"/>
                  </a:cubicBezTo>
                  <a:cubicBezTo>
                    <a:pt x="1" y="2827"/>
                    <a:pt x="1" y="2860"/>
                    <a:pt x="34" y="2894"/>
                  </a:cubicBezTo>
                  <a:cubicBezTo>
                    <a:pt x="51" y="2910"/>
                    <a:pt x="67" y="2919"/>
                    <a:pt x="84" y="2919"/>
                  </a:cubicBezTo>
                  <a:cubicBezTo>
                    <a:pt x="101" y="2919"/>
                    <a:pt x="117" y="2910"/>
                    <a:pt x="134" y="2894"/>
                  </a:cubicBezTo>
                  <a:lnTo>
                    <a:pt x="635" y="2594"/>
                  </a:lnTo>
                  <a:cubicBezTo>
                    <a:pt x="701" y="2560"/>
                    <a:pt x="735" y="2527"/>
                    <a:pt x="768" y="2493"/>
                  </a:cubicBezTo>
                  <a:cubicBezTo>
                    <a:pt x="768" y="2427"/>
                    <a:pt x="801" y="2393"/>
                    <a:pt x="801" y="2327"/>
                  </a:cubicBezTo>
                  <a:cubicBezTo>
                    <a:pt x="801" y="2260"/>
                    <a:pt x="768" y="2227"/>
                    <a:pt x="735" y="2227"/>
                  </a:cubicBezTo>
                  <a:cubicBezTo>
                    <a:pt x="701" y="2227"/>
                    <a:pt x="668" y="2227"/>
                    <a:pt x="635" y="2260"/>
                  </a:cubicBezTo>
                  <a:lnTo>
                    <a:pt x="1135" y="392"/>
                  </a:lnTo>
                  <a:cubicBezTo>
                    <a:pt x="1202" y="359"/>
                    <a:pt x="1202" y="325"/>
                    <a:pt x="1235" y="292"/>
                  </a:cubicBezTo>
                  <a:cubicBezTo>
                    <a:pt x="1268" y="225"/>
                    <a:pt x="1268" y="192"/>
                    <a:pt x="1268" y="158"/>
                  </a:cubicBezTo>
                  <a:cubicBezTo>
                    <a:pt x="1268" y="92"/>
                    <a:pt x="1268" y="58"/>
                    <a:pt x="1235" y="25"/>
                  </a:cubicBezTo>
                  <a:cubicBezTo>
                    <a:pt x="1218" y="8"/>
                    <a:pt x="1202" y="0"/>
                    <a:pt x="118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6"/>
            <p:cNvSpPr/>
            <p:nvPr/>
          </p:nvSpPr>
          <p:spPr>
            <a:xfrm>
              <a:off x="2682925" y="2279775"/>
              <a:ext cx="32550" cy="50475"/>
            </a:xfrm>
            <a:custGeom>
              <a:avLst/>
              <a:gdLst/>
              <a:ahLst/>
              <a:cxnLst/>
              <a:rect l="l" t="t" r="r" b="b"/>
              <a:pathLst>
                <a:path w="1302" h="2019" extrusionOk="0">
                  <a:moveTo>
                    <a:pt x="1247" y="1"/>
                  </a:moveTo>
                  <a:cubicBezTo>
                    <a:pt x="1235" y="1"/>
                    <a:pt x="1218" y="9"/>
                    <a:pt x="1201" y="26"/>
                  </a:cubicBezTo>
                  <a:cubicBezTo>
                    <a:pt x="1168" y="59"/>
                    <a:pt x="1134" y="93"/>
                    <a:pt x="1101" y="126"/>
                  </a:cubicBezTo>
                  <a:lnTo>
                    <a:pt x="0" y="1694"/>
                  </a:lnTo>
                  <a:lnTo>
                    <a:pt x="1101" y="1994"/>
                  </a:lnTo>
                  <a:cubicBezTo>
                    <a:pt x="1118" y="2011"/>
                    <a:pt x="1134" y="2019"/>
                    <a:pt x="1151" y="2019"/>
                  </a:cubicBezTo>
                  <a:cubicBezTo>
                    <a:pt x="1168" y="2019"/>
                    <a:pt x="1184" y="2011"/>
                    <a:pt x="1201" y="1994"/>
                  </a:cubicBezTo>
                  <a:cubicBezTo>
                    <a:pt x="1235" y="1961"/>
                    <a:pt x="1268" y="1927"/>
                    <a:pt x="1268" y="1894"/>
                  </a:cubicBezTo>
                  <a:cubicBezTo>
                    <a:pt x="1301" y="1860"/>
                    <a:pt x="1301" y="1794"/>
                    <a:pt x="1301" y="1760"/>
                  </a:cubicBezTo>
                  <a:cubicBezTo>
                    <a:pt x="1301" y="1727"/>
                    <a:pt x="1301" y="1694"/>
                    <a:pt x="1301" y="1660"/>
                  </a:cubicBezTo>
                  <a:cubicBezTo>
                    <a:pt x="1301" y="1660"/>
                    <a:pt x="1268" y="1627"/>
                    <a:pt x="1235" y="1627"/>
                  </a:cubicBezTo>
                  <a:lnTo>
                    <a:pt x="501" y="1427"/>
                  </a:lnTo>
                  <a:lnTo>
                    <a:pt x="1235" y="359"/>
                  </a:lnTo>
                  <a:cubicBezTo>
                    <a:pt x="1268" y="326"/>
                    <a:pt x="1301" y="293"/>
                    <a:pt x="1301" y="226"/>
                  </a:cubicBezTo>
                  <a:cubicBezTo>
                    <a:pt x="1301" y="193"/>
                    <a:pt x="1301" y="159"/>
                    <a:pt x="1301" y="126"/>
                  </a:cubicBezTo>
                  <a:cubicBezTo>
                    <a:pt x="1301" y="93"/>
                    <a:pt x="1301" y="59"/>
                    <a:pt x="1268" y="26"/>
                  </a:cubicBezTo>
                  <a:cubicBezTo>
                    <a:pt x="1268" y="9"/>
                    <a:pt x="1260" y="1"/>
                    <a:pt x="124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6"/>
            <p:cNvSpPr/>
            <p:nvPr/>
          </p:nvSpPr>
          <p:spPr>
            <a:xfrm>
              <a:off x="2723775" y="2249550"/>
              <a:ext cx="24225" cy="83200"/>
            </a:xfrm>
            <a:custGeom>
              <a:avLst/>
              <a:gdLst/>
              <a:ahLst/>
              <a:cxnLst/>
              <a:rect l="l" t="t" r="r" b="b"/>
              <a:pathLst>
                <a:path w="969" h="3328" extrusionOk="0">
                  <a:moveTo>
                    <a:pt x="868" y="1"/>
                  </a:moveTo>
                  <a:cubicBezTo>
                    <a:pt x="835" y="34"/>
                    <a:pt x="801" y="67"/>
                    <a:pt x="801" y="101"/>
                  </a:cubicBezTo>
                  <a:cubicBezTo>
                    <a:pt x="768" y="134"/>
                    <a:pt x="768" y="201"/>
                    <a:pt x="735" y="234"/>
                  </a:cubicBezTo>
                  <a:lnTo>
                    <a:pt x="34" y="3069"/>
                  </a:lnTo>
                  <a:cubicBezTo>
                    <a:pt x="1" y="3103"/>
                    <a:pt x="1" y="3170"/>
                    <a:pt x="1" y="3203"/>
                  </a:cubicBezTo>
                  <a:cubicBezTo>
                    <a:pt x="1" y="3236"/>
                    <a:pt x="1" y="3270"/>
                    <a:pt x="34" y="3303"/>
                  </a:cubicBezTo>
                  <a:cubicBezTo>
                    <a:pt x="34" y="3320"/>
                    <a:pt x="51" y="3328"/>
                    <a:pt x="68" y="3328"/>
                  </a:cubicBezTo>
                  <a:cubicBezTo>
                    <a:pt x="84" y="3328"/>
                    <a:pt x="101" y="3320"/>
                    <a:pt x="101" y="3303"/>
                  </a:cubicBezTo>
                  <a:cubicBezTo>
                    <a:pt x="134" y="3303"/>
                    <a:pt x="168" y="3270"/>
                    <a:pt x="168" y="3236"/>
                  </a:cubicBezTo>
                  <a:cubicBezTo>
                    <a:pt x="201" y="3203"/>
                    <a:pt x="201" y="3136"/>
                    <a:pt x="234" y="3103"/>
                  </a:cubicBezTo>
                  <a:lnTo>
                    <a:pt x="968" y="267"/>
                  </a:lnTo>
                  <a:cubicBezTo>
                    <a:pt x="968" y="201"/>
                    <a:pt x="968" y="167"/>
                    <a:pt x="968" y="101"/>
                  </a:cubicBezTo>
                  <a:cubicBezTo>
                    <a:pt x="968" y="67"/>
                    <a:pt x="968" y="34"/>
                    <a:pt x="9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6"/>
            <p:cNvSpPr/>
            <p:nvPr/>
          </p:nvSpPr>
          <p:spPr>
            <a:xfrm>
              <a:off x="2756300" y="2251425"/>
              <a:ext cx="29225" cy="48225"/>
            </a:xfrm>
            <a:custGeom>
              <a:avLst/>
              <a:gdLst/>
              <a:ahLst/>
              <a:cxnLst/>
              <a:rect l="l" t="t" r="r" b="b"/>
              <a:pathLst>
                <a:path w="1169" h="1929" extrusionOk="0">
                  <a:moveTo>
                    <a:pt x="1047" y="1"/>
                  </a:moveTo>
                  <a:cubicBezTo>
                    <a:pt x="1035" y="1"/>
                    <a:pt x="1018" y="9"/>
                    <a:pt x="1001" y="26"/>
                  </a:cubicBezTo>
                  <a:cubicBezTo>
                    <a:pt x="968" y="59"/>
                    <a:pt x="935" y="92"/>
                    <a:pt x="935" y="126"/>
                  </a:cubicBezTo>
                  <a:cubicBezTo>
                    <a:pt x="890" y="126"/>
                    <a:pt x="846" y="111"/>
                    <a:pt x="811" y="111"/>
                  </a:cubicBezTo>
                  <a:cubicBezTo>
                    <a:pt x="794" y="111"/>
                    <a:pt x="779" y="115"/>
                    <a:pt x="768" y="126"/>
                  </a:cubicBezTo>
                  <a:cubicBezTo>
                    <a:pt x="701" y="126"/>
                    <a:pt x="635" y="159"/>
                    <a:pt x="568" y="192"/>
                  </a:cubicBezTo>
                  <a:cubicBezTo>
                    <a:pt x="401" y="293"/>
                    <a:pt x="268" y="459"/>
                    <a:pt x="168" y="659"/>
                  </a:cubicBezTo>
                  <a:cubicBezTo>
                    <a:pt x="67" y="893"/>
                    <a:pt x="1" y="1126"/>
                    <a:pt x="1" y="1393"/>
                  </a:cubicBezTo>
                  <a:cubicBezTo>
                    <a:pt x="1" y="1660"/>
                    <a:pt x="101" y="1827"/>
                    <a:pt x="201" y="1894"/>
                  </a:cubicBezTo>
                  <a:cubicBezTo>
                    <a:pt x="236" y="1917"/>
                    <a:pt x="276" y="1928"/>
                    <a:pt x="321" y="1928"/>
                  </a:cubicBezTo>
                  <a:cubicBezTo>
                    <a:pt x="404" y="1928"/>
                    <a:pt x="505" y="1892"/>
                    <a:pt x="635" y="1827"/>
                  </a:cubicBezTo>
                  <a:cubicBezTo>
                    <a:pt x="801" y="1727"/>
                    <a:pt x="968" y="1593"/>
                    <a:pt x="1068" y="1393"/>
                  </a:cubicBezTo>
                  <a:cubicBezTo>
                    <a:pt x="1135" y="1327"/>
                    <a:pt x="1168" y="1227"/>
                    <a:pt x="1168" y="1126"/>
                  </a:cubicBezTo>
                  <a:cubicBezTo>
                    <a:pt x="1168" y="1093"/>
                    <a:pt x="1168" y="1060"/>
                    <a:pt x="1135" y="1026"/>
                  </a:cubicBezTo>
                  <a:cubicBezTo>
                    <a:pt x="1118" y="1010"/>
                    <a:pt x="1102" y="1001"/>
                    <a:pt x="1089" y="1001"/>
                  </a:cubicBezTo>
                  <a:cubicBezTo>
                    <a:pt x="1077" y="1001"/>
                    <a:pt x="1068" y="1010"/>
                    <a:pt x="1068" y="1026"/>
                  </a:cubicBezTo>
                  <a:cubicBezTo>
                    <a:pt x="1035" y="1060"/>
                    <a:pt x="1001" y="1093"/>
                    <a:pt x="968" y="1126"/>
                  </a:cubicBezTo>
                  <a:cubicBezTo>
                    <a:pt x="935" y="1193"/>
                    <a:pt x="901" y="1227"/>
                    <a:pt x="868" y="1293"/>
                  </a:cubicBezTo>
                  <a:cubicBezTo>
                    <a:pt x="801" y="1360"/>
                    <a:pt x="735" y="1427"/>
                    <a:pt x="635" y="1460"/>
                  </a:cubicBezTo>
                  <a:cubicBezTo>
                    <a:pt x="550" y="1523"/>
                    <a:pt x="479" y="1547"/>
                    <a:pt x="421" y="1547"/>
                  </a:cubicBezTo>
                  <a:cubicBezTo>
                    <a:pt x="388" y="1547"/>
                    <a:pt x="359" y="1539"/>
                    <a:pt x="334" y="1527"/>
                  </a:cubicBezTo>
                  <a:cubicBezTo>
                    <a:pt x="268" y="1460"/>
                    <a:pt x="234" y="1360"/>
                    <a:pt x="234" y="1260"/>
                  </a:cubicBezTo>
                  <a:cubicBezTo>
                    <a:pt x="234" y="1126"/>
                    <a:pt x="268" y="960"/>
                    <a:pt x="334" y="860"/>
                  </a:cubicBezTo>
                  <a:cubicBezTo>
                    <a:pt x="401" y="726"/>
                    <a:pt x="468" y="626"/>
                    <a:pt x="601" y="559"/>
                  </a:cubicBezTo>
                  <a:cubicBezTo>
                    <a:pt x="668" y="493"/>
                    <a:pt x="735" y="493"/>
                    <a:pt x="835" y="493"/>
                  </a:cubicBezTo>
                  <a:cubicBezTo>
                    <a:pt x="868" y="526"/>
                    <a:pt x="868" y="559"/>
                    <a:pt x="868" y="593"/>
                  </a:cubicBezTo>
                  <a:cubicBezTo>
                    <a:pt x="901" y="659"/>
                    <a:pt x="935" y="693"/>
                    <a:pt x="935" y="693"/>
                  </a:cubicBezTo>
                  <a:cubicBezTo>
                    <a:pt x="935" y="709"/>
                    <a:pt x="943" y="718"/>
                    <a:pt x="956" y="718"/>
                  </a:cubicBezTo>
                  <a:cubicBezTo>
                    <a:pt x="968" y="718"/>
                    <a:pt x="985" y="709"/>
                    <a:pt x="1001" y="693"/>
                  </a:cubicBezTo>
                  <a:cubicBezTo>
                    <a:pt x="1035" y="693"/>
                    <a:pt x="1068" y="659"/>
                    <a:pt x="1068" y="593"/>
                  </a:cubicBezTo>
                  <a:cubicBezTo>
                    <a:pt x="1102" y="526"/>
                    <a:pt x="1102" y="459"/>
                    <a:pt x="1102" y="393"/>
                  </a:cubicBezTo>
                  <a:lnTo>
                    <a:pt x="1102" y="192"/>
                  </a:lnTo>
                  <a:cubicBezTo>
                    <a:pt x="1135" y="126"/>
                    <a:pt x="1102" y="59"/>
                    <a:pt x="1068" y="26"/>
                  </a:cubicBezTo>
                  <a:cubicBezTo>
                    <a:pt x="1068" y="9"/>
                    <a:pt x="1060" y="1"/>
                    <a:pt x="104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6"/>
            <p:cNvSpPr/>
            <p:nvPr/>
          </p:nvSpPr>
          <p:spPr>
            <a:xfrm>
              <a:off x="2788825" y="2225375"/>
              <a:ext cx="32550" cy="59025"/>
            </a:xfrm>
            <a:custGeom>
              <a:avLst/>
              <a:gdLst/>
              <a:ahLst/>
              <a:cxnLst/>
              <a:rect l="l" t="t" r="r" b="b"/>
              <a:pathLst>
                <a:path w="1302" h="2361" extrusionOk="0">
                  <a:moveTo>
                    <a:pt x="401" y="0"/>
                  </a:moveTo>
                  <a:lnTo>
                    <a:pt x="134" y="67"/>
                  </a:lnTo>
                  <a:cubicBezTo>
                    <a:pt x="101" y="100"/>
                    <a:pt x="67" y="134"/>
                    <a:pt x="34" y="200"/>
                  </a:cubicBezTo>
                  <a:cubicBezTo>
                    <a:pt x="1" y="234"/>
                    <a:pt x="1" y="267"/>
                    <a:pt x="1" y="334"/>
                  </a:cubicBezTo>
                  <a:cubicBezTo>
                    <a:pt x="1" y="367"/>
                    <a:pt x="1" y="401"/>
                    <a:pt x="34" y="434"/>
                  </a:cubicBezTo>
                  <a:cubicBezTo>
                    <a:pt x="51" y="451"/>
                    <a:pt x="67" y="459"/>
                    <a:pt x="84" y="459"/>
                  </a:cubicBezTo>
                  <a:cubicBezTo>
                    <a:pt x="101" y="459"/>
                    <a:pt x="117" y="451"/>
                    <a:pt x="134" y="434"/>
                  </a:cubicBezTo>
                  <a:lnTo>
                    <a:pt x="167" y="434"/>
                  </a:lnTo>
                  <a:lnTo>
                    <a:pt x="167" y="1935"/>
                  </a:lnTo>
                  <a:cubicBezTo>
                    <a:pt x="134" y="1968"/>
                    <a:pt x="101" y="2002"/>
                    <a:pt x="67" y="2035"/>
                  </a:cubicBezTo>
                  <a:cubicBezTo>
                    <a:pt x="34" y="2102"/>
                    <a:pt x="34" y="2135"/>
                    <a:pt x="1" y="2202"/>
                  </a:cubicBezTo>
                  <a:cubicBezTo>
                    <a:pt x="1" y="2269"/>
                    <a:pt x="34" y="2302"/>
                    <a:pt x="67" y="2335"/>
                  </a:cubicBezTo>
                  <a:cubicBezTo>
                    <a:pt x="67" y="2352"/>
                    <a:pt x="76" y="2360"/>
                    <a:pt x="92" y="2360"/>
                  </a:cubicBezTo>
                  <a:cubicBezTo>
                    <a:pt x="109" y="2360"/>
                    <a:pt x="134" y="2352"/>
                    <a:pt x="167" y="2335"/>
                  </a:cubicBezTo>
                  <a:lnTo>
                    <a:pt x="434" y="2168"/>
                  </a:lnTo>
                  <a:cubicBezTo>
                    <a:pt x="468" y="2135"/>
                    <a:pt x="501" y="2102"/>
                    <a:pt x="534" y="2068"/>
                  </a:cubicBezTo>
                  <a:cubicBezTo>
                    <a:pt x="568" y="2002"/>
                    <a:pt x="568" y="1968"/>
                    <a:pt x="568" y="1902"/>
                  </a:cubicBezTo>
                  <a:cubicBezTo>
                    <a:pt x="568" y="1835"/>
                    <a:pt x="568" y="1802"/>
                    <a:pt x="534" y="1802"/>
                  </a:cubicBezTo>
                  <a:cubicBezTo>
                    <a:pt x="501" y="1802"/>
                    <a:pt x="468" y="1802"/>
                    <a:pt x="401" y="1835"/>
                  </a:cubicBezTo>
                  <a:lnTo>
                    <a:pt x="401" y="1168"/>
                  </a:lnTo>
                  <a:cubicBezTo>
                    <a:pt x="468" y="1068"/>
                    <a:pt x="501" y="1001"/>
                    <a:pt x="568" y="901"/>
                  </a:cubicBezTo>
                  <a:cubicBezTo>
                    <a:pt x="601" y="834"/>
                    <a:pt x="634" y="801"/>
                    <a:pt x="701" y="767"/>
                  </a:cubicBezTo>
                  <a:lnTo>
                    <a:pt x="868" y="767"/>
                  </a:lnTo>
                  <a:cubicBezTo>
                    <a:pt x="901" y="801"/>
                    <a:pt x="901" y="834"/>
                    <a:pt x="901" y="934"/>
                  </a:cubicBezTo>
                  <a:lnTo>
                    <a:pt x="901" y="1568"/>
                  </a:lnTo>
                  <a:cubicBezTo>
                    <a:pt x="868" y="1601"/>
                    <a:pt x="801" y="1635"/>
                    <a:pt x="768" y="1668"/>
                  </a:cubicBezTo>
                  <a:cubicBezTo>
                    <a:pt x="735" y="1701"/>
                    <a:pt x="735" y="1768"/>
                    <a:pt x="735" y="1835"/>
                  </a:cubicBezTo>
                  <a:cubicBezTo>
                    <a:pt x="735" y="1868"/>
                    <a:pt x="735" y="1902"/>
                    <a:pt x="768" y="1935"/>
                  </a:cubicBezTo>
                  <a:cubicBezTo>
                    <a:pt x="785" y="1952"/>
                    <a:pt x="801" y="1960"/>
                    <a:pt x="818" y="1960"/>
                  </a:cubicBezTo>
                  <a:cubicBezTo>
                    <a:pt x="835" y="1960"/>
                    <a:pt x="851" y="1952"/>
                    <a:pt x="868" y="1935"/>
                  </a:cubicBezTo>
                  <a:lnTo>
                    <a:pt x="1135" y="1768"/>
                  </a:lnTo>
                  <a:cubicBezTo>
                    <a:pt x="1202" y="1735"/>
                    <a:pt x="1235" y="1701"/>
                    <a:pt x="1268" y="1668"/>
                  </a:cubicBezTo>
                  <a:cubicBezTo>
                    <a:pt x="1268" y="1635"/>
                    <a:pt x="1302" y="1568"/>
                    <a:pt x="1302" y="1535"/>
                  </a:cubicBezTo>
                  <a:cubicBezTo>
                    <a:pt x="1302" y="1468"/>
                    <a:pt x="1268" y="1401"/>
                    <a:pt x="1235" y="1401"/>
                  </a:cubicBezTo>
                  <a:cubicBezTo>
                    <a:pt x="1202" y="1401"/>
                    <a:pt x="1168" y="1401"/>
                    <a:pt x="1135" y="1435"/>
                  </a:cubicBezTo>
                  <a:lnTo>
                    <a:pt x="1135" y="801"/>
                  </a:lnTo>
                  <a:cubicBezTo>
                    <a:pt x="1135" y="667"/>
                    <a:pt x="1101" y="567"/>
                    <a:pt x="1068" y="501"/>
                  </a:cubicBezTo>
                  <a:cubicBezTo>
                    <a:pt x="1035" y="434"/>
                    <a:pt x="968" y="401"/>
                    <a:pt x="901" y="367"/>
                  </a:cubicBezTo>
                  <a:cubicBezTo>
                    <a:pt x="835" y="367"/>
                    <a:pt x="768" y="401"/>
                    <a:pt x="701" y="434"/>
                  </a:cubicBezTo>
                  <a:cubicBezTo>
                    <a:pt x="634" y="467"/>
                    <a:pt x="601" y="501"/>
                    <a:pt x="568" y="567"/>
                  </a:cubicBezTo>
                  <a:cubicBezTo>
                    <a:pt x="501" y="601"/>
                    <a:pt x="468" y="667"/>
                    <a:pt x="401" y="734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6"/>
            <p:cNvSpPr/>
            <p:nvPr/>
          </p:nvSpPr>
          <p:spPr>
            <a:xfrm>
              <a:off x="2824700" y="2215275"/>
              <a:ext cx="30025" cy="46600"/>
            </a:xfrm>
            <a:custGeom>
              <a:avLst/>
              <a:gdLst/>
              <a:ahLst/>
              <a:cxnLst/>
              <a:rect l="l" t="t" r="r" b="b"/>
              <a:pathLst>
                <a:path w="1201" h="1864" extrusionOk="0">
                  <a:moveTo>
                    <a:pt x="801" y="938"/>
                  </a:moveTo>
                  <a:lnTo>
                    <a:pt x="801" y="1071"/>
                  </a:lnTo>
                  <a:cubicBezTo>
                    <a:pt x="734" y="1171"/>
                    <a:pt x="667" y="1238"/>
                    <a:pt x="600" y="1305"/>
                  </a:cubicBezTo>
                  <a:cubicBezTo>
                    <a:pt x="567" y="1372"/>
                    <a:pt x="500" y="1438"/>
                    <a:pt x="434" y="1472"/>
                  </a:cubicBezTo>
                  <a:cubicBezTo>
                    <a:pt x="367" y="1505"/>
                    <a:pt x="300" y="1505"/>
                    <a:pt x="267" y="1505"/>
                  </a:cubicBezTo>
                  <a:cubicBezTo>
                    <a:pt x="234" y="1505"/>
                    <a:pt x="234" y="1472"/>
                    <a:pt x="234" y="1438"/>
                  </a:cubicBezTo>
                  <a:cubicBezTo>
                    <a:pt x="267" y="1372"/>
                    <a:pt x="267" y="1338"/>
                    <a:pt x="300" y="1272"/>
                  </a:cubicBezTo>
                  <a:cubicBezTo>
                    <a:pt x="367" y="1171"/>
                    <a:pt x="434" y="1105"/>
                    <a:pt x="534" y="1038"/>
                  </a:cubicBezTo>
                  <a:cubicBezTo>
                    <a:pt x="634" y="971"/>
                    <a:pt x="701" y="938"/>
                    <a:pt x="801" y="938"/>
                  </a:cubicBezTo>
                  <a:close/>
                  <a:moveTo>
                    <a:pt x="784" y="1"/>
                  </a:moveTo>
                  <a:cubicBezTo>
                    <a:pt x="719" y="1"/>
                    <a:pt x="650" y="29"/>
                    <a:pt x="567" y="71"/>
                  </a:cubicBezTo>
                  <a:cubicBezTo>
                    <a:pt x="500" y="104"/>
                    <a:pt x="467" y="137"/>
                    <a:pt x="400" y="171"/>
                  </a:cubicBezTo>
                  <a:cubicBezTo>
                    <a:pt x="334" y="237"/>
                    <a:pt x="300" y="271"/>
                    <a:pt x="234" y="338"/>
                  </a:cubicBezTo>
                  <a:cubicBezTo>
                    <a:pt x="200" y="371"/>
                    <a:pt x="167" y="404"/>
                    <a:pt x="167" y="438"/>
                  </a:cubicBezTo>
                  <a:cubicBezTo>
                    <a:pt x="133" y="438"/>
                    <a:pt x="133" y="471"/>
                    <a:pt x="133" y="504"/>
                  </a:cubicBezTo>
                  <a:cubicBezTo>
                    <a:pt x="133" y="538"/>
                    <a:pt x="133" y="571"/>
                    <a:pt x="133" y="571"/>
                  </a:cubicBezTo>
                  <a:cubicBezTo>
                    <a:pt x="133" y="638"/>
                    <a:pt x="133" y="671"/>
                    <a:pt x="167" y="704"/>
                  </a:cubicBezTo>
                  <a:lnTo>
                    <a:pt x="234" y="704"/>
                  </a:lnTo>
                  <a:cubicBezTo>
                    <a:pt x="267" y="671"/>
                    <a:pt x="300" y="638"/>
                    <a:pt x="334" y="638"/>
                  </a:cubicBezTo>
                  <a:cubicBezTo>
                    <a:pt x="400" y="538"/>
                    <a:pt x="500" y="471"/>
                    <a:pt x="600" y="404"/>
                  </a:cubicBezTo>
                  <a:cubicBezTo>
                    <a:pt x="648" y="381"/>
                    <a:pt x="678" y="357"/>
                    <a:pt x="716" y="357"/>
                  </a:cubicBezTo>
                  <a:cubicBezTo>
                    <a:pt x="731" y="357"/>
                    <a:pt x="748" y="361"/>
                    <a:pt x="767" y="371"/>
                  </a:cubicBezTo>
                  <a:cubicBezTo>
                    <a:pt x="801" y="371"/>
                    <a:pt x="801" y="404"/>
                    <a:pt x="801" y="471"/>
                  </a:cubicBezTo>
                  <a:lnTo>
                    <a:pt x="801" y="538"/>
                  </a:lnTo>
                  <a:cubicBezTo>
                    <a:pt x="701" y="571"/>
                    <a:pt x="634" y="604"/>
                    <a:pt x="567" y="638"/>
                  </a:cubicBezTo>
                  <a:cubicBezTo>
                    <a:pt x="234" y="838"/>
                    <a:pt x="33" y="1205"/>
                    <a:pt x="0" y="1572"/>
                  </a:cubicBezTo>
                  <a:cubicBezTo>
                    <a:pt x="0" y="1672"/>
                    <a:pt x="33" y="1772"/>
                    <a:pt x="133" y="1839"/>
                  </a:cubicBezTo>
                  <a:cubicBezTo>
                    <a:pt x="167" y="1855"/>
                    <a:pt x="217" y="1864"/>
                    <a:pt x="271" y="1864"/>
                  </a:cubicBezTo>
                  <a:cubicBezTo>
                    <a:pt x="325" y="1864"/>
                    <a:pt x="384" y="1855"/>
                    <a:pt x="434" y="1839"/>
                  </a:cubicBezTo>
                  <a:cubicBezTo>
                    <a:pt x="500" y="1772"/>
                    <a:pt x="567" y="1739"/>
                    <a:pt x="600" y="1672"/>
                  </a:cubicBezTo>
                  <a:cubicBezTo>
                    <a:pt x="667" y="1605"/>
                    <a:pt x="734" y="1538"/>
                    <a:pt x="801" y="1472"/>
                  </a:cubicBezTo>
                  <a:lnTo>
                    <a:pt x="801" y="1538"/>
                  </a:lnTo>
                  <a:lnTo>
                    <a:pt x="1067" y="1372"/>
                  </a:lnTo>
                  <a:cubicBezTo>
                    <a:pt x="1101" y="1338"/>
                    <a:pt x="1134" y="1305"/>
                    <a:pt x="1168" y="1272"/>
                  </a:cubicBezTo>
                  <a:cubicBezTo>
                    <a:pt x="1201" y="1238"/>
                    <a:pt x="1201" y="1171"/>
                    <a:pt x="1201" y="1138"/>
                  </a:cubicBezTo>
                  <a:cubicBezTo>
                    <a:pt x="1201" y="1071"/>
                    <a:pt x="1201" y="1038"/>
                    <a:pt x="1168" y="1005"/>
                  </a:cubicBezTo>
                  <a:cubicBezTo>
                    <a:pt x="1134" y="1005"/>
                    <a:pt x="1101" y="1005"/>
                    <a:pt x="1067" y="1038"/>
                  </a:cubicBezTo>
                  <a:lnTo>
                    <a:pt x="1001" y="1071"/>
                  </a:lnTo>
                  <a:lnTo>
                    <a:pt x="1001" y="338"/>
                  </a:lnTo>
                  <a:cubicBezTo>
                    <a:pt x="1001" y="171"/>
                    <a:pt x="967" y="71"/>
                    <a:pt x="901" y="37"/>
                  </a:cubicBezTo>
                  <a:cubicBezTo>
                    <a:pt x="862" y="12"/>
                    <a:pt x="824" y="1"/>
                    <a:pt x="78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6"/>
            <p:cNvSpPr/>
            <p:nvPr/>
          </p:nvSpPr>
          <p:spPr>
            <a:xfrm>
              <a:off x="2858875" y="2194925"/>
              <a:ext cx="30875" cy="49450"/>
            </a:xfrm>
            <a:custGeom>
              <a:avLst/>
              <a:gdLst/>
              <a:ahLst/>
              <a:cxnLst/>
              <a:rect l="l" t="t" r="r" b="b"/>
              <a:pathLst>
                <a:path w="1235" h="1978" extrusionOk="0">
                  <a:moveTo>
                    <a:pt x="876" y="1"/>
                  </a:moveTo>
                  <a:cubicBezTo>
                    <a:pt x="826" y="1"/>
                    <a:pt x="768" y="17"/>
                    <a:pt x="701" y="51"/>
                  </a:cubicBezTo>
                  <a:cubicBezTo>
                    <a:pt x="634" y="84"/>
                    <a:pt x="568" y="151"/>
                    <a:pt x="534" y="184"/>
                  </a:cubicBezTo>
                  <a:cubicBezTo>
                    <a:pt x="468" y="251"/>
                    <a:pt x="434" y="318"/>
                    <a:pt x="401" y="384"/>
                  </a:cubicBezTo>
                  <a:lnTo>
                    <a:pt x="401" y="284"/>
                  </a:lnTo>
                  <a:lnTo>
                    <a:pt x="167" y="384"/>
                  </a:lnTo>
                  <a:cubicBezTo>
                    <a:pt x="134" y="418"/>
                    <a:pt x="67" y="451"/>
                    <a:pt x="67" y="518"/>
                  </a:cubicBezTo>
                  <a:cubicBezTo>
                    <a:pt x="34" y="551"/>
                    <a:pt x="1" y="584"/>
                    <a:pt x="1" y="651"/>
                  </a:cubicBezTo>
                  <a:cubicBezTo>
                    <a:pt x="1" y="685"/>
                    <a:pt x="34" y="718"/>
                    <a:pt x="67" y="751"/>
                  </a:cubicBezTo>
                  <a:cubicBezTo>
                    <a:pt x="67" y="768"/>
                    <a:pt x="76" y="776"/>
                    <a:pt x="92" y="776"/>
                  </a:cubicBezTo>
                  <a:cubicBezTo>
                    <a:pt x="109" y="776"/>
                    <a:pt x="134" y="768"/>
                    <a:pt x="167" y="751"/>
                  </a:cubicBezTo>
                  <a:lnTo>
                    <a:pt x="167" y="1585"/>
                  </a:lnTo>
                  <a:cubicBezTo>
                    <a:pt x="101" y="1619"/>
                    <a:pt x="67" y="1652"/>
                    <a:pt x="34" y="1685"/>
                  </a:cubicBezTo>
                  <a:cubicBezTo>
                    <a:pt x="1" y="1719"/>
                    <a:pt x="1" y="1785"/>
                    <a:pt x="1" y="1852"/>
                  </a:cubicBezTo>
                  <a:cubicBezTo>
                    <a:pt x="1" y="1885"/>
                    <a:pt x="1" y="1919"/>
                    <a:pt x="34" y="1952"/>
                  </a:cubicBezTo>
                  <a:cubicBezTo>
                    <a:pt x="34" y="1969"/>
                    <a:pt x="51" y="1977"/>
                    <a:pt x="72" y="1977"/>
                  </a:cubicBezTo>
                  <a:cubicBezTo>
                    <a:pt x="92" y="1977"/>
                    <a:pt x="117" y="1969"/>
                    <a:pt x="134" y="1952"/>
                  </a:cubicBezTo>
                  <a:lnTo>
                    <a:pt x="401" y="1785"/>
                  </a:lnTo>
                  <a:cubicBezTo>
                    <a:pt x="434" y="1752"/>
                    <a:pt x="501" y="1719"/>
                    <a:pt x="501" y="1685"/>
                  </a:cubicBezTo>
                  <a:cubicBezTo>
                    <a:pt x="534" y="1619"/>
                    <a:pt x="568" y="1585"/>
                    <a:pt x="534" y="1518"/>
                  </a:cubicBezTo>
                  <a:cubicBezTo>
                    <a:pt x="534" y="1452"/>
                    <a:pt x="534" y="1418"/>
                    <a:pt x="501" y="1418"/>
                  </a:cubicBezTo>
                  <a:cubicBezTo>
                    <a:pt x="468" y="1418"/>
                    <a:pt x="434" y="1418"/>
                    <a:pt x="368" y="1452"/>
                  </a:cubicBezTo>
                  <a:lnTo>
                    <a:pt x="368" y="818"/>
                  </a:lnTo>
                  <a:cubicBezTo>
                    <a:pt x="434" y="718"/>
                    <a:pt x="468" y="618"/>
                    <a:pt x="534" y="518"/>
                  </a:cubicBezTo>
                  <a:cubicBezTo>
                    <a:pt x="568" y="451"/>
                    <a:pt x="634" y="418"/>
                    <a:pt x="668" y="384"/>
                  </a:cubicBezTo>
                  <a:lnTo>
                    <a:pt x="835" y="384"/>
                  </a:lnTo>
                  <a:cubicBezTo>
                    <a:pt x="868" y="418"/>
                    <a:pt x="868" y="451"/>
                    <a:pt x="868" y="551"/>
                  </a:cubicBezTo>
                  <a:lnTo>
                    <a:pt x="868" y="1185"/>
                  </a:lnTo>
                  <a:cubicBezTo>
                    <a:pt x="835" y="1218"/>
                    <a:pt x="801" y="1252"/>
                    <a:pt x="768" y="1318"/>
                  </a:cubicBezTo>
                  <a:cubicBezTo>
                    <a:pt x="735" y="1352"/>
                    <a:pt x="735" y="1385"/>
                    <a:pt x="735" y="1452"/>
                  </a:cubicBezTo>
                  <a:cubicBezTo>
                    <a:pt x="735" y="1485"/>
                    <a:pt x="735" y="1518"/>
                    <a:pt x="768" y="1552"/>
                  </a:cubicBezTo>
                  <a:cubicBezTo>
                    <a:pt x="785" y="1568"/>
                    <a:pt x="801" y="1577"/>
                    <a:pt x="818" y="1577"/>
                  </a:cubicBezTo>
                  <a:cubicBezTo>
                    <a:pt x="835" y="1577"/>
                    <a:pt x="851" y="1568"/>
                    <a:pt x="868" y="1552"/>
                  </a:cubicBezTo>
                  <a:lnTo>
                    <a:pt x="1068" y="1418"/>
                  </a:lnTo>
                  <a:cubicBezTo>
                    <a:pt x="1168" y="1352"/>
                    <a:pt x="1235" y="1252"/>
                    <a:pt x="1235" y="1152"/>
                  </a:cubicBezTo>
                  <a:cubicBezTo>
                    <a:pt x="1235" y="1118"/>
                    <a:pt x="1235" y="1085"/>
                    <a:pt x="1202" y="1051"/>
                  </a:cubicBezTo>
                  <a:cubicBezTo>
                    <a:pt x="1185" y="1035"/>
                    <a:pt x="1168" y="1026"/>
                    <a:pt x="1151" y="1026"/>
                  </a:cubicBezTo>
                  <a:cubicBezTo>
                    <a:pt x="1135" y="1026"/>
                    <a:pt x="1118" y="1035"/>
                    <a:pt x="1101" y="1051"/>
                  </a:cubicBezTo>
                  <a:lnTo>
                    <a:pt x="1101" y="418"/>
                  </a:lnTo>
                  <a:cubicBezTo>
                    <a:pt x="1101" y="284"/>
                    <a:pt x="1068" y="151"/>
                    <a:pt x="1001" y="51"/>
                  </a:cubicBezTo>
                  <a:cubicBezTo>
                    <a:pt x="968" y="17"/>
                    <a:pt x="926" y="1"/>
                    <a:pt x="8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6"/>
            <p:cNvSpPr/>
            <p:nvPr/>
          </p:nvSpPr>
          <p:spPr>
            <a:xfrm>
              <a:off x="2893075" y="2169700"/>
              <a:ext cx="32550" cy="68000"/>
            </a:xfrm>
            <a:custGeom>
              <a:avLst/>
              <a:gdLst/>
              <a:ahLst/>
              <a:cxnLst/>
              <a:rect l="l" t="t" r="r" b="b"/>
              <a:pathLst>
                <a:path w="1302" h="2720" extrusionOk="0">
                  <a:moveTo>
                    <a:pt x="667" y="643"/>
                  </a:moveTo>
                  <a:cubicBezTo>
                    <a:pt x="701" y="643"/>
                    <a:pt x="734" y="659"/>
                    <a:pt x="768" y="693"/>
                  </a:cubicBezTo>
                  <a:cubicBezTo>
                    <a:pt x="834" y="760"/>
                    <a:pt x="868" y="860"/>
                    <a:pt x="868" y="960"/>
                  </a:cubicBezTo>
                  <a:lnTo>
                    <a:pt x="868" y="993"/>
                  </a:lnTo>
                  <a:cubicBezTo>
                    <a:pt x="868" y="1126"/>
                    <a:pt x="834" y="1227"/>
                    <a:pt x="768" y="1360"/>
                  </a:cubicBezTo>
                  <a:cubicBezTo>
                    <a:pt x="734" y="1460"/>
                    <a:pt x="667" y="1560"/>
                    <a:pt x="567" y="1627"/>
                  </a:cubicBezTo>
                  <a:cubicBezTo>
                    <a:pt x="534" y="1643"/>
                    <a:pt x="492" y="1652"/>
                    <a:pt x="451" y="1652"/>
                  </a:cubicBezTo>
                  <a:cubicBezTo>
                    <a:pt x="409" y="1652"/>
                    <a:pt x="367" y="1643"/>
                    <a:pt x="334" y="1627"/>
                  </a:cubicBezTo>
                  <a:cubicBezTo>
                    <a:pt x="267" y="1560"/>
                    <a:pt x="234" y="1427"/>
                    <a:pt x="234" y="1327"/>
                  </a:cubicBezTo>
                  <a:cubicBezTo>
                    <a:pt x="234" y="1193"/>
                    <a:pt x="267" y="1060"/>
                    <a:pt x="334" y="960"/>
                  </a:cubicBezTo>
                  <a:cubicBezTo>
                    <a:pt x="367" y="826"/>
                    <a:pt x="467" y="760"/>
                    <a:pt x="567" y="693"/>
                  </a:cubicBezTo>
                  <a:cubicBezTo>
                    <a:pt x="601" y="659"/>
                    <a:pt x="634" y="643"/>
                    <a:pt x="667" y="643"/>
                  </a:cubicBezTo>
                  <a:close/>
                  <a:moveTo>
                    <a:pt x="1214" y="1"/>
                  </a:moveTo>
                  <a:cubicBezTo>
                    <a:pt x="1193" y="1"/>
                    <a:pt x="1168" y="9"/>
                    <a:pt x="1134" y="26"/>
                  </a:cubicBezTo>
                  <a:lnTo>
                    <a:pt x="868" y="192"/>
                  </a:lnTo>
                  <a:lnTo>
                    <a:pt x="868" y="293"/>
                  </a:lnTo>
                  <a:cubicBezTo>
                    <a:pt x="834" y="259"/>
                    <a:pt x="768" y="226"/>
                    <a:pt x="734" y="226"/>
                  </a:cubicBezTo>
                  <a:cubicBezTo>
                    <a:pt x="667" y="226"/>
                    <a:pt x="601" y="259"/>
                    <a:pt x="567" y="293"/>
                  </a:cubicBezTo>
                  <a:cubicBezTo>
                    <a:pt x="401" y="393"/>
                    <a:pt x="267" y="559"/>
                    <a:pt x="167" y="726"/>
                  </a:cubicBezTo>
                  <a:cubicBezTo>
                    <a:pt x="67" y="960"/>
                    <a:pt x="0" y="1193"/>
                    <a:pt x="0" y="1427"/>
                  </a:cubicBezTo>
                  <a:cubicBezTo>
                    <a:pt x="0" y="1593"/>
                    <a:pt x="67" y="1794"/>
                    <a:pt x="167" y="1927"/>
                  </a:cubicBezTo>
                  <a:cubicBezTo>
                    <a:pt x="217" y="1977"/>
                    <a:pt x="284" y="2002"/>
                    <a:pt x="355" y="2002"/>
                  </a:cubicBezTo>
                  <a:cubicBezTo>
                    <a:pt x="426" y="2002"/>
                    <a:pt x="501" y="1977"/>
                    <a:pt x="567" y="1927"/>
                  </a:cubicBezTo>
                  <a:cubicBezTo>
                    <a:pt x="601" y="1894"/>
                    <a:pt x="667" y="1827"/>
                    <a:pt x="701" y="1794"/>
                  </a:cubicBezTo>
                  <a:cubicBezTo>
                    <a:pt x="768" y="1727"/>
                    <a:pt x="834" y="1660"/>
                    <a:pt x="868" y="1593"/>
                  </a:cubicBezTo>
                  <a:lnTo>
                    <a:pt x="868" y="1760"/>
                  </a:lnTo>
                  <a:cubicBezTo>
                    <a:pt x="868" y="1827"/>
                    <a:pt x="868" y="1927"/>
                    <a:pt x="801" y="1994"/>
                  </a:cubicBezTo>
                  <a:cubicBezTo>
                    <a:pt x="768" y="2094"/>
                    <a:pt x="734" y="2161"/>
                    <a:pt x="634" y="2194"/>
                  </a:cubicBezTo>
                  <a:lnTo>
                    <a:pt x="401" y="2327"/>
                  </a:lnTo>
                  <a:cubicBezTo>
                    <a:pt x="367" y="2361"/>
                    <a:pt x="301" y="2394"/>
                    <a:pt x="267" y="2461"/>
                  </a:cubicBezTo>
                  <a:cubicBezTo>
                    <a:pt x="267" y="2494"/>
                    <a:pt x="267" y="2527"/>
                    <a:pt x="234" y="2594"/>
                  </a:cubicBezTo>
                  <a:cubicBezTo>
                    <a:pt x="234" y="2628"/>
                    <a:pt x="267" y="2661"/>
                    <a:pt x="267" y="2694"/>
                  </a:cubicBezTo>
                  <a:cubicBezTo>
                    <a:pt x="284" y="2711"/>
                    <a:pt x="301" y="2719"/>
                    <a:pt x="321" y="2719"/>
                  </a:cubicBezTo>
                  <a:cubicBezTo>
                    <a:pt x="342" y="2719"/>
                    <a:pt x="367" y="2711"/>
                    <a:pt x="401" y="2694"/>
                  </a:cubicBezTo>
                  <a:lnTo>
                    <a:pt x="667" y="2561"/>
                  </a:lnTo>
                  <a:cubicBezTo>
                    <a:pt x="768" y="2494"/>
                    <a:pt x="834" y="2394"/>
                    <a:pt x="901" y="2327"/>
                  </a:cubicBezTo>
                  <a:cubicBezTo>
                    <a:pt x="968" y="2227"/>
                    <a:pt x="1001" y="2094"/>
                    <a:pt x="1034" y="1994"/>
                  </a:cubicBezTo>
                  <a:cubicBezTo>
                    <a:pt x="1068" y="1860"/>
                    <a:pt x="1101" y="1760"/>
                    <a:pt x="1101" y="1627"/>
                  </a:cubicBezTo>
                  <a:lnTo>
                    <a:pt x="1101" y="393"/>
                  </a:lnTo>
                  <a:lnTo>
                    <a:pt x="1134" y="393"/>
                  </a:lnTo>
                  <a:cubicBezTo>
                    <a:pt x="1168" y="359"/>
                    <a:pt x="1235" y="326"/>
                    <a:pt x="1268" y="259"/>
                  </a:cubicBezTo>
                  <a:cubicBezTo>
                    <a:pt x="1268" y="226"/>
                    <a:pt x="1301" y="192"/>
                    <a:pt x="1301" y="126"/>
                  </a:cubicBezTo>
                  <a:cubicBezTo>
                    <a:pt x="1301" y="92"/>
                    <a:pt x="1268" y="59"/>
                    <a:pt x="1268" y="26"/>
                  </a:cubicBezTo>
                  <a:cubicBezTo>
                    <a:pt x="1251" y="9"/>
                    <a:pt x="1235" y="1"/>
                    <a:pt x="12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6"/>
            <p:cNvSpPr/>
            <p:nvPr/>
          </p:nvSpPr>
          <p:spPr>
            <a:xfrm>
              <a:off x="2928100" y="2155325"/>
              <a:ext cx="30050" cy="45250"/>
            </a:xfrm>
            <a:custGeom>
              <a:avLst/>
              <a:gdLst/>
              <a:ahLst/>
              <a:cxnLst/>
              <a:rect l="l" t="t" r="r" b="b"/>
              <a:pathLst>
                <a:path w="1202" h="1810" extrusionOk="0">
                  <a:moveTo>
                    <a:pt x="801" y="401"/>
                  </a:moveTo>
                  <a:cubicBezTo>
                    <a:pt x="834" y="434"/>
                    <a:pt x="901" y="467"/>
                    <a:pt x="934" y="534"/>
                  </a:cubicBezTo>
                  <a:lnTo>
                    <a:pt x="234" y="934"/>
                  </a:lnTo>
                  <a:cubicBezTo>
                    <a:pt x="267" y="834"/>
                    <a:pt x="334" y="734"/>
                    <a:pt x="401" y="634"/>
                  </a:cubicBezTo>
                  <a:cubicBezTo>
                    <a:pt x="434" y="567"/>
                    <a:pt x="501" y="501"/>
                    <a:pt x="601" y="434"/>
                  </a:cubicBezTo>
                  <a:cubicBezTo>
                    <a:pt x="634" y="401"/>
                    <a:pt x="701" y="401"/>
                    <a:pt x="801" y="401"/>
                  </a:cubicBezTo>
                  <a:close/>
                  <a:moveTo>
                    <a:pt x="868" y="0"/>
                  </a:moveTo>
                  <a:cubicBezTo>
                    <a:pt x="768" y="0"/>
                    <a:pt x="667" y="34"/>
                    <a:pt x="601" y="67"/>
                  </a:cubicBezTo>
                  <a:cubicBezTo>
                    <a:pt x="434" y="167"/>
                    <a:pt x="267" y="334"/>
                    <a:pt x="200" y="534"/>
                  </a:cubicBezTo>
                  <a:cubicBezTo>
                    <a:pt x="67" y="767"/>
                    <a:pt x="0" y="1001"/>
                    <a:pt x="0" y="1234"/>
                  </a:cubicBezTo>
                  <a:cubicBezTo>
                    <a:pt x="0" y="1401"/>
                    <a:pt x="67" y="1601"/>
                    <a:pt x="167" y="1735"/>
                  </a:cubicBezTo>
                  <a:cubicBezTo>
                    <a:pt x="217" y="1785"/>
                    <a:pt x="276" y="1810"/>
                    <a:pt x="346" y="1810"/>
                  </a:cubicBezTo>
                  <a:cubicBezTo>
                    <a:pt x="417" y="1810"/>
                    <a:pt x="501" y="1785"/>
                    <a:pt x="601" y="1735"/>
                  </a:cubicBezTo>
                  <a:cubicBezTo>
                    <a:pt x="701" y="1668"/>
                    <a:pt x="834" y="1568"/>
                    <a:pt x="934" y="1468"/>
                  </a:cubicBezTo>
                  <a:cubicBezTo>
                    <a:pt x="1001" y="1401"/>
                    <a:pt x="1068" y="1335"/>
                    <a:pt x="1134" y="1234"/>
                  </a:cubicBezTo>
                  <a:cubicBezTo>
                    <a:pt x="1168" y="1201"/>
                    <a:pt x="1168" y="1134"/>
                    <a:pt x="1168" y="1101"/>
                  </a:cubicBezTo>
                  <a:cubicBezTo>
                    <a:pt x="1168" y="1068"/>
                    <a:pt x="1168" y="1034"/>
                    <a:pt x="1134" y="1001"/>
                  </a:cubicBezTo>
                  <a:cubicBezTo>
                    <a:pt x="1118" y="984"/>
                    <a:pt x="1109" y="976"/>
                    <a:pt x="1101" y="976"/>
                  </a:cubicBezTo>
                  <a:cubicBezTo>
                    <a:pt x="1093" y="976"/>
                    <a:pt x="1084" y="984"/>
                    <a:pt x="1068" y="1001"/>
                  </a:cubicBezTo>
                  <a:cubicBezTo>
                    <a:pt x="1034" y="1034"/>
                    <a:pt x="968" y="1068"/>
                    <a:pt x="934" y="1101"/>
                  </a:cubicBezTo>
                  <a:cubicBezTo>
                    <a:pt x="834" y="1201"/>
                    <a:pt x="734" y="1301"/>
                    <a:pt x="601" y="1368"/>
                  </a:cubicBezTo>
                  <a:cubicBezTo>
                    <a:pt x="534" y="1435"/>
                    <a:pt x="467" y="1435"/>
                    <a:pt x="367" y="1435"/>
                  </a:cubicBezTo>
                  <a:cubicBezTo>
                    <a:pt x="301" y="1401"/>
                    <a:pt x="267" y="1368"/>
                    <a:pt x="234" y="1301"/>
                  </a:cubicBezTo>
                  <a:lnTo>
                    <a:pt x="1168" y="767"/>
                  </a:lnTo>
                  <a:lnTo>
                    <a:pt x="1201" y="567"/>
                  </a:lnTo>
                  <a:cubicBezTo>
                    <a:pt x="1201" y="467"/>
                    <a:pt x="1201" y="401"/>
                    <a:pt x="1168" y="300"/>
                  </a:cubicBezTo>
                  <a:cubicBezTo>
                    <a:pt x="1134" y="200"/>
                    <a:pt x="1101" y="134"/>
                    <a:pt x="1034" y="67"/>
                  </a:cubicBezTo>
                  <a:cubicBezTo>
                    <a:pt x="968" y="34"/>
                    <a:pt x="934" y="0"/>
                    <a:pt x="8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6"/>
            <p:cNvSpPr/>
            <p:nvPr/>
          </p:nvSpPr>
          <p:spPr>
            <a:xfrm>
              <a:off x="2964800" y="2115500"/>
              <a:ext cx="28375" cy="68000"/>
            </a:xfrm>
            <a:custGeom>
              <a:avLst/>
              <a:gdLst/>
              <a:ahLst/>
              <a:cxnLst/>
              <a:rect l="l" t="t" r="r" b="b"/>
              <a:pathLst>
                <a:path w="1135" h="2720" extrusionOk="0">
                  <a:moveTo>
                    <a:pt x="1042" y="0"/>
                  </a:moveTo>
                  <a:cubicBezTo>
                    <a:pt x="1017" y="0"/>
                    <a:pt x="984" y="9"/>
                    <a:pt x="934" y="25"/>
                  </a:cubicBezTo>
                  <a:cubicBezTo>
                    <a:pt x="867" y="59"/>
                    <a:pt x="801" y="92"/>
                    <a:pt x="734" y="126"/>
                  </a:cubicBezTo>
                  <a:cubicBezTo>
                    <a:pt x="567" y="192"/>
                    <a:pt x="467" y="326"/>
                    <a:pt x="400" y="459"/>
                  </a:cubicBezTo>
                  <a:cubicBezTo>
                    <a:pt x="334" y="593"/>
                    <a:pt x="300" y="759"/>
                    <a:pt x="300" y="893"/>
                  </a:cubicBezTo>
                  <a:lnTo>
                    <a:pt x="300" y="1026"/>
                  </a:lnTo>
                  <a:lnTo>
                    <a:pt x="167" y="1093"/>
                  </a:lnTo>
                  <a:cubicBezTo>
                    <a:pt x="133" y="1126"/>
                    <a:pt x="100" y="1160"/>
                    <a:pt x="67" y="1226"/>
                  </a:cubicBezTo>
                  <a:cubicBezTo>
                    <a:pt x="33" y="1260"/>
                    <a:pt x="33" y="1293"/>
                    <a:pt x="33" y="1360"/>
                  </a:cubicBezTo>
                  <a:cubicBezTo>
                    <a:pt x="33" y="1393"/>
                    <a:pt x="33" y="1426"/>
                    <a:pt x="67" y="1460"/>
                  </a:cubicBezTo>
                  <a:cubicBezTo>
                    <a:pt x="83" y="1476"/>
                    <a:pt x="100" y="1485"/>
                    <a:pt x="117" y="1485"/>
                  </a:cubicBezTo>
                  <a:cubicBezTo>
                    <a:pt x="133" y="1485"/>
                    <a:pt x="150" y="1476"/>
                    <a:pt x="167" y="1460"/>
                  </a:cubicBezTo>
                  <a:lnTo>
                    <a:pt x="300" y="1393"/>
                  </a:lnTo>
                  <a:lnTo>
                    <a:pt x="300" y="2227"/>
                  </a:lnTo>
                  <a:lnTo>
                    <a:pt x="167" y="2327"/>
                  </a:lnTo>
                  <a:cubicBezTo>
                    <a:pt x="100" y="2327"/>
                    <a:pt x="67" y="2394"/>
                    <a:pt x="33" y="2427"/>
                  </a:cubicBezTo>
                  <a:cubicBezTo>
                    <a:pt x="0" y="2461"/>
                    <a:pt x="0" y="2527"/>
                    <a:pt x="0" y="2561"/>
                  </a:cubicBezTo>
                  <a:cubicBezTo>
                    <a:pt x="0" y="2594"/>
                    <a:pt x="0" y="2661"/>
                    <a:pt x="33" y="2694"/>
                  </a:cubicBezTo>
                  <a:cubicBezTo>
                    <a:pt x="50" y="2711"/>
                    <a:pt x="67" y="2719"/>
                    <a:pt x="88" y="2719"/>
                  </a:cubicBezTo>
                  <a:cubicBezTo>
                    <a:pt x="108" y="2719"/>
                    <a:pt x="133" y="2711"/>
                    <a:pt x="167" y="2694"/>
                  </a:cubicBezTo>
                  <a:lnTo>
                    <a:pt x="834" y="2294"/>
                  </a:lnTo>
                  <a:cubicBezTo>
                    <a:pt x="867" y="2260"/>
                    <a:pt x="934" y="2227"/>
                    <a:pt x="967" y="2160"/>
                  </a:cubicBezTo>
                  <a:cubicBezTo>
                    <a:pt x="967" y="2127"/>
                    <a:pt x="1001" y="2060"/>
                    <a:pt x="1001" y="2027"/>
                  </a:cubicBezTo>
                  <a:cubicBezTo>
                    <a:pt x="1001" y="1994"/>
                    <a:pt x="967" y="1960"/>
                    <a:pt x="967" y="1927"/>
                  </a:cubicBezTo>
                  <a:cubicBezTo>
                    <a:pt x="951" y="1910"/>
                    <a:pt x="934" y="1902"/>
                    <a:pt x="913" y="1902"/>
                  </a:cubicBezTo>
                  <a:cubicBezTo>
                    <a:pt x="892" y="1902"/>
                    <a:pt x="867" y="1910"/>
                    <a:pt x="834" y="1927"/>
                  </a:cubicBezTo>
                  <a:lnTo>
                    <a:pt x="500" y="2094"/>
                  </a:lnTo>
                  <a:lnTo>
                    <a:pt x="500" y="1260"/>
                  </a:lnTo>
                  <a:lnTo>
                    <a:pt x="867" y="1093"/>
                  </a:lnTo>
                  <a:cubicBezTo>
                    <a:pt x="901" y="1060"/>
                    <a:pt x="967" y="1026"/>
                    <a:pt x="967" y="959"/>
                  </a:cubicBezTo>
                  <a:cubicBezTo>
                    <a:pt x="1001" y="926"/>
                    <a:pt x="1001" y="859"/>
                    <a:pt x="1001" y="826"/>
                  </a:cubicBezTo>
                  <a:cubicBezTo>
                    <a:pt x="1001" y="793"/>
                    <a:pt x="1001" y="759"/>
                    <a:pt x="967" y="726"/>
                  </a:cubicBezTo>
                  <a:cubicBezTo>
                    <a:pt x="967" y="709"/>
                    <a:pt x="959" y="701"/>
                    <a:pt x="942" y="701"/>
                  </a:cubicBezTo>
                  <a:cubicBezTo>
                    <a:pt x="926" y="701"/>
                    <a:pt x="901" y="709"/>
                    <a:pt x="867" y="726"/>
                  </a:cubicBezTo>
                  <a:lnTo>
                    <a:pt x="500" y="926"/>
                  </a:lnTo>
                  <a:lnTo>
                    <a:pt x="500" y="793"/>
                  </a:lnTo>
                  <a:cubicBezTo>
                    <a:pt x="500" y="726"/>
                    <a:pt x="534" y="693"/>
                    <a:pt x="567" y="626"/>
                  </a:cubicBezTo>
                  <a:cubicBezTo>
                    <a:pt x="600" y="559"/>
                    <a:pt x="634" y="526"/>
                    <a:pt x="701" y="492"/>
                  </a:cubicBezTo>
                  <a:cubicBezTo>
                    <a:pt x="801" y="459"/>
                    <a:pt x="867" y="426"/>
                    <a:pt x="967" y="392"/>
                  </a:cubicBezTo>
                  <a:lnTo>
                    <a:pt x="1034" y="359"/>
                  </a:lnTo>
                  <a:cubicBezTo>
                    <a:pt x="1067" y="326"/>
                    <a:pt x="1067" y="292"/>
                    <a:pt x="1101" y="259"/>
                  </a:cubicBezTo>
                  <a:cubicBezTo>
                    <a:pt x="1134" y="226"/>
                    <a:pt x="1134" y="159"/>
                    <a:pt x="1134" y="126"/>
                  </a:cubicBezTo>
                  <a:cubicBezTo>
                    <a:pt x="1134" y="92"/>
                    <a:pt x="1134" y="59"/>
                    <a:pt x="1101" y="25"/>
                  </a:cubicBezTo>
                  <a:cubicBezTo>
                    <a:pt x="1084" y="9"/>
                    <a:pt x="1067" y="0"/>
                    <a:pt x="10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6"/>
            <p:cNvSpPr/>
            <p:nvPr/>
          </p:nvSpPr>
          <p:spPr>
            <a:xfrm>
              <a:off x="2998150" y="2112150"/>
              <a:ext cx="29200" cy="53575"/>
            </a:xfrm>
            <a:custGeom>
              <a:avLst/>
              <a:gdLst/>
              <a:ahLst/>
              <a:cxnLst/>
              <a:rect l="l" t="t" r="r" b="b"/>
              <a:pathLst>
                <a:path w="1168" h="2143" extrusionOk="0">
                  <a:moveTo>
                    <a:pt x="1001" y="1"/>
                  </a:moveTo>
                  <a:cubicBezTo>
                    <a:pt x="968" y="1"/>
                    <a:pt x="934" y="9"/>
                    <a:pt x="901" y="26"/>
                  </a:cubicBezTo>
                  <a:cubicBezTo>
                    <a:pt x="834" y="59"/>
                    <a:pt x="768" y="126"/>
                    <a:pt x="734" y="159"/>
                  </a:cubicBezTo>
                  <a:cubicBezTo>
                    <a:pt x="667" y="293"/>
                    <a:pt x="567" y="393"/>
                    <a:pt x="501" y="526"/>
                  </a:cubicBezTo>
                  <a:lnTo>
                    <a:pt x="501" y="293"/>
                  </a:lnTo>
                  <a:lnTo>
                    <a:pt x="200" y="526"/>
                  </a:lnTo>
                  <a:cubicBezTo>
                    <a:pt x="167" y="560"/>
                    <a:pt x="100" y="593"/>
                    <a:pt x="100" y="660"/>
                  </a:cubicBezTo>
                  <a:cubicBezTo>
                    <a:pt x="67" y="693"/>
                    <a:pt x="67" y="727"/>
                    <a:pt x="67" y="793"/>
                  </a:cubicBezTo>
                  <a:cubicBezTo>
                    <a:pt x="67" y="827"/>
                    <a:pt x="67" y="860"/>
                    <a:pt x="100" y="893"/>
                  </a:cubicBezTo>
                  <a:cubicBezTo>
                    <a:pt x="100" y="910"/>
                    <a:pt x="117" y="918"/>
                    <a:pt x="138" y="918"/>
                  </a:cubicBezTo>
                  <a:cubicBezTo>
                    <a:pt x="159" y="918"/>
                    <a:pt x="184" y="910"/>
                    <a:pt x="200" y="893"/>
                  </a:cubicBezTo>
                  <a:lnTo>
                    <a:pt x="301" y="827"/>
                  </a:lnTo>
                  <a:lnTo>
                    <a:pt x="301" y="1661"/>
                  </a:lnTo>
                  <a:lnTo>
                    <a:pt x="167" y="1761"/>
                  </a:lnTo>
                  <a:cubicBezTo>
                    <a:pt x="100" y="1761"/>
                    <a:pt x="67" y="1827"/>
                    <a:pt x="34" y="1861"/>
                  </a:cubicBezTo>
                  <a:cubicBezTo>
                    <a:pt x="0" y="1894"/>
                    <a:pt x="0" y="1961"/>
                    <a:pt x="0" y="1994"/>
                  </a:cubicBezTo>
                  <a:cubicBezTo>
                    <a:pt x="0" y="2061"/>
                    <a:pt x="0" y="2094"/>
                    <a:pt x="34" y="2128"/>
                  </a:cubicBezTo>
                  <a:cubicBezTo>
                    <a:pt x="45" y="2139"/>
                    <a:pt x="56" y="2142"/>
                    <a:pt x="68" y="2142"/>
                  </a:cubicBezTo>
                  <a:cubicBezTo>
                    <a:pt x="93" y="2142"/>
                    <a:pt x="123" y="2128"/>
                    <a:pt x="167" y="2128"/>
                  </a:cubicBezTo>
                  <a:lnTo>
                    <a:pt x="834" y="1694"/>
                  </a:lnTo>
                  <a:cubicBezTo>
                    <a:pt x="901" y="1661"/>
                    <a:pt x="934" y="1627"/>
                    <a:pt x="968" y="1594"/>
                  </a:cubicBezTo>
                  <a:cubicBezTo>
                    <a:pt x="968" y="1527"/>
                    <a:pt x="1001" y="1494"/>
                    <a:pt x="1001" y="1427"/>
                  </a:cubicBezTo>
                  <a:cubicBezTo>
                    <a:pt x="1001" y="1394"/>
                    <a:pt x="968" y="1360"/>
                    <a:pt x="968" y="1327"/>
                  </a:cubicBezTo>
                  <a:cubicBezTo>
                    <a:pt x="951" y="1310"/>
                    <a:pt x="934" y="1302"/>
                    <a:pt x="913" y="1302"/>
                  </a:cubicBezTo>
                  <a:cubicBezTo>
                    <a:pt x="893" y="1302"/>
                    <a:pt x="868" y="1310"/>
                    <a:pt x="834" y="1327"/>
                  </a:cubicBezTo>
                  <a:lnTo>
                    <a:pt x="501" y="1527"/>
                  </a:lnTo>
                  <a:lnTo>
                    <a:pt x="501" y="993"/>
                  </a:lnTo>
                  <a:cubicBezTo>
                    <a:pt x="601" y="793"/>
                    <a:pt x="701" y="660"/>
                    <a:pt x="734" y="560"/>
                  </a:cubicBezTo>
                  <a:cubicBezTo>
                    <a:pt x="801" y="493"/>
                    <a:pt x="834" y="460"/>
                    <a:pt x="901" y="393"/>
                  </a:cubicBezTo>
                  <a:lnTo>
                    <a:pt x="968" y="393"/>
                  </a:lnTo>
                  <a:cubicBezTo>
                    <a:pt x="984" y="410"/>
                    <a:pt x="1001" y="418"/>
                    <a:pt x="1018" y="418"/>
                  </a:cubicBezTo>
                  <a:cubicBezTo>
                    <a:pt x="1034" y="418"/>
                    <a:pt x="1051" y="410"/>
                    <a:pt x="1068" y="393"/>
                  </a:cubicBezTo>
                  <a:cubicBezTo>
                    <a:pt x="1101" y="393"/>
                    <a:pt x="1134" y="360"/>
                    <a:pt x="1134" y="293"/>
                  </a:cubicBezTo>
                  <a:cubicBezTo>
                    <a:pt x="1168" y="260"/>
                    <a:pt x="1168" y="226"/>
                    <a:pt x="1168" y="159"/>
                  </a:cubicBezTo>
                  <a:cubicBezTo>
                    <a:pt x="1168" y="93"/>
                    <a:pt x="1168" y="59"/>
                    <a:pt x="1101" y="26"/>
                  </a:cubicBezTo>
                  <a:cubicBezTo>
                    <a:pt x="1068" y="9"/>
                    <a:pt x="1034" y="1"/>
                    <a:pt x="10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6"/>
            <p:cNvSpPr/>
            <p:nvPr/>
          </p:nvSpPr>
          <p:spPr>
            <a:xfrm>
              <a:off x="3031500" y="2096100"/>
              <a:ext cx="30050" cy="45075"/>
            </a:xfrm>
            <a:custGeom>
              <a:avLst/>
              <a:gdLst/>
              <a:ahLst/>
              <a:cxnLst/>
              <a:rect l="l" t="t" r="r" b="b"/>
              <a:pathLst>
                <a:path w="1202" h="1803" extrusionOk="0">
                  <a:moveTo>
                    <a:pt x="743" y="387"/>
                  </a:moveTo>
                  <a:cubicBezTo>
                    <a:pt x="762" y="387"/>
                    <a:pt x="782" y="391"/>
                    <a:pt x="801" y="401"/>
                  </a:cubicBezTo>
                  <a:cubicBezTo>
                    <a:pt x="868" y="401"/>
                    <a:pt x="901" y="468"/>
                    <a:pt x="935" y="535"/>
                  </a:cubicBezTo>
                  <a:lnTo>
                    <a:pt x="267" y="902"/>
                  </a:lnTo>
                  <a:cubicBezTo>
                    <a:pt x="267" y="801"/>
                    <a:pt x="334" y="701"/>
                    <a:pt x="401" y="601"/>
                  </a:cubicBezTo>
                  <a:cubicBezTo>
                    <a:pt x="434" y="535"/>
                    <a:pt x="501" y="468"/>
                    <a:pt x="601" y="435"/>
                  </a:cubicBezTo>
                  <a:cubicBezTo>
                    <a:pt x="648" y="411"/>
                    <a:pt x="695" y="387"/>
                    <a:pt x="743" y="387"/>
                  </a:cubicBezTo>
                  <a:close/>
                  <a:moveTo>
                    <a:pt x="868" y="1"/>
                  </a:moveTo>
                  <a:cubicBezTo>
                    <a:pt x="768" y="1"/>
                    <a:pt x="701" y="1"/>
                    <a:pt x="601" y="68"/>
                  </a:cubicBezTo>
                  <a:cubicBezTo>
                    <a:pt x="434" y="168"/>
                    <a:pt x="301" y="334"/>
                    <a:pt x="201" y="535"/>
                  </a:cubicBezTo>
                  <a:cubicBezTo>
                    <a:pt x="67" y="735"/>
                    <a:pt x="34" y="968"/>
                    <a:pt x="34" y="1235"/>
                  </a:cubicBezTo>
                  <a:cubicBezTo>
                    <a:pt x="1" y="1402"/>
                    <a:pt x="67" y="1569"/>
                    <a:pt x="201" y="1702"/>
                  </a:cubicBezTo>
                  <a:cubicBezTo>
                    <a:pt x="234" y="1769"/>
                    <a:pt x="292" y="1802"/>
                    <a:pt x="363" y="1802"/>
                  </a:cubicBezTo>
                  <a:cubicBezTo>
                    <a:pt x="434" y="1802"/>
                    <a:pt x="518" y="1769"/>
                    <a:pt x="601" y="1702"/>
                  </a:cubicBezTo>
                  <a:cubicBezTo>
                    <a:pt x="734" y="1635"/>
                    <a:pt x="835" y="1569"/>
                    <a:pt x="935" y="1469"/>
                  </a:cubicBezTo>
                  <a:cubicBezTo>
                    <a:pt x="1001" y="1402"/>
                    <a:pt x="1101" y="1302"/>
                    <a:pt x="1135" y="1235"/>
                  </a:cubicBezTo>
                  <a:cubicBezTo>
                    <a:pt x="1168" y="1168"/>
                    <a:pt x="1168" y="1135"/>
                    <a:pt x="1168" y="1102"/>
                  </a:cubicBezTo>
                  <a:cubicBezTo>
                    <a:pt x="1168" y="1035"/>
                    <a:pt x="1168" y="1002"/>
                    <a:pt x="1135" y="968"/>
                  </a:cubicBezTo>
                  <a:lnTo>
                    <a:pt x="1068" y="968"/>
                  </a:lnTo>
                  <a:cubicBezTo>
                    <a:pt x="1035" y="1002"/>
                    <a:pt x="1001" y="1035"/>
                    <a:pt x="968" y="1102"/>
                  </a:cubicBezTo>
                  <a:cubicBezTo>
                    <a:pt x="868" y="1202"/>
                    <a:pt x="734" y="1268"/>
                    <a:pt x="634" y="1369"/>
                  </a:cubicBezTo>
                  <a:cubicBezTo>
                    <a:pt x="534" y="1402"/>
                    <a:pt x="468" y="1435"/>
                    <a:pt x="368" y="1435"/>
                  </a:cubicBezTo>
                  <a:cubicBezTo>
                    <a:pt x="301" y="1402"/>
                    <a:pt x="267" y="1335"/>
                    <a:pt x="234" y="1268"/>
                  </a:cubicBezTo>
                  <a:lnTo>
                    <a:pt x="1168" y="735"/>
                  </a:lnTo>
                  <a:lnTo>
                    <a:pt x="1201" y="568"/>
                  </a:lnTo>
                  <a:cubicBezTo>
                    <a:pt x="1201" y="468"/>
                    <a:pt x="1201" y="368"/>
                    <a:pt x="1168" y="301"/>
                  </a:cubicBezTo>
                  <a:cubicBezTo>
                    <a:pt x="1135" y="201"/>
                    <a:pt x="1101" y="101"/>
                    <a:pt x="1035" y="34"/>
                  </a:cubicBezTo>
                  <a:cubicBezTo>
                    <a:pt x="1001" y="1"/>
                    <a:pt x="935" y="1"/>
                    <a:pt x="8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6"/>
            <p:cNvSpPr/>
            <p:nvPr/>
          </p:nvSpPr>
          <p:spPr>
            <a:xfrm>
              <a:off x="3064850" y="2069625"/>
              <a:ext cx="34225" cy="64650"/>
            </a:xfrm>
            <a:custGeom>
              <a:avLst/>
              <a:gdLst/>
              <a:ahLst/>
              <a:cxnLst/>
              <a:rect l="l" t="t" r="r" b="b"/>
              <a:pathLst>
                <a:path w="1369" h="2586" extrusionOk="0">
                  <a:moveTo>
                    <a:pt x="801" y="660"/>
                  </a:moveTo>
                  <a:cubicBezTo>
                    <a:pt x="868" y="693"/>
                    <a:pt x="902" y="726"/>
                    <a:pt x="935" y="793"/>
                  </a:cubicBezTo>
                  <a:cubicBezTo>
                    <a:pt x="935" y="826"/>
                    <a:pt x="968" y="893"/>
                    <a:pt x="968" y="960"/>
                  </a:cubicBezTo>
                  <a:cubicBezTo>
                    <a:pt x="935" y="1060"/>
                    <a:pt x="902" y="1193"/>
                    <a:pt x="868" y="1293"/>
                  </a:cubicBezTo>
                  <a:cubicBezTo>
                    <a:pt x="801" y="1393"/>
                    <a:pt x="735" y="1494"/>
                    <a:pt x="635" y="1560"/>
                  </a:cubicBezTo>
                  <a:cubicBezTo>
                    <a:pt x="585" y="1577"/>
                    <a:pt x="535" y="1585"/>
                    <a:pt x="489" y="1585"/>
                  </a:cubicBezTo>
                  <a:cubicBezTo>
                    <a:pt x="443" y="1585"/>
                    <a:pt x="401" y="1577"/>
                    <a:pt x="368" y="1560"/>
                  </a:cubicBezTo>
                  <a:cubicBezTo>
                    <a:pt x="301" y="1494"/>
                    <a:pt x="268" y="1427"/>
                    <a:pt x="301" y="1327"/>
                  </a:cubicBezTo>
                  <a:cubicBezTo>
                    <a:pt x="301" y="1227"/>
                    <a:pt x="301" y="1127"/>
                    <a:pt x="368" y="1060"/>
                  </a:cubicBezTo>
                  <a:cubicBezTo>
                    <a:pt x="401" y="893"/>
                    <a:pt x="501" y="760"/>
                    <a:pt x="635" y="693"/>
                  </a:cubicBezTo>
                  <a:cubicBezTo>
                    <a:pt x="668" y="660"/>
                    <a:pt x="735" y="660"/>
                    <a:pt x="801" y="660"/>
                  </a:cubicBezTo>
                  <a:close/>
                  <a:moveTo>
                    <a:pt x="1277" y="1"/>
                  </a:moveTo>
                  <a:cubicBezTo>
                    <a:pt x="1260" y="1"/>
                    <a:pt x="1235" y="9"/>
                    <a:pt x="1202" y="26"/>
                  </a:cubicBezTo>
                  <a:lnTo>
                    <a:pt x="935" y="193"/>
                  </a:lnTo>
                  <a:lnTo>
                    <a:pt x="935" y="326"/>
                  </a:lnTo>
                  <a:cubicBezTo>
                    <a:pt x="911" y="302"/>
                    <a:pt x="871" y="279"/>
                    <a:pt x="826" y="279"/>
                  </a:cubicBezTo>
                  <a:cubicBezTo>
                    <a:pt x="807" y="279"/>
                    <a:pt x="788" y="283"/>
                    <a:pt x="768" y="293"/>
                  </a:cubicBezTo>
                  <a:cubicBezTo>
                    <a:pt x="701" y="293"/>
                    <a:pt x="668" y="293"/>
                    <a:pt x="601" y="326"/>
                  </a:cubicBezTo>
                  <a:cubicBezTo>
                    <a:pt x="435" y="459"/>
                    <a:pt x="301" y="626"/>
                    <a:pt x="201" y="826"/>
                  </a:cubicBezTo>
                  <a:cubicBezTo>
                    <a:pt x="101" y="1027"/>
                    <a:pt x="34" y="1227"/>
                    <a:pt x="34" y="1460"/>
                  </a:cubicBezTo>
                  <a:cubicBezTo>
                    <a:pt x="1" y="1627"/>
                    <a:pt x="101" y="1827"/>
                    <a:pt x="234" y="1927"/>
                  </a:cubicBezTo>
                  <a:cubicBezTo>
                    <a:pt x="273" y="1953"/>
                    <a:pt x="321" y="1964"/>
                    <a:pt x="371" y="1964"/>
                  </a:cubicBezTo>
                  <a:cubicBezTo>
                    <a:pt x="452" y="1964"/>
                    <a:pt x="539" y="1935"/>
                    <a:pt x="601" y="1894"/>
                  </a:cubicBezTo>
                  <a:cubicBezTo>
                    <a:pt x="668" y="1860"/>
                    <a:pt x="735" y="1827"/>
                    <a:pt x="768" y="1760"/>
                  </a:cubicBezTo>
                  <a:cubicBezTo>
                    <a:pt x="835" y="1694"/>
                    <a:pt x="902" y="1627"/>
                    <a:pt x="935" y="1560"/>
                  </a:cubicBezTo>
                  <a:lnTo>
                    <a:pt x="935" y="2127"/>
                  </a:lnTo>
                  <a:lnTo>
                    <a:pt x="801" y="2194"/>
                  </a:lnTo>
                  <a:cubicBezTo>
                    <a:pt x="768" y="2227"/>
                    <a:pt x="701" y="2261"/>
                    <a:pt x="701" y="2327"/>
                  </a:cubicBezTo>
                  <a:cubicBezTo>
                    <a:pt x="668" y="2361"/>
                    <a:pt x="635" y="2394"/>
                    <a:pt x="635" y="2461"/>
                  </a:cubicBezTo>
                  <a:cubicBezTo>
                    <a:pt x="635" y="2494"/>
                    <a:pt x="668" y="2528"/>
                    <a:pt x="701" y="2561"/>
                  </a:cubicBezTo>
                  <a:cubicBezTo>
                    <a:pt x="701" y="2578"/>
                    <a:pt x="710" y="2586"/>
                    <a:pt x="726" y="2586"/>
                  </a:cubicBezTo>
                  <a:cubicBezTo>
                    <a:pt x="743" y="2586"/>
                    <a:pt x="768" y="2578"/>
                    <a:pt x="801" y="2561"/>
                  </a:cubicBezTo>
                  <a:lnTo>
                    <a:pt x="1235" y="2327"/>
                  </a:lnTo>
                  <a:cubicBezTo>
                    <a:pt x="1268" y="2294"/>
                    <a:pt x="1302" y="2261"/>
                    <a:pt x="1335" y="2227"/>
                  </a:cubicBezTo>
                  <a:cubicBezTo>
                    <a:pt x="1369" y="2161"/>
                    <a:pt x="1369" y="2127"/>
                    <a:pt x="1369" y="2061"/>
                  </a:cubicBezTo>
                  <a:cubicBezTo>
                    <a:pt x="1369" y="2027"/>
                    <a:pt x="1369" y="1994"/>
                    <a:pt x="1335" y="1961"/>
                  </a:cubicBezTo>
                  <a:cubicBezTo>
                    <a:pt x="1318" y="1944"/>
                    <a:pt x="1302" y="1935"/>
                    <a:pt x="1285" y="1935"/>
                  </a:cubicBezTo>
                  <a:cubicBezTo>
                    <a:pt x="1268" y="1935"/>
                    <a:pt x="1252" y="1944"/>
                    <a:pt x="1235" y="1961"/>
                  </a:cubicBezTo>
                  <a:lnTo>
                    <a:pt x="1168" y="1994"/>
                  </a:lnTo>
                  <a:lnTo>
                    <a:pt x="1168" y="426"/>
                  </a:lnTo>
                  <a:lnTo>
                    <a:pt x="1202" y="393"/>
                  </a:lnTo>
                  <a:cubicBezTo>
                    <a:pt x="1268" y="359"/>
                    <a:pt x="1302" y="326"/>
                    <a:pt x="1335" y="293"/>
                  </a:cubicBezTo>
                  <a:cubicBezTo>
                    <a:pt x="1335" y="226"/>
                    <a:pt x="1369" y="193"/>
                    <a:pt x="1369" y="159"/>
                  </a:cubicBezTo>
                  <a:cubicBezTo>
                    <a:pt x="1369" y="93"/>
                    <a:pt x="1335" y="59"/>
                    <a:pt x="1302" y="26"/>
                  </a:cubicBezTo>
                  <a:cubicBezTo>
                    <a:pt x="1302" y="9"/>
                    <a:pt x="1293" y="1"/>
                    <a:pt x="127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6"/>
            <p:cNvSpPr/>
            <p:nvPr/>
          </p:nvSpPr>
          <p:spPr>
            <a:xfrm>
              <a:off x="3101550" y="2054425"/>
              <a:ext cx="32550" cy="50050"/>
            </a:xfrm>
            <a:custGeom>
              <a:avLst/>
              <a:gdLst/>
              <a:ahLst/>
              <a:cxnLst/>
              <a:rect l="l" t="t" r="r" b="b"/>
              <a:pathLst>
                <a:path w="1302" h="2002" extrusionOk="0">
                  <a:moveTo>
                    <a:pt x="101" y="0"/>
                  </a:moveTo>
                  <a:cubicBezTo>
                    <a:pt x="67" y="33"/>
                    <a:pt x="34" y="67"/>
                    <a:pt x="34" y="133"/>
                  </a:cubicBezTo>
                  <a:cubicBezTo>
                    <a:pt x="1" y="167"/>
                    <a:pt x="1" y="200"/>
                    <a:pt x="1" y="267"/>
                  </a:cubicBezTo>
                  <a:cubicBezTo>
                    <a:pt x="1" y="300"/>
                    <a:pt x="1" y="334"/>
                    <a:pt x="1" y="334"/>
                  </a:cubicBezTo>
                  <a:cubicBezTo>
                    <a:pt x="34" y="367"/>
                    <a:pt x="34" y="367"/>
                    <a:pt x="67" y="400"/>
                  </a:cubicBezTo>
                  <a:lnTo>
                    <a:pt x="801" y="600"/>
                  </a:lnTo>
                  <a:lnTo>
                    <a:pt x="67" y="1668"/>
                  </a:lnTo>
                  <a:cubicBezTo>
                    <a:pt x="34" y="1701"/>
                    <a:pt x="34" y="1735"/>
                    <a:pt x="1" y="1768"/>
                  </a:cubicBezTo>
                  <a:cubicBezTo>
                    <a:pt x="1" y="1801"/>
                    <a:pt x="1" y="1835"/>
                    <a:pt x="1" y="1868"/>
                  </a:cubicBezTo>
                  <a:cubicBezTo>
                    <a:pt x="1" y="1935"/>
                    <a:pt x="1" y="1968"/>
                    <a:pt x="34" y="2001"/>
                  </a:cubicBezTo>
                  <a:lnTo>
                    <a:pt x="101" y="2001"/>
                  </a:lnTo>
                  <a:cubicBezTo>
                    <a:pt x="134" y="1968"/>
                    <a:pt x="167" y="1935"/>
                    <a:pt x="201" y="1901"/>
                  </a:cubicBezTo>
                  <a:lnTo>
                    <a:pt x="1302" y="33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6"/>
            <p:cNvSpPr/>
            <p:nvPr/>
          </p:nvSpPr>
          <p:spPr>
            <a:xfrm>
              <a:off x="2027450" y="2763450"/>
              <a:ext cx="33375" cy="49875"/>
            </a:xfrm>
            <a:custGeom>
              <a:avLst/>
              <a:gdLst/>
              <a:ahLst/>
              <a:cxnLst/>
              <a:rect l="l" t="t" r="r" b="b"/>
              <a:pathLst>
                <a:path w="1335" h="1995" extrusionOk="0">
                  <a:moveTo>
                    <a:pt x="1251" y="1"/>
                  </a:moveTo>
                  <a:cubicBezTo>
                    <a:pt x="1235" y="1"/>
                    <a:pt x="1218" y="9"/>
                    <a:pt x="1201" y="26"/>
                  </a:cubicBezTo>
                  <a:cubicBezTo>
                    <a:pt x="1168" y="59"/>
                    <a:pt x="1135" y="93"/>
                    <a:pt x="1135" y="126"/>
                  </a:cubicBezTo>
                  <a:lnTo>
                    <a:pt x="1" y="1694"/>
                  </a:lnTo>
                  <a:lnTo>
                    <a:pt x="1068" y="1994"/>
                  </a:lnTo>
                  <a:lnTo>
                    <a:pt x="1168" y="1994"/>
                  </a:lnTo>
                  <a:cubicBezTo>
                    <a:pt x="1201" y="1961"/>
                    <a:pt x="1235" y="1927"/>
                    <a:pt x="1235" y="1894"/>
                  </a:cubicBezTo>
                  <a:cubicBezTo>
                    <a:pt x="1268" y="1861"/>
                    <a:pt x="1268" y="1794"/>
                    <a:pt x="1268" y="1761"/>
                  </a:cubicBezTo>
                  <a:cubicBezTo>
                    <a:pt x="1302" y="1727"/>
                    <a:pt x="1302" y="1694"/>
                    <a:pt x="1268" y="1660"/>
                  </a:cubicBezTo>
                  <a:cubicBezTo>
                    <a:pt x="1268" y="1627"/>
                    <a:pt x="1235" y="1627"/>
                    <a:pt x="1201" y="1627"/>
                  </a:cubicBezTo>
                  <a:lnTo>
                    <a:pt x="468" y="1427"/>
                  </a:lnTo>
                  <a:lnTo>
                    <a:pt x="1268" y="360"/>
                  </a:lnTo>
                  <a:cubicBezTo>
                    <a:pt x="1268" y="326"/>
                    <a:pt x="1302" y="259"/>
                    <a:pt x="1335" y="226"/>
                  </a:cubicBezTo>
                  <a:cubicBezTo>
                    <a:pt x="1335" y="193"/>
                    <a:pt x="1335" y="159"/>
                    <a:pt x="1335" y="126"/>
                  </a:cubicBezTo>
                  <a:cubicBezTo>
                    <a:pt x="1335" y="93"/>
                    <a:pt x="1302" y="26"/>
                    <a:pt x="1302" y="26"/>
                  </a:cubicBezTo>
                  <a:cubicBezTo>
                    <a:pt x="1285" y="9"/>
                    <a:pt x="1268" y="1"/>
                    <a:pt x="1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6"/>
            <p:cNvSpPr/>
            <p:nvPr/>
          </p:nvSpPr>
          <p:spPr>
            <a:xfrm>
              <a:off x="2061650" y="2757425"/>
              <a:ext cx="34200" cy="69850"/>
            </a:xfrm>
            <a:custGeom>
              <a:avLst/>
              <a:gdLst/>
              <a:ahLst/>
              <a:cxnLst/>
              <a:rect l="l" t="t" r="r" b="b"/>
              <a:pathLst>
                <a:path w="1368" h="2794" extrusionOk="0">
                  <a:moveTo>
                    <a:pt x="882" y="400"/>
                  </a:moveTo>
                  <a:cubicBezTo>
                    <a:pt x="964" y="400"/>
                    <a:pt x="1045" y="445"/>
                    <a:pt x="1068" y="534"/>
                  </a:cubicBezTo>
                  <a:cubicBezTo>
                    <a:pt x="1101" y="567"/>
                    <a:pt x="1101" y="634"/>
                    <a:pt x="1134" y="701"/>
                  </a:cubicBezTo>
                  <a:cubicBezTo>
                    <a:pt x="1101" y="801"/>
                    <a:pt x="1068" y="934"/>
                    <a:pt x="1034" y="1034"/>
                  </a:cubicBezTo>
                  <a:cubicBezTo>
                    <a:pt x="968" y="1134"/>
                    <a:pt x="901" y="1234"/>
                    <a:pt x="767" y="1301"/>
                  </a:cubicBezTo>
                  <a:cubicBezTo>
                    <a:pt x="734" y="1334"/>
                    <a:pt x="692" y="1351"/>
                    <a:pt x="651" y="1351"/>
                  </a:cubicBezTo>
                  <a:cubicBezTo>
                    <a:pt x="609" y="1351"/>
                    <a:pt x="567" y="1334"/>
                    <a:pt x="534" y="1301"/>
                  </a:cubicBezTo>
                  <a:cubicBezTo>
                    <a:pt x="467" y="1234"/>
                    <a:pt x="434" y="1168"/>
                    <a:pt x="434" y="1101"/>
                  </a:cubicBezTo>
                  <a:cubicBezTo>
                    <a:pt x="434" y="967"/>
                    <a:pt x="467" y="867"/>
                    <a:pt x="501" y="801"/>
                  </a:cubicBezTo>
                  <a:cubicBezTo>
                    <a:pt x="567" y="634"/>
                    <a:pt x="667" y="534"/>
                    <a:pt x="767" y="434"/>
                  </a:cubicBezTo>
                  <a:cubicBezTo>
                    <a:pt x="801" y="412"/>
                    <a:pt x="842" y="400"/>
                    <a:pt x="882" y="400"/>
                  </a:cubicBezTo>
                  <a:close/>
                  <a:moveTo>
                    <a:pt x="984" y="0"/>
                  </a:moveTo>
                  <a:cubicBezTo>
                    <a:pt x="909" y="0"/>
                    <a:pt x="834" y="33"/>
                    <a:pt x="767" y="100"/>
                  </a:cubicBezTo>
                  <a:cubicBezTo>
                    <a:pt x="701" y="134"/>
                    <a:pt x="634" y="167"/>
                    <a:pt x="601" y="234"/>
                  </a:cubicBezTo>
                  <a:cubicBezTo>
                    <a:pt x="534" y="300"/>
                    <a:pt x="467" y="367"/>
                    <a:pt x="434" y="467"/>
                  </a:cubicBezTo>
                  <a:lnTo>
                    <a:pt x="434" y="334"/>
                  </a:lnTo>
                  <a:lnTo>
                    <a:pt x="167" y="500"/>
                  </a:lnTo>
                  <a:cubicBezTo>
                    <a:pt x="100" y="500"/>
                    <a:pt x="67" y="534"/>
                    <a:pt x="34" y="601"/>
                  </a:cubicBezTo>
                  <a:cubicBezTo>
                    <a:pt x="34" y="634"/>
                    <a:pt x="0" y="701"/>
                    <a:pt x="0" y="734"/>
                  </a:cubicBezTo>
                  <a:cubicBezTo>
                    <a:pt x="0" y="767"/>
                    <a:pt x="34" y="834"/>
                    <a:pt x="34" y="867"/>
                  </a:cubicBezTo>
                  <a:cubicBezTo>
                    <a:pt x="67" y="867"/>
                    <a:pt x="100" y="867"/>
                    <a:pt x="167" y="834"/>
                  </a:cubicBezTo>
                  <a:lnTo>
                    <a:pt x="200" y="834"/>
                  </a:lnTo>
                  <a:lnTo>
                    <a:pt x="200" y="2402"/>
                  </a:lnTo>
                  <a:lnTo>
                    <a:pt x="167" y="2402"/>
                  </a:lnTo>
                  <a:cubicBezTo>
                    <a:pt x="100" y="2435"/>
                    <a:pt x="67" y="2469"/>
                    <a:pt x="34" y="2535"/>
                  </a:cubicBezTo>
                  <a:cubicBezTo>
                    <a:pt x="34" y="2569"/>
                    <a:pt x="0" y="2602"/>
                    <a:pt x="0" y="2669"/>
                  </a:cubicBezTo>
                  <a:cubicBezTo>
                    <a:pt x="0" y="2702"/>
                    <a:pt x="34" y="2735"/>
                    <a:pt x="34" y="2769"/>
                  </a:cubicBezTo>
                  <a:cubicBezTo>
                    <a:pt x="50" y="2785"/>
                    <a:pt x="67" y="2794"/>
                    <a:pt x="88" y="2794"/>
                  </a:cubicBezTo>
                  <a:cubicBezTo>
                    <a:pt x="109" y="2794"/>
                    <a:pt x="134" y="2785"/>
                    <a:pt x="167" y="2769"/>
                  </a:cubicBezTo>
                  <a:lnTo>
                    <a:pt x="567" y="2535"/>
                  </a:lnTo>
                  <a:cubicBezTo>
                    <a:pt x="634" y="2502"/>
                    <a:pt x="667" y="2469"/>
                    <a:pt x="701" y="2402"/>
                  </a:cubicBezTo>
                  <a:cubicBezTo>
                    <a:pt x="734" y="2369"/>
                    <a:pt x="734" y="2302"/>
                    <a:pt x="734" y="2268"/>
                  </a:cubicBezTo>
                  <a:cubicBezTo>
                    <a:pt x="734" y="2235"/>
                    <a:pt x="734" y="2202"/>
                    <a:pt x="701" y="2168"/>
                  </a:cubicBezTo>
                  <a:cubicBezTo>
                    <a:pt x="684" y="2152"/>
                    <a:pt x="667" y="2143"/>
                    <a:pt x="647" y="2143"/>
                  </a:cubicBezTo>
                  <a:cubicBezTo>
                    <a:pt x="626" y="2143"/>
                    <a:pt x="601" y="2152"/>
                    <a:pt x="567" y="2168"/>
                  </a:cubicBezTo>
                  <a:lnTo>
                    <a:pt x="434" y="2268"/>
                  </a:lnTo>
                  <a:lnTo>
                    <a:pt x="434" y="1668"/>
                  </a:lnTo>
                  <a:cubicBezTo>
                    <a:pt x="501" y="1701"/>
                    <a:pt x="567" y="1701"/>
                    <a:pt x="634" y="1701"/>
                  </a:cubicBezTo>
                  <a:cubicBezTo>
                    <a:pt x="667" y="1701"/>
                    <a:pt x="734" y="1668"/>
                    <a:pt x="801" y="1635"/>
                  </a:cubicBezTo>
                  <a:cubicBezTo>
                    <a:pt x="934" y="1535"/>
                    <a:pt x="1068" y="1401"/>
                    <a:pt x="1168" y="1234"/>
                  </a:cubicBezTo>
                  <a:cubicBezTo>
                    <a:pt x="1268" y="1034"/>
                    <a:pt x="1335" y="801"/>
                    <a:pt x="1335" y="567"/>
                  </a:cubicBezTo>
                  <a:cubicBezTo>
                    <a:pt x="1368" y="367"/>
                    <a:pt x="1301" y="200"/>
                    <a:pt x="1201" y="100"/>
                  </a:cubicBezTo>
                  <a:cubicBezTo>
                    <a:pt x="1134" y="33"/>
                    <a:pt x="1059" y="0"/>
                    <a:pt x="98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6"/>
            <p:cNvSpPr/>
            <p:nvPr/>
          </p:nvSpPr>
          <p:spPr>
            <a:xfrm>
              <a:off x="2100000" y="2735100"/>
              <a:ext cx="30050" cy="53000"/>
            </a:xfrm>
            <a:custGeom>
              <a:avLst/>
              <a:gdLst/>
              <a:ahLst/>
              <a:cxnLst/>
              <a:rect l="l" t="t" r="r" b="b"/>
              <a:pathLst>
                <a:path w="1202" h="2120" extrusionOk="0">
                  <a:moveTo>
                    <a:pt x="1018" y="1"/>
                  </a:moveTo>
                  <a:cubicBezTo>
                    <a:pt x="976" y="1"/>
                    <a:pt x="935" y="9"/>
                    <a:pt x="901" y="26"/>
                  </a:cubicBezTo>
                  <a:cubicBezTo>
                    <a:pt x="835" y="59"/>
                    <a:pt x="801" y="126"/>
                    <a:pt x="768" y="159"/>
                  </a:cubicBezTo>
                  <a:cubicBezTo>
                    <a:pt x="668" y="259"/>
                    <a:pt x="601" y="393"/>
                    <a:pt x="534" y="493"/>
                  </a:cubicBezTo>
                  <a:lnTo>
                    <a:pt x="534" y="293"/>
                  </a:lnTo>
                  <a:lnTo>
                    <a:pt x="234" y="493"/>
                  </a:lnTo>
                  <a:cubicBezTo>
                    <a:pt x="167" y="526"/>
                    <a:pt x="134" y="560"/>
                    <a:pt x="101" y="626"/>
                  </a:cubicBezTo>
                  <a:cubicBezTo>
                    <a:pt x="67" y="660"/>
                    <a:pt x="67" y="726"/>
                    <a:pt x="67" y="760"/>
                  </a:cubicBezTo>
                  <a:cubicBezTo>
                    <a:pt x="67" y="793"/>
                    <a:pt x="67" y="826"/>
                    <a:pt x="101" y="860"/>
                  </a:cubicBezTo>
                  <a:cubicBezTo>
                    <a:pt x="117" y="876"/>
                    <a:pt x="134" y="885"/>
                    <a:pt x="155" y="885"/>
                  </a:cubicBezTo>
                  <a:cubicBezTo>
                    <a:pt x="176" y="885"/>
                    <a:pt x="201" y="876"/>
                    <a:pt x="234" y="860"/>
                  </a:cubicBezTo>
                  <a:lnTo>
                    <a:pt x="301" y="826"/>
                  </a:lnTo>
                  <a:lnTo>
                    <a:pt x="301" y="1660"/>
                  </a:lnTo>
                  <a:lnTo>
                    <a:pt x="167" y="1727"/>
                  </a:lnTo>
                  <a:cubicBezTo>
                    <a:pt x="101" y="1760"/>
                    <a:pt x="67" y="1794"/>
                    <a:pt x="34" y="1827"/>
                  </a:cubicBezTo>
                  <a:cubicBezTo>
                    <a:pt x="34" y="1894"/>
                    <a:pt x="1" y="1927"/>
                    <a:pt x="1" y="1994"/>
                  </a:cubicBezTo>
                  <a:cubicBezTo>
                    <a:pt x="1" y="2027"/>
                    <a:pt x="34" y="2061"/>
                    <a:pt x="34" y="2094"/>
                  </a:cubicBezTo>
                  <a:cubicBezTo>
                    <a:pt x="51" y="2111"/>
                    <a:pt x="67" y="2119"/>
                    <a:pt x="88" y="2119"/>
                  </a:cubicBezTo>
                  <a:cubicBezTo>
                    <a:pt x="109" y="2119"/>
                    <a:pt x="134" y="2111"/>
                    <a:pt x="167" y="2094"/>
                  </a:cubicBezTo>
                  <a:lnTo>
                    <a:pt x="835" y="1694"/>
                  </a:lnTo>
                  <a:cubicBezTo>
                    <a:pt x="901" y="1660"/>
                    <a:pt x="935" y="1627"/>
                    <a:pt x="968" y="1594"/>
                  </a:cubicBezTo>
                  <a:cubicBezTo>
                    <a:pt x="1001" y="1527"/>
                    <a:pt x="1001" y="1494"/>
                    <a:pt x="1001" y="1427"/>
                  </a:cubicBezTo>
                  <a:cubicBezTo>
                    <a:pt x="1001" y="1393"/>
                    <a:pt x="1001" y="1360"/>
                    <a:pt x="968" y="1327"/>
                  </a:cubicBezTo>
                  <a:cubicBezTo>
                    <a:pt x="951" y="1310"/>
                    <a:pt x="935" y="1302"/>
                    <a:pt x="914" y="1302"/>
                  </a:cubicBezTo>
                  <a:cubicBezTo>
                    <a:pt x="893" y="1302"/>
                    <a:pt x="868" y="1310"/>
                    <a:pt x="835" y="1327"/>
                  </a:cubicBezTo>
                  <a:lnTo>
                    <a:pt x="534" y="1527"/>
                  </a:lnTo>
                  <a:lnTo>
                    <a:pt x="534" y="993"/>
                  </a:lnTo>
                  <a:cubicBezTo>
                    <a:pt x="634" y="826"/>
                    <a:pt x="701" y="693"/>
                    <a:pt x="768" y="593"/>
                  </a:cubicBezTo>
                  <a:cubicBezTo>
                    <a:pt x="801" y="526"/>
                    <a:pt x="835" y="459"/>
                    <a:pt x="901" y="393"/>
                  </a:cubicBezTo>
                  <a:cubicBezTo>
                    <a:pt x="912" y="382"/>
                    <a:pt x="924" y="378"/>
                    <a:pt x="935" y="378"/>
                  </a:cubicBezTo>
                  <a:cubicBezTo>
                    <a:pt x="957" y="378"/>
                    <a:pt x="979" y="393"/>
                    <a:pt x="1001" y="393"/>
                  </a:cubicBezTo>
                  <a:cubicBezTo>
                    <a:pt x="1001" y="409"/>
                    <a:pt x="1010" y="418"/>
                    <a:pt x="1022" y="418"/>
                  </a:cubicBezTo>
                  <a:cubicBezTo>
                    <a:pt x="1035" y="418"/>
                    <a:pt x="1051" y="409"/>
                    <a:pt x="1068" y="393"/>
                  </a:cubicBezTo>
                  <a:cubicBezTo>
                    <a:pt x="1101" y="393"/>
                    <a:pt x="1135" y="359"/>
                    <a:pt x="1168" y="293"/>
                  </a:cubicBezTo>
                  <a:cubicBezTo>
                    <a:pt x="1168" y="259"/>
                    <a:pt x="1202" y="226"/>
                    <a:pt x="1202" y="159"/>
                  </a:cubicBezTo>
                  <a:cubicBezTo>
                    <a:pt x="1202" y="93"/>
                    <a:pt x="1168" y="59"/>
                    <a:pt x="1135" y="26"/>
                  </a:cubicBezTo>
                  <a:cubicBezTo>
                    <a:pt x="1101" y="9"/>
                    <a:pt x="1060" y="1"/>
                    <a:pt x="101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6"/>
            <p:cNvSpPr/>
            <p:nvPr/>
          </p:nvSpPr>
          <p:spPr>
            <a:xfrm>
              <a:off x="2135025" y="2704050"/>
              <a:ext cx="27550" cy="62350"/>
            </a:xfrm>
            <a:custGeom>
              <a:avLst/>
              <a:gdLst/>
              <a:ahLst/>
              <a:cxnLst/>
              <a:rect l="l" t="t" r="r" b="b"/>
              <a:pathLst>
                <a:path w="1102" h="2494" extrusionOk="0">
                  <a:moveTo>
                    <a:pt x="634" y="0"/>
                  </a:moveTo>
                  <a:lnTo>
                    <a:pt x="368" y="167"/>
                  </a:lnTo>
                  <a:lnTo>
                    <a:pt x="368" y="534"/>
                  </a:lnTo>
                  <a:lnTo>
                    <a:pt x="634" y="367"/>
                  </a:lnTo>
                  <a:lnTo>
                    <a:pt x="634" y="0"/>
                  </a:lnTo>
                  <a:close/>
                  <a:moveTo>
                    <a:pt x="668" y="634"/>
                  </a:moveTo>
                  <a:lnTo>
                    <a:pt x="234" y="868"/>
                  </a:lnTo>
                  <a:cubicBezTo>
                    <a:pt x="201" y="901"/>
                    <a:pt x="134" y="934"/>
                    <a:pt x="134" y="1001"/>
                  </a:cubicBezTo>
                  <a:cubicBezTo>
                    <a:pt x="101" y="1034"/>
                    <a:pt x="101" y="1068"/>
                    <a:pt x="101" y="1134"/>
                  </a:cubicBezTo>
                  <a:cubicBezTo>
                    <a:pt x="101" y="1168"/>
                    <a:pt x="101" y="1201"/>
                    <a:pt x="134" y="1234"/>
                  </a:cubicBezTo>
                  <a:cubicBezTo>
                    <a:pt x="134" y="1251"/>
                    <a:pt x="151" y="1260"/>
                    <a:pt x="172" y="1260"/>
                  </a:cubicBezTo>
                  <a:cubicBezTo>
                    <a:pt x="192" y="1260"/>
                    <a:pt x="217" y="1251"/>
                    <a:pt x="234" y="1234"/>
                  </a:cubicBezTo>
                  <a:lnTo>
                    <a:pt x="434" y="1134"/>
                  </a:lnTo>
                  <a:lnTo>
                    <a:pt x="434" y="1968"/>
                  </a:lnTo>
                  <a:lnTo>
                    <a:pt x="167" y="2102"/>
                  </a:lnTo>
                  <a:cubicBezTo>
                    <a:pt x="101" y="2135"/>
                    <a:pt x="67" y="2168"/>
                    <a:pt x="34" y="2235"/>
                  </a:cubicBezTo>
                  <a:cubicBezTo>
                    <a:pt x="1" y="2269"/>
                    <a:pt x="1" y="2335"/>
                    <a:pt x="1" y="2369"/>
                  </a:cubicBezTo>
                  <a:cubicBezTo>
                    <a:pt x="1" y="2402"/>
                    <a:pt x="1" y="2435"/>
                    <a:pt x="34" y="2469"/>
                  </a:cubicBezTo>
                  <a:cubicBezTo>
                    <a:pt x="51" y="2485"/>
                    <a:pt x="67" y="2494"/>
                    <a:pt x="88" y="2494"/>
                  </a:cubicBezTo>
                  <a:cubicBezTo>
                    <a:pt x="109" y="2494"/>
                    <a:pt x="134" y="2485"/>
                    <a:pt x="167" y="2469"/>
                  </a:cubicBezTo>
                  <a:lnTo>
                    <a:pt x="935" y="2068"/>
                  </a:lnTo>
                  <a:cubicBezTo>
                    <a:pt x="1001" y="2035"/>
                    <a:pt x="1035" y="2002"/>
                    <a:pt x="1068" y="1935"/>
                  </a:cubicBezTo>
                  <a:cubicBezTo>
                    <a:pt x="1068" y="1902"/>
                    <a:pt x="1101" y="1835"/>
                    <a:pt x="1101" y="1802"/>
                  </a:cubicBezTo>
                  <a:cubicBezTo>
                    <a:pt x="1101" y="1768"/>
                    <a:pt x="1068" y="1735"/>
                    <a:pt x="1068" y="1701"/>
                  </a:cubicBezTo>
                  <a:cubicBezTo>
                    <a:pt x="1051" y="1685"/>
                    <a:pt x="1035" y="1676"/>
                    <a:pt x="1014" y="1676"/>
                  </a:cubicBezTo>
                  <a:cubicBezTo>
                    <a:pt x="993" y="1676"/>
                    <a:pt x="968" y="1685"/>
                    <a:pt x="935" y="1701"/>
                  </a:cubicBezTo>
                  <a:lnTo>
                    <a:pt x="668" y="1868"/>
                  </a:lnTo>
                  <a:lnTo>
                    <a:pt x="668" y="634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6"/>
            <p:cNvSpPr/>
            <p:nvPr/>
          </p:nvSpPr>
          <p:spPr>
            <a:xfrm>
              <a:off x="2168375" y="2698700"/>
              <a:ext cx="30050" cy="44575"/>
            </a:xfrm>
            <a:custGeom>
              <a:avLst/>
              <a:gdLst/>
              <a:ahLst/>
              <a:cxnLst/>
              <a:rect l="l" t="t" r="r" b="b"/>
              <a:pathLst>
                <a:path w="1202" h="1783" extrusionOk="0">
                  <a:moveTo>
                    <a:pt x="716" y="378"/>
                  </a:moveTo>
                  <a:cubicBezTo>
                    <a:pt x="778" y="378"/>
                    <a:pt x="840" y="407"/>
                    <a:pt x="902" y="448"/>
                  </a:cubicBezTo>
                  <a:cubicBezTo>
                    <a:pt x="935" y="514"/>
                    <a:pt x="968" y="615"/>
                    <a:pt x="968" y="715"/>
                  </a:cubicBezTo>
                  <a:cubicBezTo>
                    <a:pt x="968" y="848"/>
                    <a:pt x="935" y="981"/>
                    <a:pt x="868" y="1115"/>
                  </a:cubicBezTo>
                  <a:cubicBezTo>
                    <a:pt x="802" y="1215"/>
                    <a:pt x="701" y="1315"/>
                    <a:pt x="601" y="1382"/>
                  </a:cubicBezTo>
                  <a:cubicBezTo>
                    <a:pt x="568" y="1415"/>
                    <a:pt x="526" y="1432"/>
                    <a:pt x="480" y="1432"/>
                  </a:cubicBezTo>
                  <a:cubicBezTo>
                    <a:pt x="435" y="1432"/>
                    <a:pt x="385" y="1415"/>
                    <a:pt x="335" y="1382"/>
                  </a:cubicBezTo>
                  <a:cubicBezTo>
                    <a:pt x="268" y="1315"/>
                    <a:pt x="234" y="1248"/>
                    <a:pt x="234" y="1148"/>
                  </a:cubicBezTo>
                  <a:cubicBezTo>
                    <a:pt x="234" y="981"/>
                    <a:pt x="268" y="848"/>
                    <a:pt x="335" y="715"/>
                  </a:cubicBezTo>
                  <a:cubicBezTo>
                    <a:pt x="401" y="615"/>
                    <a:pt x="501" y="514"/>
                    <a:pt x="601" y="414"/>
                  </a:cubicBezTo>
                  <a:cubicBezTo>
                    <a:pt x="640" y="389"/>
                    <a:pt x="678" y="378"/>
                    <a:pt x="716" y="378"/>
                  </a:cubicBezTo>
                  <a:close/>
                  <a:moveTo>
                    <a:pt x="814" y="0"/>
                  </a:moveTo>
                  <a:cubicBezTo>
                    <a:pt x="743" y="0"/>
                    <a:pt x="672" y="24"/>
                    <a:pt x="601" y="47"/>
                  </a:cubicBezTo>
                  <a:cubicBezTo>
                    <a:pt x="501" y="114"/>
                    <a:pt x="368" y="214"/>
                    <a:pt x="301" y="348"/>
                  </a:cubicBezTo>
                  <a:cubicBezTo>
                    <a:pt x="201" y="481"/>
                    <a:pt x="134" y="615"/>
                    <a:pt x="101" y="781"/>
                  </a:cubicBezTo>
                  <a:cubicBezTo>
                    <a:pt x="34" y="915"/>
                    <a:pt x="34" y="1082"/>
                    <a:pt x="34" y="1248"/>
                  </a:cubicBezTo>
                  <a:cubicBezTo>
                    <a:pt x="1" y="1348"/>
                    <a:pt x="34" y="1482"/>
                    <a:pt x="101" y="1582"/>
                  </a:cubicBezTo>
                  <a:cubicBezTo>
                    <a:pt x="134" y="1682"/>
                    <a:pt x="201" y="1749"/>
                    <a:pt x="301" y="1782"/>
                  </a:cubicBezTo>
                  <a:cubicBezTo>
                    <a:pt x="401" y="1782"/>
                    <a:pt x="501" y="1749"/>
                    <a:pt x="601" y="1715"/>
                  </a:cubicBezTo>
                  <a:cubicBezTo>
                    <a:pt x="735" y="1615"/>
                    <a:pt x="835" y="1549"/>
                    <a:pt x="902" y="1415"/>
                  </a:cubicBezTo>
                  <a:cubicBezTo>
                    <a:pt x="1002" y="1282"/>
                    <a:pt x="1068" y="1148"/>
                    <a:pt x="1135" y="1015"/>
                  </a:cubicBezTo>
                  <a:cubicBezTo>
                    <a:pt x="1168" y="881"/>
                    <a:pt x="1202" y="715"/>
                    <a:pt x="1202" y="581"/>
                  </a:cubicBezTo>
                  <a:cubicBezTo>
                    <a:pt x="1202" y="448"/>
                    <a:pt x="1168" y="314"/>
                    <a:pt x="1102" y="181"/>
                  </a:cubicBezTo>
                  <a:cubicBezTo>
                    <a:pt x="1068" y="114"/>
                    <a:pt x="1002" y="14"/>
                    <a:pt x="902" y="14"/>
                  </a:cubicBezTo>
                  <a:cubicBezTo>
                    <a:pt x="872" y="4"/>
                    <a:pt x="843" y="0"/>
                    <a:pt x="8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6"/>
            <p:cNvSpPr/>
            <p:nvPr/>
          </p:nvSpPr>
          <p:spPr>
            <a:xfrm>
              <a:off x="2203400" y="2675075"/>
              <a:ext cx="30050" cy="53175"/>
            </a:xfrm>
            <a:custGeom>
              <a:avLst/>
              <a:gdLst/>
              <a:ahLst/>
              <a:cxnLst/>
              <a:rect l="l" t="t" r="r" b="b"/>
              <a:pathLst>
                <a:path w="1202" h="2127" extrusionOk="0">
                  <a:moveTo>
                    <a:pt x="1018" y="0"/>
                  </a:moveTo>
                  <a:cubicBezTo>
                    <a:pt x="977" y="0"/>
                    <a:pt x="935" y="8"/>
                    <a:pt x="902" y="25"/>
                  </a:cubicBezTo>
                  <a:cubicBezTo>
                    <a:pt x="868" y="58"/>
                    <a:pt x="802" y="125"/>
                    <a:pt x="768" y="159"/>
                  </a:cubicBezTo>
                  <a:cubicBezTo>
                    <a:pt x="668" y="259"/>
                    <a:pt x="601" y="392"/>
                    <a:pt x="535" y="525"/>
                  </a:cubicBezTo>
                  <a:lnTo>
                    <a:pt x="535" y="292"/>
                  </a:lnTo>
                  <a:lnTo>
                    <a:pt x="234" y="525"/>
                  </a:lnTo>
                  <a:cubicBezTo>
                    <a:pt x="168" y="559"/>
                    <a:pt x="134" y="592"/>
                    <a:pt x="101" y="626"/>
                  </a:cubicBezTo>
                  <a:cubicBezTo>
                    <a:pt x="68" y="692"/>
                    <a:pt x="68" y="726"/>
                    <a:pt x="68" y="792"/>
                  </a:cubicBezTo>
                  <a:cubicBezTo>
                    <a:pt x="68" y="826"/>
                    <a:pt x="68" y="859"/>
                    <a:pt x="101" y="892"/>
                  </a:cubicBezTo>
                  <a:cubicBezTo>
                    <a:pt x="118" y="909"/>
                    <a:pt x="134" y="917"/>
                    <a:pt x="155" y="917"/>
                  </a:cubicBezTo>
                  <a:cubicBezTo>
                    <a:pt x="176" y="917"/>
                    <a:pt x="201" y="909"/>
                    <a:pt x="234" y="892"/>
                  </a:cubicBezTo>
                  <a:lnTo>
                    <a:pt x="301" y="826"/>
                  </a:lnTo>
                  <a:lnTo>
                    <a:pt x="301" y="1660"/>
                  </a:lnTo>
                  <a:lnTo>
                    <a:pt x="168" y="1760"/>
                  </a:lnTo>
                  <a:cubicBezTo>
                    <a:pt x="134" y="1760"/>
                    <a:pt x="68" y="1826"/>
                    <a:pt x="68" y="1860"/>
                  </a:cubicBezTo>
                  <a:cubicBezTo>
                    <a:pt x="34" y="1893"/>
                    <a:pt x="34" y="1960"/>
                    <a:pt x="34" y="2027"/>
                  </a:cubicBezTo>
                  <a:cubicBezTo>
                    <a:pt x="1" y="2060"/>
                    <a:pt x="34" y="2093"/>
                    <a:pt x="68" y="2127"/>
                  </a:cubicBezTo>
                  <a:cubicBezTo>
                    <a:pt x="68" y="2127"/>
                    <a:pt x="134" y="2127"/>
                    <a:pt x="168" y="2093"/>
                  </a:cubicBezTo>
                  <a:lnTo>
                    <a:pt x="868" y="1693"/>
                  </a:lnTo>
                  <a:cubicBezTo>
                    <a:pt x="902" y="1693"/>
                    <a:pt x="935" y="1626"/>
                    <a:pt x="968" y="1593"/>
                  </a:cubicBezTo>
                  <a:cubicBezTo>
                    <a:pt x="1002" y="1560"/>
                    <a:pt x="1002" y="1493"/>
                    <a:pt x="1002" y="1426"/>
                  </a:cubicBezTo>
                  <a:cubicBezTo>
                    <a:pt x="1002" y="1393"/>
                    <a:pt x="1002" y="1359"/>
                    <a:pt x="968" y="1326"/>
                  </a:cubicBezTo>
                  <a:cubicBezTo>
                    <a:pt x="968" y="1309"/>
                    <a:pt x="952" y="1301"/>
                    <a:pt x="931" y="1301"/>
                  </a:cubicBezTo>
                  <a:cubicBezTo>
                    <a:pt x="910" y="1301"/>
                    <a:pt x="885" y="1309"/>
                    <a:pt x="868" y="1326"/>
                  </a:cubicBezTo>
                  <a:lnTo>
                    <a:pt x="535" y="1526"/>
                  </a:lnTo>
                  <a:lnTo>
                    <a:pt x="535" y="992"/>
                  </a:lnTo>
                  <a:cubicBezTo>
                    <a:pt x="635" y="826"/>
                    <a:pt x="701" y="692"/>
                    <a:pt x="768" y="592"/>
                  </a:cubicBezTo>
                  <a:cubicBezTo>
                    <a:pt x="802" y="525"/>
                    <a:pt x="868" y="459"/>
                    <a:pt x="902" y="392"/>
                  </a:cubicBezTo>
                  <a:cubicBezTo>
                    <a:pt x="913" y="381"/>
                    <a:pt x="924" y="377"/>
                    <a:pt x="935" y="377"/>
                  </a:cubicBezTo>
                  <a:cubicBezTo>
                    <a:pt x="957" y="377"/>
                    <a:pt x="979" y="392"/>
                    <a:pt x="1002" y="392"/>
                  </a:cubicBezTo>
                  <a:cubicBezTo>
                    <a:pt x="1018" y="409"/>
                    <a:pt x="1035" y="417"/>
                    <a:pt x="1048" y="417"/>
                  </a:cubicBezTo>
                  <a:cubicBezTo>
                    <a:pt x="1060" y="417"/>
                    <a:pt x="1068" y="409"/>
                    <a:pt x="1068" y="392"/>
                  </a:cubicBezTo>
                  <a:cubicBezTo>
                    <a:pt x="1135" y="392"/>
                    <a:pt x="1135" y="359"/>
                    <a:pt x="1168" y="292"/>
                  </a:cubicBezTo>
                  <a:cubicBezTo>
                    <a:pt x="1202" y="259"/>
                    <a:pt x="1202" y="225"/>
                    <a:pt x="1202" y="159"/>
                  </a:cubicBezTo>
                  <a:cubicBezTo>
                    <a:pt x="1202" y="92"/>
                    <a:pt x="1168" y="58"/>
                    <a:pt x="1135" y="25"/>
                  </a:cubicBezTo>
                  <a:cubicBezTo>
                    <a:pt x="1102" y="8"/>
                    <a:pt x="1060" y="0"/>
                    <a:pt x="10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6"/>
            <p:cNvSpPr/>
            <p:nvPr/>
          </p:nvSpPr>
          <p:spPr>
            <a:xfrm>
              <a:off x="2239275" y="2644000"/>
              <a:ext cx="26700" cy="62950"/>
            </a:xfrm>
            <a:custGeom>
              <a:avLst/>
              <a:gdLst/>
              <a:ahLst/>
              <a:cxnLst/>
              <a:rect l="l" t="t" r="r" b="b"/>
              <a:pathLst>
                <a:path w="1068" h="2518" extrusionOk="0">
                  <a:moveTo>
                    <a:pt x="601" y="1"/>
                  </a:moveTo>
                  <a:lnTo>
                    <a:pt x="334" y="167"/>
                  </a:lnTo>
                  <a:lnTo>
                    <a:pt x="334" y="534"/>
                  </a:lnTo>
                  <a:lnTo>
                    <a:pt x="601" y="367"/>
                  </a:lnTo>
                  <a:lnTo>
                    <a:pt x="601" y="1"/>
                  </a:lnTo>
                  <a:close/>
                  <a:moveTo>
                    <a:pt x="634" y="668"/>
                  </a:moveTo>
                  <a:lnTo>
                    <a:pt x="234" y="901"/>
                  </a:lnTo>
                  <a:cubicBezTo>
                    <a:pt x="200" y="901"/>
                    <a:pt x="134" y="935"/>
                    <a:pt x="134" y="1001"/>
                  </a:cubicBezTo>
                  <a:cubicBezTo>
                    <a:pt x="100" y="1035"/>
                    <a:pt x="100" y="1101"/>
                    <a:pt x="100" y="1135"/>
                  </a:cubicBezTo>
                  <a:cubicBezTo>
                    <a:pt x="100" y="1168"/>
                    <a:pt x="100" y="1235"/>
                    <a:pt x="134" y="1268"/>
                  </a:cubicBezTo>
                  <a:cubicBezTo>
                    <a:pt x="134" y="1268"/>
                    <a:pt x="200" y="1268"/>
                    <a:pt x="234" y="1235"/>
                  </a:cubicBezTo>
                  <a:lnTo>
                    <a:pt x="434" y="1135"/>
                  </a:lnTo>
                  <a:lnTo>
                    <a:pt x="434" y="1969"/>
                  </a:lnTo>
                  <a:lnTo>
                    <a:pt x="167" y="2135"/>
                  </a:lnTo>
                  <a:cubicBezTo>
                    <a:pt x="100" y="2135"/>
                    <a:pt x="67" y="2169"/>
                    <a:pt x="34" y="2235"/>
                  </a:cubicBezTo>
                  <a:cubicBezTo>
                    <a:pt x="0" y="2269"/>
                    <a:pt x="0" y="2336"/>
                    <a:pt x="0" y="2369"/>
                  </a:cubicBezTo>
                  <a:cubicBezTo>
                    <a:pt x="0" y="2436"/>
                    <a:pt x="0" y="2469"/>
                    <a:pt x="34" y="2502"/>
                  </a:cubicBezTo>
                  <a:cubicBezTo>
                    <a:pt x="45" y="2513"/>
                    <a:pt x="56" y="2517"/>
                    <a:pt x="68" y="2517"/>
                  </a:cubicBezTo>
                  <a:cubicBezTo>
                    <a:pt x="93" y="2517"/>
                    <a:pt x="123" y="2502"/>
                    <a:pt x="167" y="2502"/>
                  </a:cubicBezTo>
                  <a:lnTo>
                    <a:pt x="901" y="2069"/>
                  </a:lnTo>
                  <a:cubicBezTo>
                    <a:pt x="968" y="2035"/>
                    <a:pt x="1001" y="2002"/>
                    <a:pt x="1034" y="1935"/>
                  </a:cubicBezTo>
                  <a:cubicBezTo>
                    <a:pt x="1068" y="1902"/>
                    <a:pt x="1068" y="1835"/>
                    <a:pt x="1068" y="1802"/>
                  </a:cubicBezTo>
                  <a:cubicBezTo>
                    <a:pt x="1068" y="1768"/>
                    <a:pt x="1068" y="1702"/>
                    <a:pt x="1034" y="1702"/>
                  </a:cubicBezTo>
                  <a:cubicBezTo>
                    <a:pt x="1018" y="1685"/>
                    <a:pt x="1001" y="1677"/>
                    <a:pt x="980" y="1677"/>
                  </a:cubicBezTo>
                  <a:cubicBezTo>
                    <a:pt x="959" y="1677"/>
                    <a:pt x="934" y="1685"/>
                    <a:pt x="901" y="1702"/>
                  </a:cubicBezTo>
                  <a:lnTo>
                    <a:pt x="634" y="1835"/>
                  </a:lnTo>
                  <a:lnTo>
                    <a:pt x="634" y="668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6"/>
            <p:cNvSpPr/>
            <p:nvPr/>
          </p:nvSpPr>
          <p:spPr>
            <a:xfrm>
              <a:off x="2274300" y="2630025"/>
              <a:ext cx="29200" cy="51850"/>
            </a:xfrm>
            <a:custGeom>
              <a:avLst/>
              <a:gdLst/>
              <a:ahLst/>
              <a:cxnLst/>
              <a:rect l="l" t="t" r="r" b="b"/>
              <a:pathLst>
                <a:path w="1168" h="2074" extrusionOk="0">
                  <a:moveTo>
                    <a:pt x="384" y="1"/>
                  </a:moveTo>
                  <a:cubicBezTo>
                    <a:pt x="367" y="1"/>
                    <a:pt x="351" y="9"/>
                    <a:pt x="334" y="26"/>
                  </a:cubicBezTo>
                  <a:cubicBezTo>
                    <a:pt x="301" y="59"/>
                    <a:pt x="267" y="93"/>
                    <a:pt x="267" y="126"/>
                  </a:cubicBezTo>
                  <a:cubicBezTo>
                    <a:pt x="234" y="193"/>
                    <a:pt x="234" y="259"/>
                    <a:pt x="234" y="326"/>
                  </a:cubicBezTo>
                  <a:lnTo>
                    <a:pt x="234" y="626"/>
                  </a:lnTo>
                  <a:lnTo>
                    <a:pt x="134" y="693"/>
                  </a:lnTo>
                  <a:cubicBezTo>
                    <a:pt x="100" y="726"/>
                    <a:pt x="67" y="760"/>
                    <a:pt x="34" y="793"/>
                  </a:cubicBezTo>
                  <a:cubicBezTo>
                    <a:pt x="0" y="860"/>
                    <a:pt x="0" y="893"/>
                    <a:pt x="0" y="960"/>
                  </a:cubicBezTo>
                  <a:cubicBezTo>
                    <a:pt x="0" y="993"/>
                    <a:pt x="0" y="1027"/>
                    <a:pt x="34" y="1060"/>
                  </a:cubicBezTo>
                  <a:cubicBezTo>
                    <a:pt x="34" y="1060"/>
                    <a:pt x="100" y="1060"/>
                    <a:pt x="134" y="1027"/>
                  </a:cubicBezTo>
                  <a:lnTo>
                    <a:pt x="234" y="993"/>
                  </a:lnTo>
                  <a:lnTo>
                    <a:pt x="234" y="1760"/>
                  </a:lnTo>
                  <a:cubicBezTo>
                    <a:pt x="200" y="1860"/>
                    <a:pt x="267" y="1961"/>
                    <a:pt x="334" y="2027"/>
                  </a:cubicBezTo>
                  <a:cubicBezTo>
                    <a:pt x="364" y="2057"/>
                    <a:pt x="401" y="2074"/>
                    <a:pt x="444" y="2074"/>
                  </a:cubicBezTo>
                  <a:cubicBezTo>
                    <a:pt x="497" y="2074"/>
                    <a:pt x="561" y="2049"/>
                    <a:pt x="634" y="1994"/>
                  </a:cubicBezTo>
                  <a:cubicBezTo>
                    <a:pt x="734" y="1927"/>
                    <a:pt x="834" y="1860"/>
                    <a:pt x="901" y="1760"/>
                  </a:cubicBezTo>
                  <a:cubicBezTo>
                    <a:pt x="1001" y="1694"/>
                    <a:pt x="1068" y="1594"/>
                    <a:pt x="1134" y="1494"/>
                  </a:cubicBezTo>
                  <a:cubicBezTo>
                    <a:pt x="1168" y="1460"/>
                    <a:pt x="1168" y="1427"/>
                    <a:pt x="1168" y="1360"/>
                  </a:cubicBezTo>
                  <a:cubicBezTo>
                    <a:pt x="1168" y="1327"/>
                    <a:pt x="1168" y="1293"/>
                    <a:pt x="1134" y="1260"/>
                  </a:cubicBezTo>
                  <a:cubicBezTo>
                    <a:pt x="1118" y="1243"/>
                    <a:pt x="1101" y="1235"/>
                    <a:pt x="1089" y="1235"/>
                  </a:cubicBezTo>
                  <a:cubicBezTo>
                    <a:pt x="1076" y="1235"/>
                    <a:pt x="1068" y="1243"/>
                    <a:pt x="1068" y="1260"/>
                  </a:cubicBezTo>
                  <a:cubicBezTo>
                    <a:pt x="1034" y="1293"/>
                    <a:pt x="1001" y="1327"/>
                    <a:pt x="968" y="1360"/>
                  </a:cubicBezTo>
                  <a:cubicBezTo>
                    <a:pt x="868" y="1460"/>
                    <a:pt x="768" y="1560"/>
                    <a:pt x="634" y="1660"/>
                  </a:cubicBezTo>
                  <a:cubicBezTo>
                    <a:pt x="567" y="1694"/>
                    <a:pt x="501" y="1694"/>
                    <a:pt x="467" y="1694"/>
                  </a:cubicBezTo>
                  <a:cubicBezTo>
                    <a:pt x="467" y="1694"/>
                    <a:pt x="467" y="1627"/>
                    <a:pt x="467" y="1560"/>
                  </a:cubicBezTo>
                  <a:lnTo>
                    <a:pt x="467" y="860"/>
                  </a:lnTo>
                  <a:lnTo>
                    <a:pt x="868" y="626"/>
                  </a:lnTo>
                  <a:cubicBezTo>
                    <a:pt x="901" y="593"/>
                    <a:pt x="968" y="560"/>
                    <a:pt x="968" y="493"/>
                  </a:cubicBezTo>
                  <a:cubicBezTo>
                    <a:pt x="1001" y="459"/>
                    <a:pt x="1001" y="426"/>
                    <a:pt x="1001" y="359"/>
                  </a:cubicBezTo>
                  <a:cubicBezTo>
                    <a:pt x="1034" y="326"/>
                    <a:pt x="1001" y="293"/>
                    <a:pt x="968" y="259"/>
                  </a:cubicBezTo>
                  <a:cubicBezTo>
                    <a:pt x="968" y="243"/>
                    <a:pt x="959" y="234"/>
                    <a:pt x="943" y="234"/>
                  </a:cubicBezTo>
                  <a:cubicBezTo>
                    <a:pt x="926" y="234"/>
                    <a:pt x="901" y="243"/>
                    <a:pt x="868" y="259"/>
                  </a:cubicBezTo>
                  <a:lnTo>
                    <a:pt x="434" y="493"/>
                  </a:lnTo>
                  <a:lnTo>
                    <a:pt x="434" y="193"/>
                  </a:lnTo>
                  <a:cubicBezTo>
                    <a:pt x="467" y="126"/>
                    <a:pt x="434" y="59"/>
                    <a:pt x="434" y="26"/>
                  </a:cubicBezTo>
                  <a:cubicBezTo>
                    <a:pt x="417" y="9"/>
                    <a:pt x="401" y="1"/>
                    <a:pt x="38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6"/>
            <p:cNvSpPr/>
            <p:nvPr/>
          </p:nvSpPr>
          <p:spPr>
            <a:xfrm>
              <a:off x="2305150" y="2614675"/>
              <a:ext cx="32550" cy="72500"/>
            </a:xfrm>
            <a:custGeom>
              <a:avLst/>
              <a:gdLst/>
              <a:ahLst/>
              <a:cxnLst/>
              <a:rect l="l" t="t" r="r" b="b"/>
              <a:pathLst>
                <a:path w="1302" h="2900" extrusionOk="0">
                  <a:moveTo>
                    <a:pt x="1223" y="1"/>
                  </a:moveTo>
                  <a:cubicBezTo>
                    <a:pt x="1201" y="1"/>
                    <a:pt x="1173" y="20"/>
                    <a:pt x="1135" y="39"/>
                  </a:cubicBezTo>
                  <a:lnTo>
                    <a:pt x="935" y="139"/>
                  </a:lnTo>
                  <a:cubicBezTo>
                    <a:pt x="868" y="173"/>
                    <a:pt x="834" y="206"/>
                    <a:pt x="801" y="273"/>
                  </a:cubicBezTo>
                  <a:cubicBezTo>
                    <a:pt x="768" y="306"/>
                    <a:pt x="768" y="373"/>
                    <a:pt x="768" y="406"/>
                  </a:cubicBezTo>
                  <a:cubicBezTo>
                    <a:pt x="768" y="440"/>
                    <a:pt x="768" y="473"/>
                    <a:pt x="801" y="506"/>
                  </a:cubicBezTo>
                  <a:cubicBezTo>
                    <a:pt x="818" y="523"/>
                    <a:pt x="834" y="531"/>
                    <a:pt x="855" y="531"/>
                  </a:cubicBezTo>
                  <a:cubicBezTo>
                    <a:pt x="876" y="531"/>
                    <a:pt x="901" y="523"/>
                    <a:pt x="935" y="506"/>
                  </a:cubicBezTo>
                  <a:lnTo>
                    <a:pt x="935" y="506"/>
                  </a:lnTo>
                  <a:lnTo>
                    <a:pt x="668" y="1474"/>
                  </a:lnTo>
                  <a:lnTo>
                    <a:pt x="401" y="807"/>
                  </a:lnTo>
                  <a:cubicBezTo>
                    <a:pt x="434" y="807"/>
                    <a:pt x="468" y="773"/>
                    <a:pt x="501" y="707"/>
                  </a:cubicBezTo>
                  <a:cubicBezTo>
                    <a:pt x="501" y="673"/>
                    <a:pt x="534" y="606"/>
                    <a:pt x="534" y="573"/>
                  </a:cubicBezTo>
                  <a:cubicBezTo>
                    <a:pt x="534" y="540"/>
                    <a:pt x="534" y="473"/>
                    <a:pt x="501" y="473"/>
                  </a:cubicBezTo>
                  <a:cubicBezTo>
                    <a:pt x="484" y="440"/>
                    <a:pt x="468" y="423"/>
                    <a:pt x="447" y="423"/>
                  </a:cubicBezTo>
                  <a:cubicBezTo>
                    <a:pt x="426" y="423"/>
                    <a:pt x="401" y="440"/>
                    <a:pt x="367" y="473"/>
                  </a:cubicBezTo>
                  <a:lnTo>
                    <a:pt x="167" y="573"/>
                  </a:lnTo>
                  <a:cubicBezTo>
                    <a:pt x="134" y="606"/>
                    <a:pt x="67" y="640"/>
                    <a:pt x="67" y="707"/>
                  </a:cubicBezTo>
                  <a:cubicBezTo>
                    <a:pt x="34" y="740"/>
                    <a:pt x="1" y="773"/>
                    <a:pt x="34" y="840"/>
                  </a:cubicBezTo>
                  <a:cubicBezTo>
                    <a:pt x="1" y="873"/>
                    <a:pt x="1" y="907"/>
                    <a:pt x="34" y="940"/>
                  </a:cubicBezTo>
                  <a:cubicBezTo>
                    <a:pt x="51" y="957"/>
                    <a:pt x="67" y="965"/>
                    <a:pt x="80" y="965"/>
                  </a:cubicBezTo>
                  <a:cubicBezTo>
                    <a:pt x="92" y="965"/>
                    <a:pt x="101" y="957"/>
                    <a:pt x="101" y="940"/>
                  </a:cubicBezTo>
                  <a:lnTo>
                    <a:pt x="534" y="1907"/>
                  </a:lnTo>
                  <a:lnTo>
                    <a:pt x="401" y="2374"/>
                  </a:lnTo>
                  <a:lnTo>
                    <a:pt x="167" y="2508"/>
                  </a:lnTo>
                  <a:cubicBezTo>
                    <a:pt x="134" y="2541"/>
                    <a:pt x="67" y="2575"/>
                    <a:pt x="67" y="2608"/>
                  </a:cubicBezTo>
                  <a:cubicBezTo>
                    <a:pt x="34" y="2675"/>
                    <a:pt x="34" y="2708"/>
                    <a:pt x="34" y="2775"/>
                  </a:cubicBezTo>
                  <a:cubicBezTo>
                    <a:pt x="34" y="2808"/>
                    <a:pt x="34" y="2841"/>
                    <a:pt x="67" y="2875"/>
                  </a:cubicBezTo>
                  <a:cubicBezTo>
                    <a:pt x="67" y="2891"/>
                    <a:pt x="84" y="2900"/>
                    <a:pt x="105" y="2900"/>
                  </a:cubicBezTo>
                  <a:cubicBezTo>
                    <a:pt x="126" y="2900"/>
                    <a:pt x="151" y="2891"/>
                    <a:pt x="167" y="2875"/>
                  </a:cubicBezTo>
                  <a:lnTo>
                    <a:pt x="668" y="2575"/>
                  </a:lnTo>
                  <a:cubicBezTo>
                    <a:pt x="701" y="2575"/>
                    <a:pt x="768" y="2508"/>
                    <a:pt x="768" y="2474"/>
                  </a:cubicBezTo>
                  <a:cubicBezTo>
                    <a:pt x="801" y="2441"/>
                    <a:pt x="801" y="2374"/>
                    <a:pt x="801" y="2341"/>
                  </a:cubicBezTo>
                  <a:cubicBezTo>
                    <a:pt x="801" y="2274"/>
                    <a:pt x="801" y="2208"/>
                    <a:pt x="768" y="2208"/>
                  </a:cubicBezTo>
                  <a:cubicBezTo>
                    <a:pt x="734" y="2208"/>
                    <a:pt x="668" y="2241"/>
                    <a:pt x="668" y="2241"/>
                  </a:cubicBezTo>
                  <a:lnTo>
                    <a:pt x="1168" y="373"/>
                  </a:lnTo>
                  <a:cubicBezTo>
                    <a:pt x="1201" y="340"/>
                    <a:pt x="1235" y="306"/>
                    <a:pt x="1268" y="273"/>
                  </a:cubicBezTo>
                  <a:cubicBezTo>
                    <a:pt x="1268" y="240"/>
                    <a:pt x="1301" y="173"/>
                    <a:pt x="1301" y="139"/>
                  </a:cubicBezTo>
                  <a:cubicBezTo>
                    <a:pt x="1301" y="106"/>
                    <a:pt x="1268" y="39"/>
                    <a:pt x="1268" y="39"/>
                  </a:cubicBezTo>
                  <a:cubicBezTo>
                    <a:pt x="1254" y="11"/>
                    <a:pt x="1240" y="1"/>
                    <a:pt x="12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6"/>
            <p:cNvSpPr/>
            <p:nvPr/>
          </p:nvSpPr>
          <p:spPr>
            <a:xfrm>
              <a:off x="2341850" y="2597500"/>
              <a:ext cx="32550" cy="50475"/>
            </a:xfrm>
            <a:custGeom>
              <a:avLst/>
              <a:gdLst/>
              <a:ahLst/>
              <a:cxnLst/>
              <a:rect l="l" t="t" r="r" b="b"/>
              <a:pathLst>
                <a:path w="1302" h="2019" extrusionOk="0">
                  <a:moveTo>
                    <a:pt x="155" y="1"/>
                  </a:moveTo>
                  <a:cubicBezTo>
                    <a:pt x="142" y="1"/>
                    <a:pt x="134" y="9"/>
                    <a:pt x="134" y="26"/>
                  </a:cubicBezTo>
                  <a:cubicBezTo>
                    <a:pt x="67" y="59"/>
                    <a:pt x="67" y="93"/>
                    <a:pt x="34" y="126"/>
                  </a:cubicBezTo>
                  <a:cubicBezTo>
                    <a:pt x="0" y="159"/>
                    <a:pt x="0" y="226"/>
                    <a:pt x="0" y="259"/>
                  </a:cubicBezTo>
                  <a:cubicBezTo>
                    <a:pt x="0" y="293"/>
                    <a:pt x="0" y="326"/>
                    <a:pt x="0" y="359"/>
                  </a:cubicBezTo>
                  <a:cubicBezTo>
                    <a:pt x="34" y="359"/>
                    <a:pt x="34" y="393"/>
                    <a:pt x="67" y="393"/>
                  </a:cubicBezTo>
                  <a:lnTo>
                    <a:pt x="801" y="593"/>
                  </a:lnTo>
                  <a:lnTo>
                    <a:pt x="67" y="1660"/>
                  </a:lnTo>
                  <a:cubicBezTo>
                    <a:pt x="34" y="1694"/>
                    <a:pt x="34" y="1727"/>
                    <a:pt x="0" y="1794"/>
                  </a:cubicBezTo>
                  <a:cubicBezTo>
                    <a:pt x="0" y="1827"/>
                    <a:pt x="0" y="1861"/>
                    <a:pt x="0" y="1894"/>
                  </a:cubicBezTo>
                  <a:cubicBezTo>
                    <a:pt x="0" y="1927"/>
                    <a:pt x="0" y="1961"/>
                    <a:pt x="34" y="1994"/>
                  </a:cubicBezTo>
                  <a:cubicBezTo>
                    <a:pt x="50" y="2011"/>
                    <a:pt x="67" y="2019"/>
                    <a:pt x="84" y="2019"/>
                  </a:cubicBezTo>
                  <a:cubicBezTo>
                    <a:pt x="100" y="2019"/>
                    <a:pt x="117" y="2011"/>
                    <a:pt x="134" y="1994"/>
                  </a:cubicBezTo>
                  <a:cubicBezTo>
                    <a:pt x="167" y="1961"/>
                    <a:pt x="167" y="1927"/>
                    <a:pt x="200" y="1894"/>
                  </a:cubicBezTo>
                  <a:lnTo>
                    <a:pt x="1301" y="326"/>
                  </a:lnTo>
                  <a:lnTo>
                    <a:pt x="200" y="26"/>
                  </a:lnTo>
                  <a:cubicBezTo>
                    <a:pt x="184" y="9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6"/>
            <p:cNvSpPr/>
            <p:nvPr/>
          </p:nvSpPr>
          <p:spPr>
            <a:xfrm>
              <a:off x="2378525" y="2563100"/>
              <a:ext cx="24225" cy="60425"/>
            </a:xfrm>
            <a:custGeom>
              <a:avLst/>
              <a:gdLst/>
              <a:ahLst/>
              <a:cxnLst/>
              <a:rect l="l" t="t" r="r" b="b"/>
              <a:pathLst>
                <a:path w="969" h="2417" extrusionOk="0">
                  <a:moveTo>
                    <a:pt x="550" y="396"/>
                  </a:moveTo>
                  <a:cubicBezTo>
                    <a:pt x="585" y="396"/>
                    <a:pt x="615" y="415"/>
                    <a:pt x="635" y="435"/>
                  </a:cubicBezTo>
                  <a:cubicBezTo>
                    <a:pt x="735" y="568"/>
                    <a:pt x="768" y="701"/>
                    <a:pt x="735" y="868"/>
                  </a:cubicBezTo>
                  <a:lnTo>
                    <a:pt x="735" y="1235"/>
                  </a:lnTo>
                  <a:cubicBezTo>
                    <a:pt x="735" y="1435"/>
                    <a:pt x="701" y="1602"/>
                    <a:pt x="668" y="1769"/>
                  </a:cubicBezTo>
                  <a:cubicBezTo>
                    <a:pt x="635" y="1869"/>
                    <a:pt x="568" y="1969"/>
                    <a:pt x="501" y="2002"/>
                  </a:cubicBezTo>
                  <a:cubicBezTo>
                    <a:pt x="451" y="2036"/>
                    <a:pt x="418" y="2052"/>
                    <a:pt x="393" y="2052"/>
                  </a:cubicBezTo>
                  <a:cubicBezTo>
                    <a:pt x="368" y="2052"/>
                    <a:pt x="351" y="2036"/>
                    <a:pt x="335" y="2002"/>
                  </a:cubicBezTo>
                  <a:cubicBezTo>
                    <a:pt x="234" y="1869"/>
                    <a:pt x="201" y="1735"/>
                    <a:pt x="201" y="1569"/>
                  </a:cubicBezTo>
                  <a:lnTo>
                    <a:pt x="201" y="1202"/>
                  </a:lnTo>
                  <a:cubicBezTo>
                    <a:pt x="201" y="1002"/>
                    <a:pt x="234" y="801"/>
                    <a:pt x="301" y="635"/>
                  </a:cubicBezTo>
                  <a:cubicBezTo>
                    <a:pt x="335" y="568"/>
                    <a:pt x="401" y="468"/>
                    <a:pt x="468" y="435"/>
                  </a:cubicBezTo>
                  <a:cubicBezTo>
                    <a:pt x="496" y="406"/>
                    <a:pt x="524" y="396"/>
                    <a:pt x="550" y="396"/>
                  </a:cubicBezTo>
                  <a:close/>
                  <a:moveTo>
                    <a:pt x="701" y="1"/>
                  </a:moveTo>
                  <a:cubicBezTo>
                    <a:pt x="635" y="1"/>
                    <a:pt x="535" y="1"/>
                    <a:pt x="468" y="68"/>
                  </a:cubicBezTo>
                  <a:cubicBezTo>
                    <a:pt x="301" y="168"/>
                    <a:pt x="168" y="368"/>
                    <a:pt x="101" y="568"/>
                  </a:cubicBezTo>
                  <a:cubicBezTo>
                    <a:pt x="34" y="801"/>
                    <a:pt x="1" y="1035"/>
                    <a:pt x="1" y="1302"/>
                  </a:cubicBezTo>
                  <a:lnTo>
                    <a:pt x="1" y="1669"/>
                  </a:lnTo>
                  <a:cubicBezTo>
                    <a:pt x="1" y="1836"/>
                    <a:pt x="1" y="2002"/>
                    <a:pt x="68" y="2169"/>
                  </a:cubicBezTo>
                  <a:cubicBezTo>
                    <a:pt x="134" y="2303"/>
                    <a:pt x="201" y="2369"/>
                    <a:pt x="268" y="2403"/>
                  </a:cubicBezTo>
                  <a:cubicBezTo>
                    <a:pt x="287" y="2412"/>
                    <a:pt x="307" y="2416"/>
                    <a:pt x="327" y="2416"/>
                  </a:cubicBezTo>
                  <a:cubicBezTo>
                    <a:pt x="376" y="2416"/>
                    <a:pt x="431" y="2393"/>
                    <a:pt x="501" y="2369"/>
                  </a:cubicBezTo>
                  <a:cubicBezTo>
                    <a:pt x="668" y="2236"/>
                    <a:pt x="802" y="2036"/>
                    <a:pt x="835" y="1836"/>
                  </a:cubicBezTo>
                  <a:cubicBezTo>
                    <a:pt x="935" y="1602"/>
                    <a:pt x="968" y="1369"/>
                    <a:pt x="968" y="1102"/>
                  </a:cubicBezTo>
                  <a:lnTo>
                    <a:pt x="968" y="735"/>
                  </a:lnTo>
                  <a:cubicBezTo>
                    <a:pt x="968" y="568"/>
                    <a:pt x="968" y="401"/>
                    <a:pt x="902" y="234"/>
                  </a:cubicBezTo>
                  <a:cubicBezTo>
                    <a:pt x="868" y="134"/>
                    <a:pt x="802" y="68"/>
                    <a:pt x="7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6"/>
            <p:cNvSpPr/>
            <p:nvPr/>
          </p:nvSpPr>
          <p:spPr>
            <a:xfrm>
              <a:off x="2421075" y="2590000"/>
              <a:ext cx="8350" cy="12950"/>
            </a:xfrm>
            <a:custGeom>
              <a:avLst/>
              <a:gdLst/>
              <a:ahLst/>
              <a:cxnLst/>
              <a:rect l="l" t="t" r="r" b="b"/>
              <a:pathLst>
                <a:path w="334" h="518" extrusionOk="0">
                  <a:moveTo>
                    <a:pt x="246" y="1"/>
                  </a:moveTo>
                  <a:cubicBezTo>
                    <a:pt x="225" y="1"/>
                    <a:pt x="200" y="9"/>
                    <a:pt x="167" y="26"/>
                  </a:cubicBezTo>
                  <a:cubicBezTo>
                    <a:pt x="100" y="59"/>
                    <a:pt x="67" y="92"/>
                    <a:pt x="34" y="159"/>
                  </a:cubicBezTo>
                  <a:cubicBezTo>
                    <a:pt x="0" y="226"/>
                    <a:pt x="0" y="293"/>
                    <a:pt x="0" y="359"/>
                  </a:cubicBezTo>
                  <a:cubicBezTo>
                    <a:pt x="0" y="393"/>
                    <a:pt x="0" y="459"/>
                    <a:pt x="34" y="493"/>
                  </a:cubicBezTo>
                  <a:cubicBezTo>
                    <a:pt x="50" y="509"/>
                    <a:pt x="67" y="518"/>
                    <a:pt x="88" y="518"/>
                  </a:cubicBezTo>
                  <a:cubicBezTo>
                    <a:pt x="109" y="518"/>
                    <a:pt x="134" y="509"/>
                    <a:pt x="167" y="493"/>
                  </a:cubicBezTo>
                  <a:cubicBezTo>
                    <a:pt x="234" y="459"/>
                    <a:pt x="267" y="426"/>
                    <a:pt x="300" y="359"/>
                  </a:cubicBezTo>
                  <a:cubicBezTo>
                    <a:pt x="334" y="293"/>
                    <a:pt x="334" y="226"/>
                    <a:pt x="334" y="159"/>
                  </a:cubicBezTo>
                  <a:cubicBezTo>
                    <a:pt x="334" y="92"/>
                    <a:pt x="334" y="59"/>
                    <a:pt x="300" y="26"/>
                  </a:cubicBezTo>
                  <a:cubicBezTo>
                    <a:pt x="284" y="9"/>
                    <a:pt x="267" y="1"/>
                    <a:pt x="24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6"/>
            <p:cNvSpPr/>
            <p:nvPr/>
          </p:nvSpPr>
          <p:spPr>
            <a:xfrm>
              <a:off x="2448575" y="2523300"/>
              <a:ext cx="25050" cy="63175"/>
            </a:xfrm>
            <a:custGeom>
              <a:avLst/>
              <a:gdLst/>
              <a:ahLst/>
              <a:cxnLst/>
              <a:rect l="l" t="t" r="r" b="b"/>
              <a:pathLst>
                <a:path w="1002" h="2527" extrusionOk="0">
                  <a:moveTo>
                    <a:pt x="539" y="367"/>
                  </a:moveTo>
                  <a:cubicBezTo>
                    <a:pt x="568" y="367"/>
                    <a:pt x="601" y="375"/>
                    <a:pt x="635" y="392"/>
                  </a:cubicBezTo>
                  <a:cubicBezTo>
                    <a:pt x="701" y="459"/>
                    <a:pt x="735" y="559"/>
                    <a:pt x="735" y="692"/>
                  </a:cubicBezTo>
                  <a:cubicBezTo>
                    <a:pt x="701" y="892"/>
                    <a:pt x="601" y="1093"/>
                    <a:pt x="468" y="1259"/>
                  </a:cubicBezTo>
                  <a:cubicBezTo>
                    <a:pt x="448" y="1269"/>
                    <a:pt x="429" y="1273"/>
                    <a:pt x="410" y="1273"/>
                  </a:cubicBezTo>
                  <a:cubicBezTo>
                    <a:pt x="365" y="1273"/>
                    <a:pt x="325" y="1250"/>
                    <a:pt x="301" y="1226"/>
                  </a:cubicBezTo>
                  <a:cubicBezTo>
                    <a:pt x="234" y="1126"/>
                    <a:pt x="201" y="1026"/>
                    <a:pt x="234" y="959"/>
                  </a:cubicBezTo>
                  <a:cubicBezTo>
                    <a:pt x="234" y="826"/>
                    <a:pt x="234" y="692"/>
                    <a:pt x="301" y="592"/>
                  </a:cubicBezTo>
                  <a:cubicBezTo>
                    <a:pt x="335" y="525"/>
                    <a:pt x="368" y="425"/>
                    <a:pt x="468" y="392"/>
                  </a:cubicBezTo>
                  <a:cubicBezTo>
                    <a:pt x="485" y="375"/>
                    <a:pt x="510" y="367"/>
                    <a:pt x="539" y="367"/>
                  </a:cubicBezTo>
                  <a:close/>
                  <a:moveTo>
                    <a:pt x="601" y="0"/>
                  </a:moveTo>
                  <a:cubicBezTo>
                    <a:pt x="551" y="0"/>
                    <a:pt x="501" y="8"/>
                    <a:pt x="468" y="25"/>
                  </a:cubicBezTo>
                  <a:cubicBezTo>
                    <a:pt x="268" y="159"/>
                    <a:pt x="168" y="325"/>
                    <a:pt x="101" y="525"/>
                  </a:cubicBezTo>
                  <a:cubicBezTo>
                    <a:pt x="34" y="692"/>
                    <a:pt x="1" y="892"/>
                    <a:pt x="1" y="1059"/>
                  </a:cubicBezTo>
                  <a:cubicBezTo>
                    <a:pt x="1" y="1226"/>
                    <a:pt x="34" y="1426"/>
                    <a:pt x="134" y="1560"/>
                  </a:cubicBezTo>
                  <a:cubicBezTo>
                    <a:pt x="196" y="1601"/>
                    <a:pt x="271" y="1629"/>
                    <a:pt x="342" y="1629"/>
                  </a:cubicBezTo>
                  <a:cubicBezTo>
                    <a:pt x="387" y="1629"/>
                    <a:pt x="430" y="1618"/>
                    <a:pt x="468" y="1593"/>
                  </a:cubicBezTo>
                  <a:cubicBezTo>
                    <a:pt x="501" y="1560"/>
                    <a:pt x="568" y="1493"/>
                    <a:pt x="601" y="1459"/>
                  </a:cubicBezTo>
                  <a:cubicBezTo>
                    <a:pt x="668" y="1393"/>
                    <a:pt x="701" y="1293"/>
                    <a:pt x="768" y="1193"/>
                  </a:cubicBezTo>
                  <a:lnTo>
                    <a:pt x="768" y="1193"/>
                  </a:lnTo>
                  <a:cubicBezTo>
                    <a:pt x="735" y="1426"/>
                    <a:pt x="668" y="1626"/>
                    <a:pt x="568" y="1793"/>
                  </a:cubicBezTo>
                  <a:cubicBezTo>
                    <a:pt x="501" y="1926"/>
                    <a:pt x="401" y="2060"/>
                    <a:pt x="268" y="2160"/>
                  </a:cubicBezTo>
                  <a:lnTo>
                    <a:pt x="134" y="2160"/>
                  </a:lnTo>
                  <a:cubicBezTo>
                    <a:pt x="68" y="2160"/>
                    <a:pt x="68" y="2193"/>
                    <a:pt x="34" y="2260"/>
                  </a:cubicBezTo>
                  <a:cubicBezTo>
                    <a:pt x="1" y="2293"/>
                    <a:pt x="1" y="2327"/>
                    <a:pt x="1" y="2393"/>
                  </a:cubicBezTo>
                  <a:cubicBezTo>
                    <a:pt x="1" y="2427"/>
                    <a:pt x="1" y="2494"/>
                    <a:pt x="68" y="2527"/>
                  </a:cubicBezTo>
                  <a:cubicBezTo>
                    <a:pt x="101" y="2527"/>
                    <a:pt x="168" y="2527"/>
                    <a:pt x="268" y="2460"/>
                  </a:cubicBezTo>
                  <a:cubicBezTo>
                    <a:pt x="468" y="2360"/>
                    <a:pt x="635" y="2160"/>
                    <a:pt x="735" y="1960"/>
                  </a:cubicBezTo>
                  <a:cubicBezTo>
                    <a:pt x="902" y="1660"/>
                    <a:pt x="1002" y="1293"/>
                    <a:pt x="1002" y="959"/>
                  </a:cubicBezTo>
                  <a:cubicBezTo>
                    <a:pt x="1002" y="759"/>
                    <a:pt x="968" y="559"/>
                    <a:pt x="935" y="392"/>
                  </a:cubicBezTo>
                  <a:cubicBezTo>
                    <a:pt x="902" y="259"/>
                    <a:pt x="835" y="125"/>
                    <a:pt x="735" y="25"/>
                  </a:cubicBezTo>
                  <a:cubicBezTo>
                    <a:pt x="701" y="8"/>
                    <a:pt x="651" y="0"/>
                    <a:pt x="6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6"/>
            <p:cNvSpPr/>
            <p:nvPr/>
          </p:nvSpPr>
          <p:spPr>
            <a:xfrm>
              <a:off x="2476100" y="2504100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218" y="1"/>
                  </a:moveTo>
                  <a:cubicBezTo>
                    <a:pt x="1202" y="1"/>
                    <a:pt x="1185" y="9"/>
                    <a:pt x="1168" y="26"/>
                  </a:cubicBezTo>
                  <a:cubicBezTo>
                    <a:pt x="1135" y="59"/>
                    <a:pt x="1102" y="93"/>
                    <a:pt x="1102" y="126"/>
                  </a:cubicBezTo>
                  <a:lnTo>
                    <a:pt x="1" y="1694"/>
                  </a:lnTo>
                  <a:lnTo>
                    <a:pt x="1102" y="1994"/>
                  </a:lnTo>
                  <a:lnTo>
                    <a:pt x="1168" y="1994"/>
                  </a:lnTo>
                  <a:cubicBezTo>
                    <a:pt x="1202" y="1961"/>
                    <a:pt x="1235" y="1927"/>
                    <a:pt x="1268" y="1894"/>
                  </a:cubicBezTo>
                  <a:cubicBezTo>
                    <a:pt x="1268" y="1861"/>
                    <a:pt x="1302" y="1794"/>
                    <a:pt x="1302" y="1760"/>
                  </a:cubicBezTo>
                  <a:cubicBezTo>
                    <a:pt x="1302" y="1727"/>
                    <a:pt x="1302" y="1694"/>
                    <a:pt x="1302" y="1660"/>
                  </a:cubicBezTo>
                  <a:cubicBezTo>
                    <a:pt x="1268" y="1627"/>
                    <a:pt x="1235" y="1627"/>
                    <a:pt x="1235" y="1627"/>
                  </a:cubicBezTo>
                  <a:lnTo>
                    <a:pt x="501" y="1427"/>
                  </a:lnTo>
                  <a:lnTo>
                    <a:pt x="1235" y="359"/>
                  </a:lnTo>
                  <a:cubicBezTo>
                    <a:pt x="1235" y="326"/>
                    <a:pt x="1268" y="293"/>
                    <a:pt x="1302" y="226"/>
                  </a:cubicBezTo>
                  <a:cubicBezTo>
                    <a:pt x="1302" y="193"/>
                    <a:pt x="1302" y="159"/>
                    <a:pt x="1302" y="126"/>
                  </a:cubicBezTo>
                  <a:cubicBezTo>
                    <a:pt x="1302" y="93"/>
                    <a:pt x="1302" y="59"/>
                    <a:pt x="1268" y="26"/>
                  </a:cubicBezTo>
                  <a:cubicBezTo>
                    <a:pt x="1252" y="9"/>
                    <a:pt x="1235" y="1"/>
                    <a:pt x="121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6"/>
            <p:cNvSpPr/>
            <p:nvPr/>
          </p:nvSpPr>
          <p:spPr>
            <a:xfrm>
              <a:off x="2516125" y="2473250"/>
              <a:ext cx="24225" cy="83850"/>
            </a:xfrm>
            <a:custGeom>
              <a:avLst/>
              <a:gdLst/>
              <a:ahLst/>
              <a:cxnLst/>
              <a:rect l="l" t="t" r="r" b="b"/>
              <a:pathLst>
                <a:path w="969" h="3354" extrusionOk="0">
                  <a:moveTo>
                    <a:pt x="914" y="1"/>
                  </a:moveTo>
                  <a:cubicBezTo>
                    <a:pt x="902" y="1"/>
                    <a:pt x="885" y="9"/>
                    <a:pt x="868" y="26"/>
                  </a:cubicBezTo>
                  <a:cubicBezTo>
                    <a:pt x="835" y="26"/>
                    <a:pt x="801" y="59"/>
                    <a:pt x="801" y="92"/>
                  </a:cubicBezTo>
                  <a:cubicBezTo>
                    <a:pt x="768" y="159"/>
                    <a:pt x="768" y="192"/>
                    <a:pt x="768" y="259"/>
                  </a:cubicBezTo>
                  <a:lnTo>
                    <a:pt x="34" y="3095"/>
                  </a:lnTo>
                  <a:cubicBezTo>
                    <a:pt x="34" y="3128"/>
                    <a:pt x="1" y="3195"/>
                    <a:pt x="1" y="3228"/>
                  </a:cubicBezTo>
                  <a:cubicBezTo>
                    <a:pt x="1" y="3261"/>
                    <a:pt x="34" y="3295"/>
                    <a:pt x="34" y="3328"/>
                  </a:cubicBezTo>
                  <a:cubicBezTo>
                    <a:pt x="51" y="3345"/>
                    <a:pt x="68" y="3353"/>
                    <a:pt x="84" y="3353"/>
                  </a:cubicBezTo>
                  <a:cubicBezTo>
                    <a:pt x="101" y="3353"/>
                    <a:pt x="118" y="3345"/>
                    <a:pt x="134" y="3328"/>
                  </a:cubicBezTo>
                  <a:cubicBezTo>
                    <a:pt x="168" y="3328"/>
                    <a:pt x="168" y="3295"/>
                    <a:pt x="201" y="3261"/>
                  </a:cubicBezTo>
                  <a:cubicBezTo>
                    <a:pt x="201" y="3195"/>
                    <a:pt x="234" y="3161"/>
                    <a:pt x="234" y="3128"/>
                  </a:cubicBezTo>
                  <a:lnTo>
                    <a:pt x="968" y="293"/>
                  </a:lnTo>
                  <a:cubicBezTo>
                    <a:pt x="968" y="226"/>
                    <a:pt x="968" y="159"/>
                    <a:pt x="968" y="126"/>
                  </a:cubicBezTo>
                  <a:cubicBezTo>
                    <a:pt x="968" y="92"/>
                    <a:pt x="968" y="59"/>
                    <a:pt x="935" y="26"/>
                  </a:cubicBezTo>
                  <a:cubicBezTo>
                    <a:pt x="935" y="9"/>
                    <a:pt x="927" y="1"/>
                    <a:pt x="9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6"/>
            <p:cNvSpPr/>
            <p:nvPr/>
          </p:nvSpPr>
          <p:spPr>
            <a:xfrm>
              <a:off x="2544500" y="2478675"/>
              <a:ext cx="33375" cy="69450"/>
            </a:xfrm>
            <a:custGeom>
              <a:avLst/>
              <a:gdLst/>
              <a:ahLst/>
              <a:cxnLst/>
              <a:rect l="l" t="t" r="r" b="b"/>
              <a:pathLst>
                <a:path w="1335" h="2778" extrusionOk="0">
                  <a:moveTo>
                    <a:pt x="871" y="384"/>
                  </a:moveTo>
                  <a:cubicBezTo>
                    <a:pt x="901" y="384"/>
                    <a:pt x="934" y="392"/>
                    <a:pt x="967" y="409"/>
                  </a:cubicBezTo>
                  <a:cubicBezTo>
                    <a:pt x="1034" y="409"/>
                    <a:pt x="1067" y="476"/>
                    <a:pt x="1101" y="509"/>
                  </a:cubicBezTo>
                  <a:cubicBezTo>
                    <a:pt x="1101" y="576"/>
                    <a:pt x="1134" y="609"/>
                    <a:pt x="1134" y="676"/>
                  </a:cubicBezTo>
                  <a:cubicBezTo>
                    <a:pt x="1134" y="809"/>
                    <a:pt x="1101" y="909"/>
                    <a:pt x="1034" y="1010"/>
                  </a:cubicBezTo>
                  <a:cubicBezTo>
                    <a:pt x="967" y="1110"/>
                    <a:pt x="901" y="1210"/>
                    <a:pt x="801" y="1276"/>
                  </a:cubicBezTo>
                  <a:cubicBezTo>
                    <a:pt x="767" y="1310"/>
                    <a:pt x="726" y="1326"/>
                    <a:pt x="684" y="1326"/>
                  </a:cubicBezTo>
                  <a:cubicBezTo>
                    <a:pt x="642" y="1326"/>
                    <a:pt x="600" y="1310"/>
                    <a:pt x="567" y="1276"/>
                  </a:cubicBezTo>
                  <a:cubicBezTo>
                    <a:pt x="500" y="1243"/>
                    <a:pt x="434" y="1143"/>
                    <a:pt x="467" y="1076"/>
                  </a:cubicBezTo>
                  <a:cubicBezTo>
                    <a:pt x="467" y="976"/>
                    <a:pt x="467" y="876"/>
                    <a:pt x="534" y="776"/>
                  </a:cubicBezTo>
                  <a:cubicBezTo>
                    <a:pt x="567" y="643"/>
                    <a:pt x="667" y="509"/>
                    <a:pt x="801" y="409"/>
                  </a:cubicBezTo>
                  <a:cubicBezTo>
                    <a:pt x="817" y="392"/>
                    <a:pt x="842" y="384"/>
                    <a:pt x="871" y="384"/>
                  </a:cubicBezTo>
                  <a:close/>
                  <a:moveTo>
                    <a:pt x="980" y="0"/>
                  </a:moveTo>
                  <a:cubicBezTo>
                    <a:pt x="909" y="0"/>
                    <a:pt x="834" y="26"/>
                    <a:pt x="767" y="76"/>
                  </a:cubicBezTo>
                  <a:cubicBezTo>
                    <a:pt x="701" y="109"/>
                    <a:pt x="667" y="176"/>
                    <a:pt x="600" y="209"/>
                  </a:cubicBezTo>
                  <a:cubicBezTo>
                    <a:pt x="534" y="276"/>
                    <a:pt x="467" y="376"/>
                    <a:pt x="434" y="442"/>
                  </a:cubicBezTo>
                  <a:lnTo>
                    <a:pt x="434" y="309"/>
                  </a:lnTo>
                  <a:lnTo>
                    <a:pt x="167" y="442"/>
                  </a:lnTo>
                  <a:cubicBezTo>
                    <a:pt x="133" y="476"/>
                    <a:pt x="67" y="509"/>
                    <a:pt x="67" y="576"/>
                  </a:cubicBezTo>
                  <a:cubicBezTo>
                    <a:pt x="33" y="609"/>
                    <a:pt x="0" y="676"/>
                    <a:pt x="33" y="709"/>
                  </a:cubicBezTo>
                  <a:cubicBezTo>
                    <a:pt x="0" y="743"/>
                    <a:pt x="33" y="776"/>
                    <a:pt x="67" y="809"/>
                  </a:cubicBezTo>
                  <a:cubicBezTo>
                    <a:pt x="67" y="826"/>
                    <a:pt x="83" y="834"/>
                    <a:pt x="104" y="834"/>
                  </a:cubicBezTo>
                  <a:cubicBezTo>
                    <a:pt x="125" y="834"/>
                    <a:pt x="150" y="826"/>
                    <a:pt x="167" y="809"/>
                  </a:cubicBezTo>
                  <a:lnTo>
                    <a:pt x="200" y="776"/>
                  </a:lnTo>
                  <a:lnTo>
                    <a:pt x="200" y="2377"/>
                  </a:lnTo>
                  <a:lnTo>
                    <a:pt x="167" y="2377"/>
                  </a:lnTo>
                  <a:cubicBezTo>
                    <a:pt x="133" y="2411"/>
                    <a:pt x="67" y="2444"/>
                    <a:pt x="67" y="2511"/>
                  </a:cubicBezTo>
                  <a:cubicBezTo>
                    <a:pt x="33" y="2544"/>
                    <a:pt x="0" y="2611"/>
                    <a:pt x="33" y="2644"/>
                  </a:cubicBezTo>
                  <a:cubicBezTo>
                    <a:pt x="0" y="2711"/>
                    <a:pt x="33" y="2744"/>
                    <a:pt x="67" y="2777"/>
                  </a:cubicBezTo>
                  <a:cubicBezTo>
                    <a:pt x="67" y="2777"/>
                    <a:pt x="133" y="2777"/>
                    <a:pt x="167" y="2744"/>
                  </a:cubicBezTo>
                  <a:lnTo>
                    <a:pt x="600" y="2511"/>
                  </a:lnTo>
                  <a:cubicBezTo>
                    <a:pt x="634" y="2477"/>
                    <a:pt x="667" y="2444"/>
                    <a:pt x="701" y="2377"/>
                  </a:cubicBezTo>
                  <a:cubicBezTo>
                    <a:pt x="734" y="2344"/>
                    <a:pt x="734" y="2310"/>
                    <a:pt x="734" y="2244"/>
                  </a:cubicBezTo>
                  <a:cubicBezTo>
                    <a:pt x="734" y="2210"/>
                    <a:pt x="734" y="2177"/>
                    <a:pt x="701" y="2144"/>
                  </a:cubicBezTo>
                  <a:cubicBezTo>
                    <a:pt x="691" y="2134"/>
                    <a:pt x="681" y="2130"/>
                    <a:pt x="671" y="2130"/>
                  </a:cubicBezTo>
                  <a:cubicBezTo>
                    <a:pt x="648" y="2130"/>
                    <a:pt x="624" y="2153"/>
                    <a:pt x="600" y="2177"/>
                  </a:cubicBezTo>
                  <a:lnTo>
                    <a:pt x="467" y="2244"/>
                  </a:lnTo>
                  <a:lnTo>
                    <a:pt x="467" y="1686"/>
                  </a:lnTo>
                  <a:lnTo>
                    <a:pt x="467" y="1686"/>
                  </a:lnTo>
                  <a:cubicBezTo>
                    <a:pt x="500" y="1694"/>
                    <a:pt x="535" y="1699"/>
                    <a:pt x="570" y="1699"/>
                  </a:cubicBezTo>
                  <a:cubicBezTo>
                    <a:pt x="639" y="1699"/>
                    <a:pt x="709" y="1682"/>
                    <a:pt x="767" y="1643"/>
                  </a:cubicBezTo>
                  <a:cubicBezTo>
                    <a:pt x="934" y="1543"/>
                    <a:pt x="1067" y="1410"/>
                    <a:pt x="1134" y="1243"/>
                  </a:cubicBezTo>
                  <a:cubicBezTo>
                    <a:pt x="1268" y="1010"/>
                    <a:pt x="1334" y="776"/>
                    <a:pt x="1334" y="543"/>
                  </a:cubicBezTo>
                  <a:cubicBezTo>
                    <a:pt x="1334" y="376"/>
                    <a:pt x="1301" y="209"/>
                    <a:pt x="1168" y="76"/>
                  </a:cubicBezTo>
                  <a:cubicBezTo>
                    <a:pt x="1117" y="26"/>
                    <a:pt x="1051" y="0"/>
                    <a:pt x="9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6"/>
            <p:cNvSpPr/>
            <p:nvPr/>
          </p:nvSpPr>
          <p:spPr>
            <a:xfrm>
              <a:off x="2583675" y="2455950"/>
              <a:ext cx="29225" cy="53600"/>
            </a:xfrm>
            <a:custGeom>
              <a:avLst/>
              <a:gdLst/>
              <a:ahLst/>
              <a:cxnLst/>
              <a:rect l="l" t="t" r="r" b="b"/>
              <a:pathLst>
                <a:path w="1169" h="2144" extrusionOk="0">
                  <a:moveTo>
                    <a:pt x="1002" y="1"/>
                  </a:moveTo>
                  <a:cubicBezTo>
                    <a:pt x="968" y="1"/>
                    <a:pt x="935" y="17"/>
                    <a:pt x="901" y="51"/>
                  </a:cubicBezTo>
                  <a:cubicBezTo>
                    <a:pt x="835" y="84"/>
                    <a:pt x="768" y="117"/>
                    <a:pt x="735" y="184"/>
                  </a:cubicBezTo>
                  <a:cubicBezTo>
                    <a:pt x="668" y="284"/>
                    <a:pt x="601" y="384"/>
                    <a:pt x="501" y="518"/>
                  </a:cubicBezTo>
                  <a:lnTo>
                    <a:pt x="501" y="284"/>
                  </a:lnTo>
                  <a:lnTo>
                    <a:pt x="201" y="518"/>
                  </a:lnTo>
                  <a:cubicBezTo>
                    <a:pt x="168" y="551"/>
                    <a:pt x="134" y="584"/>
                    <a:pt x="101" y="651"/>
                  </a:cubicBezTo>
                  <a:cubicBezTo>
                    <a:pt x="68" y="684"/>
                    <a:pt x="68" y="751"/>
                    <a:pt x="68" y="784"/>
                  </a:cubicBezTo>
                  <a:cubicBezTo>
                    <a:pt x="68" y="851"/>
                    <a:pt x="68" y="851"/>
                    <a:pt x="101" y="884"/>
                  </a:cubicBezTo>
                  <a:cubicBezTo>
                    <a:pt x="115" y="913"/>
                    <a:pt x="129" y="923"/>
                    <a:pt x="143" y="923"/>
                  </a:cubicBezTo>
                  <a:cubicBezTo>
                    <a:pt x="162" y="923"/>
                    <a:pt x="182" y="904"/>
                    <a:pt x="201" y="884"/>
                  </a:cubicBezTo>
                  <a:lnTo>
                    <a:pt x="301" y="851"/>
                  </a:lnTo>
                  <a:lnTo>
                    <a:pt x="301" y="1685"/>
                  </a:lnTo>
                  <a:lnTo>
                    <a:pt x="168" y="1752"/>
                  </a:lnTo>
                  <a:cubicBezTo>
                    <a:pt x="101" y="1785"/>
                    <a:pt x="68" y="1818"/>
                    <a:pt x="34" y="1885"/>
                  </a:cubicBezTo>
                  <a:cubicBezTo>
                    <a:pt x="1" y="1919"/>
                    <a:pt x="1" y="1952"/>
                    <a:pt x="1" y="2019"/>
                  </a:cubicBezTo>
                  <a:cubicBezTo>
                    <a:pt x="1" y="2052"/>
                    <a:pt x="1" y="2085"/>
                    <a:pt x="34" y="2119"/>
                  </a:cubicBezTo>
                  <a:cubicBezTo>
                    <a:pt x="51" y="2135"/>
                    <a:pt x="68" y="2144"/>
                    <a:pt x="88" y="2144"/>
                  </a:cubicBezTo>
                  <a:cubicBezTo>
                    <a:pt x="109" y="2144"/>
                    <a:pt x="134" y="2135"/>
                    <a:pt x="168" y="2119"/>
                  </a:cubicBezTo>
                  <a:lnTo>
                    <a:pt x="835" y="1718"/>
                  </a:lnTo>
                  <a:cubicBezTo>
                    <a:pt x="901" y="1685"/>
                    <a:pt x="935" y="1652"/>
                    <a:pt x="968" y="1585"/>
                  </a:cubicBezTo>
                  <a:cubicBezTo>
                    <a:pt x="968" y="1552"/>
                    <a:pt x="1002" y="1518"/>
                    <a:pt x="1002" y="1452"/>
                  </a:cubicBezTo>
                  <a:cubicBezTo>
                    <a:pt x="1002" y="1418"/>
                    <a:pt x="968" y="1385"/>
                    <a:pt x="968" y="1351"/>
                  </a:cubicBezTo>
                  <a:cubicBezTo>
                    <a:pt x="951" y="1335"/>
                    <a:pt x="935" y="1326"/>
                    <a:pt x="914" y="1326"/>
                  </a:cubicBezTo>
                  <a:cubicBezTo>
                    <a:pt x="893" y="1326"/>
                    <a:pt x="868" y="1335"/>
                    <a:pt x="835" y="1351"/>
                  </a:cubicBezTo>
                  <a:lnTo>
                    <a:pt x="501" y="1518"/>
                  </a:lnTo>
                  <a:lnTo>
                    <a:pt x="501" y="1018"/>
                  </a:lnTo>
                  <a:cubicBezTo>
                    <a:pt x="601" y="818"/>
                    <a:pt x="701" y="684"/>
                    <a:pt x="735" y="584"/>
                  </a:cubicBezTo>
                  <a:cubicBezTo>
                    <a:pt x="801" y="518"/>
                    <a:pt x="835" y="451"/>
                    <a:pt x="901" y="417"/>
                  </a:cubicBezTo>
                  <a:cubicBezTo>
                    <a:pt x="901" y="401"/>
                    <a:pt x="910" y="392"/>
                    <a:pt x="922" y="392"/>
                  </a:cubicBezTo>
                  <a:cubicBezTo>
                    <a:pt x="935" y="392"/>
                    <a:pt x="951" y="401"/>
                    <a:pt x="968" y="417"/>
                  </a:cubicBezTo>
                  <a:lnTo>
                    <a:pt x="1068" y="417"/>
                  </a:lnTo>
                  <a:cubicBezTo>
                    <a:pt x="1102" y="384"/>
                    <a:pt x="1135" y="351"/>
                    <a:pt x="1135" y="317"/>
                  </a:cubicBezTo>
                  <a:cubicBezTo>
                    <a:pt x="1168" y="284"/>
                    <a:pt x="1168" y="217"/>
                    <a:pt x="1168" y="184"/>
                  </a:cubicBezTo>
                  <a:cubicBezTo>
                    <a:pt x="1168" y="117"/>
                    <a:pt x="1168" y="51"/>
                    <a:pt x="1102" y="51"/>
                  </a:cubicBezTo>
                  <a:cubicBezTo>
                    <a:pt x="1068" y="17"/>
                    <a:pt x="1035" y="1"/>
                    <a:pt x="100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6"/>
            <p:cNvSpPr/>
            <p:nvPr/>
          </p:nvSpPr>
          <p:spPr>
            <a:xfrm>
              <a:off x="2618700" y="2424675"/>
              <a:ext cx="27550" cy="63200"/>
            </a:xfrm>
            <a:custGeom>
              <a:avLst/>
              <a:gdLst/>
              <a:ahLst/>
              <a:cxnLst/>
              <a:rect l="l" t="t" r="r" b="b"/>
              <a:pathLst>
                <a:path w="1102" h="2528" extrusionOk="0">
                  <a:moveTo>
                    <a:pt x="635" y="1"/>
                  </a:moveTo>
                  <a:lnTo>
                    <a:pt x="368" y="167"/>
                  </a:lnTo>
                  <a:lnTo>
                    <a:pt x="368" y="534"/>
                  </a:lnTo>
                  <a:lnTo>
                    <a:pt x="635" y="368"/>
                  </a:lnTo>
                  <a:lnTo>
                    <a:pt x="635" y="1"/>
                  </a:lnTo>
                  <a:close/>
                  <a:moveTo>
                    <a:pt x="668" y="668"/>
                  </a:moveTo>
                  <a:lnTo>
                    <a:pt x="234" y="901"/>
                  </a:lnTo>
                  <a:cubicBezTo>
                    <a:pt x="201" y="935"/>
                    <a:pt x="168" y="968"/>
                    <a:pt x="134" y="1001"/>
                  </a:cubicBezTo>
                  <a:cubicBezTo>
                    <a:pt x="101" y="1068"/>
                    <a:pt x="101" y="1101"/>
                    <a:pt x="101" y="1168"/>
                  </a:cubicBezTo>
                  <a:cubicBezTo>
                    <a:pt x="101" y="1201"/>
                    <a:pt x="101" y="1235"/>
                    <a:pt x="134" y="1268"/>
                  </a:cubicBezTo>
                  <a:cubicBezTo>
                    <a:pt x="144" y="1278"/>
                    <a:pt x="154" y="1282"/>
                    <a:pt x="164" y="1282"/>
                  </a:cubicBezTo>
                  <a:cubicBezTo>
                    <a:pt x="187" y="1282"/>
                    <a:pt x="211" y="1258"/>
                    <a:pt x="234" y="1235"/>
                  </a:cubicBezTo>
                  <a:lnTo>
                    <a:pt x="434" y="1135"/>
                  </a:lnTo>
                  <a:lnTo>
                    <a:pt x="434" y="1969"/>
                  </a:lnTo>
                  <a:lnTo>
                    <a:pt x="168" y="2135"/>
                  </a:lnTo>
                  <a:cubicBezTo>
                    <a:pt x="101" y="2169"/>
                    <a:pt x="68" y="2202"/>
                    <a:pt x="34" y="2269"/>
                  </a:cubicBezTo>
                  <a:cubicBezTo>
                    <a:pt x="1" y="2302"/>
                    <a:pt x="1" y="2336"/>
                    <a:pt x="1" y="2402"/>
                  </a:cubicBezTo>
                  <a:cubicBezTo>
                    <a:pt x="1" y="2436"/>
                    <a:pt x="1" y="2469"/>
                    <a:pt x="34" y="2502"/>
                  </a:cubicBezTo>
                  <a:cubicBezTo>
                    <a:pt x="51" y="2519"/>
                    <a:pt x="68" y="2527"/>
                    <a:pt x="88" y="2527"/>
                  </a:cubicBezTo>
                  <a:cubicBezTo>
                    <a:pt x="109" y="2527"/>
                    <a:pt x="134" y="2519"/>
                    <a:pt x="168" y="2502"/>
                  </a:cubicBezTo>
                  <a:lnTo>
                    <a:pt x="935" y="2069"/>
                  </a:lnTo>
                  <a:cubicBezTo>
                    <a:pt x="968" y="2035"/>
                    <a:pt x="1035" y="2002"/>
                    <a:pt x="1035" y="1935"/>
                  </a:cubicBezTo>
                  <a:cubicBezTo>
                    <a:pt x="1068" y="1902"/>
                    <a:pt x="1068" y="1835"/>
                    <a:pt x="1068" y="1802"/>
                  </a:cubicBezTo>
                  <a:cubicBezTo>
                    <a:pt x="1102" y="1769"/>
                    <a:pt x="1068" y="1702"/>
                    <a:pt x="1035" y="1702"/>
                  </a:cubicBezTo>
                  <a:cubicBezTo>
                    <a:pt x="1035" y="1685"/>
                    <a:pt x="1027" y="1677"/>
                    <a:pt x="1010" y="1677"/>
                  </a:cubicBezTo>
                  <a:cubicBezTo>
                    <a:pt x="993" y="1677"/>
                    <a:pt x="968" y="1685"/>
                    <a:pt x="935" y="1702"/>
                  </a:cubicBezTo>
                  <a:lnTo>
                    <a:pt x="668" y="1835"/>
                  </a:lnTo>
                  <a:lnTo>
                    <a:pt x="668" y="668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6"/>
            <p:cNvSpPr/>
            <p:nvPr/>
          </p:nvSpPr>
          <p:spPr>
            <a:xfrm>
              <a:off x="2652075" y="2419350"/>
              <a:ext cx="30025" cy="44550"/>
            </a:xfrm>
            <a:custGeom>
              <a:avLst/>
              <a:gdLst/>
              <a:ahLst/>
              <a:cxnLst/>
              <a:rect l="l" t="t" r="r" b="b"/>
              <a:pathLst>
                <a:path w="1201" h="1782" extrusionOk="0">
                  <a:moveTo>
                    <a:pt x="734" y="397"/>
                  </a:moveTo>
                  <a:cubicBezTo>
                    <a:pt x="784" y="397"/>
                    <a:pt x="834" y="414"/>
                    <a:pt x="867" y="447"/>
                  </a:cubicBezTo>
                  <a:cubicBezTo>
                    <a:pt x="934" y="547"/>
                    <a:pt x="967" y="647"/>
                    <a:pt x="967" y="714"/>
                  </a:cubicBezTo>
                  <a:lnTo>
                    <a:pt x="967" y="747"/>
                  </a:lnTo>
                  <a:cubicBezTo>
                    <a:pt x="934" y="847"/>
                    <a:pt x="901" y="981"/>
                    <a:pt x="867" y="1114"/>
                  </a:cubicBezTo>
                  <a:cubicBezTo>
                    <a:pt x="801" y="1214"/>
                    <a:pt x="701" y="1314"/>
                    <a:pt x="601" y="1414"/>
                  </a:cubicBezTo>
                  <a:cubicBezTo>
                    <a:pt x="550" y="1431"/>
                    <a:pt x="500" y="1439"/>
                    <a:pt x="455" y="1439"/>
                  </a:cubicBezTo>
                  <a:cubicBezTo>
                    <a:pt x="409" y="1439"/>
                    <a:pt x="367" y="1431"/>
                    <a:pt x="334" y="1414"/>
                  </a:cubicBezTo>
                  <a:cubicBezTo>
                    <a:pt x="267" y="1348"/>
                    <a:pt x="234" y="1248"/>
                    <a:pt x="234" y="1148"/>
                  </a:cubicBezTo>
                  <a:cubicBezTo>
                    <a:pt x="234" y="1014"/>
                    <a:pt x="267" y="847"/>
                    <a:pt x="334" y="747"/>
                  </a:cubicBezTo>
                  <a:cubicBezTo>
                    <a:pt x="400" y="614"/>
                    <a:pt x="467" y="514"/>
                    <a:pt x="601" y="447"/>
                  </a:cubicBezTo>
                  <a:cubicBezTo>
                    <a:pt x="634" y="414"/>
                    <a:pt x="684" y="397"/>
                    <a:pt x="734" y="397"/>
                  </a:cubicBezTo>
                  <a:close/>
                  <a:moveTo>
                    <a:pt x="815" y="0"/>
                  </a:moveTo>
                  <a:cubicBezTo>
                    <a:pt x="734" y="0"/>
                    <a:pt x="649" y="31"/>
                    <a:pt x="601" y="80"/>
                  </a:cubicBezTo>
                  <a:cubicBezTo>
                    <a:pt x="467" y="147"/>
                    <a:pt x="367" y="247"/>
                    <a:pt x="300" y="347"/>
                  </a:cubicBezTo>
                  <a:cubicBezTo>
                    <a:pt x="200" y="480"/>
                    <a:pt x="134" y="647"/>
                    <a:pt x="100" y="781"/>
                  </a:cubicBezTo>
                  <a:cubicBezTo>
                    <a:pt x="33" y="947"/>
                    <a:pt x="0" y="1081"/>
                    <a:pt x="0" y="1248"/>
                  </a:cubicBezTo>
                  <a:cubicBezTo>
                    <a:pt x="0" y="1381"/>
                    <a:pt x="33" y="1481"/>
                    <a:pt x="67" y="1615"/>
                  </a:cubicBezTo>
                  <a:cubicBezTo>
                    <a:pt x="134" y="1681"/>
                    <a:pt x="200" y="1748"/>
                    <a:pt x="300" y="1781"/>
                  </a:cubicBezTo>
                  <a:cubicBezTo>
                    <a:pt x="400" y="1781"/>
                    <a:pt x="500" y="1781"/>
                    <a:pt x="601" y="1715"/>
                  </a:cubicBezTo>
                  <a:cubicBezTo>
                    <a:pt x="701" y="1648"/>
                    <a:pt x="801" y="1548"/>
                    <a:pt x="901" y="1414"/>
                  </a:cubicBezTo>
                  <a:cubicBezTo>
                    <a:pt x="1001" y="1314"/>
                    <a:pt x="1068" y="1148"/>
                    <a:pt x="1101" y="1014"/>
                  </a:cubicBezTo>
                  <a:cubicBezTo>
                    <a:pt x="1168" y="881"/>
                    <a:pt x="1168" y="747"/>
                    <a:pt x="1168" y="581"/>
                  </a:cubicBezTo>
                  <a:cubicBezTo>
                    <a:pt x="1201" y="447"/>
                    <a:pt x="1168" y="314"/>
                    <a:pt x="1101" y="214"/>
                  </a:cubicBezTo>
                  <a:cubicBezTo>
                    <a:pt x="1068" y="114"/>
                    <a:pt x="1001" y="47"/>
                    <a:pt x="901" y="13"/>
                  </a:cubicBezTo>
                  <a:cubicBezTo>
                    <a:pt x="874" y="5"/>
                    <a:pt x="845" y="0"/>
                    <a:pt x="81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6"/>
            <p:cNvSpPr/>
            <p:nvPr/>
          </p:nvSpPr>
          <p:spPr>
            <a:xfrm>
              <a:off x="2687100" y="2395900"/>
              <a:ext cx="30025" cy="53600"/>
            </a:xfrm>
            <a:custGeom>
              <a:avLst/>
              <a:gdLst/>
              <a:ahLst/>
              <a:cxnLst/>
              <a:rect l="l" t="t" r="r" b="b"/>
              <a:pathLst>
                <a:path w="1201" h="2144" extrusionOk="0">
                  <a:moveTo>
                    <a:pt x="1017" y="1"/>
                  </a:moveTo>
                  <a:cubicBezTo>
                    <a:pt x="976" y="1"/>
                    <a:pt x="934" y="17"/>
                    <a:pt x="901" y="51"/>
                  </a:cubicBezTo>
                  <a:cubicBezTo>
                    <a:pt x="834" y="84"/>
                    <a:pt x="801" y="118"/>
                    <a:pt x="767" y="184"/>
                  </a:cubicBezTo>
                  <a:cubicBezTo>
                    <a:pt x="667" y="284"/>
                    <a:pt x="601" y="384"/>
                    <a:pt x="534" y="518"/>
                  </a:cubicBezTo>
                  <a:lnTo>
                    <a:pt x="534" y="318"/>
                  </a:lnTo>
                  <a:lnTo>
                    <a:pt x="234" y="518"/>
                  </a:lnTo>
                  <a:cubicBezTo>
                    <a:pt x="167" y="551"/>
                    <a:pt x="134" y="585"/>
                    <a:pt x="100" y="651"/>
                  </a:cubicBezTo>
                  <a:cubicBezTo>
                    <a:pt x="67" y="685"/>
                    <a:pt x="67" y="751"/>
                    <a:pt x="67" y="785"/>
                  </a:cubicBezTo>
                  <a:cubicBezTo>
                    <a:pt x="67" y="818"/>
                    <a:pt x="67" y="851"/>
                    <a:pt x="100" y="885"/>
                  </a:cubicBezTo>
                  <a:cubicBezTo>
                    <a:pt x="117" y="901"/>
                    <a:pt x="134" y="910"/>
                    <a:pt x="154" y="910"/>
                  </a:cubicBezTo>
                  <a:cubicBezTo>
                    <a:pt x="175" y="910"/>
                    <a:pt x="200" y="901"/>
                    <a:pt x="234" y="885"/>
                  </a:cubicBezTo>
                  <a:lnTo>
                    <a:pt x="300" y="851"/>
                  </a:lnTo>
                  <a:lnTo>
                    <a:pt x="300" y="1685"/>
                  </a:lnTo>
                  <a:lnTo>
                    <a:pt x="167" y="1752"/>
                  </a:lnTo>
                  <a:cubicBezTo>
                    <a:pt x="100" y="1785"/>
                    <a:pt x="67" y="1819"/>
                    <a:pt x="33" y="1885"/>
                  </a:cubicBezTo>
                  <a:cubicBezTo>
                    <a:pt x="33" y="1919"/>
                    <a:pt x="0" y="1952"/>
                    <a:pt x="0" y="2019"/>
                  </a:cubicBezTo>
                  <a:cubicBezTo>
                    <a:pt x="0" y="2052"/>
                    <a:pt x="33" y="2086"/>
                    <a:pt x="33" y="2119"/>
                  </a:cubicBezTo>
                  <a:cubicBezTo>
                    <a:pt x="50" y="2136"/>
                    <a:pt x="67" y="2144"/>
                    <a:pt x="88" y="2144"/>
                  </a:cubicBezTo>
                  <a:cubicBezTo>
                    <a:pt x="109" y="2144"/>
                    <a:pt x="134" y="2136"/>
                    <a:pt x="167" y="2119"/>
                  </a:cubicBezTo>
                  <a:lnTo>
                    <a:pt x="834" y="1719"/>
                  </a:lnTo>
                  <a:cubicBezTo>
                    <a:pt x="901" y="1685"/>
                    <a:pt x="934" y="1652"/>
                    <a:pt x="967" y="1585"/>
                  </a:cubicBezTo>
                  <a:cubicBezTo>
                    <a:pt x="1001" y="1552"/>
                    <a:pt x="1001" y="1519"/>
                    <a:pt x="1001" y="1452"/>
                  </a:cubicBezTo>
                  <a:cubicBezTo>
                    <a:pt x="1001" y="1418"/>
                    <a:pt x="1001" y="1385"/>
                    <a:pt x="967" y="1352"/>
                  </a:cubicBezTo>
                  <a:cubicBezTo>
                    <a:pt x="951" y="1335"/>
                    <a:pt x="934" y="1327"/>
                    <a:pt x="913" y="1327"/>
                  </a:cubicBezTo>
                  <a:cubicBezTo>
                    <a:pt x="892" y="1327"/>
                    <a:pt x="867" y="1335"/>
                    <a:pt x="834" y="1352"/>
                  </a:cubicBezTo>
                  <a:lnTo>
                    <a:pt x="534" y="1519"/>
                  </a:lnTo>
                  <a:lnTo>
                    <a:pt x="534" y="1018"/>
                  </a:lnTo>
                  <a:cubicBezTo>
                    <a:pt x="601" y="818"/>
                    <a:pt x="701" y="685"/>
                    <a:pt x="767" y="585"/>
                  </a:cubicBezTo>
                  <a:cubicBezTo>
                    <a:pt x="801" y="518"/>
                    <a:pt x="834" y="451"/>
                    <a:pt x="901" y="418"/>
                  </a:cubicBezTo>
                  <a:cubicBezTo>
                    <a:pt x="917" y="401"/>
                    <a:pt x="934" y="393"/>
                    <a:pt x="947" y="393"/>
                  </a:cubicBezTo>
                  <a:cubicBezTo>
                    <a:pt x="959" y="393"/>
                    <a:pt x="967" y="401"/>
                    <a:pt x="967" y="418"/>
                  </a:cubicBezTo>
                  <a:lnTo>
                    <a:pt x="1068" y="418"/>
                  </a:lnTo>
                  <a:cubicBezTo>
                    <a:pt x="1101" y="384"/>
                    <a:pt x="1134" y="351"/>
                    <a:pt x="1168" y="318"/>
                  </a:cubicBezTo>
                  <a:cubicBezTo>
                    <a:pt x="1168" y="251"/>
                    <a:pt x="1201" y="218"/>
                    <a:pt x="1201" y="151"/>
                  </a:cubicBezTo>
                  <a:cubicBezTo>
                    <a:pt x="1201" y="118"/>
                    <a:pt x="1168" y="51"/>
                    <a:pt x="1134" y="51"/>
                  </a:cubicBezTo>
                  <a:cubicBezTo>
                    <a:pt x="1101" y="17"/>
                    <a:pt x="1059" y="1"/>
                    <a:pt x="101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6"/>
            <p:cNvSpPr/>
            <p:nvPr/>
          </p:nvSpPr>
          <p:spPr>
            <a:xfrm>
              <a:off x="2722125" y="2365475"/>
              <a:ext cx="27525" cy="62350"/>
            </a:xfrm>
            <a:custGeom>
              <a:avLst/>
              <a:gdLst/>
              <a:ahLst/>
              <a:cxnLst/>
              <a:rect l="l" t="t" r="r" b="b"/>
              <a:pathLst>
                <a:path w="1101" h="2494" extrusionOk="0">
                  <a:moveTo>
                    <a:pt x="634" y="0"/>
                  </a:moveTo>
                  <a:lnTo>
                    <a:pt x="367" y="134"/>
                  </a:lnTo>
                  <a:lnTo>
                    <a:pt x="367" y="501"/>
                  </a:lnTo>
                  <a:lnTo>
                    <a:pt x="634" y="367"/>
                  </a:lnTo>
                  <a:lnTo>
                    <a:pt x="634" y="0"/>
                  </a:lnTo>
                  <a:close/>
                  <a:moveTo>
                    <a:pt x="667" y="634"/>
                  </a:moveTo>
                  <a:lnTo>
                    <a:pt x="267" y="868"/>
                  </a:lnTo>
                  <a:cubicBezTo>
                    <a:pt x="200" y="868"/>
                    <a:pt x="167" y="934"/>
                    <a:pt x="134" y="968"/>
                  </a:cubicBezTo>
                  <a:cubicBezTo>
                    <a:pt x="100" y="1001"/>
                    <a:pt x="100" y="1068"/>
                    <a:pt x="100" y="1134"/>
                  </a:cubicBezTo>
                  <a:cubicBezTo>
                    <a:pt x="100" y="1168"/>
                    <a:pt x="100" y="1201"/>
                    <a:pt x="134" y="1234"/>
                  </a:cubicBezTo>
                  <a:cubicBezTo>
                    <a:pt x="150" y="1251"/>
                    <a:pt x="167" y="1259"/>
                    <a:pt x="188" y="1259"/>
                  </a:cubicBezTo>
                  <a:cubicBezTo>
                    <a:pt x="209" y="1259"/>
                    <a:pt x="234" y="1251"/>
                    <a:pt x="267" y="1234"/>
                  </a:cubicBezTo>
                  <a:lnTo>
                    <a:pt x="434" y="1101"/>
                  </a:lnTo>
                  <a:lnTo>
                    <a:pt x="434" y="1935"/>
                  </a:lnTo>
                  <a:lnTo>
                    <a:pt x="167" y="2102"/>
                  </a:lnTo>
                  <a:cubicBezTo>
                    <a:pt x="100" y="2135"/>
                    <a:pt x="67" y="2168"/>
                    <a:pt x="67" y="2235"/>
                  </a:cubicBezTo>
                  <a:cubicBezTo>
                    <a:pt x="33" y="2269"/>
                    <a:pt x="0" y="2302"/>
                    <a:pt x="0" y="2369"/>
                  </a:cubicBezTo>
                  <a:cubicBezTo>
                    <a:pt x="0" y="2435"/>
                    <a:pt x="33" y="2435"/>
                    <a:pt x="67" y="2469"/>
                  </a:cubicBezTo>
                  <a:cubicBezTo>
                    <a:pt x="67" y="2485"/>
                    <a:pt x="75" y="2494"/>
                    <a:pt x="92" y="2494"/>
                  </a:cubicBezTo>
                  <a:cubicBezTo>
                    <a:pt x="109" y="2494"/>
                    <a:pt x="134" y="2485"/>
                    <a:pt x="167" y="2469"/>
                  </a:cubicBezTo>
                  <a:lnTo>
                    <a:pt x="934" y="2002"/>
                  </a:lnTo>
                  <a:cubicBezTo>
                    <a:pt x="1001" y="2002"/>
                    <a:pt x="1034" y="1935"/>
                    <a:pt x="1068" y="1902"/>
                  </a:cubicBezTo>
                  <a:cubicBezTo>
                    <a:pt x="1068" y="1868"/>
                    <a:pt x="1101" y="1802"/>
                    <a:pt x="1101" y="1768"/>
                  </a:cubicBezTo>
                  <a:cubicBezTo>
                    <a:pt x="1101" y="1701"/>
                    <a:pt x="1068" y="1668"/>
                    <a:pt x="1068" y="1635"/>
                  </a:cubicBezTo>
                  <a:cubicBezTo>
                    <a:pt x="1034" y="1635"/>
                    <a:pt x="1001" y="1635"/>
                    <a:pt x="934" y="1668"/>
                  </a:cubicBezTo>
                  <a:lnTo>
                    <a:pt x="667" y="1835"/>
                  </a:lnTo>
                  <a:lnTo>
                    <a:pt x="667" y="634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6"/>
            <p:cNvSpPr/>
            <p:nvPr/>
          </p:nvSpPr>
          <p:spPr>
            <a:xfrm>
              <a:off x="2757150" y="2351300"/>
              <a:ext cx="30025" cy="51375"/>
            </a:xfrm>
            <a:custGeom>
              <a:avLst/>
              <a:gdLst/>
              <a:ahLst/>
              <a:cxnLst/>
              <a:rect l="l" t="t" r="r" b="b"/>
              <a:pathLst>
                <a:path w="1201" h="2055" extrusionOk="0">
                  <a:moveTo>
                    <a:pt x="367" y="0"/>
                  </a:moveTo>
                  <a:cubicBezTo>
                    <a:pt x="334" y="34"/>
                    <a:pt x="300" y="67"/>
                    <a:pt x="300" y="134"/>
                  </a:cubicBezTo>
                  <a:cubicBezTo>
                    <a:pt x="267" y="167"/>
                    <a:pt x="267" y="234"/>
                    <a:pt x="267" y="300"/>
                  </a:cubicBezTo>
                  <a:lnTo>
                    <a:pt x="267" y="601"/>
                  </a:lnTo>
                  <a:lnTo>
                    <a:pt x="167" y="634"/>
                  </a:lnTo>
                  <a:cubicBezTo>
                    <a:pt x="134" y="667"/>
                    <a:pt x="67" y="701"/>
                    <a:pt x="67" y="767"/>
                  </a:cubicBezTo>
                  <a:cubicBezTo>
                    <a:pt x="33" y="801"/>
                    <a:pt x="33" y="867"/>
                    <a:pt x="33" y="901"/>
                  </a:cubicBezTo>
                  <a:cubicBezTo>
                    <a:pt x="0" y="934"/>
                    <a:pt x="33" y="1001"/>
                    <a:pt x="67" y="1001"/>
                  </a:cubicBezTo>
                  <a:cubicBezTo>
                    <a:pt x="67" y="1029"/>
                    <a:pt x="73" y="1039"/>
                    <a:pt x="85" y="1039"/>
                  </a:cubicBezTo>
                  <a:cubicBezTo>
                    <a:pt x="101" y="1039"/>
                    <a:pt x="128" y="1020"/>
                    <a:pt x="167" y="1001"/>
                  </a:cubicBezTo>
                  <a:lnTo>
                    <a:pt x="267" y="968"/>
                  </a:lnTo>
                  <a:lnTo>
                    <a:pt x="267" y="1735"/>
                  </a:lnTo>
                  <a:cubicBezTo>
                    <a:pt x="234" y="1835"/>
                    <a:pt x="267" y="1935"/>
                    <a:pt x="367" y="2035"/>
                  </a:cubicBezTo>
                  <a:cubicBezTo>
                    <a:pt x="391" y="2047"/>
                    <a:pt x="420" y="2055"/>
                    <a:pt x="454" y="2055"/>
                  </a:cubicBezTo>
                  <a:cubicBezTo>
                    <a:pt x="511" y="2055"/>
                    <a:pt x="583" y="2032"/>
                    <a:pt x="667" y="1968"/>
                  </a:cubicBezTo>
                  <a:cubicBezTo>
                    <a:pt x="767" y="1902"/>
                    <a:pt x="867" y="1835"/>
                    <a:pt x="934" y="1768"/>
                  </a:cubicBezTo>
                  <a:cubicBezTo>
                    <a:pt x="1034" y="1668"/>
                    <a:pt x="1101" y="1568"/>
                    <a:pt x="1168" y="1468"/>
                  </a:cubicBezTo>
                  <a:cubicBezTo>
                    <a:pt x="1168" y="1435"/>
                    <a:pt x="1201" y="1401"/>
                    <a:pt x="1201" y="1334"/>
                  </a:cubicBezTo>
                  <a:cubicBezTo>
                    <a:pt x="1201" y="1301"/>
                    <a:pt x="1168" y="1268"/>
                    <a:pt x="1168" y="1234"/>
                  </a:cubicBezTo>
                  <a:lnTo>
                    <a:pt x="1068" y="1234"/>
                  </a:lnTo>
                  <a:cubicBezTo>
                    <a:pt x="1034" y="1268"/>
                    <a:pt x="1001" y="1301"/>
                    <a:pt x="1001" y="1334"/>
                  </a:cubicBezTo>
                  <a:cubicBezTo>
                    <a:pt x="901" y="1468"/>
                    <a:pt x="801" y="1568"/>
                    <a:pt x="667" y="1635"/>
                  </a:cubicBezTo>
                  <a:cubicBezTo>
                    <a:pt x="620" y="1658"/>
                    <a:pt x="573" y="1682"/>
                    <a:pt x="538" y="1682"/>
                  </a:cubicBezTo>
                  <a:cubicBezTo>
                    <a:pt x="523" y="1682"/>
                    <a:pt x="510" y="1678"/>
                    <a:pt x="500" y="1668"/>
                  </a:cubicBezTo>
                  <a:cubicBezTo>
                    <a:pt x="467" y="1668"/>
                    <a:pt x="467" y="1635"/>
                    <a:pt x="467" y="1535"/>
                  </a:cubicBezTo>
                  <a:lnTo>
                    <a:pt x="467" y="834"/>
                  </a:lnTo>
                  <a:lnTo>
                    <a:pt x="901" y="601"/>
                  </a:lnTo>
                  <a:cubicBezTo>
                    <a:pt x="934" y="601"/>
                    <a:pt x="1001" y="534"/>
                    <a:pt x="1001" y="501"/>
                  </a:cubicBezTo>
                  <a:cubicBezTo>
                    <a:pt x="1034" y="467"/>
                    <a:pt x="1034" y="400"/>
                    <a:pt x="1034" y="334"/>
                  </a:cubicBezTo>
                  <a:cubicBezTo>
                    <a:pt x="1068" y="300"/>
                    <a:pt x="1034" y="267"/>
                    <a:pt x="1001" y="234"/>
                  </a:cubicBezTo>
                  <a:cubicBezTo>
                    <a:pt x="1001" y="217"/>
                    <a:pt x="984" y="209"/>
                    <a:pt x="963" y="209"/>
                  </a:cubicBezTo>
                  <a:cubicBezTo>
                    <a:pt x="942" y="209"/>
                    <a:pt x="917" y="217"/>
                    <a:pt x="901" y="234"/>
                  </a:cubicBezTo>
                  <a:lnTo>
                    <a:pt x="467" y="501"/>
                  </a:lnTo>
                  <a:lnTo>
                    <a:pt x="467" y="167"/>
                  </a:lnTo>
                  <a:cubicBezTo>
                    <a:pt x="500" y="134"/>
                    <a:pt x="467" y="67"/>
                    <a:pt x="4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6"/>
            <p:cNvSpPr/>
            <p:nvPr/>
          </p:nvSpPr>
          <p:spPr>
            <a:xfrm>
              <a:off x="2788825" y="2335450"/>
              <a:ext cx="31725" cy="72375"/>
            </a:xfrm>
            <a:custGeom>
              <a:avLst/>
              <a:gdLst/>
              <a:ahLst/>
              <a:cxnLst/>
              <a:rect l="l" t="t" r="r" b="b"/>
              <a:pathLst>
                <a:path w="1269" h="2895" extrusionOk="0">
                  <a:moveTo>
                    <a:pt x="1235" y="0"/>
                  </a:moveTo>
                  <a:cubicBezTo>
                    <a:pt x="1202" y="0"/>
                    <a:pt x="1168" y="0"/>
                    <a:pt x="1101" y="34"/>
                  </a:cubicBezTo>
                  <a:lnTo>
                    <a:pt x="901" y="167"/>
                  </a:lnTo>
                  <a:cubicBezTo>
                    <a:pt x="868" y="167"/>
                    <a:pt x="801" y="234"/>
                    <a:pt x="801" y="267"/>
                  </a:cubicBezTo>
                  <a:cubicBezTo>
                    <a:pt x="768" y="301"/>
                    <a:pt x="735" y="367"/>
                    <a:pt x="735" y="401"/>
                  </a:cubicBezTo>
                  <a:cubicBezTo>
                    <a:pt x="735" y="467"/>
                    <a:pt x="768" y="501"/>
                    <a:pt x="801" y="534"/>
                  </a:cubicBezTo>
                  <a:cubicBezTo>
                    <a:pt x="801" y="545"/>
                    <a:pt x="805" y="549"/>
                    <a:pt x="812" y="549"/>
                  </a:cubicBezTo>
                  <a:cubicBezTo>
                    <a:pt x="827" y="549"/>
                    <a:pt x="857" y="534"/>
                    <a:pt x="901" y="534"/>
                  </a:cubicBezTo>
                  <a:lnTo>
                    <a:pt x="634" y="1468"/>
                  </a:lnTo>
                  <a:lnTo>
                    <a:pt x="368" y="834"/>
                  </a:lnTo>
                  <a:cubicBezTo>
                    <a:pt x="401" y="801"/>
                    <a:pt x="434" y="768"/>
                    <a:pt x="468" y="701"/>
                  </a:cubicBezTo>
                  <a:cubicBezTo>
                    <a:pt x="501" y="668"/>
                    <a:pt x="501" y="634"/>
                    <a:pt x="501" y="567"/>
                  </a:cubicBezTo>
                  <a:cubicBezTo>
                    <a:pt x="501" y="534"/>
                    <a:pt x="501" y="501"/>
                    <a:pt x="468" y="467"/>
                  </a:cubicBezTo>
                  <a:cubicBezTo>
                    <a:pt x="451" y="451"/>
                    <a:pt x="434" y="442"/>
                    <a:pt x="418" y="442"/>
                  </a:cubicBezTo>
                  <a:cubicBezTo>
                    <a:pt x="401" y="442"/>
                    <a:pt x="384" y="451"/>
                    <a:pt x="368" y="467"/>
                  </a:cubicBezTo>
                  <a:lnTo>
                    <a:pt x="134" y="567"/>
                  </a:lnTo>
                  <a:cubicBezTo>
                    <a:pt x="101" y="601"/>
                    <a:pt x="67" y="634"/>
                    <a:pt x="34" y="701"/>
                  </a:cubicBezTo>
                  <a:cubicBezTo>
                    <a:pt x="1" y="734"/>
                    <a:pt x="1" y="801"/>
                    <a:pt x="1" y="834"/>
                  </a:cubicBezTo>
                  <a:cubicBezTo>
                    <a:pt x="1" y="868"/>
                    <a:pt x="1" y="934"/>
                    <a:pt x="34" y="934"/>
                  </a:cubicBezTo>
                  <a:cubicBezTo>
                    <a:pt x="34" y="951"/>
                    <a:pt x="42" y="959"/>
                    <a:pt x="55" y="959"/>
                  </a:cubicBezTo>
                  <a:cubicBezTo>
                    <a:pt x="67" y="959"/>
                    <a:pt x="84" y="951"/>
                    <a:pt x="101" y="934"/>
                  </a:cubicBezTo>
                  <a:lnTo>
                    <a:pt x="534" y="1902"/>
                  </a:lnTo>
                  <a:lnTo>
                    <a:pt x="368" y="2369"/>
                  </a:lnTo>
                  <a:lnTo>
                    <a:pt x="134" y="2502"/>
                  </a:lnTo>
                  <a:cubicBezTo>
                    <a:pt x="101" y="2536"/>
                    <a:pt x="67" y="2569"/>
                    <a:pt x="34" y="2636"/>
                  </a:cubicBezTo>
                  <a:cubicBezTo>
                    <a:pt x="1" y="2669"/>
                    <a:pt x="1" y="2736"/>
                    <a:pt x="1" y="2769"/>
                  </a:cubicBezTo>
                  <a:cubicBezTo>
                    <a:pt x="1" y="2802"/>
                    <a:pt x="1" y="2869"/>
                    <a:pt x="34" y="2869"/>
                  </a:cubicBezTo>
                  <a:cubicBezTo>
                    <a:pt x="51" y="2886"/>
                    <a:pt x="67" y="2894"/>
                    <a:pt x="84" y="2894"/>
                  </a:cubicBezTo>
                  <a:cubicBezTo>
                    <a:pt x="101" y="2894"/>
                    <a:pt x="117" y="2886"/>
                    <a:pt x="134" y="2869"/>
                  </a:cubicBezTo>
                  <a:lnTo>
                    <a:pt x="634" y="2569"/>
                  </a:lnTo>
                  <a:cubicBezTo>
                    <a:pt x="701" y="2536"/>
                    <a:pt x="735" y="2502"/>
                    <a:pt x="768" y="2469"/>
                  </a:cubicBezTo>
                  <a:cubicBezTo>
                    <a:pt x="768" y="2402"/>
                    <a:pt x="801" y="2369"/>
                    <a:pt x="801" y="2302"/>
                  </a:cubicBezTo>
                  <a:cubicBezTo>
                    <a:pt x="801" y="2235"/>
                    <a:pt x="768" y="2202"/>
                    <a:pt x="735" y="2202"/>
                  </a:cubicBezTo>
                  <a:cubicBezTo>
                    <a:pt x="735" y="2202"/>
                    <a:pt x="701" y="2202"/>
                    <a:pt x="634" y="2235"/>
                  </a:cubicBezTo>
                  <a:lnTo>
                    <a:pt x="1135" y="367"/>
                  </a:lnTo>
                  <a:cubicBezTo>
                    <a:pt x="1202" y="334"/>
                    <a:pt x="1202" y="301"/>
                    <a:pt x="1235" y="267"/>
                  </a:cubicBezTo>
                  <a:cubicBezTo>
                    <a:pt x="1268" y="201"/>
                    <a:pt x="1268" y="167"/>
                    <a:pt x="1268" y="134"/>
                  </a:cubicBezTo>
                  <a:cubicBezTo>
                    <a:pt x="1268" y="67"/>
                    <a:pt x="1268" y="34"/>
                    <a:pt x="123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6"/>
            <p:cNvSpPr/>
            <p:nvPr/>
          </p:nvSpPr>
          <p:spPr>
            <a:xfrm>
              <a:off x="2824700" y="2318775"/>
              <a:ext cx="32525" cy="49850"/>
            </a:xfrm>
            <a:custGeom>
              <a:avLst/>
              <a:gdLst/>
              <a:ahLst/>
              <a:cxnLst/>
              <a:rect l="l" t="t" r="r" b="b"/>
              <a:pathLst>
                <a:path w="1301" h="1994" extrusionOk="0">
                  <a:moveTo>
                    <a:pt x="133" y="0"/>
                  </a:moveTo>
                  <a:cubicBezTo>
                    <a:pt x="100" y="34"/>
                    <a:pt x="67" y="67"/>
                    <a:pt x="33" y="100"/>
                  </a:cubicBezTo>
                  <a:cubicBezTo>
                    <a:pt x="33" y="167"/>
                    <a:pt x="0" y="200"/>
                    <a:pt x="0" y="267"/>
                  </a:cubicBezTo>
                  <a:cubicBezTo>
                    <a:pt x="0" y="300"/>
                    <a:pt x="0" y="300"/>
                    <a:pt x="33" y="334"/>
                  </a:cubicBezTo>
                  <a:cubicBezTo>
                    <a:pt x="33" y="367"/>
                    <a:pt x="67" y="367"/>
                    <a:pt x="100" y="401"/>
                  </a:cubicBezTo>
                  <a:lnTo>
                    <a:pt x="834" y="601"/>
                  </a:lnTo>
                  <a:lnTo>
                    <a:pt x="100" y="1635"/>
                  </a:lnTo>
                  <a:cubicBezTo>
                    <a:pt x="67" y="1668"/>
                    <a:pt x="33" y="1735"/>
                    <a:pt x="33" y="1768"/>
                  </a:cubicBezTo>
                  <a:cubicBezTo>
                    <a:pt x="0" y="1802"/>
                    <a:pt x="0" y="1835"/>
                    <a:pt x="0" y="1868"/>
                  </a:cubicBezTo>
                  <a:cubicBezTo>
                    <a:pt x="0" y="1902"/>
                    <a:pt x="0" y="1935"/>
                    <a:pt x="33" y="1968"/>
                  </a:cubicBezTo>
                  <a:cubicBezTo>
                    <a:pt x="50" y="1985"/>
                    <a:pt x="67" y="1993"/>
                    <a:pt x="83" y="1993"/>
                  </a:cubicBezTo>
                  <a:cubicBezTo>
                    <a:pt x="100" y="1993"/>
                    <a:pt x="117" y="1985"/>
                    <a:pt x="133" y="1968"/>
                  </a:cubicBezTo>
                  <a:cubicBezTo>
                    <a:pt x="167" y="1968"/>
                    <a:pt x="200" y="1935"/>
                    <a:pt x="200" y="1868"/>
                  </a:cubicBezTo>
                  <a:lnTo>
                    <a:pt x="1301" y="30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6"/>
            <p:cNvSpPr/>
            <p:nvPr/>
          </p:nvSpPr>
          <p:spPr>
            <a:xfrm>
              <a:off x="1857325" y="2966100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247" y="1"/>
                  </a:moveTo>
                  <a:cubicBezTo>
                    <a:pt x="1235" y="1"/>
                    <a:pt x="1218" y="9"/>
                    <a:pt x="1202" y="26"/>
                  </a:cubicBezTo>
                  <a:cubicBezTo>
                    <a:pt x="1168" y="59"/>
                    <a:pt x="1135" y="93"/>
                    <a:pt x="1102" y="126"/>
                  </a:cubicBezTo>
                  <a:lnTo>
                    <a:pt x="1" y="1694"/>
                  </a:lnTo>
                  <a:lnTo>
                    <a:pt x="1102" y="1994"/>
                  </a:lnTo>
                  <a:lnTo>
                    <a:pt x="1202" y="1994"/>
                  </a:lnTo>
                  <a:cubicBezTo>
                    <a:pt x="1235" y="1961"/>
                    <a:pt x="1268" y="1927"/>
                    <a:pt x="1268" y="1894"/>
                  </a:cubicBezTo>
                  <a:cubicBezTo>
                    <a:pt x="1302" y="1827"/>
                    <a:pt x="1302" y="1794"/>
                    <a:pt x="1302" y="1727"/>
                  </a:cubicBezTo>
                  <a:cubicBezTo>
                    <a:pt x="1302" y="1694"/>
                    <a:pt x="1302" y="1694"/>
                    <a:pt x="1302" y="1660"/>
                  </a:cubicBezTo>
                  <a:cubicBezTo>
                    <a:pt x="1268" y="1627"/>
                    <a:pt x="1235" y="1627"/>
                    <a:pt x="1235" y="1627"/>
                  </a:cubicBezTo>
                  <a:lnTo>
                    <a:pt x="501" y="1427"/>
                  </a:lnTo>
                  <a:lnTo>
                    <a:pt x="1235" y="359"/>
                  </a:lnTo>
                  <a:cubicBezTo>
                    <a:pt x="1235" y="326"/>
                    <a:pt x="1268" y="293"/>
                    <a:pt x="1302" y="226"/>
                  </a:cubicBezTo>
                  <a:cubicBezTo>
                    <a:pt x="1302" y="193"/>
                    <a:pt x="1302" y="159"/>
                    <a:pt x="1302" y="126"/>
                  </a:cubicBezTo>
                  <a:cubicBezTo>
                    <a:pt x="1302" y="93"/>
                    <a:pt x="1302" y="59"/>
                    <a:pt x="1268" y="26"/>
                  </a:cubicBezTo>
                  <a:cubicBezTo>
                    <a:pt x="1268" y="9"/>
                    <a:pt x="1260" y="1"/>
                    <a:pt x="124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6"/>
            <p:cNvSpPr/>
            <p:nvPr/>
          </p:nvSpPr>
          <p:spPr>
            <a:xfrm>
              <a:off x="1897350" y="2935250"/>
              <a:ext cx="25050" cy="83200"/>
            </a:xfrm>
            <a:custGeom>
              <a:avLst/>
              <a:gdLst/>
              <a:ahLst/>
              <a:cxnLst/>
              <a:rect l="l" t="t" r="r" b="b"/>
              <a:pathLst>
                <a:path w="1002" h="3328" extrusionOk="0">
                  <a:moveTo>
                    <a:pt x="922" y="1"/>
                  </a:moveTo>
                  <a:cubicBezTo>
                    <a:pt x="910" y="1"/>
                    <a:pt x="902" y="9"/>
                    <a:pt x="902" y="26"/>
                  </a:cubicBezTo>
                  <a:cubicBezTo>
                    <a:pt x="868" y="59"/>
                    <a:pt x="835" y="59"/>
                    <a:pt x="801" y="92"/>
                  </a:cubicBezTo>
                  <a:cubicBezTo>
                    <a:pt x="801" y="159"/>
                    <a:pt x="768" y="192"/>
                    <a:pt x="768" y="259"/>
                  </a:cubicBezTo>
                  <a:lnTo>
                    <a:pt x="34" y="3094"/>
                  </a:lnTo>
                  <a:cubicBezTo>
                    <a:pt x="34" y="3128"/>
                    <a:pt x="1" y="3161"/>
                    <a:pt x="1" y="3228"/>
                  </a:cubicBezTo>
                  <a:cubicBezTo>
                    <a:pt x="1" y="3261"/>
                    <a:pt x="34" y="3295"/>
                    <a:pt x="34" y="3328"/>
                  </a:cubicBezTo>
                  <a:lnTo>
                    <a:pt x="134" y="3328"/>
                  </a:lnTo>
                  <a:cubicBezTo>
                    <a:pt x="168" y="3295"/>
                    <a:pt x="168" y="3295"/>
                    <a:pt x="201" y="3261"/>
                  </a:cubicBezTo>
                  <a:cubicBezTo>
                    <a:pt x="201" y="3195"/>
                    <a:pt x="234" y="3161"/>
                    <a:pt x="234" y="3094"/>
                  </a:cubicBezTo>
                  <a:lnTo>
                    <a:pt x="968" y="259"/>
                  </a:lnTo>
                  <a:cubicBezTo>
                    <a:pt x="1002" y="226"/>
                    <a:pt x="1002" y="159"/>
                    <a:pt x="1002" y="126"/>
                  </a:cubicBezTo>
                  <a:cubicBezTo>
                    <a:pt x="1002" y="92"/>
                    <a:pt x="1002" y="59"/>
                    <a:pt x="968" y="26"/>
                  </a:cubicBezTo>
                  <a:cubicBezTo>
                    <a:pt x="952" y="9"/>
                    <a:pt x="935" y="1"/>
                    <a:pt x="92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6"/>
            <p:cNvSpPr/>
            <p:nvPr/>
          </p:nvSpPr>
          <p:spPr>
            <a:xfrm>
              <a:off x="1928225" y="2937550"/>
              <a:ext cx="31700" cy="50050"/>
            </a:xfrm>
            <a:custGeom>
              <a:avLst/>
              <a:gdLst/>
              <a:ahLst/>
              <a:cxnLst/>
              <a:rect l="l" t="t" r="r" b="b"/>
              <a:pathLst>
                <a:path w="1268" h="2002" extrusionOk="0">
                  <a:moveTo>
                    <a:pt x="1134" y="0"/>
                  </a:moveTo>
                  <a:lnTo>
                    <a:pt x="834" y="200"/>
                  </a:lnTo>
                  <a:cubicBezTo>
                    <a:pt x="801" y="200"/>
                    <a:pt x="734" y="234"/>
                    <a:pt x="734" y="301"/>
                  </a:cubicBezTo>
                  <a:cubicBezTo>
                    <a:pt x="701" y="334"/>
                    <a:pt x="701" y="401"/>
                    <a:pt x="701" y="434"/>
                  </a:cubicBezTo>
                  <a:cubicBezTo>
                    <a:pt x="667" y="467"/>
                    <a:pt x="701" y="534"/>
                    <a:pt x="734" y="567"/>
                  </a:cubicBezTo>
                  <a:cubicBezTo>
                    <a:pt x="734" y="567"/>
                    <a:pt x="767" y="567"/>
                    <a:pt x="834" y="534"/>
                  </a:cubicBezTo>
                  <a:lnTo>
                    <a:pt x="934" y="501"/>
                  </a:lnTo>
                  <a:lnTo>
                    <a:pt x="934" y="1201"/>
                  </a:lnTo>
                  <a:cubicBezTo>
                    <a:pt x="867" y="1301"/>
                    <a:pt x="801" y="1368"/>
                    <a:pt x="734" y="1468"/>
                  </a:cubicBezTo>
                  <a:cubicBezTo>
                    <a:pt x="667" y="1501"/>
                    <a:pt x="634" y="1568"/>
                    <a:pt x="567" y="1601"/>
                  </a:cubicBezTo>
                  <a:lnTo>
                    <a:pt x="467" y="1601"/>
                  </a:lnTo>
                  <a:cubicBezTo>
                    <a:pt x="434" y="1535"/>
                    <a:pt x="434" y="1501"/>
                    <a:pt x="434" y="1435"/>
                  </a:cubicBezTo>
                  <a:lnTo>
                    <a:pt x="434" y="401"/>
                  </a:lnTo>
                  <a:lnTo>
                    <a:pt x="167" y="567"/>
                  </a:lnTo>
                  <a:cubicBezTo>
                    <a:pt x="134" y="567"/>
                    <a:pt x="67" y="634"/>
                    <a:pt x="67" y="667"/>
                  </a:cubicBezTo>
                  <a:cubicBezTo>
                    <a:pt x="33" y="701"/>
                    <a:pt x="33" y="768"/>
                    <a:pt x="33" y="834"/>
                  </a:cubicBezTo>
                  <a:cubicBezTo>
                    <a:pt x="0" y="868"/>
                    <a:pt x="33" y="901"/>
                    <a:pt x="67" y="934"/>
                  </a:cubicBezTo>
                  <a:cubicBezTo>
                    <a:pt x="67" y="951"/>
                    <a:pt x="75" y="959"/>
                    <a:pt x="92" y="959"/>
                  </a:cubicBezTo>
                  <a:cubicBezTo>
                    <a:pt x="108" y="959"/>
                    <a:pt x="134" y="951"/>
                    <a:pt x="167" y="934"/>
                  </a:cubicBezTo>
                  <a:lnTo>
                    <a:pt x="200" y="901"/>
                  </a:lnTo>
                  <a:lnTo>
                    <a:pt x="200" y="1635"/>
                  </a:lnTo>
                  <a:cubicBezTo>
                    <a:pt x="200" y="1735"/>
                    <a:pt x="200" y="1802"/>
                    <a:pt x="234" y="1868"/>
                  </a:cubicBezTo>
                  <a:cubicBezTo>
                    <a:pt x="267" y="1935"/>
                    <a:pt x="300" y="1968"/>
                    <a:pt x="367" y="2002"/>
                  </a:cubicBezTo>
                  <a:cubicBezTo>
                    <a:pt x="434" y="2002"/>
                    <a:pt x="500" y="1968"/>
                    <a:pt x="567" y="1935"/>
                  </a:cubicBezTo>
                  <a:cubicBezTo>
                    <a:pt x="634" y="1902"/>
                    <a:pt x="667" y="1868"/>
                    <a:pt x="734" y="1802"/>
                  </a:cubicBezTo>
                  <a:cubicBezTo>
                    <a:pt x="801" y="1735"/>
                    <a:pt x="867" y="1668"/>
                    <a:pt x="934" y="1601"/>
                  </a:cubicBezTo>
                  <a:lnTo>
                    <a:pt x="934" y="1702"/>
                  </a:lnTo>
                  <a:lnTo>
                    <a:pt x="1134" y="1568"/>
                  </a:lnTo>
                  <a:cubicBezTo>
                    <a:pt x="1168" y="1535"/>
                    <a:pt x="1201" y="1501"/>
                    <a:pt x="1234" y="1435"/>
                  </a:cubicBezTo>
                  <a:cubicBezTo>
                    <a:pt x="1268" y="1401"/>
                    <a:pt x="1268" y="1335"/>
                    <a:pt x="1268" y="1301"/>
                  </a:cubicBezTo>
                  <a:cubicBezTo>
                    <a:pt x="1268" y="1268"/>
                    <a:pt x="1268" y="1235"/>
                    <a:pt x="1234" y="1201"/>
                  </a:cubicBezTo>
                  <a:cubicBezTo>
                    <a:pt x="1218" y="1184"/>
                    <a:pt x="1201" y="1176"/>
                    <a:pt x="1184" y="1176"/>
                  </a:cubicBezTo>
                  <a:cubicBezTo>
                    <a:pt x="1168" y="1176"/>
                    <a:pt x="1151" y="1184"/>
                    <a:pt x="1134" y="1201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6"/>
            <p:cNvSpPr/>
            <p:nvPr/>
          </p:nvSpPr>
          <p:spPr>
            <a:xfrm>
              <a:off x="1964900" y="2917750"/>
              <a:ext cx="30050" cy="53800"/>
            </a:xfrm>
            <a:custGeom>
              <a:avLst/>
              <a:gdLst/>
              <a:ahLst/>
              <a:cxnLst/>
              <a:rect l="l" t="t" r="r" b="b"/>
              <a:pathLst>
                <a:path w="1202" h="2152" extrusionOk="0">
                  <a:moveTo>
                    <a:pt x="1002" y="0"/>
                  </a:moveTo>
                  <a:cubicBezTo>
                    <a:pt x="968" y="0"/>
                    <a:pt x="935" y="8"/>
                    <a:pt x="901" y="25"/>
                  </a:cubicBezTo>
                  <a:cubicBezTo>
                    <a:pt x="835" y="58"/>
                    <a:pt x="801" y="125"/>
                    <a:pt x="735" y="159"/>
                  </a:cubicBezTo>
                  <a:cubicBezTo>
                    <a:pt x="668" y="292"/>
                    <a:pt x="601" y="392"/>
                    <a:pt x="535" y="492"/>
                  </a:cubicBezTo>
                  <a:lnTo>
                    <a:pt x="535" y="292"/>
                  </a:lnTo>
                  <a:lnTo>
                    <a:pt x="201" y="525"/>
                  </a:lnTo>
                  <a:cubicBezTo>
                    <a:pt x="168" y="559"/>
                    <a:pt x="134" y="592"/>
                    <a:pt x="101" y="659"/>
                  </a:cubicBezTo>
                  <a:cubicBezTo>
                    <a:pt x="68" y="692"/>
                    <a:pt x="68" y="726"/>
                    <a:pt x="68" y="792"/>
                  </a:cubicBezTo>
                  <a:cubicBezTo>
                    <a:pt x="68" y="826"/>
                    <a:pt x="68" y="859"/>
                    <a:pt x="101" y="892"/>
                  </a:cubicBezTo>
                  <a:cubicBezTo>
                    <a:pt x="118" y="909"/>
                    <a:pt x="134" y="917"/>
                    <a:pt x="151" y="917"/>
                  </a:cubicBezTo>
                  <a:cubicBezTo>
                    <a:pt x="168" y="917"/>
                    <a:pt x="184" y="909"/>
                    <a:pt x="201" y="892"/>
                  </a:cubicBezTo>
                  <a:lnTo>
                    <a:pt x="301" y="826"/>
                  </a:lnTo>
                  <a:lnTo>
                    <a:pt x="301" y="1660"/>
                  </a:lnTo>
                  <a:lnTo>
                    <a:pt x="168" y="1760"/>
                  </a:lnTo>
                  <a:cubicBezTo>
                    <a:pt x="101" y="1760"/>
                    <a:pt x="68" y="1826"/>
                    <a:pt x="34" y="1860"/>
                  </a:cubicBezTo>
                  <a:cubicBezTo>
                    <a:pt x="1" y="1893"/>
                    <a:pt x="1" y="1960"/>
                    <a:pt x="1" y="1993"/>
                  </a:cubicBezTo>
                  <a:cubicBezTo>
                    <a:pt x="1" y="2060"/>
                    <a:pt x="1" y="2093"/>
                    <a:pt x="34" y="2127"/>
                  </a:cubicBezTo>
                  <a:cubicBezTo>
                    <a:pt x="51" y="2143"/>
                    <a:pt x="68" y="2152"/>
                    <a:pt x="88" y="2152"/>
                  </a:cubicBezTo>
                  <a:cubicBezTo>
                    <a:pt x="109" y="2152"/>
                    <a:pt x="134" y="2143"/>
                    <a:pt x="168" y="2127"/>
                  </a:cubicBezTo>
                  <a:lnTo>
                    <a:pt x="835" y="1693"/>
                  </a:lnTo>
                  <a:cubicBezTo>
                    <a:pt x="901" y="1660"/>
                    <a:pt x="935" y="1626"/>
                    <a:pt x="968" y="1593"/>
                  </a:cubicBezTo>
                  <a:cubicBezTo>
                    <a:pt x="968" y="1526"/>
                    <a:pt x="1002" y="1493"/>
                    <a:pt x="1002" y="1426"/>
                  </a:cubicBezTo>
                  <a:cubicBezTo>
                    <a:pt x="1002" y="1393"/>
                    <a:pt x="968" y="1359"/>
                    <a:pt x="968" y="1326"/>
                  </a:cubicBezTo>
                  <a:cubicBezTo>
                    <a:pt x="951" y="1309"/>
                    <a:pt x="935" y="1301"/>
                    <a:pt x="914" y="1301"/>
                  </a:cubicBezTo>
                  <a:cubicBezTo>
                    <a:pt x="893" y="1301"/>
                    <a:pt x="868" y="1309"/>
                    <a:pt x="835" y="1326"/>
                  </a:cubicBezTo>
                  <a:lnTo>
                    <a:pt x="535" y="1526"/>
                  </a:lnTo>
                  <a:lnTo>
                    <a:pt x="535" y="992"/>
                  </a:lnTo>
                  <a:cubicBezTo>
                    <a:pt x="601" y="859"/>
                    <a:pt x="668" y="726"/>
                    <a:pt x="768" y="592"/>
                  </a:cubicBezTo>
                  <a:cubicBezTo>
                    <a:pt x="801" y="492"/>
                    <a:pt x="835" y="459"/>
                    <a:pt x="901" y="392"/>
                  </a:cubicBezTo>
                  <a:lnTo>
                    <a:pt x="968" y="392"/>
                  </a:lnTo>
                  <a:cubicBezTo>
                    <a:pt x="985" y="409"/>
                    <a:pt x="1002" y="417"/>
                    <a:pt x="1018" y="417"/>
                  </a:cubicBezTo>
                  <a:cubicBezTo>
                    <a:pt x="1035" y="417"/>
                    <a:pt x="1052" y="409"/>
                    <a:pt x="1068" y="392"/>
                  </a:cubicBezTo>
                  <a:cubicBezTo>
                    <a:pt x="1102" y="392"/>
                    <a:pt x="1135" y="359"/>
                    <a:pt x="1135" y="292"/>
                  </a:cubicBezTo>
                  <a:cubicBezTo>
                    <a:pt x="1168" y="259"/>
                    <a:pt x="1168" y="225"/>
                    <a:pt x="1168" y="159"/>
                  </a:cubicBezTo>
                  <a:cubicBezTo>
                    <a:pt x="1202" y="92"/>
                    <a:pt x="1168" y="58"/>
                    <a:pt x="1102" y="25"/>
                  </a:cubicBezTo>
                  <a:cubicBezTo>
                    <a:pt x="1068" y="8"/>
                    <a:pt x="1035" y="0"/>
                    <a:pt x="10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6"/>
            <p:cNvSpPr/>
            <p:nvPr/>
          </p:nvSpPr>
          <p:spPr>
            <a:xfrm>
              <a:off x="1999925" y="2885850"/>
              <a:ext cx="27550" cy="63400"/>
            </a:xfrm>
            <a:custGeom>
              <a:avLst/>
              <a:gdLst/>
              <a:ahLst/>
              <a:cxnLst/>
              <a:rect l="l" t="t" r="r" b="b"/>
              <a:pathLst>
                <a:path w="1102" h="2536" extrusionOk="0">
                  <a:moveTo>
                    <a:pt x="668" y="0"/>
                  </a:moveTo>
                  <a:lnTo>
                    <a:pt x="268" y="234"/>
                  </a:lnTo>
                  <a:cubicBezTo>
                    <a:pt x="201" y="267"/>
                    <a:pt x="168" y="300"/>
                    <a:pt x="134" y="334"/>
                  </a:cubicBezTo>
                  <a:cubicBezTo>
                    <a:pt x="101" y="400"/>
                    <a:pt x="101" y="434"/>
                    <a:pt x="101" y="501"/>
                  </a:cubicBezTo>
                  <a:cubicBezTo>
                    <a:pt x="101" y="534"/>
                    <a:pt x="101" y="567"/>
                    <a:pt x="134" y="601"/>
                  </a:cubicBezTo>
                  <a:cubicBezTo>
                    <a:pt x="151" y="617"/>
                    <a:pt x="168" y="626"/>
                    <a:pt x="188" y="626"/>
                  </a:cubicBezTo>
                  <a:cubicBezTo>
                    <a:pt x="209" y="626"/>
                    <a:pt x="234" y="617"/>
                    <a:pt x="268" y="601"/>
                  </a:cubicBezTo>
                  <a:lnTo>
                    <a:pt x="434" y="501"/>
                  </a:lnTo>
                  <a:lnTo>
                    <a:pt x="434" y="2002"/>
                  </a:lnTo>
                  <a:lnTo>
                    <a:pt x="168" y="2168"/>
                  </a:lnTo>
                  <a:cubicBezTo>
                    <a:pt x="101" y="2168"/>
                    <a:pt x="68" y="2235"/>
                    <a:pt x="34" y="2268"/>
                  </a:cubicBezTo>
                  <a:cubicBezTo>
                    <a:pt x="34" y="2302"/>
                    <a:pt x="1" y="2369"/>
                    <a:pt x="1" y="2402"/>
                  </a:cubicBezTo>
                  <a:cubicBezTo>
                    <a:pt x="1" y="2469"/>
                    <a:pt x="1" y="2502"/>
                    <a:pt x="34" y="2535"/>
                  </a:cubicBezTo>
                  <a:cubicBezTo>
                    <a:pt x="68" y="2535"/>
                    <a:pt x="101" y="2535"/>
                    <a:pt x="168" y="2502"/>
                  </a:cubicBezTo>
                  <a:lnTo>
                    <a:pt x="935" y="2035"/>
                  </a:lnTo>
                  <a:cubicBezTo>
                    <a:pt x="968" y="2035"/>
                    <a:pt x="1035" y="2002"/>
                    <a:pt x="1035" y="1935"/>
                  </a:cubicBezTo>
                  <a:cubicBezTo>
                    <a:pt x="1068" y="1902"/>
                    <a:pt x="1068" y="1835"/>
                    <a:pt x="1068" y="1801"/>
                  </a:cubicBezTo>
                  <a:cubicBezTo>
                    <a:pt x="1102" y="1768"/>
                    <a:pt x="1068" y="1701"/>
                    <a:pt x="1035" y="1668"/>
                  </a:cubicBezTo>
                  <a:cubicBezTo>
                    <a:pt x="1035" y="1668"/>
                    <a:pt x="1002" y="1668"/>
                    <a:pt x="935" y="1701"/>
                  </a:cubicBezTo>
                  <a:lnTo>
                    <a:pt x="668" y="1868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6"/>
            <p:cNvSpPr/>
            <p:nvPr/>
          </p:nvSpPr>
          <p:spPr>
            <a:xfrm>
              <a:off x="2033300" y="2880200"/>
              <a:ext cx="33375" cy="50500"/>
            </a:xfrm>
            <a:custGeom>
              <a:avLst/>
              <a:gdLst/>
              <a:ahLst/>
              <a:cxnLst/>
              <a:rect l="l" t="t" r="r" b="b"/>
              <a:pathLst>
                <a:path w="1335" h="2020" extrusionOk="0">
                  <a:moveTo>
                    <a:pt x="184" y="1"/>
                  </a:moveTo>
                  <a:cubicBezTo>
                    <a:pt x="167" y="1"/>
                    <a:pt x="150" y="9"/>
                    <a:pt x="134" y="26"/>
                  </a:cubicBezTo>
                  <a:cubicBezTo>
                    <a:pt x="100" y="26"/>
                    <a:pt x="67" y="59"/>
                    <a:pt x="67" y="126"/>
                  </a:cubicBezTo>
                  <a:cubicBezTo>
                    <a:pt x="33" y="159"/>
                    <a:pt x="33" y="193"/>
                    <a:pt x="33" y="260"/>
                  </a:cubicBezTo>
                  <a:cubicBezTo>
                    <a:pt x="0" y="293"/>
                    <a:pt x="0" y="326"/>
                    <a:pt x="33" y="326"/>
                  </a:cubicBezTo>
                  <a:cubicBezTo>
                    <a:pt x="33" y="360"/>
                    <a:pt x="67" y="393"/>
                    <a:pt x="100" y="393"/>
                  </a:cubicBezTo>
                  <a:lnTo>
                    <a:pt x="834" y="593"/>
                  </a:lnTo>
                  <a:lnTo>
                    <a:pt x="67" y="1661"/>
                  </a:lnTo>
                  <a:cubicBezTo>
                    <a:pt x="33" y="1694"/>
                    <a:pt x="33" y="1727"/>
                    <a:pt x="0" y="1794"/>
                  </a:cubicBezTo>
                  <a:cubicBezTo>
                    <a:pt x="0" y="1827"/>
                    <a:pt x="0" y="1861"/>
                    <a:pt x="0" y="1894"/>
                  </a:cubicBezTo>
                  <a:cubicBezTo>
                    <a:pt x="0" y="1927"/>
                    <a:pt x="0" y="1961"/>
                    <a:pt x="33" y="1994"/>
                  </a:cubicBezTo>
                  <a:cubicBezTo>
                    <a:pt x="50" y="2011"/>
                    <a:pt x="67" y="2019"/>
                    <a:pt x="83" y="2019"/>
                  </a:cubicBezTo>
                  <a:cubicBezTo>
                    <a:pt x="100" y="2019"/>
                    <a:pt x="117" y="2011"/>
                    <a:pt x="134" y="1994"/>
                  </a:cubicBezTo>
                  <a:cubicBezTo>
                    <a:pt x="167" y="1961"/>
                    <a:pt x="167" y="1927"/>
                    <a:pt x="200" y="1894"/>
                  </a:cubicBezTo>
                  <a:lnTo>
                    <a:pt x="1334" y="326"/>
                  </a:lnTo>
                  <a:lnTo>
                    <a:pt x="234" y="26"/>
                  </a:ln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6"/>
            <p:cNvSpPr/>
            <p:nvPr/>
          </p:nvSpPr>
          <p:spPr>
            <a:xfrm>
              <a:off x="1687200" y="3168750"/>
              <a:ext cx="32550" cy="49850"/>
            </a:xfrm>
            <a:custGeom>
              <a:avLst/>
              <a:gdLst/>
              <a:ahLst/>
              <a:cxnLst/>
              <a:rect l="l" t="t" r="r" b="b"/>
              <a:pathLst>
                <a:path w="1302" h="1994" extrusionOk="0">
                  <a:moveTo>
                    <a:pt x="1223" y="1"/>
                  </a:moveTo>
                  <a:cubicBezTo>
                    <a:pt x="1210" y="1"/>
                    <a:pt x="1202" y="9"/>
                    <a:pt x="1202" y="26"/>
                  </a:cubicBezTo>
                  <a:cubicBezTo>
                    <a:pt x="1168" y="26"/>
                    <a:pt x="1135" y="59"/>
                    <a:pt x="1102" y="126"/>
                  </a:cubicBezTo>
                  <a:lnTo>
                    <a:pt x="1" y="1693"/>
                  </a:lnTo>
                  <a:lnTo>
                    <a:pt x="1102" y="1994"/>
                  </a:lnTo>
                  <a:lnTo>
                    <a:pt x="1202" y="1994"/>
                  </a:lnTo>
                  <a:cubicBezTo>
                    <a:pt x="1235" y="1960"/>
                    <a:pt x="1268" y="1927"/>
                    <a:pt x="1268" y="1894"/>
                  </a:cubicBezTo>
                  <a:cubicBezTo>
                    <a:pt x="1302" y="1827"/>
                    <a:pt x="1302" y="1794"/>
                    <a:pt x="1302" y="1727"/>
                  </a:cubicBezTo>
                  <a:cubicBezTo>
                    <a:pt x="1302" y="1727"/>
                    <a:pt x="1302" y="1693"/>
                    <a:pt x="1302" y="1660"/>
                  </a:cubicBezTo>
                  <a:cubicBezTo>
                    <a:pt x="1302" y="1627"/>
                    <a:pt x="1268" y="1627"/>
                    <a:pt x="1235" y="1627"/>
                  </a:cubicBezTo>
                  <a:lnTo>
                    <a:pt x="501" y="1427"/>
                  </a:lnTo>
                  <a:lnTo>
                    <a:pt x="1235" y="359"/>
                  </a:lnTo>
                  <a:cubicBezTo>
                    <a:pt x="1268" y="326"/>
                    <a:pt x="1302" y="259"/>
                    <a:pt x="1302" y="226"/>
                  </a:cubicBezTo>
                  <a:cubicBezTo>
                    <a:pt x="1302" y="192"/>
                    <a:pt x="1302" y="159"/>
                    <a:pt x="1302" y="126"/>
                  </a:cubicBezTo>
                  <a:cubicBezTo>
                    <a:pt x="1302" y="92"/>
                    <a:pt x="1302" y="26"/>
                    <a:pt x="1268" y="26"/>
                  </a:cubicBezTo>
                  <a:cubicBezTo>
                    <a:pt x="1252" y="9"/>
                    <a:pt x="1235" y="1"/>
                    <a:pt x="12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6"/>
            <p:cNvSpPr/>
            <p:nvPr/>
          </p:nvSpPr>
          <p:spPr>
            <a:xfrm>
              <a:off x="1727250" y="3138525"/>
              <a:ext cx="25025" cy="83200"/>
            </a:xfrm>
            <a:custGeom>
              <a:avLst/>
              <a:gdLst/>
              <a:ahLst/>
              <a:cxnLst/>
              <a:rect l="l" t="t" r="r" b="b"/>
              <a:pathLst>
                <a:path w="1001" h="3328" extrusionOk="0">
                  <a:moveTo>
                    <a:pt x="901" y="0"/>
                  </a:moveTo>
                  <a:cubicBezTo>
                    <a:pt x="867" y="34"/>
                    <a:pt x="834" y="67"/>
                    <a:pt x="834" y="100"/>
                  </a:cubicBezTo>
                  <a:cubicBezTo>
                    <a:pt x="801" y="134"/>
                    <a:pt x="801" y="201"/>
                    <a:pt x="767" y="234"/>
                  </a:cubicBezTo>
                  <a:lnTo>
                    <a:pt x="33" y="3069"/>
                  </a:lnTo>
                  <a:cubicBezTo>
                    <a:pt x="33" y="3103"/>
                    <a:pt x="33" y="3169"/>
                    <a:pt x="33" y="3203"/>
                  </a:cubicBezTo>
                  <a:cubicBezTo>
                    <a:pt x="0" y="3236"/>
                    <a:pt x="33" y="3269"/>
                    <a:pt x="67" y="3303"/>
                  </a:cubicBezTo>
                  <a:cubicBezTo>
                    <a:pt x="67" y="3319"/>
                    <a:pt x="75" y="3328"/>
                    <a:pt x="88" y="3328"/>
                  </a:cubicBezTo>
                  <a:cubicBezTo>
                    <a:pt x="100" y="3328"/>
                    <a:pt x="117" y="3319"/>
                    <a:pt x="133" y="3303"/>
                  </a:cubicBezTo>
                  <a:cubicBezTo>
                    <a:pt x="167" y="3303"/>
                    <a:pt x="200" y="3269"/>
                    <a:pt x="200" y="3236"/>
                  </a:cubicBezTo>
                  <a:cubicBezTo>
                    <a:pt x="234" y="3203"/>
                    <a:pt x="234" y="3136"/>
                    <a:pt x="267" y="3069"/>
                  </a:cubicBezTo>
                  <a:lnTo>
                    <a:pt x="1001" y="234"/>
                  </a:lnTo>
                  <a:cubicBezTo>
                    <a:pt x="1001" y="201"/>
                    <a:pt x="1001" y="167"/>
                    <a:pt x="1001" y="100"/>
                  </a:cubicBezTo>
                  <a:cubicBezTo>
                    <a:pt x="1001" y="67"/>
                    <a:pt x="1001" y="34"/>
                    <a:pt x="96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6"/>
            <p:cNvSpPr/>
            <p:nvPr/>
          </p:nvSpPr>
          <p:spPr>
            <a:xfrm>
              <a:off x="1758100" y="3140200"/>
              <a:ext cx="32550" cy="49550"/>
            </a:xfrm>
            <a:custGeom>
              <a:avLst/>
              <a:gdLst/>
              <a:ahLst/>
              <a:cxnLst/>
              <a:rect l="l" t="t" r="r" b="b"/>
              <a:pathLst>
                <a:path w="1302" h="1982" extrusionOk="0">
                  <a:moveTo>
                    <a:pt x="1134" y="0"/>
                  </a:moveTo>
                  <a:lnTo>
                    <a:pt x="834" y="200"/>
                  </a:lnTo>
                  <a:cubicBezTo>
                    <a:pt x="801" y="200"/>
                    <a:pt x="734" y="267"/>
                    <a:pt x="701" y="300"/>
                  </a:cubicBezTo>
                  <a:cubicBezTo>
                    <a:pt x="701" y="334"/>
                    <a:pt x="701" y="400"/>
                    <a:pt x="667" y="467"/>
                  </a:cubicBezTo>
                  <a:cubicBezTo>
                    <a:pt x="667" y="500"/>
                    <a:pt x="701" y="534"/>
                    <a:pt x="701" y="567"/>
                  </a:cubicBezTo>
                  <a:cubicBezTo>
                    <a:pt x="734" y="567"/>
                    <a:pt x="767" y="567"/>
                    <a:pt x="834" y="534"/>
                  </a:cubicBezTo>
                  <a:lnTo>
                    <a:pt x="901" y="500"/>
                  </a:lnTo>
                  <a:lnTo>
                    <a:pt x="901" y="1201"/>
                  </a:lnTo>
                  <a:cubicBezTo>
                    <a:pt x="868" y="1301"/>
                    <a:pt x="801" y="1368"/>
                    <a:pt x="734" y="1468"/>
                  </a:cubicBezTo>
                  <a:cubicBezTo>
                    <a:pt x="667" y="1535"/>
                    <a:pt x="634" y="1568"/>
                    <a:pt x="567" y="1601"/>
                  </a:cubicBezTo>
                  <a:lnTo>
                    <a:pt x="467" y="1601"/>
                  </a:lnTo>
                  <a:cubicBezTo>
                    <a:pt x="434" y="1535"/>
                    <a:pt x="434" y="1501"/>
                    <a:pt x="434" y="1468"/>
                  </a:cubicBezTo>
                  <a:lnTo>
                    <a:pt x="434" y="400"/>
                  </a:lnTo>
                  <a:lnTo>
                    <a:pt x="167" y="567"/>
                  </a:lnTo>
                  <a:cubicBezTo>
                    <a:pt x="134" y="601"/>
                    <a:pt x="67" y="634"/>
                    <a:pt x="34" y="701"/>
                  </a:cubicBezTo>
                  <a:cubicBezTo>
                    <a:pt x="34" y="734"/>
                    <a:pt x="34" y="767"/>
                    <a:pt x="0" y="834"/>
                  </a:cubicBezTo>
                  <a:cubicBezTo>
                    <a:pt x="0" y="867"/>
                    <a:pt x="34" y="901"/>
                    <a:pt x="34" y="934"/>
                  </a:cubicBezTo>
                  <a:cubicBezTo>
                    <a:pt x="43" y="944"/>
                    <a:pt x="53" y="948"/>
                    <a:pt x="64" y="948"/>
                  </a:cubicBezTo>
                  <a:cubicBezTo>
                    <a:pt x="89" y="948"/>
                    <a:pt x="120" y="924"/>
                    <a:pt x="167" y="901"/>
                  </a:cubicBezTo>
                  <a:lnTo>
                    <a:pt x="200" y="901"/>
                  </a:lnTo>
                  <a:lnTo>
                    <a:pt x="200" y="1635"/>
                  </a:lnTo>
                  <a:cubicBezTo>
                    <a:pt x="200" y="1701"/>
                    <a:pt x="200" y="1801"/>
                    <a:pt x="234" y="1868"/>
                  </a:cubicBezTo>
                  <a:cubicBezTo>
                    <a:pt x="267" y="1901"/>
                    <a:pt x="300" y="1968"/>
                    <a:pt x="367" y="1968"/>
                  </a:cubicBezTo>
                  <a:cubicBezTo>
                    <a:pt x="387" y="1978"/>
                    <a:pt x="406" y="1982"/>
                    <a:pt x="426" y="1982"/>
                  </a:cubicBezTo>
                  <a:cubicBezTo>
                    <a:pt x="473" y="1982"/>
                    <a:pt x="520" y="1958"/>
                    <a:pt x="567" y="1935"/>
                  </a:cubicBezTo>
                  <a:cubicBezTo>
                    <a:pt x="634" y="1901"/>
                    <a:pt x="667" y="1868"/>
                    <a:pt x="734" y="1801"/>
                  </a:cubicBezTo>
                  <a:cubicBezTo>
                    <a:pt x="801" y="1768"/>
                    <a:pt x="868" y="1668"/>
                    <a:pt x="901" y="1601"/>
                  </a:cubicBezTo>
                  <a:lnTo>
                    <a:pt x="901" y="1668"/>
                  </a:lnTo>
                  <a:lnTo>
                    <a:pt x="1134" y="1568"/>
                  </a:lnTo>
                  <a:cubicBezTo>
                    <a:pt x="1168" y="1535"/>
                    <a:pt x="1234" y="1501"/>
                    <a:pt x="1268" y="1434"/>
                  </a:cubicBezTo>
                  <a:cubicBezTo>
                    <a:pt x="1268" y="1401"/>
                    <a:pt x="1268" y="1334"/>
                    <a:pt x="1268" y="1301"/>
                  </a:cubicBezTo>
                  <a:cubicBezTo>
                    <a:pt x="1301" y="1268"/>
                    <a:pt x="1268" y="1201"/>
                    <a:pt x="1268" y="1201"/>
                  </a:cubicBezTo>
                  <a:cubicBezTo>
                    <a:pt x="1251" y="1184"/>
                    <a:pt x="1234" y="1176"/>
                    <a:pt x="1214" y="1176"/>
                  </a:cubicBezTo>
                  <a:cubicBezTo>
                    <a:pt x="1193" y="1176"/>
                    <a:pt x="1168" y="1184"/>
                    <a:pt x="1134" y="1201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6"/>
            <p:cNvSpPr/>
            <p:nvPr/>
          </p:nvSpPr>
          <p:spPr>
            <a:xfrm>
              <a:off x="1794775" y="3120375"/>
              <a:ext cx="30050" cy="53000"/>
            </a:xfrm>
            <a:custGeom>
              <a:avLst/>
              <a:gdLst/>
              <a:ahLst/>
              <a:cxnLst/>
              <a:rect l="l" t="t" r="r" b="b"/>
              <a:pathLst>
                <a:path w="1202" h="2120" extrusionOk="0">
                  <a:moveTo>
                    <a:pt x="1018" y="1"/>
                  </a:moveTo>
                  <a:cubicBezTo>
                    <a:pt x="977" y="1"/>
                    <a:pt x="935" y="9"/>
                    <a:pt x="902" y="26"/>
                  </a:cubicBezTo>
                  <a:cubicBezTo>
                    <a:pt x="835" y="59"/>
                    <a:pt x="802" y="126"/>
                    <a:pt x="768" y="159"/>
                  </a:cubicBezTo>
                  <a:cubicBezTo>
                    <a:pt x="668" y="293"/>
                    <a:pt x="601" y="393"/>
                    <a:pt x="535" y="493"/>
                  </a:cubicBezTo>
                  <a:lnTo>
                    <a:pt x="535" y="293"/>
                  </a:lnTo>
                  <a:lnTo>
                    <a:pt x="234" y="526"/>
                  </a:lnTo>
                  <a:cubicBezTo>
                    <a:pt x="168" y="526"/>
                    <a:pt x="134" y="593"/>
                    <a:pt x="101" y="626"/>
                  </a:cubicBezTo>
                  <a:cubicBezTo>
                    <a:pt x="68" y="660"/>
                    <a:pt x="68" y="726"/>
                    <a:pt x="68" y="793"/>
                  </a:cubicBezTo>
                  <a:cubicBezTo>
                    <a:pt x="68" y="826"/>
                    <a:pt x="68" y="860"/>
                    <a:pt x="101" y="893"/>
                  </a:cubicBezTo>
                  <a:cubicBezTo>
                    <a:pt x="134" y="893"/>
                    <a:pt x="168" y="893"/>
                    <a:pt x="234" y="860"/>
                  </a:cubicBezTo>
                  <a:lnTo>
                    <a:pt x="301" y="826"/>
                  </a:lnTo>
                  <a:lnTo>
                    <a:pt x="301" y="1660"/>
                  </a:lnTo>
                  <a:lnTo>
                    <a:pt x="168" y="1727"/>
                  </a:lnTo>
                  <a:cubicBezTo>
                    <a:pt x="134" y="1760"/>
                    <a:pt x="68" y="1794"/>
                    <a:pt x="68" y="1861"/>
                  </a:cubicBezTo>
                  <a:cubicBezTo>
                    <a:pt x="34" y="1894"/>
                    <a:pt x="34" y="1927"/>
                    <a:pt x="34" y="1994"/>
                  </a:cubicBezTo>
                  <a:cubicBezTo>
                    <a:pt x="1" y="2027"/>
                    <a:pt x="34" y="2061"/>
                    <a:pt x="68" y="2094"/>
                  </a:cubicBezTo>
                  <a:cubicBezTo>
                    <a:pt x="68" y="2111"/>
                    <a:pt x="76" y="2119"/>
                    <a:pt x="93" y="2119"/>
                  </a:cubicBezTo>
                  <a:cubicBezTo>
                    <a:pt x="109" y="2119"/>
                    <a:pt x="134" y="2111"/>
                    <a:pt x="168" y="2094"/>
                  </a:cubicBezTo>
                  <a:lnTo>
                    <a:pt x="868" y="1694"/>
                  </a:lnTo>
                  <a:cubicBezTo>
                    <a:pt x="902" y="1660"/>
                    <a:pt x="935" y="1627"/>
                    <a:pt x="968" y="1560"/>
                  </a:cubicBezTo>
                  <a:cubicBezTo>
                    <a:pt x="1002" y="1527"/>
                    <a:pt x="1002" y="1460"/>
                    <a:pt x="1002" y="1427"/>
                  </a:cubicBezTo>
                  <a:cubicBezTo>
                    <a:pt x="1002" y="1394"/>
                    <a:pt x="1002" y="1327"/>
                    <a:pt x="968" y="1327"/>
                  </a:cubicBezTo>
                  <a:cubicBezTo>
                    <a:pt x="952" y="1310"/>
                    <a:pt x="935" y="1302"/>
                    <a:pt x="918" y="1302"/>
                  </a:cubicBezTo>
                  <a:cubicBezTo>
                    <a:pt x="902" y="1302"/>
                    <a:pt x="885" y="1310"/>
                    <a:pt x="868" y="1327"/>
                  </a:cubicBezTo>
                  <a:lnTo>
                    <a:pt x="535" y="1527"/>
                  </a:lnTo>
                  <a:lnTo>
                    <a:pt x="535" y="993"/>
                  </a:lnTo>
                  <a:cubicBezTo>
                    <a:pt x="635" y="826"/>
                    <a:pt x="701" y="660"/>
                    <a:pt x="768" y="593"/>
                  </a:cubicBezTo>
                  <a:cubicBezTo>
                    <a:pt x="802" y="493"/>
                    <a:pt x="835" y="460"/>
                    <a:pt x="902" y="393"/>
                  </a:cubicBezTo>
                  <a:cubicBezTo>
                    <a:pt x="913" y="382"/>
                    <a:pt x="924" y="378"/>
                    <a:pt x="935" y="378"/>
                  </a:cubicBezTo>
                  <a:cubicBezTo>
                    <a:pt x="957" y="378"/>
                    <a:pt x="979" y="393"/>
                    <a:pt x="1002" y="393"/>
                  </a:cubicBezTo>
                  <a:cubicBezTo>
                    <a:pt x="1018" y="409"/>
                    <a:pt x="1035" y="418"/>
                    <a:pt x="1048" y="418"/>
                  </a:cubicBezTo>
                  <a:cubicBezTo>
                    <a:pt x="1060" y="418"/>
                    <a:pt x="1068" y="409"/>
                    <a:pt x="1068" y="393"/>
                  </a:cubicBezTo>
                  <a:cubicBezTo>
                    <a:pt x="1102" y="393"/>
                    <a:pt x="1135" y="359"/>
                    <a:pt x="1168" y="293"/>
                  </a:cubicBezTo>
                  <a:cubicBezTo>
                    <a:pt x="1168" y="259"/>
                    <a:pt x="1202" y="193"/>
                    <a:pt x="1202" y="159"/>
                  </a:cubicBezTo>
                  <a:cubicBezTo>
                    <a:pt x="1202" y="93"/>
                    <a:pt x="1168" y="59"/>
                    <a:pt x="1135" y="26"/>
                  </a:cubicBezTo>
                  <a:cubicBezTo>
                    <a:pt x="1102" y="9"/>
                    <a:pt x="1060" y="1"/>
                    <a:pt x="101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6"/>
            <p:cNvSpPr/>
            <p:nvPr/>
          </p:nvSpPr>
          <p:spPr>
            <a:xfrm>
              <a:off x="1830650" y="3088475"/>
              <a:ext cx="26700" cy="64050"/>
            </a:xfrm>
            <a:custGeom>
              <a:avLst/>
              <a:gdLst/>
              <a:ahLst/>
              <a:cxnLst/>
              <a:rect l="l" t="t" r="r" b="b"/>
              <a:pathLst>
                <a:path w="1068" h="2562" extrusionOk="0">
                  <a:moveTo>
                    <a:pt x="667" y="1"/>
                  </a:moveTo>
                  <a:lnTo>
                    <a:pt x="234" y="234"/>
                  </a:lnTo>
                  <a:cubicBezTo>
                    <a:pt x="200" y="268"/>
                    <a:pt x="134" y="301"/>
                    <a:pt x="134" y="335"/>
                  </a:cubicBezTo>
                  <a:cubicBezTo>
                    <a:pt x="100" y="401"/>
                    <a:pt x="100" y="435"/>
                    <a:pt x="100" y="501"/>
                  </a:cubicBezTo>
                  <a:cubicBezTo>
                    <a:pt x="67" y="535"/>
                    <a:pt x="100" y="568"/>
                    <a:pt x="134" y="601"/>
                  </a:cubicBezTo>
                  <a:cubicBezTo>
                    <a:pt x="134" y="618"/>
                    <a:pt x="150" y="626"/>
                    <a:pt x="171" y="626"/>
                  </a:cubicBezTo>
                  <a:cubicBezTo>
                    <a:pt x="192" y="626"/>
                    <a:pt x="217" y="618"/>
                    <a:pt x="234" y="601"/>
                  </a:cubicBezTo>
                  <a:lnTo>
                    <a:pt x="434" y="501"/>
                  </a:lnTo>
                  <a:lnTo>
                    <a:pt x="434" y="2002"/>
                  </a:lnTo>
                  <a:lnTo>
                    <a:pt x="167" y="2169"/>
                  </a:lnTo>
                  <a:cubicBezTo>
                    <a:pt x="100" y="2203"/>
                    <a:pt x="67" y="2236"/>
                    <a:pt x="34" y="2269"/>
                  </a:cubicBezTo>
                  <a:cubicBezTo>
                    <a:pt x="0" y="2336"/>
                    <a:pt x="0" y="2369"/>
                    <a:pt x="0" y="2436"/>
                  </a:cubicBezTo>
                  <a:cubicBezTo>
                    <a:pt x="0" y="2469"/>
                    <a:pt x="0" y="2503"/>
                    <a:pt x="34" y="2536"/>
                  </a:cubicBezTo>
                  <a:cubicBezTo>
                    <a:pt x="50" y="2553"/>
                    <a:pt x="67" y="2561"/>
                    <a:pt x="88" y="2561"/>
                  </a:cubicBezTo>
                  <a:cubicBezTo>
                    <a:pt x="109" y="2561"/>
                    <a:pt x="134" y="2553"/>
                    <a:pt x="167" y="2536"/>
                  </a:cubicBezTo>
                  <a:lnTo>
                    <a:pt x="934" y="2069"/>
                  </a:lnTo>
                  <a:cubicBezTo>
                    <a:pt x="1001" y="2036"/>
                    <a:pt x="1068" y="1936"/>
                    <a:pt x="1068" y="1836"/>
                  </a:cubicBezTo>
                  <a:cubicBezTo>
                    <a:pt x="1068" y="1769"/>
                    <a:pt x="1068" y="1769"/>
                    <a:pt x="1034" y="1702"/>
                  </a:cubicBezTo>
                  <a:cubicBezTo>
                    <a:pt x="1023" y="1691"/>
                    <a:pt x="1012" y="1687"/>
                    <a:pt x="1001" y="1687"/>
                  </a:cubicBezTo>
                  <a:cubicBezTo>
                    <a:pt x="979" y="1687"/>
                    <a:pt x="957" y="1702"/>
                    <a:pt x="934" y="1702"/>
                  </a:cubicBezTo>
                  <a:lnTo>
                    <a:pt x="667" y="1869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6"/>
            <p:cNvSpPr/>
            <p:nvPr/>
          </p:nvSpPr>
          <p:spPr>
            <a:xfrm>
              <a:off x="1864825" y="3081825"/>
              <a:ext cx="26725" cy="49850"/>
            </a:xfrm>
            <a:custGeom>
              <a:avLst/>
              <a:gdLst/>
              <a:ahLst/>
              <a:cxnLst/>
              <a:rect l="l" t="t" r="r" b="b"/>
              <a:pathLst>
                <a:path w="1069" h="1994" extrusionOk="0">
                  <a:moveTo>
                    <a:pt x="868" y="0"/>
                  </a:moveTo>
                  <a:cubicBezTo>
                    <a:pt x="868" y="0"/>
                    <a:pt x="868" y="33"/>
                    <a:pt x="835" y="33"/>
                  </a:cubicBezTo>
                  <a:cubicBezTo>
                    <a:pt x="835" y="67"/>
                    <a:pt x="802" y="67"/>
                    <a:pt x="802" y="100"/>
                  </a:cubicBezTo>
                  <a:lnTo>
                    <a:pt x="668" y="100"/>
                  </a:lnTo>
                  <a:cubicBezTo>
                    <a:pt x="601" y="100"/>
                    <a:pt x="568" y="134"/>
                    <a:pt x="535" y="167"/>
                  </a:cubicBezTo>
                  <a:cubicBezTo>
                    <a:pt x="368" y="267"/>
                    <a:pt x="234" y="367"/>
                    <a:pt x="168" y="534"/>
                  </a:cubicBezTo>
                  <a:cubicBezTo>
                    <a:pt x="101" y="667"/>
                    <a:pt x="34" y="767"/>
                    <a:pt x="34" y="901"/>
                  </a:cubicBezTo>
                  <a:cubicBezTo>
                    <a:pt x="34" y="1001"/>
                    <a:pt x="68" y="1101"/>
                    <a:pt x="134" y="1168"/>
                  </a:cubicBezTo>
                  <a:cubicBezTo>
                    <a:pt x="162" y="1181"/>
                    <a:pt x="201" y="1190"/>
                    <a:pt x="249" y="1190"/>
                  </a:cubicBezTo>
                  <a:cubicBezTo>
                    <a:pt x="317" y="1190"/>
                    <a:pt x="404" y="1173"/>
                    <a:pt x="501" y="1134"/>
                  </a:cubicBezTo>
                  <a:cubicBezTo>
                    <a:pt x="568" y="1101"/>
                    <a:pt x="668" y="1068"/>
                    <a:pt x="735" y="1068"/>
                  </a:cubicBezTo>
                  <a:cubicBezTo>
                    <a:pt x="802" y="1068"/>
                    <a:pt x="802" y="1101"/>
                    <a:pt x="802" y="1134"/>
                  </a:cubicBezTo>
                  <a:cubicBezTo>
                    <a:pt x="802" y="1168"/>
                    <a:pt x="802" y="1201"/>
                    <a:pt x="768" y="1234"/>
                  </a:cubicBezTo>
                  <a:cubicBezTo>
                    <a:pt x="701" y="1334"/>
                    <a:pt x="601" y="1401"/>
                    <a:pt x="535" y="1468"/>
                  </a:cubicBezTo>
                  <a:cubicBezTo>
                    <a:pt x="468" y="1501"/>
                    <a:pt x="401" y="1501"/>
                    <a:pt x="368" y="1501"/>
                  </a:cubicBezTo>
                  <a:cubicBezTo>
                    <a:pt x="346" y="1512"/>
                    <a:pt x="327" y="1516"/>
                    <a:pt x="311" y="1516"/>
                  </a:cubicBezTo>
                  <a:cubicBezTo>
                    <a:pt x="279" y="1516"/>
                    <a:pt x="257" y="1501"/>
                    <a:pt x="234" y="1501"/>
                  </a:cubicBezTo>
                  <a:cubicBezTo>
                    <a:pt x="234" y="1468"/>
                    <a:pt x="201" y="1434"/>
                    <a:pt x="201" y="1401"/>
                  </a:cubicBezTo>
                  <a:cubicBezTo>
                    <a:pt x="184" y="1384"/>
                    <a:pt x="168" y="1376"/>
                    <a:pt x="155" y="1376"/>
                  </a:cubicBezTo>
                  <a:cubicBezTo>
                    <a:pt x="143" y="1376"/>
                    <a:pt x="134" y="1384"/>
                    <a:pt x="134" y="1401"/>
                  </a:cubicBezTo>
                  <a:cubicBezTo>
                    <a:pt x="68" y="1401"/>
                    <a:pt x="68" y="1468"/>
                    <a:pt x="34" y="1501"/>
                  </a:cubicBezTo>
                  <a:cubicBezTo>
                    <a:pt x="1" y="1568"/>
                    <a:pt x="1" y="1635"/>
                    <a:pt x="1" y="1701"/>
                  </a:cubicBezTo>
                  <a:lnTo>
                    <a:pt x="1" y="1801"/>
                  </a:lnTo>
                  <a:cubicBezTo>
                    <a:pt x="1" y="1868"/>
                    <a:pt x="1" y="1935"/>
                    <a:pt x="34" y="1968"/>
                  </a:cubicBezTo>
                  <a:cubicBezTo>
                    <a:pt x="51" y="1985"/>
                    <a:pt x="68" y="1993"/>
                    <a:pt x="84" y="1993"/>
                  </a:cubicBezTo>
                  <a:cubicBezTo>
                    <a:pt x="101" y="1993"/>
                    <a:pt x="118" y="1985"/>
                    <a:pt x="134" y="1968"/>
                  </a:cubicBezTo>
                  <a:lnTo>
                    <a:pt x="168" y="1935"/>
                  </a:lnTo>
                  <a:lnTo>
                    <a:pt x="201" y="1868"/>
                  </a:lnTo>
                  <a:cubicBezTo>
                    <a:pt x="218" y="1885"/>
                    <a:pt x="243" y="1893"/>
                    <a:pt x="268" y="1893"/>
                  </a:cubicBezTo>
                  <a:cubicBezTo>
                    <a:pt x="293" y="1893"/>
                    <a:pt x="318" y="1885"/>
                    <a:pt x="335" y="1868"/>
                  </a:cubicBezTo>
                  <a:cubicBezTo>
                    <a:pt x="401" y="1868"/>
                    <a:pt x="468" y="1835"/>
                    <a:pt x="535" y="1801"/>
                  </a:cubicBezTo>
                  <a:cubicBezTo>
                    <a:pt x="701" y="1701"/>
                    <a:pt x="835" y="1568"/>
                    <a:pt x="935" y="1368"/>
                  </a:cubicBezTo>
                  <a:cubicBezTo>
                    <a:pt x="1002" y="1268"/>
                    <a:pt x="1035" y="1134"/>
                    <a:pt x="1068" y="1001"/>
                  </a:cubicBezTo>
                  <a:cubicBezTo>
                    <a:pt x="1068" y="934"/>
                    <a:pt x="1035" y="834"/>
                    <a:pt x="1002" y="767"/>
                  </a:cubicBezTo>
                  <a:cubicBezTo>
                    <a:pt x="935" y="734"/>
                    <a:pt x="868" y="701"/>
                    <a:pt x="802" y="701"/>
                  </a:cubicBezTo>
                  <a:cubicBezTo>
                    <a:pt x="701" y="701"/>
                    <a:pt x="601" y="734"/>
                    <a:pt x="501" y="767"/>
                  </a:cubicBezTo>
                  <a:cubicBezTo>
                    <a:pt x="435" y="801"/>
                    <a:pt x="401" y="834"/>
                    <a:pt x="335" y="834"/>
                  </a:cubicBezTo>
                  <a:cubicBezTo>
                    <a:pt x="301" y="801"/>
                    <a:pt x="301" y="801"/>
                    <a:pt x="301" y="767"/>
                  </a:cubicBezTo>
                  <a:cubicBezTo>
                    <a:pt x="301" y="734"/>
                    <a:pt x="301" y="701"/>
                    <a:pt x="335" y="701"/>
                  </a:cubicBezTo>
                  <a:cubicBezTo>
                    <a:pt x="368" y="601"/>
                    <a:pt x="468" y="534"/>
                    <a:pt x="535" y="500"/>
                  </a:cubicBezTo>
                  <a:lnTo>
                    <a:pt x="768" y="500"/>
                  </a:lnTo>
                  <a:cubicBezTo>
                    <a:pt x="802" y="534"/>
                    <a:pt x="802" y="534"/>
                    <a:pt x="835" y="534"/>
                  </a:cubicBezTo>
                  <a:cubicBezTo>
                    <a:pt x="835" y="550"/>
                    <a:pt x="843" y="559"/>
                    <a:pt x="856" y="559"/>
                  </a:cubicBezTo>
                  <a:cubicBezTo>
                    <a:pt x="868" y="559"/>
                    <a:pt x="885" y="550"/>
                    <a:pt x="902" y="534"/>
                  </a:cubicBezTo>
                  <a:cubicBezTo>
                    <a:pt x="935" y="500"/>
                    <a:pt x="968" y="467"/>
                    <a:pt x="1002" y="400"/>
                  </a:cubicBezTo>
                  <a:cubicBezTo>
                    <a:pt x="1002" y="367"/>
                    <a:pt x="1002" y="300"/>
                    <a:pt x="1002" y="267"/>
                  </a:cubicBezTo>
                  <a:lnTo>
                    <a:pt x="1002" y="167"/>
                  </a:lnTo>
                  <a:cubicBezTo>
                    <a:pt x="1002" y="100"/>
                    <a:pt x="968" y="67"/>
                    <a:pt x="9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6"/>
            <p:cNvSpPr/>
            <p:nvPr/>
          </p:nvSpPr>
          <p:spPr>
            <a:xfrm>
              <a:off x="1897350" y="3064300"/>
              <a:ext cx="30900" cy="45050"/>
            </a:xfrm>
            <a:custGeom>
              <a:avLst/>
              <a:gdLst/>
              <a:ahLst/>
              <a:cxnLst/>
              <a:rect l="l" t="t" r="r" b="b"/>
              <a:pathLst>
                <a:path w="1236" h="1802" extrusionOk="0">
                  <a:moveTo>
                    <a:pt x="801" y="368"/>
                  </a:moveTo>
                  <a:cubicBezTo>
                    <a:pt x="868" y="401"/>
                    <a:pt x="902" y="468"/>
                    <a:pt x="935" y="534"/>
                  </a:cubicBezTo>
                  <a:lnTo>
                    <a:pt x="268" y="935"/>
                  </a:lnTo>
                  <a:cubicBezTo>
                    <a:pt x="301" y="801"/>
                    <a:pt x="334" y="701"/>
                    <a:pt x="401" y="601"/>
                  </a:cubicBezTo>
                  <a:cubicBezTo>
                    <a:pt x="468" y="534"/>
                    <a:pt x="535" y="468"/>
                    <a:pt x="601" y="434"/>
                  </a:cubicBezTo>
                  <a:cubicBezTo>
                    <a:pt x="668" y="401"/>
                    <a:pt x="735" y="368"/>
                    <a:pt x="801" y="368"/>
                  </a:cubicBezTo>
                  <a:close/>
                  <a:moveTo>
                    <a:pt x="868" y="1"/>
                  </a:moveTo>
                  <a:cubicBezTo>
                    <a:pt x="801" y="1"/>
                    <a:pt x="701" y="1"/>
                    <a:pt x="635" y="67"/>
                  </a:cubicBezTo>
                  <a:cubicBezTo>
                    <a:pt x="435" y="167"/>
                    <a:pt x="301" y="334"/>
                    <a:pt x="201" y="534"/>
                  </a:cubicBezTo>
                  <a:cubicBezTo>
                    <a:pt x="101" y="734"/>
                    <a:pt x="34" y="968"/>
                    <a:pt x="34" y="1235"/>
                  </a:cubicBezTo>
                  <a:cubicBezTo>
                    <a:pt x="1" y="1402"/>
                    <a:pt x="68" y="1568"/>
                    <a:pt x="201" y="1702"/>
                  </a:cubicBezTo>
                  <a:cubicBezTo>
                    <a:pt x="251" y="1769"/>
                    <a:pt x="309" y="1802"/>
                    <a:pt x="376" y="1802"/>
                  </a:cubicBezTo>
                  <a:cubicBezTo>
                    <a:pt x="443" y="1802"/>
                    <a:pt x="518" y="1769"/>
                    <a:pt x="601" y="1702"/>
                  </a:cubicBezTo>
                  <a:cubicBezTo>
                    <a:pt x="735" y="1635"/>
                    <a:pt x="835" y="1568"/>
                    <a:pt x="935" y="1468"/>
                  </a:cubicBezTo>
                  <a:cubicBezTo>
                    <a:pt x="1035" y="1402"/>
                    <a:pt x="1102" y="1302"/>
                    <a:pt x="1168" y="1235"/>
                  </a:cubicBezTo>
                  <a:cubicBezTo>
                    <a:pt x="1168" y="1168"/>
                    <a:pt x="1202" y="1135"/>
                    <a:pt x="1202" y="1101"/>
                  </a:cubicBezTo>
                  <a:cubicBezTo>
                    <a:pt x="1202" y="1035"/>
                    <a:pt x="1168" y="1001"/>
                    <a:pt x="1168" y="968"/>
                  </a:cubicBezTo>
                  <a:lnTo>
                    <a:pt x="1068" y="968"/>
                  </a:lnTo>
                  <a:lnTo>
                    <a:pt x="968" y="1101"/>
                  </a:lnTo>
                  <a:cubicBezTo>
                    <a:pt x="868" y="1201"/>
                    <a:pt x="735" y="1268"/>
                    <a:pt x="635" y="1368"/>
                  </a:cubicBezTo>
                  <a:cubicBezTo>
                    <a:pt x="568" y="1402"/>
                    <a:pt x="468" y="1435"/>
                    <a:pt x="368" y="1435"/>
                  </a:cubicBezTo>
                  <a:cubicBezTo>
                    <a:pt x="334" y="1402"/>
                    <a:pt x="268" y="1335"/>
                    <a:pt x="268" y="1268"/>
                  </a:cubicBezTo>
                  <a:lnTo>
                    <a:pt x="1202" y="734"/>
                  </a:lnTo>
                  <a:lnTo>
                    <a:pt x="1235" y="568"/>
                  </a:lnTo>
                  <a:cubicBezTo>
                    <a:pt x="1235" y="468"/>
                    <a:pt x="1202" y="368"/>
                    <a:pt x="1168" y="301"/>
                  </a:cubicBezTo>
                  <a:cubicBezTo>
                    <a:pt x="1168" y="201"/>
                    <a:pt x="1102" y="134"/>
                    <a:pt x="1068" y="34"/>
                  </a:cubicBezTo>
                  <a:cubicBezTo>
                    <a:pt x="1002" y="1"/>
                    <a:pt x="935" y="1"/>
                    <a:pt x="8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6"/>
            <p:cNvSpPr/>
            <p:nvPr/>
          </p:nvSpPr>
          <p:spPr>
            <a:xfrm>
              <a:off x="1934050" y="3035325"/>
              <a:ext cx="30050" cy="51600"/>
            </a:xfrm>
            <a:custGeom>
              <a:avLst/>
              <a:gdLst/>
              <a:ahLst/>
              <a:cxnLst/>
              <a:rect l="l" t="t" r="r" b="b"/>
              <a:pathLst>
                <a:path w="1202" h="2064" extrusionOk="0">
                  <a:moveTo>
                    <a:pt x="413" y="0"/>
                  </a:moveTo>
                  <a:cubicBezTo>
                    <a:pt x="401" y="0"/>
                    <a:pt x="384" y="9"/>
                    <a:pt x="368" y="25"/>
                  </a:cubicBezTo>
                  <a:cubicBezTo>
                    <a:pt x="334" y="25"/>
                    <a:pt x="301" y="92"/>
                    <a:pt x="267" y="126"/>
                  </a:cubicBezTo>
                  <a:cubicBezTo>
                    <a:pt x="267" y="192"/>
                    <a:pt x="234" y="259"/>
                    <a:pt x="234" y="326"/>
                  </a:cubicBezTo>
                  <a:lnTo>
                    <a:pt x="234" y="626"/>
                  </a:lnTo>
                  <a:lnTo>
                    <a:pt x="167" y="659"/>
                  </a:lnTo>
                  <a:cubicBezTo>
                    <a:pt x="134" y="693"/>
                    <a:pt x="67" y="759"/>
                    <a:pt x="34" y="793"/>
                  </a:cubicBezTo>
                  <a:cubicBezTo>
                    <a:pt x="34" y="826"/>
                    <a:pt x="1" y="893"/>
                    <a:pt x="1" y="926"/>
                  </a:cubicBezTo>
                  <a:cubicBezTo>
                    <a:pt x="1" y="993"/>
                    <a:pt x="34" y="1026"/>
                    <a:pt x="34" y="1060"/>
                  </a:cubicBezTo>
                  <a:cubicBezTo>
                    <a:pt x="67" y="1060"/>
                    <a:pt x="101" y="1060"/>
                    <a:pt x="167" y="1026"/>
                  </a:cubicBezTo>
                  <a:lnTo>
                    <a:pt x="234" y="993"/>
                  </a:lnTo>
                  <a:lnTo>
                    <a:pt x="234" y="1760"/>
                  </a:lnTo>
                  <a:cubicBezTo>
                    <a:pt x="234" y="1860"/>
                    <a:pt x="267" y="1960"/>
                    <a:pt x="368" y="2027"/>
                  </a:cubicBezTo>
                  <a:cubicBezTo>
                    <a:pt x="393" y="2052"/>
                    <a:pt x="423" y="2063"/>
                    <a:pt x="459" y="2063"/>
                  </a:cubicBezTo>
                  <a:cubicBezTo>
                    <a:pt x="516" y="2063"/>
                    <a:pt x="585" y="2035"/>
                    <a:pt x="668" y="1994"/>
                  </a:cubicBezTo>
                  <a:cubicBezTo>
                    <a:pt x="768" y="1927"/>
                    <a:pt x="868" y="1860"/>
                    <a:pt x="935" y="1760"/>
                  </a:cubicBezTo>
                  <a:cubicBezTo>
                    <a:pt x="1035" y="1693"/>
                    <a:pt x="1101" y="1593"/>
                    <a:pt x="1168" y="1493"/>
                  </a:cubicBezTo>
                  <a:cubicBezTo>
                    <a:pt x="1168" y="1460"/>
                    <a:pt x="1201" y="1393"/>
                    <a:pt x="1201" y="1360"/>
                  </a:cubicBezTo>
                  <a:cubicBezTo>
                    <a:pt x="1201" y="1326"/>
                    <a:pt x="1168" y="1293"/>
                    <a:pt x="1168" y="1260"/>
                  </a:cubicBezTo>
                  <a:cubicBezTo>
                    <a:pt x="1151" y="1243"/>
                    <a:pt x="1135" y="1235"/>
                    <a:pt x="1118" y="1235"/>
                  </a:cubicBezTo>
                  <a:cubicBezTo>
                    <a:pt x="1101" y="1235"/>
                    <a:pt x="1085" y="1243"/>
                    <a:pt x="1068" y="1260"/>
                  </a:cubicBezTo>
                  <a:cubicBezTo>
                    <a:pt x="1035" y="1293"/>
                    <a:pt x="1001" y="1326"/>
                    <a:pt x="1001" y="1360"/>
                  </a:cubicBezTo>
                  <a:cubicBezTo>
                    <a:pt x="901" y="1460"/>
                    <a:pt x="801" y="1560"/>
                    <a:pt x="668" y="1660"/>
                  </a:cubicBezTo>
                  <a:cubicBezTo>
                    <a:pt x="601" y="1693"/>
                    <a:pt x="534" y="1693"/>
                    <a:pt x="501" y="1693"/>
                  </a:cubicBezTo>
                  <a:cubicBezTo>
                    <a:pt x="468" y="1693"/>
                    <a:pt x="468" y="1627"/>
                    <a:pt x="468" y="1560"/>
                  </a:cubicBezTo>
                  <a:lnTo>
                    <a:pt x="468" y="859"/>
                  </a:lnTo>
                  <a:lnTo>
                    <a:pt x="901" y="593"/>
                  </a:lnTo>
                  <a:cubicBezTo>
                    <a:pt x="935" y="593"/>
                    <a:pt x="968" y="526"/>
                    <a:pt x="1001" y="492"/>
                  </a:cubicBezTo>
                  <a:cubicBezTo>
                    <a:pt x="1035" y="459"/>
                    <a:pt x="1035" y="392"/>
                    <a:pt x="1035" y="326"/>
                  </a:cubicBezTo>
                  <a:cubicBezTo>
                    <a:pt x="1035" y="292"/>
                    <a:pt x="1035" y="259"/>
                    <a:pt x="1001" y="226"/>
                  </a:cubicBezTo>
                  <a:cubicBezTo>
                    <a:pt x="968" y="226"/>
                    <a:pt x="935" y="226"/>
                    <a:pt x="901" y="259"/>
                  </a:cubicBezTo>
                  <a:lnTo>
                    <a:pt x="468" y="492"/>
                  </a:lnTo>
                  <a:lnTo>
                    <a:pt x="468" y="192"/>
                  </a:lnTo>
                  <a:cubicBezTo>
                    <a:pt x="468" y="126"/>
                    <a:pt x="468" y="59"/>
                    <a:pt x="434" y="25"/>
                  </a:cubicBezTo>
                  <a:cubicBezTo>
                    <a:pt x="434" y="9"/>
                    <a:pt x="426" y="0"/>
                    <a:pt x="41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6"/>
            <p:cNvSpPr/>
            <p:nvPr/>
          </p:nvSpPr>
          <p:spPr>
            <a:xfrm>
              <a:off x="1966575" y="3022825"/>
              <a:ext cx="33375" cy="49850"/>
            </a:xfrm>
            <a:custGeom>
              <a:avLst/>
              <a:gdLst/>
              <a:ahLst/>
              <a:cxnLst/>
              <a:rect l="l" t="t" r="r" b="b"/>
              <a:pathLst>
                <a:path w="1335" h="1994" extrusionOk="0">
                  <a:moveTo>
                    <a:pt x="213" y="0"/>
                  </a:moveTo>
                  <a:cubicBezTo>
                    <a:pt x="201" y="0"/>
                    <a:pt x="184" y="8"/>
                    <a:pt x="167" y="25"/>
                  </a:cubicBezTo>
                  <a:cubicBezTo>
                    <a:pt x="134" y="25"/>
                    <a:pt x="101" y="92"/>
                    <a:pt x="67" y="125"/>
                  </a:cubicBezTo>
                  <a:cubicBezTo>
                    <a:pt x="67" y="159"/>
                    <a:pt x="34" y="225"/>
                    <a:pt x="34" y="259"/>
                  </a:cubicBezTo>
                  <a:cubicBezTo>
                    <a:pt x="34" y="292"/>
                    <a:pt x="34" y="325"/>
                    <a:pt x="34" y="359"/>
                  </a:cubicBezTo>
                  <a:cubicBezTo>
                    <a:pt x="67" y="359"/>
                    <a:pt x="101" y="392"/>
                    <a:pt x="101" y="392"/>
                  </a:cubicBezTo>
                  <a:lnTo>
                    <a:pt x="868" y="592"/>
                  </a:lnTo>
                  <a:lnTo>
                    <a:pt x="101" y="1660"/>
                  </a:lnTo>
                  <a:cubicBezTo>
                    <a:pt x="67" y="1693"/>
                    <a:pt x="34" y="1726"/>
                    <a:pt x="1" y="1760"/>
                  </a:cubicBezTo>
                  <a:cubicBezTo>
                    <a:pt x="1" y="1793"/>
                    <a:pt x="1" y="1860"/>
                    <a:pt x="1" y="1893"/>
                  </a:cubicBezTo>
                  <a:cubicBezTo>
                    <a:pt x="1" y="1926"/>
                    <a:pt x="34" y="1960"/>
                    <a:pt x="34" y="1993"/>
                  </a:cubicBezTo>
                  <a:lnTo>
                    <a:pt x="134" y="1993"/>
                  </a:lnTo>
                  <a:cubicBezTo>
                    <a:pt x="167" y="1960"/>
                    <a:pt x="201" y="1926"/>
                    <a:pt x="234" y="1893"/>
                  </a:cubicBezTo>
                  <a:lnTo>
                    <a:pt x="1335" y="325"/>
                  </a:lnTo>
                  <a:lnTo>
                    <a:pt x="234" y="25"/>
                  </a:lnTo>
                  <a:cubicBezTo>
                    <a:pt x="234" y="8"/>
                    <a:pt x="226" y="0"/>
                    <a:pt x="21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6"/>
            <p:cNvSpPr/>
            <p:nvPr/>
          </p:nvSpPr>
          <p:spPr>
            <a:xfrm>
              <a:off x="2564500" y="775175"/>
              <a:ext cx="1924725" cy="3124750"/>
            </a:xfrm>
            <a:custGeom>
              <a:avLst/>
              <a:gdLst/>
              <a:ahLst/>
              <a:cxnLst/>
              <a:rect l="l" t="t" r="r" b="b"/>
              <a:pathLst>
                <a:path w="76989" h="124990" extrusionOk="0">
                  <a:moveTo>
                    <a:pt x="76989" y="0"/>
                  </a:moveTo>
                  <a:lnTo>
                    <a:pt x="1335" y="43698"/>
                  </a:lnTo>
                  <a:cubicBezTo>
                    <a:pt x="534" y="44198"/>
                    <a:pt x="67" y="45032"/>
                    <a:pt x="1" y="45966"/>
                  </a:cubicBezTo>
                  <a:lnTo>
                    <a:pt x="1" y="124990"/>
                  </a:lnTo>
                  <a:lnTo>
                    <a:pt x="74854" y="81759"/>
                  </a:lnTo>
                  <a:cubicBezTo>
                    <a:pt x="75821" y="81158"/>
                    <a:pt x="76522" y="80191"/>
                    <a:pt x="76822" y="79090"/>
                  </a:cubicBezTo>
                  <a:cubicBezTo>
                    <a:pt x="76922" y="78756"/>
                    <a:pt x="76956" y="78423"/>
                    <a:pt x="76989" y="78089"/>
                  </a:cubicBezTo>
                  <a:lnTo>
                    <a:pt x="76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6"/>
            <p:cNvSpPr/>
            <p:nvPr/>
          </p:nvSpPr>
          <p:spPr>
            <a:xfrm>
              <a:off x="2733800" y="620875"/>
              <a:ext cx="2380875" cy="3297400"/>
            </a:xfrm>
            <a:custGeom>
              <a:avLst/>
              <a:gdLst/>
              <a:ahLst/>
              <a:cxnLst/>
              <a:rect l="l" t="t" r="r" b="b"/>
              <a:pathLst>
                <a:path w="95235" h="131896" extrusionOk="0">
                  <a:moveTo>
                    <a:pt x="94668" y="1"/>
                  </a:moveTo>
                  <a:cubicBezTo>
                    <a:pt x="94501" y="34"/>
                    <a:pt x="94301" y="68"/>
                    <a:pt x="94167" y="168"/>
                  </a:cubicBezTo>
                  <a:lnTo>
                    <a:pt x="1334" y="53773"/>
                  </a:lnTo>
                  <a:cubicBezTo>
                    <a:pt x="567" y="54273"/>
                    <a:pt x="67" y="55140"/>
                    <a:pt x="0" y="56041"/>
                  </a:cubicBezTo>
                  <a:lnTo>
                    <a:pt x="0" y="130761"/>
                  </a:lnTo>
                  <a:cubicBezTo>
                    <a:pt x="0" y="131061"/>
                    <a:pt x="67" y="131328"/>
                    <a:pt x="234" y="131595"/>
                  </a:cubicBezTo>
                  <a:cubicBezTo>
                    <a:pt x="334" y="131762"/>
                    <a:pt x="534" y="131862"/>
                    <a:pt x="734" y="131895"/>
                  </a:cubicBezTo>
                  <a:cubicBezTo>
                    <a:pt x="867" y="131862"/>
                    <a:pt x="967" y="131829"/>
                    <a:pt x="1101" y="131762"/>
                  </a:cubicBezTo>
                  <a:lnTo>
                    <a:pt x="93900" y="78124"/>
                  </a:lnTo>
                  <a:cubicBezTo>
                    <a:pt x="94668" y="77623"/>
                    <a:pt x="95168" y="76789"/>
                    <a:pt x="95235" y="75855"/>
                  </a:cubicBezTo>
                  <a:lnTo>
                    <a:pt x="95235" y="802"/>
                  </a:lnTo>
                  <a:cubicBezTo>
                    <a:pt x="95235" y="301"/>
                    <a:pt x="95035" y="1"/>
                    <a:pt x="946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6"/>
            <p:cNvSpPr/>
            <p:nvPr/>
          </p:nvSpPr>
          <p:spPr>
            <a:xfrm>
              <a:off x="2681250" y="2111950"/>
              <a:ext cx="60075" cy="1808825"/>
            </a:xfrm>
            <a:custGeom>
              <a:avLst/>
              <a:gdLst/>
              <a:ahLst/>
              <a:cxnLst/>
              <a:rect l="l" t="t" r="r" b="b"/>
              <a:pathLst>
                <a:path w="2403" h="72353" extrusionOk="0">
                  <a:moveTo>
                    <a:pt x="34" y="1"/>
                  </a:moveTo>
                  <a:lnTo>
                    <a:pt x="34" y="70051"/>
                  </a:lnTo>
                  <a:cubicBezTo>
                    <a:pt x="1" y="70551"/>
                    <a:pt x="234" y="71052"/>
                    <a:pt x="634" y="71352"/>
                  </a:cubicBezTo>
                  <a:lnTo>
                    <a:pt x="2402" y="72352"/>
                  </a:lnTo>
                  <a:cubicBezTo>
                    <a:pt x="2035" y="72052"/>
                    <a:pt x="1835" y="71585"/>
                    <a:pt x="1869" y="71118"/>
                  </a:cubicBezTo>
                  <a:lnTo>
                    <a:pt x="1869" y="10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6"/>
            <p:cNvSpPr/>
            <p:nvPr/>
          </p:nvSpPr>
          <p:spPr>
            <a:xfrm>
              <a:off x="3591900" y="1779700"/>
              <a:ext cx="45050" cy="92650"/>
            </a:xfrm>
            <a:custGeom>
              <a:avLst/>
              <a:gdLst/>
              <a:ahLst/>
              <a:cxnLst/>
              <a:rect l="l" t="t" r="r" b="b"/>
              <a:pathLst>
                <a:path w="1802" h="3706" extrusionOk="0">
                  <a:moveTo>
                    <a:pt x="1322" y="1"/>
                  </a:moveTo>
                  <a:cubicBezTo>
                    <a:pt x="1293" y="1"/>
                    <a:pt x="1264" y="5"/>
                    <a:pt x="1235" y="14"/>
                  </a:cubicBezTo>
                  <a:cubicBezTo>
                    <a:pt x="1101" y="14"/>
                    <a:pt x="1001" y="48"/>
                    <a:pt x="868" y="115"/>
                  </a:cubicBezTo>
                  <a:cubicBezTo>
                    <a:pt x="768" y="181"/>
                    <a:pt x="634" y="281"/>
                    <a:pt x="568" y="381"/>
                  </a:cubicBezTo>
                  <a:cubicBezTo>
                    <a:pt x="468" y="481"/>
                    <a:pt x="368" y="615"/>
                    <a:pt x="301" y="748"/>
                  </a:cubicBezTo>
                  <a:cubicBezTo>
                    <a:pt x="234" y="882"/>
                    <a:pt x="167" y="1015"/>
                    <a:pt x="134" y="1149"/>
                  </a:cubicBezTo>
                  <a:cubicBezTo>
                    <a:pt x="67" y="1315"/>
                    <a:pt x="67" y="1449"/>
                    <a:pt x="67" y="1582"/>
                  </a:cubicBezTo>
                  <a:cubicBezTo>
                    <a:pt x="67" y="1716"/>
                    <a:pt x="67" y="1816"/>
                    <a:pt x="101" y="1949"/>
                  </a:cubicBezTo>
                  <a:cubicBezTo>
                    <a:pt x="101" y="2016"/>
                    <a:pt x="167" y="2083"/>
                    <a:pt x="201" y="2149"/>
                  </a:cubicBezTo>
                  <a:cubicBezTo>
                    <a:pt x="267" y="2183"/>
                    <a:pt x="334" y="2216"/>
                    <a:pt x="401" y="2249"/>
                  </a:cubicBezTo>
                  <a:cubicBezTo>
                    <a:pt x="501" y="2249"/>
                    <a:pt x="601" y="2216"/>
                    <a:pt x="668" y="2216"/>
                  </a:cubicBezTo>
                  <a:cubicBezTo>
                    <a:pt x="801" y="2183"/>
                    <a:pt x="901" y="2183"/>
                    <a:pt x="968" y="2149"/>
                  </a:cubicBezTo>
                  <a:cubicBezTo>
                    <a:pt x="1035" y="2116"/>
                    <a:pt x="1135" y="2116"/>
                    <a:pt x="1201" y="2116"/>
                  </a:cubicBezTo>
                  <a:cubicBezTo>
                    <a:pt x="1235" y="2116"/>
                    <a:pt x="1302" y="2116"/>
                    <a:pt x="1335" y="2149"/>
                  </a:cubicBezTo>
                  <a:cubicBezTo>
                    <a:pt x="1368" y="2183"/>
                    <a:pt x="1368" y="2249"/>
                    <a:pt x="1368" y="2316"/>
                  </a:cubicBezTo>
                  <a:cubicBezTo>
                    <a:pt x="1368" y="2383"/>
                    <a:pt x="1368" y="2450"/>
                    <a:pt x="1335" y="2516"/>
                  </a:cubicBezTo>
                  <a:cubicBezTo>
                    <a:pt x="1302" y="2583"/>
                    <a:pt x="1268" y="2650"/>
                    <a:pt x="1235" y="2683"/>
                  </a:cubicBezTo>
                  <a:cubicBezTo>
                    <a:pt x="1168" y="2750"/>
                    <a:pt x="1135" y="2816"/>
                    <a:pt x="1068" y="2850"/>
                  </a:cubicBezTo>
                  <a:cubicBezTo>
                    <a:pt x="1035" y="2917"/>
                    <a:pt x="968" y="2950"/>
                    <a:pt x="901" y="2983"/>
                  </a:cubicBezTo>
                  <a:cubicBezTo>
                    <a:pt x="835" y="3017"/>
                    <a:pt x="768" y="3050"/>
                    <a:pt x="701" y="3050"/>
                  </a:cubicBezTo>
                  <a:cubicBezTo>
                    <a:pt x="684" y="3067"/>
                    <a:pt x="659" y="3075"/>
                    <a:pt x="634" y="3075"/>
                  </a:cubicBezTo>
                  <a:cubicBezTo>
                    <a:pt x="609" y="3075"/>
                    <a:pt x="584" y="3067"/>
                    <a:pt x="568" y="3050"/>
                  </a:cubicBezTo>
                  <a:cubicBezTo>
                    <a:pt x="534" y="3050"/>
                    <a:pt x="501" y="3017"/>
                    <a:pt x="468" y="3017"/>
                  </a:cubicBezTo>
                  <a:cubicBezTo>
                    <a:pt x="468" y="2983"/>
                    <a:pt x="434" y="2950"/>
                    <a:pt x="434" y="2917"/>
                  </a:cubicBezTo>
                  <a:cubicBezTo>
                    <a:pt x="401" y="2883"/>
                    <a:pt x="401" y="2883"/>
                    <a:pt x="368" y="2850"/>
                  </a:cubicBezTo>
                  <a:cubicBezTo>
                    <a:pt x="368" y="2839"/>
                    <a:pt x="364" y="2835"/>
                    <a:pt x="358" y="2835"/>
                  </a:cubicBezTo>
                  <a:cubicBezTo>
                    <a:pt x="345" y="2835"/>
                    <a:pt x="323" y="2850"/>
                    <a:pt x="301" y="2850"/>
                  </a:cubicBezTo>
                  <a:lnTo>
                    <a:pt x="67" y="2983"/>
                  </a:lnTo>
                  <a:cubicBezTo>
                    <a:pt x="67" y="2983"/>
                    <a:pt x="34" y="3017"/>
                    <a:pt x="34" y="3050"/>
                  </a:cubicBezTo>
                  <a:cubicBezTo>
                    <a:pt x="1" y="3083"/>
                    <a:pt x="1" y="3117"/>
                    <a:pt x="1" y="3150"/>
                  </a:cubicBezTo>
                  <a:cubicBezTo>
                    <a:pt x="1" y="3250"/>
                    <a:pt x="34" y="3384"/>
                    <a:pt x="67" y="3484"/>
                  </a:cubicBezTo>
                  <a:cubicBezTo>
                    <a:pt x="134" y="3550"/>
                    <a:pt x="201" y="3617"/>
                    <a:pt x="267" y="3650"/>
                  </a:cubicBezTo>
                  <a:cubicBezTo>
                    <a:pt x="326" y="3690"/>
                    <a:pt x="385" y="3706"/>
                    <a:pt x="443" y="3706"/>
                  </a:cubicBezTo>
                  <a:cubicBezTo>
                    <a:pt x="485" y="3706"/>
                    <a:pt x="526" y="3698"/>
                    <a:pt x="568" y="3684"/>
                  </a:cubicBezTo>
                  <a:cubicBezTo>
                    <a:pt x="668" y="3684"/>
                    <a:pt x="801" y="3617"/>
                    <a:pt x="901" y="3550"/>
                  </a:cubicBezTo>
                  <a:cubicBezTo>
                    <a:pt x="1035" y="3484"/>
                    <a:pt x="1168" y="3384"/>
                    <a:pt x="1268" y="3283"/>
                  </a:cubicBezTo>
                  <a:cubicBezTo>
                    <a:pt x="1368" y="3150"/>
                    <a:pt x="1468" y="3017"/>
                    <a:pt x="1568" y="2883"/>
                  </a:cubicBezTo>
                  <a:cubicBezTo>
                    <a:pt x="1635" y="2750"/>
                    <a:pt x="1702" y="2616"/>
                    <a:pt x="1735" y="2483"/>
                  </a:cubicBezTo>
                  <a:cubicBezTo>
                    <a:pt x="1769" y="2349"/>
                    <a:pt x="1802" y="2183"/>
                    <a:pt x="1802" y="2049"/>
                  </a:cubicBezTo>
                  <a:cubicBezTo>
                    <a:pt x="1802" y="1916"/>
                    <a:pt x="1769" y="1816"/>
                    <a:pt x="1769" y="1716"/>
                  </a:cubicBezTo>
                  <a:cubicBezTo>
                    <a:pt x="1735" y="1649"/>
                    <a:pt x="1702" y="1582"/>
                    <a:pt x="1635" y="1516"/>
                  </a:cubicBezTo>
                  <a:cubicBezTo>
                    <a:pt x="1568" y="1482"/>
                    <a:pt x="1502" y="1449"/>
                    <a:pt x="1402" y="1449"/>
                  </a:cubicBezTo>
                  <a:cubicBezTo>
                    <a:pt x="1302" y="1449"/>
                    <a:pt x="1201" y="1449"/>
                    <a:pt x="1068" y="1482"/>
                  </a:cubicBezTo>
                  <a:lnTo>
                    <a:pt x="801" y="1549"/>
                  </a:lnTo>
                  <a:lnTo>
                    <a:pt x="601" y="1549"/>
                  </a:lnTo>
                  <a:cubicBezTo>
                    <a:pt x="568" y="1549"/>
                    <a:pt x="534" y="1516"/>
                    <a:pt x="501" y="1482"/>
                  </a:cubicBezTo>
                  <a:cubicBezTo>
                    <a:pt x="501" y="1449"/>
                    <a:pt x="468" y="1382"/>
                    <a:pt x="468" y="1315"/>
                  </a:cubicBezTo>
                  <a:cubicBezTo>
                    <a:pt x="501" y="1182"/>
                    <a:pt x="534" y="1082"/>
                    <a:pt x="601" y="982"/>
                  </a:cubicBezTo>
                  <a:cubicBezTo>
                    <a:pt x="634" y="915"/>
                    <a:pt x="668" y="882"/>
                    <a:pt x="734" y="815"/>
                  </a:cubicBezTo>
                  <a:cubicBezTo>
                    <a:pt x="768" y="782"/>
                    <a:pt x="835" y="748"/>
                    <a:pt x="868" y="715"/>
                  </a:cubicBezTo>
                  <a:cubicBezTo>
                    <a:pt x="941" y="666"/>
                    <a:pt x="1014" y="635"/>
                    <a:pt x="1088" y="635"/>
                  </a:cubicBezTo>
                  <a:cubicBezTo>
                    <a:pt x="1114" y="635"/>
                    <a:pt x="1141" y="639"/>
                    <a:pt x="1168" y="648"/>
                  </a:cubicBezTo>
                  <a:cubicBezTo>
                    <a:pt x="1235" y="648"/>
                    <a:pt x="1268" y="682"/>
                    <a:pt x="1302" y="748"/>
                  </a:cubicBezTo>
                  <a:cubicBezTo>
                    <a:pt x="1302" y="782"/>
                    <a:pt x="1335" y="815"/>
                    <a:pt x="1368" y="815"/>
                  </a:cubicBezTo>
                  <a:lnTo>
                    <a:pt x="1435" y="815"/>
                  </a:lnTo>
                  <a:lnTo>
                    <a:pt x="1668" y="682"/>
                  </a:lnTo>
                  <a:cubicBezTo>
                    <a:pt x="1668" y="682"/>
                    <a:pt x="1702" y="648"/>
                    <a:pt x="1702" y="615"/>
                  </a:cubicBezTo>
                  <a:cubicBezTo>
                    <a:pt x="1735" y="582"/>
                    <a:pt x="1735" y="548"/>
                    <a:pt x="1735" y="515"/>
                  </a:cubicBezTo>
                  <a:cubicBezTo>
                    <a:pt x="1735" y="415"/>
                    <a:pt x="1702" y="348"/>
                    <a:pt x="1668" y="248"/>
                  </a:cubicBezTo>
                  <a:cubicBezTo>
                    <a:pt x="1635" y="181"/>
                    <a:pt x="1602" y="115"/>
                    <a:pt x="1502" y="48"/>
                  </a:cubicBezTo>
                  <a:cubicBezTo>
                    <a:pt x="1455" y="24"/>
                    <a:pt x="1391" y="1"/>
                    <a:pt x="13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6"/>
            <p:cNvSpPr/>
            <p:nvPr/>
          </p:nvSpPr>
          <p:spPr>
            <a:xfrm>
              <a:off x="3645275" y="1760025"/>
              <a:ext cx="10025" cy="89275"/>
            </a:xfrm>
            <a:custGeom>
              <a:avLst/>
              <a:gdLst/>
              <a:ahLst/>
              <a:cxnLst/>
              <a:rect l="l" t="t" r="r" b="b"/>
              <a:pathLst>
                <a:path w="401" h="3571" extrusionOk="0">
                  <a:moveTo>
                    <a:pt x="334" y="1"/>
                  </a:moveTo>
                  <a:lnTo>
                    <a:pt x="67" y="168"/>
                  </a:lnTo>
                  <a:cubicBezTo>
                    <a:pt x="34" y="168"/>
                    <a:pt x="0" y="201"/>
                    <a:pt x="0" y="234"/>
                  </a:cubicBezTo>
                  <a:cubicBezTo>
                    <a:pt x="0" y="268"/>
                    <a:pt x="0" y="301"/>
                    <a:pt x="0" y="334"/>
                  </a:cubicBezTo>
                  <a:lnTo>
                    <a:pt x="0" y="701"/>
                  </a:lnTo>
                  <a:cubicBezTo>
                    <a:pt x="0" y="735"/>
                    <a:pt x="0" y="768"/>
                    <a:pt x="0" y="801"/>
                  </a:cubicBezTo>
                  <a:lnTo>
                    <a:pt x="67" y="801"/>
                  </a:lnTo>
                  <a:lnTo>
                    <a:pt x="334" y="635"/>
                  </a:lnTo>
                  <a:cubicBezTo>
                    <a:pt x="367" y="601"/>
                    <a:pt x="367" y="601"/>
                    <a:pt x="401" y="568"/>
                  </a:cubicBezTo>
                  <a:cubicBezTo>
                    <a:pt x="401" y="535"/>
                    <a:pt x="401" y="501"/>
                    <a:pt x="401" y="468"/>
                  </a:cubicBezTo>
                  <a:lnTo>
                    <a:pt x="401" y="68"/>
                  </a:lnTo>
                  <a:cubicBezTo>
                    <a:pt x="401" y="34"/>
                    <a:pt x="401" y="34"/>
                    <a:pt x="401" y="1"/>
                  </a:cubicBezTo>
                  <a:close/>
                  <a:moveTo>
                    <a:pt x="301" y="935"/>
                  </a:moveTo>
                  <a:lnTo>
                    <a:pt x="67" y="1068"/>
                  </a:lnTo>
                  <a:cubicBezTo>
                    <a:pt x="34" y="1102"/>
                    <a:pt x="34" y="1135"/>
                    <a:pt x="0" y="1135"/>
                  </a:cubicBezTo>
                  <a:cubicBezTo>
                    <a:pt x="0" y="1168"/>
                    <a:pt x="0" y="1202"/>
                    <a:pt x="0" y="1268"/>
                  </a:cubicBezTo>
                  <a:lnTo>
                    <a:pt x="0" y="3470"/>
                  </a:lnTo>
                  <a:cubicBezTo>
                    <a:pt x="0" y="3503"/>
                    <a:pt x="0" y="3537"/>
                    <a:pt x="0" y="3570"/>
                  </a:cubicBezTo>
                  <a:lnTo>
                    <a:pt x="67" y="3570"/>
                  </a:lnTo>
                  <a:lnTo>
                    <a:pt x="301" y="3437"/>
                  </a:lnTo>
                  <a:cubicBezTo>
                    <a:pt x="334" y="3403"/>
                    <a:pt x="367" y="3370"/>
                    <a:pt x="367" y="3337"/>
                  </a:cubicBezTo>
                  <a:cubicBezTo>
                    <a:pt x="367" y="3303"/>
                    <a:pt x="401" y="3270"/>
                    <a:pt x="401" y="3237"/>
                  </a:cubicBezTo>
                  <a:lnTo>
                    <a:pt x="401" y="1002"/>
                  </a:lnTo>
                  <a:cubicBezTo>
                    <a:pt x="401" y="1002"/>
                    <a:pt x="401" y="968"/>
                    <a:pt x="367" y="93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6"/>
            <p:cNvSpPr/>
            <p:nvPr/>
          </p:nvSpPr>
          <p:spPr>
            <a:xfrm>
              <a:off x="3661950" y="1745850"/>
              <a:ext cx="30875" cy="83550"/>
            </a:xfrm>
            <a:custGeom>
              <a:avLst/>
              <a:gdLst/>
              <a:ahLst/>
              <a:cxnLst/>
              <a:rect l="l" t="t" r="r" b="b"/>
              <a:pathLst>
                <a:path w="1235" h="3342" extrusionOk="0">
                  <a:moveTo>
                    <a:pt x="601" y="1"/>
                  </a:moveTo>
                  <a:lnTo>
                    <a:pt x="368" y="168"/>
                  </a:lnTo>
                  <a:cubicBezTo>
                    <a:pt x="334" y="168"/>
                    <a:pt x="334" y="201"/>
                    <a:pt x="334" y="234"/>
                  </a:cubicBezTo>
                  <a:cubicBezTo>
                    <a:pt x="301" y="234"/>
                    <a:pt x="301" y="301"/>
                    <a:pt x="301" y="334"/>
                  </a:cubicBezTo>
                  <a:lnTo>
                    <a:pt x="301" y="1102"/>
                  </a:lnTo>
                  <a:lnTo>
                    <a:pt x="101" y="1235"/>
                  </a:lnTo>
                  <a:cubicBezTo>
                    <a:pt x="67" y="1235"/>
                    <a:pt x="34" y="1268"/>
                    <a:pt x="34" y="1302"/>
                  </a:cubicBezTo>
                  <a:cubicBezTo>
                    <a:pt x="34" y="1335"/>
                    <a:pt x="1" y="1368"/>
                    <a:pt x="1" y="1402"/>
                  </a:cubicBezTo>
                  <a:lnTo>
                    <a:pt x="1" y="1702"/>
                  </a:lnTo>
                  <a:cubicBezTo>
                    <a:pt x="1" y="1735"/>
                    <a:pt x="1" y="1769"/>
                    <a:pt x="34" y="1802"/>
                  </a:cubicBezTo>
                  <a:lnTo>
                    <a:pt x="101" y="1802"/>
                  </a:lnTo>
                  <a:lnTo>
                    <a:pt x="301" y="1669"/>
                  </a:lnTo>
                  <a:lnTo>
                    <a:pt x="301" y="2703"/>
                  </a:lnTo>
                  <a:cubicBezTo>
                    <a:pt x="267" y="2903"/>
                    <a:pt x="334" y="3136"/>
                    <a:pt x="468" y="3270"/>
                  </a:cubicBezTo>
                  <a:cubicBezTo>
                    <a:pt x="514" y="3316"/>
                    <a:pt x="568" y="3341"/>
                    <a:pt x="632" y="3341"/>
                  </a:cubicBezTo>
                  <a:cubicBezTo>
                    <a:pt x="706" y="3341"/>
                    <a:pt x="794" y="3308"/>
                    <a:pt x="901" y="3236"/>
                  </a:cubicBezTo>
                  <a:lnTo>
                    <a:pt x="1135" y="3103"/>
                  </a:lnTo>
                  <a:cubicBezTo>
                    <a:pt x="1168" y="3103"/>
                    <a:pt x="1201" y="3070"/>
                    <a:pt x="1201" y="3036"/>
                  </a:cubicBezTo>
                  <a:cubicBezTo>
                    <a:pt x="1201" y="3003"/>
                    <a:pt x="1235" y="2970"/>
                    <a:pt x="1235" y="2936"/>
                  </a:cubicBezTo>
                  <a:lnTo>
                    <a:pt x="1235" y="2603"/>
                  </a:lnTo>
                  <a:cubicBezTo>
                    <a:pt x="1235" y="2603"/>
                    <a:pt x="1201" y="2569"/>
                    <a:pt x="1201" y="2536"/>
                  </a:cubicBezTo>
                  <a:lnTo>
                    <a:pt x="1135" y="2536"/>
                  </a:lnTo>
                  <a:lnTo>
                    <a:pt x="935" y="2669"/>
                  </a:lnTo>
                  <a:cubicBezTo>
                    <a:pt x="901" y="2686"/>
                    <a:pt x="868" y="2694"/>
                    <a:pt x="839" y="2694"/>
                  </a:cubicBezTo>
                  <a:cubicBezTo>
                    <a:pt x="810" y="2694"/>
                    <a:pt x="785" y="2686"/>
                    <a:pt x="768" y="2669"/>
                  </a:cubicBezTo>
                  <a:cubicBezTo>
                    <a:pt x="701" y="2603"/>
                    <a:pt x="701" y="2536"/>
                    <a:pt x="701" y="2469"/>
                  </a:cubicBezTo>
                  <a:lnTo>
                    <a:pt x="701" y="1435"/>
                  </a:lnTo>
                  <a:lnTo>
                    <a:pt x="1101" y="1202"/>
                  </a:lnTo>
                  <a:cubicBezTo>
                    <a:pt x="1135" y="1202"/>
                    <a:pt x="1135" y="1168"/>
                    <a:pt x="1168" y="1135"/>
                  </a:cubicBezTo>
                  <a:cubicBezTo>
                    <a:pt x="1168" y="1102"/>
                    <a:pt x="1201" y="1068"/>
                    <a:pt x="1201" y="1035"/>
                  </a:cubicBezTo>
                  <a:lnTo>
                    <a:pt x="1201" y="701"/>
                  </a:lnTo>
                  <a:cubicBezTo>
                    <a:pt x="1201" y="701"/>
                    <a:pt x="1168" y="668"/>
                    <a:pt x="1168" y="635"/>
                  </a:cubicBezTo>
                  <a:lnTo>
                    <a:pt x="1101" y="635"/>
                  </a:lnTo>
                  <a:lnTo>
                    <a:pt x="701" y="868"/>
                  </a:lnTo>
                  <a:lnTo>
                    <a:pt x="701" y="101"/>
                  </a:lnTo>
                  <a:cubicBezTo>
                    <a:pt x="701" y="68"/>
                    <a:pt x="668" y="34"/>
                    <a:pt x="6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6"/>
            <p:cNvSpPr/>
            <p:nvPr/>
          </p:nvSpPr>
          <p:spPr>
            <a:xfrm>
              <a:off x="3697800" y="1742525"/>
              <a:ext cx="38400" cy="68400"/>
            </a:xfrm>
            <a:custGeom>
              <a:avLst/>
              <a:gdLst/>
              <a:ahLst/>
              <a:cxnLst/>
              <a:rect l="l" t="t" r="r" b="b"/>
              <a:pathLst>
                <a:path w="1536" h="2736" extrusionOk="0">
                  <a:moveTo>
                    <a:pt x="935" y="601"/>
                  </a:moveTo>
                  <a:cubicBezTo>
                    <a:pt x="968" y="601"/>
                    <a:pt x="1002" y="634"/>
                    <a:pt x="1035" y="634"/>
                  </a:cubicBezTo>
                  <a:cubicBezTo>
                    <a:pt x="1068" y="668"/>
                    <a:pt x="1102" y="734"/>
                    <a:pt x="1102" y="768"/>
                  </a:cubicBezTo>
                  <a:cubicBezTo>
                    <a:pt x="1102" y="801"/>
                    <a:pt x="1102" y="834"/>
                    <a:pt x="1135" y="901"/>
                  </a:cubicBezTo>
                  <a:lnTo>
                    <a:pt x="435" y="1301"/>
                  </a:lnTo>
                  <a:cubicBezTo>
                    <a:pt x="435" y="1268"/>
                    <a:pt x="435" y="1201"/>
                    <a:pt x="435" y="1135"/>
                  </a:cubicBezTo>
                  <a:cubicBezTo>
                    <a:pt x="468" y="1068"/>
                    <a:pt x="468" y="1034"/>
                    <a:pt x="501" y="968"/>
                  </a:cubicBezTo>
                  <a:cubicBezTo>
                    <a:pt x="535" y="901"/>
                    <a:pt x="568" y="834"/>
                    <a:pt x="635" y="801"/>
                  </a:cubicBezTo>
                  <a:cubicBezTo>
                    <a:pt x="668" y="734"/>
                    <a:pt x="701" y="701"/>
                    <a:pt x="768" y="668"/>
                  </a:cubicBezTo>
                  <a:cubicBezTo>
                    <a:pt x="835" y="634"/>
                    <a:pt x="868" y="601"/>
                    <a:pt x="935" y="601"/>
                  </a:cubicBezTo>
                  <a:close/>
                  <a:moveTo>
                    <a:pt x="1102" y="0"/>
                  </a:moveTo>
                  <a:cubicBezTo>
                    <a:pt x="968" y="0"/>
                    <a:pt x="868" y="34"/>
                    <a:pt x="768" y="100"/>
                  </a:cubicBezTo>
                  <a:cubicBezTo>
                    <a:pt x="668" y="167"/>
                    <a:pt x="535" y="267"/>
                    <a:pt x="468" y="367"/>
                  </a:cubicBezTo>
                  <a:cubicBezTo>
                    <a:pt x="368" y="501"/>
                    <a:pt x="268" y="634"/>
                    <a:pt x="234" y="801"/>
                  </a:cubicBezTo>
                  <a:cubicBezTo>
                    <a:pt x="134" y="934"/>
                    <a:pt x="101" y="1101"/>
                    <a:pt x="68" y="1301"/>
                  </a:cubicBezTo>
                  <a:cubicBezTo>
                    <a:pt x="34" y="1468"/>
                    <a:pt x="1" y="1635"/>
                    <a:pt x="1" y="1835"/>
                  </a:cubicBezTo>
                  <a:cubicBezTo>
                    <a:pt x="1" y="1968"/>
                    <a:pt x="34" y="2135"/>
                    <a:pt x="68" y="2269"/>
                  </a:cubicBezTo>
                  <a:cubicBezTo>
                    <a:pt x="101" y="2402"/>
                    <a:pt x="134" y="2502"/>
                    <a:pt x="201" y="2602"/>
                  </a:cubicBezTo>
                  <a:cubicBezTo>
                    <a:pt x="268" y="2669"/>
                    <a:pt x="368" y="2736"/>
                    <a:pt x="468" y="2736"/>
                  </a:cubicBezTo>
                  <a:cubicBezTo>
                    <a:pt x="568" y="2736"/>
                    <a:pt x="668" y="2702"/>
                    <a:pt x="768" y="2636"/>
                  </a:cubicBezTo>
                  <a:cubicBezTo>
                    <a:pt x="902" y="2569"/>
                    <a:pt x="1002" y="2502"/>
                    <a:pt x="1068" y="2402"/>
                  </a:cubicBezTo>
                  <a:cubicBezTo>
                    <a:pt x="1168" y="2302"/>
                    <a:pt x="1235" y="2202"/>
                    <a:pt x="1302" y="2102"/>
                  </a:cubicBezTo>
                  <a:cubicBezTo>
                    <a:pt x="1369" y="2002"/>
                    <a:pt x="1402" y="1902"/>
                    <a:pt x="1435" y="1802"/>
                  </a:cubicBezTo>
                  <a:cubicBezTo>
                    <a:pt x="1469" y="1735"/>
                    <a:pt x="1469" y="1668"/>
                    <a:pt x="1502" y="1602"/>
                  </a:cubicBezTo>
                  <a:cubicBezTo>
                    <a:pt x="1502" y="1568"/>
                    <a:pt x="1469" y="1535"/>
                    <a:pt x="1469" y="1535"/>
                  </a:cubicBezTo>
                  <a:cubicBezTo>
                    <a:pt x="1452" y="1518"/>
                    <a:pt x="1444" y="1510"/>
                    <a:pt x="1435" y="1510"/>
                  </a:cubicBezTo>
                  <a:cubicBezTo>
                    <a:pt x="1427" y="1510"/>
                    <a:pt x="1419" y="1518"/>
                    <a:pt x="1402" y="1535"/>
                  </a:cubicBezTo>
                  <a:lnTo>
                    <a:pt x="1168" y="1668"/>
                  </a:lnTo>
                  <a:cubicBezTo>
                    <a:pt x="1135" y="1702"/>
                    <a:pt x="1102" y="1702"/>
                    <a:pt x="1102" y="1735"/>
                  </a:cubicBezTo>
                  <a:cubicBezTo>
                    <a:pt x="1068" y="1735"/>
                    <a:pt x="1068" y="1768"/>
                    <a:pt x="1035" y="1802"/>
                  </a:cubicBezTo>
                  <a:cubicBezTo>
                    <a:pt x="1002" y="1868"/>
                    <a:pt x="968" y="1902"/>
                    <a:pt x="935" y="1935"/>
                  </a:cubicBezTo>
                  <a:cubicBezTo>
                    <a:pt x="902" y="2002"/>
                    <a:pt x="835" y="2035"/>
                    <a:pt x="768" y="2069"/>
                  </a:cubicBezTo>
                  <a:cubicBezTo>
                    <a:pt x="735" y="2102"/>
                    <a:pt x="701" y="2102"/>
                    <a:pt x="635" y="2135"/>
                  </a:cubicBezTo>
                  <a:lnTo>
                    <a:pt x="535" y="2135"/>
                  </a:lnTo>
                  <a:cubicBezTo>
                    <a:pt x="501" y="2102"/>
                    <a:pt x="468" y="2069"/>
                    <a:pt x="435" y="2035"/>
                  </a:cubicBezTo>
                  <a:cubicBezTo>
                    <a:pt x="435" y="1968"/>
                    <a:pt x="401" y="1902"/>
                    <a:pt x="401" y="1835"/>
                  </a:cubicBezTo>
                  <a:lnTo>
                    <a:pt x="1469" y="1235"/>
                  </a:lnTo>
                  <a:cubicBezTo>
                    <a:pt x="1469" y="1235"/>
                    <a:pt x="1502" y="1201"/>
                    <a:pt x="1535" y="1168"/>
                  </a:cubicBezTo>
                  <a:cubicBezTo>
                    <a:pt x="1535" y="1135"/>
                    <a:pt x="1535" y="1101"/>
                    <a:pt x="1535" y="1068"/>
                  </a:cubicBezTo>
                  <a:lnTo>
                    <a:pt x="1535" y="834"/>
                  </a:lnTo>
                  <a:cubicBezTo>
                    <a:pt x="1535" y="701"/>
                    <a:pt x="1535" y="567"/>
                    <a:pt x="1502" y="434"/>
                  </a:cubicBezTo>
                  <a:cubicBezTo>
                    <a:pt x="1469" y="334"/>
                    <a:pt x="1402" y="201"/>
                    <a:pt x="1335" y="134"/>
                  </a:cubicBezTo>
                  <a:cubicBezTo>
                    <a:pt x="1269" y="67"/>
                    <a:pt x="1202" y="0"/>
                    <a:pt x="1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3745350" y="1700000"/>
              <a:ext cx="60075" cy="91750"/>
            </a:xfrm>
            <a:custGeom>
              <a:avLst/>
              <a:gdLst/>
              <a:ahLst/>
              <a:cxnLst/>
              <a:rect l="l" t="t" r="r" b="b"/>
              <a:pathLst>
                <a:path w="2403" h="3670" extrusionOk="0">
                  <a:moveTo>
                    <a:pt x="2102" y="0"/>
                  </a:moveTo>
                  <a:cubicBezTo>
                    <a:pt x="1968" y="0"/>
                    <a:pt x="1868" y="34"/>
                    <a:pt x="1802" y="100"/>
                  </a:cubicBezTo>
                  <a:cubicBezTo>
                    <a:pt x="1735" y="134"/>
                    <a:pt x="1702" y="167"/>
                    <a:pt x="1668" y="200"/>
                  </a:cubicBezTo>
                  <a:cubicBezTo>
                    <a:pt x="1601" y="234"/>
                    <a:pt x="1568" y="300"/>
                    <a:pt x="1501" y="367"/>
                  </a:cubicBezTo>
                  <a:cubicBezTo>
                    <a:pt x="1468" y="434"/>
                    <a:pt x="1435" y="501"/>
                    <a:pt x="1401" y="567"/>
                  </a:cubicBezTo>
                  <a:cubicBezTo>
                    <a:pt x="1335" y="634"/>
                    <a:pt x="1301" y="701"/>
                    <a:pt x="1301" y="801"/>
                  </a:cubicBezTo>
                  <a:cubicBezTo>
                    <a:pt x="1235" y="701"/>
                    <a:pt x="1168" y="634"/>
                    <a:pt x="1101" y="601"/>
                  </a:cubicBezTo>
                  <a:cubicBezTo>
                    <a:pt x="968" y="601"/>
                    <a:pt x="868" y="601"/>
                    <a:pt x="768" y="701"/>
                  </a:cubicBezTo>
                  <a:cubicBezTo>
                    <a:pt x="701" y="734"/>
                    <a:pt x="601" y="801"/>
                    <a:pt x="567" y="867"/>
                  </a:cubicBezTo>
                  <a:cubicBezTo>
                    <a:pt x="467" y="968"/>
                    <a:pt x="401" y="1101"/>
                    <a:pt x="367" y="1201"/>
                  </a:cubicBezTo>
                  <a:lnTo>
                    <a:pt x="401" y="1101"/>
                  </a:lnTo>
                  <a:cubicBezTo>
                    <a:pt x="401" y="1068"/>
                    <a:pt x="401" y="1068"/>
                    <a:pt x="367" y="1034"/>
                  </a:cubicBezTo>
                  <a:lnTo>
                    <a:pt x="301" y="1034"/>
                  </a:lnTo>
                  <a:lnTo>
                    <a:pt x="67" y="1168"/>
                  </a:lnTo>
                  <a:cubicBezTo>
                    <a:pt x="34" y="1201"/>
                    <a:pt x="34" y="1201"/>
                    <a:pt x="0" y="1234"/>
                  </a:cubicBezTo>
                  <a:cubicBezTo>
                    <a:pt x="0" y="1268"/>
                    <a:pt x="0" y="1301"/>
                    <a:pt x="0" y="1334"/>
                  </a:cubicBezTo>
                  <a:lnTo>
                    <a:pt x="0" y="3603"/>
                  </a:lnTo>
                  <a:cubicBezTo>
                    <a:pt x="0" y="3603"/>
                    <a:pt x="0" y="3636"/>
                    <a:pt x="0" y="3669"/>
                  </a:cubicBezTo>
                  <a:lnTo>
                    <a:pt x="67" y="3669"/>
                  </a:lnTo>
                  <a:lnTo>
                    <a:pt x="301" y="3536"/>
                  </a:lnTo>
                  <a:cubicBezTo>
                    <a:pt x="334" y="3503"/>
                    <a:pt x="367" y="3469"/>
                    <a:pt x="367" y="3469"/>
                  </a:cubicBezTo>
                  <a:cubicBezTo>
                    <a:pt x="367" y="3436"/>
                    <a:pt x="401" y="3369"/>
                    <a:pt x="401" y="3336"/>
                  </a:cubicBezTo>
                  <a:lnTo>
                    <a:pt x="401" y="2102"/>
                  </a:lnTo>
                  <a:cubicBezTo>
                    <a:pt x="401" y="1935"/>
                    <a:pt x="401" y="1768"/>
                    <a:pt x="467" y="1601"/>
                  </a:cubicBezTo>
                  <a:cubicBezTo>
                    <a:pt x="534" y="1501"/>
                    <a:pt x="601" y="1401"/>
                    <a:pt x="701" y="1334"/>
                  </a:cubicBezTo>
                  <a:cubicBezTo>
                    <a:pt x="751" y="1301"/>
                    <a:pt x="793" y="1284"/>
                    <a:pt x="830" y="1284"/>
                  </a:cubicBezTo>
                  <a:cubicBezTo>
                    <a:pt x="868" y="1284"/>
                    <a:pt x="901" y="1301"/>
                    <a:pt x="934" y="1334"/>
                  </a:cubicBezTo>
                  <a:cubicBezTo>
                    <a:pt x="1001" y="1468"/>
                    <a:pt x="1034" y="1601"/>
                    <a:pt x="1001" y="1768"/>
                  </a:cubicBezTo>
                  <a:lnTo>
                    <a:pt x="1001" y="3002"/>
                  </a:lnTo>
                  <a:cubicBezTo>
                    <a:pt x="1001" y="3036"/>
                    <a:pt x="1001" y="3069"/>
                    <a:pt x="1034" y="3069"/>
                  </a:cubicBezTo>
                  <a:cubicBezTo>
                    <a:pt x="1051" y="3086"/>
                    <a:pt x="1059" y="3094"/>
                    <a:pt x="1068" y="3094"/>
                  </a:cubicBezTo>
                  <a:cubicBezTo>
                    <a:pt x="1076" y="3094"/>
                    <a:pt x="1084" y="3086"/>
                    <a:pt x="1101" y="3069"/>
                  </a:cubicBezTo>
                  <a:lnTo>
                    <a:pt x="1335" y="2936"/>
                  </a:lnTo>
                  <a:cubicBezTo>
                    <a:pt x="1368" y="2936"/>
                    <a:pt x="1368" y="2902"/>
                    <a:pt x="1401" y="2869"/>
                  </a:cubicBezTo>
                  <a:cubicBezTo>
                    <a:pt x="1401" y="2836"/>
                    <a:pt x="1435" y="2802"/>
                    <a:pt x="1435" y="2769"/>
                  </a:cubicBezTo>
                  <a:lnTo>
                    <a:pt x="1435" y="1468"/>
                  </a:lnTo>
                  <a:cubicBezTo>
                    <a:pt x="1401" y="1301"/>
                    <a:pt x="1435" y="1134"/>
                    <a:pt x="1501" y="968"/>
                  </a:cubicBezTo>
                  <a:cubicBezTo>
                    <a:pt x="1568" y="867"/>
                    <a:pt x="1635" y="801"/>
                    <a:pt x="1735" y="734"/>
                  </a:cubicBezTo>
                  <a:cubicBezTo>
                    <a:pt x="1785" y="701"/>
                    <a:pt x="1827" y="684"/>
                    <a:pt x="1864" y="684"/>
                  </a:cubicBezTo>
                  <a:cubicBezTo>
                    <a:pt x="1902" y="684"/>
                    <a:pt x="1935" y="701"/>
                    <a:pt x="1968" y="734"/>
                  </a:cubicBezTo>
                  <a:cubicBezTo>
                    <a:pt x="2035" y="867"/>
                    <a:pt x="2068" y="1001"/>
                    <a:pt x="2035" y="1168"/>
                  </a:cubicBezTo>
                  <a:lnTo>
                    <a:pt x="2035" y="2402"/>
                  </a:lnTo>
                  <a:cubicBezTo>
                    <a:pt x="2035" y="2435"/>
                    <a:pt x="2035" y="2435"/>
                    <a:pt x="2035" y="2469"/>
                  </a:cubicBezTo>
                  <a:lnTo>
                    <a:pt x="2102" y="2469"/>
                  </a:lnTo>
                  <a:lnTo>
                    <a:pt x="2335" y="2335"/>
                  </a:lnTo>
                  <a:cubicBezTo>
                    <a:pt x="2369" y="2302"/>
                    <a:pt x="2369" y="2302"/>
                    <a:pt x="2402" y="2268"/>
                  </a:cubicBezTo>
                  <a:cubicBezTo>
                    <a:pt x="2402" y="2235"/>
                    <a:pt x="2402" y="2202"/>
                    <a:pt x="2402" y="2168"/>
                  </a:cubicBezTo>
                  <a:lnTo>
                    <a:pt x="2402" y="867"/>
                  </a:lnTo>
                  <a:cubicBezTo>
                    <a:pt x="2402" y="734"/>
                    <a:pt x="2402" y="601"/>
                    <a:pt x="2402" y="434"/>
                  </a:cubicBezTo>
                  <a:cubicBezTo>
                    <a:pt x="2369" y="334"/>
                    <a:pt x="2335" y="234"/>
                    <a:pt x="2269" y="134"/>
                  </a:cubicBezTo>
                  <a:cubicBezTo>
                    <a:pt x="2235" y="67"/>
                    <a:pt x="2169" y="34"/>
                    <a:pt x="2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3813725" y="1674975"/>
              <a:ext cx="36725" cy="73400"/>
            </a:xfrm>
            <a:custGeom>
              <a:avLst/>
              <a:gdLst/>
              <a:ahLst/>
              <a:cxnLst/>
              <a:rect l="l" t="t" r="r" b="b"/>
              <a:pathLst>
                <a:path w="1469" h="2936" extrusionOk="0">
                  <a:moveTo>
                    <a:pt x="1068" y="1368"/>
                  </a:moveTo>
                  <a:lnTo>
                    <a:pt x="1068" y="1435"/>
                  </a:lnTo>
                  <a:cubicBezTo>
                    <a:pt x="1068" y="1502"/>
                    <a:pt x="1068" y="1568"/>
                    <a:pt x="1035" y="1635"/>
                  </a:cubicBezTo>
                  <a:cubicBezTo>
                    <a:pt x="1035" y="1702"/>
                    <a:pt x="1001" y="1802"/>
                    <a:pt x="968" y="1868"/>
                  </a:cubicBezTo>
                  <a:cubicBezTo>
                    <a:pt x="935" y="1935"/>
                    <a:pt x="868" y="2002"/>
                    <a:pt x="835" y="2069"/>
                  </a:cubicBezTo>
                  <a:cubicBezTo>
                    <a:pt x="768" y="2102"/>
                    <a:pt x="701" y="2169"/>
                    <a:pt x="634" y="2202"/>
                  </a:cubicBezTo>
                  <a:cubicBezTo>
                    <a:pt x="601" y="2235"/>
                    <a:pt x="534" y="2269"/>
                    <a:pt x="468" y="2269"/>
                  </a:cubicBezTo>
                  <a:cubicBezTo>
                    <a:pt x="434" y="2235"/>
                    <a:pt x="401" y="2202"/>
                    <a:pt x="401" y="2135"/>
                  </a:cubicBezTo>
                  <a:cubicBezTo>
                    <a:pt x="401" y="2069"/>
                    <a:pt x="434" y="2002"/>
                    <a:pt x="468" y="1935"/>
                  </a:cubicBezTo>
                  <a:cubicBezTo>
                    <a:pt x="534" y="1868"/>
                    <a:pt x="601" y="1802"/>
                    <a:pt x="668" y="1735"/>
                  </a:cubicBezTo>
                  <a:lnTo>
                    <a:pt x="1068" y="1368"/>
                  </a:lnTo>
                  <a:close/>
                  <a:moveTo>
                    <a:pt x="1068" y="0"/>
                  </a:moveTo>
                  <a:cubicBezTo>
                    <a:pt x="968" y="34"/>
                    <a:pt x="868" y="67"/>
                    <a:pt x="768" y="101"/>
                  </a:cubicBezTo>
                  <a:cubicBezTo>
                    <a:pt x="668" y="167"/>
                    <a:pt x="568" y="234"/>
                    <a:pt x="501" y="334"/>
                  </a:cubicBezTo>
                  <a:cubicBezTo>
                    <a:pt x="434" y="434"/>
                    <a:pt x="368" y="501"/>
                    <a:pt x="301" y="634"/>
                  </a:cubicBezTo>
                  <a:cubicBezTo>
                    <a:pt x="234" y="701"/>
                    <a:pt x="201" y="801"/>
                    <a:pt x="167" y="901"/>
                  </a:cubicBezTo>
                  <a:cubicBezTo>
                    <a:pt x="134" y="1001"/>
                    <a:pt x="134" y="1068"/>
                    <a:pt x="101" y="1168"/>
                  </a:cubicBezTo>
                  <a:cubicBezTo>
                    <a:pt x="101" y="1201"/>
                    <a:pt x="101" y="1235"/>
                    <a:pt x="134" y="1268"/>
                  </a:cubicBezTo>
                  <a:lnTo>
                    <a:pt x="201" y="1268"/>
                  </a:lnTo>
                  <a:lnTo>
                    <a:pt x="468" y="1101"/>
                  </a:lnTo>
                  <a:cubicBezTo>
                    <a:pt x="501" y="1068"/>
                    <a:pt x="501" y="1068"/>
                    <a:pt x="534" y="1035"/>
                  </a:cubicBezTo>
                  <a:cubicBezTo>
                    <a:pt x="534" y="1001"/>
                    <a:pt x="568" y="1001"/>
                    <a:pt x="568" y="968"/>
                  </a:cubicBezTo>
                  <a:cubicBezTo>
                    <a:pt x="601" y="901"/>
                    <a:pt x="634" y="868"/>
                    <a:pt x="668" y="834"/>
                  </a:cubicBezTo>
                  <a:cubicBezTo>
                    <a:pt x="701" y="768"/>
                    <a:pt x="734" y="734"/>
                    <a:pt x="801" y="734"/>
                  </a:cubicBezTo>
                  <a:cubicBezTo>
                    <a:pt x="835" y="668"/>
                    <a:pt x="935" y="668"/>
                    <a:pt x="1001" y="668"/>
                  </a:cubicBezTo>
                  <a:cubicBezTo>
                    <a:pt x="1068" y="701"/>
                    <a:pt x="1068" y="768"/>
                    <a:pt x="1068" y="901"/>
                  </a:cubicBezTo>
                  <a:lnTo>
                    <a:pt x="568" y="1335"/>
                  </a:lnTo>
                  <a:cubicBezTo>
                    <a:pt x="401" y="1468"/>
                    <a:pt x="267" y="1635"/>
                    <a:pt x="167" y="1802"/>
                  </a:cubicBezTo>
                  <a:cubicBezTo>
                    <a:pt x="67" y="2002"/>
                    <a:pt x="1" y="2202"/>
                    <a:pt x="1" y="2436"/>
                  </a:cubicBezTo>
                  <a:cubicBezTo>
                    <a:pt x="1" y="2502"/>
                    <a:pt x="1" y="2602"/>
                    <a:pt x="34" y="2702"/>
                  </a:cubicBezTo>
                  <a:cubicBezTo>
                    <a:pt x="67" y="2769"/>
                    <a:pt x="101" y="2836"/>
                    <a:pt x="167" y="2869"/>
                  </a:cubicBezTo>
                  <a:cubicBezTo>
                    <a:pt x="201" y="2903"/>
                    <a:pt x="267" y="2936"/>
                    <a:pt x="334" y="2936"/>
                  </a:cubicBezTo>
                  <a:cubicBezTo>
                    <a:pt x="401" y="2903"/>
                    <a:pt x="501" y="2903"/>
                    <a:pt x="568" y="2836"/>
                  </a:cubicBezTo>
                  <a:cubicBezTo>
                    <a:pt x="701" y="2769"/>
                    <a:pt x="801" y="2669"/>
                    <a:pt x="868" y="2569"/>
                  </a:cubicBezTo>
                  <a:cubicBezTo>
                    <a:pt x="968" y="2469"/>
                    <a:pt x="1035" y="2335"/>
                    <a:pt x="1068" y="2202"/>
                  </a:cubicBezTo>
                  <a:lnTo>
                    <a:pt x="1068" y="2369"/>
                  </a:lnTo>
                  <a:cubicBezTo>
                    <a:pt x="1068" y="2402"/>
                    <a:pt x="1068" y="2436"/>
                    <a:pt x="1101" y="2469"/>
                  </a:cubicBezTo>
                  <a:lnTo>
                    <a:pt x="1168" y="2469"/>
                  </a:lnTo>
                  <a:lnTo>
                    <a:pt x="1402" y="2302"/>
                  </a:lnTo>
                  <a:cubicBezTo>
                    <a:pt x="1435" y="2302"/>
                    <a:pt x="1435" y="2269"/>
                    <a:pt x="1468" y="2235"/>
                  </a:cubicBezTo>
                  <a:cubicBezTo>
                    <a:pt x="1468" y="2202"/>
                    <a:pt x="1468" y="2169"/>
                    <a:pt x="1468" y="2135"/>
                  </a:cubicBezTo>
                  <a:lnTo>
                    <a:pt x="1468" y="734"/>
                  </a:lnTo>
                  <a:cubicBezTo>
                    <a:pt x="1468" y="568"/>
                    <a:pt x="1468" y="434"/>
                    <a:pt x="1435" y="301"/>
                  </a:cubicBezTo>
                  <a:cubicBezTo>
                    <a:pt x="1402" y="201"/>
                    <a:pt x="1368" y="134"/>
                    <a:pt x="1302" y="67"/>
                  </a:cubicBezTo>
                  <a:cubicBezTo>
                    <a:pt x="1235" y="34"/>
                    <a:pt x="1135" y="0"/>
                    <a:pt x="10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6"/>
            <p:cNvSpPr/>
            <p:nvPr/>
          </p:nvSpPr>
          <p:spPr>
            <a:xfrm>
              <a:off x="3861250" y="1647450"/>
              <a:ext cx="39225" cy="100100"/>
            </a:xfrm>
            <a:custGeom>
              <a:avLst/>
              <a:gdLst/>
              <a:ahLst/>
              <a:cxnLst/>
              <a:rect l="l" t="t" r="r" b="b"/>
              <a:pathLst>
                <a:path w="1569" h="4004" extrusionOk="0">
                  <a:moveTo>
                    <a:pt x="902" y="643"/>
                  </a:moveTo>
                  <a:cubicBezTo>
                    <a:pt x="952" y="643"/>
                    <a:pt x="1002" y="651"/>
                    <a:pt x="1035" y="668"/>
                  </a:cubicBezTo>
                  <a:cubicBezTo>
                    <a:pt x="1102" y="735"/>
                    <a:pt x="1168" y="868"/>
                    <a:pt x="1168" y="1068"/>
                  </a:cubicBezTo>
                  <a:cubicBezTo>
                    <a:pt x="1168" y="1135"/>
                    <a:pt x="1168" y="1235"/>
                    <a:pt x="1168" y="1335"/>
                  </a:cubicBezTo>
                  <a:cubicBezTo>
                    <a:pt x="1135" y="1502"/>
                    <a:pt x="1102" y="1669"/>
                    <a:pt x="1035" y="1835"/>
                  </a:cubicBezTo>
                  <a:cubicBezTo>
                    <a:pt x="968" y="1969"/>
                    <a:pt x="868" y="2069"/>
                    <a:pt x="768" y="2136"/>
                  </a:cubicBezTo>
                  <a:cubicBezTo>
                    <a:pt x="735" y="2152"/>
                    <a:pt x="693" y="2161"/>
                    <a:pt x="647" y="2161"/>
                  </a:cubicBezTo>
                  <a:cubicBezTo>
                    <a:pt x="601" y="2161"/>
                    <a:pt x="551" y="2152"/>
                    <a:pt x="501" y="2136"/>
                  </a:cubicBezTo>
                  <a:cubicBezTo>
                    <a:pt x="435" y="2035"/>
                    <a:pt x="401" y="1935"/>
                    <a:pt x="401" y="1802"/>
                  </a:cubicBezTo>
                  <a:lnTo>
                    <a:pt x="401" y="1635"/>
                  </a:lnTo>
                  <a:lnTo>
                    <a:pt x="401" y="1435"/>
                  </a:lnTo>
                  <a:cubicBezTo>
                    <a:pt x="401" y="1268"/>
                    <a:pt x="435" y="1101"/>
                    <a:pt x="501" y="968"/>
                  </a:cubicBezTo>
                  <a:cubicBezTo>
                    <a:pt x="568" y="835"/>
                    <a:pt x="668" y="735"/>
                    <a:pt x="768" y="668"/>
                  </a:cubicBezTo>
                  <a:cubicBezTo>
                    <a:pt x="802" y="651"/>
                    <a:pt x="852" y="643"/>
                    <a:pt x="902" y="643"/>
                  </a:cubicBezTo>
                  <a:close/>
                  <a:moveTo>
                    <a:pt x="1135" y="1"/>
                  </a:moveTo>
                  <a:cubicBezTo>
                    <a:pt x="1035" y="1"/>
                    <a:pt x="935" y="1"/>
                    <a:pt x="868" y="67"/>
                  </a:cubicBezTo>
                  <a:cubicBezTo>
                    <a:pt x="802" y="101"/>
                    <a:pt x="735" y="134"/>
                    <a:pt x="701" y="201"/>
                  </a:cubicBezTo>
                  <a:cubicBezTo>
                    <a:pt x="635" y="234"/>
                    <a:pt x="601" y="301"/>
                    <a:pt x="568" y="334"/>
                  </a:cubicBezTo>
                  <a:cubicBezTo>
                    <a:pt x="535" y="401"/>
                    <a:pt x="501" y="434"/>
                    <a:pt x="468" y="501"/>
                  </a:cubicBezTo>
                  <a:lnTo>
                    <a:pt x="401" y="634"/>
                  </a:lnTo>
                  <a:lnTo>
                    <a:pt x="401" y="501"/>
                  </a:lnTo>
                  <a:cubicBezTo>
                    <a:pt x="401" y="501"/>
                    <a:pt x="401" y="468"/>
                    <a:pt x="368" y="434"/>
                  </a:cubicBezTo>
                  <a:lnTo>
                    <a:pt x="301" y="434"/>
                  </a:lnTo>
                  <a:lnTo>
                    <a:pt x="68" y="568"/>
                  </a:lnTo>
                  <a:cubicBezTo>
                    <a:pt x="34" y="601"/>
                    <a:pt x="34" y="601"/>
                    <a:pt x="1" y="634"/>
                  </a:cubicBezTo>
                  <a:cubicBezTo>
                    <a:pt x="1" y="668"/>
                    <a:pt x="1" y="701"/>
                    <a:pt x="1" y="768"/>
                  </a:cubicBezTo>
                  <a:lnTo>
                    <a:pt x="1" y="3903"/>
                  </a:lnTo>
                  <a:cubicBezTo>
                    <a:pt x="1" y="3937"/>
                    <a:pt x="1" y="3970"/>
                    <a:pt x="1" y="4004"/>
                  </a:cubicBezTo>
                  <a:lnTo>
                    <a:pt x="68" y="4004"/>
                  </a:lnTo>
                  <a:lnTo>
                    <a:pt x="301" y="3837"/>
                  </a:lnTo>
                  <a:cubicBezTo>
                    <a:pt x="335" y="3837"/>
                    <a:pt x="368" y="3803"/>
                    <a:pt x="368" y="3770"/>
                  </a:cubicBezTo>
                  <a:cubicBezTo>
                    <a:pt x="401" y="3737"/>
                    <a:pt x="401" y="3703"/>
                    <a:pt x="401" y="3670"/>
                  </a:cubicBezTo>
                  <a:lnTo>
                    <a:pt x="401" y="2636"/>
                  </a:lnTo>
                  <a:cubicBezTo>
                    <a:pt x="401" y="2669"/>
                    <a:pt x="435" y="2669"/>
                    <a:pt x="468" y="2703"/>
                  </a:cubicBezTo>
                  <a:cubicBezTo>
                    <a:pt x="501" y="2703"/>
                    <a:pt x="535" y="2736"/>
                    <a:pt x="568" y="2736"/>
                  </a:cubicBezTo>
                  <a:lnTo>
                    <a:pt x="701" y="2736"/>
                  </a:lnTo>
                  <a:cubicBezTo>
                    <a:pt x="768" y="2703"/>
                    <a:pt x="802" y="2703"/>
                    <a:pt x="868" y="2669"/>
                  </a:cubicBezTo>
                  <a:cubicBezTo>
                    <a:pt x="968" y="2603"/>
                    <a:pt x="1068" y="2502"/>
                    <a:pt x="1135" y="2402"/>
                  </a:cubicBezTo>
                  <a:cubicBezTo>
                    <a:pt x="1235" y="2269"/>
                    <a:pt x="1302" y="2169"/>
                    <a:pt x="1369" y="2035"/>
                  </a:cubicBezTo>
                  <a:cubicBezTo>
                    <a:pt x="1435" y="1869"/>
                    <a:pt x="1469" y="1735"/>
                    <a:pt x="1502" y="1568"/>
                  </a:cubicBezTo>
                  <a:cubicBezTo>
                    <a:pt x="1535" y="1435"/>
                    <a:pt x="1569" y="1268"/>
                    <a:pt x="1569" y="1135"/>
                  </a:cubicBezTo>
                  <a:lnTo>
                    <a:pt x="1569" y="968"/>
                  </a:lnTo>
                  <a:lnTo>
                    <a:pt x="1569" y="801"/>
                  </a:lnTo>
                  <a:cubicBezTo>
                    <a:pt x="1569" y="668"/>
                    <a:pt x="1535" y="534"/>
                    <a:pt x="1502" y="401"/>
                  </a:cubicBezTo>
                  <a:cubicBezTo>
                    <a:pt x="1469" y="301"/>
                    <a:pt x="1435" y="201"/>
                    <a:pt x="1369" y="101"/>
                  </a:cubicBezTo>
                  <a:cubicBezTo>
                    <a:pt x="1302" y="67"/>
                    <a:pt x="1235" y="1"/>
                    <a:pt x="11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6"/>
            <p:cNvSpPr/>
            <p:nvPr/>
          </p:nvSpPr>
          <p:spPr>
            <a:xfrm>
              <a:off x="3907125" y="1622425"/>
              <a:ext cx="35050" cy="70075"/>
            </a:xfrm>
            <a:custGeom>
              <a:avLst/>
              <a:gdLst/>
              <a:ahLst/>
              <a:cxnLst/>
              <a:rect l="l" t="t" r="r" b="b"/>
              <a:pathLst>
                <a:path w="1402" h="2803" extrusionOk="0">
                  <a:moveTo>
                    <a:pt x="968" y="1"/>
                  </a:moveTo>
                  <a:cubicBezTo>
                    <a:pt x="868" y="34"/>
                    <a:pt x="768" y="68"/>
                    <a:pt x="668" y="101"/>
                  </a:cubicBezTo>
                  <a:cubicBezTo>
                    <a:pt x="568" y="168"/>
                    <a:pt x="501" y="234"/>
                    <a:pt x="401" y="335"/>
                  </a:cubicBezTo>
                  <a:cubicBezTo>
                    <a:pt x="334" y="435"/>
                    <a:pt x="267" y="501"/>
                    <a:pt x="201" y="635"/>
                  </a:cubicBezTo>
                  <a:cubicBezTo>
                    <a:pt x="167" y="735"/>
                    <a:pt x="101" y="835"/>
                    <a:pt x="67" y="935"/>
                  </a:cubicBezTo>
                  <a:cubicBezTo>
                    <a:pt x="67" y="1035"/>
                    <a:pt x="34" y="1135"/>
                    <a:pt x="34" y="1269"/>
                  </a:cubicBezTo>
                  <a:cubicBezTo>
                    <a:pt x="34" y="1335"/>
                    <a:pt x="34" y="1435"/>
                    <a:pt x="67" y="1502"/>
                  </a:cubicBezTo>
                  <a:cubicBezTo>
                    <a:pt x="67" y="1569"/>
                    <a:pt x="101" y="1635"/>
                    <a:pt x="134" y="1669"/>
                  </a:cubicBezTo>
                  <a:cubicBezTo>
                    <a:pt x="167" y="1736"/>
                    <a:pt x="234" y="1769"/>
                    <a:pt x="301" y="1769"/>
                  </a:cubicBezTo>
                  <a:lnTo>
                    <a:pt x="501" y="1769"/>
                  </a:lnTo>
                  <a:lnTo>
                    <a:pt x="734" y="1702"/>
                  </a:lnTo>
                  <a:lnTo>
                    <a:pt x="901" y="1702"/>
                  </a:lnTo>
                  <a:cubicBezTo>
                    <a:pt x="910" y="1693"/>
                    <a:pt x="922" y="1689"/>
                    <a:pt x="933" y="1689"/>
                  </a:cubicBezTo>
                  <a:cubicBezTo>
                    <a:pt x="966" y="1689"/>
                    <a:pt x="1001" y="1720"/>
                    <a:pt x="1001" y="1769"/>
                  </a:cubicBezTo>
                  <a:cubicBezTo>
                    <a:pt x="968" y="1802"/>
                    <a:pt x="968" y="1836"/>
                    <a:pt x="935" y="1869"/>
                  </a:cubicBezTo>
                  <a:cubicBezTo>
                    <a:pt x="935" y="1902"/>
                    <a:pt x="901" y="1936"/>
                    <a:pt x="868" y="1969"/>
                  </a:cubicBezTo>
                  <a:cubicBezTo>
                    <a:pt x="835" y="2002"/>
                    <a:pt x="801" y="2036"/>
                    <a:pt x="768" y="2069"/>
                  </a:cubicBezTo>
                  <a:cubicBezTo>
                    <a:pt x="734" y="2069"/>
                    <a:pt x="701" y="2102"/>
                    <a:pt x="668" y="2136"/>
                  </a:cubicBezTo>
                  <a:cubicBezTo>
                    <a:pt x="634" y="2169"/>
                    <a:pt x="568" y="2169"/>
                    <a:pt x="534" y="2169"/>
                  </a:cubicBezTo>
                  <a:lnTo>
                    <a:pt x="434" y="2169"/>
                  </a:lnTo>
                  <a:lnTo>
                    <a:pt x="401" y="2102"/>
                  </a:lnTo>
                  <a:lnTo>
                    <a:pt x="301" y="2102"/>
                  </a:lnTo>
                  <a:lnTo>
                    <a:pt x="67" y="2236"/>
                  </a:lnTo>
                  <a:cubicBezTo>
                    <a:pt x="34" y="2269"/>
                    <a:pt x="34" y="2303"/>
                    <a:pt x="1" y="2336"/>
                  </a:cubicBezTo>
                  <a:cubicBezTo>
                    <a:pt x="1" y="2336"/>
                    <a:pt x="1" y="2403"/>
                    <a:pt x="1" y="2436"/>
                  </a:cubicBezTo>
                  <a:cubicBezTo>
                    <a:pt x="1" y="2503"/>
                    <a:pt x="1" y="2569"/>
                    <a:pt x="34" y="2636"/>
                  </a:cubicBezTo>
                  <a:cubicBezTo>
                    <a:pt x="67" y="2703"/>
                    <a:pt x="101" y="2736"/>
                    <a:pt x="167" y="2770"/>
                  </a:cubicBezTo>
                  <a:cubicBezTo>
                    <a:pt x="234" y="2803"/>
                    <a:pt x="301" y="2803"/>
                    <a:pt x="401" y="2803"/>
                  </a:cubicBezTo>
                  <a:cubicBezTo>
                    <a:pt x="501" y="2770"/>
                    <a:pt x="601" y="2736"/>
                    <a:pt x="668" y="2703"/>
                  </a:cubicBezTo>
                  <a:cubicBezTo>
                    <a:pt x="801" y="2636"/>
                    <a:pt x="901" y="2536"/>
                    <a:pt x="968" y="2469"/>
                  </a:cubicBezTo>
                  <a:cubicBezTo>
                    <a:pt x="1068" y="2369"/>
                    <a:pt x="1135" y="2269"/>
                    <a:pt x="1201" y="2169"/>
                  </a:cubicBezTo>
                  <a:cubicBezTo>
                    <a:pt x="1235" y="2069"/>
                    <a:pt x="1302" y="1936"/>
                    <a:pt x="1335" y="1836"/>
                  </a:cubicBezTo>
                  <a:cubicBezTo>
                    <a:pt x="1368" y="1736"/>
                    <a:pt x="1368" y="1635"/>
                    <a:pt x="1368" y="1535"/>
                  </a:cubicBezTo>
                  <a:cubicBezTo>
                    <a:pt x="1402" y="1369"/>
                    <a:pt x="1335" y="1235"/>
                    <a:pt x="1268" y="1102"/>
                  </a:cubicBezTo>
                  <a:cubicBezTo>
                    <a:pt x="1186" y="1061"/>
                    <a:pt x="1103" y="1032"/>
                    <a:pt x="1021" y="1032"/>
                  </a:cubicBezTo>
                  <a:cubicBezTo>
                    <a:pt x="970" y="1032"/>
                    <a:pt x="919" y="1043"/>
                    <a:pt x="868" y="1068"/>
                  </a:cubicBezTo>
                  <a:lnTo>
                    <a:pt x="634" y="1102"/>
                  </a:lnTo>
                  <a:lnTo>
                    <a:pt x="501" y="1102"/>
                  </a:lnTo>
                  <a:cubicBezTo>
                    <a:pt x="501" y="1102"/>
                    <a:pt x="468" y="1102"/>
                    <a:pt x="434" y="1068"/>
                  </a:cubicBezTo>
                  <a:cubicBezTo>
                    <a:pt x="434" y="1068"/>
                    <a:pt x="434" y="1035"/>
                    <a:pt x="434" y="1002"/>
                  </a:cubicBezTo>
                  <a:cubicBezTo>
                    <a:pt x="434" y="935"/>
                    <a:pt x="468" y="868"/>
                    <a:pt x="534" y="802"/>
                  </a:cubicBezTo>
                  <a:cubicBezTo>
                    <a:pt x="568" y="735"/>
                    <a:pt x="634" y="701"/>
                    <a:pt x="668" y="668"/>
                  </a:cubicBezTo>
                  <a:cubicBezTo>
                    <a:pt x="734" y="635"/>
                    <a:pt x="768" y="635"/>
                    <a:pt x="835" y="601"/>
                  </a:cubicBezTo>
                  <a:lnTo>
                    <a:pt x="901" y="601"/>
                  </a:lnTo>
                  <a:lnTo>
                    <a:pt x="935" y="635"/>
                  </a:lnTo>
                  <a:cubicBezTo>
                    <a:pt x="951" y="651"/>
                    <a:pt x="968" y="660"/>
                    <a:pt x="985" y="660"/>
                  </a:cubicBezTo>
                  <a:cubicBezTo>
                    <a:pt x="1001" y="660"/>
                    <a:pt x="1018" y="651"/>
                    <a:pt x="1035" y="635"/>
                  </a:cubicBezTo>
                  <a:lnTo>
                    <a:pt x="1268" y="501"/>
                  </a:lnTo>
                  <a:cubicBezTo>
                    <a:pt x="1268" y="501"/>
                    <a:pt x="1302" y="468"/>
                    <a:pt x="1335" y="435"/>
                  </a:cubicBezTo>
                  <a:cubicBezTo>
                    <a:pt x="1335" y="401"/>
                    <a:pt x="1335" y="368"/>
                    <a:pt x="1335" y="335"/>
                  </a:cubicBezTo>
                  <a:cubicBezTo>
                    <a:pt x="1335" y="268"/>
                    <a:pt x="1335" y="201"/>
                    <a:pt x="1302" y="134"/>
                  </a:cubicBezTo>
                  <a:cubicBezTo>
                    <a:pt x="1268" y="68"/>
                    <a:pt x="1201" y="34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6"/>
            <p:cNvSpPr/>
            <p:nvPr/>
          </p:nvSpPr>
          <p:spPr>
            <a:xfrm>
              <a:off x="3670300" y="2016050"/>
              <a:ext cx="31700" cy="62575"/>
            </a:xfrm>
            <a:custGeom>
              <a:avLst/>
              <a:gdLst/>
              <a:ahLst/>
              <a:cxnLst/>
              <a:rect l="l" t="t" r="r" b="b"/>
              <a:pathLst>
                <a:path w="1268" h="2503" extrusionOk="0">
                  <a:moveTo>
                    <a:pt x="634" y="334"/>
                  </a:moveTo>
                  <a:lnTo>
                    <a:pt x="901" y="1268"/>
                  </a:lnTo>
                  <a:lnTo>
                    <a:pt x="367" y="1568"/>
                  </a:lnTo>
                  <a:lnTo>
                    <a:pt x="634" y="334"/>
                  </a:lnTo>
                  <a:close/>
                  <a:moveTo>
                    <a:pt x="701" y="1"/>
                  </a:moveTo>
                  <a:lnTo>
                    <a:pt x="567" y="67"/>
                  </a:lnTo>
                  <a:cubicBezTo>
                    <a:pt x="534" y="67"/>
                    <a:pt x="534" y="101"/>
                    <a:pt x="501" y="134"/>
                  </a:cubicBezTo>
                  <a:cubicBezTo>
                    <a:pt x="501" y="167"/>
                    <a:pt x="501" y="201"/>
                    <a:pt x="467" y="201"/>
                  </a:cubicBezTo>
                  <a:lnTo>
                    <a:pt x="0" y="2436"/>
                  </a:lnTo>
                  <a:cubicBezTo>
                    <a:pt x="0" y="2436"/>
                    <a:pt x="0" y="2469"/>
                    <a:pt x="0" y="2469"/>
                  </a:cubicBezTo>
                  <a:cubicBezTo>
                    <a:pt x="0" y="2469"/>
                    <a:pt x="0" y="2502"/>
                    <a:pt x="0" y="2502"/>
                  </a:cubicBezTo>
                  <a:lnTo>
                    <a:pt x="34" y="2502"/>
                  </a:lnTo>
                  <a:lnTo>
                    <a:pt x="100" y="2469"/>
                  </a:lnTo>
                  <a:cubicBezTo>
                    <a:pt x="134" y="2469"/>
                    <a:pt x="134" y="2436"/>
                    <a:pt x="167" y="2402"/>
                  </a:cubicBezTo>
                  <a:cubicBezTo>
                    <a:pt x="167" y="2402"/>
                    <a:pt x="167" y="2369"/>
                    <a:pt x="167" y="2336"/>
                  </a:cubicBezTo>
                  <a:lnTo>
                    <a:pt x="267" y="1869"/>
                  </a:lnTo>
                  <a:lnTo>
                    <a:pt x="968" y="1502"/>
                  </a:lnTo>
                  <a:lnTo>
                    <a:pt x="1101" y="1835"/>
                  </a:lnTo>
                  <a:cubicBezTo>
                    <a:pt x="1101" y="1869"/>
                    <a:pt x="1101" y="1869"/>
                    <a:pt x="1101" y="1902"/>
                  </a:cubicBezTo>
                  <a:lnTo>
                    <a:pt x="1168" y="1902"/>
                  </a:lnTo>
                  <a:lnTo>
                    <a:pt x="1234" y="1835"/>
                  </a:lnTo>
                  <a:cubicBezTo>
                    <a:pt x="1234" y="1835"/>
                    <a:pt x="1268" y="1835"/>
                    <a:pt x="1268" y="1802"/>
                  </a:cubicBezTo>
                  <a:cubicBezTo>
                    <a:pt x="1268" y="1802"/>
                    <a:pt x="1268" y="1769"/>
                    <a:pt x="1268" y="1735"/>
                  </a:cubicBezTo>
                  <a:cubicBezTo>
                    <a:pt x="1268" y="1735"/>
                    <a:pt x="1268" y="1735"/>
                    <a:pt x="1268" y="1702"/>
                  </a:cubicBezTo>
                  <a:lnTo>
                    <a:pt x="767" y="34"/>
                  </a:lnTo>
                  <a:cubicBezTo>
                    <a:pt x="767" y="34"/>
                    <a:pt x="767" y="1"/>
                    <a:pt x="7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3705325" y="1991875"/>
              <a:ext cx="22525" cy="62575"/>
            </a:xfrm>
            <a:custGeom>
              <a:avLst/>
              <a:gdLst/>
              <a:ahLst/>
              <a:cxnLst/>
              <a:rect l="l" t="t" r="r" b="b"/>
              <a:pathLst>
                <a:path w="901" h="2503" extrusionOk="0">
                  <a:moveTo>
                    <a:pt x="567" y="1018"/>
                  </a:moveTo>
                  <a:cubicBezTo>
                    <a:pt x="601" y="1018"/>
                    <a:pt x="634" y="1034"/>
                    <a:pt x="667" y="1068"/>
                  </a:cubicBezTo>
                  <a:cubicBezTo>
                    <a:pt x="734" y="1134"/>
                    <a:pt x="767" y="1234"/>
                    <a:pt x="734" y="1368"/>
                  </a:cubicBezTo>
                  <a:lnTo>
                    <a:pt x="734" y="1601"/>
                  </a:lnTo>
                  <a:cubicBezTo>
                    <a:pt x="734" y="1735"/>
                    <a:pt x="701" y="1835"/>
                    <a:pt x="667" y="1968"/>
                  </a:cubicBezTo>
                  <a:cubicBezTo>
                    <a:pt x="634" y="2068"/>
                    <a:pt x="534" y="2135"/>
                    <a:pt x="467" y="2202"/>
                  </a:cubicBezTo>
                  <a:cubicBezTo>
                    <a:pt x="417" y="2235"/>
                    <a:pt x="375" y="2252"/>
                    <a:pt x="342" y="2252"/>
                  </a:cubicBezTo>
                  <a:cubicBezTo>
                    <a:pt x="309" y="2252"/>
                    <a:pt x="284" y="2235"/>
                    <a:pt x="267" y="2202"/>
                  </a:cubicBezTo>
                  <a:cubicBezTo>
                    <a:pt x="200" y="2102"/>
                    <a:pt x="167" y="2002"/>
                    <a:pt x="167" y="1902"/>
                  </a:cubicBezTo>
                  <a:lnTo>
                    <a:pt x="167" y="1735"/>
                  </a:lnTo>
                  <a:cubicBezTo>
                    <a:pt x="167" y="1601"/>
                    <a:pt x="200" y="1435"/>
                    <a:pt x="267" y="1301"/>
                  </a:cubicBezTo>
                  <a:cubicBezTo>
                    <a:pt x="300" y="1201"/>
                    <a:pt x="367" y="1134"/>
                    <a:pt x="467" y="1068"/>
                  </a:cubicBezTo>
                  <a:cubicBezTo>
                    <a:pt x="501" y="1034"/>
                    <a:pt x="534" y="1018"/>
                    <a:pt x="567" y="1018"/>
                  </a:cubicBezTo>
                  <a:close/>
                  <a:moveTo>
                    <a:pt x="867" y="0"/>
                  </a:moveTo>
                  <a:lnTo>
                    <a:pt x="801" y="67"/>
                  </a:lnTo>
                  <a:cubicBezTo>
                    <a:pt x="767" y="67"/>
                    <a:pt x="767" y="67"/>
                    <a:pt x="734" y="100"/>
                  </a:cubicBezTo>
                  <a:cubicBezTo>
                    <a:pt x="734" y="134"/>
                    <a:pt x="734" y="134"/>
                    <a:pt x="734" y="167"/>
                  </a:cubicBezTo>
                  <a:lnTo>
                    <a:pt x="734" y="834"/>
                  </a:lnTo>
                  <a:cubicBezTo>
                    <a:pt x="734" y="801"/>
                    <a:pt x="667" y="767"/>
                    <a:pt x="634" y="767"/>
                  </a:cubicBezTo>
                  <a:cubicBezTo>
                    <a:pt x="567" y="767"/>
                    <a:pt x="501" y="767"/>
                    <a:pt x="434" y="801"/>
                  </a:cubicBezTo>
                  <a:cubicBezTo>
                    <a:pt x="367" y="868"/>
                    <a:pt x="300" y="901"/>
                    <a:pt x="267" y="968"/>
                  </a:cubicBezTo>
                  <a:cubicBezTo>
                    <a:pt x="200" y="1034"/>
                    <a:pt x="167" y="1101"/>
                    <a:pt x="134" y="1201"/>
                  </a:cubicBezTo>
                  <a:cubicBezTo>
                    <a:pt x="67" y="1268"/>
                    <a:pt x="67" y="1368"/>
                    <a:pt x="34" y="1468"/>
                  </a:cubicBezTo>
                  <a:cubicBezTo>
                    <a:pt x="0" y="1568"/>
                    <a:pt x="0" y="1668"/>
                    <a:pt x="0" y="1802"/>
                  </a:cubicBezTo>
                  <a:lnTo>
                    <a:pt x="0" y="2002"/>
                  </a:lnTo>
                  <a:cubicBezTo>
                    <a:pt x="0" y="2102"/>
                    <a:pt x="0" y="2168"/>
                    <a:pt x="34" y="2269"/>
                  </a:cubicBezTo>
                  <a:cubicBezTo>
                    <a:pt x="34" y="2335"/>
                    <a:pt x="67" y="2402"/>
                    <a:pt x="134" y="2435"/>
                  </a:cubicBezTo>
                  <a:cubicBezTo>
                    <a:pt x="167" y="2469"/>
                    <a:pt x="200" y="2502"/>
                    <a:pt x="267" y="2502"/>
                  </a:cubicBezTo>
                  <a:cubicBezTo>
                    <a:pt x="334" y="2502"/>
                    <a:pt x="400" y="2502"/>
                    <a:pt x="434" y="2469"/>
                  </a:cubicBezTo>
                  <a:cubicBezTo>
                    <a:pt x="501" y="2402"/>
                    <a:pt x="567" y="2369"/>
                    <a:pt x="634" y="2302"/>
                  </a:cubicBezTo>
                  <a:cubicBezTo>
                    <a:pt x="667" y="2202"/>
                    <a:pt x="701" y="2135"/>
                    <a:pt x="734" y="2068"/>
                  </a:cubicBezTo>
                  <a:lnTo>
                    <a:pt x="734" y="2168"/>
                  </a:lnTo>
                  <a:cubicBezTo>
                    <a:pt x="734" y="2168"/>
                    <a:pt x="734" y="2202"/>
                    <a:pt x="734" y="2235"/>
                  </a:cubicBezTo>
                  <a:lnTo>
                    <a:pt x="801" y="2235"/>
                  </a:lnTo>
                  <a:lnTo>
                    <a:pt x="867" y="2168"/>
                  </a:lnTo>
                  <a:cubicBezTo>
                    <a:pt x="867" y="2168"/>
                    <a:pt x="901" y="2135"/>
                    <a:pt x="901" y="2135"/>
                  </a:cubicBezTo>
                  <a:cubicBezTo>
                    <a:pt x="901" y="2102"/>
                    <a:pt x="901" y="2102"/>
                    <a:pt x="901" y="2068"/>
                  </a:cubicBezTo>
                  <a:lnTo>
                    <a:pt x="901" y="67"/>
                  </a:lnTo>
                  <a:cubicBezTo>
                    <a:pt x="901" y="34"/>
                    <a:pt x="901" y="34"/>
                    <a:pt x="9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3734500" y="1975200"/>
              <a:ext cx="23375" cy="62550"/>
            </a:xfrm>
            <a:custGeom>
              <a:avLst/>
              <a:gdLst/>
              <a:ahLst/>
              <a:cxnLst/>
              <a:rect l="l" t="t" r="r" b="b"/>
              <a:pathLst>
                <a:path w="935" h="2502" extrusionOk="0">
                  <a:moveTo>
                    <a:pt x="593" y="1009"/>
                  </a:moveTo>
                  <a:cubicBezTo>
                    <a:pt x="626" y="1009"/>
                    <a:pt x="651" y="1017"/>
                    <a:pt x="668" y="1034"/>
                  </a:cubicBezTo>
                  <a:cubicBezTo>
                    <a:pt x="735" y="1134"/>
                    <a:pt x="768" y="1234"/>
                    <a:pt x="768" y="1334"/>
                  </a:cubicBezTo>
                  <a:cubicBezTo>
                    <a:pt x="768" y="1368"/>
                    <a:pt x="768" y="1401"/>
                    <a:pt x="768" y="1468"/>
                  </a:cubicBezTo>
                  <a:cubicBezTo>
                    <a:pt x="768" y="1501"/>
                    <a:pt x="768" y="1535"/>
                    <a:pt x="768" y="1568"/>
                  </a:cubicBezTo>
                  <a:cubicBezTo>
                    <a:pt x="768" y="1701"/>
                    <a:pt x="735" y="1801"/>
                    <a:pt x="668" y="1935"/>
                  </a:cubicBezTo>
                  <a:cubicBezTo>
                    <a:pt x="634" y="2035"/>
                    <a:pt x="568" y="2102"/>
                    <a:pt x="468" y="2168"/>
                  </a:cubicBezTo>
                  <a:cubicBezTo>
                    <a:pt x="439" y="2196"/>
                    <a:pt x="411" y="2207"/>
                    <a:pt x="383" y="2207"/>
                  </a:cubicBezTo>
                  <a:cubicBezTo>
                    <a:pt x="345" y="2207"/>
                    <a:pt x="306" y="2188"/>
                    <a:pt x="268" y="2168"/>
                  </a:cubicBezTo>
                  <a:cubicBezTo>
                    <a:pt x="201" y="2068"/>
                    <a:pt x="167" y="1968"/>
                    <a:pt x="201" y="1868"/>
                  </a:cubicBezTo>
                  <a:lnTo>
                    <a:pt x="201" y="1701"/>
                  </a:lnTo>
                  <a:cubicBezTo>
                    <a:pt x="201" y="1568"/>
                    <a:pt x="234" y="1434"/>
                    <a:pt x="268" y="1301"/>
                  </a:cubicBezTo>
                  <a:cubicBezTo>
                    <a:pt x="301" y="1201"/>
                    <a:pt x="368" y="1101"/>
                    <a:pt x="468" y="1034"/>
                  </a:cubicBezTo>
                  <a:cubicBezTo>
                    <a:pt x="518" y="1017"/>
                    <a:pt x="559" y="1009"/>
                    <a:pt x="593" y="1009"/>
                  </a:cubicBezTo>
                  <a:close/>
                  <a:moveTo>
                    <a:pt x="868" y="0"/>
                  </a:moveTo>
                  <a:lnTo>
                    <a:pt x="801" y="33"/>
                  </a:lnTo>
                  <a:cubicBezTo>
                    <a:pt x="801" y="67"/>
                    <a:pt x="768" y="67"/>
                    <a:pt x="768" y="100"/>
                  </a:cubicBezTo>
                  <a:cubicBezTo>
                    <a:pt x="768" y="100"/>
                    <a:pt x="768" y="134"/>
                    <a:pt x="768" y="167"/>
                  </a:cubicBezTo>
                  <a:lnTo>
                    <a:pt x="768" y="834"/>
                  </a:lnTo>
                  <a:cubicBezTo>
                    <a:pt x="735" y="801"/>
                    <a:pt x="701" y="767"/>
                    <a:pt x="668" y="734"/>
                  </a:cubicBezTo>
                  <a:cubicBezTo>
                    <a:pt x="601" y="734"/>
                    <a:pt x="501" y="767"/>
                    <a:pt x="468" y="801"/>
                  </a:cubicBezTo>
                  <a:cubicBezTo>
                    <a:pt x="401" y="834"/>
                    <a:pt x="334" y="901"/>
                    <a:pt x="301" y="967"/>
                  </a:cubicBezTo>
                  <a:cubicBezTo>
                    <a:pt x="234" y="1034"/>
                    <a:pt x="167" y="1101"/>
                    <a:pt x="134" y="1168"/>
                  </a:cubicBezTo>
                  <a:cubicBezTo>
                    <a:pt x="101" y="1268"/>
                    <a:pt x="67" y="1368"/>
                    <a:pt x="67" y="1468"/>
                  </a:cubicBezTo>
                  <a:cubicBezTo>
                    <a:pt x="34" y="1568"/>
                    <a:pt x="1" y="1668"/>
                    <a:pt x="1" y="1801"/>
                  </a:cubicBezTo>
                  <a:lnTo>
                    <a:pt x="1" y="1968"/>
                  </a:lnTo>
                  <a:cubicBezTo>
                    <a:pt x="1" y="2068"/>
                    <a:pt x="34" y="2168"/>
                    <a:pt x="67" y="2268"/>
                  </a:cubicBezTo>
                  <a:cubicBezTo>
                    <a:pt x="67" y="2335"/>
                    <a:pt x="101" y="2368"/>
                    <a:pt x="134" y="2435"/>
                  </a:cubicBezTo>
                  <a:cubicBezTo>
                    <a:pt x="167" y="2469"/>
                    <a:pt x="234" y="2502"/>
                    <a:pt x="301" y="2502"/>
                  </a:cubicBezTo>
                  <a:cubicBezTo>
                    <a:pt x="334" y="2502"/>
                    <a:pt x="401" y="2469"/>
                    <a:pt x="468" y="2435"/>
                  </a:cubicBezTo>
                  <a:cubicBezTo>
                    <a:pt x="534" y="2402"/>
                    <a:pt x="601" y="2335"/>
                    <a:pt x="668" y="2268"/>
                  </a:cubicBezTo>
                  <a:cubicBezTo>
                    <a:pt x="701" y="2202"/>
                    <a:pt x="735" y="2135"/>
                    <a:pt x="768" y="2068"/>
                  </a:cubicBezTo>
                  <a:lnTo>
                    <a:pt x="768" y="2168"/>
                  </a:lnTo>
                  <a:cubicBezTo>
                    <a:pt x="768" y="2168"/>
                    <a:pt x="768" y="2202"/>
                    <a:pt x="768" y="2202"/>
                  </a:cubicBezTo>
                  <a:lnTo>
                    <a:pt x="801" y="2202"/>
                  </a:lnTo>
                  <a:lnTo>
                    <a:pt x="868" y="2168"/>
                  </a:lnTo>
                  <a:cubicBezTo>
                    <a:pt x="901" y="2135"/>
                    <a:pt x="901" y="2135"/>
                    <a:pt x="901" y="2135"/>
                  </a:cubicBezTo>
                  <a:cubicBezTo>
                    <a:pt x="901" y="2102"/>
                    <a:pt x="901" y="2068"/>
                    <a:pt x="901" y="2068"/>
                  </a:cubicBezTo>
                  <a:lnTo>
                    <a:pt x="901" y="33"/>
                  </a:lnTo>
                  <a:cubicBezTo>
                    <a:pt x="935" y="33"/>
                    <a:pt x="935" y="0"/>
                    <a:pt x="9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6"/>
            <p:cNvSpPr/>
            <p:nvPr/>
          </p:nvSpPr>
          <p:spPr>
            <a:xfrm>
              <a:off x="3775375" y="1969850"/>
              <a:ext cx="22525" cy="45400"/>
            </a:xfrm>
            <a:custGeom>
              <a:avLst/>
              <a:gdLst/>
              <a:ahLst/>
              <a:cxnLst/>
              <a:rect l="l" t="t" r="r" b="b"/>
              <a:pathLst>
                <a:path w="901" h="1816" extrusionOk="0">
                  <a:moveTo>
                    <a:pt x="701" y="781"/>
                  </a:moveTo>
                  <a:lnTo>
                    <a:pt x="701" y="848"/>
                  </a:lnTo>
                  <a:cubicBezTo>
                    <a:pt x="701" y="915"/>
                    <a:pt x="667" y="981"/>
                    <a:pt x="667" y="1048"/>
                  </a:cubicBezTo>
                  <a:cubicBezTo>
                    <a:pt x="667" y="1115"/>
                    <a:pt x="634" y="1181"/>
                    <a:pt x="601" y="1248"/>
                  </a:cubicBezTo>
                  <a:cubicBezTo>
                    <a:pt x="567" y="1282"/>
                    <a:pt x="534" y="1348"/>
                    <a:pt x="501" y="1382"/>
                  </a:cubicBezTo>
                  <a:cubicBezTo>
                    <a:pt x="467" y="1415"/>
                    <a:pt x="400" y="1482"/>
                    <a:pt x="367" y="1482"/>
                  </a:cubicBezTo>
                  <a:lnTo>
                    <a:pt x="400" y="1482"/>
                  </a:lnTo>
                  <a:cubicBezTo>
                    <a:pt x="334" y="1515"/>
                    <a:pt x="300" y="1515"/>
                    <a:pt x="267" y="1515"/>
                  </a:cubicBezTo>
                  <a:lnTo>
                    <a:pt x="234" y="1515"/>
                  </a:lnTo>
                  <a:cubicBezTo>
                    <a:pt x="200" y="1515"/>
                    <a:pt x="200" y="1482"/>
                    <a:pt x="200" y="1482"/>
                  </a:cubicBezTo>
                  <a:cubicBezTo>
                    <a:pt x="167" y="1448"/>
                    <a:pt x="167" y="1415"/>
                    <a:pt x="200" y="1415"/>
                  </a:cubicBezTo>
                  <a:cubicBezTo>
                    <a:pt x="200" y="1315"/>
                    <a:pt x="200" y="1248"/>
                    <a:pt x="267" y="1181"/>
                  </a:cubicBezTo>
                  <a:cubicBezTo>
                    <a:pt x="300" y="1115"/>
                    <a:pt x="367" y="1048"/>
                    <a:pt x="467" y="981"/>
                  </a:cubicBezTo>
                  <a:lnTo>
                    <a:pt x="701" y="781"/>
                  </a:lnTo>
                  <a:close/>
                  <a:moveTo>
                    <a:pt x="685" y="0"/>
                  </a:moveTo>
                  <a:cubicBezTo>
                    <a:pt x="670" y="0"/>
                    <a:pt x="654" y="4"/>
                    <a:pt x="634" y="14"/>
                  </a:cubicBezTo>
                  <a:cubicBezTo>
                    <a:pt x="601" y="14"/>
                    <a:pt x="534" y="14"/>
                    <a:pt x="467" y="47"/>
                  </a:cubicBezTo>
                  <a:cubicBezTo>
                    <a:pt x="434" y="81"/>
                    <a:pt x="367" y="114"/>
                    <a:pt x="334" y="181"/>
                  </a:cubicBezTo>
                  <a:cubicBezTo>
                    <a:pt x="300" y="214"/>
                    <a:pt x="234" y="281"/>
                    <a:pt x="200" y="348"/>
                  </a:cubicBezTo>
                  <a:cubicBezTo>
                    <a:pt x="167" y="381"/>
                    <a:pt x="167" y="448"/>
                    <a:pt x="134" y="514"/>
                  </a:cubicBezTo>
                  <a:cubicBezTo>
                    <a:pt x="100" y="548"/>
                    <a:pt x="100" y="614"/>
                    <a:pt x="100" y="681"/>
                  </a:cubicBezTo>
                  <a:cubicBezTo>
                    <a:pt x="100" y="681"/>
                    <a:pt x="100" y="714"/>
                    <a:pt x="100" y="714"/>
                  </a:cubicBezTo>
                  <a:lnTo>
                    <a:pt x="134" y="714"/>
                  </a:lnTo>
                  <a:lnTo>
                    <a:pt x="200" y="681"/>
                  </a:lnTo>
                  <a:cubicBezTo>
                    <a:pt x="200" y="681"/>
                    <a:pt x="234" y="648"/>
                    <a:pt x="234" y="648"/>
                  </a:cubicBezTo>
                  <a:cubicBezTo>
                    <a:pt x="234" y="648"/>
                    <a:pt x="234" y="614"/>
                    <a:pt x="267" y="614"/>
                  </a:cubicBezTo>
                  <a:cubicBezTo>
                    <a:pt x="267" y="548"/>
                    <a:pt x="300" y="481"/>
                    <a:pt x="334" y="448"/>
                  </a:cubicBezTo>
                  <a:cubicBezTo>
                    <a:pt x="367" y="381"/>
                    <a:pt x="400" y="348"/>
                    <a:pt x="467" y="314"/>
                  </a:cubicBezTo>
                  <a:cubicBezTo>
                    <a:pt x="484" y="297"/>
                    <a:pt x="509" y="289"/>
                    <a:pt x="538" y="289"/>
                  </a:cubicBezTo>
                  <a:cubicBezTo>
                    <a:pt x="567" y="289"/>
                    <a:pt x="601" y="297"/>
                    <a:pt x="634" y="314"/>
                  </a:cubicBezTo>
                  <a:cubicBezTo>
                    <a:pt x="667" y="348"/>
                    <a:pt x="701" y="414"/>
                    <a:pt x="701" y="514"/>
                  </a:cubicBezTo>
                  <a:lnTo>
                    <a:pt x="701" y="548"/>
                  </a:lnTo>
                  <a:lnTo>
                    <a:pt x="434" y="781"/>
                  </a:lnTo>
                  <a:cubicBezTo>
                    <a:pt x="367" y="815"/>
                    <a:pt x="300" y="881"/>
                    <a:pt x="267" y="915"/>
                  </a:cubicBezTo>
                  <a:cubicBezTo>
                    <a:pt x="200" y="981"/>
                    <a:pt x="167" y="1048"/>
                    <a:pt x="134" y="1115"/>
                  </a:cubicBezTo>
                  <a:cubicBezTo>
                    <a:pt x="67" y="1148"/>
                    <a:pt x="67" y="1248"/>
                    <a:pt x="34" y="1315"/>
                  </a:cubicBezTo>
                  <a:cubicBezTo>
                    <a:pt x="0" y="1382"/>
                    <a:pt x="0" y="1448"/>
                    <a:pt x="0" y="1548"/>
                  </a:cubicBezTo>
                  <a:cubicBezTo>
                    <a:pt x="0" y="1582"/>
                    <a:pt x="34" y="1648"/>
                    <a:pt x="67" y="1715"/>
                  </a:cubicBezTo>
                  <a:cubicBezTo>
                    <a:pt x="100" y="1749"/>
                    <a:pt x="134" y="1782"/>
                    <a:pt x="134" y="1782"/>
                  </a:cubicBezTo>
                  <a:cubicBezTo>
                    <a:pt x="167" y="1815"/>
                    <a:pt x="234" y="1815"/>
                    <a:pt x="267" y="1815"/>
                  </a:cubicBezTo>
                  <a:cubicBezTo>
                    <a:pt x="300" y="1815"/>
                    <a:pt x="367" y="1815"/>
                    <a:pt x="400" y="1782"/>
                  </a:cubicBezTo>
                  <a:cubicBezTo>
                    <a:pt x="434" y="1749"/>
                    <a:pt x="467" y="1715"/>
                    <a:pt x="501" y="1715"/>
                  </a:cubicBezTo>
                  <a:lnTo>
                    <a:pt x="601" y="1615"/>
                  </a:lnTo>
                  <a:cubicBezTo>
                    <a:pt x="634" y="1548"/>
                    <a:pt x="667" y="1515"/>
                    <a:pt x="701" y="1482"/>
                  </a:cubicBezTo>
                  <a:cubicBezTo>
                    <a:pt x="701" y="1415"/>
                    <a:pt x="734" y="1382"/>
                    <a:pt x="734" y="1348"/>
                  </a:cubicBezTo>
                  <a:lnTo>
                    <a:pt x="734" y="1482"/>
                  </a:lnTo>
                  <a:cubicBezTo>
                    <a:pt x="734" y="1482"/>
                    <a:pt x="734" y="1482"/>
                    <a:pt x="734" y="1515"/>
                  </a:cubicBezTo>
                  <a:lnTo>
                    <a:pt x="767" y="1515"/>
                  </a:lnTo>
                  <a:lnTo>
                    <a:pt x="867" y="1482"/>
                  </a:lnTo>
                  <a:cubicBezTo>
                    <a:pt x="867" y="1448"/>
                    <a:pt x="867" y="1448"/>
                    <a:pt x="901" y="1415"/>
                  </a:cubicBezTo>
                  <a:cubicBezTo>
                    <a:pt x="901" y="1415"/>
                    <a:pt x="901" y="1382"/>
                    <a:pt x="901" y="1348"/>
                  </a:cubicBezTo>
                  <a:lnTo>
                    <a:pt x="901" y="414"/>
                  </a:lnTo>
                  <a:cubicBezTo>
                    <a:pt x="901" y="348"/>
                    <a:pt x="901" y="247"/>
                    <a:pt x="867" y="181"/>
                  </a:cubicBezTo>
                  <a:cubicBezTo>
                    <a:pt x="834" y="114"/>
                    <a:pt x="834" y="81"/>
                    <a:pt x="767" y="47"/>
                  </a:cubicBezTo>
                  <a:cubicBezTo>
                    <a:pt x="744" y="24"/>
                    <a:pt x="720" y="0"/>
                    <a:pt x="6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6"/>
            <p:cNvSpPr/>
            <p:nvPr/>
          </p:nvSpPr>
          <p:spPr>
            <a:xfrm>
              <a:off x="3817900" y="1946000"/>
              <a:ext cx="22550" cy="48400"/>
            </a:xfrm>
            <a:custGeom>
              <a:avLst/>
              <a:gdLst/>
              <a:ahLst/>
              <a:cxnLst/>
              <a:rect l="l" t="t" r="r" b="b"/>
              <a:pathLst>
                <a:path w="902" h="1936" extrusionOk="0">
                  <a:moveTo>
                    <a:pt x="668" y="1"/>
                  </a:moveTo>
                  <a:cubicBezTo>
                    <a:pt x="601" y="1"/>
                    <a:pt x="534" y="34"/>
                    <a:pt x="467" y="67"/>
                  </a:cubicBezTo>
                  <a:cubicBezTo>
                    <a:pt x="401" y="101"/>
                    <a:pt x="334" y="167"/>
                    <a:pt x="267" y="234"/>
                  </a:cubicBezTo>
                  <a:cubicBezTo>
                    <a:pt x="234" y="301"/>
                    <a:pt x="201" y="368"/>
                    <a:pt x="167" y="434"/>
                  </a:cubicBezTo>
                  <a:lnTo>
                    <a:pt x="167" y="334"/>
                  </a:lnTo>
                  <a:cubicBezTo>
                    <a:pt x="167" y="334"/>
                    <a:pt x="167" y="301"/>
                    <a:pt x="167" y="301"/>
                  </a:cubicBezTo>
                  <a:lnTo>
                    <a:pt x="134" y="301"/>
                  </a:lnTo>
                  <a:lnTo>
                    <a:pt x="67" y="334"/>
                  </a:lnTo>
                  <a:cubicBezTo>
                    <a:pt x="34" y="368"/>
                    <a:pt x="34" y="368"/>
                    <a:pt x="34" y="401"/>
                  </a:cubicBezTo>
                  <a:cubicBezTo>
                    <a:pt x="0" y="401"/>
                    <a:pt x="0" y="434"/>
                    <a:pt x="34" y="468"/>
                  </a:cubicBezTo>
                  <a:lnTo>
                    <a:pt x="34" y="1869"/>
                  </a:lnTo>
                  <a:cubicBezTo>
                    <a:pt x="34" y="1902"/>
                    <a:pt x="0" y="1935"/>
                    <a:pt x="34" y="1935"/>
                  </a:cubicBezTo>
                  <a:lnTo>
                    <a:pt x="67" y="1935"/>
                  </a:lnTo>
                  <a:lnTo>
                    <a:pt x="134" y="1902"/>
                  </a:lnTo>
                  <a:cubicBezTo>
                    <a:pt x="134" y="1869"/>
                    <a:pt x="167" y="1869"/>
                    <a:pt x="167" y="1835"/>
                  </a:cubicBezTo>
                  <a:cubicBezTo>
                    <a:pt x="167" y="1802"/>
                    <a:pt x="167" y="1802"/>
                    <a:pt x="167" y="1769"/>
                  </a:cubicBezTo>
                  <a:lnTo>
                    <a:pt x="167" y="968"/>
                  </a:lnTo>
                  <a:cubicBezTo>
                    <a:pt x="167" y="835"/>
                    <a:pt x="201" y="668"/>
                    <a:pt x="234" y="534"/>
                  </a:cubicBezTo>
                  <a:cubicBezTo>
                    <a:pt x="301" y="434"/>
                    <a:pt x="367" y="368"/>
                    <a:pt x="434" y="301"/>
                  </a:cubicBezTo>
                  <a:cubicBezTo>
                    <a:pt x="484" y="284"/>
                    <a:pt x="526" y="276"/>
                    <a:pt x="563" y="276"/>
                  </a:cubicBezTo>
                  <a:cubicBezTo>
                    <a:pt x="601" y="276"/>
                    <a:pt x="634" y="284"/>
                    <a:pt x="668" y="301"/>
                  </a:cubicBezTo>
                  <a:cubicBezTo>
                    <a:pt x="701" y="401"/>
                    <a:pt x="734" y="501"/>
                    <a:pt x="734" y="634"/>
                  </a:cubicBezTo>
                  <a:lnTo>
                    <a:pt x="734" y="1435"/>
                  </a:lnTo>
                  <a:cubicBezTo>
                    <a:pt x="734" y="1435"/>
                    <a:pt x="734" y="1468"/>
                    <a:pt x="734" y="1468"/>
                  </a:cubicBezTo>
                  <a:cubicBezTo>
                    <a:pt x="734" y="1485"/>
                    <a:pt x="743" y="1493"/>
                    <a:pt x="751" y="1493"/>
                  </a:cubicBezTo>
                  <a:cubicBezTo>
                    <a:pt x="759" y="1493"/>
                    <a:pt x="768" y="1485"/>
                    <a:pt x="768" y="1468"/>
                  </a:cubicBezTo>
                  <a:lnTo>
                    <a:pt x="834" y="1435"/>
                  </a:lnTo>
                  <a:cubicBezTo>
                    <a:pt x="868" y="1435"/>
                    <a:pt x="868" y="1402"/>
                    <a:pt x="868" y="1402"/>
                  </a:cubicBezTo>
                  <a:cubicBezTo>
                    <a:pt x="868" y="1368"/>
                    <a:pt x="868" y="1335"/>
                    <a:pt x="868" y="1335"/>
                  </a:cubicBezTo>
                  <a:lnTo>
                    <a:pt x="901" y="501"/>
                  </a:lnTo>
                  <a:cubicBezTo>
                    <a:pt x="901" y="401"/>
                    <a:pt x="901" y="301"/>
                    <a:pt x="868" y="234"/>
                  </a:cubicBezTo>
                  <a:cubicBezTo>
                    <a:pt x="868" y="167"/>
                    <a:pt x="834" y="101"/>
                    <a:pt x="801" y="67"/>
                  </a:cubicBezTo>
                  <a:cubicBezTo>
                    <a:pt x="734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3845425" y="1929325"/>
              <a:ext cx="23375" cy="43375"/>
            </a:xfrm>
            <a:custGeom>
              <a:avLst/>
              <a:gdLst/>
              <a:ahLst/>
              <a:cxnLst/>
              <a:rect l="l" t="t" r="r" b="b"/>
              <a:pathLst>
                <a:path w="935" h="1735" extrusionOk="0">
                  <a:moveTo>
                    <a:pt x="592" y="284"/>
                  </a:moveTo>
                  <a:cubicBezTo>
                    <a:pt x="626" y="284"/>
                    <a:pt x="651" y="301"/>
                    <a:pt x="667" y="334"/>
                  </a:cubicBezTo>
                  <a:cubicBezTo>
                    <a:pt x="734" y="401"/>
                    <a:pt x="767" y="501"/>
                    <a:pt x="767" y="568"/>
                  </a:cubicBezTo>
                  <a:lnTo>
                    <a:pt x="200" y="901"/>
                  </a:lnTo>
                  <a:cubicBezTo>
                    <a:pt x="200" y="834"/>
                    <a:pt x="200" y="768"/>
                    <a:pt x="200" y="701"/>
                  </a:cubicBezTo>
                  <a:cubicBezTo>
                    <a:pt x="234" y="668"/>
                    <a:pt x="234" y="601"/>
                    <a:pt x="267" y="534"/>
                  </a:cubicBezTo>
                  <a:cubicBezTo>
                    <a:pt x="300" y="501"/>
                    <a:pt x="334" y="467"/>
                    <a:pt x="367" y="401"/>
                  </a:cubicBezTo>
                  <a:cubicBezTo>
                    <a:pt x="400" y="367"/>
                    <a:pt x="434" y="334"/>
                    <a:pt x="467" y="334"/>
                  </a:cubicBezTo>
                  <a:cubicBezTo>
                    <a:pt x="517" y="301"/>
                    <a:pt x="559" y="284"/>
                    <a:pt x="592" y="284"/>
                  </a:cubicBezTo>
                  <a:close/>
                  <a:moveTo>
                    <a:pt x="667" y="0"/>
                  </a:moveTo>
                  <a:cubicBezTo>
                    <a:pt x="601" y="0"/>
                    <a:pt x="534" y="34"/>
                    <a:pt x="467" y="67"/>
                  </a:cubicBezTo>
                  <a:cubicBezTo>
                    <a:pt x="400" y="100"/>
                    <a:pt x="334" y="167"/>
                    <a:pt x="300" y="234"/>
                  </a:cubicBezTo>
                  <a:cubicBezTo>
                    <a:pt x="234" y="301"/>
                    <a:pt x="200" y="367"/>
                    <a:pt x="167" y="434"/>
                  </a:cubicBezTo>
                  <a:cubicBezTo>
                    <a:pt x="100" y="534"/>
                    <a:pt x="67" y="634"/>
                    <a:pt x="67" y="701"/>
                  </a:cubicBezTo>
                  <a:cubicBezTo>
                    <a:pt x="34" y="801"/>
                    <a:pt x="34" y="901"/>
                    <a:pt x="0" y="1001"/>
                  </a:cubicBezTo>
                  <a:cubicBezTo>
                    <a:pt x="0" y="1101"/>
                    <a:pt x="0" y="1201"/>
                    <a:pt x="0" y="1268"/>
                  </a:cubicBezTo>
                  <a:cubicBezTo>
                    <a:pt x="34" y="1335"/>
                    <a:pt x="34" y="1435"/>
                    <a:pt x="67" y="1502"/>
                  </a:cubicBezTo>
                  <a:cubicBezTo>
                    <a:pt x="67" y="1568"/>
                    <a:pt x="100" y="1635"/>
                    <a:pt x="167" y="1668"/>
                  </a:cubicBezTo>
                  <a:cubicBezTo>
                    <a:pt x="200" y="1702"/>
                    <a:pt x="234" y="1735"/>
                    <a:pt x="300" y="1735"/>
                  </a:cubicBezTo>
                  <a:cubicBezTo>
                    <a:pt x="367" y="1735"/>
                    <a:pt x="400" y="1735"/>
                    <a:pt x="467" y="1702"/>
                  </a:cubicBezTo>
                  <a:cubicBezTo>
                    <a:pt x="534" y="1668"/>
                    <a:pt x="601" y="1602"/>
                    <a:pt x="667" y="1568"/>
                  </a:cubicBezTo>
                  <a:cubicBezTo>
                    <a:pt x="701" y="1502"/>
                    <a:pt x="734" y="1435"/>
                    <a:pt x="801" y="1368"/>
                  </a:cubicBezTo>
                  <a:cubicBezTo>
                    <a:pt x="801" y="1335"/>
                    <a:pt x="834" y="1268"/>
                    <a:pt x="867" y="1201"/>
                  </a:cubicBezTo>
                  <a:cubicBezTo>
                    <a:pt x="867" y="1168"/>
                    <a:pt x="901" y="1135"/>
                    <a:pt x="901" y="1068"/>
                  </a:cubicBezTo>
                  <a:lnTo>
                    <a:pt x="901" y="1035"/>
                  </a:lnTo>
                  <a:cubicBezTo>
                    <a:pt x="884" y="1018"/>
                    <a:pt x="876" y="1009"/>
                    <a:pt x="872" y="1009"/>
                  </a:cubicBezTo>
                  <a:cubicBezTo>
                    <a:pt x="867" y="1009"/>
                    <a:pt x="867" y="1018"/>
                    <a:pt x="867" y="1035"/>
                  </a:cubicBezTo>
                  <a:lnTo>
                    <a:pt x="801" y="1068"/>
                  </a:lnTo>
                  <a:cubicBezTo>
                    <a:pt x="767" y="1068"/>
                    <a:pt x="767" y="1068"/>
                    <a:pt x="767" y="1101"/>
                  </a:cubicBezTo>
                  <a:cubicBezTo>
                    <a:pt x="767" y="1101"/>
                    <a:pt x="734" y="1101"/>
                    <a:pt x="734" y="1135"/>
                  </a:cubicBezTo>
                  <a:cubicBezTo>
                    <a:pt x="701" y="1201"/>
                    <a:pt x="667" y="1235"/>
                    <a:pt x="634" y="1301"/>
                  </a:cubicBezTo>
                  <a:cubicBezTo>
                    <a:pt x="601" y="1335"/>
                    <a:pt x="534" y="1401"/>
                    <a:pt x="467" y="1435"/>
                  </a:cubicBezTo>
                  <a:cubicBezTo>
                    <a:pt x="451" y="1451"/>
                    <a:pt x="417" y="1460"/>
                    <a:pt x="384" y="1460"/>
                  </a:cubicBezTo>
                  <a:cubicBezTo>
                    <a:pt x="350" y="1460"/>
                    <a:pt x="317" y="1451"/>
                    <a:pt x="300" y="1435"/>
                  </a:cubicBezTo>
                  <a:cubicBezTo>
                    <a:pt x="234" y="1368"/>
                    <a:pt x="200" y="1268"/>
                    <a:pt x="200" y="1168"/>
                  </a:cubicBezTo>
                  <a:lnTo>
                    <a:pt x="901" y="768"/>
                  </a:lnTo>
                  <a:cubicBezTo>
                    <a:pt x="901" y="768"/>
                    <a:pt x="901" y="734"/>
                    <a:pt x="934" y="734"/>
                  </a:cubicBezTo>
                  <a:cubicBezTo>
                    <a:pt x="934" y="701"/>
                    <a:pt x="934" y="668"/>
                    <a:pt x="934" y="668"/>
                  </a:cubicBezTo>
                  <a:lnTo>
                    <a:pt x="934" y="568"/>
                  </a:lnTo>
                  <a:cubicBezTo>
                    <a:pt x="934" y="467"/>
                    <a:pt x="934" y="367"/>
                    <a:pt x="901" y="267"/>
                  </a:cubicBezTo>
                  <a:cubicBezTo>
                    <a:pt x="867" y="201"/>
                    <a:pt x="834" y="134"/>
                    <a:pt x="801" y="67"/>
                  </a:cubicBezTo>
                  <a:cubicBezTo>
                    <a:pt x="767" y="34"/>
                    <a:pt x="701" y="0"/>
                    <a:pt x="6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3871275" y="1902625"/>
              <a:ext cx="36700" cy="55075"/>
            </a:xfrm>
            <a:custGeom>
              <a:avLst/>
              <a:gdLst/>
              <a:ahLst/>
              <a:cxnLst/>
              <a:rect l="l" t="t" r="r" b="b"/>
              <a:pathLst>
                <a:path w="1468" h="2203" extrusionOk="0">
                  <a:moveTo>
                    <a:pt x="1435" y="1"/>
                  </a:moveTo>
                  <a:lnTo>
                    <a:pt x="1368" y="34"/>
                  </a:lnTo>
                  <a:cubicBezTo>
                    <a:pt x="1335" y="68"/>
                    <a:pt x="1335" y="68"/>
                    <a:pt x="1301" y="101"/>
                  </a:cubicBezTo>
                  <a:cubicBezTo>
                    <a:pt x="1301" y="101"/>
                    <a:pt x="1301" y="134"/>
                    <a:pt x="1301" y="168"/>
                  </a:cubicBezTo>
                  <a:lnTo>
                    <a:pt x="1068" y="1302"/>
                  </a:lnTo>
                  <a:lnTo>
                    <a:pt x="801" y="435"/>
                  </a:lnTo>
                  <a:cubicBezTo>
                    <a:pt x="801" y="401"/>
                    <a:pt x="801" y="401"/>
                    <a:pt x="801" y="401"/>
                  </a:cubicBezTo>
                  <a:lnTo>
                    <a:pt x="701" y="401"/>
                  </a:lnTo>
                  <a:cubicBezTo>
                    <a:pt x="701" y="435"/>
                    <a:pt x="667" y="435"/>
                    <a:pt x="667" y="468"/>
                  </a:cubicBezTo>
                  <a:cubicBezTo>
                    <a:pt x="667" y="468"/>
                    <a:pt x="634" y="501"/>
                    <a:pt x="634" y="535"/>
                  </a:cubicBezTo>
                  <a:lnTo>
                    <a:pt x="401" y="1669"/>
                  </a:lnTo>
                  <a:lnTo>
                    <a:pt x="200" y="802"/>
                  </a:lnTo>
                  <a:cubicBezTo>
                    <a:pt x="167" y="768"/>
                    <a:pt x="167" y="768"/>
                    <a:pt x="167" y="768"/>
                  </a:cubicBezTo>
                  <a:lnTo>
                    <a:pt x="134" y="768"/>
                  </a:lnTo>
                  <a:lnTo>
                    <a:pt x="67" y="802"/>
                  </a:lnTo>
                  <a:cubicBezTo>
                    <a:pt x="34" y="802"/>
                    <a:pt x="34" y="802"/>
                    <a:pt x="34" y="835"/>
                  </a:cubicBezTo>
                  <a:cubicBezTo>
                    <a:pt x="0" y="835"/>
                    <a:pt x="0" y="868"/>
                    <a:pt x="34" y="902"/>
                  </a:cubicBezTo>
                  <a:lnTo>
                    <a:pt x="334" y="2136"/>
                  </a:lnTo>
                  <a:cubicBezTo>
                    <a:pt x="334" y="2169"/>
                    <a:pt x="334" y="2169"/>
                    <a:pt x="334" y="2203"/>
                  </a:cubicBezTo>
                  <a:lnTo>
                    <a:pt x="367" y="2203"/>
                  </a:lnTo>
                  <a:lnTo>
                    <a:pt x="434" y="2169"/>
                  </a:lnTo>
                  <a:cubicBezTo>
                    <a:pt x="467" y="2136"/>
                    <a:pt x="467" y="2136"/>
                    <a:pt x="467" y="2103"/>
                  </a:cubicBezTo>
                  <a:lnTo>
                    <a:pt x="501" y="2036"/>
                  </a:lnTo>
                  <a:lnTo>
                    <a:pt x="734" y="902"/>
                  </a:lnTo>
                  <a:lnTo>
                    <a:pt x="968" y="1769"/>
                  </a:lnTo>
                  <a:cubicBezTo>
                    <a:pt x="968" y="1769"/>
                    <a:pt x="1001" y="1802"/>
                    <a:pt x="1001" y="1802"/>
                  </a:cubicBezTo>
                  <a:lnTo>
                    <a:pt x="1034" y="1802"/>
                  </a:lnTo>
                  <a:lnTo>
                    <a:pt x="1101" y="1769"/>
                  </a:lnTo>
                  <a:cubicBezTo>
                    <a:pt x="1134" y="1769"/>
                    <a:pt x="1134" y="1769"/>
                    <a:pt x="1134" y="1736"/>
                  </a:cubicBezTo>
                  <a:cubicBezTo>
                    <a:pt x="1134" y="1702"/>
                    <a:pt x="1168" y="1702"/>
                    <a:pt x="1168" y="1669"/>
                  </a:cubicBezTo>
                  <a:lnTo>
                    <a:pt x="1468" y="68"/>
                  </a:lnTo>
                  <a:cubicBezTo>
                    <a:pt x="1468" y="34"/>
                    <a:pt x="1468" y="34"/>
                    <a:pt x="1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6"/>
            <p:cNvSpPr/>
            <p:nvPr/>
          </p:nvSpPr>
          <p:spPr>
            <a:xfrm>
              <a:off x="3922150" y="1885125"/>
              <a:ext cx="20850" cy="44225"/>
            </a:xfrm>
            <a:custGeom>
              <a:avLst/>
              <a:gdLst/>
              <a:ahLst/>
              <a:cxnLst/>
              <a:rect l="l" t="t" r="r" b="b"/>
              <a:pathLst>
                <a:path w="834" h="1769" extrusionOk="0">
                  <a:moveTo>
                    <a:pt x="600" y="0"/>
                  </a:moveTo>
                  <a:cubicBezTo>
                    <a:pt x="534" y="0"/>
                    <a:pt x="467" y="34"/>
                    <a:pt x="434" y="67"/>
                  </a:cubicBezTo>
                  <a:cubicBezTo>
                    <a:pt x="300" y="134"/>
                    <a:pt x="200" y="234"/>
                    <a:pt x="133" y="367"/>
                  </a:cubicBezTo>
                  <a:cubicBezTo>
                    <a:pt x="100" y="434"/>
                    <a:pt x="67" y="501"/>
                    <a:pt x="67" y="568"/>
                  </a:cubicBezTo>
                  <a:cubicBezTo>
                    <a:pt x="67" y="601"/>
                    <a:pt x="67" y="668"/>
                    <a:pt x="67" y="734"/>
                  </a:cubicBezTo>
                  <a:cubicBezTo>
                    <a:pt x="67" y="834"/>
                    <a:pt x="67" y="901"/>
                    <a:pt x="133" y="1001"/>
                  </a:cubicBezTo>
                  <a:cubicBezTo>
                    <a:pt x="157" y="1025"/>
                    <a:pt x="197" y="1048"/>
                    <a:pt x="266" y="1048"/>
                  </a:cubicBezTo>
                  <a:cubicBezTo>
                    <a:pt x="295" y="1048"/>
                    <a:pt x="328" y="1044"/>
                    <a:pt x="367" y="1035"/>
                  </a:cubicBezTo>
                  <a:lnTo>
                    <a:pt x="500" y="1001"/>
                  </a:lnTo>
                  <a:lnTo>
                    <a:pt x="600" y="1001"/>
                  </a:lnTo>
                  <a:cubicBezTo>
                    <a:pt x="634" y="1001"/>
                    <a:pt x="667" y="1001"/>
                    <a:pt x="667" y="1035"/>
                  </a:cubicBezTo>
                  <a:cubicBezTo>
                    <a:pt x="701" y="1035"/>
                    <a:pt x="701" y="1068"/>
                    <a:pt x="701" y="1101"/>
                  </a:cubicBezTo>
                  <a:cubicBezTo>
                    <a:pt x="667" y="1135"/>
                    <a:pt x="667" y="1201"/>
                    <a:pt x="634" y="1201"/>
                  </a:cubicBezTo>
                  <a:cubicBezTo>
                    <a:pt x="600" y="1235"/>
                    <a:pt x="600" y="1268"/>
                    <a:pt x="567" y="1301"/>
                  </a:cubicBezTo>
                  <a:cubicBezTo>
                    <a:pt x="534" y="1335"/>
                    <a:pt x="534" y="1368"/>
                    <a:pt x="500" y="1401"/>
                  </a:cubicBezTo>
                  <a:lnTo>
                    <a:pt x="400" y="1468"/>
                  </a:lnTo>
                  <a:cubicBezTo>
                    <a:pt x="367" y="1502"/>
                    <a:pt x="300" y="1502"/>
                    <a:pt x="267" y="1502"/>
                  </a:cubicBezTo>
                  <a:cubicBezTo>
                    <a:pt x="234" y="1502"/>
                    <a:pt x="200" y="1502"/>
                    <a:pt x="167" y="1468"/>
                  </a:cubicBezTo>
                  <a:lnTo>
                    <a:pt x="133" y="1435"/>
                  </a:lnTo>
                  <a:lnTo>
                    <a:pt x="33" y="1468"/>
                  </a:lnTo>
                  <a:cubicBezTo>
                    <a:pt x="33" y="1502"/>
                    <a:pt x="0" y="1502"/>
                    <a:pt x="0" y="1535"/>
                  </a:cubicBezTo>
                  <a:cubicBezTo>
                    <a:pt x="0" y="1535"/>
                    <a:pt x="0" y="1568"/>
                    <a:pt x="0" y="1602"/>
                  </a:cubicBezTo>
                  <a:cubicBezTo>
                    <a:pt x="0" y="1635"/>
                    <a:pt x="0" y="1668"/>
                    <a:pt x="33" y="1702"/>
                  </a:cubicBezTo>
                  <a:cubicBezTo>
                    <a:pt x="67" y="1735"/>
                    <a:pt x="67" y="1735"/>
                    <a:pt x="133" y="1768"/>
                  </a:cubicBezTo>
                  <a:lnTo>
                    <a:pt x="234" y="1768"/>
                  </a:lnTo>
                  <a:cubicBezTo>
                    <a:pt x="300" y="1768"/>
                    <a:pt x="367" y="1735"/>
                    <a:pt x="434" y="1702"/>
                  </a:cubicBezTo>
                  <a:cubicBezTo>
                    <a:pt x="467" y="1668"/>
                    <a:pt x="534" y="1602"/>
                    <a:pt x="600" y="1568"/>
                  </a:cubicBezTo>
                  <a:cubicBezTo>
                    <a:pt x="634" y="1502"/>
                    <a:pt x="701" y="1435"/>
                    <a:pt x="734" y="1368"/>
                  </a:cubicBezTo>
                  <a:cubicBezTo>
                    <a:pt x="767" y="1335"/>
                    <a:pt x="801" y="1268"/>
                    <a:pt x="801" y="1201"/>
                  </a:cubicBezTo>
                  <a:cubicBezTo>
                    <a:pt x="834" y="1135"/>
                    <a:pt x="834" y="1068"/>
                    <a:pt x="834" y="1001"/>
                  </a:cubicBezTo>
                  <a:cubicBezTo>
                    <a:pt x="834" y="934"/>
                    <a:pt x="834" y="901"/>
                    <a:pt x="834" y="834"/>
                  </a:cubicBezTo>
                  <a:cubicBezTo>
                    <a:pt x="834" y="801"/>
                    <a:pt x="801" y="768"/>
                    <a:pt x="767" y="734"/>
                  </a:cubicBezTo>
                  <a:cubicBezTo>
                    <a:pt x="767" y="734"/>
                    <a:pt x="734" y="701"/>
                    <a:pt x="667" y="701"/>
                  </a:cubicBezTo>
                  <a:lnTo>
                    <a:pt x="534" y="701"/>
                  </a:lnTo>
                  <a:lnTo>
                    <a:pt x="400" y="734"/>
                  </a:lnTo>
                  <a:lnTo>
                    <a:pt x="300" y="734"/>
                  </a:lnTo>
                  <a:cubicBezTo>
                    <a:pt x="267" y="734"/>
                    <a:pt x="234" y="701"/>
                    <a:pt x="234" y="701"/>
                  </a:cubicBezTo>
                  <a:cubicBezTo>
                    <a:pt x="234" y="668"/>
                    <a:pt x="234" y="634"/>
                    <a:pt x="234" y="601"/>
                  </a:cubicBezTo>
                  <a:cubicBezTo>
                    <a:pt x="234" y="568"/>
                    <a:pt x="267" y="501"/>
                    <a:pt x="300" y="434"/>
                  </a:cubicBezTo>
                  <a:cubicBezTo>
                    <a:pt x="334" y="367"/>
                    <a:pt x="367" y="334"/>
                    <a:pt x="434" y="301"/>
                  </a:cubicBezTo>
                  <a:cubicBezTo>
                    <a:pt x="467" y="267"/>
                    <a:pt x="534" y="267"/>
                    <a:pt x="600" y="267"/>
                  </a:cubicBezTo>
                  <a:cubicBezTo>
                    <a:pt x="600" y="267"/>
                    <a:pt x="634" y="267"/>
                    <a:pt x="667" y="301"/>
                  </a:cubicBezTo>
                  <a:cubicBezTo>
                    <a:pt x="667" y="334"/>
                    <a:pt x="667" y="334"/>
                    <a:pt x="701" y="334"/>
                  </a:cubicBezTo>
                  <a:lnTo>
                    <a:pt x="734" y="334"/>
                  </a:lnTo>
                  <a:lnTo>
                    <a:pt x="801" y="267"/>
                  </a:lnTo>
                  <a:cubicBezTo>
                    <a:pt x="801" y="267"/>
                    <a:pt x="801" y="267"/>
                    <a:pt x="834" y="234"/>
                  </a:cubicBezTo>
                  <a:cubicBezTo>
                    <a:pt x="834" y="201"/>
                    <a:pt x="834" y="201"/>
                    <a:pt x="834" y="167"/>
                  </a:cubicBezTo>
                  <a:cubicBezTo>
                    <a:pt x="834" y="134"/>
                    <a:pt x="801" y="101"/>
                    <a:pt x="801" y="67"/>
                  </a:cubicBezTo>
                  <a:cubicBezTo>
                    <a:pt x="767" y="34"/>
                    <a:pt x="734" y="0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6"/>
            <p:cNvSpPr/>
            <p:nvPr/>
          </p:nvSpPr>
          <p:spPr>
            <a:xfrm>
              <a:off x="3949650" y="1861150"/>
              <a:ext cx="5025" cy="56325"/>
            </a:xfrm>
            <a:custGeom>
              <a:avLst/>
              <a:gdLst/>
              <a:ahLst/>
              <a:cxnLst/>
              <a:rect l="l" t="t" r="r" b="b"/>
              <a:pathLst>
                <a:path w="201" h="2253" extrusionOk="0">
                  <a:moveTo>
                    <a:pt x="184" y="0"/>
                  </a:moveTo>
                  <a:cubicBezTo>
                    <a:pt x="176" y="0"/>
                    <a:pt x="168" y="9"/>
                    <a:pt x="168" y="25"/>
                  </a:cubicBezTo>
                  <a:lnTo>
                    <a:pt x="68" y="92"/>
                  </a:lnTo>
                  <a:cubicBezTo>
                    <a:pt x="34" y="92"/>
                    <a:pt x="34" y="92"/>
                    <a:pt x="1" y="126"/>
                  </a:cubicBezTo>
                  <a:cubicBezTo>
                    <a:pt x="1" y="159"/>
                    <a:pt x="1" y="159"/>
                    <a:pt x="1" y="192"/>
                  </a:cubicBezTo>
                  <a:lnTo>
                    <a:pt x="1" y="359"/>
                  </a:lnTo>
                  <a:cubicBezTo>
                    <a:pt x="1" y="392"/>
                    <a:pt x="1" y="392"/>
                    <a:pt x="1" y="426"/>
                  </a:cubicBezTo>
                  <a:lnTo>
                    <a:pt x="68" y="426"/>
                  </a:lnTo>
                  <a:lnTo>
                    <a:pt x="168" y="359"/>
                  </a:lnTo>
                  <a:cubicBezTo>
                    <a:pt x="168" y="326"/>
                    <a:pt x="201" y="326"/>
                    <a:pt x="201" y="326"/>
                  </a:cubicBezTo>
                  <a:cubicBezTo>
                    <a:pt x="201" y="292"/>
                    <a:pt x="201" y="259"/>
                    <a:pt x="201" y="226"/>
                  </a:cubicBezTo>
                  <a:lnTo>
                    <a:pt x="201" y="59"/>
                  </a:lnTo>
                  <a:cubicBezTo>
                    <a:pt x="201" y="59"/>
                    <a:pt x="201" y="25"/>
                    <a:pt x="201" y="25"/>
                  </a:cubicBezTo>
                  <a:cubicBezTo>
                    <a:pt x="201" y="9"/>
                    <a:pt x="193" y="0"/>
                    <a:pt x="184" y="0"/>
                  </a:cubicBezTo>
                  <a:close/>
                  <a:moveTo>
                    <a:pt x="168" y="593"/>
                  </a:moveTo>
                  <a:lnTo>
                    <a:pt x="101" y="659"/>
                  </a:lnTo>
                  <a:cubicBezTo>
                    <a:pt x="68" y="659"/>
                    <a:pt x="68" y="659"/>
                    <a:pt x="68" y="693"/>
                  </a:cubicBezTo>
                  <a:cubicBezTo>
                    <a:pt x="34" y="726"/>
                    <a:pt x="34" y="726"/>
                    <a:pt x="68" y="759"/>
                  </a:cubicBezTo>
                  <a:lnTo>
                    <a:pt x="68" y="2194"/>
                  </a:lnTo>
                  <a:cubicBezTo>
                    <a:pt x="34" y="2194"/>
                    <a:pt x="34" y="2227"/>
                    <a:pt x="68" y="2227"/>
                  </a:cubicBezTo>
                  <a:cubicBezTo>
                    <a:pt x="68" y="2244"/>
                    <a:pt x="68" y="2252"/>
                    <a:pt x="72" y="2252"/>
                  </a:cubicBezTo>
                  <a:cubicBezTo>
                    <a:pt x="76" y="2252"/>
                    <a:pt x="84" y="2244"/>
                    <a:pt x="101" y="2227"/>
                  </a:cubicBezTo>
                  <a:lnTo>
                    <a:pt x="168" y="2194"/>
                  </a:lnTo>
                  <a:cubicBezTo>
                    <a:pt x="168" y="2194"/>
                    <a:pt x="201" y="2160"/>
                    <a:pt x="201" y="2160"/>
                  </a:cubicBezTo>
                  <a:cubicBezTo>
                    <a:pt x="201" y="2127"/>
                    <a:pt x="201" y="2094"/>
                    <a:pt x="201" y="2094"/>
                  </a:cubicBezTo>
                  <a:lnTo>
                    <a:pt x="201" y="659"/>
                  </a:lnTo>
                  <a:cubicBezTo>
                    <a:pt x="201" y="626"/>
                    <a:pt x="201" y="626"/>
                    <a:pt x="201" y="59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6"/>
            <p:cNvSpPr/>
            <p:nvPr/>
          </p:nvSpPr>
          <p:spPr>
            <a:xfrm>
              <a:off x="3958825" y="1853425"/>
              <a:ext cx="17550" cy="53000"/>
            </a:xfrm>
            <a:custGeom>
              <a:avLst/>
              <a:gdLst/>
              <a:ahLst/>
              <a:cxnLst/>
              <a:rect l="l" t="t" r="r" b="b"/>
              <a:pathLst>
                <a:path w="702" h="2120" extrusionOk="0">
                  <a:moveTo>
                    <a:pt x="301" y="1"/>
                  </a:moveTo>
                  <a:lnTo>
                    <a:pt x="234" y="34"/>
                  </a:lnTo>
                  <a:cubicBezTo>
                    <a:pt x="234" y="68"/>
                    <a:pt x="201" y="68"/>
                    <a:pt x="201" y="101"/>
                  </a:cubicBezTo>
                  <a:cubicBezTo>
                    <a:pt x="201" y="101"/>
                    <a:pt x="201" y="134"/>
                    <a:pt x="201" y="168"/>
                  </a:cubicBezTo>
                  <a:lnTo>
                    <a:pt x="201" y="635"/>
                  </a:lnTo>
                  <a:lnTo>
                    <a:pt x="67" y="735"/>
                  </a:lnTo>
                  <a:cubicBezTo>
                    <a:pt x="34" y="735"/>
                    <a:pt x="34" y="768"/>
                    <a:pt x="1" y="801"/>
                  </a:cubicBezTo>
                  <a:cubicBezTo>
                    <a:pt x="1" y="801"/>
                    <a:pt x="1" y="835"/>
                    <a:pt x="1" y="868"/>
                  </a:cubicBezTo>
                  <a:lnTo>
                    <a:pt x="1" y="968"/>
                  </a:lnTo>
                  <a:cubicBezTo>
                    <a:pt x="1" y="968"/>
                    <a:pt x="1" y="1002"/>
                    <a:pt x="1" y="1002"/>
                  </a:cubicBezTo>
                  <a:lnTo>
                    <a:pt x="67" y="1002"/>
                  </a:lnTo>
                  <a:lnTo>
                    <a:pt x="201" y="902"/>
                  </a:lnTo>
                  <a:lnTo>
                    <a:pt x="201" y="1702"/>
                  </a:lnTo>
                  <a:cubicBezTo>
                    <a:pt x="201" y="1836"/>
                    <a:pt x="201" y="1969"/>
                    <a:pt x="268" y="2069"/>
                  </a:cubicBezTo>
                  <a:cubicBezTo>
                    <a:pt x="301" y="2102"/>
                    <a:pt x="334" y="2119"/>
                    <a:pt x="376" y="2119"/>
                  </a:cubicBezTo>
                  <a:cubicBezTo>
                    <a:pt x="418" y="2119"/>
                    <a:pt x="468" y="2102"/>
                    <a:pt x="534" y="2069"/>
                  </a:cubicBezTo>
                  <a:lnTo>
                    <a:pt x="668" y="2002"/>
                  </a:lnTo>
                  <a:cubicBezTo>
                    <a:pt x="668" y="1969"/>
                    <a:pt x="701" y="1969"/>
                    <a:pt x="701" y="1936"/>
                  </a:cubicBezTo>
                  <a:cubicBezTo>
                    <a:pt x="701" y="1936"/>
                    <a:pt x="701" y="1902"/>
                    <a:pt x="701" y="1869"/>
                  </a:cubicBezTo>
                  <a:lnTo>
                    <a:pt x="701" y="1769"/>
                  </a:lnTo>
                  <a:cubicBezTo>
                    <a:pt x="701" y="1769"/>
                    <a:pt x="701" y="1735"/>
                    <a:pt x="701" y="1735"/>
                  </a:cubicBezTo>
                  <a:cubicBezTo>
                    <a:pt x="685" y="1719"/>
                    <a:pt x="676" y="1710"/>
                    <a:pt x="672" y="1710"/>
                  </a:cubicBezTo>
                  <a:cubicBezTo>
                    <a:pt x="668" y="1710"/>
                    <a:pt x="668" y="1719"/>
                    <a:pt x="668" y="1735"/>
                  </a:cubicBezTo>
                  <a:lnTo>
                    <a:pt x="534" y="1802"/>
                  </a:lnTo>
                  <a:lnTo>
                    <a:pt x="401" y="1802"/>
                  </a:lnTo>
                  <a:cubicBezTo>
                    <a:pt x="401" y="1769"/>
                    <a:pt x="401" y="1735"/>
                    <a:pt x="401" y="1702"/>
                  </a:cubicBezTo>
                  <a:cubicBezTo>
                    <a:pt x="401" y="1669"/>
                    <a:pt x="401" y="1635"/>
                    <a:pt x="401" y="1602"/>
                  </a:cubicBezTo>
                  <a:lnTo>
                    <a:pt x="334" y="801"/>
                  </a:lnTo>
                  <a:lnTo>
                    <a:pt x="601" y="668"/>
                  </a:lnTo>
                  <a:cubicBezTo>
                    <a:pt x="635" y="635"/>
                    <a:pt x="635" y="635"/>
                    <a:pt x="635" y="601"/>
                  </a:cubicBezTo>
                  <a:cubicBezTo>
                    <a:pt x="635" y="601"/>
                    <a:pt x="635" y="568"/>
                    <a:pt x="635" y="535"/>
                  </a:cubicBezTo>
                  <a:lnTo>
                    <a:pt x="635" y="468"/>
                  </a:lnTo>
                  <a:cubicBezTo>
                    <a:pt x="635" y="435"/>
                    <a:pt x="635" y="401"/>
                    <a:pt x="635" y="401"/>
                  </a:cubicBezTo>
                  <a:lnTo>
                    <a:pt x="601" y="401"/>
                  </a:lnTo>
                  <a:lnTo>
                    <a:pt x="334" y="535"/>
                  </a:lnTo>
                  <a:lnTo>
                    <a:pt x="334" y="34"/>
                  </a:lnTo>
                  <a:cubicBezTo>
                    <a:pt x="368" y="34"/>
                    <a:pt x="368" y="1"/>
                    <a:pt x="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3980525" y="1851775"/>
              <a:ext cx="22525" cy="44225"/>
            </a:xfrm>
            <a:custGeom>
              <a:avLst/>
              <a:gdLst/>
              <a:ahLst/>
              <a:cxnLst/>
              <a:rect l="l" t="t" r="r" b="b"/>
              <a:pathLst>
                <a:path w="901" h="1769" extrusionOk="0">
                  <a:moveTo>
                    <a:pt x="555" y="284"/>
                  </a:moveTo>
                  <a:cubicBezTo>
                    <a:pt x="592" y="284"/>
                    <a:pt x="634" y="300"/>
                    <a:pt x="667" y="334"/>
                  </a:cubicBezTo>
                  <a:cubicBezTo>
                    <a:pt x="701" y="400"/>
                    <a:pt x="734" y="501"/>
                    <a:pt x="734" y="567"/>
                  </a:cubicBezTo>
                  <a:lnTo>
                    <a:pt x="167" y="901"/>
                  </a:lnTo>
                  <a:cubicBezTo>
                    <a:pt x="167" y="834"/>
                    <a:pt x="167" y="767"/>
                    <a:pt x="200" y="701"/>
                  </a:cubicBezTo>
                  <a:cubicBezTo>
                    <a:pt x="200" y="667"/>
                    <a:pt x="234" y="601"/>
                    <a:pt x="267" y="534"/>
                  </a:cubicBezTo>
                  <a:cubicBezTo>
                    <a:pt x="267" y="501"/>
                    <a:pt x="300" y="467"/>
                    <a:pt x="334" y="400"/>
                  </a:cubicBezTo>
                  <a:cubicBezTo>
                    <a:pt x="367" y="367"/>
                    <a:pt x="400" y="334"/>
                    <a:pt x="467" y="334"/>
                  </a:cubicBezTo>
                  <a:cubicBezTo>
                    <a:pt x="484" y="300"/>
                    <a:pt x="517" y="284"/>
                    <a:pt x="555" y="284"/>
                  </a:cubicBezTo>
                  <a:close/>
                  <a:moveTo>
                    <a:pt x="634" y="0"/>
                  </a:moveTo>
                  <a:cubicBezTo>
                    <a:pt x="567" y="0"/>
                    <a:pt x="500" y="34"/>
                    <a:pt x="467" y="67"/>
                  </a:cubicBezTo>
                  <a:cubicBezTo>
                    <a:pt x="367" y="100"/>
                    <a:pt x="334" y="134"/>
                    <a:pt x="267" y="200"/>
                  </a:cubicBezTo>
                  <a:cubicBezTo>
                    <a:pt x="200" y="267"/>
                    <a:pt x="167" y="367"/>
                    <a:pt x="133" y="434"/>
                  </a:cubicBezTo>
                  <a:cubicBezTo>
                    <a:pt x="100" y="534"/>
                    <a:pt x="67" y="601"/>
                    <a:pt x="33" y="701"/>
                  </a:cubicBezTo>
                  <a:cubicBezTo>
                    <a:pt x="0" y="801"/>
                    <a:pt x="0" y="901"/>
                    <a:pt x="0" y="1001"/>
                  </a:cubicBezTo>
                  <a:cubicBezTo>
                    <a:pt x="0" y="1068"/>
                    <a:pt x="0" y="1168"/>
                    <a:pt x="0" y="1268"/>
                  </a:cubicBezTo>
                  <a:cubicBezTo>
                    <a:pt x="0" y="1368"/>
                    <a:pt x="0" y="1435"/>
                    <a:pt x="33" y="1535"/>
                  </a:cubicBezTo>
                  <a:cubicBezTo>
                    <a:pt x="67" y="1568"/>
                    <a:pt x="100" y="1635"/>
                    <a:pt x="133" y="1701"/>
                  </a:cubicBezTo>
                  <a:cubicBezTo>
                    <a:pt x="167" y="1735"/>
                    <a:pt x="234" y="1735"/>
                    <a:pt x="267" y="1768"/>
                  </a:cubicBezTo>
                  <a:cubicBezTo>
                    <a:pt x="334" y="1768"/>
                    <a:pt x="400" y="1735"/>
                    <a:pt x="467" y="1701"/>
                  </a:cubicBezTo>
                  <a:cubicBezTo>
                    <a:pt x="534" y="1668"/>
                    <a:pt x="567" y="1635"/>
                    <a:pt x="634" y="1568"/>
                  </a:cubicBezTo>
                  <a:cubicBezTo>
                    <a:pt x="701" y="1501"/>
                    <a:pt x="734" y="1435"/>
                    <a:pt x="767" y="1401"/>
                  </a:cubicBezTo>
                  <a:cubicBezTo>
                    <a:pt x="801" y="1334"/>
                    <a:pt x="834" y="1268"/>
                    <a:pt x="834" y="1234"/>
                  </a:cubicBezTo>
                  <a:cubicBezTo>
                    <a:pt x="867" y="1168"/>
                    <a:pt x="867" y="1134"/>
                    <a:pt x="867" y="1068"/>
                  </a:cubicBezTo>
                  <a:cubicBezTo>
                    <a:pt x="901" y="1068"/>
                    <a:pt x="901" y="1034"/>
                    <a:pt x="867" y="1034"/>
                  </a:cubicBezTo>
                  <a:lnTo>
                    <a:pt x="834" y="1034"/>
                  </a:lnTo>
                  <a:lnTo>
                    <a:pt x="801" y="1068"/>
                  </a:lnTo>
                  <a:cubicBezTo>
                    <a:pt x="767" y="1068"/>
                    <a:pt x="767" y="1068"/>
                    <a:pt x="734" y="1101"/>
                  </a:cubicBezTo>
                  <a:lnTo>
                    <a:pt x="734" y="1134"/>
                  </a:lnTo>
                  <a:cubicBezTo>
                    <a:pt x="701" y="1201"/>
                    <a:pt x="667" y="1268"/>
                    <a:pt x="634" y="1301"/>
                  </a:cubicBezTo>
                  <a:cubicBezTo>
                    <a:pt x="600" y="1368"/>
                    <a:pt x="534" y="1401"/>
                    <a:pt x="467" y="1435"/>
                  </a:cubicBezTo>
                  <a:cubicBezTo>
                    <a:pt x="434" y="1468"/>
                    <a:pt x="400" y="1485"/>
                    <a:pt x="367" y="1485"/>
                  </a:cubicBezTo>
                  <a:cubicBezTo>
                    <a:pt x="334" y="1485"/>
                    <a:pt x="300" y="1468"/>
                    <a:pt x="267" y="1435"/>
                  </a:cubicBezTo>
                  <a:cubicBezTo>
                    <a:pt x="200" y="1368"/>
                    <a:pt x="167" y="1268"/>
                    <a:pt x="200" y="1168"/>
                  </a:cubicBezTo>
                  <a:lnTo>
                    <a:pt x="867" y="767"/>
                  </a:lnTo>
                  <a:cubicBezTo>
                    <a:pt x="901" y="734"/>
                    <a:pt x="901" y="734"/>
                    <a:pt x="901" y="701"/>
                  </a:cubicBezTo>
                  <a:cubicBezTo>
                    <a:pt x="901" y="701"/>
                    <a:pt x="901" y="667"/>
                    <a:pt x="901" y="634"/>
                  </a:cubicBezTo>
                  <a:lnTo>
                    <a:pt x="901" y="567"/>
                  </a:lnTo>
                  <a:cubicBezTo>
                    <a:pt x="901" y="467"/>
                    <a:pt x="901" y="367"/>
                    <a:pt x="867" y="267"/>
                  </a:cubicBezTo>
                  <a:cubicBezTo>
                    <a:pt x="867" y="200"/>
                    <a:pt x="834" y="134"/>
                    <a:pt x="801" y="67"/>
                  </a:cubicBezTo>
                  <a:cubicBezTo>
                    <a:pt x="734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6"/>
            <p:cNvSpPr/>
            <p:nvPr/>
          </p:nvSpPr>
          <p:spPr>
            <a:xfrm>
              <a:off x="4023875" y="1819025"/>
              <a:ext cx="35050" cy="56125"/>
            </a:xfrm>
            <a:custGeom>
              <a:avLst/>
              <a:gdLst/>
              <a:ahLst/>
              <a:cxnLst/>
              <a:rect l="l" t="t" r="r" b="b"/>
              <a:pathLst>
                <a:path w="1402" h="2245" extrusionOk="0">
                  <a:moveTo>
                    <a:pt x="1176" y="1"/>
                  </a:moveTo>
                  <a:cubicBezTo>
                    <a:pt x="1126" y="1"/>
                    <a:pt x="1068" y="26"/>
                    <a:pt x="1001" y="76"/>
                  </a:cubicBezTo>
                  <a:cubicBezTo>
                    <a:pt x="968" y="76"/>
                    <a:pt x="935" y="109"/>
                    <a:pt x="901" y="143"/>
                  </a:cubicBezTo>
                  <a:cubicBezTo>
                    <a:pt x="868" y="176"/>
                    <a:pt x="801" y="209"/>
                    <a:pt x="768" y="243"/>
                  </a:cubicBezTo>
                  <a:cubicBezTo>
                    <a:pt x="768" y="276"/>
                    <a:pt x="734" y="309"/>
                    <a:pt x="701" y="376"/>
                  </a:cubicBezTo>
                  <a:cubicBezTo>
                    <a:pt x="701" y="410"/>
                    <a:pt x="668" y="443"/>
                    <a:pt x="668" y="510"/>
                  </a:cubicBezTo>
                  <a:cubicBezTo>
                    <a:pt x="634" y="443"/>
                    <a:pt x="601" y="410"/>
                    <a:pt x="534" y="376"/>
                  </a:cubicBezTo>
                  <a:cubicBezTo>
                    <a:pt x="468" y="376"/>
                    <a:pt x="401" y="376"/>
                    <a:pt x="334" y="443"/>
                  </a:cubicBezTo>
                  <a:cubicBezTo>
                    <a:pt x="301" y="443"/>
                    <a:pt x="267" y="476"/>
                    <a:pt x="234" y="510"/>
                  </a:cubicBezTo>
                  <a:cubicBezTo>
                    <a:pt x="201" y="510"/>
                    <a:pt x="201" y="543"/>
                    <a:pt x="167" y="576"/>
                  </a:cubicBezTo>
                  <a:cubicBezTo>
                    <a:pt x="156" y="587"/>
                    <a:pt x="149" y="599"/>
                    <a:pt x="143" y="610"/>
                  </a:cubicBezTo>
                  <a:lnTo>
                    <a:pt x="134" y="610"/>
                  </a:lnTo>
                  <a:lnTo>
                    <a:pt x="67" y="643"/>
                  </a:lnTo>
                  <a:cubicBezTo>
                    <a:pt x="34" y="643"/>
                    <a:pt x="34" y="676"/>
                    <a:pt x="1" y="676"/>
                  </a:cubicBezTo>
                  <a:cubicBezTo>
                    <a:pt x="1" y="710"/>
                    <a:pt x="1" y="743"/>
                    <a:pt x="1" y="743"/>
                  </a:cubicBezTo>
                  <a:lnTo>
                    <a:pt x="1" y="2177"/>
                  </a:lnTo>
                  <a:cubicBezTo>
                    <a:pt x="1" y="2211"/>
                    <a:pt x="1" y="2211"/>
                    <a:pt x="1" y="2244"/>
                  </a:cubicBezTo>
                  <a:lnTo>
                    <a:pt x="67" y="2244"/>
                  </a:lnTo>
                  <a:lnTo>
                    <a:pt x="134" y="2177"/>
                  </a:lnTo>
                  <a:cubicBezTo>
                    <a:pt x="134" y="2177"/>
                    <a:pt x="167" y="2177"/>
                    <a:pt x="167" y="2144"/>
                  </a:cubicBezTo>
                  <a:cubicBezTo>
                    <a:pt x="167" y="2111"/>
                    <a:pt x="167" y="2111"/>
                    <a:pt x="167" y="2077"/>
                  </a:cubicBezTo>
                  <a:lnTo>
                    <a:pt x="167" y="1243"/>
                  </a:lnTo>
                  <a:cubicBezTo>
                    <a:pt x="167" y="1110"/>
                    <a:pt x="167" y="1010"/>
                    <a:pt x="234" y="877"/>
                  </a:cubicBezTo>
                  <a:cubicBezTo>
                    <a:pt x="267" y="776"/>
                    <a:pt x="334" y="710"/>
                    <a:pt x="401" y="676"/>
                  </a:cubicBezTo>
                  <a:cubicBezTo>
                    <a:pt x="434" y="643"/>
                    <a:pt x="468" y="626"/>
                    <a:pt x="497" y="626"/>
                  </a:cubicBezTo>
                  <a:cubicBezTo>
                    <a:pt x="526" y="626"/>
                    <a:pt x="551" y="643"/>
                    <a:pt x="568" y="676"/>
                  </a:cubicBezTo>
                  <a:cubicBezTo>
                    <a:pt x="634" y="776"/>
                    <a:pt x="634" y="877"/>
                    <a:pt x="634" y="977"/>
                  </a:cubicBezTo>
                  <a:lnTo>
                    <a:pt x="634" y="1811"/>
                  </a:lnTo>
                  <a:cubicBezTo>
                    <a:pt x="634" y="1844"/>
                    <a:pt x="634" y="1844"/>
                    <a:pt x="634" y="1877"/>
                  </a:cubicBezTo>
                  <a:lnTo>
                    <a:pt x="668" y="1877"/>
                  </a:lnTo>
                  <a:lnTo>
                    <a:pt x="734" y="1811"/>
                  </a:lnTo>
                  <a:cubicBezTo>
                    <a:pt x="768" y="1811"/>
                    <a:pt x="768" y="1811"/>
                    <a:pt x="768" y="1777"/>
                  </a:cubicBezTo>
                  <a:cubicBezTo>
                    <a:pt x="768" y="1744"/>
                    <a:pt x="768" y="1744"/>
                    <a:pt x="768" y="1710"/>
                  </a:cubicBezTo>
                  <a:lnTo>
                    <a:pt x="768" y="877"/>
                  </a:lnTo>
                  <a:cubicBezTo>
                    <a:pt x="768" y="743"/>
                    <a:pt x="801" y="610"/>
                    <a:pt x="835" y="510"/>
                  </a:cubicBezTo>
                  <a:cubicBezTo>
                    <a:pt x="868" y="410"/>
                    <a:pt x="935" y="343"/>
                    <a:pt x="1035" y="309"/>
                  </a:cubicBezTo>
                  <a:cubicBezTo>
                    <a:pt x="1068" y="276"/>
                    <a:pt x="1101" y="259"/>
                    <a:pt x="1131" y="259"/>
                  </a:cubicBezTo>
                  <a:cubicBezTo>
                    <a:pt x="1160" y="259"/>
                    <a:pt x="1185" y="276"/>
                    <a:pt x="1201" y="309"/>
                  </a:cubicBezTo>
                  <a:cubicBezTo>
                    <a:pt x="1235" y="410"/>
                    <a:pt x="1268" y="510"/>
                    <a:pt x="1268" y="610"/>
                  </a:cubicBezTo>
                  <a:lnTo>
                    <a:pt x="1268" y="1444"/>
                  </a:lnTo>
                  <a:cubicBezTo>
                    <a:pt x="1235" y="1477"/>
                    <a:pt x="1235" y="1477"/>
                    <a:pt x="1268" y="1510"/>
                  </a:cubicBezTo>
                  <a:lnTo>
                    <a:pt x="1302" y="1510"/>
                  </a:lnTo>
                  <a:lnTo>
                    <a:pt x="1368" y="1444"/>
                  </a:lnTo>
                  <a:cubicBezTo>
                    <a:pt x="1368" y="1444"/>
                    <a:pt x="1402" y="1444"/>
                    <a:pt x="1402" y="1410"/>
                  </a:cubicBezTo>
                  <a:cubicBezTo>
                    <a:pt x="1402" y="1377"/>
                    <a:pt x="1402" y="1377"/>
                    <a:pt x="1402" y="1344"/>
                  </a:cubicBezTo>
                  <a:lnTo>
                    <a:pt x="1402" y="510"/>
                  </a:lnTo>
                  <a:cubicBezTo>
                    <a:pt x="1402" y="343"/>
                    <a:pt x="1368" y="209"/>
                    <a:pt x="1302" y="76"/>
                  </a:cubicBezTo>
                  <a:cubicBezTo>
                    <a:pt x="1268" y="26"/>
                    <a:pt x="1226" y="1"/>
                    <a:pt x="1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6"/>
            <p:cNvSpPr/>
            <p:nvPr/>
          </p:nvSpPr>
          <p:spPr>
            <a:xfrm>
              <a:off x="4063900" y="1803400"/>
              <a:ext cx="21725" cy="45900"/>
            </a:xfrm>
            <a:custGeom>
              <a:avLst/>
              <a:gdLst/>
              <a:ahLst/>
              <a:cxnLst/>
              <a:rect l="l" t="t" r="r" b="b"/>
              <a:pathLst>
                <a:path w="869" h="1836" extrusionOk="0">
                  <a:moveTo>
                    <a:pt x="668" y="801"/>
                  </a:moveTo>
                  <a:lnTo>
                    <a:pt x="668" y="868"/>
                  </a:lnTo>
                  <a:cubicBezTo>
                    <a:pt x="668" y="934"/>
                    <a:pt x="668" y="1001"/>
                    <a:pt x="668" y="1068"/>
                  </a:cubicBezTo>
                  <a:cubicBezTo>
                    <a:pt x="635" y="1135"/>
                    <a:pt x="635" y="1201"/>
                    <a:pt x="601" y="1235"/>
                  </a:cubicBezTo>
                  <a:cubicBezTo>
                    <a:pt x="568" y="1301"/>
                    <a:pt x="534" y="1335"/>
                    <a:pt x="501" y="1401"/>
                  </a:cubicBezTo>
                  <a:cubicBezTo>
                    <a:pt x="434" y="1435"/>
                    <a:pt x="401" y="1468"/>
                    <a:pt x="368" y="1502"/>
                  </a:cubicBezTo>
                  <a:cubicBezTo>
                    <a:pt x="334" y="1502"/>
                    <a:pt x="301" y="1535"/>
                    <a:pt x="268" y="1535"/>
                  </a:cubicBezTo>
                  <a:lnTo>
                    <a:pt x="201" y="1535"/>
                  </a:lnTo>
                  <a:cubicBezTo>
                    <a:pt x="201" y="1502"/>
                    <a:pt x="168" y="1502"/>
                    <a:pt x="168" y="1468"/>
                  </a:cubicBezTo>
                  <a:cubicBezTo>
                    <a:pt x="168" y="1468"/>
                    <a:pt x="168" y="1435"/>
                    <a:pt x="168" y="1401"/>
                  </a:cubicBezTo>
                  <a:cubicBezTo>
                    <a:pt x="168" y="1335"/>
                    <a:pt x="201" y="1268"/>
                    <a:pt x="234" y="1201"/>
                  </a:cubicBezTo>
                  <a:cubicBezTo>
                    <a:pt x="301" y="1101"/>
                    <a:pt x="368" y="1035"/>
                    <a:pt x="434" y="1001"/>
                  </a:cubicBezTo>
                  <a:lnTo>
                    <a:pt x="668" y="801"/>
                  </a:lnTo>
                  <a:close/>
                  <a:moveTo>
                    <a:pt x="635" y="0"/>
                  </a:moveTo>
                  <a:cubicBezTo>
                    <a:pt x="568" y="0"/>
                    <a:pt x="501" y="34"/>
                    <a:pt x="468" y="67"/>
                  </a:cubicBezTo>
                  <a:cubicBezTo>
                    <a:pt x="401" y="101"/>
                    <a:pt x="368" y="134"/>
                    <a:pt x="334" y="167"/>
                  </a:cubicBezTo>
                  <a:cubicBezTo>
                    <a:pt x="268" y="234"/>
                    <a:pt x="234" y="267"/>
                    <a:pt x="201" y="334"/>
                  </a:cubicBezTo>
                  <a:cubicBezTo>
                    <a:pt x="168" y="401"/>
                    <a:pt x="134" y="434"/>
                    <a:pt x="101" y="501"/>
                  </a:cubicBezTo>
                  <a:cubicBezTo>
                    <a:pt x="101" y="568"/>
                    <a:pt x="67" y="601"/>
                    <a:pt x="67" y="668"/>
                  </a:cubicBezTo>
                  <a:lnTo>
                    <a:pt x="67" y="701"/>
                  </a:lnTo>
                  <a:cubicBezTo>
                    <a:pt x="84" y="718"/>
                    <a:pt x="92" y="726"/>
                    <a:pt x="97" y="726"/>
                  </a:cubicBezTo>
                  <a:cubicBezTo>
                    <a:pt x="101" y="726"/>
                    <a:pt x="101" y="718"/>
                    <a:pt x="101" y="701"/>
                  </a:cubicBezTo>
                  <a:lnTo>
                    <a:pt x="168" y="668"/>
                  </a:lnTo>
                  <a:cubicBezTo>
                    <a:pt x="201" y="668"/>
                    <a:pt x="201" y="668"/>
                    <a:pt x="201" y="634"/>
                  </a:cubicBezTo>
                  <a:cubicBezTo>
                    <a:pt x="234" y="634"/>
                    <a:pt x="234" y="601"/>
                    <a:pt x="234" y="601"/>
                  </a:cubicBezTo>
                  <a:cubicBezTo>
                    <a:pt x="268" y="534"/>
                    <a:pt x="268" y="501"/>
                    <a:pt x="301" y="434"/>
                  </a:cubicBezTo>
                  <a:cubicBezTo>
                    <a:pt x="334" y="401"/>
                    <a:pt x="401" y="334"/>
                    <a:pt x="434" y="301"/>
                  </a:cubicBezTo>
                  <a:cubicBezTo>
                    <a:pt x="468" y="284"/>
                    <a:pt x="501" y="276"/>
                    <a:pt x="530" y="276"/>
                  </a:cubicBezTo>
                  <a:cubicBezTo>
                    <a:pt x="559" y="276"/>
                    <a:pt x="585" y="284"/>
                    <a:pt x="601" y="301"/>
                  </a:cubicBezTo>
                  <a:cubicBezTo>
                    <a:pt x="668" y="334"/>
                    <a:pt x="668" y="401"/>
                    <a:pt x="668" y="501"/>
                  </a:cubicBezTo>
                  <a:lnTo>
                    <a:pt x="668" y="534"/>
                  </a:lnTo>
                  <a:lnTo>
                    <a:pt x="401" y="768"/>
                  </a:lnTo>
                  <a:cubicBezTo>
                    <a:pt x="334" y="834"/>
                    <a:pt x="301" y="868"/>
                    <a:pt x="234" y="934"/>
                  </a:cubicBezTo>
                  <a:cubicBezTo>
                    <a:pt x="201" y="1001"/>
                    <a:pt x="134" y="1035"/>
                    <a:pt x="101" y="1101"/>
                  </a:cubicBezTo>
                  <a:cubicBezTo>
                    <a:pt x="67" y="1168"/>
                    <a:pt x="34" y="1235"/>
                    <a:pt x="34" y="1335"/>
                  </a:cubicBezTo>
                  <a:cubicBezTo>
                    <a:pt x="1" y="1401"/>
                    <a:pt x="1" y="1468"/>
                    <a:pt x="1" y="1535"/>
                  </a:cubicBezTo>
                  <a:cubicBezTo>
                    <a:pt x="1" y="1602"/>
                    <a:pt x="34" y="1668"/>
                    <a:pt x="67" y="1702"/>
                  </a:cubicBezTo>
                  <a:cubicBezTo>
                    <a:pt x="67" y="1735"/>
                    <a:pt x="101" y="1768"/>
                    <a:pt x="134" y="1802"/>
                  </a:cubicBezTo>
                  <a:cubicBezTo>
                    <a:pt x="168" y="1802"/>
                    <a:pt x="201" y="1835"/>
                    <a:pt x="234" y="1835"/>
                  </a:cubicBezTo>
                  <a:cubicBezTo>
                    <a:pt x="301" y="1802"/>
                    <a:pt x="334" y="1802"/>
                    <a:pt x="401" y="1768"/>
                  </a:cubicBezTo>
                  <a:cubicBezTo>
                    <a:pt x="434" y="1768"/>
                    <a:pt x="468" y="1735"/>
                    <a:pt x="501" y="1702"/>
                  </a:cubicBezTo>
                  <a:lnTo>
                    <a:pt x="601" y="1602"/>
                  </a:lnTo>
                  <a:cubicBezTo>
                    <a:pt x="601" y="1568"/>
                    <a:pt x="635" y="1502"/>
                    <a:pt x="668" y="1468"/>
                  </a:cubicBezTo>
                  <a:cubicBezTo>
                    <a:pt x="701" y="1435"/>
                    <a:pt x="701" y="1368"/>
                    <a:pt x="735" y="1335"/>
                  </a:cubicBezTo>
                  <a:lnTo>
                    <a:pt x="735" y="1468"/>
                  </a:lnTo>
                  <a:cubicBezTo>
                    <a:pt x="735" y="1468"/>
                    <a:pt x="735" y="1502"/>
                    <a:pt x="735" y="1502"/>
                  </a:cubicBezTo>
                  <a:cubicBezTo>
                    <a:pt x="735" y="1518"/>
                    <a:pt x="743" y="1527"/>
                    <a:pt x="751" y="1527"/>
                  </a:cubicBezTo>
                  <a:cubicBezTo>
                    <a:pt x="760" y="1527"/>
                    <a:pt x="768" y="1518"/>
                    <a:pt x="768" y="1502"/>
                  </a:cubicBezTo>
                  <a:lnTo>
                    <a:pt x="835" y="1468"/>
                  </a:lnTo>
                  <a:cubicBezTo>
                    <a:pt x="868" y="1468"/>
                    <a:pt x="868" y="1435"/>
                    <a:pt x="868" y="1435"/>
                  </a:cubicBezTo>
                  <a:cubicBezTo>
                    <a:pt x="868" y="1401"/>
                    <a:pt x="868" y="1368"/>
                    <a:pt x="868" y="1368"/>
                  </a:cubicBezTo>
                  <a:lnTo>
                    <a:pt x="868" y="434"/>
                  </a:lnTo>
                  <a:cubicBezTo>
                    <a:pt x="868" y="334"/>
                    <a:pt x="868" y="267"/>
                    <a:pt x="835" y="167"/>
                  </a:cubicBezTo>
                  <a:cubicBezTo>
                    <a:pt x="835" y="134"/>
                    <a:pt x="801" y="67"/>
                    <a:pt x="768" y="34"/>
                  </a:cubicBezTo>
                  <a:cubicBezTo>
                    <a:pt x="735" y="0"/>
                    <a:pt x="668" y="0"/>
                    <a:pt x="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6"/>
            <p:cNvSpPr/>
            <p:nvPr/>
          </p:nvSpPr>
          <p:spPr>
            <a:xfrm>
              <a:off x="4093100" y="1786725"/>
              <a:ext cx="23375" cy="62575"/>
            </a:xfrm>
            <a:custGeom>
              <a:avLst/>
              <a:gdLst/>
              <a:ahLst/>
              <a:cxnLst/>
              <a:rect l="l" t="t" r="r" b="b"/>
              <a:pathLst>
                <a:path w="935" h="2503" extrusionOk="0">
                  <a:moveTo>
                    <a:pt x="545" y="262"/>
                  </a:moveTo>
                  <a:cubicBezTo>
                    <a:pt x="590" y="262"/>
                    <a:pt x="629" y="281"/>
                    <a:pt x="667" y="301"/>
                  </a:cubicBezTo>
                  <a:cubicBezTo>
                    <a:pt x="701" y="401"/>
                    <a:pt x="734" y="501"/>
                    <a:pt x="734" y="601"/>
                  </a:cubicBezTo>
                  <a:lnTo>
                    <a:pt x="734" y="768"/>
                  </a:lnTo>
                  <a:cubicBezTo>
                    <a:pt x="734" y="934"/>
                    <a:pt x="701" y="1068"/>
                    <a:pt x="667" y="1201"/>
                  </a:cubicBezTo>
                  <a:cubicBezTo>
                    <a:pt x="601" y="1301"/>
                    <a:pt x="534" y="1368"/>
                    <a:pt x="434" y="1435"/>
                  </a:cubicBezTo>
                  <a:cubicBezTo>
                    <a:pt x="401" y="1468"/>
                    <a:pt x="367" y="1485"/>
                    <a:pt x="334" y="1485"/>
                  </a:cubicBezTo>
                  <a:cubicBezTo>
                    <a:pt x="300" y="1485"/>
                    <a:pt x="267" y="1468"/>
                    <a:pt x="234" y="1435"/>
                  </a:cubicBezTo>
                  <a:cubicBezTo>
                    <a:pt x="167" y="1368"/>
                    <a:pt x="134" y="1268"/>
                    <a:pt x="167" y="1168"/>
                  </a:cubicBezTo>
                  <a:lnTo>
                    <a:pt x="167" y="934"/>
                  </a:lnTo>
                  <a:cubicBezTo>
                    <a:pt x="167" y="801"/>
                    <a:pt x="200" y="667"/>
                    <a:pt x="234" y="534"/>
                  </a:cubicBezTo>
                  <a:cubicBezTo>
                    <a:pt x="300" y="434"/>
                    <a:pt x="367" y="367"/>
                    <a:pt x="434" y="301"/>
                  </a:cubicBezTo>
                  <a:cubicBezTo>
                    <a:pt x="476" y="272"/>
                    <a:pt x="513" y="262"/>
                    <a:pt x="545" y="262"/>
                  </a:cubicBezTo>
                  <a:close/>
                  <a:moveTo>
                    <a:pt x="634" y="0"/>
                  </a:moveTo>
                  <a:cubicBezTo>
                    <a:pt x="567" y="0"/>
                    <a:pt x="534" y="34"/>
                    <a:pt x="467" y="67"/>
                  </a:cubicBezTo>
                  <a:cubicBezTo>
                    <a:pt x="401" y="100"/>
                    <a:pt x="334" y="167"/>
                    <a:pt x="267" y="234"/>
                  </a:cubicBezTo>
                  <a:cubicBezTo>
                    <a:pt x="234" y="301"/>
                    <a:pt x="200" y="367"/>
                    <a:pt x="167" y="434"/>
                  </a:cubicBezTo>
                  <a:lnTo>
                    <a:pt x="167" y="334"/>
                  </a:lnTo>
                  <a:cubicBezTo>
                    <a:pt x="167" y="334"/>
                    <a:pt x="167" y="301"/>
                    <a:pt x="167" y="301"/>
                  </a:cubicBezTo>
                  <a:cubicBezTo>
                    <a:pt x="150" y="284"/>
                    <a:pt x="142" y="276"/>
                    <a:pt x="138" y="276"/>
                  </a:cubicBezTo>
                  <a:cubicBezTo>
                    <a:pt x="134" y="276"/>
                    <a:pt x="134" y="284"/>
                    <a:pt x="134" y="301"/>
                  </a:cubicBezTo>
                  <a:lnTo>
                    <a:pt x="34" y="334"/>
                  </a:lnTo>
                  <a:cubicBezTo>
                    <a:pt x="34" y="334"/>
                    <a:pt x="0" y="367"/>
                    <a:pt x="0" y="367"/>
                  </a:cubicBezTo>
                  <a:cubicBezTo>
                    <a:pt x="0" y="401"/>
                    <a:pt x="0" y="434"/>
                    <a:pt x="0" y="434"/>
                  </a:cubicBezTo>
                  <a:lnTo>
                    <a:pt x="0" y="2469"/>
                  </a:lnTo>
                  <a:cubicBezTo>
                    <a:pt x="0" y="2469"/>
                    <a:pt x="0" y="2469"/>
                    <a:pt x="0" y="2502"/>
                  </a:cubicBezTo>
                  <a:lnTo>
                    <a:pt x="34" y="2502"/>
                  </a:lnTo>
                  <a:lnTo>
                    <a:pt x="134" y="2469"/>
                  </a:lnTo>
                  <a:cubicBezTo>
                    <a:pt x="134" y="2435"/>
                    <a:pt x="134" y="2435"/>
                    <a:pt x="167" y="2402"/>
                  </a:cubicBezTo>
                  <a:cubicBezTo>
                    <a:pt x="167" y="2402"/>
                    <a:pt x="167" y="2369"/>
                    <a:pt x="167" y="2335"/>
                  </a:cubicBezTo>
                  <a:lnTo>
                    <a:pt x="167" y="1668"/>
                  </a:lnTo>
                  <a:cubicBezTo>
                    <a:pt x="200" y="1702"/>
                    <a:pt x="234" y="1735"/>
                    <a:pt x="267" y="1735"/>
                  </a:cubicBezTo>
                  <a:cubicBezTo>
                    <a:pt x="287" y="1745"/>
                    <a:pt x="306" y="1749"/>
                    <a:pt x="326" y="1749"/>
                  </a:cubicBezTo>
                  <a:cubicBezTo>
                    <a:pt x="373" y="1749"/>
                    <a:pt x="420" y="1725"/>
                    <a:pt x="467" y="1702"/>
                  </a:cubicBezTo>
                  <a:cubicBezTo>
                    <a:pt x="534" y="1668"/>
                    <a:pt x="601" y="1601"/>
                    <a:pt x="634" y="1568"/>
                  </a:cubicBezTo>
                  <a:cubicBezTo>
                    <a:pt x="701" y="1468"/>
                    <a:pt x="734" y="1401"/>
                    <a:pt x="767" y="1335"/>
                  </a:cubicBezTo>
                  <a:cubicBezTo>
                    <a:pt x="834" y="1235"/>
                    <a:pt x="868" y="1134"/>
                    <a:pt x="868" y="1034"/>
                  </a:cubicBezTo>
                  <a:cubicBezTo>
                    <a:pt x="901" y="934"/>
                    <a:pt x="901" y="834"/>
                    <a:pt x="934" y="734"/>
                  </a:cubicBezTo>
                  <a:lnTo>
                    <a:pt x="934" y="634"/>
                  </a:lnTo>
                  <a:lnTo>
                    <a:pt x="934" y="501"/>
                  </a:lnTo>
                  <a:cubicBezTo>
                    <a:pt x="901" y="434"/>
                    <a:pt x="901" y="334"/>
                    <a:pt x="868" y="234"/>
                  </a:cubicBezTo>
                  <a:cubicBezTo>
                    <a:pt x="868" y="167"/>
                    <a:pt x="834" y="100"/>
                    <a:pt x="767" y="67"/>
                  </a:cubicBezTo>
                  <a:cubicBezTo>
                    <a:pt x="734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6"/>
            <p:cNvSpPr/>
            <p:nvPr/>
          </p:nvSpPr>
          <p:spPr>
            <a:xfrm>
              <a:off x="3578550" y="1192325"/>
              <a:ext cx="1429400" cy="1123125"/>
            </a:xfrm>
            <a:custGeom>
              <a:avLst/>
              <a:gdLst/>
              <a:ahLst/>
              <a:cxnLst/>
              <a:rect l="l" t="t" r="r" b="b"/>
              <a:pathLst>
                <a:path w="57176" h="44925" extrusionOk="0">
                  <a:moveTo>
                    <a:pt x="56741" y="626"/>
                  </a:moveTo>
                  <a:lnTo>
                    <a:pt x="56741" y="11834"/>
                  </a:lnTo>
                  <a:lnTo>
                    <a:pt x="468" y="44324"/>
                  </a:lnTo>
                  <a:lnTo>
                    <a:pt x="468" y="33083"/>
                  </a:lnTo>
                  <a:lnTo>
                    <a:pt x="56741" y="626"/>
                  </a:lnTo>
                  <a:close/>
                  <a:moveTo>
                    <a:pt x="56958" y="1"/>
                  </a:moveTo>
                  <a:cubicBezTo>
                    <a:pt x="56917" y="1"/>
                    <a:pt x="56875" y="9"/>
                    <a:pt x="56841" y="26"/>
                  </a:cubicBezTo>
                  <a:lnTo>
                    <a:pt x="134" y="32783"/>
                  </a:lnTo>
                  <a:cubicBezTo>
                    <a:pt x="68" y="32816"/>
                    <a:pt x="34" y="32883"/>
                    <a:pt x="34" y="32983"/>
                  </a:cubicBezTo>
                  <a:lnTo>
                    <a:pt x="34" y="44691"/>
                  </a:lnTo>
                  <a:cubicBezTo>
                    <a:pt x="1" y="44791"/>
                    <a:pt x="68" y="44858"/>
                    <a:pt x="134" y="44891"/>
                  </a:cubicBezTo>
                  <a:cubicBezTo>
                    <a:pt x="168" y="44891"/>
                    <a:pt x="201" y="44925"/>
                    <a:pt x="234" y="44925"/>
                  </a:cubicBezTo>
                  <a:cubicBezTo>
                    <a:pt x="268" y="44925"/>
                    <a:pt x="301" y="44891"/>
                    <a:pt x="334" y="44891"/>
                  </a:cubicBezTo>
                  <a:lnTo>
                    <a:pt x="57075" y="12135"/>
                  </a:lnTo>
                  <a:cubicBezTo>
                    <a:pt x="57142" y="12101"/>
                    <a:pt x="57175" y="12035"/>
                    <a:pt x="57175" y="11935"/>
                  </a:cubicBezTo>
                  <a:lnTo>
                    <a:pt x="57175" y="226"/>
                  </a:lnTo>
                  <a:cubicBezTo>
                    <a:pt x="57175" y="126"/>
                    <a:pt x="57142" y="59"/>
                    <a:pt x="57075" y="26"/>
                  </a:cubicBezTo>
                  <a:cubicBezTo>
                    <a:pt x="57042" y="9"/>
                    <a:pt x="57000" y="1"/>
                    <a:pt x="5695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6"/>
            <p:cNvSpPr/>
            <p:nvPr/>
          </p:nvSpPr>
          <p:spPr>
            <a:xfrm>
              <a:off x="3676975" y="2141150"/>
              <a:ext cx="18350" cy="46725"/>
            </a:xfrm>
            <a:custGeom>
              <a:avLst/>
              <a:gdLst/>
              <a:ahLst/>
              <a:cxnLst/>
              <a:rect l="l" t="t" r="r" b="b"/>
              <a:pathLst>
                <a:path w="734" h="1869" extrusionOk="0">
                  <a:moveTo>
                    <a:pt x="33" y="0"/>
                  </a:moveTo>
                  <a:cubicBezTo>
                    <a:pt x="0" y="34"/>
                    <a:pt x="0" y="67"/>
                    <a:pt x="0" y="100"/>
                  </a:cubicBezTo>
                  <a:lnTo>
                    <a:pt x="0" y="1835"/>
                  </a:lnTo>
                  <a:cubicBezTo>
                    <a:pt x="0" y="1868"/>
                    <a:pt x="33" y="1868"/>
                    <a:pt x="33" y="1868"/>
                  </a:cubicBezTo>
                  <a:lnTo>
                    <a:pt x="67" y="1868"/>
                  </a:lnTo>
                  <a:cubicBezTo>
                    <a:pt x="100" y="1835"/>
                    <a:pt x="100" y="1835"/>
                    <a:pt x="100" y="1801"/>
                  </a:cubicBezTo>
                  <a:lnTo>
                    <a:pt x="100" y="1068"/>
                  </a:lnTo>
                  <a:cubicBezTo>
                    <a:pt x="100" y="934"/>
                    <a:pt x="133" y="801"/>
                    <a:pt x="200" y="701"/>
                  </a:cubicBezTo>
                  <a:cubicBezTo>
                    <a:pt x="234" y="601"/>
                    <a:pt x="300" y="501"/>
                    <a:pt x="367" y="467"/>
                  </a:cubicBezTo>
                  <a:cubicBezTo>
                    <a:pt x="417" y="434"/>
                    <a:pt x="459" y="417"/>
                    <a:pt x="492" y="417"/>
                  </a:cubicBezTo>
                  <a:cubicBezTo>
                    <a:pt x="525" y="417"/>
                    <a:pt x="550" y="434"/>
                    <a:pt x="567" y="467"/>
                  </a:cubicBezTo>
                  <a:cubicBezTo>
                    <a:pt x="634" y="534"/>
                    <a:pt x="634" y="634"/>
                    <a:pt x="634" y="734"/>
                  </a:cubicBezTo>
                  <a:lnTo>
                    <a:pt x="634" y="1468"/>
                  </a:lnTo>
                  <a:cubicBezTo>
                    <a:pt x="634" y="1501"/>
                    <a:pt x="667" y="1501"/>
                    <a:pt x="667" y="1501"/>
                  </a:cubicBezTo>
                  <a:lnTo>
                    <a:pt x="701" y="1501"/>
                  </a:lnTo>
                  <a:cubicBezTo>
                    <a:pt x="734" y="1501"/>
                    <a:pt x="734" y="1468"/>
                    <a:pt x="734" y="1435"/>
                  </a:cubicBezTo>
                  <a:lnTo>
                    <a:pt x="734" y="701"/>
                  </a:lnTo>
                  <a:cubicBezTo>
                    <a:pt x="734" y="601"/>
                    <a:pt x="734" y="534"/>
                    <a:pt x="734" y="467"/>
                  </a:cubicBezTo>
                  <a:cubicBezTo>
                    <a:pt x="701" y="400"/>
                    <a:pt x="701" y="367"/>
                    <a:pt x="667" y="334"/>
                  </a:cubicBezTo>
                  <a:cubicBezTo>
                    <a:pt x="634" y="300"/>
                    <a:pt x="600" y="267"/>
                    <a:pt x="534" y="267"/>
                  </a:cubicBezTo>
                  <a:cubicBezTo>
                    <a:pt x="500" y="267"/>
                    <a:pt x="434" y="267"/>
                    <a:pt x="400" y="300"/>
                  </a:cubicBezTo>
                  <a:cubicBezTo>
                    <a:pt x="334" y="334"/>
                    <a:pt x="267" y="400"/>
                    <a:pt x="234" y="467"/>
                  </a:cubicBezTo>
                  <a:cubicBezTo>
                    <a:pt x="167" y="534"/>
                    <a:pt x="133" y="601"/>
                    <a:pt x="100" y="667"/>
                  </a:cubicBezTo>
                  <a:lnTo>
                    <a:pt x="100" y="34"/>
                  </a:lnTo>
                  <a:cubicBezTo>
                    <a:pt x="100" y="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6"/>
            <p:cNvSpPr/>
            <p:nvPr/>
          </p:nvSpPr>
          <p:spPr>
            <a:xfrm>
              <a:off x="3699475" y="2126125"/>
              <a:ext cx="13375" cy="45075"/>
            </a:xfrm>
            <a:custGeom>
              <a:avLst/>
              <a:gdLst/>
              <a:ahLst/>
              <a:cxnLst/>
              <a:rect l="l" t="t" r="r" b="b"/>
              <a:pathLst>
                <a:path w="535" h="1803" extrusionOk="0">
                  <a:moveTo>
                    <a:pt x="201" y="1"/>
                  </a:moveTo>
                  <a:cubicBezTo>
                    <a:pt x="167" y="34"/>
                    <a:pt x="167" y="67"/>
                    <a:pt x="167" y="101"/>
                  </a:cubicBezTo>
                  <a:lnTo>
                    <a:pt x="167" y="534"/>
                  </a:lnTo>
                  <a:lnTo>
                    <a:pt x="34" y="601"/>
                  </a:lnTo>
                  <a:cubicBezTo>
                    <a:pt x="1" y="635"/>
                    <a:pt x="1" y="668"/>
                    <a:pt x="1" y="701"/>
                  </a:cubicBezTo>
                  <a:lnTo>
                    <a:pt x="1" y="735"/>
                  </a:lnTo>
                  <a:cubicBezTo>
                    <a:pt x="1" y="735"/>
                    <a:pt x="1" y="768"/>
                    <a:pt x="34" y="768"/>
                  </a:cubicBezTo>
                  <a:lnTo>
                    <a:pt x="167" y="668"/>
                  </a:lnTo>
                  <a:lnTo>
                    <a:pt x="167" y="1468"/>
                  </a:lnTo>
                  <a:cubicBezTo>
                    <a:pt x="167" y="1502"/>
                    <a:pt x="167" y="1569"/>
                    <a:pt x="167" y="1635"/>
                  </a:cubicBezTo>
                  <a:cubicBezTo>
                    <a:pt x="167" y="1669"/>
                    <a:pt x="201" y="1702"/>
                    <a:pt x="201" y="1735"/>
                  </a:cubicBezTo>
                  <a:cubicBezTo>
                    <a:pt x="234" y="1769"/>
                    <a:pt x="234" y="1769"/>
                    <a:pt x="268" y="1802"/>
                  </a:cubicBezTo>
                  <a:cubicBezTo>
                    <a:pt x="334" y="1802"/>
                    <a:pt x="368" y="1769"/>
                    <a:pt x="401" y="1769"/>
                  </a:cubicBezTo>
                  <a:lnTo>
                    <a:pt x="501" y="1702"/>
                  </a:lnTo>
                  <a:cubicBezTo>
                    <a:pt x="534" y="1669"/>
                    <a:pt x="534" y="1635"/>
                    <a:pt x="534" y="1635"/>
                  </a:cubicBezTo>
                  <a:lnTo>
                    <a:pt x="534" y="1602"/>
                  </a:lnTo>
                  <a:cubicBezTo>
                    <a:pt x="534" y="1569"/>
                    <a:pt x="501" y="1535"/>
                    <a:pt x="501" y="1535"/>
                  </a:cubicBezTo>
                  <a:lnTo>
                    <a:pt x="401" y="1602"/>
                  </a:lnTo>
                  <a:cubicBezTo>
                    <a:pt x="368" y="1619"/>
                    <a:pt x="343" y="1627"/>
                    <a:pt x="326" y="1627"/>
                  </a:cubicBezTo>
                  <a:cubicBezTo>
                    <a:pt x="309" y="1627"/>
                    <a:pt x="301" y="1619"/>
                    <a:pt x="301" y="1602"/>
                  </a:cubicBezTo>
                  <a:cubicBezTo>
                    <a:pt x="268" y="1535"/>
                    <a:pt x="268" y="1468"/>
                    <a:pt x="268" y="1402"/>
                  </a:cubicBezTo>
                  <a:lnTo>
                    <a:pt x="268" y="635"/>
                  </a:lnTo>
                  <a:lnTo>
                    <a:pt x="501" y="534"/>
                  </a:lnTo>
                  <a:cubicBezTo>
                    <a:pt x="501" y="501"/>
                    <a:pt x="534" y="468"/>
                    <a:pt x="534" y="434"/>
                  </a:cubicBezTo>
                  <a:lnTo>
                    <a:pt x="534" y="401"/>
                  </a:lnTo>
                  <a:cubicBezTo>
                    <a:pt x="534" y="368"/>
                    <a:pt x="501" y="368"/>
                    <a:pt x="501" y="368"/>
                  </a:cubicBezTo>
                  <a:lnTo>
                    <a:pt x="268" y="501"/>
                  </a:lnTo>
                  <a:lnTo>
                    <a:pt x="268" y="34"/>
                  </a:lnTo>
                  <a:cubicBezTo>
                    <a:pt x="268" y="34"/>
                    <a:pt x="268" y="1"/>
                    <a:pt x="2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6"/>
            <p:cNvSpPr/>
            <p:nvPr/>
          </p:nvSpPr>
          <p:spPr>
            <a:xfrm>
              <a:off x="3714500" y="2118625"/>
              <a:ext cx="13350" cy="43400"/>
            </a:xfrm>
            <a:custGeom>
              <a:avLst/>
              <a:gdLst/>
              <a:ahLst/>
              <a:cxnLst/>
              <a:rect l="l" t="t" r="r" b="b"/>
              <a:pathLst>
                <a:path w="534" h="1736" extrusionOk="0">
                  <a:moveTo>
                    <a:pt x="200" y="1"/>
                  </a:moveTo>
                  <a:cubicBezTo>
                    <a:pt x="200" y="1"/>
                    <a:pt x="167" y="34"/>
                    <a:pt x="167" y="67"/>
                  </a:cubicBezTo>
                  <a:lnTo>
                    <a:pt x="167" y="501"/>
                  </a:lnTo>
                  <a:lnTo>
                    <a:pt x="33" y="601"/>
                  </a:lnTo>
                  <a:cubicBezTo>
                    <a:pt x="33" y="601"/>
                    <a:pt x="0" y="634"/>
                    <a:pt x="0" y="668"/>
                  </a:cubicBezTo>
                  <a:lnTo>
                    <a:pt x="0" y="701"/>
                  </a:lnTo>
                  <a:cubicBezTo>
                    <a:pt x="0" y="725"/>
                    <a:pt x="17" y="748"/>
                    <a:pt x="27" y="748"/>
                  </a:cubicBezTo>
                  <a:cubicBezTo>
                    <a:pt x="31" y="748"/>
                    <a:pt x="33" y="744"/>
                    <a:pt x="33" y="734"/>
                  </a:cubicBezTo>
                  <a:lnTo>
                    <a:pt x="167" y="668"/>
                  </a:lnTo>
                  <a:lnTo>
                    <a:pt x="167" y="1402"/>
                  </a:lnTo>
                  <a:lnTo>
                    <a:pt x="167" y="1568"/>
                  </a:lnTo>
                  <a:cubicBezTo>
                    <a:pt x="200" y="1602"/>
                    <a:pt x="200" y="1635"/>
                    <a:pt x="200" y="1668"/>
                  </a:cubicBezTo>
                  <a:cubicBezTo>
                    <a:pt x="234" y="1702"/>
                    <a:pt x="267" y="1735"/>
                    <a:pt x="300" y="1735"/>
                  </a:cubicBezTo>
                  <a:cubicBezTo>
                    <a:pt x="334" y="1735"/>
                    <a:pt x="367" y="1735"/>
                    <a:pt x="400" y="1702"/>
                  </a:cubicBezTo>
                  <a:lnTo>
                    <a:pt x="500" y="1635"/>
                  </a:lnTo>
                  <a:cubicBezTo>
                    <a:pt x="534" y="1635"/>
                    <a:pt x="534" y="1602"/>
                    <a:pt x="534" y="1568"/>
                  </a:cubicBezTo>
                  <a:lnTo>
                    <a:pt x="534" y="1535"/>
                  </a:lnTo>
                  <a:cubicBezTo>
                    <a:pt x="534" y="1502"/>
                    <a:pt x="534" y="1502"/>
                    <a:pt x="500" y="1502"/>
                  </a:cubicBezTo>
                  <a:lnTo>
                    <a:pt x="400" y="1535"/>
                  </a:lnTo>
                  <a:cubicBezTo>
                    <a:pt x="384" y="1568"/>
                    <a:pt x="367" y="1585"/>
                    <a:pt x="350" y="1585"/>
                  </a:cubicBezTo>
                  <a:cubicBezTo>
                    <a:pt x="334" y="1585"/>
                    <a:pt x="317" y="1568"/>
                    <a:pt x="300" y="1535"/>
                  </a:cubicBezTo>
                  <a:cubicBezTo>
                    <a:pt x="267" y="1468"/>
                    <a:pt x="267" y="1402"/>
                    <a:pt x="267" y="1335"/>
                  </a:cubicBezTo>
                  <a:lnTo>
                    <a:pt x="267" y="634"/>
                  </a:lnTo>
                  <a:lnTo>
                    <a:pt x="500" y="501"/>
                  </a:lnTo>
                  <a:cubicBezTo>
                    <a:pt x="534" y="468"/>
                    <a:pt x="534" y="434"/>
                    <a:pt x="534" y="434"/>
                  </a:cubicBezTo>
                  <a:lnTo>
                    <a:pt x="534" y="367"/>
                  </a:lnTo>
                  <a:cubicBezTo>
                    <a:pt x="534" y="334"/>
                    <a:pt x="500" y="334"/>
                    <a:pt x="500" y="334"/>
                  </a:cubicBezTo>
                  <a:lnTo>
                    <a:pt x="267" y="468"/>
                  </a:lnTo>
                  <a:lnTo>
                    <a:pt x="267" y="34"/>
                  </a:lnTo>
                  <a:cubicBezTo>
                    <a:pt x="267" y="1"/>
                    <a:pt x="267" y="1"/>
                    <a:pt x="2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6"/>
            <p:cNvSpPr/>
            <p:nvPr/>
          </p:nvSpPr>
          <p:spPr>
            <a:xfrm>
              <a:off x="3732000" y="2116125"/>
              <a:ext cx="19200" cy="52550"/>
            </a:xfrm>
            <a:custGeom>
              <a:avLst/>
              <a:gdLst/>
              <a:ahLst/>
              <a:cxnLst/>
              <a:rect l="l" t="t" r="r" b="b"/>
              <a:pathLst>
                <a:path w="768" h="2102" extrusionOk="0">
                  <a:moveTo>
                    <a:pt x="465" y="153"/>
                  </a:moveTo>
                  <a:cubicBezTo>
                    <a:pt x="479" y="153"/>
                    <a:pt x="491" y="157"/>
                    <a:pt x="501" y="167"/>
                  </a:cubicBezTo>
                  <a:cubicBezTo>
                    <a:pt x="534" y="167"/>
                    <a:pt x="568" y="167"/>
                    <a:pt x="601" y="201"/>
                  </a:cubicBezTo>
                  <a:cubicBezTo>
                    <a:pt x="601" y="267"/>
                    <a:pt x="634" y="301"/>
                    <a:pt x="634" y="334"/>
                  </a:cubicBezTo>
                  <a:cubicBezTo>
                    <a:pt x="634" y="401"/>
                    <a:pt x="634" y="467"/>
                    <a:pt x="668" y="501"/>
                  </a:cubicBezTo>
                  <a:lnTo>
                    <a:pt x="668" y="668"/>
                  </a:lnTo>
                  <a:cubicBezTo>
                    <a:pt x="634" y="734"/>
                    <a:pt x="634" y="801"/>
                    <a:pt x="634" y="868"/>
                  </a:cubicBezTo>
                  <a:cubicBezTo>
                    <a:pt x="634" y="901"/>
                    <a:pt x="601" y="968"/>
                    <a:pt x="601" y="1035"/>
                  </a:cubicBezTo>
                  <a:cubicBezTo>
                    <a:pt x="568" y="1101"/>
                    <a:pt x="534" y="1135"/>
                    <a:pt x="501" y="1201"/>
                  </a:cubicBezTo>
                  <a:cubicBezTo>
                    <a:pt x="468" y="1235"/>
                    <a:pt x="434" y="1268"/>
                    <a:pt x="368" y="1301"/>
                  </a:cubicBezTo>
                  <a:cubicBezTo>
                    <a:pt x="334" y="1335"/>
                    <a:pt x="301" y="1335"/>
                    <a:pt x="267" y="1335"/>
                  </a:cubicBezTo>
                  <a:cubicBezTo>
                    <a:pt x="234" y="1335"/>
                    <a:pt x="201" y="1301"/>
                    <a:pt x="167" y="1268"/>
                  </a:cubicBezTo>
                  <a:cubicBezTo>
                    <a:pt x="134" y="1235"/>
                    <a:pt x="134" y="1201"/>
                    <a:pt x="134" y="1168"/>
                  </a:cubicBezTo>
                  <a:cubicBezTo>
                    <a:pt x="101" y="1101"/>
                    <a:pt x="101" y="1068"/>
                    <a:pt x="134" y="1001"/>
                  </a:cubicBezTo>
                  <a:cubicBezTo>
                    <a:pt x="134" y="968"/>
                    <a:pt x="134" y="934"/>
                    <a:pt x="134" y="901"/>
                  </a:cubicBezTo>
                  <a:cubicBezTo>
                    <a:pt x="134" y="868"/>
                    <a:pt x="134" y="834"/>
                    <a:pt x="134" y="801"/>
                  </a:cubicBezTo>
                  <a:cubicBezTo>
                    <a:pt x="101" y="734"/>
                    <a:pt x="101" y="701"/>
                    <a:pt x="134" y="634"/>
                  </a:cubicBezTo>
                  <a:cubicBezTo>
                    <a:pt x="134" y="568"/>
                    <a:pt x="134" y="501"/>
                    <a:pt x="167" y="467"/>
                  </a:cubicBezTo>
                  <a:cubicBezTo>
                    <a:pt x="201" y="401"/>
                    <a:pt x="234" y="334"/>
                    <a:pt x="267" y="301"/>
                  </a:cubicBezTo>
                  <a:cubicBezTo>
                    <a:pt x="301" y="267"/>
                    <a:pt x="334" y="201"/>
                    <a:pt x="368" y="201"/>
                  </a:cubicBezTo>
                  <a:cubicBezTo>
                    <a:pt x="391" y="177"/>
                    <a:pt x="431" y="153"/>
                    <a:pt x="465" y="153"/>
                  </a:cubicBezTo>
                  <a:close/>
                  <a:moveTo>
                    <a:pt x="568" y="0"/>
                  </a:moveTo>
                  <a:cubicBezTo>
                    <a:pt x="501" y="0"/>
                    <a:pt x="468" y="0"/>
                    <a:pt x="401" y="34"/>
                  </a:cubicBezTo>
                  <a:cubicBezTo>
                    <a:pt x="334" y="67"/>
                    <a:pt x="267" y="134"/>
                    <a:pt x="234" y="201"/>
                  </a:cubicBezTo>
                  <a:cubicBezTo>
                    <a:pt x="201" y="267"/>
                    <a:pt x="134" y="334"/>
                    <a:pt x="134" y="434"/>
                  </a:cubicBezTo>
                  <a:lnTo>
                    <a:pt x="134" y="301"/>
                  </a:lnTo>
                  <a:cubicBezTo>
                    <a:pt x="134" y="267"/>
                    <a:pt x="101" y="267"/>
                    <a:pt x="101" y="267"/>
                  </a:cubicBezTo>
                  <a:lnTo>
                    <a:pt x="67" y="267"/>
                  </a:lnTo>
                  <a:cubicBezTo>
                    <a:pt x="34" y="301"/>
                    <a:pt x="1" y="334"/>
                    <a:pt x="34" y="367"/>
                  </a:cubicBezTo>
                  <a:lnTo>
                    <a:pt x="34" y="2069"/>
                  </a:lnTo>
                  <a:cubicBezTo>
                    <a:pt x="34" y="2102"/>
                    <a:pt x="34" y="2102"/>
                    <a:pt x="67" y="2102"/>
                  </a:cubicBezTo>
                  <a:lnTo>
                    <a:pt x="101" y="2102"/>
                  </a:lnTo>
                  <a:cubicBezTo>
                    <a:pt x="101" y="2069"/>
                    <a:pt x="134" y="2035"/>
                    <a:pt x="134" y="2035"/>
                  </a:cubicBezTo>
                  <a:lnTo>
                    <a:pt x="134" y="1401"/>
                  </a:lnTo>
                  <a:cubicBezTo>
                    <a:pt x="134" y="1435"/>
                    <a:pt x="201" y="1468"/>
                    <a:pt x="234" y="1468"/>
                  </a:cubicBezTo>
                  <a:cubicBezTo>
                    <a:pt x="254" y="1478"/>
                    <a:pt x="273" y="1482"/>
                    <a:pt x="292" y="1482"/>
                  </a:cubicBezTo>
                  <a:cubicBezTo>
                    <a:pt x="337" y="1482"/>
                    <a:pt x="377" y="1458"/>
                    <a:pt x="401" y="1435"/>
                  </a:cubicBezTo>
                  <a:cubicBezTo>
                    <a:pt x="468" y="1401"/>
                    <a:pt x="534" y="1368"/>
                    <a:pt x="568" y="1301"/>
                  </a:cubicBezTo>
                  <a:cubicBezTo>
                    <a:pt x="634" y="1235"/>
                    <a:pt x="668" y="1168"/>
                    <a:pt x="701" y="1101"/>
                  </a:cubicBezTo>
                  <a:cubicBezTo>
                    <a:pt x="701" y="1035"/>
                    <a:pt x="734" y="934"/>
                    <a:pt x="734" y="868"/>
                  </a:cubicBezTo>
                  <a:cubicBezTo>
                    <a:pt x="768" y="801"/>
                    <a:pt x="768" y="701"/>
                    <a:pt x="768" y="634"/>
                  </a:cubicBezTo>
                  <a:lnTo>
                    <a:pt x="768" y="467"/>
                  </a:lnTo>
                  <a:cubicBezTo>
                    <a:pt x="768" y="367"/>
                    <a:pt x="768" y="301"/>
                    <a:pt x="734" y="234"/>
                  </a:cubicBezTo>
                  <a:cubicBezTo>
                    <a:pt x="734" y="201"/>
                    <a:pt x="701" y="134"/>
                    <a:pt x="701" y="67"/>
                  </a:cubicBezTo>
                  <a:cubicBezTo>
                    <a:pt x="668" y="34"/>
                    <a:pt x="634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6"/>
            <p:cNvSpPr/>
            <p:nvPr/>
          </p:nvSpPr>
          <p:spPr>
            <a:xfrm>
              <a:off x="3757025" y="2112800"/>
              <a:ext cx="4200" cy="30025"/>
            </a:xfrm>
            <a:custGeom>
              <a:avLst/>
              <a:gdLst/>
              <a:ahLst/>
              <a:cxnLst/>
              <a:rect l="l" t="t" r="r" b="b"/>
              <a:pathLst>
                <a:path w="168" h="1201" extrusionOk="0">
                  <a:moveTo>
                    <a:pt x="100" y="0"/>
                  </a:moveTo>
                  <a:lnTo>
                    <a:pt x="34" y="33"/>
                  </a:lnTo>
                  <a:cubicBezTo>
                    <a:pt x="0" y="33"/>
                    <a:pt x="0" y="67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234"/>
                  </a:lnTo>
                  <a:cubicBezTo>
                    <a:pt x="0" y="267"/>
                    <a:pt x="0" y="267"/>
                    <a:pt x="34" y="267"/>
                  </a:cubicBezTo>
                  <a:lnTo>
                    <a:pt x="134" y="234"/>
                  </a:lnTo>
                  <a:cubicBezTo>
                    <a:pt x="134" y="234"/>
                    <a:pt x="134" y="200"/>
                    <a:pt x="134" y="200"/>
                  </a:cubicBezTo>
                  <a:cubicBezTo>
                    <a:pt x="167" y="167"/>
                    <a:pt x="167" y="167"/>
                    <a:pt x="134" y="133"/>
                  </a:cubicBezTo>
                  <a:lnTo>
                    <a:pt x="134" y="33"/>
                  </a:lnTo>
                  <a:cubicBezTo>
                    <a:pt x="134" y="0"/>
                    <a:pt x="134" y="0"/>
                    <a:pt x="134" y="0"/>
                  </a:cubicBezTo>
                  <a:close/>
                  <a:moveTo>
                    <a:pt x="100" y="901"/>
                  </a:moveTo>
                  <a:lnTo>
                    <a:pt x="34" y="934"/>
                  </a:lnTo>
                  <a:cubicBezTo>
                    <a:pt x="0" y="967"/>
                    <a:pt x="0" y="967"/>
                    <a:pt x="0" y="967"/>
                  </a:cubicBezTo>
                  <a:cubicBezTo>
                    <a:pt x="0" y="1001"/>
                    <a:pt x="0" y="1001"/>
                    <a:pt x="0" y="1034"/>
                  </a:cubicBezTo>
                  <a:lnTo>
                    <a:pt x="0" y="1168"/>
                  </a:lnTo>
                  <a:cubicBezTo>
                    <a:pt x="0" y="1201"/>
                    <a:pt x="0" y="1201"/>
                    <a:pt x="34" y="1201"/>
                  </a:cubicBezTo>
                  <a:lnTo>
                    <a:pt x="134" y="1134"/>
                  </a:lnTo>
                  <a:cubicBezTo>
                    <a:pt x="134" y="1134"/>
                    <a:pt x="134" y="1134"/>
                    <a:pt x="134" y="1101"/>
                  </a:cubicBezTo>
                  <a:cubicBezTo>
                    <a:pt x="167" y="1101"/>
                    <a:pt x="167" y="1067"/>
                    <a:pt x="134" y="1067"/>
                  </a:cubicBezTo>
                  <a:lnTo>
                    <a:pt x="134" y="934"/>
                  </a:lnTo>
                  <a:lnTo>
                    <a:pt x="134" y="90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6"/>
            <p:cNvSpPr/>
            <p:nvPr/>
          </p:nvSpPr>
          <p:spPr>
            <a:xfrm>
              <a:off x="3765350" y="2076925"/>
              <a:ext cx="16725" cy="65900"/>
            </a:xfrm>
            <a:custGeom>
              <a:avLst/>
              <a:gdLst/>
              <a:ahLst/>
              <a:cxnLst/>
              <a:rect l="l" t="t" r="r" b="b"/>
              <a:pathLst>
                <a:path w="669" h="2636" extrusionOk="0">
                  <a:moveTo>
                    <a:pt x="635" y="1"/>
                  </a:moveTo>
                  <a:cubicBezTo>
                    <a:pt x="601" y="34"/>
                    <a:pt x="601" y="34"/>
                    <a:pt x="601" y="34"/>
                  </a:cubicBezTo>
                  <a:lnTo>
                    <a:pt x="601" y="67"/>
                  </a:lnTo>
                  <a:lnTo>
                    <a:pt x="1" y="2569"/>
                  </a:lnTo>
                  <a:cubicBezTo>
                    <a:pt x="1" y="2603"/>
                    <a:pt x="1" y="2603"/>
                    <a:pt x="1" y="2603"/>
                  </a:cubicBezTo>
                  <a:cubicBezTo>
                    <a:pt x="1" y="2636"/>
                    <a:pt x="1" y="2636"/>
                    <a:pt x="1" y="2636"/>
                  </a:cubicBezTo>
                  <a:lnTo>
                    <a:pt x="68" y="2636"/>
                  </a:lnTo>
                  <a:cubicBezTo>
                    <a:pt x="68" y="2636"/>
                    <a:pt x="68" y="2636"/>
                    <a:pt x="101" y="2603"/>
                  </a:cubicBezTo>
                  <a:lnTo>
                    <a:pt x="101" y="2569"/>
                  </a:lnTo>
                  <a:lnTo>
                    <a:pt x="668" y="67"/>
                  </a:lnTo>
                  <a:cubicBezTo>
                    <a:pt x="668" y="67"/>
                    <a:pt x="668" y="67"/>
                    <a:pt x="668" y="34"/>
                  </a:cubicBezTo>
                  <a:lnTo>
                    <a:pt x="6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6"/>
            <p:cNvSpPr/>
            <p:nvPr/>
          </p:nvSpPr>
          <p:spPr>
            <a:xfrm>
              <a:off x="3777025" y="2071100"/>
              <a:ext cx="16725" cy="65900"/>
            </a:xfrm>
            <a:custGeom>
              <a:avLst/>
              <a:gdLst/>
              <a:ahLst/>
              <a:cxnLst/>
              <a:rect l="l" t="t" r="r" b="b"/>
              <a:pathLst>
                <a:path w="669" h="2636" extrusionOk="0">
                  <a:moveTo>
                    <a:pt x="601" y="0"/>
                  </a:moveTo>
                  <a:cubicBezTo>
                    <a:pt x="601" y="0"/>
                    <a:pt x="568" y="34"/>
                    <a:pt x="568" y="34"/>
                  </a:cubicBezTo>
                  <a:lnTo>
                    <a:pt x="568" y="67"/>
                  </a:lnTo>
                  <a:lnTo>
                    <a:pt x="1" y="2569"/>
                  </a:lnTo>
                  <a:cubicBezTo>
                    <a:pt x="1" y="2569"/>
                    <a:pt x="1" y="2569"/>
                    <a:pt x="1" y="2602"/>
                  </a:cubicBezTo>
                  <a:cubicBezTo>
                    <a:pt x="1" y="2602"/>
                    <a:pt x="1" y="2602"/>
                    <a:pt x="1" y="2635"/>
                  </a:cubicBezTo>
                  <a:lnTo>
                    <a:pt x="34" y="2635"/>
                  </a:lnTo>
                  <a:cubicBezTo>
                    <a:pt x="68" y="2635"/>
                    <a:pt x="68" y="2602"/>
                    <a:pt x="68" y="2602"/>
                  </a:cubicBezTo>
                  <a:lnTo>
                    <a:pt x="68" y="2569"/>
                  </a:lnTo>
                  <a:lnTo>
                    <a:pt x="668" y="67"/>
                  </a:lnTo>
                  <a:cubicBezTo>
                    <a:pt x="668" y="67"/>
                    <a:pt x="668" y="34"/>
                    <a:pt x="668" y="34"/>
                  </a:cubicBezTo>
                  <a:cubicBezTo>
                    <a:pt x="668" y="0"/>
                    <a:pt x="668" y="0"/>
                    <a:pt x="6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6"/>
            <p:cNvSpPr/>
            <p:nvPr/>
          </p:nvSpPr>
          <p:spPr>
            <a:xfrm>
              <a:off x="3797050" y="2071100"/>
              <a:ext cx="30875" cy="47550"/>
            </a:xfrm>
            <a:custGeom>
              <a:avLst/>
              <a:gdLst/>
              <a:ahLst/>
              <a:cxnLst/>
              <a:rect l="l" t="t" r="r" b="b"/>
              <a:pathLst>
                <a:path w="1235" h="1902" extrusionOk="0">
                  <a:moveTo>
                    <a:pt x="1035" y="0"/>
                  </a:moveTo>
                  <a:cubicBezTo>
                    <a:pt x="968" y="0"/>
                    <a:pt x="934" y="34"/>
                    <a:pt x="901" y="34"/>
                  </a:cubicBezTo>
                  <a:cubicBezTo>
                    <a:pt x="834" y="100"/>
                    <a:pt x="768" y="134"/>
                    <a:pt x="734" y="200"/>
                  </a:cubicBezTo>
                  <a:cubicBezTo>
                    <a:pt x="668" y="300"/>
                    <a:pt x="634" y="367"/>
                    <a:pt x="601" y="467"/>
                  </a:cubicBezTo>
                  <a:cubicBezTo>
                    <a:pt x="601" y="400"/>
                    <a:pt x="568" y="367"/>
                    <a:pt x="501" y="334"/>
                  </a:cubicBezTo>
                  <a:cubicBezTo>
                    <a:pt x="434" y="334"/>
                    <a:pt x="367" y="334"/>
                    <a:pt x="334" y="367"/>
                  </a:cubicBezTo>
                  <a:cubicBezTo>
                    <a:pt x="267" y="400"/>
                    <a:pt x="234" y="434"/>
                    <a:pt x="201" y="501"/>
                  </a:cubicBezTo>
                  <a:cubicBezTo>
                    <a:pt x="167" y="567"/>
                    <a:pt x="101" y="601"/>
                    <a:pt x="101" y="701"/>
                  </a:cubicBezTo>
                  <a:lnTo>
                    <a:pt x="101" y="567"/>
                  </a:lnTo>
                  <a:cubicBezTo>
                    <a:pt x="101" y="534"/>
                    <a:pt x="101" y="534"/>
                    <a:pt x="67" y="534"/>
                  </a:cubicBezTo>
                  <a:lnTo>
                    <a:pt x="34" y="534"/>
                  </a:lnTo>
                  <a:cubicBezTo>
                    <a:pt x="0" y="567"/>
                    <a:pt x="0" y="567"/>
                    <a:pt x="0" y="601"/>
                  </a:cubicBezTo>
                  <a:lnTo>
                    <a:pt x="0" y="1868"/>
                  </a:lnTo>
                  <a:cubicBezTo>
                    <a:pt x="0" y="1902"/>
                    <a:pt x="0" y="1902"/>
                    <a:pt x="34" y="1902"/>
                  </a:cubicBezTo>
                  <a:lnTo>
                    <a:pt x="67" y="1902"/>
                  </a:lnTo>
                  <a:cubicBezTo>
                    <a:pt x="101" y="1868"/>
                    <a:pt x="101" y="1868"/>
                    <a:pt x="101" y="1835"/>
                  </a:cubicBezTo>
                  <a:lnTo>
                    <a:pt x="101" y="1101"/>
                  </a:lnTo>
                  <a:cubicBezTo>
                    <a:pt x="101" y="1001"/>
                    <a:pt x="101" y="934"/>
                    <a:pt x="101" y="867"/>
                  </a:cubicBezTo>
                  <a:cubicBezTo>
                    <a:pt x="101" y="801"/>
                    <a:pt x="134" y="734"/>
                    <a:pt x="167" y="701"/>
                  </a:cubicBezTo>
                  <a:cubicBezTo>
                    <a:pt x="167" y="667"/>
                    <a:pt x="201" y="601"/>
                    <a:pt x="234" y="567"/>
                  </a:cubicBezTo>
                  <a:cubicBezTo>
                    <a:pt x="234" y="567"/>
                    <a:pt x="267" y="534"/>
                    <a:pt x="301" y="501"/>
                  </a:cubicBezTo>
                  <a:lnTo>
                    <a:pt x="401" y="501"/>
                  </a:lnTo>
                  <a:cubicBezTo>
                    <a:pt x="417" y="484"/>
                    <a:pt x="434" y="475"/>
                    <a:pt x="451" y="475"/>
                  </a:cubicBezTo>
                  <a:cubicBezTo>
                    <a:pt x="467" y="475"/>
                    <a:pt x="484" y="484"/>
                    <a:pt x="501" y="501"/>
                  </a:cubicBezTo>
                  <a:cubicBezTo>
                    <a:pt x="534" y="534"/>
                    <a:pt x="568" y="567"/>
                    <a:pt x="568" y="601"/>
                  </a:cubicBezTo>
                  <a:cubicBezTo>
                    <a:pt x="568" y="667"/>
                    <a:pt x="601" y="734"/>
                    <a:pt x="601" y="801"/>
                  </a:cubicBezTo>
                  <a:lnTo>
                    <a:pt x="601" y="1535"/>
                  </a:lnTo>
                  <a:cubicBezTo>
                    <a:pt x="601" y="1568"/>
                    <a:pt x="601" y="1568"/>
                    <a:pt x="634" y="1568"/>
                  </a:cubicBezTo>
                  <a:cubicBezTo>
                    <a:pt x="668" y="1568"/>
                    <a:pt x="701" y="1535"/>
                    <a:pt x="701" y="1501"/>
                  </a:cubicBezTo>
                  <a:lnTo>
                    <a:pt x="701" y="767"/>
                  </a:lnTo>
                  <a:cubicBezTo>
                    <a:pt x="668" y="701"/>
                    <a:pt x="668" y="601"/>
                    <a:pt x="701" y="534"/>
                  </a:cubicBezTo>
                  <a:cubicBezTo>
                    <a:pt x="701" y="467"/>
                    <a:pt x="734" y="434"/>
                    <a:pt x="734" y="367"/>
                  </a:cubicBezTo>
                  <a:cubicBezTo>
                    <a:pt x="768" y="334"/>
                    <a:pt x="801" y="300"/>
                    <a:pt x="834" y="267"/>
                  </a:cubicBezTo>
                  <a:cubicBezTo>
                    <a:pt x="834" y="234"/>
                    <a:pt x="868" y="200"/>
                    <a:pt x="901" y="200"/>
                  </a:cubicBezTo>
                  <a:cubicBezTo>
                    <a:pt x="934" y="167"/>
                    <a:pt x="968" y="167"/>
                    <a:pt x="1001" y="167"/>
                  </a:cubicBezTo>
                  <a:cubicBezTo>
                    <a:pt x="1001" y="167"/>
                    <a:pt x="1035" y="167"/>
                    <a:pt x="1068" y="200"/>
                  </a:cubicBezTo>
                  <a:cubicBezTo>
                    <a:pt x="1101" y="234"/>
                    <a:pt x="1101" y="267"/>
                    <a:pt x="1101" y="300"/>
                  </a:cubicBezTo>
                  <a:cubicBezTo>
                    <a:pt x="1101" y="367"/>
                    <a:pt x="1101" y="434"/>
                    <a:pt x="1101" y="501"/>
                  </a:cubicBezTo>
                  <a:lnTo>
                    <a:pt x="1101" y="1234"/>
                  </a:lnTo>
                  <a:cubicBezTo>
                    <a:pt x="1101" y="1268"/>
                    <a:pt x="1135" y="1268"/>
                    <a:pt x="1135" y="1268"/>
                  </a:cubicBezTo>
                  <a:lnTo>
                    <a:pt x="1168" y="1268"/>
                  </a:lnTo>
                  <a:cubicBezTo>
                    <a:pt x="1201" y="1268"/>
                    <a:pt x="1235" y="1234"/>
                    <a:pt x="1201" y="1201"/>
                  </a:cubicBezTo>
                  <a:lnTo>
                    <a:pt x="1201" y="434"/>
                  </a:lnTo>
                  <a:cubicBezTo>
                    <a:pt x="1201" y="367"/>
                    <a:pt x="1201" y="267"/>
                    <a:pt x="1201" y="200"/>
                  </a:cubicBezTo>
                  <a:cubicBezTo>
                    <a:pt x="1168" y="134"/>
                    <a:pt x="1168" y="100"/>
                    <a:pt x="1135" y="67"/>
                  </a:cubicBezTo>
                  <a:cubicBezTo>
                    <a:pt x="1101" y="34"/>
                    <a:pt x="1068" y="0"/>
                    <a:pt x="10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6"/>
            <p:cNvSpPr/>
            <p:nvPr/>
          </p:nvSpPr>
          <p:spPr>
            <a:xfrm>
              <a:off x="3832075" y="2055250"/>
              <a:ext cx="18375" cy="53400"/>
            </a:xfrm>
            <a:custGeom>
              <a:avLst/>
              <a:gdLst/>
              <a:ahLst/>
              <a:cxnLst/>
              <a:rect l="l" t="t" r="r" b="b"/>
              <a:pathLst>
                <a:path w="735" h="2136" extrusionOk="0">
                  <a:moveTo>
                    <a:pt x="701" y="0"/>
                  </a:moveTo>
                  <a:cubicBezTo>
                    <a:pt x="701" y="0"/>
                    <a:pt x="668" y="0"/>
                    <a:pt x="668" y="34"/>
                  </a:cubicBezTo>
                  <a:lnTo>
                    <a:pt x="668" y="67"/>
                  </a:lnTo>
                  <a:lnTo>
                    <a:pt x="367" y="1268"/>
                  </a:lnTo>
                  <a:lnTo>
                    <a:pt x="101" y="401"/>
                  </a:lnTo>
                  <a:lnTo>
                    <a:pt x="34" y="401"/>
                  </a:lnTo>
                  <a:cubicBezTo>
                    <a:pt x="0" y="401"/>
                    <a:pt x="0" y="401"/>
                    <a:pt x="0" y="434"/>
                  </a:cubicBezTo>
                  <a:cubicBezTo>
                    <a:pt x="0" y="434"/>
                    <a:pt x="0" y="434"/>
                    <a:pt x="0" y="467"/>
                  </a:cubicBezTo>
                  <a:cubicBezTo>
                    <a:pt x="0" y="467"/>
                    <a:pt x="0" y="501"/>
                    <a:pt x="0" y="501"/>
                  </a:cubicBezTo>
                  <a:lnTo>
                    <a:pt x="334" y="1501"/>
                  </a:lnTo>
                  <a:lnTo>
                    <a:pt x="201" y="2035"/>
                  </a:lnTo>
                  <a:lnTo>
                    <a:pt x="201" y="2102"/>
                  </a:lnTo>
                  <a:cubicBezTo>
                    <a:pt x="201" y="2102"/>
                    <a:pt x="201" y="2135"/>
                    <a:pt x="201" y="2135"/>
                  </a:cubicBezTo>
                  <a:lnTo>
                    <a:pt x="267" y="2135"/>
                  </a:lnTo>
                  <a:cubicBezTo>
                    <a:pt x="267" y="2135"/>
                    <a:pt x="267" y="2102"/>
                    <a:pt x="267" y="2102"/>
                  </a:cubicBezTo>
                  <a:cubicBezTo>
                    <a:pt x="267" y="2102"/>
                    <a:pt x="267" y="2069"/>
                    <a:pt x="267" y="2069"/>
                  </a:cubicBezTo>
                  <a:lnTo>
                    <a:pt x="734" y="67"/>
                  </a:lnTo>
                  <a:cubicBezTo>
                    <a:pt x="734" y="67"/>
                    <a:pt x="734" y="34"/>
                    <a:pt x="734" y="34"/>
                  </a:cubicBezTo>
                  <a:cubicBezTo>
                    <a:pt x="734" y="0"/>
                    <a:pt x="734" y="0"/>
                    <a:pt x="7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6"/>
            <p:cNvSpPr/>
            <p:nvPr/>
          </p:nvSpPr>
          <p:spPr>
            <a:xfrm>
              <a:off x="3856250" y="2044400"/>
              <a:ext cx="18375" cy="52575"/>
            </a:xfrm>
            <a:custGeom>
              <a:avLst/>
              <a:gdLst/>
              <a:ahLst/>
              <a:cxnLst/>
              <a:rect l="l" t="t" r="r" b="b"/>
              <a:pathLst>
                <a:path w="735" h="2103" extrusionOk="0">
                  <a:moveTo>
                    <a:pt x="501" y="168"/>
                  </a:moveTo>
                  <a:cubicBezTo>
                    <a:pt x="535" y="168"/>
                    <a:pt x="568" y="201"/>
                    <a:pt x="568" y="234"/>
                  </a:cubicBezTo>
                  <a:cubicBezTo>
                    <a:pt x="601" y="268"/>
                    <a:pt x="635" y="301"/>
                    <a:pt x="635" y="368"/>
                  </a:cubicBezTo>
                  <a:cubicBezTo>
                    <a:pt x="635" y="401"/>
                    <a:pt x="635" y="468"/>
                    <a:pt x="635" y="534"/>
                  </a:cubicBezTo>
                  <a:cubicBezTo>
                    <a:pt x="635" y="568"/>
                    <a:pt x="635" y="635"/>
                    <a:pt x="635" y="668"/>
                  </a:cubicBezTo>
                  <a:cubicBezTo>
                    <a:pt x="635" y="735"/>
                    <a:pt x="635" y="801"/>
                    <a:pt x="635" y="868"/>
                  </a:cubicBezTo>
                  <a:cubicBezTo>
                    <a:pt x="601" y="935"/>
                    <a:pt x="601" y="1001"/>
                    <a:pt x="568" y="1035"/>
                  </a:cubicBezTo>
                  <a:cubicBezTo>
                    <a:pt x="568" y="1102"/>
                    <a:pt x="535" y="1135"/>
                    <a:pt x="501" y="1202"/>
                  </a:cubicBezTo>
                  <a:cubicBezTo>
                    <a:pt x="468" y="1235"/>
                    <a:pt x="434" y="1268"/>
                    <a:pt x="368" y="1302"/>
                  </a:cubicBezTo>
                  <a:cubicBezTo>
                    <a:pt x="334" y="1335"/>
                    <a:pt x="301" y="1335"/>
                    <a:pt x="268" y="1335"/>
                  </a:cubicBezTo>
                  <a:cubicBezTo>
                    <a:pt x="201" y="1335"/>
                    <a:pt x="201" y="1302"/>
                    <a:pt x="168" y="1302"/>
                  </a:cubicBezTo>
                  <a:cubicBezTo>
                    <a:pt x="134" y="1235"/>
                    <a:pt x="134" y="1202"/>
                    <a:pt x="134" y="1168"/>
                  </a:cubicBezTo>
                  <a:cubicBezTo>
                    <a:pt x="101" y="1135"/>
                    <a:pt x="101" y="1068"/>
                    <a:pt x="101" y="1035"/>
                  </a:cubicBezTo>
                  <a:lnTo>
                    <a:pt x="101" y="835"/>
                  </a:lnTo>
                  <a:cubicBezTo>
                    <a:pt x="101" y="768"/>
                    <a:pt x="101" y="701"/>
                    <a:pt x="134" y="635"/>
                  </a:cubicBezTo>
                  <a:cubicBezTo>
                    <a:pt x="134" y="601"/>
                    <a:pt x="134" y="534"/>
                    <a:pt x="168" y="468"/>
                  </a:cubicBezTo>
                  <a:cubicBezTo>
                    <a:pt x="201" y="401"/>
                    <a:pt x="201" y="368"/>
                    <a:pt x="268" y="301"/>
                  </a:cubicBezTo>
                  <a:cubicBezTo>
                    <a:pt x="268" y="268"/>
                    <a:pt x="334" y="234"/>
                    <a:pt x="368" y="201"/>
                  </a:cubicBezTo>
                  <a:cubicBezTo>
                    <a:pt x="401" y="168"/>
                    <a:pt x="468" y="168"/>
                    <a:pt x="501" y="168"/>
                  </a:cubicBezTo>
                  <a:close/>
                  <a:moveTo>
                    <a:pt x="568" y="1"/>
                  </a:moveTo>
                  <a:cubicBezTo>
                    <a:pt x="501" y="1"/>
                    <a:pt x="434" y="1"/>
                    <a:pt x="401" y="34"/>
                  </a:cubicBezTo>
                  <a:cubicBezTo>
                    <a:pt x="301" y="67"/>
                    <a:pt x="268" y="134"/>
                    <a:pt x="201" y="201"/>
                  </a:cubicBezTo>
                  <a:cubicBezTo>
                    <a:pt x="168" y="268"/>
                    <a:pt x="134" y="334"/>
                    <a:pt x="101" y="401"/>
                  </a:cubicBezTo>
                  <a:lnTo>
                    <a:pt x="101" y="301"/>
                  </a:lnTo>
                  <a:cubicBezTo>
                    <a:pt x="101" y="268"/>
                    <a:pt x="68" y="268"/>
                    <a:pt x="68" y="268"/>
                  </a:cubicBezTo>
                  <a:lnTo>
                    <a:pt x="34" y="268"/>
                  </a:lnTo>
                  <a:cubicBezTo>
                    <a:pt x="1" y="268"/>
                    <a:pt x="1" y="301"/>
                    <a:pt x="1" y="334"/>
                  </a:cubicBezTo>
                  <a:lnTo>
                    <a:pt x="1" y="2069"/>
                  </a:lnTo>
                  <a:cubicBezTo>
                    <a:pt x="1" y="2102"/>
                    <a:pt x="1" y="2102"/>
                    <a:pt x="34" y="2102"/>
                  </a:cubicBezTo>
                  <a:lnTo>
                    <a:pt x="68" y="2102"/>
                  </a:lnTo>
                  <a:cubicBezTo>
                    <a:pt x="101" y="2102"/>
                    <a:pt x="101" y="2069"/>
                    <a:pt x="101" y="2036"/>
                  </a:cubicBezTo>
                  <a:lnTo>
                    <a:pt x="101" y="1402"/>
                  </a:lnTo>
                  <a:cubicBezTo>
                    <a:pt x="134" y="1435"/>
                    <a:pt x="168" y="1468"/>
                    <a:pt x="201" y="1502"/>
                  </a:cubicBezTo>
                  <a:cubicBezTo>
                    <a:pt x="268" y="1502"/>
                    <a:pt x="334" y="1502"/>
                    <a:pt x="401" y="1468"/>
                  </a:cubicBezTo>
                  <a:cubicBezTo>
                    <a:pt x="434" y="1402"/>
                    <a:pt x="501" y="1368"/>
                    <a:pt x="568" y="1302"/>
                  </a:cubicBezTo>
                  <a:cubicBezTo>
                    <a:pt x="601" y="1235"/>
                    <a:pt x="635" y="1168"/>
                    <a:pt x="668" y="1102"/>
                  </a:cubicBezTo>
                  <a:cubicBezTo>
                    <a:pt x="701" y="1035"/>
                    <a:pt x="701" y="935"/>
                    <a:pt x="735" y="868"/>
                  </a:cubicBezTo>
                  <a:cubicBezTo>
                    <a:pt x="735" y="768"/>
                    <a:pt x="735" y="701"/>
                    <a:pt x="735" y="635"/>
                  </a:cubicBezTo>
                  <a:lnTo>
                    <a:pt x="735" y="534"/>
                  </a:lnTo>
                  <a:lnTo>
                    <a:pt x="735" y="468"/>
                  </a:lnTo>
                  <a:cubicBezTo>
                    <a:pt x="735" y="368"/>
                    <a:pt x="735" y="301"/>
                    <a:pt x="735" y="234"/>
                  </a:cubicBezTo>
                  <a:cubicBezTo>
                    <a:pt x="701" y="168"/>
                    <a:pt x="701" y="134"/>
                    <a:pt x="668" y="67"/>
                  </a:cubicBezTo>
                  <a:cubicBezTo>
                    <a:pt x="635" y="34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6"/>
            <p:cNvSpPr/>
            <p:nvPr/>
          </p:nvSpPr>
          <p:spPr>
            <a:xfrm>
              <a:off x="3878775" y="2031075"/>
              <a:ext cx="18375" cy="38375"/>
            </a:xfrm>
            <a:custGeom>
              <a:avLst/>
              <a:gdLst/>
              <a:ahLst/>
              <a:cxnLst/>
              <a:rect l="l" t="t" r="r" b="b"/>
              <a:pathLst>
                <a:path w="735" h="1535" extrusionOk="0">
                  <a:moveTo>
                    <a:pt x="601" y="600"/>
                  </a:moveTo>
                  <a:lnTo>
                    <a:pt x="601" y="701"/>
                  </a:lnTo>
                  <a:cubicBezTo>
                    <a:pt x="601" y="767"/>
                    <a:pt x="601" y="834"/>
                    <a:pt x="601" y="934"/>
                  </a:cubicBezTo>
                  <a:cubicBezTo>
                    <a:pt x="601" y="1001"/>
                    <a:pt x="568" y="1034"/>
                    <a:pt x="534" y="1101"/>
                  </a:cubicBezTo>
                  <a:cubicBezTo>
                    <a:pt x="501" y="1168"/>
                    <a:pt x="501" y="1201"/>
                    <a:pt x="467" y="1268"/>
                  </a:cubicBezTo>
                  <a:cubicBezTo>
                    <a:pt x="401" y="1301"/>
                    <a:pt x="367" y="1301"/>
                    <a:pt x="334" y="1334"/>
                  </a:cubicBezTo>
                  <a:cubicBezTo>
                    <a:pt x="301" y="1368"/>
                    <a:pt x="267" y="1368"/>
                    <a:pt x="234" y="1368"/>
                  </a:cubicBezTo>
                  <a:lnTo>
                    <a:pt x="167" y="1368"/>
                  </a:lnTo>
                  <a:cubicBezTo>
                    <a:pt x="134" y="1368"/>
                    <a:pt x="134" y="1334"/>
                    <a:pt x="134" y="1334"/>
                  </a:cubicBezTo>
                  <a:cubicBezTo>
                    <a:pt x="101" y="1301"/>
                    <a:pt x="101" y="1268"/>
                    <a:pt x="101" y="1234"/>
                  </a:cubicBezTo>
                  <a:cubicBezTo>
                    <a:pt x="134" y="1034"/>
                    <a:pt x="234" y="867"/>
                    <a:pt x="367" y="767"/>
                  </a:cubicBezTo>
                  <a:lnTo>
                    <a:pt x="601" y="600"/>
                  </a:lnTo>
                  <a:close/>
                  <a:moveTo>
                    <a:pt x="601" y="0"/>
                  </a:moveTo>
                  <a:cubicBezTo>
                    <a:pt x="534" y="0"/>
                    <a:pt x="467" y="0"/>
                    <a:pt x="434" y="33"/>
                  </a:cubicBezTo>
                  <a:cubicBezTo>
                    <a:pt x="367" y="67"/>
                    <a:pt x="301" y="100"/>
                    <a:pt x="267" y="167"/>
                  </a:cubicBezTo>
                  <a:cubicBezTo>
                    <a:pt x="234" y="200"/>
                    <a:pt x="201" y="267"/>
                    <a:pt x="167" y="300"/>
                  </a:cubicBezTo>
                  <a:cubicBezTo>
                    <a:pt x="167" y="334"/>
                    <a:pt x="134" y="400"/>
                    <a:pt x="134" y="434"/>
                  </a:cubicBezTo>
                  <a:cubicBezTo>
                    <a:pt x="101" y="467"/>
                    <a:pt x="101" y="500"/>
                    <a:pt x="101" y="534"/>
                  </a:cubicBezTo>
                  <a:lnTo>
                    <a:pt x="101" y="567"/>
                  </a:lnTo>
                  <a:lnTo>
                    <a:pt x="167" y="567"/>
                  </a:lnTo>
                  <a:cubicBezTo>
                    <a:pt x="167" y="534"/>
                    <a:pt x="167" y="534"/>
                    <a:pt x="167" y="500"/>
                  </a:cubicBezTo>
                  <a:cubicBezTo>
                    <a:pt x="201" y="434"/>
                    <a:pt x="201" y="400"/>
                    <a:pt x="234" y="334"/>
                  </a:cubicBezTo>
                  <a:cubicBezTo>
                    <a:pt x="267" y="300"/>
                    <a:pt x="334" y="234"/>
                    <a:pt x="401" y="200"/>
                  </a:cubicBezTo>
                  <a:cubicBezTo>
                    <a:pt x="467" y="167"/>
                    <a:pt x="501" y="167"/>
                    <a:pt x="568" y="167"/>
                  </a:cubicBezTo>
                  <a:cubicBezTo>
                    <a:pt x="634" y="200"/>
                    <a:pt x="634" y="267"/>
                    <a:pt x="634" y="367"/>
                  </a:cubicBezTo>
                  <a:lnTo>
                    <a:pt x="634" y="467"/>
                  </a:lnTo>
                  <a:lnTo>
                    <a:pt x="367" y="667"/>
                  </a:lnTo>
                  <a:cubicBezTo>
                    <a:pt x="301" y="701"/>
                    <a:pt x="267" y="767"/>
                    <a:pt x="201" y="801"/>
                  </a:cubicBezTo>
                  <a:cubicBezTo>
                    <a:pt x="167" y="834"/>
                    <a:pt x="134" y="901"/>
                    <a:pt x="101" y="967"/>
                  </a:cubicBezTo>
                  <a:cubicBezTo>
                    <a:pt x="67" y="1001"/>
                    <a:pt x="67" y="1067"/>
                    <a:pt x="34" y="1134"/>
                  </a:cubicBezTo>
                  <a:cubicBezTo>
                    <a:pt x="34" y="1168"/>
                    <a:pt x="0" y="1234"/>
                    <a:pt x="0" y="1301"/>
                  </a:cubicBezTo>
                  <a:cubicBezTo>
                    <a:pt x="0" y="1334"/>
                    <a:pt x="34" y="1401"/>
                    <a:pt x="34" y="1434"/>
                  </a:cubicBezTo>
                  <a:cubicBezTo>
                    <a:pt x="67" y="1468"/>
                    <a:pt x="67" y="1501"/>
                    <a:pt x="101" y="1501"/>
                  </a:cubicBezTo>
                  <a:cubicBezTo>
                    <a:pt x="134" y="1534"/>
                    <a:pt x="167" y="1534"/>
                    <a:pt x="201" y="1534"/>
                  </a:cubicBezTo>
                  <a:cubicBezTo>
                    <a:pt x="234" y="1534"/>
                    <a:pt x="267" y="1534"/>
                    <a:pt x="334" y="1501"/>
                  </a:cubicBezTo>
                  <a:cubicBezTo>
                    <a:pt x="367" y="1468"/>
                    <a:pt x="401" y="1468"/>
                    <a:pt x="434" y="1434"/>
                  </a:cubicBezTo>
                  <a:cubicBezTo>
                    <a:pt x="467" y="1401"/>
                    <a:pt x="501" y="1368"/>
                    <a:pt x="534" y="1334"/>
                  </a:cubicBezTo>
                  <a:cubicBezTo>
                    <a:pt x="534" y="1301"/>
                    <a:pt x="568" y="1268"/>
                    <a:pt x="568" y="1234"/>
                  </a:cubicBezTo>
                  <a:cubicBezTo>
                    <a:pt x="601" y="1201"/>
                    <a:pt x="601" y="1168"/>
                    <a:pt x="634" y="1134"/>
                  </a:cubicBezTo>
                  <a:lnTo>
                    <a:pt x="634" y="1234"/>
                  </a:lnTo>
                  <a:cubicBezTo>
                    <a:pt x="634" y="1268"/>
                    <a:pt x="634" y="1301"/>
                    <a:pt x="668" y="1301"/>
                  </a:cubicBezTo>
                  <a:lnTo>
                    <a:pt x="701" y="1268"/>
                  </a:lnTo>
                  <a:cubicBezTo>
                    <a:pt x="734" y="1234"/>
                    <a:pt x="734" y="1201"/>
                    <a:pt x="734" y="1168"/>
                  </a:cubicBezTo>
                  <a:lnTo>
                    <a:pt x="734" y="300"/>
                  </a:lnTo>
                  <a:cubicBezTo>
                    <a:pt x="734" y="267"/>
                    <a:pt x="734" y="200"/>
                    <a:pt x="734" y="167"/>
                  </a:cubicBezTo>
                  <a:cubicBezTo>
                    <a:pt x="734" y="100"/>
                    <a:pt x="701" y="67"/>
                    <a:pt x="701" y="33"/>
                  </a:cubicBezTo>
                  <a:cubicBezTo>
                    <a:pt x="668" y="0"/>
                    <a:pt x="634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6"/>
            <p:cNvSpPr/>
            <p:nvPr/>
          </p:nvSpPr>
          <p:spPr>
            <a:xfrm>
              <a:off x="3901300" y="2015225"/>
              <a:ext cx="19200" cy="54225"/>
            </a:xfrm>
            <a:custGeom>
              <a:avLst/>
              <a:gdLst/>
              <a:ahLst/>
              <a:cxnLst/>
              <a:rect l="l" t="t" r="r" b="b"/>
              <a:pathLst>
                <a:path w="768" h="2169" extrusionOk="0">
                  <a:moveTo>
                    <a:pt x="567" y="234"/>
                  </a:moveTo>
                  <a:cubicBezTo>
                    <a:pt x="601" y="267"/>
                    <a:pt x="634" y="267"/>
                    <a:pt x="634" y="300"/>
                  </a:cubicBezTo>
                  <a:cubicBezTo>
                    <a:pt x="667" y="334"/>
                    <a:pt x="701" y="367"/>
                    <a:pt x="701" y="434"/>
                  </a:cubicBezTo>
                  <a:cubicBezTo>
                    <a:pt x="701" y="467"/>
                    <a:pt x="701" y="534"/>
                    <a:pt x="701" y="567"/>
                  </a:cubicBezTo>
                  <a:lnTo>
                    <a:pt x="701" y="601"/>
                  </a:lnTo>
                  <a:cubicBezTo>
                    <a:pt x="701" y="634"/>
                    <a:pt x="701" y="634"/>
                    <a:pt x="701" y="667"/>
                  </a:cubicBezTo>
                  <a:cubicBezTo>
                    <a:pt x="701" y="701"/>
                    <a:pt x="701" y="734"/>
                    <a:pt x="701" y="767"/>
                  </a:cubicBezTo>
                  <a:cubicBezTo>
                    <a:pt x="701" y="834"/>
                    <a:pt x="701" y="868"/>
                    <a:pt x="701" y="934"/>
                  </a:cubicBezTo>
                  <a:cubicBezTo>
                    <a:pt x="701" y="1001"/>
                    <a:pt x="667" y="1068"/>
                    <a:pt x="634" y="1101"/>
                  </a:cubicBezTo>
                  <a:cubicBezTo>
                    <a:pt x="634" y="1168"/>
                    <a:pt x="601" y="1234"/>
                    <a:pt x="567" y="1268"/>
                  </a:cubicBezTo>
                  <a:cubicBezTo>
                    <a:pt x="534" y="1335"/>
                    <a:pt x="500" y="1368"/>
                    <a:pt x="434" y="1401"/>
                  </a:cubicBezTo>
                  <a:cubicBezTo>
                    <a:pt x="400" y="1401"/>
                    <a:pt x="367" y="1435"/>
                    <a:pt x="300" y="1435"/>
                  </a:cubicBezTo>
                  <a:cubicBezTo>
                    <a:pt x="267" y="1401"/>
                    <a:pt x="234" y="1401"/>
                    <a:pt x="234" y="1368"/>
                  </a:cubicBezTo>
                  <a:cubicBezTo>
                    <a:pt x="200" y="1335"/>
                    <a:pt x="200" y="1268"/>
                    <a:pt x="200" y="1234"/>
                  </a:cubicBezTo>
                  <a:lnTo>
                    <a:pt x="200" y="1068"/>
                  </a:lnTo>
                  <a:lnTo>
                    <a:pt x="200" y="901"/>
                  </a:lnTo>
                  <a:lnTo>
                    <a:pt x="200" y="734"/>
                  </a:lnTo>
                  <a:cubicBezTo>
                    <a:pt x="200" y="667"/>
                    <a:pt x="200" y="601"/>
                    <a:pt x="234" y="534"/>
                  </a:cubicBezTo>
                  <a:cubicBezTo>
                    <a:pt x="267" y="501"/>
                    <a:pt x="267" y="434"/>
                    <a:pt x="300" y="401"/>
                  </a:cubicBezTo>
                  <a:cubicBezTo>
                    <a:pt x="334" y="334"/>
                    <a:pt x="400" y="300"/>
                    <a:pt x="434" y="267"/>
                  </a:cubicBezTo>
                  <a:cubicBezTo>
                    <a:pt x="467" y="234"/>
                    <a:pt x="534" y="234"/>
                    <a:pt x="567" y="234"/>
                  </a:cubicBezTo>
                  <a:close/>
                  <a:moveTo>
                    <a:pt x="734" y="0"/>
                  </a:moveTo>
                  <a:cubicBezTo>
                    <a:pt x="701" y="0"/>
                    <a:pt x="701" y="0"/>
                    <a:pt x="701" y="34"/>
                  </a:cubicBezTo>
                  <a:cubicBezTo>
                    <a:pt x="701" y="34"/>
                    <a:pt x="701" y="67"/>
                    <a:pt x="701" y="67"/>
                  </a:cubicBezTo>
                  <a:lnTo>
                    <a:pt x="701" y="200"/>
                  </a:lnTo>
                  <a:cubicBezTo>
                    <a:pt x="667" y="167"/>
                    <a:pt x="634" y="134"/>
                    <a:pt x="601" y="100"/>
                  </a:cubicBezTo>
                  <a:cubicBezTo>
                    <a:pt x="534" y="100"/>
                    <a:pt x="467" y="100"/>
                    <a:pt x="400" y="167"/>
                  </a:cubicBezTo>
                  <a:cubicBezTo>
                    <a:pt x="334" y="200"/>
                    <a:pt x="300" y="234"/>
                    <a:pt x="234" y="300"/>
                  </a:cubicBezTo>
                  <a:cubicBezTo>
                    <a:pt x="200" y="367"/>
                    <a:pt x="167" y="434"/>
                    <a:pt x="134" y="501"/>
                  </a:cubicBezTo>
                  <a:cubicBezTo>
                    <a:pt x="100" y="601"/>
                    <a:pt x="67" y="667"/>
                    <a:pt x="67" y="767"/>
                  </a:cubicBezTo>
                  <a:cubicBezTo>
                    <a:pt x="67" y="834"/>
                    <a:pt x="33" y="901"/>
                    <a:pt x="33" y="1001"/>
                  </a:cubicBezTo>
                  <a:lnTo>
                    <a:pt x="0" y="1168"/>
                  </a:lnTo>
                  <a:cubicBezTo>
                    <a:pt x="0" y="1234"/>
                    <a:pt x="0" y="1301"/>
                    <a:pt x="0" y="1401"/>
                  </a:cubicBezTo>
                  <a:cubicBezTo>
                    <a:pt x="33" y="1435"/>
                    <a:pt x="33" y="1501"/>
                    <a:pt x="67" y="1568"/>
                  </a:cubicBezTo>
                  <a:cubicBezTo>
                    <a:pt x="100" y="1601"/>
                    <a:pt x="134" y="1635"/>
                    <a:pt x="200" y="1635"/>
                  </a:cubicBezTo>
                  <a:cubicBezTo>
                    <a:pt x="234" y="1635"/>
                    <a:pt x="300" y="1635"/>
                    <a:pt x="367" y="1601"/>
                  </a:cubicBezTo>
                  <a:cubicBezTo>
                    <a:pt x="434" y="1568"/>
                    <a:pt x="500" y="1501"/>
                    <a:pt x="534" y="1435"/>
                  </a:cubicBezTo>
                  <a:cubicBezTo>
                    <a:pt x="567" y="1368"/>
                    <a:pt x="601" y="1301"/>
                    <a:pt x="634" y="1234"/>
                  </a:cubicBezTo>
                  <a:lnTo>
                    <a:pt x="634" y="1401"/>
                  </a:lnTo>
                  <a:cubicBezTo>
                    <a:pt x="634" y="1468"/>
                    <a:pt x="634" y="1535"/>
                    <a:pt x="634" y="1635"/>
                  </a:cubicBezTo>
                  <a:cubicBezTo>
                    <a:pt x="634" y="1668"/>
                    <a:pt x="601" y="1735"/>
                    <a:pt x="601" y="1802"/>
                  </a:cubicBezTo>
                  <a:cubicBezTo>
                    <a:pt x="567" y="1835"/>
                    <a:pt x="534" y="1868"/>
                    <a:pt x="500" y="1902"/>
                  </a:cubicBezTo>
                  <a:cubicBezTo>
                    <a:pt x="467" y="1935"/>
                    <a:pt x="400" y="1968"/>
                    <a:pt x="367" y="2002"/>
                  </a:cubicBezTo>
                  <a:cubicBezTo>
                    <a:pt x="334" y="2035"/>
                    <a:pt x="300" y="2035"/>
                    <a:pt x="267" y="2035"/>
                  </a:cubicBezTo>
                  <a:cubicBezTo>
                    <a:pt x="234" y="2035"/>
                    <a:pt x="200" y="2035"/>
                    <a:pt x="200" y="2002"/>
                  </a:cubicBezTo>
                  <a:cubicBezTo>
                    <a:pt x="167" y="2002"/>
                    <a:pt x="167" y="1968"/>
                    <a:pt x="134" y="1968"/>
                  </a:cubicBezTo>
                  <a:cubicBezTo>
                    <a:pt x="134" y="1935"/>
                    <a:pt x="134" y="1902"/>
                    <a:pt x="134" y="1902"/>
                  </a:cubicBezTo>
                  <a:lnTo>
                    <a:pt x="134" y="1868"/>
                  </a:lnTo>
                  <a:lnTo>
                    <a:pt x="100" y="1868"/>
                  </a:lnTo>
                  <a:cubicBezTo>
                    <a:pt x="100" y="1868"/>
                    <a:pt x="67" y="1868"/>
                    <a:pt x="67" y="1902"/>
                  </a:cubicBezTo>
                  <a:cubicBezTo>
                    <a:pt x="67" y="1902"/>
                    <a:pt x="67" y="1935"/>
                    <a:pt x="67" y="1935"/>
                  </a:cubicBezTo>
                  <a:cubicBezTo>
                    <a:pt x="67" y="1968"/>
                    <a:pt x="67" y="2002"/>
                    <a:pt x="67" y="2035"/>
                  </a:cubicBezTo>
                  <a:cubicBezTo>
                    <a:pt x="67" y="2068"/>
                    <a:pt x="100" y="2102"/>
                    <a:pt x="134" y="2135"/>
                  </a:cubicBezTo>
                  <a:cubicBezTo>
                    <a:pt x="167" y="2168"/>
                    <a:pt x="200" y="2168"/>
                    <a:pt x="234" y="2168"/>
                  </a:cubicBezTo>
                  <a:cubicBezTo>
                    <a:pt x="300" y="2168"/>
                    <a:pt x="367" y="2168"/>
                    <a:pt x="400" y="2135"/>
                  </a:cubicBezTo>
                  <a:cubicBezTo>
                    <a:pt x="467" y="2102"/>
                    <a:pt x="534" y="2035"/>
                    <a:pt x="601" y="1968"/>
                  </a:cubicBezTo>
                  <a:cubicBezTo>
                    <a:pt x="634" y="1902"/>
                    <a:pt x="701" y="1835"/>
                    <a:pt x="734" y="1768"/>
                  </a:cubicBezTo>
                  <a:cubicBezTo>
                    <a:pt x="734" y="1701"/>
                    <a:pt x="767" y="1635"/>
                    <a:pt x="767" y="1535"/>
                  </a:cubicBezTo>
                  <a:cubicBezTo>
                    <a:pt x="767" y="1468"/>
                    <a:pt x="767" y="1401"/>
                    <a:pt x="767" y="1301"/>
                  </a:cubicBezTo>
                  <a:lnTo>
                    <a:pt x="767" y="34"/>
                  </a:lnTo>
                  <a:cubicBezTo>
                    <a:pt x="767" y="34"/>
                    <a:pt x="767" y="0"/>
                    <a:pt x="7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6"/>
            <p:cNvSpPr/>
            <p:nvPr/>
          </p:nvSpPr>
          <p:spPr>
            <a:xfrm>
              <a:off x="3927150" y="2003125"/>
              <a:ext cx="19200" cy="37975"/>
            </a:xfrm>
            <a:custGeom>
              <a:avLst/>
              <a:gdLst/>
              <a:ahLst/>
              <a:cxnLst/>
              <a:rect l="l" t="t" r="r" b="b"/>
              <a:pathLst>
                <a:path w="768" h="1519" extrusionOk="0">
                  <a:moveTo>
                    <a:pt x="501" y="184"/>
                  </a:moveTo>
                  <a:cubicBezTo>
                    <a:pt x="534" y="184"/>
                    <a:pt x="567" y="217"/>
                    <a:pt x="567" y="251"/>
                  </a:cubicBezTo>
                  <a:cubicBezTo>
                    <a:pt x="601" y="284"/>
                    <a:pt x="601" y="317"/>
                    <a:pt x="634" y="351"/>
                  </a:cubicBezTo>
                  <a:cubicBezTo>
                    <a:pt x="634" y="418"/>
                    <a:pt x="634" y="484"/>
                    <a:pt x="634" y="518"/>
                  </a:cubicBezTo>
                  <a:lnTo>
                    <a:pt x="126" y="835"/>
                  </a:lnTo>
                  <a:lnTo>
                    <a:pt x="126" y="835"/>
                  </a:lnTo>
                  <a:cubicBezTo>
                    <a:pt x="100" y="774"/>
                    <a:pt x="103" y="712"/>
                    <a:pt x="134" y="651"/>
                  </a:cubicBezTo>
                  <a:cubicBezTo>
                    <a:pt x="134" y="584"/>
                    <a:pt x="167" y="518"/>
                    <a:pt x="167" y="484"/>
                  </a:cubicBezTo>
                  <a:cubicBezTo>
                    <a:pt x="200" y="418"/>
                    <a:pt x="234" y="384"/>
                    <a:pt x="267" y="317"/>
                  </a:cubicBezTo>
                  <a:cubicBezTo>
                    <a:pt x="300" y="284"/>
                    <a:pt x="334" y="251"/>
                    <a:pt x="367" y="217"/>
                  </a:cubicBezTo>
                  <a:cubicBezTo>
                    <a:pt x="400" y="217"/>
                    <a:pt x="434" y="184"/>
                    <a:pt x="501" y="184"/>
                  </a:cubicBezTo>
                  <a:close/>
                  <a:moveTo>
                    <a:pt x="530" y="1"/>
                  </a:moveTo>
                  <a:cubicBezTo>
                    <a:pt x="484" y="1"/>
                    <a:pt x="434" y="17"/>
                    <a:pt x="367" y="51"/>
                  </a:cubicBezTo>
                  <a:cubicBezTo>
                    <a:pt x="300" y="84"/>
                    <a:pt x="267" y="151"/>
                    <a:pt x="234" y="184"/>
                  </a:cubicBezTo>
                  <a:cubicBezTo>
                    <a:pt x="167" y="251"/>
                    <a:pt x="134" y="317"/>
                    <a:pt x="100" y="384"/>
                  </a:cubicBezTo>
                  <a:cubicBezTo>
                    <a:pt x="67" y="451"/>
                    <a:pt x="67" y="518"/>
                    <a:pt x="34" y="618"/>
                  </a:cubicBezTo>
                  <a:cubicBezTo>
                    <a:pt x="0" y="684"/>
                    <a:pt x="0" y="784"/>
                    <a:pt x="0" y="885"/>
                  </a:cubicBezTo>
                  <a:lnTo>
                    <a:pt x="0" y="1085"/>
                  </a:lnTo>
                  <a:cubicBezTo>
                    <a:pt x="0" y="1151"/>
                    <a:pt x="0" y="1218"/>
                    <a:pt x="34" y="1318"/>
                  </a:cubicBezTo>
                  <a:cubicBezTo>
                    <a:pt x="34" y="1352"/>
                    <a:pt x="67" y="1418"/>
                    <a:pt x="100" y="1452"/>
                  </a:cubicBezTo>
                  <a:cubicBezTo>
                    <a:pt x="134" y="1485"/>
                    <a:pt x="167" y="1518"/>
                    <a:pt x="234" y="1518"/>
                  </a:cubicBezTo>
                  <a:cubicBezTo>
                    <a:pt x="267" y="1518"/>
                    <a:pt x="334" y="1485"/>
                    <a:pt x="367" y="1485"/>
                  </a:cubicBezTo>
                  <a:cubicBezTo>
                    <a:pt x="434" y="1452"/>
                    <a:pt x="467" y="1385"/>
                    <a:pt x="534" y="1352"/>
                  </a:cubicBezTo>
                  <a:cubicBezTo>
                    <a:pt x="567" y="1318"/>
                    <a:pt x="601" y="1251"/>
                    <a:pt x="634" y="1218"/>
                  </a:cubicBezTo>
                  <a:cubicBezTo>
                    <a:pt x="667" y="1151"/>
                    <a:pt x="667" y="1118"/>
                    <a:pt x="701" y="1051"/>
                  </a:cubicBezTo>
                  <a:cubicBezTo>
                    <a:pt x="701" y="1018"/>
                    <a:pt x="734" y="985"/>
                    <a:pt x="734" y="951"/>
                  </a:cubicBezTo>
                  <a:lnTo>
                    <a:pt x="734" y="918"/>
                  </a:lnTo>
                  <a:lnTo>
                    <a:pt x="667" y="918"/>
                  </a:lnTo>
                  <a:lnTo>
                    <a:pt x="634" y="951"/>
                  </a:lnTo>
                  <a:cubicBezTo>
                    <a:pt x="634" y="951"/>
                    <a:pt x="634" y="985"/>
                    <a:pt x="634" y="985"/>
                  </a:cubicBezTo>
                  <a:cubicBezTo>
                    <a:pt x="601" y="1018"/>
                    <a:pt x="601" y="1018"/>
                    <a:pt x="601" y="1051"/>
                  </a:cubicBezTo>
                  <a:cubicBezTo>
                    <a:pt x="567" y="1085"/>
                    <a:pt x="567" y="1118"/>
                    <a:pt x="534" y="1151"/>
                  </a:cubicBezTo>
                  <a:cubicBezTo>
                    <a:pt x="534" y="1151"/>
                    <a:pt x="501" y="1185"/>
                    <a:pt x="467" y="1218"/>
                  </a:cubicBezTo>
                  <a:cubicBezTo>
                    <a:pt x="434" y="1251"/>
                    <a:pt x="400" y="1285"/>
                    <a:pt x="367" y="1318"/>
                  </a:cubicBezTo>
                  <a:lnTo>
                    <a:pt x="267" y="1318"/>
                  </a:lnTo>
                  <a:cubicBezTo>
                    <a:pt x="234" y="1318"/>
                    <a:pt x="200" y="1285"/>
                    <a:pt x="200" y="1285"/>
                  </a:cubicBezTo>
                  <a:cubicBezTo>
                    <a:pt x="167" y="1251"/>
                    <a:pt x="134" y="1185"/>
                    <a:pt x="134" y="1151"/>
                  </a:cubicBezTo>
                  <a:cubicBezTo>
                    <a:pt x="134" y="1085"/>
                    <a:pt x="100" y="1051"/>
                    <a:pt x="100" y="985"/>
                  </a:cubicBezTo>
                  <a:lnTo>
                    <a:pt x="734" y="618"/>
                  </a:lnTo>
                  <a:cubicBezTo>
                    <a:pt x="734" y="618"/>
                    <a:pt x="734" y="584"/>
                    <a:pt x="734" y="584"/>
                  </a:cubicBezTo>
                  <a:cubicBezTo>
                    <a:pt x="767" y="584"/>
                    <a:pt x="767" y="551"/>
                    <a:pt x="734" y="551"/>
                  </a:cubicBezTo>
                  <a:lnTo>
                    <a:pt x="734" y="484"/>
                  </a:lnTo>
                  <a:cubicBezTo>
                    <a:pt x="767" y="351"/>
                    <a:pt x="734" y="184"/>
                    <a:pt x="667" y="51"/>
                  </a:cubicBezTo>
                  <a:cubicBezTo>
                    <a:pt x="617" y="17"/>
                    <a:pt x="576" y="1"/>
                    <a:pt x="5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6"/>
            <p:cNvSpPr/>
            <p:nvPr/>
          </p:nvSpPr>
          <p:spPr>
            <a:xfrm>
              <a:off x="3951325" y="2022725"/>
              <a:ext cx="4200" cy="752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101" y="0"/>
                  </a:moveTo>
                  <a:lnTo>
                    <a:pt x="34" y="67"/>
                  </a:lnTo>
                  <a:cubicBezTo>
                    <a:pt x="1" y="67"/>
                    <a:pt x="1" y="67"/>
                    <a:pt x="1" y="101"/>
                  </a:cubicBezTo>
                  <a:cubicBezTo>
                    <a:pt x="1" y="101"/>
                    <a:pt x="1" y="134"/>
                    <a:pt x="1" y="134"/>
                  </a:cubicBezTo>
                  <a:lnTo>
                    <a:pt x="1" y="267"/>
                  </a:lnTo>
                  <a:cubicBezTo>
                    <a:pt x="1" y="301"/>
                    <a:pt x="34" y="301"/>
                    <a:pt x="34" y="301"/>
                  </a:cubicBezTo>
                  <a:lnTo>
                    <a:pt x="134" y="267"/>
                  </a:lnTo>
                  <a:cubicBezTo>
                    <a:pt x="134" y="234"/>
                    <a:pt x="134" y="234"/>
                    <a:pt x="167" y="234"/>
                  </a:cubicBezTo>
                  <a:cubicBezTo>
                    <a:pt x="167" y="201"/>
                    <a:pt x="167" y="201"/>
                    <a:pt x="167" y="167"/>
                  </a:cubicBezTo>
                  <a:lnTo>
                    <a:pt x="134" y="34"/>
                  </a:lnTo>
                  <a:cubicBezTo>
                    <a:pt x="134" y="34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6"/>
            <p:cNvSpPr/>
            <p:nvPr/>
          </p:nvSpPr>
          <p:spPr>
            <a:xfrm>
              <a:off x="3959675" y="1985200"/>
              <a:ext cx="18350" cy="37975"/>
            </a:xfrm>
            <a:custGeom>
              <a:avLst/>
              <a:gdLst/>
              <a:ahLst/>
              <a:cxnLst/>
              <a:rect l="l" t="t" r="r" b="b"/>
              <a:pathLst>
                <a:path w="734" h="1519" extrusionOk="0">
                  <a:moveTo>
                    <a:pt x="567" y="0"/>
                  </a:moveTo>
                  <a:cubicBezTo>
                    <a:pt x="500" y="0"/>
                    <a:pt x="434" y="0"/>
                    <a:pt x="400" y="34"/>
                  </a:cubicBezTo>
                  <a:cubicBezTo>
                    <a:pt x="267" y="100"/>
                    <a:pt x="167" y="234"/>
                    <a:pt x="134" y="367"/>
                  </a:cubicBezTo>
                  <a:cubicBezTo>
                    <a:pt x="67" y="534"/>
                    <a:pt x="33" y="701"/>
                    <a:pt x="33" y="868"/>
                  </a:cubicBezTo>
                  <a:lnTo>
                    <a:pt x="33" y="968"/>
                  </a:lnTo>
                  <a:lnTo>
                    <a:pt x="33" y="1068"/>
                  </a:lnTo>
                  <a:cubicBezTo>
                    <a:pt x="0" y="1201"/>
                    <a:pt x="33" y="1335"/>
                    <a:pt x="134" y="1468"/>
                  </a:cubicBezTo>
                  <a:cubicBezTo>
                    <a:pt x="167" y="1501"/>
                    <a:pt x="200" y="1518"/>
                    <a:pt x="242" y="1518"/>
                  </a:cubicBezTo>
                  <a:cubicBezTo>
                    <a:pt x="284" y="1518"/>
                    <a:pt x="334" y="1501"/>
                    <a:pt x="400" y="1468"/>
                  </a:cubicBezTo>
                  <a:cubicBezTo>
                    <a:pt x="467" y="1401"/>
                    <a:pt x="500" y="1368"/>
                    <a:pt x="567" y="1335"/>
                  </a:cubicBezTo>
                  <a:cubicBezTo>
                    <a:pt x="601" y="1268"/>
                    <a:pt x="634" y="1235"/>
                    <a:pt x="667" y="1168"/>
                  </a:cubicBezTo>
                  <a:cubicBezTo>
                    <a:pt x="701" y="1101"/>
                    <a:pt x="701" y="1034"/>
                    <a:pt x="734" y="1001"/>
                  </a:cubicBezTo>
                  <a:cubicBezTo>
                    <a:pt x="734" y="934"/>
                    <a:pt x="734" y="868"/>
                    <a:pt x="734" y="834"/>
                  </a:cubicBezTo>
                  <a:cubicBezTo>
                    <a:pt x="734" y="834"/>
                    <a:pt x="734" y="801"/>
                    <a:pt x="734" y="801"/>
                  </a:cubicBezTo>
                  <a:lnTo>
                    <a:pt x="667" y="801"/>
                  </a:lnTo>
                  <a:cubicBezTo>
                    <a:pt x="667" y="801"/>
                    <a:pt x="667" y="801"/>
                    <a:pt x="667" y="834"/>
                  </a:cubicBezTo>
                  <a:cubicBezTo>
                    <a:pt x="667" y="834"/>
                    <a:pt x="667" y="868"/>
                    <a:pt x="667" y="868"/>
                  </a:cubicBezTo>
                  <a:cubicBezTo>
                    <a:pt x="634" y="968"/>
                    <a:pt x="601" y="1068"/>
                    <a:pt x="567" y="1135"/>
                  </a:cubicBezTo>
                  <a:cubicBezTo>
                    <a:pt x="534" y="1201"/>
                    <a:pt x="467" y="1235"/>
                    <a:pt x="400" y="1268"/>
                  </a:cubicBezTo>
                  <a:cubicBezTo>
                    <a:pt x="367" y="1301"/>
                    <a:pt x="334" y="1318"/>
                    <a:pt x="300" y="1318"/>
                  </a:cubicBezTo>
                  <a:cubicBezTo>
                    <a:pt x="267" y="1318"/>
                    <a:pt x="234" y="1301"/>
                    <a:pt x="200" y="1268"/>
                  </a:cubicBezTo>
                  <a:cubicBezTo>
                    <a:pt x="134" y="1201"/>
                    <a:pt x="134" y="1068"/>
                    <a:pt x="134" y="968"/>
                  </a:cubicBezTo>
                  <a:cubicBezTo>
                    <a:pt x="134" y="901"/>
                    <a:pt x="134" y="834"/>
                    <a:pt x="134" y="801"/>
                  </a:cubicBezTo>
                  <a:cubicBezTo>
                    <a:pt x="134" y="668"/>
                    <a:pt x="167" y="534"/>
                    <a:pt x="200" y="401"/>
                  </a:cubicBezTo>
                  <a:cubicBezTo>
                    <a:pt x="267" y="301"/>
                    <a:pt x="334" y="234"/>
                    <a:pt x="400" y="167"/>
                  </a:cubicBezTo>
                  <a:cubicBezTo>
                    <a:pt x="434" y="134"/>
                    <a:pt x="500" y="134"/>
                    <a:pt x="567" y="134"/>
                  </a:cubicBezTo>
                  <a:cubicBezTo>
                    <a:pt x="601" y="167"/>
                    <a:pt x="634" y="234"/>
                    <a:pt x="667" y="301"/>
                  </a:cubicBezTo>
                  <a:cubicBezTo>
                    <a:pt x="667" y="301"/>
                    <a:pt x="667" y="334"/>
                    <a:pt x="667" y="334"/>
                  </a:cubicBezTo>
                  <a:lnTo>
                    <a:pt x="701" y="334"/>
                  </a:lnTo>
                  <a:cubicBezTo>
                    <a:pt x="701" y="334"/>
                    <a:pt x="734" y="301"/>
                    <a:pt x="734" y="301"/>
                  </a:cubicBezTo>
                  <a:cubicBezTo>
                    <a:pt x="734" y="301"/>
                    <a:pt x="734" y="267"/>
                    <a:pt x="734" y="267"/>
                  </a:cubicBezTo>
                  <a:cubicBezTo>
                    <a:pt x="734" y="201"/>
                    <a:pt x="734" y="167"/>
                    <a:pt x="734" y="134"/>
                  </a:cubicBezTo>
                  <a:cubicBezTo>
                    <a:pt x="734" y="67"/>
                    <a:pt x="701" y="34"/>
                    <a:pt x="667" y="34"/>
                  </a:cubicBezTo>
                  <a:cubicBezTo>
                    <a:pt x="634" y="0"/>
                    <a:pt x="601" y="0"/>
                    <a:pt x="5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6"/>
            <p:cNvSpPr/>
            <p:nvPr/>
          </p:nvSpPr>
          <p:spPr>
            <a:xfrm>
              <a:off x="3983025" y="1971025"/>
              <a:ext cx="18350" cy="38375"/>
            </a:xfrm>
            <a:custGeom>
              <a:avLst/>
              <a:gdLst/>
              <a:ahLst/>
              <a:cxnLst/>
              <a:rect l="l" t="t" r="r" b="b"/>
              <a:pathLst>
                <a:path w="734" h="1535" extrusionOk="0">
                  <a:moveTo>
                    <a:pt x="467" y="175"/>
                  </a:moveTo>
                  <a:cubicBezTo>
                    <a:pt x="500" y="175"/>
                    <a:pt x="534" y="184"/>
                    <a:pt x="567" y="200"/>
                  </a:cubicBezTo>
                  <a:cubicBezTo>
                    <a:pt x="634" y="301"/>
                    <a:pt x="667" y="401"/>
                    <a:pt x="634" y="501"/>
                  </a:cubicBezTo>
                  <a:lnTo>
                    <a:pt x="634" y="701"/>
                  </a:lnTo>
                  <a:cubicBezTo>
                    <a:pt x="634" y="834"/>
                    <a:pt x="634" y="968"/>
                    <a:pt x="567" y="1101"/>
                  </a:cubicBezTo>
                  <a:cubicBezTo>
                    <a:pt x="534" y="1201"/>
                    <a:pt x="467" y="1268"/>
                    <a:pt x="367" y="1335"/>
                  </a:cubicBezTo>
                  <a:cubicBezTo>
                    <a:pt x="334" y="1351"/>
                    <a:pt x="300" y="1360"/>
                    <a:pt x="267" y="1360"/>
                  </a:cubicBezTo>
                  <a:cubicBezTo>
                    <a:pt x="234" y="1360"/>
                    <a:pt x="200" y="1351"/>
                    <a:pt x="167" y="1335"/>
                  </a:cubicBezTo>
                  <a:cubicBezTo>
                    <a:pt x="100" y="1235"/>
                    <a:pt x="100" y="1134"/>
                    <a:pt x="100" y="1034"/>
                  </a:cubicBezTo>
                  <a:lnTo>
                    <a:pt x="100" y="834"/>
                  </a:lnTo>
                  <a:cubicBezTo>
                    <a:pt x="100" y="701"/>
                    <a:pt x="134" y="567"/>
                    <a:pt x="167" y="434"/>
                  </a:cubicBezTo>
                  <a:cubicBezTo>
                    <a:pt x="200" y="334"/>
                    <a:pt x="300" y="267"/>
                    <a:pt x="367" y="200"/>
                  </a:cubicBezTo>
                  <a:cubicBezTo>
                    <a:pt x="400" y="184"/>
                    <a:pt x="434" y="175"/>
                    <a:pt x="467" y="175"/>
                  </a:cubicBezTo>
                  <a:close/>
                  <a:moveTo>
                    <a:pt x="534" y="0"/>
                  </a:moveTo>
                  <a:cubicBezTo>
                    <a:pt x="467" y="0"/>
                    <a:pt x="434" y="34"/>
                    <a:pt x="367" y="67"/>
                  </a:cubicBezTo>
                  <a:cubicBezTo>
                    <a:pt x="300" y="100"/>
                    <a:pt x="267" y="134"/>
                    <a:pt x="200" y="200"/>
                  </a:cubicBezTo>
                  <a:cubicBezTo>
                    <a:pt x="167" y="267"/>
                    <a:pt x="134" y="334"/>
                    <a:pt x="100" y="401"/>
                  </a:cubicBezTo>
                  <a:cubicBezTo>
                    <a:pt x="67" y="467"/>
                    <a:pt x="33" y="534"/>
                    <a:pt x="33" y="634"/>
                  </a:cubicBezTo>
                  <a:cubicBezTo>
                    <a:pt x="0" y="701"/>
                    <a:pt x="0" y="768"/>
                    <a:pt x="0" y="868"/>
                  </a:cubicBezTo>
                  <a:lnTo>
                    <a:pt x="0" y="1101"/>
                  </a:lnTo>
                  <a:cubicBezTo>
                    <a:pt x="0" y="1168"/>
                    <a:pt x="0" y="1235"/>
                    <a:pt x="33" y="1301"/>
                  </a:cubicBezTo>
                  <a:cubicBezTo>
                    <a:pt x="33" y="1368"/>
                    <a:pt x="67" y="1401"/>
                    <a:pt x="100" y="1468"/>
                  </a:cubicBezTo>
                  <a:cubicBezTo>
                    <a:pt x="134" y="1501"/>
                    <a:pt x="167" y="1501"/>
                    <a:pt x="200" y="1535"/>
                  </a:cubicBezTo>
                  <a:cubicBezTo>
                    <a:pt x="267" y="1501"/>
                    <a:pt x="334" y="1501"/>
                    <a:pt x="367" y="1468"/>
                  </a:cubicBezTo>
                  <a:cubicBezTo>
                    <a:pt x="434" y="1435"/>
                    <a:pt x="500" y="1401"/>
                    <a:pt x="534" y="1335"/>
                  </a:cubicBezTo>
                  <a:cubicBezTo>
                    <a:pt x="567" y="1268"/>
                    <a:pt x="634" y="1201"/>
                    <a:pt x="634" y="1134"/>
                  </a:cubicBezTo>
                  <a:cubicBezTo>
                    <a:pt x="667" y="1068"/>
                    <a:pt x="701" y="968"/>
                    <a:pt x="734" y="901"/>
                  </a:cubicBezTo>
                  <a:cubicBezTo>
                    <a:pt x="734" y="834"/>
                    <a:pt x="734" y="734"/>
                    <a:pt x="734" y="667"/>
                  </a:cubicBezTo>
                  <a:lnTo>
                    <a:pt x="734" y="601"/>
                  </a:lnTo>
                  <a:lnTo>
                    <a:pt x="734" y="467"/>
                  </a:lnTo>
                  <a:lnTo>
                    <a:pt x="734" y="434"/>
                  </a:lnTo>
                  <a:cubicBezTo>
                    <a:pt x="734" y="367"/>
                    <a:pt x="734" y="301"/>
                    <a:pt x="734" y="200"/>
                  </a:cubicBezTo>
                  <a:cubicBezTo>
                    <a:pt x="701" y="167"/>
                    <a:pt x="701" y="100"/>
                    <a:pt x="634" y="67"/>
                  </a:cubicBezTo>
                  <a:cubicBezTo>
                    <a:pt x="634" y="34"/>
                    <a:pt x="567" y="0"/>
                    <a:pt x="5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6"/>
            <p:cNvSpPr/>
            <p:nvPr/>
          </p:nvSpPr>
          <p:spPr>
            <a:xfrm>
              <a:off x="4008025" y="1949350"/>
              <a:ext cx="30050" cy="46700"/>
            </a:xfrm>
            <a:custGeom>
              <a:avLst/>
              <a:gdLst/>
              <a:ahLst/>
              <a:cxnLst/>
              <a:rect l="l" t="t" r="r" b="b"/>
              <a:pathLst>
                <a:path w="1202" h="1868" extrusionOk="0">
                  <a:moveTo>
                    <a:pt x="1002" y="0"/>
                  </a:moveTo>
                  <a:cubicBezTo>
                    <a:pt x="968" y="0"/>
                    <a:pt x="935" y="33"/>
                    <a:pt x="901" y="33"/>
                  </a:cubicBezTo>
                  <a:cubicBezTo>
                    <a:pt x="835" y="100"/>
                    <a:pt x="768" y="133"/>
                    <a:pt x="701" y="200"/>
                  </a:cubicBezTo>
                  <a:cubicBezTo>
                    <a:pt x="668" y="300"/>
                    <a:pt x="635" y="367"/>
                    <a:pt x="601" y="467"/>
                  </a:cubicBezTo>
                  <a:cubicBezTo>
                    <a:pt x="601" y="400"/>
                    <a:pt x="535" y="367"/>
                    <a:pt x="501" y="334"/>
                  </a:cubicBezTo>
                  <a:cubicBezTo>
                    <a:pt x="434" y="334"/>
                    <a:pt x="368" y="334"/>
                    <a:pt x="334" y="367"/>
                  </a:cubicBezTo>
                  <a:cubicBezTo>
                    <a:pt x="268" y="400"/>
                    <a:pt x="234" y="434"/>
                    <a:pt x="201" y="500"/>
                  </a:cubicBezTo>
                  <a:cubicBezTo>
                    <a:pt x="171" y="530"/>
                    <a:pt x="148" y="554"/>
                    <a:pt x="131" y="579"/>
                  </a:cubicBezTo>
                  <a:lnTo>
                    <a:pt x="131" y="579"/>
                  </a:lnTo>
                  <a:lnTo>
                    <a:pt x="134" y="567"/>
                  </a:lnTo>
                  <a:cubicBezTo>
                    <a:pt x="134" y="534"/>
                    <a:pt x="101" y="500"/>
                    <a:pt x="101" y="500"/>
                  </a:cubicBezTo>
                  <a:lnTo>
                    <a:pt x="68" y="500"/>
                  </a:lnTo>
                  <a:cubicBezTo>
                    <a:pt x="34" y="534"/>
                    <a:pt x="1" y="567"/>
                    <a:pt x="34" y="600"/>
                  </a:cubicBezTo>
                  <a:lnTo>
                    <a:pt x="34" y="1835"/>
                  </a:lnTo>
                  <a:cubicBezTo>
                    <a:pt x="34" y="1868"/>
                    <a:pt x="34" y="1868"/>
                    <a:pt x="68" y="1868"/>
                  </a:cubicBezTo>
                  <a:lnTo>
                    <a:pt x="101" y="1868"/>
                  </a:lnTo>
                  <a:cubicBezTo>
                    <a:pt x="101" y="1868"/>
                    <a:pt x="134" y="1835"/>
                    <a:pt x="134" y="1801"/>
                  </a:cubicBezTo>
                  <a:lnTo>
                    <a:pt x="134" y="1067"/>
                  </a:lnTo>
                  <a:cubicBezTo>
                    <a:pt x="134" y="1001"/>
                    <a:pt x="134" y="901"/>
                    <a:pt x="134" y="834"/>
                  </a:cubicBezTo>
                  <a:cubicBezTo>
                    <a:pt x="168" y="767"/>
                    <a:pt x="168" y="734"/>
                    <a:pt x="201" y="667"/>
                  </a:cubicBezTo>
                  <a:cubicBezTo>
                    <a:pt x="201" y="634"/>
                    <a:pt x="234" y="600"/>
                    <a:pt x="268" y="567"/>
                  </a:cubicBezTo>
                  <a:cubicBezTo>
                    <a:pt x="301" y="534"/>
                    <a:pt x="301" y="500"/>
                    <a:pt x="334" y="500"/>
                  </a:cubicBezTo>
                  <a:cubicBezTo>
                    <a:pt x="368" y="467"/>
                    <a:pt x="401" y="467"/>
                    <a:pt x="434" y="467"/>
                  </a:cubicBezTo>
                  <a:cubicBezTo>
                    <a:pt x="468" y="467"/>
                    <a:pt x="501" y="467"/>
                    <a:pt x="501" y="500"/>
                  </a:cubicBezTo>
                  <a:cubicBezTo>
                    <a:pt x="535" y="534"/>
                    <a:pt x="535" y="567"/>
                    <a:pt x="568" y="600"/>
                  </a:cubicBezTo>
                  <a:cubicBezTo>
                    <a:pt x="568" y="667"/>
                    <a:pt x="568" y="734"/>
                    <a:pt x="568" y="801"/>
                  </a:cubicBezTo>
                  <a:lnTo>
                    <a:pt x="568" y="1534"/>
                  </a:lnTo>
                  <a:cubicBezTo>
                    <a:pt x="568" y="1568"/>
                    <a:pt x="568" y="1568"/>
                    <a:pt x="601" y="1568"/>
                  </a:cubicBezTo>
                  <a:lnTo>
                    <a:pt x="635" y="1568"/>
                  </a:lnTo>
                  <a:cubicBezTo>
                    <a:pt x="668" y="1568"/>
                    <a:pt x="668" y="1534"/>
                    <a:pt x="668" y="1501"/>
                  </a:cubicBezTo>
                  <a:lnTo>
                    <a:pt x="668" y="767"/>
                  </a:lnTo>
                  <a:cubicBezTo>
                    <a:pt x="668" y="667"/>
                    <a:pt x="668" y="600"/>
                    <a:pt x="701" y="534"/>
                  </a:cubicBezTo>
                  <a:cubicBezTo>
                    <a:pt x="701" y="467"/>
                    <a:pt x="701" y="434"/>
                    <a:pt x="735" y="367"/>
                  </a:cubicBezTo>
                  <a:cubicBezTo>
                    <a:pt x="768" y="334"/>
                    <a:pt x="768" y="300"/>
                    <a:pt x="801" y="267"/>
                  </a:cubicBezTo>
                  <a:cubicBezTo>
                    <a:pt x="835" y="234"/>
                    <a:pt x="868" y="200"/>
                    <a:pt x="901" y="200"/>
                  </a:cubicBezTo>
                  <a:cubicBezTo>
                    <a:pt x="935" y="167"/>
                    <a:pt x="935" y="167"/>
                    <a:pt x="968" y="167"/>
                  </a:cubicBezTo>
                  <a:cubicBezTo>
                    <a:pt x="1002" y="167"/>
                    <a:pt x="1035" y="167"/>
                    <a:pt x="1068" y="200"/>
                  </a:cubicBezTo>
                  <a:cubicBezTo>
                    <a:pt x="1068" y="200"/>
                    <a:pt x="1102" y="267"/>
                    <a:pt x="1102" y="300"/>
                  </a:cubicBezTo>
                  <a:cubicBezTo>
                    <a:pt x="1102" y="367"/>
                    <a:pt x="1102" y="434"/>
                    <a:pt x="1102" y="500"/>
                  </a:cubicBezTo>
                  <a:lnTo>
                    <a:pt x="1102" y="1234"/>
                  </a:lnTo>
                  <a:cubicBezTo>
                    <a:pt x="1102" y="1268"/>
                    <a:pt x="1135" y="1268"/>
                    <a:pt x="1135" y="1268"/>
                  </a:cubicBezTo>
                  <a:lnTo>
                    <a:pt x="1168" y="1268"/>
                  </a:lnTo>
                  <a:cubicBezTo>
                    <a:pt x="1202" y="1234"/>
                    <a:pt x="1202" y="1201"/>
                    <a:pt x="1202" y="1201"/>
                  </a:cubicBezTo>
                  <a:lnTo>
                    <a:pt x="1202" y="434"/>
                  </a:lnTo>
                  <a:cubicBezTo>
                    <a:pt x="1202" y="367"/>
                    <a:pt x="1202" y="267"/>
                    <a:pt x="1168" y="200"/>
                  </a:cubicBezTo>
                  <a:cubicBezTo>
                    <a:pt x="1168" y="133"/>
                    <a:pt x="1168" y="100"/>
                    <a:pt x="1102" y="67"/>
                  </a:cubicBezTo>
                  <a:cubicBezTo>
                    <a:pt x="1102" y="33"/>
                    <a:pt x="1068" y="0"/>
                    <a:pt x="10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6"/>
            <p:cNvSpPr/>
            <p:nvPr/>
          </p:nvSpPr>
          <p:spPr>
            <a:xfrm>
              <a:off x="4043050" y="1916825"/>
              <a:ext cx="16700" cy="65900"/>
            </a:xfrm>
            <a:custGeom>
              <a:avLst/>
              <a:gdLst/>
              <a:ahLst/>
              <a:cxnLst/>
              <a:rect l="l" t="t" r="r" b="b"/>
              <a:pathLst>
                <a:path w="668" h="2636" extrusionOk="0">
                  <a:moveTo>
                    <a:pt x="601" y="0"/>
                  </a:moveTo>
                  <a:lnTo>
                    <a:pt x="601" y="33"/>
                  </a:lnTo>
                  <a:cubicBezTo>
                    <a:pt x="601" y="33"/>
                    <a:pt x="601" y="67"/>
                    <a:pt x="601" y="67"/>
                  </a:cubicBezTo>
                  <a:lnTo>
                    <a:pt x="1" y="2569"/>
                  </a:lnTo>
                  <a:cubicBezTo>
                    <a:pt x="1" y="2569"/>
                    <a:pt x="1" y="2602"/>
                    <a:pt x="1" y="2602"/>
                  </a:cubicBezTo>
                  <a:cubicBezTo>
                    <a:pt x="1" y="2602"/>
                    <a:pt x="1" y="2635"/>
                    <a:pt x="1" y="2635"/>
                  </a:cubicBezTo>
                  <a:lnTo>
                    <a:pt x="68" y="2635"/>
                  </a:lnTo>
                  <a:cubicBezTo>
                    <a:pt x="68" y="2635"/>
                    <a:pt x="68" y="2602"/>
                    <a:pt x="101" y="2602"/>
                  </a:cubicBezTo>
                  <a:lnTo>
                    <a:pt x="101" y="2569"/>
                  </a:lnTo>
                  <a:lnTo>
                    <a:pt x="668" y="67"/>
                  </a:lnTo>
                  <a:cubicBezTo>
                    <a:pt x="668" y="67"/>
                    <a:pt x="668" y="33"/>
                    <a:pt x="668" y="33"/>
                  </a:cubicBezTo>
                  <a:cubicBezTo>
                    <a:pt x="668" y="33"/>
                    <a:pt x="668" y="0"/>
                    <a:pt x="6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6"/>
            <p:cNvSpPr/>
            <p:nvPr/>
          </p:nvSpPr>
          <p:spPr>
            <a:xfrm>
              <a:off x="4074750" y="1910150"/>
              <a:ext cx="20875" cy="45050"/>
            </a:xfrm>
            <a:custGeom>
              <a:avLst/>
              <a:gdLst/>
              <a:ahLst/>
              <a:cxnLst/>
              <a:rect l="l" t="t" r="r" b="b"/>
              <a:pathLst>
                <a:path w="835" h="1802" extrusionOk="0">
                  <a:moveTo>
                    <a:pt x="601" y="0"/>
                  </a:moveTo>
                  <a:cubicBezTo>
                    <a:pt x="534" y="34"/>
                    <a:pt x="467" y="34"/>
                    <a:pt x="434" y="67"/>
                  </a:cubicBezTo>
                  <a:cubicBezTo>
                    <a:pt x="367" y="100"/>
                    <a:pt x="301" y="167"/>
                    <a:pt x="267" y="200"/>
                  </a:cubicBezTo>
                  <a:cubicBezTo>
                    <a:pt x="201" y="267"/>
                    <a:pt x="167" y="300"/>
                    <a:pt x="134" y="367"/>
                  </a:cubicBezTo>
                  <a:cubicBezTo>
                    <a:pt x="100" y="434"/>
                    <a:pt x="67" y="501"/>
                    <a:pt x="67" y="567"/>
                  </a:cubicBezTo>
                  <a:cubicBezTo>
                    <a:pt x="34" y="634"/>
                    <a:pt x="34" y="701"/>
                    <a:pt x="34" y="767"/>
                  </a:cubicBezTo>
                  <a:cubicBezTo>
                    <a:pt x="34" y="834"/>
                    <a:pt x="67" y="934"/>
                    <a:pt x="100" y="1001"/>
                  </a:cubicBezTo>
                  <a:cubicBezTo>
                    <a:pt x="140" y="1040"/>
                    <a:pt x="179" y="1056"/>
                    <a:pt x="224" y="1056"/>
                  </a:cubicBezTo>
                  <a:cubicBezTo>
                    <a:pt x="257" y="1056"/>
                    <a:pt x="293" y="1048"/>
                    <a:pt x="334" y="1034"/>
                  </a:cubicBezTo>
                  <a:lnTo>
                    <a:pt x="467" y="1001"/>
                  </a:lnTo>
                  <a:lnTo>
                    <a:pt x="601" y="1001"/>
                  </a:lnTo>
                  <a:cubicBezTo>
                    <a:pt x="601" y="1001"/>
                    <a:pt x="634" y="1034"/>
                    <a:pt x="634" y="1034"/>
                  </a:cubicBezTo>
                  <a:cubicBezTo>
                    <a:pt x="668" y="1068"/>
                    <a:pt x="668" y="1101"/>
                    <a:pt x="634" y="1134"/>
                  </a:cubicBezTo>
                  <a:cubicBezTo>
                    <a:pt x="634" y="1168"/>
                    <a:pt x="634" y="1201"/>
                    <a:pt x="601" y="1234"/>
                  </a:cubicBezTo>
                  <a:cubicBezTo>
                    <a:pt x="601" y="1268"/>
                    <a:pt x="567" y="1301"/>
                    <a:pt x="567" y="1335"/>
                  </a:cubicBezTo>
                  <a:cubicBezTo>
                    <a:pt x="534" y="1368"/>
                    <a:pt x="501" y="1401"/>
                    <a:pt x="501" y="1401"/>
                  </a:cubicBezTo>
                  <a:cubicBezTo>
                    <a:pt x="467" y="1435"/>
                    <a:pt x="434" y="1468"/>
                    <a:pt x="401" y="1468"/>
                  </a:cubicBezTo>
                  <a:cubicBezTo>
                    <a:pt x="367" y="1501"/>
                    <a:pt x="301" y="1535"/>
                    <a:pt x="267" y="1535"/>
                  </a:cubicBezTo>
                  <a:cubicBezTo>
                    <a:pt x="234" y="1535"/>
                    <a:pt x="201" y="1501"/>
                    <a:pt x="167" y="1468"/>
                  </a:cubicBezTo>
                  <a:lnTo>
                    <a:pt x="100" y="1468"/>
                  </a:lnTo>
                  <a:lnTo>
                    <a:pt x="34" y="1501"/>
                  </a:lnTo>
                  <a:cubicBezTo>
                    <a:pt x="34" y="1535"/>
                    <a:pt x="0" y="1535"/>
                    <a:pt x="0" y="1568"/>
                  </a:cubicBezTo>
                  <a:cubicBezTo>
                    <a:pt x="0" y="1568"/>
                    <a:pt x="0" y="1601"/>
                    <a:pt x="0" y="1635"/>
                  </a:cubicBezTo>
                  <a:cubicBezTo>
                    <a:pt x="0" y="1668"/>
                    <a:pt x="0" y="1701"/>
                    <a:pt x="34" y="1735"/>
                  </a:cubicBezTo>
                  <a:cubicBezTo>
                    <a:pt x="67" y="1768"/>
                    <a:pt x="67" y="1768"/>
                    <a:pt x="100" y="1802"/>
                  </a:cubicBezTo>
                  <a:lnTo>
                    <a:pt x="234" y="1802"/>
                  </a:lnTo>
                  <a:cubicBezTo>
                    <a:pt x="301" y="1768"/>
                    <a:pt x="367" y="1768"/>
                    <a:pt x="434" y="1735"/>
                  </a:cubicBezTo>
                  <a:cubicBezTo>
                    <a:pt x="467" y="1701"/>
                    <a:pt x="534" y="1635"/>
                    <a:pt x="601" y="1601"/>
                  </a:cubicBezTo>
                  <a:cubicBezTo>
                    <a:pt x="634" y="1535"/>
                    <a:pt x="668" y="1468"/>
                    <a:pt x="734" y="1401"/>
                  </a:cubicBezTo>
                  <a:cubicBezTo>
                    <a:pt x="768" y="1335"/>
                    <a:pt x="768" y="1268"/>
                    <a:pt x="801" y="1201"/>
                  </a:cubicBezTo>
                  <a:cubicBezTo>
                    <a:pt x="834" y="1134"/>
                    <a:pt x="834" y="1068"/>
                    <a:pt x="834" y="1034"/>
                  </a:cubicBezTo>
                  <a:cubicBezTo>
                    <a:pt x="834" y="968"/>
                    <a:pt x="834" y="934"/>
                    <a:pt x="834" y="867"/>
                  </a:cubicBezTo>
                  <a:cubicBezTo>
                    <a:pt x="834" y="834"/>
                    <a:pt x="801" y="801"/>
                    <a:pt x="768" y="767"/>
                  </a:cubicBezTo>
                  <a:cubicBezTo>
                    <a:pt x="734" y="734"/>
                    <a:pt x="701" y="734"/>
                    <a:pt x="668" y="734"/>
                  </a:cubicBezTo>
                  <a:cubicBezTo>
                    <a:pt x="651" y="717"/>
                    <a:pt x="626" y="709"/>
                    <a:pt x="601" y="709"/>
                  </a:cubicBezTo>
                  <a:cubicBezTo>
                    <a:pt x="576" y="709"/>
                    <a:pt x="551" y="717"/>
                    <a:pt x="534" y="734"/>
                  </a:cubicBezTo>
                  <a:lnTo>
                    <a:pt x="367" y="767"/>
                  </a:lnTo>
                  <a:lnTo>
                    <a:pt x="301" y="767"/>
                  </a:lnTo>
                  <a:cubicBezTo>
                    <a:pt x="267" y="767"/>
                    <a:pt x="234" y="734"/>
                    <a:pt x="234" y="734"/>
                  </a:cubicBezTo>
                  <a:cubicBezTo>
                    <a:pt x="234" y="701"/>
                    <a:pt x="234" y="667"/>
                    <a:pt x="234" y="634"/>
                  </a:cubicBezTo>
                  <a:cubicBezTo>
                    <a:pt x="234" y="567"/>
                    <a:pt x="267" y="534"/>
                    <a:pt x="301" y="467"/>
                  </a:cubicBezTo>
                  <a:cubicBezTo>
                    <a:pt x="334" y="400"/>
                    <a:pt x="367" y="367"/>
                    <a:pt x="434" y="334"/>
                  </a:cubicBezTo>
                  <a:cubicBezTo>
                    <a:pt x="467" y="300"/>
                    <a:pt x="534" y="300"/>
                    <a:pt x="567" y="300"/>
                  </a:cubicBezTo>
                  <a:cubicBezTo>
                    <a:pt x="601" y="300"/>
                    <a:pt x="634" y="300"/>
                    <a:pt x="668" y="334"/>
                  </a:cubicBezTo>
                  <a:lnTo>
                    <a:pt x="701" y="334"/>
                  </a:lnTo>
                  <a:lnTo>
                    <a:pt x="768" y="300"/>
                  </a:lnTo>
                  <a:cubicBezTo>
                    <a:pt x="801" y="267"/>
                    <a:pt x="801" y="267"/>
                    <a:pt x="834" y="234"/>
                  </a:cubicBezTo>
                  <a:cubicBezTo>
                    <a:pt x="834" y="234"/>
                    <a:pt x="834" y="200"/>
                    <a:pt x="834" y="167"/>
                  </a:cubicBezTo>
                  <a:cubicBezTo>
                    <a:pt x="801" y="134"/>
                    <a:pt x="801" y="100"/>
                    <a:pt x="801" y="67"/>
                  </a:cubicBezTo>
                  <a:cubicBezTo>
                    <a:pt x="768" y="34"/>
                    <a:pt x="734" y="34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6"/>
            <p:cNvSpPr/>
            <p:nvPr/>
          </p:nvSpPr>
          <p:spPr>
            <a:xfrm>
              <a:off x="4101425" y="1886800"/>
              <a:ext cx="5025" cy="55900"/>
            </a:xfrm>
            <a:custGeom>
              <a:avLst/>
              <a:gdLst/>
              <a:ahLst/>
              <a:cxnLst/>
              <a:rect l="l" t="t" r="r" b="b"/>
              <a:pathLst>
                <a:path w="201" h="2236" extrusionOk="0">
                  <a:moveTo>
                    <a:pt x="168" y="0"/>
                  </a:moveTo>
                  <a:lnTo>
                    <a:pt x="34" y="67"/>
                  </a:lnTo>
                  <a:cubicBezTo>
                    <a:pt x="34" y="100"/>
                    <a:pt x="1" y="100"/>
                    <a:pt x="1" y="134"/>
                  </a:cubicBezTo>
                  <a:cubicBezTo>
                    <a:pt x="1" y="134"/>
                    <a:pt x="1" y="167"/>
                    <a:pt x="1" y="200"/>
                  </a:cubicBezTo>
                  <a:lnTo>
                    <a:pt x="1" y="367"/>
                  </a:lnTo>
                  <a:cubicBezTo>
                    <a:pt x="1" y="367"/>
                    <a:pt x="1" y="400"/>
                    <a:pt x="1" y="400"/>
                  </a:cubicBezTo>
                  <a:lnTo>
                    <a:pt x="34" y="400"/>
                  </a:lnTo>
                  <a:lnTo>
                    <a:pt x="168" y="334"/>
                  </a:lnTo>
                  <a:cubicBezTo>
                    <a:pt x="168" y="334"/>
                    <a:pt x="201" y="300"/>
                    <a:pt x="201" y="300"/>
                  </a:cubicBezTo>
                  <a:cubicBezTo>
                    <a:pt x="201" y="267"/>
                    <a:pt x="201" y="267"/>
                    <a:pt x="201" y="234"/>
                  </a:cubicBezTo>
                  <a:lnTo>
                    <a:pt x="201" y="67"/>
                  </a:lnTo>
                  <a:cubicBezTo>
                    <a:pt x="201" y="34"/>
                    <a:pt x="201" y="34"/>
                    <a:pt x="201" y="0"/>
                  </a:cubicBezTo>
                  <a:close/>
                  <a:moveTo>
                    <a:pt x="134" y="601"/>
                  </a:moveTo>
                  <a:lnTo>
                    <a:pt x="68" y="667"/>
                  </a:lnTo>
                  <a:cubicBezTo>
                    <a:pt x="34" y="667"/>
                    <a:pt x="34" y="667"/>
                    <a:pt x="34" y="701"/>
                  </a:cubicBezTo>
                  <a:cubicBezTo>
                    <a:pt x="34" y="734"/>
                    <a:pt x="34" y="734"/>
                    <a:pt x="34" y="767"/>
                  </a:cubicBezTo>
                  <a:lnTo>
                    <a:pt x="34" y="2168"/>
                  </a:lnTo>
                  <a:cubicBezTo>
                    <a:pt x="34" y="2202"/>
                    <a:pt x="34" y="2202"/>
                    <a:pt x="34" y="2235"/>
                  </a:cubicBezTo>
                  <a:lnTo>
                    <a:pt x="68" y="2235"/>
                  </a:lnTo>
                  <a:lnTo>
                    <a:pt x="134" y="2202"/>
                  </a:lnTo>
                  <a:cubicBezTo>
                    <a:pt x="168" y="2168"/>
                    <a:pt x="168" y="2168"/>
                    <a:pt x="168" y="2135"/>
                  </a:cubicBezTo>
                  <a:cubicBezTo>
                    <a:pt x="168" y="2102"/>
                    <a:pt x="168" y="2102"/>
                    <a:pt x="168" y="2068"/>
                  </a:cubicBezTo>
                  <a:lnTo>
                    <a:pt x="168" y="667"/>
                  </a:lnTo>
                  <a:cubicBezTo>
                    <a:pt x="168" y="634"/>
                    <a:pt x="168" y="634"/>
                    <a:pt x="168" y="6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6"/>
            <p:cNvSpPr/>
            <p:nvPr/>
          </p:nvSpPr>
          <p:spPr>
            <a:xfrm>
              <a:off x="4110600" y="1878450"/>
              <a:ext cx="16700" cy="52975"/>
            </a:xfrm>
            <a:custGeom>
              <a:avLst/>
              <a:gdLst/>
              <a:ahLst/>
              <a:cxnLst/>
              <a:rect l="l" t="t" r="r" b="b"/>
              <a:pathLst>
                <a:path w="668" h="2119" extrusionOk="0">
                  <a:moveTo>
                    <a:pt x="301" y="1"/>
                  </a:moveTo>
                  <a:lnTo>
                    <a:pt x="234" y="67"/>
                  </a:lnTo>
                  <a:cubicBezTo>
                    <a:pt x="201" y="67"/>
                    <a:pt x="201" y="67"/>
                    <a:pt x="201" y="101"/>
                  </a:cubicBezTo>
                  <a:cubicBezTo>
                    <a:pt x="168" y="134"/>
                    <a:pt x="168" y="134"/>
                    <a:pt x="201" y="167"/>
                  </a:cubicBezTo>
                  <a:lnTo>
                    <a:pt x="201" y="668"/>
                  </a:lnTo>
                  <a:lnTo>
                    <a:pt x="34" y="734"/>
                  </a:lnTo>
                  <a:cubicBezTo>
                    <a:pt x="34" y="768"/>
                    <a:pt x="1" y="768"/>
                    <a:pt x="1" y="801"/>
                  </a:cubicBezTo>
                  <a:cubicBezTo>
                    <a:pt x="1" y="835"/>
                    <a:pt x="1" y="835"/>
                    <a:pt x="1" y="868"/>
                  </a:cubicBezTo>
                  <a:lnTo>
                    <a:pt x="1" y="968"/>
                  </a:lnTo>
                  <a:cubicBezTo>
                    <a:pt x="1" y="968"/>
                    <a:pt x="1" y="1001"/>
                    <a:pt x="1" y="1001"/>
                  </a:cubicBezTo>
                  <a:lnTo>
                    <a:pt x="34" y="1001"/>
                  </a:lnTo>
                  <a:lnTo>
                    <a:pt x="201" y="935"/>
                  </a:lnTo>
                  <a:lnTo>
                    <a:pt x="201" y="1735"/>
                  </a:lnTo>
                  <a:cubicBezTo>
                    <a:pt x="168" y="1835"/>
                    <a:pt x="201" y="1969"/>
                    <a:pt x="268" y="2069"/>
                  </a:cubicBezTo>
                  <a:cubicBezTo>
                    <a:pt x="284" y="2102"/>
                    <a:pt x="318" y="2119"/>
                    <a:pt x="359" y="2119"/>
                  </a:cubicBezTo>
                  <a:cubicBezTo>
                    <a:pt x="401" y="2119"/>
                    <a:pt x="451" y="2102"/>
                    <a:pt x="501" y="2069"/>
                  </a:cubicBezTo>
                  <a:lnTo>
                    <a:pt x="635" y="2002"/>
                  </a:lnTo>
                  <a:cubicBezTo>
                    <a:pt x="668" y="2002"/>
                    <a:pt x="668" y="1969"/>
                    <a:pt x="668" y="1935"/>
                  </a:cubicBezTo>
                  <a:cubicBezTo>
                    <a:pt x="668" y="1935"/>
                    <a:pt x="668" y="1902"/>
                    <a:pt x="668" y="1869"/>
                  </a:cubicBezTo>
                  <a:lnTo>
                    <a:pt x="668" y="1802"/>
                  </a:lnTo>
                  <a:cubicBezTo>
                    <a:pt x="668" y="1769"/>
                    <a:pt x="668" y="1735"/>
                    <a:pt x="668" y="1735"/>
                  </a:cubicBezTo>
                  <a:lnTo>
                    <a:pt x="635" y="1735"/>
                  </a:lnTo>
                  <a:lnTo>
                    <a:pt x="534" y="1802"/>
                  </a:lnTo>
                  <a:cubicBezTo>
                    <a:pt x="501" y="1835"/>
                    <a:pt x="468" y="1835"/>
                    <a:pt x="468" y="1835"/>
                  </a:cubicBezTo>
                  <a:cubicBezTo>
                    <a:pt x="434" y="1835"/>
                    <a:pt x="401" y="1835"/>
                    <a:pt x="401" y="1802"/>
                  </a:cubicBezTo>
                  <a:cubicBezTo>
                    <a:pt x="401" y="1769"/>
                    <a:pt x="368" y="1769"/>
                    <a:pt x="368" y="1735"/>
                  </a:cubicBezTo>
                  <a:cubicBezTo>
                    <a:pt x="368" y="1702"/>
                    <a:pt x="368" y="1668"/>
                    <a:pt x="368" y="1635"/>
                  </a:cubicBezTo>
                  <a:lnTo>
                    <a:pt x="334" y="835"/>
                  </a:lnTo>
                  <a:lnTo>
                    <a:pt x="601" y="668"/>
                  </a:lnTo>
                  <a:cubicBezTo>
                    <a:pt x="601" y="668"/>
                    <a:pt x="601" y="634"/>
                    <a:pt x="635" y="634"/>
                  </a:cubicBezTo>
                  <a:cubicBezTo>
                    <a:pt x="635" y="601"/>
                    <a:pt x="635" y="568"/>
                    <a:pt x="635" y="568"/>
                  </a:cubicBezTo>
                  <a:lnTo>
                    <a:pt x="635" y="468"/>
                  </a:lnTo>
                  <a:cubicBezTo>
                    <a:pt x="635" y="434"/>
                    <a:pt x="635" y="434"/>
                    <a:pt x="635" y="401"/>
                  </a:cubicBezTo>
                  <a:lnTo>
                    <a:pt x="601" y="401"/>
                  </a:lnTo>
                  <a:lnTo>
                    <a:pt x="334" y="568"/>
                  </a:lnTo>
                  <a:lnTo>
                    <a:pt x="334" y="67"/>
                  </a:lnTo>
                  <a:cubicBezTo>
                    <a:pt x="334" y="34"/>
                    <a:pt x="334" y="1"/>
                    <a:pt x="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6"/>
            <p:cNvSpPr/>
            <p:nvPr/>
          </p:nvSpPr>
          <p:spPr>
            <a:xfrm>
              <a:off x="4131450" y="1876775"/>
              <a:ext cx="23375" cy="44225"/>
            </a:xfrm>
            <a:custGeom>
              <a:avLst/>
              <a:gdLst/>
              <a:ahLst/>
              <a:cxnLst/>
              <a:rect l="l" t="t" r="r" b="b"/>
              <a:pathLst>
                <a:path w="935" h="1769" extrusionOk="0">
                  <a:moveTo>
                    <a:pt x="593" y="309"/>
                  </a:moveTo>
                  <a:cubicBezTo>
                    <a:pt x="626" y="309"/>
                    <a:pt x="651" y="318"/>
                    <a:pt x="668" y="334"/>
                  </a:cubicBezTo>
                  <a:cubicBezTo>
                    <a:pt x="735" y="401"/>
                    <a:pt x="768" y="501"/>
                    <a:pt x="735" y="601"/>
                  </a:cubicBezTo>
                  <a:lnTo>
                    <a:pt x="201" y="902"/>
                  </a:lnTo>
                  <a:cubicBezTo>
                    <a:pt x="201" y="835"/>
                    <a:pt x="201" y="768"/>
                    <a:pt x="234" y="735"/>
                  </a:cubicBezTo>
                  <a:cubicBezTo>
                    <a:pt x="234" y="668"/>
                    <a:pt x="268" y="601"/>
                    <a:pt x="268" y="568"/>
                  </a:cubicBezTo>
                  <a:cubicBezTo>
                    <a:pt x="301" y="501"/>
                    <a:pt x="334" y="468"/>
                    <a:pt x="368" y="435"/>
                  </a:cubicBezTo>
                  <a:cubicBezTo>
                    <a:pt x="401" y="401"/>
                    <a:pt x="434" y="368"/>
                    <a:pt x="468" y="334"/>
                  </a:cubicBezTo>
                  <a:cubicBezTo>
                    <a:pt x="518" y="318"/>
                    <a:pt x="559" y="309"/>
                    <a:pt x="593" y="309"/>
                  </a:cubicBezTo>
                  <a:close/>
                  <a:moveTo>
                    <a:pt x="668" y="1"/>
                  </a:moveTo>
                  <a:cubicBezTo>
                    <a:pt x="601" y="1"/>
                    <a:pt x="534" y="34"/>
                    <a:pt x="468" y="68"/>
                  </a:cubicBezTo>
                  <a:cubicBezTo>
                    <a:pt x="401" y="101"/>
                    <a:pt x="334" y="168"/>
                    <a:pt x="301" y="234"/>
                  </a:cubicBezTo>
                  <a:cubicBezTo>
                    <a:pt x="234" y="301"/>
                    <a:pt x="201" y="368"/>
                    <a:pt x="167" y="468"/>
                  </a:cubicBezTo>
                  <a:cubicBezTo>
                    <a:pt x="101" y="535"/>
                    <a:pt x="101" y="635"/>
                    <a:pt x="67" y="735"/>
                  </a:cubicBezTo>
                  <a:cubicBezTo>
                    <a:pt x="34" y="801"/>
                    <a:pt x="34" y="902"/>
                    <a:pt x="34" y="1002"/>
                  </a:cubicBezTo>
                  <a:cubicBezTo>
                    <a:pt x="1" y="1102"/>
                    <a:pt x="1" y="1202"/>
                    <a:pt x="34" y="1302"/>
                  </a:cubicBezTo>
                  <a:cubicBezTo>
                    <a:pt x="34" y="1369"/>
                    <a:pt x="34" y="1469"/>
                    <a:pt x="67" y="1535"/>
                  </a:cubicBezTo>
                  <a:cubicBezTo>
                    <a:pt x="67" y="1602"/>
                    <a:pt x="101" y="1669"/>
                    <a:pt x="167" y="1702"/>
                  </a:cubicBezTo>
                  <a:cubicBezTo>
                    <a:pt x="201" y="1735"/>
                    <a:pt x="234" y="1769"/>
                    <a:pt x="301" y="1769"/>
                  </a:cubicBezTo>
                  <a:cubicBezTo>
                    <a:pt x="368" y="1769"/>
                    <a:pt x="434" y="1769"/>
                    <a:pt x="468" y="1735"/>
                  </a:cubicBezTo>
                  <a:cubicBezTo>
                    <a:pt x="534" y="1702"/>
                    <a:pt x="601" y="1635"/>
                    <a:pt x="668" y="1569"/>
                  </a:cubicBezTo>
                  <a:cubicBezTo>
                    <a:pt x="701" y="1535"/>
                    <a:pt x="768" y="1469"/>
                    <a:pt x="801" y="1402"/>
                  </a:cubicBezTo>
                  <a:cubicBezTo>
                    <a:pt x="835" y="1369"/>
                    <a:pt x="868" y="1302"/>
                    <a:pt x="868" y="1235"/>
                  </a:cubicBezTo>
                  <a:cubicBezTo>
                    <a:pt x="901" y="1202"/>
                    <a:pt x="901" y="1135"/>
                    <a:pt x="901" y="1102"/>
                  </a:cubicBezTo>
                  <a:lnTo>
                    <a:pt x="901" y="1068"/>
                  </a:lnTo>
                  <a:cubicBezTo>
                    <a:pt x="901" y="1052"/>
                    <a:pt x="893" y="1043"/>
                    <a:pt x="885" y="1043"/>
                  </a:cubicBezTo>
                  <a:cubicBezTo>
                    <a:pt x="876" y="1043"/>
                    <a:pt x="868" y="1052"/>
                    <a:pt x="868" y="1068"/>
                  </a:cubicBezTo>
                  <a:lnTo>
                    <a:pt x="801" y="1102"/>
                  </a:lnTo>
                  <a:lnTo>
                    <a:pt x="768" y="1102"/>
                  </a:lnTo>
                  <a:cubicBezTo>
                    <a:pt x="768" y="1135"/>
                    <a:pt x="735" y="1135"/>
                    <a:pt x="735" y="1168"/>
                  </a:cubicBezTo>
                  <a:cubicBezTo>
                    <a:pt x="701" y="1202"/>
                    <a:pt x="701" y="1268"/>
                    <a:pt x="668" y="1335"/>
                  </a:cubicBezTo>
                  <a:cubicBezTo>
                    <a:pt x="601" y="1369"/>
                    <a:pt x="568" y="1435"/>
                    <a:pt x="501" y="1469"/>
                  </a:cubicBezTo>
                  <a:cubicBezTo>
                    <a:pt x="468" y="1485"/>
                    <a:pt x="426" y="1494"/>
                    <a:pt x="388" y="1494"/>
                  </a:cubicBezTo>
                  <a:cubicBezTo>
                    <a:pt x="351" y="1494"/>
                    <a:pt x="318" y="1485"/>
                    <a:pt x="301" y="1469"/>
                  </a:cubicBezTo>
                  <a:cubicBezTo>
                    <a:pt x="234" y="1369"/>
                    <a:pt x="201" y="1302"/>
                    <a:pt x="201" y="1202"/>
                  </a:cubicBezTo>
                  <a:lnTo>
                    <a:pt x="201" y="1168"/>
                  </a:lnTo>
                  <a:lnTo>
                    <a:pt x="901" y="768"/>
                  </a:lnTo>
                  <a:cubicBezTo>
                    <a:pt x="901" y="768"/>
                    <a:pt x="935" y="735"/>
                    <a:pt x="935" y="735"/>
                  </a:cubicBezTo>
                  <a:cubicBezTo>
                    <a:pt x="935" y="701"/>
                    <a:pt x="935" y="668"/>
                    <a:pt x="935" y="668"/>
                  </a:cubicBezTo>
                  <a:lnTo>
                    <a:pt x="935" y="568"/>
                  </a:lnTo>
                  <a:cubicBezTo>
                    <a:pt x="935" y="468"/>
                    <a:pt x="935" y="368"/>
                    <a:pt x="901" y="268"/>
                  </a:cubicBezTo>
                  <a:cubicBezTo>
                    <a:pt x="868" y="201"/>
                    <a:pt x="868" y="134"/>
                    <a:pt x="801" y="101"/>
                  </a:cubicBezTo>
                  <a:cubicBezTo>
                    <a:pt x="768" y="34"/>
                    <a:pt x="735" y="34"/>
                    <a:pt x="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6"/>
            <p:cNvSpPr/>
            <p:nvPr/>
          </p:nvSpPr>
          <p:spPr>
            <a:xfrm>
              <a:off x="4163150" y="1851350"/>
              <a:ext cx="35050" cy="55475"/>
            </a:xfrm>
            <a:custGeom>
              <a:avLst/>
              <a:gdLst/>
              <a:ahLst/>
              <a:cxnLst/>
              <a:rect l="l" t="t" r="r" b="b"/>
              <a:pathLst>
                <a:path w="1402" h="2219" extrusionOk="0">
                  <a:moveTo>
                    <a:pt x="1176" y="1"/>
                  </a:moveTo>
                  <a:cubicBezTo>
                    <a:pt x="1126" y="1"/>
                    <a:pt x="1068" y="17"/>
                    <a:pt x="1001" y="51"/>
                  </a:cubicBezTo>
                  <a:cubicBezTo>
                    <a:pt x="968" y="84"/>
                    <a:pt x="934" y="117"/>
                    <a:pt x="901" y="151"/>
                  </a:cubicBezTo>
                  <a:cubicBezTo>
                    <a:pt x="834" y="184"/>
                    <a:pt x="834" y="217"/>
                    <a:pt x="801" y="251"/>
                  </a:cubicBezTo>
                  <a:cubicBezTo>
                    <a:pt x="767" y="284"/>
                    <a:pt x="734" y="317"/>
                    <a:pt x="734" y="351"/>
                  </a:cubicBezTo>
                  <a:cubicBezTo>
                    <a:pt x="701" y="417"/>
                    <a:pt x="667" y="451"/>
                    <a:pt x="667" y="518"/>
                  </a:cubicBezTo>
                  <a:cubicBezTo>
                    <a:pt x="667" y="451"/>
                    <a:pt x="601" y="384"/>
                    <a:pt x="567" y="384"/>
                  </a:cubicBezTo>
                  <a:cubicBezTo>
                    <a:pt x="538" y="374"/>
                    <a:pt x="512" y="370"/>
                    <a:pt x="488" y="370"/>
                  </a:cubicBezTo>
                  <a:cubicBezTo>
                    <a:pt x="431" y="370"/>
                    <a:pt x="391" y="394"/>
                    <a:pt x="367" y="417"/>
                  </a:cubicBezTo>
                  <a:cubicBezTo>
                    <a:pt x="300" y="451"/>
                    <a:pt x="267" y="484"/>
                    <a:pt x="267" y="484"/>
                  </a:cubicBezTo>
                  <a:lnTo>
                    <a:pt x="167" y="584"/>
                  </a:lnTo>
                  <a:lnTo>
                    <a:pt x="100" y="584"/>
                  </a:lnTo>
                  <a:lnTo>
                    <a:pt x="34" y="651"/>
                  </a:lnTo>
                  <a:cubicBezTo>
                    <a:pt x="34" y="651"/>
                    <a:pt x="0" y="651"/>
                    <a:pt x="0" y="684"/>
                  </a:cubicBezTo>
                  <a:cubicBezTo>
                    <a:pt x="0" y="718"/>
                    <a:pt x="0" y="718"/>
                    <a:pt x="0" y="751"/>
                  </a:cubicBezTo>
                  <a:lnTo>
                    <a:pt x="0" y="2185"/>
                  </a:lnTo>
                  <a:cubicBezTo>
                    <a:pt x="0" y="2185"/>
                    <a:pt x="0" y="2219"/>
                    <a:pt x="0" y="2219"/>
                  </a:cubicBezTo>
                  <a:lnTo>
                    <a:pt x="34" y="2219"/>
                  </a:lnTo>
                  <a:lnTo>
                    <a:pt x="100" y="2185"/>
                  </a:lnTo>
                  <a:cubicBezTo>
                    <a:pt x="134" y="2185"/>
                    <a:pt x="134" y="2152"/>
                    <a:pt x="167" y="2119"/>
                  </a:cubicBezTo>
                  <a:cubicBezTo>
                    <a:pt x="167" y="2119"/>
                    <a:pt x="167" y="2085"/>
                    <a:pt x="167" y="2052"/>
                  </a:cubicBezTo>
                  <a:lnTo>
                    <a:pt x="167" y="1218"/>
                  </a:lnTo>
                  <a:cubicBezTo>
                    <a:pt x="134" y="1118"/>
                    <a:pt x="167" y="985"/>
                    <a:pt x="234" y="851"/>
                  </a:cubicBezTo>
                  <a:cubicBezTo>
                    <a:pt x="234" y="784"/>
                    <a:pt x="300" y="718"/>
                    <a:pt x="401" y="651"/>
                  </a:cubicBezTo>
                  <a:cubicBezTo>
                    <a:pt x="434" y="634"/>
                    <a:pt x="467" y="626"/>
                    <a:pt x="496" y="626"/>
                  </a:cubicBezTo>
                  <a:cubicBezTo>
                    <a:pt x="526" y="626"/>
                    <a:pt x="551" y="634"/>
                    <a:pt x="567" y="651"/>
                  </a:cubicBezTo>
                  <a:cubicBezTo>
                    <a:pt x="601" y="751"/>
                    <a:pt x="634" y="884"/>
                    <a:pt x="634" y="985"/>
                  </a:cubicBezTo>
                  <a:lnTo>
                    <a:pt x="634" y="1818"/>
                  </a:lnTo>
                  <a:cubicBezTo>
                    <a:pt x="601" y="1818"/>
                    <a:pt x="601" y="1852"/>
                    <a:pt x="634" y="1852"/>
                  </a:cubicBezTo>
                  <a:lnTo>
                    <a:pt x="667" y="1852"/>
                  </a:lnTo>
                  <a:lnTo>
                    <a:pt x="734" y="1818"/>
                  </a:lnTo>
                  <a:cubicBezTo>
                    <a:pt x="734" y="1785"/>
                    <a:pt x="767" y="1785"/>
                    <a:pt x="767" y="1752"/>
                  </a:cubicBezTo>
                  <a:cubicBezTo>
                    <a:pt x="767" y="1752"/>
                    <a:pt x="767" y="1718"/>
                    <a:pt x="767" y="1685"/>
                  </a:cubicBezTo>
                  <a:lnTo>
                    <a:pt x="767" y="851"/>
                  </a:lnTo>
                  <a:cubicBezTo>
                    <a:pt x="767" y="751"/>
                    <a:pt x="801" y="618"/>
                    <a:pt x="834" y="484"/>
                  </a:cubicBezTo>
                  <a:cubicBezTo>
                    <a:pt x="868" y="417"/>
                    <a:pt x="934" y="351"/>
                    <a:pt x="1001" y="284"/>
                  </a:cubicBezTo>
                  <a:cubicBezTo>
                    <a:pt x="1034" y="267"/>
                    <a:pt x="1068" y="259"/>
                    <a:pt x="1097" y="259"/>
                  </a:cubicBezTo>
                  <a:cubicBezTo>
                    <a:pt x="1126" y="259"/>
                    <a:pt x="1151" y="267"/>
                    <a:pt x="1168" y="284"/>
                  </a:cubicBezTo>
                  <a:cubicBezTo>
                    <a:pt x="1234" y="384"/>
                    <a:pt x="1234" y="518"/>
                    <a:pt x="1234" y="618"/>
                  </a:cubicBezTo>
                  <a:lnTo>
                    <a:pt x="1234" y="1452"/>
                  </a:lnTo>
                  <a:cubicBezTo>
                    <a:pt x="1234" y="1452"/>
                    <a:pt x="1234" y="1485"/>
                    <a:pt x="1234" y="1485"/>
                  </a:cubicBezTo>
                  <a:lnTo>
                    <a:pt x="1268" y="1485"/>
                  </a:lnTo>
                  <a:lnTo>
                    <a:pt x="1335" y="1452"/>
                  </a:lnTo>
                  <a:cubicBezTo>
                    <a:pt x="1368" y="1452"/>
                    <a:pt x="1368" y="1418"/>
                    <a:pt x="1368" y="1418"/>
                  </a:cubicBezTo>
                  <a:cubicBezTo>
                    <a:pt x="1401" y="1385"/>
                    <a:pt x="1401" y="1351"/>
                    <a:pt x="1368" y="1351"/>
                  </a:cubicBezTo>
                  <a:lnTo>
                    <a:pt x="1368" y="518"/>
                  </a:lnTo>
                  <a:cubicBezTo>
                    <a:pt x="1401" y="351"/>
                    <a:pt x="1368" y="184"/>
                    <a:pt x="1301" y="51"/>
                  </a:cubicBezTo>
                  <a:cubicBezTo>
                    <a:pt x="1268" y="17"/>
                    <a:pt x="1226" y="1"/>
                    <a:pt x="1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6"/>
            <p:cNvSpPr/>
            <p:nvPr/>
          </p:nvSpPr>
          <p:spPr>
            <a:xfrm>
              <a:off x="4202350" y="1835925"/>
              <a:ext cx="22525" cy="45900"/>
            </a:xfrm>
            <a:custGeom>
              <a:avLst/>
              <a:gdLst/>
              <a:ahLst/>
              <a:cxnLst/>
              <a:rect l="l" t="t" r="r" b="b"/>
              <a:pathLst>
                <a:path w="901" h="1836" extrusionOk="0">
                  <a:moveTo>
                    <a:pt x="701" y="801"/>
                  </a:moveTo>
                  <a:lnTo>
                    <a:pt x="701" y="868"/>
                  </a:lnTo>
                  <a:cubicBezTo>
                    <a:pt x="701" y="934"/>
                    <a:pt x="701" y="1001"/>
                    <a:pt x="667" y="1068"/>
                  </a:cubicBezTo>
                  <a:cubicBezTo>
                    <a:pt x="667" y="1135"/>
                    <a:pt x="634" y="1201"/>
                    <a:pt x="600" y="1235"/>
                  </a:cubicBezTo>
                  <a:cubicBezTo>
                    <a:pt x="600" y="1301"/>
                    <a:pt x="567" y="1335"/>
                    <a:pt x="500" y="1401"/>
                  </a:cubicBezTo>
                  <a:cubicBezTo>
                    <a:pt x="467" y="1435"/>
                    <a:pt x="434" y="1468"/>
                    <a:pt x="367" y="1501"/>
                  </a:cubicBezTo>
                  <a:lnTo>
                    <a:pt x="400" y="1501"/>
                  </a:lnTo>
                  <a:cubicBezTo>
                    <a:pt x="367" y="1501"/>
                    <a:pt x="334" y="1535"/>
                    <a:pt x="300" y="1535"/>
                  </a:cubicBezTo>
                  <a:lnTo>
                    <a:pt x="234" y="1535"/>
                  </a:lnTo>
                  <a:cubicBezTo>
                    <a:pt x="200" y="1501"/>
                    <a:pt x="200" y="1501"/>
                    <a:pt x="200" y="1468"/>
                  </a:cubicBezTo>
                  <a:cubicBezTo>
                    <a:pt x="200" y="1468"/>
                    <a:pt x="200" y="1435"/>
                    <a:pt x="200" y="1401"/>
                  </a:cubicBezTo>
                  <a:cubicBezTo>
                    <a:pt x="200" y="1335"/>
                    <a:pt x="234" y="1268"/>
                    <a:pt x="267" y="1201"/>
                  </a:cubicBezTo>
                  <a:cubicBezTo>
                    <a:pt x="334" y="1135"/>
                    <a:pt x="400" y="1034"/>
                    <a:pt x="467" y="1001"/>
                  </a:cubicBezTo>
                  <a:lnTo>
                    <a:pt x="701" y="801"/>
                  </a:lnTo>
                  <a:close/>
                  <a:moveTo>
                    <a:pt x="667" y="0"/>
                  </a:moveTo>
                  <a:cubicBezTo>
                    <a:pt x="600" y="34"/>
                    <a:pt x="534" y="34"/>
                    <a:pt x="500" y="67"/>
                  </a:cubicBezTo>
                  <a:cubicBezTo>
                    <a:pt x="434" y="100"/>
                    <a:pt x="367" y="134"/>
                    <a:pt x="334" y="201"/>
                  </a:cubicBezTo>
                  <a:cubicBezTo>
                    <a:pt x="300" y="234"/>
                    <a:pt x="267" y="301"/>
                    <a:pt x="234" y="367"/>
                  </a:cubicBezTo>
                  <a:cubicBezTo>
                    <a:pt x="200" y="401"/>
                    <a:pt x="167" y="467"/>
                    <a:pt x="133" y="534"/>
                  </a:cubicBezTo>
                  <a:cubicBezTo>
                    <a:pt x="133" y="567"/>
                    <a:pt x="100" y="634"/>
                    <a:pt x="100" y="668"/>
                  </a:cubicBezTo>
                  <a:lnTo>
                    <a:pt x="100" y="734"/>
                  </a:lnTo>
                  <a:lnTo>
                    <a:pt x="133" y="734"/>
                  </a:lnTo>
                  <a:lnTo>
                    <a:pt x="200" y="701"/>
                  </a:lnTo>
                  <a:lnTo>
                    <a:pt x="234" y="668"/>
                  </a:lnTo>
                  <a:cubicBezTo>
                    <a:pt x="234" y="668"/>
                    <a:pt x="267" y="634"/>
                    <a:pt x="267" y="634"/>
                  </a:cubicBezTo>
                  <a:cubicBezTo>
                    <a:pt x="267" y="567"/>
                    <a:pt x="300" y="501"/>
                    <a:pt x="334" y="467"/>
                  </a:cubicBezTo>
                  <a:cubicBezTo>
                    <a:pt x="367" y="401"/>
                    <a:pt x="400" y="367"/>
                    <a:pt x="467" y="334"/>
                  </a:cubicBezTo>
                  <a:cubicBezTo>
                    <a:pt x="534" y="301"/>
                    <a:pt x="567" y="301"/>
                    <a:pt x="634" y="301"/>
                  </a:cubicBezTo>
                  <a:cubicBezTo>
                    <a:pt x="667" y="334"/>
                    <a:pt x="701" y="401"/>
                    <a:pt x="701" y="501"/>
                  </a:cubicBezTo>
                  <a:lnTo>
                    <a:pt x="701" y="534"/>
                  </a:lnTo>
                  <a:lnTo>
                    <a:pt x="434" y="768"/>
                  </a:lnTo>
                  <a:cubicBezTo>
                    <a:pt x="367" y="834"/>
                    <a:pt x="300" y="868"/>
                    <a:pt x="267" y="934"/>
                  </a:cubicBezTo>
                  <a:cubicBezTo>
                    <a:pt x="200" y="1001"/>
                    <a:pt x="167" y="1034"/>
                    <a:pt x="133" y="1101"/>
                  </a:cubicBezTo>
                  <a:cubicBezTo>
                    <a:pt x="100" y="1168"/>
                    <a:pt x="67" y="1235"/>
                    <a:pt x="33" y="1335"/>
                  </a:cubicBezTo>
                  <a:cubicBezTo>
                    <a:pt x="33" y="1401"/>
                    <a:pt x="0" y="1468"/>
                    <a:pt x="33" y="1568"/>
                  </a:cubicBezTo>
                  <a:cubicBezTo>
                    <a:pt x="33" y="1602"/>
                    <a:pt x="67" y="1668"/>
                    <a:pt x="100" y="1702"/>
                  </a:cubicBezTo>
                  <a:cubicBezTo>
                    <a:pt x="100" y="1735"/>
                    <a:pt x="133" y="1768"/>
                    <a:pt x="167" y="1802"/>
                  </a:cubicBezTo>
                  <a:cubicBezTo>
                    <a:pt x="200" y="1835"/>
                    <a:pt x="234" y="1835"/>
                    <a:pt x="267" y="1835"/>
                  </a:cubicBezTo>
                  <a:cubicBezTo>
                    <a:pt x="334" y="1835"/>
                    <a:pt x="367" y="1802"/>
                    <a:pt x="400" y="1768"/>
                  </a:cubicBezTo>
                  <a:cubicBezTo>
                    <a:pt x="434" y="1768"/>
                    <a:pt x="467" y="1735"/>
                    <a:pt x="500" y="1702"/>
                  </a:cubicBezTo>
                  <a:cubicBezTo>
                    <a:pt x="534" y="1668"/>
                    <a:pt x="567" y="1635"/>
                    <a:pt x="600" y="1602"/>
                  </a:cubicBezTo>
                  <a:cubicBezTo>
                    <a:pt x="634" y="1568"/>
                    <a:pt x="667" y="1535"/>
                    <a:pt x="701" y="1468"/>
                  </a:cubicBezTo>
                  <a:cubicBezTo>
                    <a:pt x="734" y="1435"/>
                    <a:pt x="734" y="1401"/>
                    <a:pt x="767" y="1335"/>
                  </a:cubicBezTo>
                  <a:lnTo>
                    <a:pt x="767" y="1468"/>
                  </a:lnTo>
                  <a:cubicBezTo>
                    <a:pt x="734" y="1501"/>
                    <a:pt x="734" y="1501"/>
                    <a:pt x="767" y="1535"/>
                  </a:cubicBezTo>
                  <a:lnTo>
                    <a:pt x="801" y="1535"/>
                  </a:lnTo>
                  <a:lnTo>
                    <a:pt x="867" y="1468"/>
                  </a:lnTo>
                  <a:cubicBezTo>
                    <a:pt x="867" y="1468"/>
                    <a:pt x="901" y="1468"/>
                    <a:pt x="901" y="1435"/>
                  </a:cubicBezTo>
                  <a:cubicBezTo>
                    <a:pt x="901" y="1401"/>
                    <a:pt x="901" y="1401"/>
                    <a:pt x="901" y="1368"/>
                  </a:cubicBezTo>
                  <a:lnTo>
                    <a:pt x="901" y="434"/>
                  </a:lnTo>
                  <a:cubicBezTo>
                    <a:pt x="901" y="367"/>
                    <a:pt x="901" y="267"/>
                    <a:pt x="867" y="201"/>
                  </a:cubicBezTo>
                  <a:cubicBezTo>
                    <a:pt x="867" y="134"/>
                    <a:pt x="834" y="100"/>
                    <a:pt x="801" y="67"/>
                  </a:cubicBezTo>
                  <a:cubicBezTo>
                    <a:pt x="734" y="34"/>
                    <a:pt x="701" y="0"/>
                    <a:pt x="6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6"/>
            <p:cNvSpPr/>
            <p:nvPr/>
          </p:nvSpPr>
          <p:spPr>
            <a:xfrm>
              <a:off x="4233200" y="1819250"/>
              <a:ext cx="22525" cy="62575"/>
            </a:xfrm>
            <a:custGeom>
              <a:avLst/>
              <a:gdLst/>
              <a:ahLst/>
              <a:cxnLst/>
              <a:rect l="l" t="t" r="r" b="b"/>
              <a:pathLst>
                <a:path w="901" h="2503" extrusionOk="0">
                  <a:moveTo>
                    <a:pt x="546" y="284"/>
                  </a:moveTo>
                  <a:cubicBezTo>
                    <a:pt x="584" y="284"/>
                    <a:pt x="617" y="300"/>
                    <a:pt x="634" y="334"/>
                  </a:cubicBezTo>
                  <a:cubicBezTo>
                    <a:pt x="701" y="401"/>
                    <a:pt x="734" y="534"/>
                    <a:pt x="734" y="634"/>
                  </a:cubicBezTo>
                  <a:lnTo>
                    <a:pt x="734" y="801"/>
                  </a:lnTo>
                  <a:cubicBezTo>
                    <a:pt x="734" y="934"/>
                    <a:pt x="701" y="1068"/>
                    <a:pt x="634" y="1201"/>
                  </a:cubicBezTo>
                  <a:cubicBezTo>
                    <a:pt x="601" y="1301"/>
                    <a:pt x="534" y="1368"/>
                    <a:pt x="434" y="1435"/>
                  </a:cubicBezTo>
                  <a:cubicBezTo>
                    <a:pt x="401" y="1468"/>
                    <a:pt x="367" y="1485"/>
                    <a:pt x="334" y="1485"/>
                  </a:cubicBezTo>
                  <a:cubicBezTo>
                    <a:pt x="300" y="1485"/>
                    <a:pt x="267" y="1468"/>
                    <a:pt x="234" y="1435"/>
                  </a:cubicBezTo>
                  <a:cubicBezTo>
                    <a:pt x="167" y="1368"/>
                    <a:pt x="134" y="1268"/>
                    <a:pt x="134" y="1168"/>
                  </a:cubicBezTo>
                  <a:cubicBezTo>
                    <a:pt x="134" y="1068"/>
                    <a:pt x="134" y="1001"/>
                    <a:pt x="134" y="901"/>
                  </a:cubicBezTo>
                  <a:cubicBezTo>
                    <a:pt x="134" y="801"/>
                    <a:pt x="167" y="667"/>
                    <a:pt x="234" y="567"/>
                  </a:cubicBezTo>
                  <a:cubicBezTo>
                    <a:pt x="267" y="467"/>
                    <a:pt x="334" y="367"/>
                    <a:pt x="434" y="334"/>
                  </a:cubicBezTo>
                  <a:cubicBezTo>
                    <a:pt x="467" y="300"/>
                    <a:pt x="509" y="284"/>
                    <a:pt x="546" y="284"/>
                  </a:cubicBezTo>
                  <a:close/>
                  <a:moveTo>
                    <a:pt x="634" y="0"/>
                  </a:moveTo>
                  <a:cubicBezTo>
                    <a:pt x="567" y="0"/>
                    <a:pt x="501" y="0"/>
                    <a:pt x="434" y="34"/>
                  </a:cubicBezTo>
                  <a:cubicBezTo>
                    <a:pt x="367" y="100"/>
                    <a:pt x="300" y="134"/>
                    <a:pt x="267" y="234"/>
                  </a:cubicBezTo>
                  <a:cubicBezTo>
                    <a:pt x="200" y="267"/>
                    <a:pt x="167" y="367"/>
                    <a:pt x="134" y="434"/>
                  </a:cubicBezTo>
                  <a:lnTo>
                    <a:pt x="134" y="334"/>
                  </a:lnTo>
                  <a:cubicBezTo>
                    <a:pt x="167" y="334"/>
                    <a:pt x="167" y="300"/>
                    <a:pt x="134" y="300"/>
                  </a:cubicBezTo>
                  <a:cubicBezTo>
                    <a:pt x="134" y="284"/>
                    <a:pt x="134" y="275"/>
                    <a:pt x="130" y="275"/>
                  </a:cubicBezTo>
                  <a:cubicBezTo>
                    <a:pt x="125" y="275"/>
                    <a:pt x="117" y="284"/>
                    <a:pt x="100" y="300"/>
                  </a:cubicBezTo>
                  <a:lnTo>
                    <a:pt x="34" y="334"/>
                  </a:lnTo>
                  <a:cubicBezTo>
                    <a:pt x="34" y="334"/>
                    <a:pt x="0" y="367"/>
                    <a:pt x="0" y="367"/>
                  </a:cubicBezTo>
                  <a:cubicBezTo>
                    <a:pt x="0" y="401"/>
                    <a:pt x="0" y="434"/>
                    <a:pt x="0" y="434"/>
                  </a:cubicBezTo>
                  <a:lnTo>
                    <a:pt x="0" y="2435"/>
                  </a:lnTo>
                  <a:cubicBezTo>
                    <a:pt x="0" y="2469"/>
                    <a:pt x="0" y="2469"/>
                    <a:pt x="0" y="2502"/>
                  </a:cubicBezTo>
                  <a:lnTo>
                    <a:pt x="34" y="2502"/>
                  </a:lnTo>
                  <a:lnTo>
                    <a:pt x="100" y="2435"/>
                  </a:lnTo>
                  <a:cubicBezTo>
                    <a:pt x="134" y="2435"/>
                    <a:pt x="134" y="2435"/>
                    <a:pt x="134" y="2402"/>
                  </a:cubicBezTo>
                  <a:cubicBezTo>
                    <a:pt x="167" y="2369"/>
                    <a:pt x="167" y="2369"/>
                    <a:pt x="134" y="2335"/>
                  </a:cubicBezTo>
                  <a:lnTo>
                    <a:pt x="134" y="1668"/>
                  </a:lnTo>
                  <a:cubicBezTo>
                    <a:pt x="167" y="1701"/>
                    <a:pt x="200" y="1735"/>
                    <a:pt x="267" y="1735"/>
                  </a:cubicBezTo>
                  <a:cubicBezTo>
                    <a:pt x="334" y="1735"/>
                    <a:pt x="401" y="1735"/>
                    <a:pt x="467" y="1701"/>
                  </a:cubicBezTo>
                  <a:cubicBezTo>
                    <a:pt x="534" y="1668"/>
                    <a:pt x="567" y="1601"/>
                    <a:pt x="634" y="1535"/>
                  </a:cubicBezTo>
                  <a:cubicBezTo>
                    <a:pt x="667" y="1468"/>
                    <a:pt x="734" y="1401"/>
                    <a:pt x="767" y="1335"/>
                  </a:cubicBezTo>
                  <a:cubicBezTo>
                    <a:pt x="801" y="1234"/>
                    <a:pt x="834" y="1134"/>
                    <a:pt x="868" y="1034"/>
                  </a:cubicBezTo>
                  <a:cubicBezTo>
                    <a:pt x="868" y="934"/>
                    <a:pt x="901" y="834"/>
                    <a:pt x="901" y="701"/>
                  </a:cubicBezTo>
                  <a:cubicBezTo>
                    <a:pt x="901" y="667"/>
                    <a:pt x="901" y="634"/>
                    <a:pt x="901" y="601"/>
                  </a:cubicBezTo>
                  <a:cubicBezTo>
                    <a:pt x="901" y="567"/>
                    <a:pt x="901" y="534"/>
                    <a:pt x="901" y="501"/>
                  </a:cubicBezTo>
                  <a:cubicBezTo>
                    <a:pt x="901" y="401"/>
                    <a:pt x="901" y="334"/>
                    <a:pt x="868" y="234"/>
                  </a:cubicBezTo>
                  <a:cubicBezTo>
                    <a:pt x="834" y="167"/>
                    <a:pt x="801" y="100"/>
                    <a:pt x="767" y="67"/>
                  </a:cubicBezTo>
                  <a:cubicBezTo>
                    <a:pt x="734" y="0"/>
                    <a:pt x="667" y="0"/>
                    <a:pt x="6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6"/>
            <p:cNvSpPr/>
            <p:nvPr/>
          </p:nvSpPr>
          <p:spPr>
            <a:xfrm>
              <a:off x="4260725" y="1839250"/>
              <a:ext cx="5850" cy="11700"/>
            </a:xfrm>
            <a:custGeom>
              <a:avLst/>
              <a:gdLst/>
              <a:ahLst/>
              <a:cxnLst/>
              <a:rect l="l" t="t" r="r" b="b"/>
              <a:pathLst>
                <a:path w="234" h="468" extrusionOk="0">
                  <a:moveTo>
                    <a:pt x="200" y="1"/>
                  </a:moveTo>
                  <a:lnTo>
                    <a:pt x="67" y="101"/>
                  </a:lnTo>
                  <a:cubicBezTo>
                    <a:pt x="33" y="101"/>
                    <a:pt x="33" y="101"/>
                    <a:pt x="0" y="134"/>
                  </a:cubicBezTo>
                  <a:cubicBezTo>
                    <a:pt x="0" y="168"/>
                    <a:pt x="0" y="168"/>
                    <a:pt x="0" y="201"/>
                  </a:cubicBezTo>
                  <a:lnTo>
                    <a:pt x="0" y="401"/>
                  </a:lnTo>
                  <a:cubicBezTo>
                    <a:pt x="0" y="434"/>
                    <a:pt x="0" y="468"/>
                    <a:pt x="0" y="468"/>
                  </a:cubicBezTo>
                  <a:lnTo>
                    <a:pt x="67" y="468"/>
                  </a:lnTo>
                  <a:lnTo>
                    <a:pt x="200" y="368"/>
                  </a:lnTo>
                  <a:cubicBezTo>
                    <a:pt x="200" y="368"/>
                    <a:pt x="200" y="334"/>
                    <a:pt x="234" y="334"/>
                  </a:cubicBezTo>
                  <a:cubicBezTo>
                    <a:pt x="234" y="301"/>
                    <a:pt x="234" y="268"/>
                    <a:pt x="234" y="268"/>
                  </a:cubicBezTo>
                  <a:lnTo>
                    <a:pt x="234" y="68"/>
                  </a:lnTo>
                  <a:cubicBezTo>
                    <a:pt x="234" y="34"/>
                    <a:pt x="234" y="34"/>
                    <a:pt x="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6"/>
            <p:cNvSpPr/>
            <p:nvPr/>
          </p:nvSpPr>
          <p:spPr>
            <a:xfrm>
              <a:off x="4271550" y="1792550"/>
              <a:ext cx="23375" cy="51725"/>
            </a:xfrm>
            <a:custGeom>
              <a:avLst/>
              <a:gdLst/>
              <a:ahLst/>
              <a:cxnLst/>
              <a:rect l="l" t="t" r="r" b="b"/>
              <a:pathLst>
                <a:path w="935" h="2069" extrusionOk="0">
                  <a:moveTo>
                    <a:pt x="901" y="1"/>
                  </a:moveTo>
                  <a:lnTo>
                    <a:pt x="801" y="34"/>
                  </a:lnTo>
                  <a:cubicBezTo>
                    <a:pt x="801" y="68"/>
                    <a:pt x="768" y="68"/>
                    <a:pt x="768" y="101"/>
                  </a:cubicBezTo>
                  <a:cubicBezTo>
                    <a:pt x="768" y="101"/>
                    <a:pt x="735" y="134"/>
                    <a:pt x="735" y="134"/>
                  </a:cubicBezTo>
                  <a:lnTo>
                    <a:pt x="468" y="801"/>
                  </a:lnTo>
                  <a:lnTo>
                    <a:pt x="201" y="434"/>
                  </a:lnTo>
                  <a:cubicBezTo>
                    <a:pt x="184" y="418"/>
                    <a:pt x="176" y="409"/>
                    <a:pt x="172" y="409"/>
                  </a:cubicBezTo>
                  <a:cubicBezTo>
                    <a:pt x="167" y="409"/>
                    <a:pt x="167" y="418"/>
                    <a:pt x="167" y="434"/>
                  </a:cubicBezTo>
                  <a:lnTo>
                    <a:pt x="67" y="468"/>
                  </a:lnTo>
                  <a:cubicBezTo>
                    <a:pt x="34" y="501"/>
                    <a:pt x="34" y="501"/>
                    <a:pt x="34" y="535"/>
                  </a:cubicBezTo>
                  <a:cubicBezTo>
                    <a:pt x="34" y="535"/>
                    <a:pt x="34" y="568"/>
                    <a:pt x="34" y="568"/>
                  </a:cubicBezTo>
                  <a:cubicBezTo>
                    <a:pt x="34" y="601"/>
                    <a:pt x="34" y="601"/>
                    <a:pt x="34" y="601"/>
                  </a:cubicBezTo>
                  <a:lnTo>
                    <a:pt x="368" y="1068"/>
                  </a:lnTo>
                  <a:lnTo>
                    <a:pt x="1" y="2002"/>
                  </a:lnTo>
                  <a:cubicBezTo>
                    <a:pt x="1" y="2002"/>
                    <a:pt x="1" y="2036"/>
                    <a:pt x="1" y="2036"/>
                  </a:cubicBezTo>
                  <a:cubicBezTo>
                    <a:pt x="1" y="2036"/>
                    <a:pt x="1" y="2069"/>
                    <a:pt x="1" y="2069"/>
                  </a:cubicBezTo>
                  <a:lnTo>
                    <a:pt x="34" y="2069"/>
                  </a:lnTo>
                  <a:lnTo>
                    <a:pt x="134" y="2036"/>
                  </a:lnTo>
                  <a:cubicBezTo>
                    <a:pt x="134" y="2002"/>
                    <a:pt x="167" y="2002"/>
                    <a:pt x="167" y="1969"/>
                  </a:cubicBezTo>
                  <a:cubicBezTo>
                    <a:pt x="201" y="1969"/>
                    <a:pt x="201" y="1936"/>
                    <a:pt x="201" y="1936"/>
                  </a:cubicBezTo>
                  <a:lnTo>
                    <a:pt x="468" y="1235"/>
                  </a:lnTo>
                  <a:lnTo>
                    <a:pt x="768" y="1602"/>
                  </a:lnTo>
                  <a:lnTo>
                    <a:pt x="768" y="1635"/>
                  </a:lnTo>
                  <a:lnTo>
                    <a:pt x="835" y="1635"/>
                  </a:lnTo>
                  <a:lnTo>
                    <a:pt x="901" y="1569"/>
                  </a:lnTo>
                  <a:cubicBezTo>
                    <a:pt x="935" y="1569"/>
                    <a:pt x="935" y="1535"/>
                    <a:pt x="935" y="1535"/>
                  </a:cubicBezTo>
                  <a:cubicBezTo>
                    <a:pt x="935" y="1502"/>
                    <a:pt x="935" y="1502"/>
                    <a:pt x="935" y="1469"/>
                  </a:cubicBezTo>
                  <a:cubicBezTo>
                    <a:pt x="935" y="1469"/>
                    <a:pt x="935" y="1435"/>
                    <a:pt x="935" y="1435"/>
                  </a:cubicBezTo>
                  <a:lnTo>
                    <a:pt x="601" y="968"/>
                  </a:lnTo>
                  <a:lnTo>
                    <a:pt x="935" y="68"/>
                  </a:lnTo>
                  <a:cubicBezTo>
                    <a:pt x="935" y="68"/>
                    <a:pt x="935" y="34"/>
                    <a:pt x="935" y="34"/>
                  </a:cubicBezTo>
                  <a:cubicBezTo>
                    <a:pt x="935" y="34"/>
                    <a:pt x="935" y="1"/>
                    <a:pt x="9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6"/>
            <p:cNvSpPr/>
            <p:nvPr/>
          </p:nvSpPr>
          <p:spPr>
            <a:xfrm>
              <a:off x="4302400" y="1770450"/>
              <a:ext cx="35900" cy="55500"/>
            </a:xfrm>
            <a:custGeom>
              <a:avLst/>
              <a:gdLst/>
              <a:ahLst/>
              <a:cxnLst/>
              <a:rect l="l" t="t" r="r" b="b"/>
              <a:pathLst>
                <a:path w="1436" h="2220" extrusionOk="0">
                  <a:moveTo>
                    <a:pt x="1206" y="1"/>
                  </a:moveTo>
                  <a:cubicBezTo>
                    <a:pt x="1160" y="1"/>
                    <a:pt x="1102" y="18"/>
                    <a:pt x="1035" y="51"/>
                  </a:cubicBezTo>
                  <a:cubicBezTo>
                    <a:pt x="968" y="84"/>
                    <a:pt x="935" y="118"/>
                    <a:pt x="902" y="151"/>
                  </a:cubicBezTo>
                  <a:cubicBezTo>
                    <a:pt x="868" y="184"/>
                    <a:pt x="835" y="218"/>
                    <a:pt x="835" y="251"/>
                  </a:cubicBezTo>
                  <a:cubicBezTo>
                    <a:pt x="801" y="284"/>
                    <a:pt x="768" y="318"/>
                    <a:pt x="768" y="384"/>
                  </a:cubicBezTo>
                  <a:cubicBezTo>
                    <a:pt x="735" y="418"/>
                    <a:pt x="701" y="451"/>
                    <a:pt x="701" y="518"/>
                  </a:cubicBezTo>
                  <a:cubicBezTo>
                    <a:pt x="668" y="451"/>
                    <a:pt x="635" y="418"/>
                    <a:pt x="568" y="384"/>
                  </a:cubicBezTo>
                  <a:cubicBezTo>
                    <a:pt x="501" y="384"/>
                    <a:pt x="435" y="384"/>
                    <a:pt x="368" y="418"/>
                  </a:cubicBezTo>
                  <a:cubicBezTo>
                    <a:pt x="334" y="451"/>
                    <a:pt x="301" y="485"/>
                    <a:pt x="268" y="518"/>
                  </a:cubicBezTo>
                  <a:cubicBezTo>
                    <a:pt x="268" y="518"/>
                    <a:pt x="234" y="551"/>
                    <a:pt x="201" y="585"/>
                  </a:cubicBezTo>
                  <a:cubicBezTo>
                    <a:pt x="201" y="618"/>
                    <a:pt x="168" y="651"/>
                    <a:pt x="168" y="685"/>
                  </a:cubicBezTo>
                  <a:lnTo>
                    <a:pt x="101" y="785"/>
                  </a:lnTo>
                  <a:lnTo>
                    <a:pt x="168" y="651"/>
                  </a:lnTo>
                  <a:cubicBezTo>
                    <a:pt x="168" y="651"/>
                    <a:pt x="168" y="618"/>
                    <a:pt x="168" y="618"/>
                  </a:cubicBezTo>
                  <a:lnTo>
                    <a:pt x="134" y="618"/>
                  </a:lnTo>
                  <a:lnTo>
                    <a:pt x="68" y="651"/>
                  </a:lnTo>
                  <a:cubicBezTo>
                    <a:pt x="34" y="651"/>
                    <a:pt x="34" y="685"/>
                    <a:pt x="34" y="685"/>
                  </a:cubicBezTo>
                  <a:cubicBezTo>
                    <a:pt x="1" y="718"/>
                    <a:pt x="1" y="751"/>
                    <a:pt x="34" y="751"/>
                  </a:cubicBezTo>
                  <a:lnTo>
                    <a:pt x="34" y="2186"/>
                  </a:lnTo>
                  <a:cubicBezTo>
                    <a:pt x="1" y="2186"/>
                    <a:pt x="1" y="2219"/>
                    <a:pt x="34" y="2219"/>
                  </a:cubicBezTo>
                  <a:lnTo>
                    <a:pt x="68" y="2219"/>
                  </a:lnTo>
                  <a:lnTo>
                    <a:pt x="134" y="2186"/>
                  </a:lnTo>
                  <a:cubicBezTo>
                    <a:pt x="134" y="2186"/>
                    <a:pt x="168" y="2152"/>
                    <a:pt x="168" y="2152"/>
                  </a:cubicBezTo>
                  <a:cubicBezTo>
                    <a:pt x="168" y="2119"/>
                    <a:pt x="168" y="2086"/>
                    <a:pt x="168" y="2086"/>
                  </a:cubicBezTo>
                  <a:lnTo>
                    <a:pt x="168" y="1252"/>
                  </a:lnTo>
                  <a:cubicBezTo>
                    <a:pt x="168" y="1118"/>
                    <a:pt x="201" y="985"/>
                    <a:pt x="234" y="885"/>
                  </a:cubicBezTo>
                  <a:cubicBezTo>
                    <a:pt x="268" y="785"/>
                    <a:pt x="334" y="718"/>
                    <a:pt x="401" y="685"/>
                  </a:cubicBezTo>
                  <a:cubicBezTo>
                    <a:pt x="435" y="651"/>
                    <a:pt x="468" y="635"/>
                    <a:pt x="497" y="635"/>
                  </a:cubicBezTo>
                  <a:cubicBezTo>
                    <a:pt x="526" y="635"/>
                    <a:pt x="551" y="651"/>
                    <a:pt x="568" y="685"/>
                  </a:cubicBezTo>
                  <a:cubicBezTo>
                    <a:pt x="635" y="751"/>
                    <a:pt x="635" y="885"/>
                    <a:pt x="635" y="985"/>
                  </a:cubicBezTo>
                  <a:lnTo>
                    <a:pt x="635" y="1819"/>
                  </a:lnTo>
                  <a:cubicBezTo>
                    <a:pt x="635" y="1819"/>
                    <a:pt x="635" y="1852"/>
                    <a:pt x="635" y="1886"/>
                  </a:cubicBezTo>
                  <a:lnTo>
                    <a:pt x="668" y="1886"/>
                  </a:lnTo>
                  <a:lnTo>
                    <a:pt x="768" y="1819"/>
                  </a:lnTo>
                  <a:cubicBezTo>
                    <a:pt x="768" y="1819"/>
                    <a:pt x="768" y="1785"/>
                    <a:pt x="801" y="1785"/>
                  </a:cubicBezTo>
                  <a:cubicBezTo>
                    <a:pt x="801" y="1752"/>
                    <a:pt x="801" y="1752"/>
                    <a:pt x="801" y="1719"/>
                  </a:cubicBezTo>
                  <a:lnTo>
                    <a:pt x="801" y="885"/>
                  </a:lnTo>
                  <a:cubicBezTo>
                    <a:pt x="801" y="751"/>
                    <a:pt x="801" y="618"/>
                    <a:pt x="868" y="518"/>
                  </a:cubicBezTo>
                  <a:cubicBezTo>
                    <a:pt x="902" y="418"/>
                    <a:pt x="935" y="351"/>
                    <a:pt x="1035" y="318"/>
                  </a:cubicBezTo>
                  <a:cubicBezTo>
                    <a:pt x="1068" y="284"/>
                    <a:pt x="1102" y="268"/>
                    <a:pt x="1131" y="268"/>
                  </a:cubicBezTo>
                  <a:cubicBezTo>
                    <a:pt x="1160" y="268"/>
                    <a:pt x="1185" y="284"/>
                    <a:pt x="1202" y="318"/>
                  </a:cubicBezTo>
                  <a:cubicBezTo>
                    <a:pt x="1235" y="418"/>
                    <a:pt x="1268" y="518"/>
                    <a:pt x="1268" y="618"/>
                  </a:cubicBezTo>
                  <a:lnTo>
                    <a:pt x="1268" y="1452"/>
                  </a:lnTo>
                  <a:cubicBezTo>
                    <a:pt x="1235" y="1452"/>
                    <a:pt x="1235" y="1485"/>
                    <a:pt x="1268" y="1519"/>
                  </a:cubicBezTo>
                  <a:lnTo>
                    <a:pt x="1302" y="1519"/>
                  </a:lnTo>
                  <a:lnTo>
                    <a:pt x="1369" y="1452"/>
                  </a:lnTo>
                  <a:cubicBezTo>
                    <a:pt x="1369" y="1452"/>
                    <a:pt x="1402" y="1419"/>
                    <a:pt x="1402" y="1419"/>
                  </a:cubicBezTo>
                  <a:cubicBezTo>
                    <a:pt x="1402" y="1385"/>
                    <a:pt x="1402" y="1385"/>
                    <a:pt x="1402" y="1352"/>
                  </a:cubicBezTo>
                  <a:lnTo>
                    <a:pt x="1402" y="518"/>
                  </a:lnTo>
                  <a:cubicBezTo>
                    <a:pt x="1435" y="351"/>
                    <a:pt x="1402" y="184"/>
                    <a:pt x="1302" y="51"/>
                  </a:cubicBezTo>
                  <a:cubicBezTo>
                    <a:pt x="1285" y="18"/>
                    <a:pt x="1252" y="1"/>
                    <a:pt x="12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6"/>
            <p:cNvSpPr/>
            <p:nvPr/>
          </p:nvSpPr>
          <p:spPr>
            <a:xfrm>
              <a:off x="4345775" y="1746700"/>
              <a:ext cx="3350" cy="55050"/>
            </a:xfrm>
            <a:custGeom>
              <a:avLst/>
              <a:gdLst/>
              <a:ahLst/>
              <a:cxnLst/>
              <a:rect l="l" t="t" r="r" b="b"/>
              <a:pathLst>
                <a:path w="134" h="2202" extrusionOk="0">
                  <a:moveTo>
                    <a:pt x="101" y="0"/>
                  </a:moveTo>
                  <a:lnTo>
                    <a:pt x="34" y="34"/>
                  </a:lnTo>
                  <a:cubicBezTo>
                    <a:pt x="0" y="67"/>
                    <a:pt x="0" y="67"/>
                    <a:pt x="0" y="100"/>
                  </a:cubicBezTo>
                  <a:cubicBezTo>
                    <a:pt x="0" y="100"/>
                    <a:pt x="0" y="134"/>
                    <a:pt x="0" y="167"/>
                  </a:cubicBezTo>
                  <a:lnTo>
                    <a:pt x="0" y="2168"/>
                  </a:lnTo>
                  <a:cubicBezTo>
                    <a:pt x="0" y="2168"/>
                    <a:pt x="0" y="2202"/>
                    <a:pt x="0" y="2202"/>
                  </a:cubicBezTo>
                  <a:lnTo>
                    <a:pt x="34" y="2202"/>
                  </a:lnTo>
                  <a:lnTo>
                    <a:pt x="101" y="2168"/>
                  </a:lnTo>
                  <a:cubicBezTo>
                    <a:pt x="134" y="2168"/>
                    <a:pt x="134" y="2135"/>
                    <a:pt x="134" y="2102"/>
                  </a:cubicBezTo>
                  <a:cubicBezTo>
                    <a:pt x="134" y="2102"/>
                    <a:pt x="134" y="2068"/>
                    <a:pt x="134" y="2035"/>
                  </a:cubicBezTo>
                  <a:lnTo>
                    <a:pt x="134" y="67"/>
                  </a:lnTo>
                  <a:cubicBezTo>
                    <a:pt x="1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6"/>
            <p:cNvSpPr/>
            <p:nvPr/>
          </p:nvSpPr>
          <p:spPr>
            <a:xfrm>
              <a:off x="4652650" y="1370475"/>
              <a:ext cx="261050" cy="267500"/>
            </a:xfrm>
            <a:custGeom>
              <a:avLst/>
              <a:gdLst/>
              <a:ahLst/>
              <a:cxnLst/>
              <a:rect l="l" t="t" r="r" b="b"/>
              <a:pathLst>
                <a:path w="10442" h="10700" extrusionOk="0">
                  <a:moveTo>
                    <a:pt x="10146" y="1"/>
                  </a:moveTo>
                  <a:cubicBezTo>
                    <a:pt x="10075" y="1"/>
                    <a:pt x="9994" y="24"/>
                    <a:pt x="9908" y="72"/>
                  </a:cubicBezTo>
                  <a:lnTo>
                    <a:pt x="568" y="5476"/>
                  </a:lnTo>
                  <a:cubicBezTo>
                    <a:pt x="234" y="5676"/>
                    <a:pt x="34" y="6043"/>
                    <a:pt x="1" y="6443"/>
                  </a:cubicBezTo>
                  <a:lnTo>
                    <a:pt x="1" y="10312"/>
                  </a:lnTo>
                  <a:cubicBezTo>
                    <a:pt x="1" y="10547"/>
                    <a:pt x="116" y="10699"/>
                    <a:pt x="301" y="10699"/>
                  </a:cubicBezTo>
                  <a:cubicBezTo>
                    <a:pt x="379" y="10699"/>
                    <a:pt x="469" y="10672"/>
                    <a:pt x="568" y="10613"/>
                  </a:cubicBezTo>
                  <a:lnTo>
                    <a:pt x="9908" y="5209"/>
                  </a:lnTo>
                  <a:cubicBezTo>
                    <a:pt x="10208" y="5009"/>
                    <a:pt x="10442" y="4642"/>
                    <a:pt x="10442" y="4241"/>
                  </a:cubicBezTo>
                  <a:lnTo>
                    <a:pt x="10442" y="405"/>
                  </a:lnTo>
                  <a:cubicBezTo>
                    <a:pt x="10442" y="144"/>
                    <a:pt x="10323" y="1"/>
                    <a:pt x="1014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6"/>
            <p:cNvSpPr/>
            <p:nvPr/>
          </p:nvSpPr>
          <p:spPr>
            <a:xfrm>
              <a:off x="4696025" y="1526200"/>
              <a:ext cx="25875" cy="51225"/>
            </a:xfrm>
            <a:custGeom>
              <a:avLst/>
              <a:gdLst/>
              <a:ahLst/>
              <a:cxnLst/>
              <a:rect l="l" t="t" r="r" b="b"/>
              <a:pathLst>
                <a:path w="1035" h="2049" extrusionOk="0">
                  <a:moveTo>
                    <a:pt x="719" y="0"/>
                  </a:moveTo>
                  <a:cubicBezTo>
                    <a:pt x="704" y="0"/>
                    <a:pt x="687" y="4"/>
                    <a:pt x="668" y="14"/>
                  </a:cubicBezTo>
                  <a:cubicBezTo>
                    <a:pt x="601" y="14"/>
                    <a:pt x="534" y="14"/>
                    <a:pt x="467" y="81"/>
                  </a:cubicBezTo>
                  <a:cubicBezTo>
                    <a:pt x="334" y="181"/>
                    <a:pt x="201" y="314"/>
                    <a:pt x="134" y="448"/>
                  </a:cubicBezTo>
                  <a:cubicBezTo>
                    <a:pt x="101" y="514"/>
                    <a:pt x="67" y="614"/>
                    <a:pt x="34" y="681"/>
                  </a:cubicBezTo>
                  <a:cubicBezTo>
                    <a:pt x="0" y="781"/>
                    <a:pt x="0" y="848"/>
                    <a:pt x="0" y="915"/>
                  </a:cubicBezTo>
                  <a:cubicBezTo>
                    <a:pt x="0" y="1048"/>
                    <a:pt x="34" y="1148"/>
                    <a:pt x="67" y="1248"/>
                  </a:cubicBezTo>
                  <a:cubicBezTo>
                    <a:pt x="114" y="1272"/>
                    <a:pt x="178" y="1295"/>
                    <a:pt x="247" y="1295"/>
                  </a:cubicBezTo>
                  <a:cubicBezTo>
                    <a:pt x="275" y="1295"/>
                    <a:pt x="305" y="1291"/>
                    <a:pt x="334" y="1281"/>
                  </a:cubicBezTo>
                  <a:lnTo>
                    <a:pt x="501" y="1248"/>
                  </a:lnTo>
                  <a:cubicBezTo>
                    <a:pt x="518" y="1231"/>
                    <a:pt x="534" y="1223"/>
                    <a:pt x="551" y="1223"/>
                  </a:cubicBezTo>
                  <a:cubicBezTo>
                    <a:pt x="568" y="1223"/>
                    <a:pt x="584" y="1231"/>
                    <a:pt x="601" y="1248"/>
                  </a:cubicBezTo>
                  <a:cubicBezTo>
                    <a:pt x="618" y="1231"/>
                    <a:pt x="626" y="1223"/>
                    <a:pt x="634" y="1223"/>
                  </a:cubicBezTo>
                  <a:cubicBezTo>
                    <a:pt x="643" y="1223"/>
                    <a:pt x="651" y="1231"/>
                    <a:pt x="668" y="1248"/>
                  </a:cubicBezTo>
                  <a:cubicBezTo>
                    <a:pt x="701" y="1248"/>
                    <a:pt x="701" y="1248"/>
                    <a:pt x="701" y="1281"/>
                  </a:cubicBezTo>
                  <a:cubicBezTo>
                    <a:pt x="701" y="1348"/>
                    <a:pt x="668" y="1382"/>
                    <a:pt x="634" y="1448"/>
                  </a:cubicBezTo>
                  <a:cubicBezTo>
                    <a:pt x="601" y="1482"/>
                    <a:pt x="534" y="1515"/>
                    <a:pt x="501" y="1548"/>
                  </a:cubicBezTo>
                  <a:cubicBezTo>
                    <a:pt x="467" y="1548"/>
                    <a:pt x="434" y="1582"/>
                    <a:pt x="401" y="1582"/>
                  </a:cubicBezTo>
                  <a:lnTo>
                    <a:pt x="334" y="1582"/>
                  </a:lnTo>
                  <a:cubicBezTo>
                    <a:pt x="334" y="1582"/>
                    <a:pt x="301" y="1548"/>
                    <a:pt x="301" y="1548"/>
                  </a:cubicBezTo>
                  <a:lnTo>
                    <a:pt x="301" y="1515"/>
                  </a:lnTo>
                  <a:lnTo>
                    <a:pt x="234" y="1515"/>
                  </a:lnTo>
                  <a:lnTo>
                    <a:pt x="34" y="1648"/>
                  </a:lnTo>
                  <a:cubicBezTo>
                    <a:pt x="0" y="1648"/>
                    <a:pt x="0" y="1682"/>
                    <a:pt x="0" y="1682"/>
                  </a:cubicBezTo>
                  <a:cubicBezTo>
                    <a:pt x="0" y="1715"/>
                    <a:pt x="0" y="1715"/>
                    <a:pt x="0" y="1748"/>
                  </a:cubicBezTo>
                  <a:cubicBezTo>
                    <a:pt x="0" y="1782"/>
                    <a:pt x="0" y="1849"/>
                    <a:pt x="34" y="1915"/>
                  </a:cubicBezTo>
                  <a:cubicBezTo>
                    <a:pt x="67" y="1949"/>
                    <a:pt x="101" y="1982"/>
                    <a:pt x="134" y="2015"/>
                  </a:cubicBezTo>
                  <a:cubicBezTo>
                    <a:pt x="201" y="2049"/>
                    <a:pt x="234" y="2049"/>
                    <a:pt x="301" y="2049"/>
                  </a:cubicBezTo>
                  <a:cubicBezTo>
                    <a:pt x="367" y="2049"/>
                    <a:pt x="434" y="2015"/>
                    <a:pt x="501" y="1982"/>
                  </a:cubicBezTo>
                  <a:cubicBezTo>
                    <a:pt x="601" y="1915"/>
                    <a:pt x="668" y="1882"/>
                    <a:pt x="734" y="1815"/>
                  </a:cubicBezTo>
                  <a:cubicBezTo>
                    <a:pt x="768" y="1748"/>
                    <a:pt x="834" y="1682"/>
                    <a:pt x="901" y="1615"/>
                  </a:cubicBezTo>
                  <a:cubicBezTo>
                    <a:pt x="934" y="1515"/>
                    <a:pt x="968" y="1448"/>
                    <a:pt x="1001" y="1348"/>
                  </a:cubicBezTo>
                  <a:cubicBezTo>
                    <a:pt x="1035" y="1281"/>
                    <a:pt x="1035" y="1181"/>
                    <a:pt x="1035" y="1115"/>
                  </a:cubicBezTo>
                  <a:cubicBezTo>
                    <a:pt x="1035" y="1048"/>
                    <a:pt x="1035" y="981"/>
                    <a:pt x="1001" y="915"/>
                  </a:cubicBezTo>
                  <a:cubicBezTo>
                    <a:pt x="1001" y="848"/>
                    <a:pt x="968" y="814"/>
                    <a:pt x="934" y="781"/>
                  </a:cubicBezTo>
                  <a:cubicBezTo>
                    <a:pt x="901" y="748"/>
                    <a:pt x="868" y="748"/>
                    <a:pt x="834" y="748"/>
                  </a:cubicBezTo>
                  <a:cubicBezTo>
                    <a:pt x="768" y="748"/>
                    <a:pt x="701" y="748"/>
                    <a:pt x="668" y="781"/>
                  </a:cubicBezTo>
                  <a:lnTo>
                    <a:pt x="501" y="814"/>
                  </a:lnTo>
                  <a:lnTo>
                    <a:pt x="367" y="814"/>
                  </a:lnTo>
                  <a:cubicBezTo>
                    <a:pt x="334" y="781"/>
                    <a:pt x="334" y="781"/>
                    <a:pt x="367" y="748"/>
                  </a:cubicBezTo>
                  <a:cubicBezTo>
                    <a:pt x="334" y="714"/>
                    <a:pt x="334" y="714"/>
                    <a:pt x="367" y="681"/>
                  </a:cubicBezTo>
                  <a:cubicBezTo>
                    <a:pt x="367" y="648"/>
                    <a:pt x="367" y="648"/>
                    <a:pt x="401" y="614"/>
                  </a:cubicBezTo>
                  <a:cubicBezTo>
                    <a:pt x="401" y="581"/>
                    <a:pt x="434" y="581"/>
                    <a:pt x="434" y="548"/>
                  </a:cubicBezTo>
                  <a:lnTo>
                    <a:pt x="501" y="514"/>
                  </a:lnTo>
                  <a:cubicBezTo>
                    <a:pt x="534" y="514"/>
                    <a:pt x="534" y="514"/>
                    <a:pt x="568" y="481"/>
                  </a:cubicBezTo>
                  <a:lnTo>
                    <a:pt x="701" y="481"/>
                  </a:lnTo>
                  <a:cubicBezTo>
                    <a:pt x="701" y="498"/>
                    <a:pt x="701" y="506"/>
                    <a:pt x="705" y="506"/>
                  </a:cubicBezTo>
                  <a:cubicBezTo>
                    <a:pt x="709" y="506"/>
                    <a:pt x="718" y="498"/>
                    <a:pt x="734" y="481"/>
                  </a:cubicBezTo>
                  <a:lnTo>
                    <a:pt x="934" y="381"/>
                  </a:lnTo>
                  <a:cubicBezTo>
                    <a:pt x="968" y="381"/>
                    <a:pt x="968" y="347"/>
                    <a:pt x="968" y="347"/>
                  </a:cubicBezTo>
                  <a:cubicBezTo>
                    <a:pt x="968" y="314"/>
                    <a:pt x="968" y="314"/>
                    <a:pt x="968" y="281"/>
                  </a:cubicBezTo>
                  <a:cubicBezTo>
                    <a:pt x="968" y="247"/>
                    <a:pt x="968" y="181"/>
                    <a:pt x="934" y="147"/>
                  </a:cubicBezTo>
                  <a:cubicBezTo>
                    <a:pt x="901" y="81"/>
                    <a:pt x="868" y="47"/>
                    <a:pt x="834" y="47"/>
                  </a:cubicBezTo>
                  <a:cubicBezTo>
                    <a:pt x="787" y="24"/>
                    <a:pt x="757" y="0"/>
                    <a:pt x="7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6"/>
            <p:cNvSpPr/>
            <p:nvPr/>
          </p:nvSpPr>
          <p:spPr>
            <a:xfrm>
              <a:off x="4726875" y="1503175"/>
              <a:ext cx="25875" cy="55075"/>
            </a:xfrm>
            <a:custGeom>
              <a:avLst/>
              <a:gdLst/>
              <a:ahLst/>
              <a:cxnLst/>
              <a:rect l="l" t="t" r="r" b="b"/>
              <a:pathLst>
                <a:path w="1035" h="2203" extrusionOk="0">
                  <a:moveTo>
                    <a:pt x="1001" y="1"/>
                  </a:moveTo>
                  <a:lnTo>
                    <a:pt x="735" y="134"/>
                  </a:lnTo>
                  <a:cubicBezTo>
                    <a:pt x="701" y="134"/>
                    <a:pt x="701" y="168"/>
                    <a:pt x="701" y="168"/>
                  </a:cubicBezTo>
                  <a:cubicBezTo>
                    <a:pt x="668" y="201"/>
                    <a:pt x="668" y="201"/>
                    <a:pt x="701" y="234"/>
                  </a:cubicBezTo>
                  <a:lnTo>
                    <a:pt x="701" y="1268"/>
                  </a:lnTo>
                  <a:cubicBezTo>
                    <a:pt x="701" y="1369"/>
                    <a:pt x="668" y="1469"/>
                    <a:pt x="634" y="1535"/>
                  </a:cubicBezTo>
                  <a:cubicBezTo>
                    <a:pt x="601" y="1602"/>
                    <a:pt x="568" y="1669"/>
                    <a:pt x="501" y="1702"/>
                  </a:cubicBezTo>
                  <a:cubicBezTo>
                    <a:pt x="451" y="1719"/>
                    <a:pt x="418" y="1727"/>
                    <a:pt x="393" y="1727"/>
                  </a:cubicBezTo>
                  <a:cubicBezTo>
                    <a:pt x="368" y="1727"/>
                    <a:pt x="351" y="1719"/>
                    <a:pt x="334" y="1702"/>
                  </a:cubicBezTo>
                  <a:cubicBezTo>
                    <a:pt x="301" y="1635"/>
                    <a:pt x="268" y="1569"/>
                    <a:pt x="268" y="1502"/>
                  </a:cubicBezTo>
                  <a:lnTo>
                    <a:pt x="268" y="468"/>
                  </a:lnTo>
                  <a:cubicBezTo>
                    <a:pt x="301" y="468"/>
                    <a:pt x="301" y="435"/>
                    <a:pt x="268" y="435"/>
                  </a:cubicBezTo>
                  <a:lnTo>
                    <a:pt x="34" y="568"/>
                  </a:lnTo>
                  <a:cubicBezTo>
                    <a:pt x="1" y="568"/>
                    <a:pt x="1" y="601"/>
                    <a:pt x="1" y="601"/>
                  </a:cubicBezTo>
                  <a:cubicBezTo>
                    <a:pt x="1" y="635"/>
                    <a:pt x="1" y="635"/>
                    <a:pt x="1" y="668"/>
                  </a:cubicBezTo>
                  <a:lnTo>
                    <a:pt x="1" y="1702"/>
                  </a:lnTo>
                  <a:cubicBezTo>
                    <a:pt x="1" y="1802"/>
                    <a:pt x="1" y="1902"/>
                    <a:pt x="34" y="2002"/>
                  </a:cubicBezTo>
                  <a:cubicBezTo>
                    <a:pt x="67" y="2069"/>
                    <a:pt x="101" y="2102"/>
                    <a:pt x="134" y="2169"/>
                  </a:cubicBezTo>
                  <a:cubicBezTo>
                    <a:pt x="201" y="2202"/>
                    <a:pt x="234" y="2202"/>
                    <a:pt x="301" y="2202"/>
                  </a:cubicBezTo>
                  <a:cubicBezTo>
                    <a:pt x="368" y="2202"/>
                    <a:pt x="434" y="2169"/>
                    <a:pt x="501" y="2136"/>
                  </a:cubicBezTo>
                  <a:cubicBezTo>
                    <a:pt x="601" y="2102"/>
                    <a:pt x="668" y="2036"/>
                    <a:pt x="701" y="1969"/>
                  </a:cubicBezTo>
                  <a:cubicBezTo>
                    <a:pt x="768" y="1902"/>
                    <a:pt x="835" y="1802"/>
                    <a:pt x="868" y="1735"/>
                  </a:cubicBezTo>
                  <a:cubicBezTo>
                    <a:pt x="935" y="1635"/>
                    <a:pt x="968" y="1535"/>
                    <a:pt x="1001" y="1435"/>
                  </a:cubicBezTo>
                  <a:cubicBezTo>
                    <a:pt x="1001" y="1335"/>
                    <a:pt x="1035" y="1202"/>
                    <a:pt x="1035" y="1102"/>
                  </a:cubicBezTo>
                  <a:lnTo>
                    <a:pt x="1035" y="34"/>
                  </a:lnTo>
                  <a:cubicBezTo>
                    <a:pt x="1035" y="34"/>
                    <a:pt x="1035" y="1"/>
                    <a:pt x="10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6"/>
            <p:cNvSpPr/>
            <p:nvPr/>
          </p:nvSpPr>
          <p:spPr>
            <a:xfrm>
              <a:off x="4760225" y="1488175"/>
              <a:ext cx="25900" cy="55075"/>
            </a:xfrm>
            <a:custGeom>
              <a:avLst/>
              <a:gdLst/>
              <a:ahLst/>
              <a:cxnLst/>
              <a:rect l="l" t="t" r="r" b="b"/>
              <a:pathLst>
                <a:path w="1036" h="2203" extrusionOk="0">
                  <a:moveTo>
                    <a:pt x="668" y="467"/>
                  </a:moveTo>
                  <a:cubicBezTo>
                    <a:pt x="668" y="501"/>
                    <a:pt x="668" y="534"/>
                    <a:pt x="668" y="568"/>
                  </a:cubicBezTo>
                  <a:cubicBezTo>
                    <a:pt x="668" y="601"/>
                    <a:pt x="668" y="634"/>
                    <a:pt x="668" y="668"/>
                  </a:cubicBezTo>
                  <a:cubicBezTo>
                    <a:pt x="635" y="701"/>
                    <a:pt x="601" y="734"/>
                    <a:pt x="568" y="768"/>
                  </a:cubicBezTo>
                  <a:lnTo>
                    <a:pt x="335" y="901"/>
                  </a:lnTo>
                  <a:lnTo>
                    <a:pt x="335" y="634"/>
                  </a:lnTo>
                  <a:lnTo>
                    <a:pt x="568" y="467"/>
                  </a:lnTo>
                  <a:close/>
                  <a:moveTo>
                    <a:pt x="668" y="1168"/>
                  </a:moveTo>
                  <a:cubicBezTo>
                    <a:pt x="701" y="1168"/>
                    <a:pt x="701" y="1201"/>
                    <a:pt x="701" y="1235"/>
                  </a:cubicBezTo>
                  <a:cubicBezTo>
                    <a:pt x="701" y="1301"/>
                    <a:pt x="701" y="1335"/>
                    <a:pt x="668" y="1368"/>
                  </a:cubicBezTo>
                  <a:cubicBezTo>
                    <a:pt x="668" y="1401"/>
                    <a:pt x="635" y="1435"/>
                    <a:pt x="601" y="1468"/>
                  </a:cubicBezTo>
                  <a:lnTo>
                    <a:pt x="335" y="1635"/>
                  </a:lnTo>
                  <a:lnTo>
                    <a:pt x="335" y="1301"/>
                  </a:lnTo>
                  <a:lnTo>
                    <a:pt x="601" y="1168"/>
                  </a:lnTo>
                  <a:close/>
                  <a:moveTo>
                    <a:pt x="802" y="0"/>
                  </a:moveTo>
                  <a:cubicBezTo>
                    <a:pt x="701" y="0"/>
                    <a:pt x="635" y="34"/>
                    <a:pt x="601" y="67"/>
                  </a:cubicBezTo>
                  <a:lnTo>
                    <a:pt x="68" y="367"/>
                  </a:lnTo>
                  <a:cubicBezTo>
                    <a:pt x="34" y="401"/>
                    <a:pt x="34" y="401"/>
                    <a:pt x="34" y="434"/>
                  </a:cubicBezTo>
                  <a:cubicBezTo>
                    <a:pt x="1" y="434"/>
                    <a:pt x="1" y="467"/>
                    <a:pt x="34" y="467"/>
                  </a:cubicBezTo>
                  <a:lnTo>
                    <a:pt x="34" y="2135"/>
                  </a:lnTo>
                  <a:cubicBezTo>
                    <a:pt x="1" y="2169"/>
                    <a:pt x="1" y="2169"/>
                    <a:pt x="34" y="2202"/>
                  </a:cubicBezTo>
                  <a:lnTo>
                    <a:pt x="68" y="2202"/>
                  </a:lnTo>
                  <a:lnTo>
                    <a:pt x="635" y="1868"/>
                  </a:lnTo>
                  <a:cubicBezTo>
                    <a:pt x="701" y="1835"/>
                    <a:pt x="768" y="1768"/>
                    <a:pt x="835" y="1702"/>
                  </a:cubicBezTo>
                  <a:cubicBezTo>
                    <a:pt x="868" y="1635"/>
                    <a:pt x="902" y="1568"/>
                    <a:pt x="935" y="1502"/>
                  </a:cubicBezTo>
                  <a:cubicBezTo>
                    <a:pt x="968" y="1435"/>
                    <a:pt x="1002" y="1368"/>
                    <a:pt x="1002" y="1301"/>
                  </a:cubicBezTo>
                  <a:cubicBezTo>
                    <a:pt x="1035" y="1235"/>
                    <a:pt x="1035" y="1135"/>
                    <a:pt x="1035" y="1068"/>
                  </a:cubicBezTo>
                  <a:cubicBezTo>
                    <a:pt x="1035" y="1001"/>
                    <a:pt x="1035" y="934"/>
                    <a:pt x="1002" y="868"/>
                  </a:cubicBezTo>
                  <a:cubicBezTo>
                    <a:pt x="1002" y="834"/>
                    <a:pt x="968" y="768"/>
                    <a:pt x="902" y="768"/>
                  </a:cubicBezTo>
                  <a:cubicBezTo>
                    <a:pt x="935" y="734"/>
                    <a:pt x="935" y="734"/>
                    <a:pt x="935" y="701"/>
                  </a:cubicBezTo>
                  <a:cubicBezTo>
                    <a:pt x="968" y="668"/>
                    <a:pt x="968" y="634"/>
                    <a:pt x="968" y="634"/>
                  </a:cubicBezTo>
                  <a:cubicBezTo>
                    <a:pt x="1002" y="601"/>
                    <a:pt x="1002" y="568"/>
                    <a:pt x="1002" y="501"/>
                  </a:cubicBezTo>
                  <a:cubicBezTo>
                    <a:pt x="1002" y="467"/>
                    <a:pt x="1002" y="434"/>
                    <a:pt x="1002" y="367"/>
                  </a:cubicBezTo>
                  <a:cubicBezTo>
                    <a:pt x="1002" y="301"/>
                    <a:pt x="1002" y="267"/>
                    <a:pt x="968" y="201"/>
                  </a:cubicBezTo>
                  <a:cubicBezTo>
                    <a:pt x="968" y="134"/>
                    <a:pt x="935" y="101"/>
                    <a:pt x="902" y="67"/>
                  </a:cubicBezTo>
                  <a:cubicBezTo>
                    <a:pt x="868" y="34"/>
                    <a:pt x="835" y="0"/>
                    <a:pt x="8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6"/>
            <p:cNvSpPr/>
            <p:nvPr/>
          </p:nvSpPr>
          <p:spPr>
            <a:xfrm>
              <a:off x="4792750" y="1463375"/>
              <a:ext cx="29225" cy="60675"/>
            </a:xfrm>
            <a:custGeom>
              <a:avLst/>
              <a:gdLst/>
              <a:ahLst/>
              <a:cxnLst/>
              <a:rect l="l" t="t" r="r" b="b"/>
              <a:pathLst>
                <a:path w="1169" h="2427" extrusionOk="0">
                  <a:moveTo>
                    <a:pt x="1139" y="0"/>
                  </a:moveTo>
                  <a:cubicBezTo>
                    <a:pt x="1135" y="0"/>
                    <a:pt x="1135" y="8"/>
                    <a:pt x="1135" y="25"/>
                  </a:cubicBezTo>
                  <a:lnTo>
                    <a:pt x="935" y="125"/>
                  </a:lnTo>
                  <a:cubicBezTo>
                    <a:pt x="902" y="125"/>
                    <a:pt x="902" y="159"/>
                    <a:pt x="868" y="192"/>
                  </a:cubicBezTo>
                  <a:cubicBezTo>
                    <a:pt x="868" y="225"/>
                    <a:pt x="868" y="225"/>
                    <a:pt x="868" y="225"/>
                  </a:cubicBezTo>
                  <a:lnTo>
                    <a:pt x="601" y="1126"/>
                  </a:lnTo>
                  <a:lnTo>
                    <a:pt x="301" y="559"/>
                  </a:lnTo>
                  <a:cubicBezTo>
                    <a:pt x="301" y="525"/>
                    <a:pt x="301" y="525"/>
                    <a:pt x="301" y="525"/>
                  </a:cubicBezTo>
                  <a:lnTo>
                    <a:pt x="234" y="525"/>
                  </a:lnTo>
                  <a:lnTo>
                    <a:pt x="34" y="626"/>
                  </a:lnTo>
                  <a:cubicBezTo>
                    <a:pt x="34" y="659"/>
                    <a:pt x="34" y="659"/>
                    <a:pt x="1" y="692"/>
                  </a:cubicBezTo>
                  <a:cubicBezTo>
                    <a:pt x="1" y="692"/>
                    <a:pt x="1" y="726"/>
                    <a:pt x="1" y="726"/>
                  </a:cubicBezTo>
                  <a:lnTo>
                    <a:pt x="1" y="2393"/>
                  </a:lnTo>
                  <a:cubicBezTo>
                    <a:pt x="1" y="2427"/>
                    <a:pt x="1" y="2427"/>
                    <a:pt x="1" y="2427"/>
                  </a:cubicBezTo>
                  <a:lnTo>
                    <a:pt x="34" y="2427"/>
                  </a:lnTo>
                  <a:lnTo>
                    <a:pt x="268" y="2327"/>
                  </a:lnTo>
                  <a:cubicBezTo>
                    <a:pt x="268" y="2293"/>
                    <a:pt x="301" y="2260"/>
                    <a:pt x="301" y="2260"/>
                  </a:cubicBezTo>
                  <a:cubicBezTo>
                    <a:pt x="301" y="2260"/>
                    <a:pt x="301" y="2227"/>
                    <a:pt x="301" y="2227"/>
                  </a:cubicBezTo>
                  <a:lnTo>
                    <a:pt x="301" y="1359"/>
                  </a:lnTo>
                  <a:lnTo>
                    <a:pt x="468" y="1693"/>
                  </a:lnTo>
                  <a:cubicBezTo>
                    <a:pt x="468" y="1693"/>
                    <a:pt x="468" y="1726"/>
                    <a:pt x="468" y="1726"/>
                  </a:cubicBezTo>
                  <a:cubicBezTo>
                    <a:pt x="479" y="1737"/>
                    <a:pt x="490" y="1741"/>
                    <a:pt x="500" y="1741"/>
                  </a:cubicBezTo>
                  <a:cubicBezTo>
                    <a:pt x="520" y="1741"/>
                    <a:pt x="535" y="1726"/>
                    <a:pt x="535" y="1726"/>
                  </a:cubicBezTo>
                  <a:lnTo>
                    <a:pt x="668" y="1660"/>
                  </a:lnTo>
                  <a:cubicBezTo>
                    <a:pt x="668" y="1626"/>
                    <a:pt x="701" y="1626"/>
                    <a:pt x="701" y="1593"/>
                  </a:cubicBezTo>
                  <a:lnTo>
                    <a:pt x="735" y="1560"/>
                  </a:lnTo>
                  <a:lnTo>
                    <a:pt x="868" y="1026"/>
                  </a:lnTo>
                  <a:lnTo>
                    <a:pt x="868" y="1893"/>
                  </a:lnTo>
                  <a:cubicBezTo>
                    <a:pt x="868" y="1926"/>
                    <a:pt x="868" y="1926"/>
                    <a:pt x="868" y="1960"/>
                  </a:cubicBezTo>
                  <a:lnTo>
                    <a:pt x="902" y="1960"/>
                  </a:lnTo>
                  <a:lnTo>
                    <a:pt x="1135" y="1826"/>
                  </a:lnTo>
                  <a:cubicBezTo>
                    <a:pt x="1135" y="1793"/>
                    <a:pt x="1168" y="1793"/>
                    <a:pt x="1168" y="1793"/>
                  </a:cubicBezTo>
                  <a:cubicBezTo>
                    <a:pt x="1168" y="1760"/>
                    <a:pt x="1168" y="1726"/>
                    <a:pt x="1168" y="1726"/>
                  </a:cubicBezTo>
                  <a:lnTo>
                    <a:pt x="1168" y="58"/>
                  </a:lnTo>
                  <a:cubicBezTo>
                    <a:pt x="1168" y="25"/>
                    <a:pt x="1168" y="25"/>
                    <a:pt x="1168" y="25"/>
                  </a:cubicBezTo>
                  <a:cubicBezTo>
                    <a:pt x="1152" y="8"/>
                    <a:pt x="1143" y="0"/>
                    <a:pt x="11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6"/>
            <p:cNvSpPr/>
            <p:nvPr/>
          </p:nvSpPr>
          <p:spPr>
            <a:xfrm>
              <a:off x="4830275" y="1454825"/>
              <a:ext cx="7550" cy="48375"/>
            </a:xfrm>
            <a:custGeom>
              <a:avLst/>
              <a:gdLst/>
              <a:ahLst/>
              <a:cxnLst/>
              <a:rect l="l" t="t" r="r" b="b"/>
              <a:pathLst>
                <a:path w="302" h="1935" extrusionOk="0">
                  <a:moveTo>
                    <a:pt x="234" y="0"/>
                  </a:moveTo>
                  <a:lnTo>
                    <a:pt x="34" y="100"/>
                  </a:lnTo>
                  <a:cubicBezTo>
                    <a:pt x="1" y="134"/>
                    <a:pt x="1" y="167"/>
                    <a:pt x="1" y="167"/>
                  </a:cubicBezTo>
                  <a:cubicBezTo>
                    <a:pt x="1" y="167"/>
                    <a:pt x="1" y="200"/>
                    <a:pt x="1" y="200"/>
                  </a:cubicBezTo>
                  <a:lnTo>
                    <a:pt x="1" y="1868"/>
                  </a:lnTo>
                  <a:cubicBezTo>
                    <a:pt x="1" y="1902"/>
                    <a:pt x="1" y="1902"/>
                    <a:pt x="1" y="1935"/>
                  </a:cubicBezTo>
                  <a:lnTo>
                    <a:pt x="34" y="1935"/>
                  </a:lnTo>
                  <a:lnTo>
                    <a:pt x="234" y="1801"/>
                  </a:lnTo>
                  <a:cubicBezTo>
                    <a:pt x="268" y="1768"/>
                    <a:pt x="268" y="1768"/>
                    <a:pt x="268" y="1735"/>
                  </a:cubicBezTo>
                  <a:cubicBezTo>
                    <a:pt x="301" y="1735"/>
                    <a:pt x="301" y="1701"/>
                    <a:pt x="268" y="1701"/>
                  </a:cubicBezTo>
                  <a:lnTo>
                    <a:pt x="268" y="34"/>
                  </a:lnTo>
                  <a:cubicBezTo>
                    <a:pt x="301" y="0"/>
                    <a:pt x="301" y="0"/>
                    <a:pt x="2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6"/>
            <p:cNvSpPr/>
            <p:nvPr/>
          </p:nvSpPr>
          <p:spPr>
            <a:xfrm>
              <a:off x="4844475" y="1436675"/>
              <a:ext cx="23375" cy="54025"/>
            </a:xfrm>
            <a:custGeom>
              <a:avLst/>
              <a:gdLst/>
              <a:ahLst/>
              <a:cxnLst/>
              <a:rect l="l" t="t" r="r" b="b"/>
              <a:pathLst>
                <a:path w="935" h="2161" extrusionOk="0">
                  <a:moveTo>
                    <a:pt x="930" y="1"/>
                  </a:moveTo>
                  <a:cubicBezTo>
                    <a:pt x="926" y="1"/>
                    <a:pt x="917" y="9"/>
                    <a:pt x="901" y="26"/>
                  </a:cubicBezTo>
                  <a:lnTo>
                    <a:pt x="33" y="526"/>
                  </a:lnTo>
                  <a:cubicBezTo>
                    <a:pt x="0" y="559"/>
                    <a:pt x="0" y="559"/>
                    <a:pt x="0" y="559"/>
                  </a:cubicBezTo>
                  <a:cubicBezTo>
                    <a:pt x="0" y="593"/>
                    <a:pt x="0" y="626"/>
                    <a:pt x="0" y="626"/>
                  </a:cubicBezTo>
                  <a:lnTo>
                    <a:pt x="0" y="893"/>
                  </a:lnTo>
                  <a:cubicBezTo>
                    <a:pt x="0" y="926"/>
                    <a:pt x="0" y="926"/>
                    <a:pt x="0" y="960"/>
                  </a:cubicBezTo>
                  <a:lnTo>
                    <a:pt x="33" y="960"/>
                  </a:lnTo>
                  <a:lnTo>
                    <a:pt x="334" y="793"/>
                  </a:lnTo>
                  <a:lnTo>
                    <a:pt x="334" y="2094"/>
                  </a:lnTo>
                  <a:cubicBezTo>
                    <a:pt x="334" y="2127"/>
                    <a:pt x="334" y="2127"/>
                    <a:pt x="334" y="2161"/>
                  </a:cubicBezTo>
                  <a:lnTo>
                    <a:pt x="367" y="2161"/>
                  </a:lnTo>
                  <a:lnTo>
                    <a:pt x="567" y="2027"/>
                  </a:lnTo>
                  <a:cubicBezTo>
                    <a:pt x="600" y="2027"/>
                    <a:pt x="600" y="1994"/>
                    <a:pt x="600" y="1994"/>
                  </a:cubicBezTo>
                  <a:cubicBezTo>
                    <a:pt x="600" y="1960"/>
                    <a:pt x="600" y="1927"/>
                    <a:pt x="600" y="1927"/>
                  </a:cubicBezTo>
                  <a:lnTo>
                    <a:pt x="600" y="593"/>
                  </a:lnTo>
                  <a:lnTo>
                    <a:pt x="901" y="426"/>
                  </a:lnTo>
                  <a:cubicBezTo>
                    <a:pt x="934" y="426"/>
                    <a:pt x="934" y="393"/>
                    <a:pt x="934" y="393"/>
                  </a:cubicBezTo>
                  <a:cubicBezTo>
                    <a:pt x="934" y="359"/>
                    <a:pt x="934" y="359"/>
                    <a:pt x="934" y="326"/>
                  </a:cubicBezTo>
                  <a:lnTo>
                    <a:pt x="934" y="59"/>
                  </a:lnTo>
                  <a:cubicBezTo>
                    <a:pt x="934" y="26"/>
                    <a:pt x="934" y="26"/>
                    <a:pt x="934" y="26"/>
                  </a:cubicBezTo>
                  <a:cubicBezTo>
                    <a:pt x="934" y="9"/>
                    <a:pt x="934" y="1"/>
                    <a:pt x="93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6"/>
            <p:cNvSpPr/>
            <p:nvPr/>
          </p:nvSpPr>
          <p:spPr>
            <a:xfrm>
              <a:off x="3678625" y="2337600"/>
              <a:ext cx="26725" cy="58750"/>
            </a:xfrm>
            <a:custGeom>
              <a:avLst/>
              <a:gdLst/>
              <a:ahLst/>
              <a:cxnLst/>
              <a:rect l="l" t="t" r="r" b="b"/>
              <a:pathLst>
                <a:path w="1069" h="2350" extrusionOk="0">
                  <a:moveTo>
                    <a:pt x="709" y="1"/>
                  </a:moveTo>
                  <a:cubicBezTo>
                    <a:pt x="662" y="1"/>
                    <a:pt x="615" y="24"/>
                    <a:pt x="568" y="48"/>
                  </a:cubicBezTo>
                  <a:cubicBezTo>
                    <a:pt x="468" y="115"/>
                    <a:pt x="401" y="181"/>
                    <a:pt x="334" y="248"/>
                  </a:cubicBezTo>
                  <a:cubicBezTo>
                    <a:pt x="268" y="315"/>
                    <a:pt x="201" y="381"/>
                    <a:pt x="168" y="448"/>
                  </a:cubicBezTo>
                  <a:cubicBezTo>
                    <a:pt x="134" y="548"/>
                    <a:pt x="101" y="615"/>
                    <a:pt x="101" y="715"/>
                  </a:cubicBezTo>
                  <a:cubicBezTo>
                    <a:pt x="67" y="782"/>
                    <a:pt x="67" y="848"/>
                    <a:pt x="67" y="948"/>
                  </a:cubicBezTo>
                  <a:cubicBezTo>
                    <a:pt x="67" y="982"/>
                    <a:pt x="67" y="1049"/>
                    <a:pt x="67" y="1115"/>
                  </a:cubicBezTo>
                  <a:cubicBezTo>
                    <a:pt x="67" y="1149"/>
                    <a:pt x="101" y="1215"/>
                    <a:pt x="134" y="1249"/>
                  </a:cubicBezTo>
                  <a:cubicBezTo>
                    <a:pt x="168" y="1282"/>
                    <a:pt x="201" y="1282"/>
                    <a:pt x="234" y="1315"/>
                  </a:cubicBezTo>
                  <a:lnTo>
                    <a:pt x="401" y="1315"/>
                  </a:lnTo>
                  <a:cubicBezTo>
                    <a:pt x="468" y="1282"/>
                    <a:pt x="534" y="1282"/>
                    <a:pt x="601" y="1282"/>
                  </a:cubicBezTo>
                  <a:cubicBezTo>
                    <a:pt x="618" y="1265"/>
                    <a:pt x="643" y="1257"/>
                    <a:pt x="668" y="1257"/>
                  </a:cubicBezTo>
                  <a:cubicBezTo>
                    <a:pt x="693" y="1257"/>
                    <a:pt x="718" y="1265"/>
                    <a:pt x="735" y="1282"/>
                  </a:cubicBezTo>
                  <a:cubicBezTo>
                    <a:pt x="768" y="1282"/>
                    <a:pt x="801" y="1282"/>
                    <a:pt x="835" y="1315"/>
                  </a:cubicBezTo>
                  <a:cubicBezTo>
                    <a:pt x="868" y="1349"/>
                    <a:pt x="868" y="1382"/>
                    <a:pt x="868" y="1449"/>
                  </a:cubicBezTo>
                  <a:cubicBezTo>
                    <a:pt x="868" y="1482"/>
                    <a:pt x="868" y="1549"/>
                    <a:pt x="835" y="1582"/>
                  </a:cubicBezTo>
                  <a:cubicBezTo>
                    <a:pt x="835" y="1649"/>
                    <a:pt x="801" y="1716"/>
                    <a:pt x="768" y="1749"/>
                  </a:cubicBezTo>
                  <a:cubicBezTo>
                    <a:pt x="735" y="1816"/>
                    <a:pt x="701" y="1849"/>
                    <a:pt x="668" y="1882"/>
                  </a:cubicBezTo>
                  <a:cubicBezTo>
                    <a:pt x="601" y="1916"/>
                    <a:pt x="568" y="1949"/>
                    <a:pt x="534" y="1983"/>
                  </a:cubicBezTo>
                  <a:cubicBezTo>
                    <a:pt x="468" y="2016"/>
                    <a:pt x="434" y="2049"/>
                    <a:pt x="368" y="2049"/>
                  </a:cubicBezTo>
                  <a:lnTo>
                    <a:pt x="268" y="2049"/>
                  </a:lnTo>
                  <a:cubicBezTo>
                    <a:pt x="268" y="2016"/>
                    <a:pt x="234" y="2016"/>
                    <a:pt x="201" y="1983"/>
                  </a:cubicBezTo>
                  <a:cubicBezTo>
                    <a:pt x="201" y="1949"/>
                    <a:pt x="201" y="1949"/>
                    <a:pt x="168" y="1916"/>
                  </a:cubicBezTo>
                  <a:lnTo>
                    <a:pt x="168" y="1882"/>
                  </a:lnTo>
                  <a:lnTo>
                    <a:pt x="101" y="1882"/>
                  </a:lnTo>
                  <a:lnTo>
                    <a:pt x="34" y="1916"/>
                  </a:lnTo>
                  <a:cubicBezTo>
                    <a:pt x="34" y="1916"/>
                    <a:pt x="1" y="1949"/>
                    <a:pt x="1" y="1949"/>
                  </a:cubicBezTo>
                  <a:cubicBezTo>
                    <a:pt x="1" y="1983"/>
                    <a:pt x="1" y="1983"/>
                    <a:pt x="1" y="2016"/>
                  </a:cubicBezTo>
                  <a:cubicBezTo>
                    <a:pt x="1" y="2083"/>
                    <a:pt x="34" y="2116"/>
                    <a:pt x="34" y="2183"/>
                  </a:cubicBezTo>
                  <a:cubicBezTo>
                    <a:pt x="67" y="2249"/>
                    <a:pt x="101" y="2283"/>
                    <a:pt x="168" y="2316"/>
                  </a:cubicBezTo>
                  <a:cubicBezTo>
                    <a:pt x="201" y="2349"/>
                    <a:pt x="268" y="2349"/>
                    <a:pt x="334" y="2349"/>
                  </a:cubicBezTo>
                  <a:cubicBezTo>
                    <a:pt x="401" y="2349"/>
                    <a:pt x="468" y="2316"/>
                    <a:pt x="534" y="2283"/>
                  </a:cubicBezTo>
                  <a:cubicBezTo>
                    <a:pt x="601" y="2216"/>
                    <a:pt x="701" y="2183"/>
                    <a:pt x="768" y="2116"/>
                  </a:cubicBezTo>
                  <a:cubicBezTo>
                    <a:pt x="835" y="2016"/>
                    <a:pt x="868" y="1949"/>
                    <a:pt x="935" y="1882"/>
                  </a:cubicBezTo>
                  <a:cubicBezTo>
                    <a:pt x="968" y="1782"/>
                    <a:pt x="1001" y="1716"/>
                    <a:pt x="1035" y="1616"/>
                  </a:cubicBezTo>
                  <a:cubicBezTo>
                    <a:pt x="1068" y="1516"/>
                    <a:pt x="1068" y="1449"/>
                    <a:pt x="1068" y="1349"/>
                  </a:cubicBezTo>
                  <a:cubicBezTo>
                    <a:pt x="1068" y="1282"/>
                    <a:pt x="1068" y="1215"/>
                    <a:pt x="1068" y="1149"/>
                  </a:cubicBezTo>
                  <a:cubicBezTo>
                    <a:pt x="1068" y="1115"/>
                    <a:pt x="1035" y="1049"/>
                    <a:pt x="1001" y="1049"/>
                  </a:cubicBezTo>
                  <a:cubicBezTo>
                    <a:pt x="968" y="1015"/>
                    <a:pt x="901" y="982"/>
                    <a:pt x="868" y="982"/>
                  </a:cubicBezTo>
                  <a:lnTo>
                    <a:pt x="668" y="982"/>
                  </a:lnTo>
                  <a:lnTo>
                    <a:pt x="501" y="1015"/>
                  </a:lnTo>
                  <a:lnTo>
                    <a:pt x="368" y="1015"/>
                  </a:lnTo>
                  <a:cubicBezTo>
                    <a:pt x="334" y="1015"/>
                    <a:pt x="301" y="982"/>
                    <a:pt x="268" y="948"/>
                  </a:cubicBezTo>
                  <a:cubicBezTo>
                    <a:pt x="268" y="915"/>
                    <a:pt x="268" y="882"/>
                    <a:pt x="268" y="848"/>
                  </a:cubicBezTo>
                  <a:cubicBezTo>
                    <a:pt x="268" y="782"/>
                    <a:pt x="301" y="715"/>
                    <a:pt x="301" y="682"/>
                  </a:cubicBezTo>
                  <a:cubicBezTo>
                    <a:pt x="334" y="615"/>
                    <a:pt x="334" y="582"/>
                    <a:pt x="368" y="548"/>
                  </a:cubicBezTo>
                  <a:cubicBezTo>
                    <a:pt x="401" y="515"/>
                    <a:pt x="434" y="448"/>
                    <a:pt x="468" y="448"/>
                  </a:cubicBezTo>
                  <a:cubicBezTo>
                    <a:pt x="501" y="415"/>
                    <a:pt x="534" y="381"/>
                    <a:pt x="568" y="348"/>
                  </a:cubicBezTo>
                  <a:cubicBezTo>
                    <a:pt x="601" y="315"/>
                    <a:pt x="635" y="315"/>
                    <a:pt x="701" y="315"/>
                  </a:cubicBezTo>
                  <a:lnTo>
                    <a:pt x="801" y="315"/>
                  </a:lnTo>
                  <a:cubicBezTo>
                    <a:pt x="801" y="315"/>
                    <a:pt x="835" y="348"/>
                    <a:pt x="835" y="381"/>
                  </a:cubicBezTo>
                  <a:cubicBezTo>
                    <a:pt x="868" y="381"/>
                    <a:pt x="868" y="415"/>
                    <a:pt x="868" y="415"/>
                  </a:cubicBezTo>
                  <a:cubicBezTo>
                    <a:pt x="901" y="448"/>
                    <a:pt x="901" y="448"/>
                    <a:pt x="901" y="448"/>
                  </a:cubicBezTo>
                  <a:lnTo>
                    <a:pt x="935" y="448"/>
                  </a:lnTo>
                  <a:lnTo>
                    <a:pt x="1035" y="415"/>
                  </a:lnTo>
                  <a:cubicBezTo>
                    <a:pt x="1035" y="415"/>
                    <a:pt x="1068" y="381"/>
                    <a:pt x="1068" y="381"/>
                  </a:cubicBezTo>
                  <a:cubicBezTo>
                    <a:pt x="1068" y="348"/>
                    <a:pt x="1068" y="348"/>
                    <a:pt x="1068" y="315"/>
                  </a:cubicBezTo>
                  <a:cubicBezTo>
                    <a:pt x="1068" y="281"/>
                    <a:pt x="1035" y="215"/>
                    <a:pt x="1035" y="181"/>
                  </a:cubicBezTo>
                  <a:cubicBezTo>
                    <a:pt x="1001" y="115"/>
                    <a:pt x="968" y="81"/>
                    <a:pt x="935" y="48"/>
                  </a:cubicBezTo>
                  <a:cubicBezTo>
                    <a:pt x="888" y="24"/>
                    <a:pt x="857" y="1"/>
                    <a:pt x="820" y="1"/>
                  </a:cubicBezTo>
                  <a:cubicBezTo>
                    <a:pt x="804" y="1"/>
                    <a:pt x="788" y="5"/>
                    <a:pt x="768" y="14"/>
                  </a:cubicBezTo>
                  <a:cubicBezTo>
                    <a:pt x="748" y="5"/>
                    <a:pt x="729" y="1"/>
                    <a:pt x="7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6"/>
            <p:cNvSpPr/>
            <p:nvPr/>
          </p:nvSpPr>
          <p:spPr>
            <a:xfrm>
              <a:off x="3711150" y="2330450"/>
              <a:ext cx="21700" cy="47550"/>
            </a:xfrm>
            <a:custGeom>
              <a:avLst/>
              <a:gdLst/>
              <a:ahLst/>
              <a:cxnLst/>
              <a:rect l="l" t="t" r="r" b="b"/>
              <a:pathLst>
                <a:path w="868" h="1902" extrusionOk="0">
                  <a:moveTo>
                    <a:pt x="801" y="0"/>
                  </a:moveTo>
                  <a:lnTo>
                    <a:pt x="735" y="34"/>
                  </a:lnTo>
                  <a:cubicBezTo>
                    <a:pt x="735" y="34"/>
                    <a:pt x="701" y="67"/>
                    <a:pt x="701" y="100"/>
                  </a:cubicBezTo>
                  <a:cubicBezTo>
                    <a:pt x="701" y="100"/>
                    <a:pt x="701" y="134"/>
                    <a:pt x="701" y="167"/>
                  </a:cubicBezTo>
                  <a:lnTo>
                    <a:pt x="701" y="968"/>
                  </a:lnTo>
                  <a:cubicBezTo>
                    <a:pt x="701" y="1101"/>
                    <a:pt x="701" y="1234"/>
                    <a:pt x="634" y="1335"/>
                  </a:cubicBezTo>
                  <a:cubicBezTo>
                    <a:pt x="601" y="1435"/>
                    <a:pt x="534" y="1535"/>
                    <a:pt x="434" y="1568"/>
                  </a:cubicBezTo>
                  <a:cubicBezTo>
                    <a:pt x="401" y="1601"/>
                    <a:pt x="368" y="1618"/>
                    <a:pt x="334" y="1618"/>
                  </a:cubicBezTo>
                  <a:cubicBezTo>
                    <a:pt x="301" y="1618"/>
                    <a:pt x="268" y="1601"/>
                    <a:pt x="234" y="1568"/>
                  </a:cubicBezTo>
                  <a:cubicBezTo>
                    <a:pt x="201" y="1468"/>
                    <a:pt x="167" y="1368"/>
                    <a:pt x="167" y="1268"/>
                  </a:cubicBezTo>
                  <a:lnTo>
                    <a:pt x="167" y="467"/>
                  </a:lnTo>
                  <a:cubicBezTo>
                    <a:pt x="167" y="434"/>
                    <a:pt x="167" y="434"/>
                    <a:pt x="167" y="401"/>
                  </a:cubicBezTo>
                  <a:lnTo>
                    <a:pt x="134" y="401"/>
                  </a:lnTo>
                  <a:lnTo>
                    <a:pt x="67" y="467"/>
                  </a:lnTo>
                  <a:cubicBezTo>
                    <a:pt x="34" y="467"/>
                    <a:pt x="34" y="467"/>
                    <a:pt x="34" y="501"/>
                  </a:cubicBezTo>
                  <a:cubicBezTo>
                    <a:pt x="1" y="534"/>
                    <a:pt x="1" y="534"/>
                    <a:pt x="34" y="567"/>
                  </a:cubicBezTo>
                  <a:lnTo>
                    <a:pt x="1" y="1401"/>
                  </a:lnTo>
                  <a:cubicBezTo>
                    <a:pt x="1" y="1501"/>
                    <a:pt x="1" y="1601"/>
                    <a:pt x="34" y="1668"/>
                  </a:cubicBezTo>
                  <a:cubicBezTo>
                    <a:pt x="34" y="1735"/>
                    <a:pt x="67" y="1802"/>
                    <a:pt x="101" y="1835"/>
                  </a:cubicBezTo>
                  <a:cubicBezTo>
                    <a:pt x="134" y="1868"/>
                    <a:pt x="201" y="1902"/>
                    <a:pt x="234" y="1902"/>
                  </a:cubicBezTo>
                  <a:cubicBezTo>
                    <a:pt x="301" y="1902"/>
                    <a:pt x="368" y="1902"/>
                    <a:pt x="401" y="1868"/>
                  </a:cubicBezTo>
                  <a:cubicBezTo>
                    <a:pt x="501" y="1802"/>
                    <a:pt x="568" y="1735"/>
                    <a:pt x="601" y="1668"/>
                  </a:cubicBezTo>
                  <a:cubicBezTo>
                    <a:pt x="634" y="1601"/>
                    <a:pt x="668" y="1535"/>
                    <a:pt x="701" y="1468"/>
                  </a:cubicBezTo>
                  <a:lnTo>
                    <a:pt x="701" y="1568"/>
                  </a:lnTo>
                  <a:cubicBezTo>
                    <a:pt x="701" y="1568"/>
                    <a:pt x="701" y="1601"/>
                    <a:pt x="701" y="1635"/>
                  </a:cubicBezTo>
                  <a:lnTo>
                    <a:pt x="735" y="1635"/>
                  </a:lnTo>
                  <a:lnTo>
                    <a:pt x="801" y="1568"/>
                  </a:lnTo>
                  <a:cubicBezTo>
                    <a:pt x="835" y="1568"/>
                    <a:pt x="835" y="1535"/>
                    <a:pt x="868" y="1535"/>
                  </a:cubicBezTo>
                  <a:cubicBezTo>
                    <a:pt x="868" y="1501"/>
                    <a:pt x="868" y="1501"/>
                    <a:pt x="868" y="1468"/>
                  </a:cubicBezTo>
                  <a:lnTo>
                    <a:pt x="868" y="34"/>
                  </a:lnTo>
                  <a:cubicBezTo>
                    <a:pt x="868" y="34"/>
                    <a:pt x="868" y="0"/>
                    <a:pt x="8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6"/>
            <p:cNvSpPr/>
            <p:nvPr/>
          </p:nvSpPr>
          <p:spPr>
            <a:xfrm>
              <a:off x="3742000" y="2308750"/>
              <a:ext cx="23375" cy="55700"/>
            </a:xfrm>
            <a:custGeom>
              <a:avLst/>
              <a:gdLst/>
              <a:ahLst/>
              <a:cxnLst/>
              <a:rect l="l" t="t" r="r" b="b"/>
              <a:pathLst>
                <a:path w="935" h="2228" extrusionOk="0">
                  <a:moveTo>
                    <a:pt x="552" y="563"/>
                  </a:moveTo>
                  <a:cubicBezTo>
                    <a:pt x="591" y="563"/>
                    <a:pt x="630" y="582"/>
                    <a:pt x="668" y="601"/>
                  </a:cubicBezTo>
                  <a:cubicBezTo>
                    <a:pt x="701" y="701"/>
                    <a:pt x="735" y="802"/>
                    <a:pt x="735" y="902"/>
                  </a:cubicBezTo>
                  <a:cubicBezTo>
                    <a:pt x="735" y="968"/>
                    <a:pt x="735" y="1035"/>
                    <a:pt x="735" y="1068"/>
                  </a:cubicBezTo>
                  <a:cubicBezTo>
                    <a:pt x="735" y="1235"/>
                    <a:pt x="701" y="1369"/>
                    <a:pt x="668" y="1502"/>
                  </a:cubicBezTo>
                  <a:cubicBezTo>
                    <a:pt x="601" y="1602"/>
                    <a:pt x="535" y="1702"/>
                    <a:pt x="468" y="1736"/>
                  </a:cubicBezTo>
                  <a:cubicBezTo>
                    <a:pt x="435" y="1769"/>
                    <a:pt x="393" y="1786"/>
                    <a:pt x="355" y="1786"/>
                  </a:cubicBezTo>
                  <a:cubicBezTo>
                    <a:pt x="318" y="1786"/>
                    <a:pt x="284" y="1769"/>
                    <a:pt x="268" y="1736"/>
                  </a:cubicBezTo>
                  <a:cubicBezTo>
                    <a:pt x="201" y="1669"/>
                    <a:pt x="168" y="1569"/>
                    <a:pt x="168" y="1502"/>
                  </a:cubicBezTo>
                  <a:lnTo>
                    <a:pt x="168" y="1469"/>
                  </a:lnTo>
                  <a:cubicBezTo>
                    <a:pt x="168" y="1402"/>
                    <a:pt x="168" y="1302"/>
                    <a:pt x="168" y="1235"/>
                  </a:cubicBezTo>
                  <a:cubicBezTo>
                    <a:pt x="168" y="1102"/>
                    <a:pt x="201" y="968"/>
                    <a:pt x="268" y="835"/>
                  </a:cubicBezTo>
                  <a:cubicBezTo>
                    <a:pt x="301" y="735"/>
                    <a:pt x="368" y="668"/>
                    <a:pt x="468" y="601"/>
                  </a:cubicBezTo>
                  <a:cubicBezTo>
                    <a:pt x="496" y="573"/>
                    <a:pt x="524" y="563"/>
                    <a:pt x="552" y="563"/>
                  </a:cubicBezTo>
                  <a:close/>
                  <a:moveTo>
                    <a:pt x="134" y="1"/>
                  </a:moveTo>
                  <a:lnTo>
                    <a:pt x="68" y="34"/>
                  </a:lnTo>
                  <a:cubicBezTo>
                    <a:pt x="34" y="68"/>
                    <a:pt x="34" y="68"/>
                    <a:pt x="1" y="101"/>
                  </a:cubicBezTo>
                  <a:cubicBezTo>
                    <a:pt x="1" y="101"/>
                    <a:pt x="1" y="134"/>
                    <a:pt x="1" y="168"/>
                  </a:cubicBezTo>
                  <a:lnTo>
                    <a:pt x="1" y="2169"/>
                  </a:lnTo>
                  <a:cubicBezTo>
                    <a:pt x="1" y="2169"/>
                    <a:pt x="1" y="2203"/>
                    <a:pt x="1" y="2203"/>
                  </a:cubicBezTo>
                  <a:cubicBezTo>
                    <a:pt x="18" y="2219"/>
                    <a:pt x="26" y="2228"/>
                    <a:pt x="34" y="2228"/>
                  </a:cubicBezTo>
                  <a:cubicBezTo>
                    <a:pt x="43" y="2228"/>
                    <a:pt x="51" y="2219"/>
                    <a:pt x="68" y="2203"/>
                  </a:cubicBezTo>
                  <a:lnTo>
                    <a:pt x="134" y="2169"/>
                  </a:lnTo>
                  <a:cubicBezTo>
                    <a:pt x="134" y="2169"/>
                    <a:pt x="168" y="2136"/>
                    <a:pt x="168" y="2136"/>
                  </a:cubicBezTo>
                  <a:cubicBezTo>
                    <a:pt x="168" y="2102"/>
                    <a:pt x="168" y="2102"/>
                    <a:pt x="168" y="2069"/>
                  </a:cubicBezTo>
                  <a:lnTo>
                    <a:pt x="168" y="1969"/>
                  </a:lnTo>
                  <a:cubicBezTo>
                    <a:pt x="201" y="2002"/>
                    <a:pt x="234" y="2036"/>
                    <a:pt x="268" y="2036"/>
                  </a:cubicBezTo>
                  <a:cubicBezTo>
                    <a:pt x="287" y="2046"/>
                    <a:pt x="307" y="2050"/>
                    <a:pt x="326" y="2050"/>
                  </a:cubicBezTo>
                  <a:cubicBezTo>
                    <a:pt x="374" y="2050"/>
                    <a:pt x="421" y="2026"/>
                    <a:pt x="468" y="2002"/>
                  </a:cubicBezTo>
                  <a:cubicBezTo>
                    <a:pt x="535" y="1969"/>
                    <a:pt x="601" y="1902"/>
                    <a:pt x="635" y="1836"/>
                  </a:cubicBezTo>
                  <a:cubicBezTo>
                    <a:pt x="701" y="1769"/>
                    <a:pt x="735" y="1702"/>
                    <a:pt x="801" y="1635"/>
                  </a:cubicBezTo>
                  <a:cubicBezTo>
                    <a:pt x="835" y="1535"/>
                    <a:pt x="868" y="1435"/>
                    <a:pt x="868" y="1335"/>
                  </a:cubicBezTo>
                  <a:cubicBezTo>
                    <a:pt x="902" y="1235"/>
                    <a:pt x="902" y="1135"/>
                    <a:pt x="935" y="1002"/>
                  </a:cubicBezTo>
                  <a:lnTo>
                    <a:pt x="935" y="802"/>
                  </a:lnTo>
                  <a:cubicBezTo>
                    <a:pt x="935" y="735"/>
                    <a:pt x="902" y="635"/>
                    <a:pt x="868" y="535"/>
                  </a:cubicBezTo>
                  <a:cubicBezTo>
                    <a:pt x="868" y="468"/>
                    <a:pt x="835" y="401"/>
                    <a:pt x="801" y="368"/>
                  </a:cubicBezTo>
                  <a:cubicBezTo>
                    <a:pt x="735" y="335"/>
                    <a:pt x="701" y="301"/>
                    <a:pt x="635" y="301"/>
                  </a:cubicBezTo>
                  <a:cubicBezTo>
                    <a:pt x="568" y="301"/>
                    <a:pt x="535" y="301"/>
                    <a:pt x="468" y="368"/>
                  </a:cubicBezTo>
                  <a:cubicBezTo>
                    <a:pt x="401" y="401"/>
                    <a:pt x="334" y="435"/>
                    <a:pt x="268" y="535"/>
                  </a:cubicBezTo>
                  <a:cubicBezTo>
                    <a:pt x="234" y="568"/>
                    <a:pt x="201" y="635"/>
                    <a:pt x="168" y="735"/>
                  </a:cubicBezTo>
                  <a:lnTo>
                    <a:pt x="168" y="34"/>
                  </a:lnTo>
                  <a:cubicBezTo>
                    <a:pt x="168" y="34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6"/>
            <p:cNvSpPr/>
            <p:nvPr/>
          </p:nvSpPr>
          <p:spPr>
            <a:xfrm>
              <a:off x="3772875" y="2290000"/>
              <a:ext cx="35050" cy="56325"/>
            </a:xfrm>
            <a:custGeom>
              <a:avLst/>
              <a:gdLst/>
              <a:ahLst/>
              <a:cxnLst/>
              <a:rect l="l" t="t" r="r" b="b"/>
              <a:pathLst>
                <a:path w="1402" h="2253" extrusionOk="0">
                  <a:moveTo>
                    <a:pt x="1193" y="0"/>
                  </a:moveTo>
                  <a:cubicBezTo>
                    <a:pt x="1151" y="0"/>
                    <a:pt x="1101" y="17"/>
                    <a:pt x="1034" y="50"/>
                  </a:cubicBezTo>
                  <a:cubicBezTo>
                    <a:pt x="967" y="84"/>
                    <a:pt x="934" y="117"/>
                    <a:pt x="901" y="151"/>
                  </a:cubicBezTo>
                  <a:cubicBezTo>
                    <a:pt x="867" y="184"/>
                    <a:pt x="834" y="217"/>
                    <a:pt x="801" y="251"/>
                  </a:cubicBezTo>
                  <a:cubicBezTo>
                    <a:pt x="801" y="284"/>
                    <a:pt x="767" y="351"/>
                    <a:pt x="734" y="384"/>
                  </a:cubicBezTo>
                  <a:lnTo>
                    <a:pt x="701" y="517"/>
                  </a:lnTo>
                  <a:cubicBezTo>
                    <a:pt x="667" y="451"/>
                    <a:pt x="634" y="417"/>
                    <a:pt x="567" y="384"/>
                  </a:cubicBezTo>
                  <a:cubicBezTo>
                    <a:pt x="500" y="384"/>
                    <a:pt x="434" y="384"/>
                    <a:pt x="367" y="451"/>
                  </a:cubicBezTo>
                  <a:cubicBezTo>
                    <a:pt x="334" y="451"/>
                    <a:pt x="300" y="484"/>
                    <a:pt x="267" y="517"/>
                  </a:cubicBezTo>
                  <a:cubicBezTo>
                    <a:pt x="234" y="551"/>
                    <a:pt x="234" y="584"/>
                    <a:pt x="200" y="584"/>
                  </a:cubicBezTo>
                  <a:lnTo>
                    <a:pt x="167" y="651"/>
                  </a:lnTo>
                  <a:lnTo>
                    <a:pt x="167" y="651"/>
                  </a:lnTo>
                  <a:cubicBezTo>
                    <a:pt x="167" y="651"/>
                    <a:pt x="167" y="618"/>
                    <a:pt x="167" y="618"/>
                  </a:cubicBezTo>
                  <a:lnTo>
                    <a:pt x="134" y="618"/>
                  </a:lnTo>
                  <a:lnTo>
                    <a:pt x="67" y="651"/>
                  </a:lnTo>
                  <a:cubicBezTo>
                    <a:pt x="33" y="651"/>
                    <a:pt x="33" y="684"/>
                    <a:pt x="33" y="684"/>
                  </a:cubicBezTo>
                  <a:cubicBezTo>
                    <a:pt x="0" y="718"/>
                    <a:pt x="0" y="751"/>
                    <a:pt x="33" y="751"/>
                  </a:cubicBezTo>
                  <a:lnTo>
                    <a:pt x="33" y="2185"/>
                  </a:lnTo>
                  <a:lnTo>
                    <a:pt x="33" y="2252"/>
                  </a:lnTo>
                  <a:lnTo>
                    <a:pt x="67" y="2252"/>
                  </a:lnTo>
                  <a:lnTo>
                    <a:pt x="134" y="2185"/>
                  </a:lnTo>
                  <a:cubicBezTo>
                    <a:pt x="134" y="2185"/>
                    <a:pt x="167" y="2185"/>
                    <a:pt x="167" y="2152"/>
                  </a:cubicBezTo>
                  <a:cubicBezTo>
                    <a:pt x="167" y="2119"/>
                    <a:pt x="167" y="2119"/>
                    <a:pt x="167" y="2085"/>
                  </a:cubicBezTo>
                  <a:lnTo>
                    <a:pt x="167" y="1251"/>
                  </a:lnTo>
                  <a:cubicBezTo>
                    <a:pt x="167" y="1118"/>
                    <a:pt x="200" y="984"/>
                    <a:pt x="234" y="884"/>
                  </a:cubicBezTo>
                  <a:cubicBezTo>
                    <a:pt x="267" y="784"/>
                    <a:pt x="334" y="718"/>
                    <a:pt x="400" y="684"/>
                  </a:cubicBezTo>
                  <a:cubicBezTo>
                    <a:pt x="434" y="651"/>
                    <a:pt x="467" y="634"/>
                    <a:pt x="496" y="634"/>
                  </a:cubicBezTo>
                  <a:cubicBezTo>
                    <a:pt x="525" y="634"/>
                    <a:pt x="551" y="651"/>
                    <a:pt x="567" y="684"/>
                  </a:cubicBezTo>
                  <a:cubicBezTo>
                    <a:pt x="634" y="784"/>
                    <a:pt x="634" y="884"/>
                    <a:pt x="634" y="984"/>
                  </a:cubicBezTo>
                  <a:lnTo>
                    <a:pt x="634" y="1818"/>
                  </a:lnTo>
                  <a:cubicBezTo>
                    <a:pt x="634" y="1852"/>
                    <a:pt x="634" y="1852"/>
                    <a:pt x="634" y="1852"/>
                  </a:cubicBezTo>
                  <a:lnTo>
                    <a:pt x="667" y="1852"/>
                  </a:lnTo>
                  <a:lnTo>
                    <a:pt x="734" y="1818"/>
                  </a:lnTo>
                  <a:cubicBezTo>
                    <a:pt x="767" y="1818"/>
                    <a:pt x="767" y="1785"/>
                    <a:pt x="801" y="1785"/>
                  </a:cubicBezTo>
                  <a:cubicBezTo>
                    <a:pt x="801" y="1752"/>
                    <a:pt x="801" y="1752"/>
                    <a:pt x="801" y="1718"/>
                  </a:cubicBezTo>
                  <a:lnTo>
                    <a:pt x="801" y="884"/>
                  </a:lnTo>
                  <a:cubicBezTo>
                    <a:pt x="767" y="751"/>
                    <a:pt x="801" y="618"/>
                    <a:pt x="867" y="517"/>
                  </a:cubicBezTo>
                  <a:cubicBezTo>
                    <a:pt x="867" y="417"/>
                    <a:pt x="934" y="351"/>
                    <a:pt x="1034" y="317"/>
                  </a:cubicBezTo>
                  <a:cubicBezTo>
                    <a:pt x="1068" y="284"/>
                    <a:pt x="1101" y="267"/>
                    <a:pt x="1130" y="267"/>
                  </a:cubicBezTo>
                  <a:cubicBezTo>
                    <a:pt x="1159" y="267"/>
                    <a:pt x="1184" y="284"/>
                    <a:pt x="1201" y="317"/>
                  </a:cubicBezTo>
                  <a:cubicBezTo>
                    <a:pt x="1234" y="417"/>
                    <a:pt x="1268" y="517"/>
                    <a:pt x="1234" y="618"/>
                  </a:cubicBezTo>
                  <a:lnTo>
                    <a:pt x="1234" y="1451"/>
                  </a:lnTo>
                  <a:cubicBezTo>
                    <a:pt x="1234" y="1485"/>
                    <a:pt x="1234" y="1485"/>
                    <a:pt x="1234" y="1518"/>
                  </a:cubicBezTo>
                  <a:lnTo>
                    <a:pt x="1301" y="1518"/>
                  </a:lnTo>
                  <a:lnTo>
                    <a:pt x="1368" y="1451"/>
                  </a:lnTo>
                  <a:cubicBezTo>
                    <a:pt x="1368" y="1451"/>
                    <a:pt x="1401" y="1451"/>
                    <a:pt x="1401" y="1418"/>
                  </a:cubicBezTo>
                  <a:cubicBezTo>
                    <a:pt x="1401" y="1385"/>
                    <a:pt x="1401" y="1385"/>
                    <a:pt x="1401" y="1351"/>
                  </a:cubicBezTo>
                  <a:lnTo>
                    <a:pt x="1401" y="517"/>
                  </a:lnTo>
                  <a:cubicBezTo>
                    <a:pt x="1401" y="351"/>
                    <a:pt x="1368" y="217"/>
                    <a:pt x="1301" y="50"/>
                  </a:cubicBezTo>
                  <a:cubicBezTo>
                    <a:pt x="1268" y="17"/>
                    <a:pt x="1234" y="0"/>
                    <a:pt x="11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6"/>
            <p:cNvSpPr/>
            <p:nvPr/>
          </p:nvSpPr>
          <p:spPr>
            <a:xfrm>
              <a:off x="3815400" y="2266225"/>
              <a:ext cx="5025" cy="55700"/>
            </a:xfrm>
            <a:custGeom>
              <a:avLst/>
              <a:gdLst/>
              <a:ahLst/>
              <a:cxnLst/>
              <a:rect l="l" t="t" r="r" b="b"/>
              <a:pathLst>
                <a:path w="201" h="2228" extrusionOk="0">
                  <a:moveTo>
                    <a:pt x="167" y="1"/>
                  </a:moveTo>
                  <a:lnTo>
                    <a:pt x="34" y="67"/>
                  </a:lnTo>
                  <a:cubicBezTo>
                    <a:pt x="34" y="67"/>
                    <a:pt x="34" y="101"/>
                    <a:pt x="0" y="134"/>
                  </a:cubicBezTo>
                  <a:cubicBezTo>
                    <a:pt x="0" y="134"/>
                    <a:pt x="0" y="168"/>
                    <a:pt x="0" y="201"/>
                  </a:cubicBezTo>
                  <a:lnTo>
                    <a:pt x="0" y="334"/>
                  </a:lnTo>
                  <a:cubicBezTo>
                    <a:pt x="0" y="368"/>
                    <a:pt x="0" y="368"/>
                    <a:pt x="0" y="401"/>
                  </a:cubicBezTo>
                  <a:lnTo>
                    <a:pt x="34" y="401"/>
                  </a:lnTo>
                  <a:lnTo>
                    <a:pt x="167" y="334"/>
                  </a:lnTo>
                  <a:cubicBezTo>
                    <a:pt x="167" y="334"/>
                    <a:pt x="200" y="301"/>
                    <a:pt x="200" y="301"/>
                  </a:cubicBezTo>
                  <a:cubicBezTo>
                    <a:pt x="200" y="268"/>
                    <a:pt x="200" y="234"/>
                    <a:pt x="200" y="234"/>
                  </a:cubicBezTo>
                  <a:lnTo>
                    <a:pt x="200" y="67"/>
                  </a:lnTo>
                  <a:cubicBezTo>
                    <a:pt x="200" y="34"/>
                    <a:pt x="200" y="34"/>
                    <a:pt x="200" y="1"/>
                  </a:cubicBezTo>
                  <a:close/>
                  <a:moveTo>
                    <a:pt x="167" y="601"/>
                  </a:moveTo>
                  <a:lnTo>
                    <a:pt x="100" y="635"/>
                  </a:lnTo>
                  <a:cubicBezTo>
                    <a:pt x="67" y="635"/>
                    <a:pt x="67" y="668"/>
                    <a:pt x="34" y="668"/>
                  </a:cubicBezTo>
                  <a:cubicBezTo>
                    <a:pt x="34" y="701"/>
                    <a:pt x="34" y="735"/>
                    <a:pt x="34" y="735"/>
                  </a:cubicBezTo>
                  <a:lnTo>
                    <a:pt x="34" y="2169"/>
                  </a:lnTo>
                  <a:cubicBezTo>
                    <a:pt x="34" y="2169"/>
                    <a:pt x="34" y="2202"/>
                    <a:pt x="34" y="2202"/>
                  </a:cubicBezTo>
                  <a:cubicBezTo>
                    <a:pt x="50" y="2219"/>
                    <a:pt x="59" y="2227"/>
                    <a:pt x="67" y="2227"/>
                  </a:cubicBezTo>
                  <a:cubicBezTo>
                    <a:pt x="75" y="2227"/>
                    <a:pt x="84" y="2219"/>
                    <a:pt x="100" y="2202"/>
                  </a:cubicBezTo>
                  <a:lnTo>
                    <a:pt x="167" y="2169"/>
                  </a:lnTo>
                  <a:cubicBezTo>
                    <a:pt x="167" y="2169"/>
                    <a:pt x="200" y="2136"/>
                    <a:pt x="200" y="2136"/>
                  </a:cubicBezTo>
                  <a:cubicBezTo>
                    <a:pt x="200" y="2102"/>
                    <a:pt x="200" y="2069"/>
                    <a:pt x="200" y="2069"/>
                  </a:cubicBezTo>
                  <a:lnTo>
                    <a:pt x="200" y="635"/>
                  </a:lnTo>
                  <a:cubicBezTo>
                    <a:pt x="200" y="601"/>
                    <a:pt x="200" y="601"/>
                    <a:pt x="200" y="6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6"/>
            <p:cNvSpPr/>
            <p:nvPr/>
          </p:nvSpPr>
          <p:spPr>
            <a:xfrm>
              <a:off x="3824575" y="2258100"/>
              <a:ext cx="17525" cy="52775"/>
            </a:xfrm>
            <a:custGeom>
              <a:avLst/>
              <a:gdLst/>
              <a:ahLst/>
              <a:cxnLst/>
              <a:rect l="l" t="t" r="r" b="b"/>
              <a:pathLst>
                <a:path w="701" h="2111" extrusionOk="0">
                  <a:moveTo>
                    <a:pt x="317" y="1"/>
                  </a:moveTo>
                  <a:cubicBezTo>
                    <a:pt x="309" y="1"/>
                    <a:pt x="300" y="9"/>
                    <a:pt x="300" y="26"/>
                  </a:cubicBezTo>
                  <a:lnTo>
                    <a:pt x="234" y="59"/>
                  </a:lnTo>
                  <a:cubicBezTo>
                    <a:pt x="200" y="59"/>
                    <a:pt x="200" y="92"/>
                    <a:pt x="200" y="92"/>
                  </a:cubicBezTo>
                  <a:cubicBezTo>
                    <a:pt x="200" y="126"/>
                    <a:pt x="200" y="159"/>
                    <a:pt x="200" y="159"/>
                  </a:cubicBezTo>
                  <a:lnTo>
                    <a:pt x="200" y="659"/>
                  </a:lnTo>
                  <a:lnTo>
                    <a:pt x="34" y="759"/>
                  </a:lnTo>
                  <a:cubicBezTo>
                    <a:pt x="34" y="759"/>
                    <a:pt x="0" y="793"/>
                    <a:pt x="0" y="793"/>
                  </a:cubicBezTo>
                  <a:cubicBezTo>
                    <a:pt x="0" y="826"/>
                    <a:pt x="0" y="859"/>
                    <a:pt x="0" y="859"/>
                  </a:cubicBezTo>
                  <a:lnTo>
                    <a:pt x="0" y="960"/>
                  </a:lnTo>
                  <a:cubicBezTo>
                    <a:pt x="0" y="993"/>
                    <a:pt x="0" y="993"/>
                    <a:pt x="0" y="1026"/>
                  </a:cubicBezTo>
                  <a:lnTo>
                    <a:pt x="34" y="1026"/>
                  </a:lnTo>
                  <a:lnTo>
                    <a:pt x="200" y="926"/>
                  </a:lnTo>
                  <a:lnTo>
                    <a:pt x="200" y="1693"/>
                  </a:lnTo>
                  <a:cubicBezTo>
                    <a:pt x="167" y="1827"/>
                    <a:pt x="200" y="1960"/>
                    <a:pt x="267" y="2060"/>
                  </a:cubicBezTo>
                  <a:cubicBezTo>
                    <a:pt x="300" y="2094"/>
                    <a:pt x="334" y="2110"/>
                    <a:pt x="371" y="2110"/>
                  </a:cubicBezTo>
                  <a:cubicBezTo>
                    <a:pt x="409" y="2110"/>
                    <a:pt x="451" y="2094"/>
                    <a:pt x="501" y="2060"/>
                  </a:cubicBezTo>
                  <a:lnTo>
                    <a:pt x="634" y="1994"/>
                  </a:lnTo>
                  <a:cubicBezTo>
                    <a:pt x="667" y="1960"/>
                    <a:pt x="667" y="1960"/>
                    <a:pt x="667" y="1927"/>
                  </a:cubicBezTo>
                  <a:cubicBezTo>
                    <a:pt x="701" y="1927"/>
                    <a:pt x="701" y="1894"/>
                    <a:pt x="667" y="1860"/>
                  </a:cubicBezTo>
                  <a:lnTo>
                    <a:pt x="667" y="1760"/>
                  </a:lnTo>
                  <a:cubicBezTo>
                    <a:pt x="701" y="1760"/>
                    <a:pt x="701" y="1727"/>
                    <a:pt x="667" y="1727"/>
                  </a:cubicBezTo>
                  <a:lnTo>
                    <a:pt x="634" y="1727"/>
                  </a:lnTo>
                  <a:lnTo>
                    <a:pt x="534" y="1793"/>
                  </a:lnTo>
                  <a:lnTo>
                    <a:pt x="467" y="1793"/>
                  </a:lnTo>
                  <a:cubicBezTo>
                    <a:pt x="456" y="1805"/>
                    <a:pt x="445" y="1808"/>
                    <a:pt x="435" y="1808"/>
                  </a:cubicBezTo>
                  <a:cubicBezTo>
                    <a:pt x="415" y="1808"/>
                    <a:pt x="401" y="1793"/>
                    <a:pt x="401" y="1793"/>
                  </a:cubicBezTo>
                  <a:cubicBezTo>
                    <a:pt x="401" y="1760"/>
                    <a:pt x="367" y="1727"/>
                    <a:pt x="367" y="1727"/>
                  </a:cubicBezTo>
                  <a:cubicBezTo>
                    <a:pt x="367" y="1660"/>
                    <a:pt x="367" y="1627"/>
                    <a:pt x="367" y="1593"/>
                  </a:cubicBezTo>
                  <a:lnTo>
                    <a:pt x="334" y="826"/>
                  </a:lnTo>
                  <a:lnTo>
                    <a:pt x="601" y="659"/>
                  </a:lnTo>
                  <a:cubicBezTo>
                    <a:pt x="601" y="659"/>
                    <a:pt x="634" y="659"/>
                    <a:pt x="634" y="626"/>
                  </a:cubicBezTo>
                  <a:cubicBezTo>
                    <a:pt x="634" y="593"/>
                    <a:pt x="634" y="593"/>
                    <a:pt x="634" y="559"/>
                  </a:cubicBezTo>
                  <a:lnTo>
                    <a:pt x="634" y="459"/>
                  </a:lnTo>
                  <a:cubicBezTo>
                    <a:pt x="634" y="459"/>
                    <a:pt x="634" y="426"/>
                    <a:pt x="634" y="426"/>
                  </a:cubicBezTo>
                  <a:cubicBezTo>
                    <a:pt x="634" y="409"/>
                    <a:pt x="626" y="401"/>
                    <a:pt x="617" y="401"/>
                  </a:cubicBezTo>
                  <a:cubicBezTo>
                    <a:pt x="609" y="401"/>
                    <a:pt x="601" y="409"/>
                    <a:pt x="601" y="426"/>
                  </a:cubicBezTo>
                  <a:lnTo>
                    <a:pt x="334" y="559"/>
                  </a:lnTo>
                  <a:lnTo>
                    <a:pt x="334" y="59"/>
                  </a:lnTo>
                  <a:lnTo>
                    <a:pt x="334" y="26"/>
                  </a:lnTo>
                  <a:cubicBezTo>
                    <a:pt x="334" y="9"/>
                    <a:pt x="325" y="1"/>
                    <a:pt x="3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6"/>
            <p:cNvSpPr/>
            <p:nvPr/>
          </p:nvSpPr>
          <p:spPr>
            <a:xfrm>
              <a:off x="3844575" y="2247050"/>
              <a:ext cx="16700" cy="52150"/>
            </a:xfrm>
            <a:custGeom>
              <a:avLst/>
              <a:gdLst/>
              <a:ahLst/>
              <a:cxnLst/>
              <a:rect l="l" t="t" r="r" b="b"/>
              <a:pathLst>
                <a:path w="668" h="2086" extrusionOk="0">
                  <a:moveTo>
                    <a:pt x="301" y="1"/>
                  </a:moveTo>
                  <a:lnTo>
                    <a:pt x="234" y="34"/>
                  </a:lnTo>
                  <a:cubicBezTo>
                    <a:pt x="201" y="34"/>
                    <a:pt x="201" y="67"/>
                    <a:pt x="201" y="67"/>
                  </a:cubicBezTo>
                  <a:cubicBezTo>
                    <a:pt x="168" y="101"/>
                    <a:pt x="168" y="101"/>
                    <a:pt x="201" y="134"/>
                  </a:cubicBezTo>
                  <a:lnTo>
                    <a:pt x="201" y="634"/>
                  </a:lnTo>
                  <a:lnTo>
                    <a:pt x="34" y="734"/>
                  </a:lnTo>
                  <a:cubicBezTo>
                    <a:pt x="34" y="734"/>
                    <a:pt x="1" y="734"/>
                    <a:pt x="1" y="768"/>
                  </a:cubicBezTo>
                  <a:cubicBezTo>
                    <a:pt x="1" y="801"/>
                    <a:pt x="1" y="801"/>
                    <a:pt x="1" y="834"/>
                  </a:cubicBezTo>
                  <a:lnTo>
                    <a:pt x="1" y="935"/>
                  </a:lnTo>
                  <a:lnTo>
                    <a:pt x="1" y="968"/>
                  </a:lnTo>
                  <a:cubicBezTo>
                    <a:pt x="1" y="985"/>
                    <a:pt x="9" y="993"/>
                    <a:pt x="18" y="993"/>
                  </a:cubicBezTo>
                  <a:cubicBezTo>
                    <a:pt x="26" y="993"/>
                    <a:pt x="34" y="985"/>
                    <a:pt x="34" y="968"/>
                  </a:cubicBezTo>
                  <a:lnTo>
                    <a:pt x="201" y="901"/>
                  </a:lnTo>
                  <a:lnTo>
                    <a:pt x="201" y="1702"/>
                  </a:lnTo>
                  <a:cubicBezTo>
                    <a:pt x="168" y="1802"/>
                    <a:pt x="201" y="1935"/>
                    <a:pt x="268" y="2035"/>
                  </a:cubicBezTo>
                  <a:cubicBezTo>
                    <a:pt x="284" y="2069"/>
                    <a:pt x="318" y="2085"/>
                    <a:pt x="359" y="2085"/>
                  </a:cubicBezTo>
                  <a:cubicBezTo>
                    <a:pt x="401" y="2085"/>
                    <a:pt x="451" y="2069"/>
                    <a:pt x="501" y="2035"/>
                  </a:cubicBezTo>
                  <a:lnTo>
                    <a:pt x="635" y="1969"/>
                  </a:lnTo>
                  <a:cubicBezTo>
                    <a:pt x="668" y="1969"/>
                    <a:pt x="668" y="1935"/>
                    <a:pt x="668" y="1935"/>
                  </a:cubicBezTo>
                  <a:cubicBezTo>
                    <a:pt x="668" y="1902"/>
                    <a:pt x="668" y="1869"/>
                    <a:pt x="668" y="1869"/>
                  </a:cubicBezTo>
                  <a:lnTo>
                    <a:pt x="668" y="1768"/>
                  </a:lnTo>
                  <a:cubicBezTo>
                    <a:pt x="668" y="1735"/>
                    <a:pt x="668" y="1735"/>
                    <a:pt x="668" y="1702"/>
                  </a:cubicBezTo>
                  <a:lnTo>
                    <a:pt x="635" y="1702"/>
                  </a:lnTo>
                  <a:lnTo>
                    <a:pt x="535" y="1768"/>
                  </a:lnTo>
                  <a:cubicBezTo>
                    <a:pt x="501" y="1768"/>
                    <a:pt x="468" y="1802"/>
                    <a:pt x="434" y="1802"/>
                  </a:cubicBezTo>
                  <a:cubicBezTo>
                    <a:pt x="434" y="1802"/>
                    <a:pt x="401" y="1768"/>
                    <a:pt x="401" y="1768"/>
                  </a:cubicBezTo>
                  <a:cubicBezTo>
                    <a:pt x="368" y="1735"/>
                    <a:pt x="368" y="1735"/>
                    <a:pt x="368" y="1702"/>
                  </a:cubicBezTo>
                  <a:cubicBezTo>
                    <a:pt x="368" y="1668"/>
                    <a:pt x="368" y="1635"/>
                    <a:pt x="368" y="1602"/>
                  </a:cubicBezTo>
                  <a:lnTo>
                    <a:pt x="334" y="801"/>
                  </a:lnTo>
                  <a:lnTo>
                    <a:pt x="601" y="634"/>
                  </a:lnTo>
                  <a:cubicBezTo>
                    <a:pt x="601" y="634"/>
                    <a:pt x="635" y="634"/>
                    <a:pt x="635" y="601"/>
                  </a:cubicBezTo>
                  <a:cubicBezTo>
                    <a:pt x="635" y="568"/>
                    <a:pt x="635" y="568"/>
                    <a:pt x="635" y="534"/>
                  </a:cubicBezTo>
                  <a:lnTo>
                    <a:pt x="635" y="434"/>
                  </a:lnTo>
                  <a:cubicBezTo>
                    <a:pt x="635" y="434"/>
                    <a:pt x="635" y="401"/>
                    <a:pt x="635" y="401"/>
                  </a:cubicBezTo>
                  <a:cubicBezTo>
                    <a:pt x="618" y="384"/>
                    <a:pt x="610" y="376"/>
                    <a:pt x="605" y="376"/>
                  </a:cubicBezTo>
                  <a:cubicBezTo>
                    <a:pt x="601" y="376"/>
                    <a:pt x="601" y="384"/>
                    <a:pt x="601" y="401"/>
                  </a:cubicBezTo>
                  <a:lnTo>
                    <a:pt x="334" y="534"/>
                  </a:lnTo>
                  <a:lnTo>
                    <a:pt x="334" y="34"/>
                  </a:lnTo>
                  <a:cubicBezTo>
                    <a:pt x="334" y="34"/>
                    <a:pt x="334" y="1"/>
                    <a:pt x="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6"/>
            <p:cNvSpPr/>
            <p:nvPr/>
          </p:nvSpPr>
          <p:spPr>
            <a:xfrm>
              <a:off x="3865425" y="2244550"/>
              <a:ext cx="23375" cy="43400"/>
            </a:xfrm>
            <a:custGeom>
              <a:avLst/>
              <a:gdLst/>
              <a:ahLst/>
              <a:cxnLst/>
              <a:rect l="l" t="t" r="r" b="b"/>
              <a:pathLst>
                <a:path w="935" h="1736" extrusionOk="0">
                  <a:moveTo>
                    <a:pt x="593" y="309"/>
                  </a:moveTo>
                  <a:cubicBezTo>
                    <a:pt x="626" y="309"/>
                    <a:pt x="651" y="317"/>
                    <a:pt x="668" y="334"/>
                  </a:cubicBezTo>
                  <a:cubicBezTo>
                    <a:pt x="735" y="401"/>
                    <a:pt x="768" y="501"/>
                    <a:pt x="768" y="601"/>
                  </a:cubicBezTo>
                  <a:lnTo>
                    <a:pt x="201" y="901"/>
                  </a:lnTo>
                  <a:cubicBezTo>
                    <a:pt x="201" y="834"/>
                    <a:pt x="201" y="801"/>
                    <a:pt x="234" y="734"/>
                  </a:cubicBezTo>
                  <a:cubicBezTo>
                    <a:pt x="234" y="668"/>
                    <a:pt x="234" y="601"/>
                    <a:pt x="268" y="568"/>
                  </a:cubicBezTo>
                  <a:cubicBezTo>
                    <a:pt x="301" y="501"/>
                    <a:pt x="334" y="467"/>
                    <a:pt x="368" y="434"/>
                  </a:cubicBezTo>
                  <a:cubicBezTo>
                    <a:pt x="401" y="401"/>
                    <a:pt x="434" y="367"/>
                    <a:pt x="468" y="334"/>
                  </a:cubicBezTo>
                  <a:cubicBezTo>
                    <a:pt x="518" y="317"/>
                    <a:pt x="559" y="309"/>
                    <a:pt x="593" y="309"/>
                  </a:cubicBezTo>
                  <a:close/>
                  <a:moveTo>
                    <a:pt x="668" y="0"/>
                  </a:moveTo>
                  <a:cubicBezTo>
                    <a:pt x="601" y="0"/>
                    <a:pt x="534" y="34"/>
                    <a:pt x="468" y="67"/>
                  </a:cubicBezTo>
                  <a:cubicBezTo>
                    <a:pt x="401" y="101"/>
                    <a:pt x="334" y="167"/>
                    <a:pt x="301" y="234"/>
                  </a:cubicBezTo>
                  <a:cubicBezTo>
                    <a:pt x="234" y="301"/>
                    <a:pt x="201" y="367"/>
                    <a:pt x="168" y="434"/>
                  </a:cubicBezTo>
                  <a:cubicBezTo>
                    <a:pt x="101" y="534"/>
                    <a:pt x="67" y="634"/>
                    <a:pt x="67" y="701"/>
                  </a:cubicBezTo>
                  <a:cubicBezTo>
                    <a:pt x="34" y="801"/>
                    <a:pt x="34" y="901"/>
                    <a:pt x="34" y="1001"/>
                  </a:cubicBezTo>
                  <a:cubicBezTo>
                    <a:pt x="1" y="1101"/>
                    <a:pt x="1" y="1168"/>
                    <a:pt x="34" y="1268"/>
                  </a:cubicBezTo>
                  <a:cubicBezTo>
                    <a:pt x="34" y="1335"/>
                    <a:pt x="34" y="1435"/>
                    <a:pt x="67" y="1502"/>
                  </a:cubicBezTo>
                  <a:cubicBezTo>
                    <a:pt x="67" y="1568"/>
                    <a:pt x="101" y="1635"/>
                    <a:pt x="168" y="1668"/>
                  </a:cubicBezTo>
                  <a:cubicBezTo>
                    <a:pt x="201" y="1702"/>
                    <a:pt x="234" y="1735"/>
                    <a:pt x="301" y="1735"/>
                  </a:cubicBezTo>
                  <a:cubicBezTo>
                    <a:pt x="368" y="1735"/>
                    <a:pt x="434" y="1735"/>
                    <a:pt x="468" y="1702"/>
                  </a:cubicBezTo>
                  <a:cubicBezTo>
                    <a:pt x="534" y="1668"/>
                    <a:pt x="601" y="1602"/>
                    <a:pt x="668" y="1568"/>
                  </a:cubicBezTo>
                  <a:cubicBezTo>
                    <a:pt x="701" y="1502"/>
                    <a:pt x="768" y="1435"/>
                    <a:pt x="801" y="1368"/>
                  </a:cubicBezTo>
                  <a:cubicBezTo>
                    <a:pt x="835" y="1335"/>
                    <a:pt x="835" y="1268"/>
                    <a:pt x="868" y="1201"/>
                  </a:cubicBezTo>
                  <a:cubicBezTo>
                    <a:pt x="901" y="1168"/>
                    <a:pt x="901" y="1135"/>
                    <a:pt x="901" y="1068"/>
                  </a:cubicBezTo>
                  <a:cubicBezTo>
                    <a:pt x="901" y="1068"/>
                    <a:pt x="901" y="1035"/>
                    <a:pt x="901" y="1035"/>
                  </a:cubicBezTo>
                  <a:cubicBezTo>
                    <a:pt x="901" y="1018"/>
                    <a:pt x="893" y="1010"/>
                    <a:pt x="885" y="1010"/>
                  </a:cubicBezTo>
                  <a:cubicBezTo>
                    <a:pt x="876" y="1010"/>
                    <a:pt x="868" y="1018"/>
                    <a:pt x="868" y="1035"/>
                  </a:cubicBezTo>
                  <a:lnTo>
                    <a:pt x="801" y="1068"/>
                  </a:lnTo>
                  <a:cubicBezTo>
                    <a:pt x="801" y="1068"/>
                    <a:pt x="768" y="1068"/>
                    <a:pt x="768" y="1101"/>
                  </a:cubicBezTo>
                  <a:lnTo>
                    <a:pt x="735" y="1135"/>
                  </a:lnTo>
                  <a:cubicBezTo>
                    <a:pt x="701" y="1201"/>
                    <a:pt x="701" y="1235"/>
                    <a:pt x="668" y="1301"/>
                  </a:cubicBezTo>
                  <a:cubicBezTo>
                    <a:pt x="601" y="1335"/>
                    <a:pt x="568" y="1401"/>
                    <a:pt x="501" y="1435"/>
                  </a:cubicBezTo>
                  <a:cubicBezTo>
                    <a:pt x="468" y="1451"/>
                    <a:pt x="426" y="1460"/>
                    <a:pt x="389" y="1460"/>
                  </a:cubicBezTo>
                  <a:cubicBezTo>
                    <a:pt x="351" y="1460"/>
                    <a:pt x="318" y="1451"/>
                    <a:pt x="301" y="1435"/>
                  </a:cubicBezTo>
                  <a:cubicBezTo>
                    <a:pt x="234" y="1368"/>
                    <a:pt x="201" y="1268"/>
                    <a:pt x="201" y="1168"/>
                  </a:cubicBezTo>
                  <a:lnTo>
                    <a:pt x="901" y="768"/>
                  </a:lnTo>
                  <a:cubicBezTo>
                    <a:pt x="901" y="768"/>
                    <a:pt x="935" y="734"/>
                    <a:pt x="935" y="734"/>
                  </a:cubicBezTo>
                  <a:cubicBezTo>
                    <a:pt x="935" y="701"/>
                    <a:pt x="935" y="668"/>
                    <a:pt x="935" y="668"/>
                  </a:cubicBezTo>
                  <a:lnTo>
                    <a:pt x="935" y="568"/>
                  </a:lnTo>
                  <a:cubicBezTo>
                    <a:pt x="935" y="467"/>
                    <a:pt x="935" y="367"/>
                    <a:pt x="901" y="267"/>
                  </a:cubicBezTo>
                  <a:cubicBezTo>
                    <a:pt x="868" y="201"/>
                    <a:pt x="868" y="134"/>
                    <a:pt x="801" y="101"/>
                  </a:cubicBezTo>
                  <a:cubicBezTo>
                    <a:pt x="768" y="34"/>
                    <a:pt x="735" y="0"/>
                    <a:pt x="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6"/>
            <p:cNvSpPr/>
            <p:nvPr/>
          </p:nvSpPr>
          <p:spPr>
            <a:xfrm>
              <a:off x="3892950" y="2210350"/>
              <a:ext cx="23375" cy="62575"/>
            </a:xfrm>
            <a:custGeom>
              <a:avLst/>
              <a:gdLst/>
              <a:ahLst/>
              <a:cxnLst/>
              <a:rect l="l" t="t" r="r" b="b"/>
              <a:pathLst>
                <a:path w="935" h="2503" extrusionOk="0">
                  <a:moveTo>
                    <a:pt x="588" y="1018"/>
                  </a:moveTo>
                  <a:cubicBezTo>
                    <a:pt x="626" y="1018"/>
                    <a:pt x="668" y="1035"/>
                    <a:pt x="701" y="1068"/>
                  </a:cubicBezTo>
                  <a:cubicBezTo>
                    <a:pt x="768" y="1135"/>
                    <a:pt x="801" y="1235"/>
                    <a:pt x="768" y="1335"/>
                  </a:cubicBezTo>
                  <a:lnTo>
                    <a:pt x="768" y="1469"/>
                  </a:lnTo>
                  <a:lnTo>
                    <a:pt x="768" y="1569"/>
                  </a:lnTo>
                  <a:lnTo>
                    <a:pt x="768" y="1602"/>
                  </a:lnTo>
                  <a:cubicBezTo>
                    <a:pt x="768" y="1702"/>
                    <a:pt x="734" y="1835"/>
                    <a:pt x="701" y="1969"/>
                  </a:cubicBezTo>
                  <a:cubicBezTo>
                    <a:pt x="634" y="2036"/>
                    <a:pt x="568" y="2136"/>
                    <a:pt x="501" y="2202"/>
                  </a:cubicBezTo>
                  <a:cubicBezTo>
                    <a:pt x="451" y="2219"/>
                    <a:pt x="409" y="2227"/>
                    <a:pt x="372" y="2227"/>
                  </a:cubicBezTo>
                  <a:cubicBezTo>
                    <a:pt x="334" y="2227"/>
                    <a:pt x="301" y="2219"/>
                    <a:pt x="267" y="2202"/>
                  </a:cubicBezTo>
                  <a:cubicBezTo>
                    <a:pt x="234" y="2102"/>
                    <a:pt x="201" y="2002"/>
                    <a:pt x="201" y="1902"/>
                  </a:cubicBezTo>
                  <a:lnTo>
                    <a:pt x="201" y="1702"/>
                  </a:lnTo>
                  <a:cubicBezTo>
                    <a:pt x="201" y="1569"/>
                    <a:pt x="234" y="1435"/>
                    <a:pt x="267" y="1302"/>
                  </a:cubicBezTo>
                  <a:cubicBezTo>
                    <a:pt x="334" y="1202"/>
                    <a:pt x="401" y="1102"/>
                    <a:pt x="501" y="1068"/>
                  </a:cubicBezTo>
                  <a:cubicBezTo>
                    <a:pt x="518" y="1035"/>
                    <a:pt x="551" y="1018"/>
                    <a:pt x="588" y="1018"/>
                  </a:cubicBezTo>
                  <a:close/>
                  <a:moveTo>
                    <a:pt x="868" y="1"/>
                  </a:moveTo>
                  <a:lnTo>
                    <a:pt x="801" y="34"/>
                  </a:lnTo>
                  <a:cubicBezTo>
                    <a:pt x="801" y="68"/>
                    <a:pt x="768" y="68"/>
                    <a:pt x="768" y="101"/>
                  </a:cubicBezTo>
                  <a:cubicBezTo>
                    <a:pt x="768" y="101"/>
                    <a:pt x="768" y="134"/>
                    <a:pt x="768" y="168"/>
                  </a:cubicBezTo>
                  <a:lnTo>
                    <a:pt x="768" y="835"/>
                  </a:lnTo>
                  <a:cubicBezTo>
                    <a:pt x="734" y="801"/>
                    <a:pt x="701" y="768"/>
                    <a:pt x="668" y="768"/>
                  </a:cubicBezTo>
                  <a:cubicBezTo>
                    <a:pt x="648" y="758"/>
                    <a:pt x="629" y="754"/>
                    <a:pt x="609" y="754"/>
                  </a:cubicBezTo>
                  <a:cubicBezTo>
                    <a:pt x="562" y="754"/>
                    <a:pt x="515" y="778"/>
                    <a:pt x="468" y="801"/>
                  </a:cubicBezTo>
                  <a:cubicBezTo>
                    <a:pt x="401" y="835"/>
                    <a:pt x="334" y="901"/>
                    <a:pt x="301" y="968"/>
                  </a:cubicBezTo>
                  <a:cubicBezTo>
                    <a:pt x="234" y="1035"/>
                    <a:pt x="201" y="1102"/>
                    <a:pt x="167" y="1168"/>
                  </a:cubicBezTo>
                  <a:cubicBezTo>
                    <a:pt x="101" y="1268"/>
                    <a:pt x="67" y="1368"/>
                    <a:pt x="67" y="1469"/>
                  </a:cubicBezTo>
                  <a:cubicBezTo>
                    <a:pt x="34" y="1569"/>
                    <a:pt x="34" y="1669"/>
                    <a:pt x="1" y="1802"/>
                  </a:cubicBezTo>
                  <a:lnTo>
                    <a:pt x="1" y="1969"/>
                  </a:lnTo>
                  <a:cubicBezTo>
                    <a:pt x="34" y="2069"/>
                    <a:pt x="34" y="2169"/>
                    <a:pt x="67" y="2269"/>
                  </a:cubicBezTo>
                  <a:cubicBezTo>
                    <a:pt x="67" y="2336"/>
                    <a:pt x="101" y="2369"/>
                    <a:pt x="167" y="2436"/>
                  </a:cubicBezTo>
                  <a:cubicBezTo>
                    <a:pt x="201" y="2469"/>
                    <a:pt x="234" y="2503"/>
                    <a:pt x="301" y="2503"/>
                  </a:cubicBezTo>
                  <a:cubicBezTo>
                    <a:pt x="367" y="2503"/>
                    <a:pt x="401" y="2469"/>
                    <a:pt x="468" y="2469"/>
                  </a:cubicBezTo>
                  <a:cubicBezTo>
                    <a:pt x="534" y="2403"/>
                    <a:pt x="601" y="2336"/>
                    <a:pt x="668" y="2269"/>
                  </a:cubicBezTo>
                  <a:cubicBezTo>
                    <a:pt x="701" y="2202"/>
                    <a:pt x="734" y="2136"/>
                    <a:pt x="768" y="2069"/>
                  </a:cubicBezTo>
                  <a:lnTo>
                    <a:pt x="768" y="2169"/>
                  </a:lnTo>
                  <a:cubicBezTo>
                    <a:pt x="768" y="2169"/>
                    <a:pt x="768" y="2202"/>
                    <a:pt x="768" y="2202"/>
                  </a:cubicBezTo>
                  <a:lnTo>
                    <a:pt x="801" y="2202"/>
                  </a:lnTo>
                  <a:lnTo>
                    <a:pt x="868" y="2169"/>
                  </a:lnTo>
                  <a:cubicBezTo>
                    <a:pt x="901" y="2169"/>
                    <a:pt x="901" y="2136"/>
                    <a:pt x="935" y="2136"/>
                  </a:cubicBezTo>
                  <a:cubicBezTo>
                    <a:pt x="935" y="2102"/>
                    <a:pt x="935" y="2069"/>
                    <a:pt x="935" y="2069"/>
                  </a:cubicBezTo>
                  <a:lnTo>
                    <a:pt x="935" y="68"/>
                  </a:lnTo>
                  <a:cubicBezTo>
                    <a:pt x="935" y="34"/>
                    <a:pt x="935" y="1"/>
                    <a:pt x="9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6"/>
            <p:cNvSpPr/>
            <p:nvPr/>
          </p:nvSpPr>
          <p:spPr>
            <a:xfrm>
              <a:off x="3934650" y="2205350"/>
              <a:ext cx="20875" cy="44225"/>
            </a:xfrm>
            <a:custGeom>
              <a:avLst/>
              <a:gdLst/>
              <a:ahLst/>
              <a:cxnLst/>
              <a:rect l="l" t="t" r="r" b="b"/>
              <a:pathLst>
                <a:path w="835" h="1769" extrusionOk="0">
                  <a:moveTo>
                    <a:pt x="601" y="1"/>
                  </a:moveTo>
                  <a:cubicBezTo>
                    <a:pt x="534" y="1"/>
                    <a:pt x="467" y="34"/>
                    <a:pt x="401" y="67"/>
                  </a:cubicBezTo>
                  <a:cubicBezTo>
                    <a:pt x="334" y="101"/>
                    <a:pt x="301" y="134"/>
                    <a:pt x="234" y="201"/>
                  </a:cubicBezTo>
                  <a:cubicBezTo>
                    <a:pt x="201" y="234"/>
                    <a:pt x="167" y="301"/>
                    <a:pt x="134" y="368"/>
                  </a:cubicBezTo>
                  <a:cubicBezTo>
                    <a:pt x="100" y="434"/>
                    <a:pt x="67" y="501"/>
                    <a:pt x="67" y="568"/>
                  </a:cubicBezTo>
                  <a:cubicBezTo>
                    <a:pt x="34" y="601"/>
                    <a:pt x="34" y="668"/>
                    <a:pt x="34" y="735"/>
                  </a:cubicBezTo>
                  <a:cubicBezTo>
                    <a:pt x="34" y="835"/>
                    <a:pt x="34" y="901"/>
                    <a:pt x="100" y="1001"/>
                  </a:cubicBezTo>
                  <a:cubicBezTo>
                    <a:pt x="124" y="1025"/>
                    <a:pt x="164" y="1049"/>
                    <a:pt x="233" y="1049"/>
                  </a:cubicBezTo>
                  <a:cubicBezTo>
                    <a:pt x="262" y="1049"/>
                    <a:pt x="295" y="1045"/>
                    <a:pt x="334" y="1035"/>
                  </a:cubicBezTo>
                  <a:lnTo>
                    <a:pt x="467" y="1001"/>
                  </a:lnTo>
                  <a:lnTo>
                    <a:pt x="567" y="1001"/>
                  </a:lnTo>
                  <a:cubicBezTo>
                    <a:pt x="601" y="1001"/>
                    <a:pt x="634" y="1001"/>
                    <a:pt x="634" y="1035"/>
                  </a:cubicBezTo>
                  <a:cubicBezTo>
                    <a:pt x="668" y="1035"/>
                    <a:pt x="668" y="1068"/>
                    <a:pt x="668" y="1101"/>
                  </a:cubicBezTo>
                  <a:cubicBezTo>
                    <a:pt x="634" y="1135"/>
                    <a:pt x="634" y="1168"/>
                    <a:pt x="601" y="1202"/>
                  </a:cubicBezTo>
                  <a:cubicBezTo>
                    <a:pt x="601" y="1235"/>
                    <a:pt x="567" y="1268"/>
                    <a:pt x="567" y="1302"/>
                  </a:cubicBezTo>
                  <a:cubicBezTo>
                    <a:pt x="534" y="1335"/>
                    <a:pt x="501" y="1368"/>
                    <a:pt x="467" y="1402"/>
                  </a:cubicBezTo>
                  <a:cubicBezTo>
                    <a:pt x="467" y="1402"/>
                    <a:pt x="434" y="1435"/>
                    <a:pt x="401" y="1468"/>
                  </a:cubicBezTo>
                  <a:cubicBezTo>
                    <a:pt x="367" y="1502"/>
                    <a:pt x="301" y="1502"/>
                    <a:pt x="267" y="1502"/>
                  </a:cubicBezTo>
                  <a:cubicBezTo>
                    <a:pt x="201" y="1502"/>
                    <a:pt x="167" y="1468"/>
                    <a:pt x="167" y="1468"/>
                  </a:cubicBezTo>
                  <a:lnTo>
                    <a:pt x="100" y="1468"/>
                  </a:lnTo>
                  <a:lnTo>
                    <a:pt x="34" y="1502"/>
                  </a:lnTo>
                  <a:cubicBezTo>
                    <a:pt x="0" y="1502"/>
                    <a:pt x="0" y="1535"/>
                    <a:pt x="0" y="1535"/>
                  </a:cubicBezTo>
                  <a:cubicBezTo>
                    <a:pt x="0" y="1568"/>
                    <a:pt x="0" y="1568"/>
                    <a:pt x="0" y="1602"/>
                  </a:cubicBezTo>
                  <a:cubicBezTo>
                    <a:pt x="0" y="1635"/>
                    <a:pt x="0" y="1669"/>
                    <a:pt x="34" y="1702"/>
                  </a:cubicBezTo>
                  <a:cubicBezTo>
                    <a:pt x="34" y="1735"/>
                    <a:pt x="67" y="1769"/>
                    <a:pt x="100" y="1769"/>
                  </a:cubicBezTo>
                  <a:lnTo>
                    <a:pt x="234" y="1769"/>
                  </a:lnTo>
                  <a:cubicBezTo>
                    <a:pt x="301" y="1769"/>
                    <a:pt x="367" y="1735"/>
                    <a:pt x="401" y="1702"/>
                  </a:cubicBezTo>
                  <a:cubicBezTo>
                    <a:pt x="467" y="1669"/>
                    <a:pt x="534" y="1635"/>
                    <a:pt x="567" y="1568"/>
                  </a:cubicBezTo>
                  <a:cubicBezTo>
                    <a:pt x="668" y="1468"/>
                    <a:pt x="734" y="1335"/>
                    <a:pt x="801" y="1202"/>
                  </a:cubicBezTo>
                  <a:cubicBezTo>
                    <a:pt x="801" y="1135"/>
                    <a:pt x="834" y="1068"/>
                    <a:pt x="834" y="1001"/>
                  </a:cubicBezTo>
                  <a:cubicBezTo>
                    <a:pt x="834" y="968"/>
                    <a:pt x="834" y="901"/>
                    <a:pt x="834" y="868"/>
                  </a:cubicBezTo>
                  <a:cubicBezTo>
                    <a:pt x="801" y="801"/>
                    <a:pt x="801" y="768"/>
                    <a:pt x="768" y="768"/>
                  </a:cubicBezTo>
                  <a:cubicBezTo>
                    <a:pt x="734" y="735"/>
                    <a:pt x="701" y="701"/>
                    <a:pt x="668" y="701"/>
                  </a:cubicBezTo>
                  <a:lnTo>
                    <a:pt x="534" y="701"/>
                  </a:lnTo>
                  <a:lnTo>
                    <a:pt x="367" y="735"/>
                  </a:lnTo>
                  <a:lnTo>
                    <a:pt x="267" y="735"/>
                  </a:lnTo>
                  <a:cubicBezTo>
                    <a:pt x="267" y="735"/>
                    <a:pt x="234" y="735"/>
                    <a:pt x="234" y="701"/>
                  </a:cubicBezTo>
                  <a:cubicBezTo>
                    <a:pt x="234" y="701"/>
                    <a:pt x="234" y="668"/>
                    <a:pt x="234" y="634"/>
                  </a:cubicBezTo>
                  <a:cubicBezTo>
                    <a:pt x="234" y="568"/>
                    <a:pt x="234" y="501"/>
                    <a:pt x="301" y="468"/>
                  </a:cubicBezTo>
                  <a:cubicBezTo>
                    <a:pt x="334" y="401"/>
                    <a:pt x="367" y="334"/>
                    <a:pt x="434" y="334"/>
                  </a:cubicBezTo>
                  <a:cubicBezTo>
                    <a:pt x="467" y="301"/>
                    <a:pt x="534" y="268"/>
                    <a:pt x="567" y="268"/>
                  </a:cubicBezTo>
                  <a:cubicBezTo>
                    <a:pt x="601" y="268"/>
                    <a:pt x="634" y="301"/>
                    <a:pt x="634" y="301"/>
                  </a:cubicBezTo>
                  <a:lnTo>
                    <a:pt x="701" y="301"/>
                  </a:lnTo>
                  <a:lnTo>
                    <a:pt x="768" y="268"/>
                  </a:lnTo>
                  <a:cubicBezTo>
                    <a:pt x="801" y="268"/>
                    <a:pt x="801" y="234"/>
                    <a:pt x="801" y="234"/>
                  </a:cubicBezTo>
                  <a:cubicBezTo>
                    <a:pt x="801" y="201"/>
                    <a:pt x="801" y="201"/>
                    <a:pt x="801" y="167"/>
                  </a:cubicBezTo>
                  <a:cubicBezTo>
                    <a:pt x="801" y="134"/>
                    <a:pt x="801" y="101"/>
                    <a:pt x="768" y="67"/>
                  </a:cubicBezTo>
                  <a:cubicBezTo>
                    <a:pt x="768" y="34"/>
                    <a:pt x="734" y="1"/>
                    <a:pt x="7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3961325" y="2182000"/>
              <a:ext cx="5025" cy="55700"/>
            </a:xfrm>
            <a:custGeom>
              <a:avLst/>
              <a:gdLst/>
              <a:ahLst/>
              <a:cxnLst/>
              <a:rect l="l" t="t" r="r" b="b"/>
              <a:pathLst>
                <a:path w="201" h="2228" extrusionOk="0">
                  <a:moveTo>
                    <a:pt x="168" y="1"/>
                  </a:moveTo>
                  <a:lnTo>
                    <a:pt x="68" y="67"/>
                  </a:lnTo>
                  <a:cubicBezTo>
                    <a:pt x="34" y="67"/>
                    <a:pt x="34" y="101"/>
                    <a:pt x="34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4" y="334"/>
                  </a:lnTo>
                  <a:cubicBezTo>
                    <a:pt x="34" y="368"/>
                    <a:pt x="1" y="401"/>
                    <a:pt x="34" y="401"/>
                  </a:cubicBezTo>
                  <a:lnTo>
                    <a:pt x="68" y="401"/>
                  </a:lnTo>
                  <a:lnTo>
                    <a:pt x="168" y="334"/>
                  </a:lnTo>
                  <a:cubicBezTo>
                    <a:pt x="201" y="301"/>
                    <a:pt x="201" y="301"/>
                    <a:pt x="201" y="301"/>
                  </a:cubicBezTo>
                  <a:cubicBezTo>
                    <a:pt x="201" y="268"/>
                    <a:pt x="201" y="234"/>
                    <a:pt x="201" y="234"/>
                  </a:cubicBezTo>
                  <a:lnTo>
                    <a:pt x="201" y="34"/>
                  </a:lnTo>
                  <a:cubicBezTo>
                    <a:pt x="201" y="34"/>
                    <a:pt x="201" y="1"/>
                    <a:pt x="201" y="1"/>
                  </a:cubicBezTo>
                  <a:close/>
                  <a:moveTo>
                    <a:pt x="134" y="601"/>
                  </a:moveTo>
                  <a:lnTo>
                    <a:pt x="68" y="634"/>
                  </a:lnTo>
                  <a:cubicBezTo>
                    <a:pt x="68" y="634"/>
                    <a:pt x="68" y="668"/>
                    <a:pt x="68" y="668"/>
                  </a:cubicBezTo>
                  <a:cubicBezTo>
                    <a:pt x="68" y="701"/>
                    <a:pt x="68" y="735"/>
                    <a:pt x="68" y="735"/>
                  </a:cubicBezTo>
                  <a:lnTo>
                    <a:pt x="68" y="2169"/>
                  </a:lnTo>
                  <a:cubicBezTo>
                    <a:pt x="68" y="2169"/>
                    <a:pt x="68" y="2202"/>
                    <a:pt x="68" y="2202"/>
                  </a:cubicBezTo>
                  <a:cubicBezTo>
                    <a:pt x="68" y="2219"/>
                    <a:pt x="76" y="2227"/>
                    <a:pt x="84" y="2227"/>
                  </a:cubicBezTo>
                  <a:cubicBezTo>
                    <a:pt x="93" y="2227"/>
                    <a:pt x="101" y="2219"/>
                    <a:pt x="101" y="2202"/>
                  </a:cubicBezTo>
                  <a:lnTo>
                    <a:pt x="168" y="2169"/>
                  </a:lnTo>
                  <a:cubicBezTo>
                    <a:pt x="201" y="2169"/>
                    <a:pt x="201" y="2136"/>
                    <a:pt x="201" y="2136"/>
                  </a:cubicBezTo>
                  <a:cubicBezTo>
                    <a:pt x="201" y="2102"/>
                    <a:pt x="201" y="2069"/>
                    <a:pt x="201" y="2069"/>
                  </a:cubicBezTo>
                  <a:lnTo>
                    <a:pt x="168" y="634"/>
                  </a:lnTo>
                  <a:cubicBezTo>
                    <a:pt x="201" y="634"/>
                    <a:pt x="201" y="601"/>
                    <a:pt x="168" y="6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6"/>
            <p:cNvSpPr/>
            <p:nvPr/>
          </p:nvSpPr>
          <p:spPr>
            <a:xfrm>
              <a:off x="3970500" y="2173675"/>
              <a:ext cx="17550" cy="52475"/>
            </a:xfrm>
            <a:custGeom>
              <a:avLst/>
              <a:gdLst/>
              <a:ahLst/>
              <a:cxnLst/>
              <a:rect l="l" t="t" r="r" b="b"/>
              <a:pathLst>
                <a:path w="702" h="2099" extrusionOk="0">
                  <a:moveTo>
                    <a:pt x="301" y="0"/>
                  </a:moveTo>
                  <a:lnTo>
                    <a:pt x="234" y="33"/>
                  </a:lnTo>
                  <a:cubicBezTo>
                    <a:pt x="234" y="33"/>
                    <a:pt x="201" y="67"/>
                    <a:pt x="201" y="67"/>
                  </a:cubicBezTo>
                  <a:cubicBezTo>
                    <a:pt x="201" y="100"/>
                    <a:pt x="201" y="134"/>
                    <a:pt x="201" y="134"/>
                  </a:cubicBezTo>
                  <a:lnTo>
                    <a:pt x="201" y="634"/>
                  </a:lnTo>
                  <a:lnTo>
                    <a:pt x="67" y="734"/>
                  </a:lnTo>
                  <a:cubicBezTo>
                    <a:pt x="34" y="734"/>
                    <a:pt x="34" y="767"/>
                    <a:pt x="1" y="767"/>
                  </a:cubicBezTo>
                  <a:cubicBezTo>
                    <a:pt x="1" y="801"/>
                    <a:pt x="1" y="834"/>
                    <a:pt x="1" y="834"/>
                  </a:cubicBezTo>
                  <a:lnTo>
                    <a:pt x="1" y="934"/>
                  </a:lnTo>
                  <a:cubicBezTo>
                    <a:pt x="1" y="967"/>
                    <a:pt x="1" y="967"/>
                    <a:pt x="1" y="1001"/>
                  </a:cubicBezTo>
                  <a:lnTo>
                    <a:pt x="67" y="1001"/>
                  </a:lnTo>
                  <a:lnTo>
                    <a:pt x="201" y="901"/>
                  </a:lnTo>
                  <a:lnTo>
                    <a:pt x="201" y="1701"/>
                  </a:lnTo>
                  <a:cubicBezTo>
                    <a:pt x="201" y="1835"/>
                    <a:pt x="201" y="1935"/>
                    <a:pt x="268" y="2035"/>
                  </a:cubicBezTo>
                  <a:cubicBezTo>
                    <a:pt x="298" y="2080"/>
                    <a:pt x="328" y="2098"/>
                    <a:pt x="364" y="2098"/>
                  </a:cubicBezTo>
                  <a:cubicBezTo>
                    <a:pt x="408" y="2098"/>
                    <a:pt x="461" y="2071"/>
                    <a:pt x="534" y="2035"/>
                  </a:cubicBezTo>
                  <a:lnTo>
                    <a:pt x="635" y="1968"/>
                  </a:lnTo>
                  <a:cubicBezTo>
                    <a:pt x="668" y="1968"/>
                    <a:pt x="668" y="1968"/>
                    <a:pt x="701" y="1935"/>
                  </a:cubicBezTo>
                  <a:cubicBezTo>
                    <a:pt x="701" y="1901"/>
                    <a:pt x="701" y="1901"/>
                    <a:pt x="701" y="1868"/>
                  </a:cubicBezTo>
                  <a:lnTo>
                    <a:pt x="701" y="1768"/>
                  </a:lnTo>
                  <a:cubicBezTo>
                    <a:pt x="701" y="1735"/>
                    <a:pt x="701" y="1735"/>
                    <a:pt x="701" y="1735"/>
                  </a:cubicBezTo>
                  <a:lnTo>
                    <a:pt x="635" y="1735"/>
                  </a:lnTo>
                  <a:lnTo>
                    <a:pt x="534" y="1768"/>
                  </a:lnTo>
                  <a:cubicBezTo>
                    <a:pt x="534" y="1801"/>
                    <a:pt x="501" y="1801"/>
                    <a:pt x="468" y="1801"/>
                  </a:cubicBezTo>
                  <a:cubicBezTo>
                    <a:pt x="434" y="1801"/>
                    <a:pt x="434" y="1801"/>
                    <a:pt x="401" y="1768"/>
                  </a:cubicBezTo>
                  <a:cubicBezTo>
                    <a:pt x="401" y="1768"/>
                    <a:pt x="401" y="1735"/>
                    <a:pt x="401" y="1701"/>
                  </a:cubicBezTo>
                  <a:cubicBezTo>
                    <a:pt x="401" y="1668"/>
                    <a:pt x="401" y="1635"/>
                    <a:pt x="401" y="1601"/>
                  </a:cubicBezTo>
                  <a:lnTo>
                    <a:pt x="334" y="801"/>
                  </a:lnTo>
                  <a:lnTo>
                    <a:pt x="601" y="667"/>
                  </a:lnTo>
                  <a:cubicBezTo>
                    <a:pt x="635" y="667"/>
                    <a:pt x="635" y="634"/>
                    <a:pt x="635" y="634"/>
                  </a:cubicBezTo>
                  <a:cubicBezTo>
                    <a:pt x="635" y="601"/>
                    <a:pt x="635" y="567"/>
                    <a:pt x="635" y="567"/>
                  </a:cubicBezTo>
                  <a:lnTo>
                    <a:pt x="635" y="467"/>
                  </a:lnTo>
                  <a:cubicBezTo>
                    <a:pt x="635" y="434"/>
                    <a:pt x="635" y="434"/>
                    <a:pt x="635" y="400"/>
                  </a:cubicBezTo>
                  <a:lnTo>
                    <a:pt x="601" y="400"/>
                  </a:lnTo>
                  <a:lnTo>
                    <a:pt x="334" y="567"/>
                  </a:lnTo>
                  <a:lnTo>
                    <a:pt x="334" y="33"/>
                  </a:lnTo>
                  <a:cubicBezTo>
                    <a:pt x="368" y="33"/>
                    <a:pt x="368" y="0"/>
                    <a:pt x="3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3992200" y="2172000"/>
              <a:ext cx="22525" cy="43375"/>
            </a:xfrm>
            <a:custGeom>
              <a:avLst/>
              <a:gdLst/>
              <a:ahLst/>
              <a:cxnLst/>
              <a:rect l="l" t="t" r="r" b="b"/>
              <a:pathLst>
                <a:path w="901" h="1735" extrusionOk="0">
                  <a:moveTo>
                    <a:pt x="567" y="276"/>
                  </a:moveTo>
                  <a:cubicBezTo>
                    <a:pt x="600" y="276"/>
                    <a:pt x="634" y="284"/>
                    <a:pt x="667" y="301"/>
                  </a:cubicBezTo>
                  <a:cubicBezTo>
                    <a:pt x="701" y="401"/>
                    <a:pt x="734" y="467"/>
                    <a:pt x="734" y="567"/>
                  </a:cubicBezTo>
                  <a:lnTo>
                    <a:pt x="200" y="881"/>
                  </a:lnTo>
                  <a:cubicBezTo>
                    <a:pt x="200" y="821"/>
                    <a:pt x="200" y="761"/>
                    <a:pt x="200" y="701"/>
                  </a:cubicBezTo>
                  <a:cubicBezTo>
                    <a:pt x="200" y="634"/>
                    <a:pt x="234" y="601"/>
                    <a:pt x="267" y="534"/>
                  </a:cubicBezTo>
                  <a:cubicBezTo>
                    <a:pt x="267" y="501"/>
                    <a:pt x="300" y="434"/>
                    <a:pt x="334" y="401"/>
                  </a:cubicBezTo>
                  <a:cubicBezTo>
                    <a:pt x="367" y="367"/>
                    <a:pt x="400" y="334"/>
                    <a:pt x="467" y="301"/>
                  </a:cubicBezTo>
                  <a:cubicBezTo>
                    <a:pt x="500" y="284"/>
                    <a:pt x="534" y="276"/>
                    <a:pt x="567" y="276"/>
                  </a:cubicBezTo>
                  <a:close/>
                  <a:moveTo>
                    <a:pt x="634" y="0"/>
                  </a:moveTo>
                  <a:cubicBezTo>
                    <a:pt x="567" y="0"/>
                    <a:pt x="500" y="0"/>
                    <a:pt x="467" y="67"/>
                  </a:cubicBezTo>
                  <a:cubicBezTo>
                    <a:pt x="367" y="100"/>
                    <a:pt x="334" y="134"/>
                    <a:pt x="267" y="201"/>
                  </a:cubicBezTo>
                  <a:cubicBezTo>
                    <a:pt x="200" y="267"/>
                    <a:pt x="167" y="334"/>
                    <a:pt x="133" y="434"/>
                  </a:cubicBezTo>
                  <a:cubicBezTo>
                    <a:pt x="100" y="501"/>
                    <a:pt x="67" y="601"/>
                    <a:pt x="33" y="701"/>
                  </a:cubicBezTo>
                  <a:cubicBezTo>
                    <a:pt x="0" y="801"/>
                    <a:pt x="0" y="901"/>
                    <a:pt x="0" y="1001"/>
                  </a:cubicBezTo>
                  <a:cubicBezTo>
                    <a:pt x="0" y="1101"/>
                    <a:pt x="0" y="1168"/>
                    <a:pt x="0" y="1268"/>
                  </a:cubicBezTo>
                  <a:cubicBezTo>
                    <a:pt x="0" y="1335"/>
                    <a:pt x="33" y="1435"/>
                    <a:pt x="33" y="1501"/>
                  </a:cubicBezTo>
                  <a:cubicBezTo>
                    <a:pt x="67" y="1568"/>
                    <a:pt x="100" y="1635"/>
                    <a:pt x="133" y="1668"/>
                  </a:cubicBezTo>
                  <a:cubicBezTo>
                    <a:pt x="167" y="1702"/>
                    <a:pt x="234" y="1735"/>
                    <a:pt x="267" y="1735"/>
                  </a:cubicBezTo>
                  <a:cubicBezTo>
                    <a:pt x="334" y="1735"/>
                    <a:pt x="400" y="1735"/>
                    <a:pt x="467" y="1668"/>
                  </a:cubicBezTo>
                  <a:cubicBezTo>
                    <a:pt x="534" y="1635"/>
                    <a:pt x="600" y="1602"/>
                    <a:pt x="634" y="1535"/>
                  </a:cubicBezTo>
                  <a:cubicBezTo>
                    <a:pt x="701" y="1501"/>
                    <a:pt x="734" y="1435"/>
                    <a:pt x="767" y="1368"/>
                  </a:cubicBezTo>
                  <a:cubicBezTo>
                    <a:pt x="801" y="1335"/>
                    <a:pt x="834" y="1268"/>
                    <a:pt x="867" y="1201"/>
                  </a:cubicBezTo>
                  <a:cubicBezTo>
                    <a:pt x="867" y="1168"/>
                    <a:pt x="867" y="1101"/>
                    <a:pt x="901" y="1068"/>
                  </a:cubicBezTo>
                  <a:lnTo>
                    <a:pt x="901" y="1001"/>
                  </a:lnTo>
                  <a:lnTo>
                    <a:pt x="834" y="1001"/>
                  </a:lnTo>
                  <a:lnTo>
                    <a:pt x="801" y="1034"/>
                  </a:lnTo>
                  <a:cubicBezTo>
                    <a:pt x="767" y="1068"/>
                    <a:pt x="767" y="1068"/>
                    <a:pt x="734" y="1068"/>
                  </a:cubicBezTo>
                  <a:cubicBezTo>
                    <a:pt x="734" y="1101"/>
                    <a:pt x="734" y="1101"/>
                    <a:pt x="734" y="1135"/>
                  </a:cubicBezTo>
                  <a:cubicBezTo>
                    <a:pt x="701" y="1168"/>
                    <a:pt x="667" y="1235"/>
                    <a:pt x="634" y="1268"/>
                  </a:cubicBezTo>
                  <a:cubicBezTo>
                    <a:pt x="600" y="1335"/>
                    <a:pt x="534" y="1401"/>
                    <a:pt x="467" y="1435"/>
                  </a:cubicBezTo>
                  <a:cubicBezTo>
                    <a:pt x="434" y="1451"/>
                    <a:pt x="400" y="1460"/>
                    <a:pt x="367" y="1460"/>
                  </a:cubicBezTo>
                  <a:cubicBezTo>
                    <a:pt x="334" y="1460"/>
                    <a:pt x="300" y="1451"/>
                    <a:pt x="267" y="1435"/>
                  </a:cubicBezTo>
                  <a:cubicBezTo>
                    <a:pt x="200" y="1335"/>
                    <a:pt x="167" y="1235"/>
                    <a:pt x="200" y="1135"/>
                  </a:cubicBezTo>
                  <a:lnTo>
                    <a:pt x="867" y="768"/>
                  </a:lnTo>
                  <a:cubicBezTo>
                    <a:pt x="901" y="734"/>
                    <a:pt x="901" y="734"/>
                    <a:pt x="901" y="701"/>
                  </a:cubicBezTo>
                  <a:cubicBezTo>
                    <a:pt x="901" y="701"/>
                    <a:pt x="901" y="668"/>
                    <a:pt x="901" y="634"/>
                  </a:cubicBezTo>
                  <a:lnTo>
                    <a:pt x="901" y="567"/>
                  </a:lnTo>
                  <a:cubicBezTo>
                    <a:pt x="901" y="467"/>
                    <a:pt x="901" y="367"/>
                    <a:pt x="867" y="267"/>
                  </a:cubicBezTo>
                  <a:cubicBezTo>
                    <a:pt x="867" y="201"/>
                    <a:pt x="834" y="134"/>
                    <a:pt x="801" y="67"/>
                  </a:cubicBezTo>
                  <a:cubicBezTo>
                    <a:pt x="767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4023050" y="2145725"/>
              <a:ext cx="35050" cy="56325"/>
            </a:xfrm>
            <a:custGeom>
              <a:avLst/>
              <a:gdLst/>
              <a:ahLst/>
              <a:cxnLst/>
              <a:rect l="l" t="t" r="r" b="b"/>
              <a:pathLst>
                <a:path w="1402" h="2253" extrusionOk="0">
                  <a:moveTo>
                    <a:pt x="1176" y="1"/>
                  </a:moveTo>
                  <a:cubicBezTo>
                    <a:pt x="1126" y="1"/>
                    <a:pt x="1068" y="17"/>
                    <a:pt x="1001" y="51"/>
                  </a:cubicBezTo>
                  <a:cubicBezTo>
                    <a:pt x="968" y="84"/>
                    <a:pt x="934" y="117"/>
                    <a:pt x="901" y="151"/>
                  </a:cubicBezTo>
                  <a:cubicBezTo>
                    <a:pt x="868" y="184"/>
                    <a:pt x="834" y="217"/>
                    <a:pt x="801" y="251"/>
                  </a:cubicBezTo>
                  <a:cubicBezTo>
                    <a:pt x="801" y="284"/>
                    <a:pt x="767" y="351"/>
                    <a:pt x="734" y="384"/>
                  </a:cubicBezTo>
                  <a:cubicBezTo>
                    <a:pt x="734" y="418"/>
                    <a:pt x="701" y="484"/>
                    <a:pt x="701" y="518"/>
                  </a:cubicBezTo>
                  <a:cubicBezTo>
                    <a:pt x="667" y="451"/>
                    <a:pt x="634" y="418"/>
                    <a:pt x="567" y="384"/>
                  </a:cubicBezTo>
                  <a:cubicBezTo>
                    <a:pt x="501" y="384"/>
                    <a:pt x="434" y="384"/>
                    <a:pt x="367" y="451"/>
                  </a:cubicBezTo>
                  <a:cubicBezTo>
                    <a:pt x="334" y="451"/>
                    <a:pt x="300" y="484"/>
                    <a:pt x="267" y="518"/>
                  </a:cubicBezTo>
                  <a:lnTo>
                    <a:pt x="200" y="618"/>
                  </a:lnTo>
                  <a:cubicBezTo>
                    <a:pt x="178" y="640"/>
                    <a:pt x="156" y="662"/>
                    <a:pt x="144" y="684"/>
                  </a:cubicBezTo>
                  <a:lnTo>
                    <a:pt x="134" y="684"/>
                  </a:lnTo>
                  <a:lnTo>
                    <a:pt x="67" y="718"/>
                  </a:lnTo>
                  <a:cubicBezTo>
                    <a:pt x="34" y="718"/>
                    <a:pt x="34" y="751"/>
                    <a:pt x="34" y="785"/>
                  </a:cubicBezTo>
                  <a:cubicBezTo>
                    <a:pt x="0" y="785"/>
                    <a:pt x="0" y="818"/>
                    <a:pt x="34" y="851"/>
                  </a:cubicBezTo>
                  <a:lnTo>
                    <a:pt x="34" y="2186"/>
                  </a:lnTo>
                  <a:cubicBezTo>
                    <a:pt x="0" y="2219"/>
                    <a:pt x="0" y="2219"/>
                    <a:pt x="34" y="2252"/>
                  </a:cubicBezTo>
                  <a:lnTo>
                    <a:pt x="67" y="2252"/>
                  </a:lnTo>
                  <a:lnTo>
                    <a:pt x="134" y="2219"/>
                  </a:lnTo>
                  <a:cubicBezTo>
                    <a:pt x="134" y="2186"/>
                    <a:pt x="167" y="2186"/>
                    <a:pt x="167" y="2152"/>
                  </a:cubicBezTo>
                  <a:cubicBezTo>
                    <a:pt x="167" y="2119"/>
                    <a:pt x="167" y="2119"/>
                    <a:pt x="167" y="2085"/>
                  </a:cubicBezTo>
                  <a:lnTo>
                    <a:pt x="167" y="1252"/>
                  </a:lnTo>
                  <a:cubicBezTo>
                    <a:pt x="167" y="1118"/>
                    <a:pt x="200" y="1018"/>
                    <a:pt x="234" y="885"/>
                  </a:cubicBezTo>
                  <a:cubicBezTo>
                    <a:pt x="267" y="818"/>
                    <a:pt x="334" y="718"/>
                    <a:pt x="401" y="684"/>
                  </a:cubicBezTo>
                  <a:cubicBezTo>
                    <a:pt x="434" y="651"/>
                    <a:pt x="467" y="634"/>
                    <a:pt x="496" y="634"/>
                  </a:cubicBezTo>
                  <a:cubicBezTo>
                    <a:pt x="526" y="634"/>
                    <a:pt x="551" y="651"/>
                    <a:pt x="567" y="684"/>
                  </a:cubicBezTo>
                  <a:cubicBezTo>
                    <a:pt x="634" y="785"/>
                    <a:pt x="634" y="885"/>
                    <a:pt x="634" y="985"/>
                  </a:cubicBezTo>
                  <a:lnTo>
                    <a:pt x="634" y="1819"/>
                  </a:lnTo>
                  <a:cubicBezTo>
                    <a:pt x="634" y="1852"/>
                    <a:pt x="634" y="1852"/>
                    <a:pt x="634" y="1885"/>
                  </a:cubicBezTo>
                  <a:lnTo>
                    <a:pt x="667" y="1885"/>
                  </a:lnTo>
                  <a:lnTo>
                    <a:pt x="734" y="1819"/>
                  </a:lnTo>
                  <a:cubicBezTo>
                    <a:pt x="767" y="1819"/>
                    <a:pt x="767" y="1819"/>
                    <a:pt x="801" y="1785"/>
                  </a:cubicBezTo>
                  <a:cubicBezTo>
                    <a:pt x="801" y="1752"/>
                    <a:pt x="801" y="1752"/>
                    <a:pt x="801" y="1719"/>
                  </a:cubicBezTo>
                  <a:lnTo>
                    <a:pt x="801" y="885"/>
                  </a:lnTo>
                  <a:cubicBezTo>
                    <a:pt x="767" y="751"/>
                    <a:pt x="801" y="651"/>
                    <a:pt x="834" y="518"/>
                  </a:cubicBezTo>
                  <a:cubicBezTo>
                    <a:pt x="868" y="418"/>
                    <a:pt x="934" y="351"/>
                    <a:pt x="1034" y="318"/>
                  </a:cubicBezTo>
                  <a:cubicBezTo>
                    <a:pt x="1068" y="284"/>
                    <a:pt x="1101" y="267"/>
                    <a:pt x="1130" y="267"/>
                  </a:cubicBezTo>
                  <a:cubicBezTo>
                    <a:pt x="1159" y="267"/>
                    <a:pt x="1184" y="284"/>
                    <a:pt x="1201" y="318"/>
                  </a:cubicBezTo>
                  <a:cubicBezTo>
                    <a:pt x="1234" y="418"/>
                    <a:pt x="1268" y="518"/>
                    <a:pt x="1268" y="618"/>
                  </a:cubicBezTo>
                  <a:lnTo>
                    <a:pt x="1268" y="1452"/>
                  </a:lnTo>
                  <a:cubicBezTo>
                    <a:pt x="1234" y="1485"/>
                    <a:pt x="1234" y="1485"/>
                    <a:pt x="1268" y="1518"/>
                  </a:cubicBezTo>
                  <a:lnTo>
                    <a:pt x="1301" y="1518"/>
                  </a:lnTo>
                  <a:lnTo>
                    <a:pt x="1368" y="1452"/>
                  </a:lnTo>
                  <a:cubicBezTo>
                    <a:pt x="1368" y="1452"/>
                    <a:pt x="1401" y="1452"/>
                    <a:pt x="1401" y="1418"/>
                  </a:cubicBezTo>
                  <a:cubicBezTo>
                    <a:pt x="1401" y="1385"/>
                    <a:pt x="1401" y="1385"/>
                    <a:pt x="1401" y="1352"/>
                  </a:cubicBezTo>
                  <a:lnTo>
                    <a:pt x="1401" y="518"/>
                  </a:lnTo>
                  <a:cubicBezTo>
                    <a:pt x="1401" y="351"/>
                    <a:pt x="1368" y="217"/>
                    <a:pt x="1301" y="51"/>
                  </a:cubicBezTo>
                  <a:cubicBezTo>
                    <a:pt x="1268" y="17"/>
                    <a:pt x="1226" y="1"/>
                    <a:pt x="1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4063075" y="2130800"/>
              <a:ext cx="22550" cy="45400"/>
            </a:xfrm>
            <a:custGeom>
              <a:avLst/>
              <a:gdLst/>
              <a:ahLst/>
              <a:cxnLst/>
              <a:rect l="l" t="t" r="r" b="b"/>
              <a:pathLst>
                <a:path w="902" h="1816" extrusionOk="0">
                  <a:moveTo>
                    <a:pt x="701" y="781"/>
                  </a:moveTo>
                  <a:lnTo>
                    <a:pt x="701" y="848"/>
                  </a:lnTo>
                  <a:cubicBezTo>
                    <a:pt x="701" y="915"/>
                    <a:pt x="701" y="981"/>
                    <a:pt x="668" y="1048"/>
                  </a:cubicBezTo>
                  <a:cubicBezTo>
                    <a:pt x="668" y="1115"/>
                    <a:pt x="634" y="1181"/>
                    <a:pt x="601" y="1248"/>
                  </a:cubicBezTo>
                  <a:cubicBezTo>
                    <a:pt x="567" y="1281"/>
                    <a:pt x="534" y="1348"/>
                    <a:pt x="501" y="1382"/>
                  </a:cubicBezTo>
                  <a:cubicBezTo>
                    <a:pt x="467" y="1415"/>
                    <a:pt x="434" y="1482"/>
                    <a:pt x="367" y="1515"/>
                  </a:cubicBezTo>
                  <a:lnTo>
                    <a:pt x="234" y="1515"/>
                  </a:lnTo>
                  <a:cubicBezTo>
                    <a:pt x="201" y="1482"/>
                    <a:pt x="201" y="1482"/>
                    <a:pt x="201" y="1448"/>
                  </a:cubicBezTo>
                  <a:cubicBezTo>
                    <a:pt x="201" y="1448"/>
                    <a:pt x="201" y="1415"/>
                    <a:pt x="201" y="1415"/>
                  </a:cubicBezTo>
                  <a:cubicBezTo>
                    <a:pt x="201" y="1315"/>
                    <a:pt x="201" y="1248"/>
                    <a:pt x="267" y="1181"/>
                  </a:cubicBezTo>
                  <a:cubicBezTo>
                    <a:pt x="301" y="1115"/>
                    <a:pt x="367" y="1048"/>
                    <a:pt x="467" y="981"/>
                  </a:cubicBezTo>
                  <a:lnTo>
                    <a:pt x="701" y="781"/>
                  </a:lnTo>
                  <a:close/>
                  <a:moveTo>
                    <a:pt x="685" y="0"/>
                  </a:moveTo>
                  <a:cubicBezTo>
                    <a:pt x="670" y="0"/>
                    <a:pt x="654" y="4"/>
                    <a:pt x="634" y="14"/>
                  </a:cubicBezTo>
                  <a:cubicBezTo>
                    <a:pt x="601" y="14"/>
                    <a:pt x="534" y="14"/>
                    <a:pt x="467" y="47"/>
                  </a:cubicBezTo>
                  <a:cubicBezTo>
                    <a:pt x="434" y="81"/>
                    <a:pt x="367" y="114"/>
                    <a:pt x="334" y="181"/>
                  </a:cubicBezTo>
                  <a:cubicBezTo>
                    <a:pt x="301" y="214"/>
                    <a:pt x="234" y="281"/>
                    <a:pt x="201" y="347"/>
                  </a:cubicBezTo>
                  <a:cubicBezTo>
                    <a:pt x="167" y="381"/>
                    <a:pt x="134" y="448"/>
                    <a:pt x="134" y="514"/>
                  </a:cubicBezTo>
                  <a:cubicBezTo>
                    <a:pt x="100" y="548"/>
                    <a:pt x="100" y="614"/>
                    <a:pt x="100" y="681"/>
                  </a:cubicBezTo>
                  <a:cubicBezTo>
                    <a:pt x="100" y="681"/>
                    <a:pt x="100" y="714"/>
                    <a:pt x="100" y="714"/>
                  </a:cubicBezTo>
                  <a:lnTo>
                    <a:pt x="134" y="714"/>
                  </a:lnTo>
                  <a:lnTo>
                    <a:pt x="201" y="681"/>
                  </a:lnTo>
                  <a:cubicBezTo>
                    <a:pt x="201" y="681"/>
                    <a:pt x="201" y="681"/>
                    <a:pt x="234" y="648"/>
                  </a:cubicBezTo>
                  <a:cubicBezTo>
                    <a:pt x="234" y="648"/>
                    <a:pt x="234" y="614"/>
                    <a:pt x="267" y="614"/>
                  </a:cubicBezTo>
                  <a:cubicBezTo>
                    <a:pt x="267" y="548"/>
                    <a:pt x="301" y="514"/>
                    <a:pt x="334" y="448"/>
                  </a:cubicBezTo>
                  <a:cubicBezTo>
                    <a:pt x="367" y="381"/>
                    <a:pt x="401" y="347"/>
                    <a:pt x="467" y="314"/>
                  </a:cubicBezTo>
                  <a:cubicBezTo>
                    <a:pt x="484" y="297"/>
                    <a:pt x="509" y="289"/>
                    <a:pt x="538" y="289"/>
                  </a:cubicBezTo>
                  <a:cubicBezTo>
                    <a:pt x="567" y="289"/>
                    <a:pt x="601" y="297"/>
                    <a:pt x="634" y="314"/>
                  </a:cubicBezTo>
                  <a:cubicBezTo>
                    <a:pt x="668" y="314"/>
                    <a:pt x="701" y="381"/>
                    <a:pt x="701" y="481"/>
                  </a:cubicBezTo>
                  <a:lnTo>
                    <a:pt x="701" y="548"/>
                  </a:lnTo>
                  <a:lnTo>
                    <a:pt x="401" y="781"/>
                  </a:lnTo>
                  <a:cubicBezTo>
                    <a:pt x="367" y="814"/>
                    <a:pt x="301" y="881"/>
                    <a:pt x="267" y="915"/>
                  </a:cubicBezTo>
                  <a:cubicBezTo>
                    <a:pt x="201" y="981"/>
                    <a:pt x="167" y="1048"/>
                    <a:pt x="134" y="1115"/>
                  </a:cubicBezTo>
                  <a:cubicBezTo>
                    <a:pt x="100" y="1181"/>
                    <a:pt x="67" y="1248"/>
                    <a:pt x="34" y="1315"/>
                  </a:cubicBezTo>
                  <a:cubicBezTo>
                    <a:pt x="34" y="1382"/>
                    <a:pt x="0" y="1448"/>
                    <a:pt x="0" y="1548"/>
                  </a:cubicBezTo>
                  <a:cubicBezTo>
                    <a:pt x="34" y="1582"/>
                    <a:pt x="34" y="1648"/>
                    <a:pt x="100" y="1682"/>
                  </a:cubicBezTo>
                  <a:cubicBezTo>
                    <a:pt x="100" y="1748"/>
                    <a:pt x="134" y="1782"/>
                    <a:pt x="167" y="1782"/>
                  </a:cubicBezTo>
                  <a:cubicBezTo>
                    <a:pt x="167" y="1815"/>
                    <a:pt x="234" y="1815"/>
                    <a:pt x="267" y="1815"/>
                  </a:cubicBezTo>
                  <a:cubicBezTo>
                    <a:pt x="301" y="1815"/>
                    <a:pt x="367" y="1782"/>
                    <a:pt x="401" y="1782"/>
                  </a:cubicBezTo>
                  <a:cubicBezTo>
                    <a:pt x="434" y="1748"/>
                    <a:pt x="467" y="1715"/>
                    <a:pt x="501" y="1715"/>
                  </a:cubicBezTo>
                  <a:cubicBezTo>
                    <a:pt x="534" y="1682"/>
                    <a:pt x="567" y="1615"/>
                    <a:pt x="601" y="1582"/>
                  </a:cubicBezTo>
                  <a:cubicBezTo>
                    <a:pt x="634" y="1548"/>
                    <a:pt x="668" y="1515"/>
                    <a:pt x="701" y="1482"/>
                  </a:cubicBezTo>
                  <a:cubicBezTo>
                    <a:pt x="701" y="1415"/>
                    <a:pt x="734" y="1382"/>
                    <a:pt x="734" y="1348"/>
                  </a:cubicBezTo>
                  <a:lnTo>
                    <a:pt x="734" y="1448"/>
                  </a:lnTo>
                  <a:cubicBezTo>
                    <a:pt x="734" y="1482"/>
                    <a:pt x="734" y="1482"/>
                    <a:pt x="734" y="1515"/>
                  </a:cubicBezTo>
                  <a:lnTo>
                    <a:pt x="768" y="1515"/>
                  </a:lnTo>
                  <a:lnTo>
                    <a:pt x="868" y="1482"/>
                  </a:lnTo>
                  <a:cubicBezTo>
                    <a:pt x="868" y="1448"/>
                    <a:pt x="868" y="1448"/>
                    <a:pt x="901" y="1415"/>
                  </a:cubicBezTo>
                  <a:cubicBezTo>
                    <a:pt x="901" y="1415"/>
                    <a:pt x="901" y="1382"/>
                    <a:pt x="901" y="1348"/>
                  </a:cubicBezTo>
                  <a:lnTo>
                    <a:pt x="901" y="414"/>
                  </a:lnTo>
                  <a:cubicBezTo>
                    <a:pt x="901" y="347"/>
                    <a:pt x="868" y="247"/>
                    <a:pt x="868" y="181"/>
                  </a:cubicBezTo>
                  <a:cubicBezTo>
                    <a:pt x="834" y="114"/>
                    <a:pt x="801" y="81"/>
                    <a:pt x="768" y="47"/>
                  </a:cubicBezTo>
                  <a:cubicBezTo>
                    <a:pt x="744" y="24"/>
                    <a:pt x="720" y="0"/>
                    <a:pt x="6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4093100" y="2114100"/>
              <a:ext cx="22525" cy="62100"/>
            </a:xfrm>
            <a:custGeom>
              <a:avLst/>
              <a:gdLst/>
              <a:ahLst/>
              <a:cxnLst/>
              <a:rect l="l" t="t" r="r" b="b"/>
              <a:pathLst>
                <a:path w="901" h="2484" extrusionOk="0">
                  <a:moveTo>
                    <a:pt x="546" y="265"/>
                  </a:moveTo>
                  <a:cubicBezTo>
                    <a:pt x="584" y="265"/>
                    <a:pt x="617" y="282"/>
                    <a:pt x="634" y="315"/>
                  </a:cubicBezTo>
                  <a:cubicBezTo>
                    <a:pt x="701" y="415"/>
                    <a:pt x="734" y="515"/>
                    <a:pt x="734" y="615"/>
                  </a:cubicBezTo>
                  <a:lnTo>
                    <a:pt x="734" y="782"/>
                  </a:lnTo>
                  <a:cubicBezTo>
                    <a:pt x="734" y="915"/>
                    <a:pt x="701" y="1049"/>
                    <a:pt x="634" y="1182"/>
                  </a:cubicBezTo>
                  <a:cubicBezTo>
                    <a:pt x="601" y="1282"/>
                    <a:pt x="534" y="1382"/>
                    <a:pt x="434" y="1416"/>
                  </a:cubicBezTo>
                  <a:cubicBezTo>
                    <a:pt x="401" y="1449"/>
                    <a:pt x="367" y="1466"/>
                    <a:pt x="334" y="1466"/>
                  </a:cubicBezTo>
                  <a:cubicBezTo>
                    <a:pt x="300" y="1466"/>
                    <a:pt x="267" y="1449"/>
                    <a:pt x="234" y="1416"/>
                  </a:cubicBezTo>
                  <a:cubicBezTo>
                    <a:pt x="167" y="1349"/>
                    <a:pt x="134" y="1249"/>
                    <a:pt x="134" y="1149"/>
                  </a:cubicBezTo>
                  <a:lnTo>
                    <a:pt x="134" y="915"/>
                  </a:lnTo>
                  <a:cubicBezTo>
                    <a:pt x="134" y="782"/>
                    <a:pt x="167" y="649"/>
                    <a:pt x="234" y="548"/>
                  </a:cubicBezTo>
                  <a:cubicBezTo>
                    <a:pt x="267" y="448"/>
                    <a:pt x="334" y="382"/>
                    <a:pt x="434" y="315"/>
                  </a:cubicBezTo>
                  <a:cubicBezTo>
                    <a:pt x="467" y="282"/>
                    <a:pt x="509" y="265"/>
                    <a:pt x="546" y="265"/>
                  </a:cubicBezTo>
                  <a:close/>
                  <a:moveTo>
                    <a:pt x="575" y="1"/>
                  </a:moveTo>
                  <a:cubicBezTo>
                    <a:pt x="528" y="1"/>
                    <a:pt x="481" y="24"/>
                    <a:pt x="434" y="48"/>
                  </a:cubicBezTo>
                  <a:cubicBezTo>
                    <a:pt x="367" y="81"/>
                    <a:pt x="300" y="148"/>
                    <a:pt x="267" y="215"/>
                  </a:cubicBezTo>
                  <a:cubicBezTo>
                    <a:pt x="200" y="282"/>
                    <a:pt x="167" y="348"/>
                    <a:pt x="134" y="448"/>
                  </a:cubicBezTo>
                  <a:lnTo>
                    <a:pt x="134" y="315"/>
                  </a:lnTo>
                  <a:cubicBezTo>
                    <a:pt x="134" y="315"/>
                    <a:pt x="134" y="282"/>
                    <a:pt x="134" y="282"/>
                  </a:cubicBezTo>
                  <a:lnTo>
                    <a:pt x="100" y="282"/>
                  </a:lnTo>
                  <a:lnTo>
                    <a:pt x="34" y="315"/>
                  </a:lnTo>
                  <a:cubicBezTo>
                    <a:pt x="0" y="348"/>
                    <a:pt x="0" y="348"/>
                    <a:pt x="0" y="382"/>
                  </a:cubicBezTo>
                  <a:cubicBezTo>
                    <a:pt x="0" y="382"/>
                    <a:pt x="0" y="415"/>
                    <a:pt x="0" y="448"/>
                  </a:cubicBezTo>
                  <a:lnTo>
                    <a:pt x="0" y="2450"/>
                  </a:lnTo>
                  <a:cubicBezTo>
                    <a:pt x="0" y="2450"/>
                    <a:pt x="0" y="2483"/>
                    <a:pt x="0" y="2483"/>
                  </a:cubicBezTo>
                  <a:lnTo>
                    <a:pt x="34" y="2483"/>
                  </a:lnTo>
                  <a:lnTo>
                    <a:pt x="100" y="2450"/>
                  </a:lnTo>
                  <a:cubicBezTo>
                    <a:pt x="134" y="2416"/>
                    <a:pt x="134" y="2416"/>
                    <a:pt x="134" y="2383"/>
                  </a:cubicBezTo>
                  <a:cubicBezTo>
                    <a:pt x="134" y="2383"/>
                    <a:pt x="134" y="2350"/>
                    <a:pt x="134" y="2316"/>
                  </a:cubicBezTo>
                  <a:lnTo>
                    <a:pt x="134" y="1649"/>
                  </a:lnTo>
                  <a:cubicBezTo>
                    <a:pt x="167" y="1683"/>
                    <a:pt x="200" y="1716"/>
                    <a:pt x="267" y="1749"/>
                  </a:cubicBezTo>
                  <a:cubicBezTo>
                    <a:pt x="334" y="1749"/>
                    <a:pt x="401" y="1716"/>
                    <a:pt x="467" y="1683"/>
                  </a:cubicBezTo>
                  <a:cubicBezTo>
                    <a:pt x="534" y="1649"/>
                    <a:pt x="567" y="1616"/>
                    <a:pt x="634" y="1549"/>
                  </a:cubicBezTo>
                  <a:cubicBezTo>
                    <a:pt x="667" y="1482"/>
                    <a:pt x="734" y="1416"/>
                    <a:pt x="767" y="1316"/>
                  </a:cubicBezTo>
                  <a:cubicBezTo>
                    <a:pt x="801" y="1216"/>
                    <a:pt x="834" y="1149"/>
                    <a:pt x="868" y="1049"/>
                  </a:cubicBezTo>
                  <a:cubicBezTo>
                    <a:pt x="868" y="949"/>
                    <a:pt x="901" y="815"/>
                    <a:pt x="901" y="715"/>
                  </a:cubicBezTo>
                  <a:cubicBezTo>
                    <a:pt x="901" y="682"/>
                    <a:pt x="901" y="649"/>
                    <a:pt x="901" y="615"/>
                  </a:cubicBezTo>
                  <a:cubicBezTo>
                    <a:pt x="901" y="582"/>
                    <a:pt x="901" y="548"/>
                    <a:pt x="901" y="515"/>
                  </a:cubicBezTo>
                  <a:cubicBezTo>
                    <a:pt x="901" y="415"/>
                    <a:pt x="901" y="315"/>
                    <a:pt x="868" y="248"/>
                  </a:cubicBezTo>
                  <a:cubicBezTo>
                    <a:pt x="834" y="182"/>
                    <a:pt x="801" y="115"/>
                    <a:pt x="767" y="48"/>
                  </a:cubicBezTo>
                  <a:cubicBezTo>
                    <a:pt x="734" y="15"/>
                    <a:pt x="667" y="15"/>
                    <a:pt x="634" y="15"/>
                  </a:cubicBezTo>
                  <a:cubicBezTo>
                    <a:pt x="615" y="5"/>
                    <a:pt x="595" y="1"/>
                    <a:pt x="5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4120625" y="2097975"/>
              <a:ext cx="20850" cy="44850"/>
            </a:xfrm>
            <a:custGeom>
              <a:avLst/>
              <a:gdLst/>
              <a:ahLst/>
              <a:cxnLst/>
              <a:rect l="l" t="t" r="r" b="b"/>
              <a:pathLst>
                <a:path w="834" h="1794" extrusionOk="0">
                  <a:moveTo>
                    <a:pt x="651" y="1"/>
                  </a:moveTo>
                  <a:cubicBezTo>
                    <a:pt x="634" y="1"/>
                    <a:pt x="617" y="9"/>
                    <a:pt x="600" y="26"/>
                  </a:cubicBezTo>
                  <a:cubicBezTo>
                    <a:pt x="534" y="26"/>
                    <a:pt x="467" y="26"/>
                    <a:pt x="400" y="59"/>
                  </a:cubicBezTo>
                  <a:cubicBezTo>
                    <a:pt x="300" y="159"/>
                    <a:pt x="200" y="259"/>
                    <a:pt x="133" y="393"/>
                  </a:cubicBezTo>
                  <a:cubicBezTo>
                    <a:pt x="100" y="426"/>
                    <a:pt x="67" y="493"/>
                    <a:pt x="67" y="560"/>
                  </a:cubicBezTo>
                  <a:cubicBezTo>
                    <a:pt x="33" y="626"/>
                    <a:pt x="33" y="693"/>
                    <a:pt x="33" y="760"/>
                  </a:cubicBezTo>
                  <a:cubicBezTo>
                    <a:pt x="33" y="827"/>
                    <a:pt x="33" y="927"/>
                    <a:pt x="100" y="993"/>
                  </a:cubicBezTo>
                  <a:cubicBezTo>
                    <a:pt x="133" y="1060"/>
                    <a:pt x="200" y="1060"/>
                    <a:pt x="334" y="1060"/>
                  </a:cubicBezTo>
                  <a:lnTo>
                    <a:pt x="467" y="993"/>
                  </a:lnTo>
                  <a:lnTo>
                    <a:pt x="567" y="993"/>
                  </a:lnTo>
                  <a:cubicBezTo>
                    <a:pt x="600" y="993"/>
                    <a:pt x="634" y="1027"/>
                    <a:pt x="634" y="1027"/>
                  </a:cubicBezTo>
                  <a:cubicBezTo>
                    <a:pt x="634" y="1060"/>
                    <a:pt x="634" y="1093"/>
                    <a:pt x="634" y="1127"/>
                  </a:cubicBezTo>
                  <a:cubicBezTo>
                    <a:pt x="634" y="1160"/>
                    <a:pt x="634" y="1193"/>
                    <a:pt x="600" y="1227"/>
                  </a:cubicBezTo>
                  <a:cubicBezTo>
                    <a:pt x="600" y="1260"/>
                    <a:pt x="567" y="1294"/>
                    <a:pt x="567" y="1327"/>
                  </a:cubicBezTo>
                  <a:cubicBezTo>
                    <a:pt x="534" y="1360"/>
                    <a:pt x="500" y="1394"/>
                    <a:pt x="467" y="1427"/>
                  </a:cubicBezTo>
                  <a:cubicBezTo>
                    <a:pt x="467" y="1427"/>
                    <a:pt x="434" y="1460"/>
                    <a:pt x="400" y="1494"/>
                  </a:cubicBezTo>
                  <a:cubicBezTo>
                    <a:pt x="367" y="1494"/>
                    <a:pt x="300" y="1527"/>
                    <a:pt x="267" y="1527"/>
                  </a:cubicBezTo>
                  <a:cubicBezTo>
                    <a:pt x="200" y="1527"/>
                    <a:pt x="167" y="1494"/>
                    <a:pt x="167" y="1460"/>
                  </a:cubicBezTo>
                  <a:lnTo>
                    <a:pt x="100" y="1460"/>
                  </a:lnTo>
                  <a:lnTo>
                    <a:pt x="33" y="1527"/>
                  </a:lnTo>
                  <a:cubicBezTo>
                    <a:pt x="0" y="1527"/>
                    <a:pt x="0" y="1527"/>
                    <a:pt x="0" y="1560"/>
                  </a:cubicBezTo>
                  <a:cubicBezTo>
                    <a:pt x="0" y="1594"/>
                    <a:pt x="0" y="1594"/>
                    <a:pt x="0" y="1627"/>
                  </a:cubicBezTo>
                  <a:cubicBezTo>
                    <a:pt x="0" y="1660"/>
                    <a:pt x="0" y="1694"/>
                    <a:pt x="33" y="1727"/>
                  </a:cubicBezTo>
                  <a:cubicBezTo>
                    <a:pt x="33" y="1761"/>
                    <a:pt x="67" y="1794"/>
                    <a:pt x="100" y="1794"/>
                  </a:cubicBezTo>
                  <a:lnTo>
                    <a:pt x="234" y="1794"/>
                  </a:lnTo>
                  <a:cubicBezTo>
                    <a:pt x="300" y="1794"/>
                    <a:pt x="367" y="1761"/>
                    <a:pt x="400" y="1727"/>
                  </a:cubicBezTo>
                  <a:cubicBezTo>
                    <a:pt x="467" y="1694"/>
                    <a:pt x="534" y="1627"/>
                    <a:pt x="567" y="1594"/>
                  </a:cubicBezTo>
                  <a:cubicBezTo>
                    <a:pt x="667" y="1494"/>
                    <a:pt x="734" y="1360"/>
                    <a:pt x="801" y="1227"/>
                  </a:cubicBezTo>
                  <a:cubicBezTo>
                    <a:pt x="801" y="1160"/>
                    <a:pt x="834" y="1093"/>
                    <a:pt x="834" y="1027"/>
                  </a:cubicBezTo>
                  <a:cubicBezTo>
                    <a:pt x="834" y="960"/>
                    <a:pt x="834" y="927"/>
                    <a:pt x="834" y="860"/>
                  </a:cubicBezTo>
                  <a:cubicBezTo>
                    <a:pt x="801" y="827"/>
                    <a:pt x="801" y="793"/>
                    <a:pt x="767" y="760"/>
                  </a:cubicBezTo>
                  <a:cubicBezTo>
                    <a:pt x="734" y="760"/>
                    <a:pt x="701" y="726"/>
                    <a:pt x="667" y="726"/>
                  </a:cubicBezTo>
                  <a:lnTo>
                    <a:pt x="534" y="726"/>
                  </a:lnTo>
                  <a:lnTo>
                    <a:pt x="367" y="760"/>
                  </a:lnTo>
                  <a:lnTo>
                    <a:pt x="267" y="760"/>
                  </a:lnTo>
                  <a:cubicBezTo>
                    <a:pt x="267" y="760"/>
                    <a:pt x="234" y="760"/>
                    <a:pt x="234" y="726"/>
                  </a:cubicBezTo>
                  <a:cubicBezTo>
                    <a:pt x="234" y="693"/>
                    <a:pt x="234" y="660"/>
                    <a:pt x="234" y="660"/>
                  </a:cubicBezTo>
                  <a:cubicBezTo>
                    <a:pt x="234" y="593"/>
                    <a:pt x="234" y="526"/>
                    <a:pt x="300" y="460"/>
                  </a:cubicBezTo>
                  <a:cubicBezTo>
                    <a:pt x="334" y="393"/>
                    <a:pt x="367" y="360"/>
                    <a:pt x="434" y="326"/>
                  </a:cubicBezTo>
                  <a:cubicBezTo>
                    <a:pt x="467" y="293"/>
                    <a:pt x="534" y="293"/>
                    <a:pt x="567" y="293"/>
                  </a:cubicBezTo>
                  <a:cubicBezTo>
                    <a:pt x="600" y="293"/>
                    <a:pt x="634" y="293"/>
                    <a:pt x="634" y="326"/>
                  </a:cubicBezTo>
                  <a:lnTo>
                    <a:pt x="701" y="326"/>
                  </a:lnTo>
                  <a:lnTo>
                    <a:pt x="767" y="293"/>
                  </a:lnTo>
                  <a:cubicBezTo>
                    <a:pt x="801" y="259"/>
                    <a:pt x="801" y="259"/>
                    <a:pt x="801" y="259"/>
                  </a:cubicBezTo>
                  <a:cubicBezTo>
                    <a:pt x="801" y="226"/>
                    <a:pt x="801" y="193"/>
                    <a:pt x="801" y="193"/>
                  </a:cubicBezTo>
                  <a:cubicBezTo>
                    <a:pt x="801" y="126"/>
                    <a:pt x="801" y="93"/>
                    <a:pt x="767" y="93"/>
                  </a:cubicBezTo>
                  <a:cubicBezTo>
                    <a:pt x="767" y="59"/>
                    <a:pt x="734" y="26"/>
                    <a:pt x="701" y="26"/>
                  </a:cubicBezTo>
                  <a:cubicBezTo>
                    <a:pt x="684" y="9"/>
                    <a:pt x="667" y="1"/>
                    <a:pt x="6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3582725" y="1531750"/>
              <a:ext cx="1429375" cy="1812775"/>
            </a:xfrm>
            <a:custGeom>
              <a:avLst/>
              <a:gdLst/>
              <a:ahLst/>
              <a:cxnLst/>
              <a:rect l="l" t="t" r="r" b="b"/>
              <a:pathLst>
                <a:path w="57175" h="72511" extrusionOk="0">
                  <a:moveTo>
                    <a:pt x="56741" y="592"/>
                  </a:moveTo>
                  <a:lnTo>
                    <a:pt x="56741" y="39387"/>
                  </a:lnTo>
                  <a:lnTo>
                    <a:pt x="434" y="71910"/>
                  </a:lnTo>
                  <a:lnTo>
                    <a:pt x="434" y="33116"/>
                  </a:lnTo>
                  <a:lnTo>
                    <a:pt x="56741" y="592"/>
                  </a:lnTo>
                  <a:close/>
                  <a:moveTo>
                    <a:pt x="56958" y="0"/>
                  </a:moveTo>
                  <a:cubicBezTo>
                    <a:pt x="56916" y="0"/>
                    <a:pt x="56875" y="9"/>
                    <a:pt x="56841" y="25"/>
                  </a:cubicBezTo>
                  <a:lnTo>
                    <a:pt x="134" y="32782"/>
                  </a:lnTo>
                  <a:cubicBezTo>
                    <a:pt x="34" y="32816"/>
                    <a:pt x="1" y="32882"/>
                    <a:pt x="1" y="32982"/>
                  </a:cubicBezTo>
                  <a:lnTo>
                    <a:pt x="1" y="72310"/>
                  </a:lnTo>
                  <a:cubicBezTo>
                    <a:pt x="1" y="72377"/>
                    <a:pt x="34" y="72444"/>
                    <a:pt x="134" y="72477"/>
                  </a:cubicBezTo>
                  <a:cubicBezTo>
                    <a:pt x="134" y="72511"/>
                    <a:pt x="201" y="72511"/>
                    <a:pt x="234" y="72511"/>
                  </a:cubicBezTo>
                  <a:cubicBezTo>
                    <a:pt x="268" y="72511"/>
                    <a:pt x="301" y="72477"/>
                    <a:pt x="334" y="72477"/>
                  </a:cubicBezTo>
                  <a:lnTo>
                    <a:pt x="57075" y="39720"/>
                  </a:lnTo>
                  <a:cubicBezTo>
                    <a:pt x="57141" y="39687"/>
                    <a:pt x="57175" y="39587"/>
                    <a:pt x="57175" y="39520"/>
                  </a:cubicBezTo>
                  <a:lnTo>
                    <a:pt x="57175" y="226"/>
                  </a:lnTo>
                  <a:cubicBezTo>
                    <a:pt x="57175" y="125"/>
                    <a:pt x="57141" y="59"/>
                    <a:pt x="57075" y="25"/>
                  </a:cubicBezTo>
                  <a:cubicBezTo>
                    <a:pt x="57041" y="9"/>
                    <a:pt x="57000" y="0"/>
                    <a:pt x="569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3678625" y="2482225"/>
              <a:ext cx="15050" cy="32550"/>
            </a:xfrm>
            <a:custGeom>
              <a:avLst/>
              <a:gdLst/>
              <a:ahLst/>
              <a:cxnLst/>
              <a:rect l="l" t="t" r="r" b="b"/>
              <a:pathLst>
                <a:path w="602" h="1302" extrusionOk="0">
                  <a:moveTo>
                    <a:pt x="368" y="0"/>
                  </a:moveTo>
                  <a:cubicBezTo>
                    <a:pt x="334" y="0"/>
                    <a:pt x="301" y="0"/>
                    <a:pt x="268" y="34"/>
                  </a:cubicBezTo>
                  <a:cubicBezTo>
                    <a:pt x="201" y="67"/>
                    <a:pt x="168" y="100"/>
                    <a:pt x="134" y="167"/>
                  </a:cubicBezTo>
                  <a:cubicBezTo>
                    <a:pt x="101" y="200"/>
                    <a:pt x="101" y="234"/>
                    <a:pt x="67" y="267"/>
                  </a:cubicBezTo>
                  <a:cubicBezTo>
                    <a:pt x="34" y="300"/>
                    <a:pt x="34" y="367"/>
                    <a:pt x="34" y="401"/>
                  </a:cubicBezTo>
                  <a:cubicBezTo>
                    <a:pt x="1" y="434"/>
                    <a:pt x="1" y="501"/>
                    <a:pt x="34" y="534"/>
                  </a:cubicBezTo>
                  <a:cubicBezTo>
                    <a:pt x="1" y="567"/>
                    <a:pt x="1" y="601"/>
                    <a:pt x="34" y="634"/>
                  </a:cubicBezTo>
                  <a:cubicBezTo>
                    <a:pt x="34" y="667"/>
                    <a:pt x="34" y="701"/>
                    <a:pt x="67" y="701"/>
                  </a:cubicBezTo>
                  <a:cubicBezTo>
                    <a:pt x="67" y="734"/>
                    <a:pt x="101" y="734"/>
                    <a:pt x="101" y="734"/>
                  </a:cubicBezTo>
                  <a:lnTo>
                    <a:pt x="401" y="734"/>
                  </a:lnTo>
                  <a:cubicBezTo>
                    <a:pt x="401" y="734"/>
                    <a:pt x="434" y="734"/>
                    <a:pt x="434" y="767"/>
                  </a:cubicBezTo>
                  <a:cubicBezTo>
                    <a:pt x="468" y="801"/>
                    <a:pt x="468" y="801"/>
                    <a:pt x="434" y="834"/>
                  </a:cubicBezTo>
                  <a:cubicBezTo>
                    <a:pt x="468" y="868"/>
                    <a:pt x="468" y="901"/>
                    <a:pt x="434" y="934"/>
                  </a:cubicBezTo>
                  <a:cubicBezTo>
                    <a:pt x="434" y="934"/>
                    <a:pt x="434" y="968"/>
                    <a:pt x="401" y="1001"/>
                  </a:cubicBezTo>
                  <a:cubicBezTo>
                    <a:pt x="401" y="1034"/>
                    <a:pt x="368" y="1068"/>
                    <a:pt x="334" y="1068"/>
                  </a:cubicBezTo>
                  <a:cubicBezTo>
                    <a:pt x="334" y="1101"/>
                    <a:pt x="301" y="1101"/>
                    <a:pt x="268" y="1134"/>
                  </a:cubicBezTo>
                  <a:cubicBezTo>
                    <a:pt x="234" y="1134"/>
                    <a:pt x="234" y="1168"/>
                    <a:pt x="201" y="1168"/>
                  </a:cubicBezTo>
                  <a:lnTo>
                    <a:pt x="134" y="1168"/>
                  </a:lnTo>
                  <a:cubicBezTo>
                    <a:pt x="134" y="1134"/>
                    <a:pt x="101" y="1134"/>
                    <a:pt x="101" y="1134"/>
                  </a:cubicBezTo>
                  <a:cubicBezTo>
                    <a:pt x="101" y="1101"/>
                    <a:pt x="101" y="1101"/>
                    <a:pt x="101" y="1101"/>
                  </a:cubicBezTo>
                  <a:lnTo>
                    <a:pt x="101" y="1068"/>
                  </a:lnTo>
                  <a:lnTo>
                    <a:pt x="34" y="1101"/>
                  </a:lnTo>
                  <a:cubicBezTo>
                    <a:pt x="34" y="1101"/>
                    <a:pt x="34" y="1101"/>
                    <a:pt x="34" y="1134"/>
                  </a:cubicBezTo>
                  <a:cubicBezTo>
                    <a:pt x="34" y="1168"/>
                    <a:pt x="34" y="1201"/>
                    <a:pt x="67" y="1234"/>
                  </a:cubicBezTo>
                  <a:cubicBezTo>
                    <a:pt x="67" y="1234"/>
                    <a:pt x="101" y="1268"/>
                    <a:pt x="134" y="1301"/>
                  </a:cubicBezTo>
                  <a:lnTo>
                    <a:pt x="201" y="1301"/>
                  </a:lnTo>
                  <a:cubicBezTo>
                    <a:pt x="268" y="1301"/>
                    <a:pt x="301" y="1301"/>
                    <a:pt x="334" y="1268"/>
                  </a:cubicBezTo>
                  <a:cubicBezTo>
                    <a:pt x="368" y="1234"/>
                    <a:pt x="401" y="1201"/>
                    <a:pt x="434" y="1168"/>
                  </a:cubicBezTo>
                  <a:cubicBezTo>
                    <a:pt x="501" y="1134"/>
                    <a:pt x="534" y="1101"/>
                    <a:pt x="534" y="1068"/>
                  </a:cubicBezTo>
                  <a:cubicBezTo>
                    <a:pt x="568" y="1001"/>
                    <a:pt x="601" y="968"/>
                    <a:pt x="601" y="901"/>
                  </a:cubicBezTo>
                  <a:cubicBezTo>
                    <a:pt x="601" y="868"/>
                    <a:pt x="601" y="801"/>
                    <a:pt x="601" y="767"/>
                  </a:cubicBezTo>
                  <a:cubicBezTo>
                    <a:pt x="601" y="734"/>
                    <a:pt x="601" y="701"/>
                    <a:pt x="601" y="667"/>
                  </a:cubicBezTo>
                  <a:cubicBezTo>
                    <a:pt x="601" y="634"/>
                    <a:pt x="568" y="601"/>
                    <a:pt x="568" y="601"/>
                  </a:cubicBezTo>
                  <a:cubicBezTo>
                    <a:pt x="534" y="567"/>
                    <a:pt x="534" y="567"/>
                    <a:pt x="501" y="567"/>
                  </a:cubicBezTo>
                  <a:lnTo>
                    <a:pt x="201" y="567"/>
                  </a:lnTo>
                  <a:cubicBezTo>
                    <a:pt x="201" y="567"/>
                    <a:pt x="201" y="534"/>
                    <a:pt x="168" y="534"/>
                  </a:cubicBezTo>
                  <a:cubicBezTo>
                    <a:pt x="168" y="501"/>
                    <a:pt x="168" y="501"/>
                    <a:pt x="168" y="467"/>
                  </a:cubicBezTo>
                  <a:cubicBezTo>
                    <a:pt x="168" y="434"/>
                    <a:pt x="168" y="401"/>
                    <a:pt x="168" y="367"/>
                  </a:cubicBezTo>
                  <a:cubicBezTo>
                    <a:pt x="168" y="367"/>
                    <a:pt x="201" y="334"/>
                    <a:pt x="201" y="300"/>
                  </a:cubicBezTo>
                  <a:cubicBezTo>
                    <a:pt x="234" y="267"/>
                    <a:pt x="234" y="267"/>
                    <a:pt x="268" y="234"/>
                  </a:cubicBezTo>
                  <a:lnTo>
                    <a:pt x="334" y="200"/>
                  </a:lnTo>
                  <a:lnTo>
                    <a:pt x="434" y="200"/>
                  </a:lnTo>
                  <a:cubicBezTo>
                    <a:pt x="468" y="200"/>
                    <a:pt x="468" y="200"/>
                    <a:pt x="468" y="234"/>
                  </a:cubicBezTo>
                  <a:lnTo>
                    <a:pt x="468" y="267"/>
                  </a:lnTo>
                  <a:lnTo>
                    <a:pt x="534" y="234"/>
                  </a:lnTo>
                  <a:lnTo>
                    <a:pt x="534" y="200"/>
                  </a:lnTo>
                  <a:lnTo>
                    <a:pt x="534" y="167"/>
                  </a:lnTo>
                  <a:cubicBezTo>
                    <a:pt x="534" y="167"/>
                    <a:pt x="534" y="134"/>
                    <a:pt x="534" y="100"/>
                  </a:cubicBezTo>
                  <a:cubicBezTo>
                    <a:pt x="501" y="67"/>
                    <a:pt x="501" y="34"/>
                    <a:pt x="468" y="34"/>
                  </a:cubicBezTo>
                  <a:cubicBezTo>
                    <a:pt x="434" y="0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3696150" y="2476375"/>
              <a:ext cx="2525" cy="30050"/>
            </a:xfrm>
            <a:custGeom>
              <a:avLst/>
              <a:gdLst/>
              <a:ahLst/>
              <a:cxnLst/>
              <a:rect l="l" t="t" r="r" b="b"/>
              <a:pathLst>
                <a:path w="101" h="1202" extrusionOk="0">
                  <a:moveTo>
                    <a:pt x="67" y="1"/>
                  </a:moveTo>
                  <a:lnTo>
                    <a:pt x="0" y="34"/>
                  </a:lnTo>
                  <a:lnTo>
                    <a:pt x="0" y="67"/>
                  </a:lnTo>
                  <a:cubicBezTo>
                    <a:pt x="0" y="67"/>
                    <a:pt x="0" y="67"/>
                    <a:pt x="0" y="101"/>
                  </a:cubicBezTo>
                  <a:lnTo>
                    <a:pt x="0" y="201"/>
                  </a:lnTo>
                  <a:lnTo>
                    <a:pt x="67" y="168"/>
                  </a:lnTo>
                  <a:lnTo>
                    <a:pt x="100" y="168"/>
                  </a:lnTo>
                  <a:cubicBezTo>
                    <a:pt x="100" y="134"/>
                    <a:pt x="100" y="134"/>
                    <a:pt x="100" y="134"/>
                  </a:cubicBezTo>
                  <a:lnTo>
                    <a:pt x="100" y="34"/>
                  </a:lnTo>
                  <a:cubicBezTo>
                    <a:pt x="100" y="1"/>
                    <a:pt x="100" y="1"/>
                    <a:pt x="100" y="1"/>
                  </a:cubicBezTo>
                  <a:close/>
                  <a:moveTo>
                    <a:pt x="34" y="334"/>
                  </a:moveTo>
                  <a:cubicBezTo>
                    <a:pt x="34" y="334"/>
                    <a:pt x="34" y="368"/>
                    <a:pt x="34" y="368"/>
                  </a:cubicBezTo>
                  <a:cubicBezTo>
                    <a:pt x="34" y="368"/>
                    <a:pt x="34" y="401"/>
                    <a:pt x="34" y="401"/>
                  </a:cubicBezTo>
                  <a:lnTo>
                    <a:pt x="34" y="1202"/>
                  </a:lnTo>
                  <a:lnTo>
                    <a:pt x="67" y="1202"/>
                  </a:lnTo>
                  <a:cubicBezTo>
                    <a:pt x="100" y="1168"/>
                    <a:pt x="100" y="1168"/>
                    <a:pt x="100" y="1168"/>
                  </a:cubicBezTo>
                  <a:cubicBezTo>
                    <a:pt x="100" y="1168"/>
                    <a:pt x="100" y="1135"/>
                    <a:pt x="100" y="1135"/>
                  </a:cubicBezTo>
                  <a:lnTo>
                    <a:pt x="100" y="334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3700325" y="2471375"/>
              <a:ext cx="10025" cy="29000"/>
            </a:xfrm>
            <a:custGeom>
              <a:avLst/>
              <a:gdLst/>
              <a:ahLst/>
              <a:cxnLst/>
              <a:rect l="l" t="t" r="r" b="b"/>
              <a:pathLst>
                <a:path w="401" h="1160" extrusionOk="0">
                  <a:moveTo>
                    <a:pt x="167" y="1"/>
                  </a:moveTo>
                  <a:lnTo>
                    <a:pt x="133" y="34"/>
                  </a:lnTo>
                  <a:cubicBezTo>
                    <a:pt x="133" y="34"/>
                    <a:pt x="133" y="67"/>
                    <a:pt x="133" y="67"/>
                  </a:cubicBezTo>
                  <a:cubicBezTo>
                    <a:pt x="100" y="67"/>
                    <a:pt x="100" y="101"/>
                    <a:pt x="133" y="101"/>
                  </a:cubicBezTo>
                  <a:lnTo>
                    <a:pt x="133" y="368"/>
                  </a:lnTo>
                  <a:lnTo>
                    <a:pt x="33" y="434"/>
                  </a:lnTo>
                  <a:cubicBezTo>
                    <a:pt x="33" y="434"/>
                    <a:pt x="33" y="468"/>
                    <a:pt x="33" y="468"/>
                  </a:cubicBezTo>
                  <a:cubicBezTo>
                    <a:pt x="0" y="468"/>
                    <a:pt x="0" y="468"/>
                    <a:pt x="33" y="501"/>
                  </a:cubicBezTo>
                  <a:lnTo>
                    <a:pt x="33" y="534"/>
                  </a:lnTo>
                  <a:cubicBezTo>
                    <a:pt x="0" y="534"/>
                    <a:pt x="0" y="568"/>
                    <a:pt x="33" y="568"/>
                  </a:cubicBezTo>
                  <a:lnTo>
                    <a:pt x="133" y="534"/>
                  </a:lnTo>
                  <a:lnTo>
                    <a:pt x="133" y="935"/>
                  </a:lnTo>
                  <a:cubicBezTo>
                    <a:pt x="100" y="1001"/>
                    <a:pt x="133" y="1068"/>
                    <a:pt x="167" y="1135"/>
                  </a:cubicBezTo>
                  <a:cubicBezTo>
                    <a:pt x="184" y="1151"/>
                    <a:pt x="200" y="1160"/>
                    <a:pt x="221" y="1160"/>
                  </a:cubicBezTo>
                  <a:cubicBezTo>
                    <a:pt x="242" y="1160"/>
                    <a:pt x="267" y="1151"/>
                    <a:pt x="300" y="1135"/>
                  </a:cubicBezTo>
                  <a:lnTo>
                    <a:pt x="367" y="1101"/>
                  </a:lnTo>
                  <a:lnTo>
                    <a:pt x="400" y="1068"/>
                  </a:lnTo>
                  <a:cubicBezTo>
                    <a:pt x="400" y="1068"/>
                    <a:pt x="400" y="1035"/>
                    <a:pt x="400" y="1035"/>
                  </a:cubicBezTo>
                  <a:lnTo>
                    <a:pt x="400" y="968"/>
                  </a:lnTo>
                  <a:lnTo>
                    <a:pt x="367" y="968"/>
                  </a:lnTo>
                  <a:lnTo>
                    <a:pt x="300" y="1001"/>
                  </a:lnTo>
                  <a:lnTo>
                    <a:pt x="234" y="1001"/>
                  </a:lnTo>
                  <a:lnTo>
                    <a:pt x="234" y="935"/>
                  </a:lnTo>
                  <a:cubicBezTo>
                    <a:pt x="234" y="935"/>
                    <a:pt x="234" y="901"/>
                    <a:pt x="234" y="901"/>
                  </a:cubicBezTo>
                  <a:lnTo>
                    <a:pt x="200" y="468"/>
                  </a:lnTo>
                  <a:lnTo>
                    <a:pt x="334" y="368"/>
                  </a:lnTo>
                  <a:lnTo>
                    <a:pt x="367" y="368"/>
                  </a:lnTo>
                  <a:cubicBezTo>
                    <a:pt x="367" y="334"/>
                    <a:pt x="367" y="334"/>
                    <a:pt x="367" y="334"/>
                  </a:cubicBezTo>
                  <a:lnTo>
                    <a:pt x="367" y="267"/>
                  </a:lnTo>
                  <a:cubicBezTo>
                    <a:pt x="367" y="234"/>
                    <a:pt x="367" y="234"/>
                    <a:pt x="367" y="234"/>
                  </a:cubicBezTo>
                  <a:lnTo>
                    <a:pt x="334" y="234"/>
                  </a:lnTo>
                  <a:lnTo>
                    <a:pt x="200" y="334"/>
                  </a:lnTo>
                  <a:lnTo>
                    <a:pt x="200" y="34"/>
                  </a:lnTo>
                  <a:cubicBezTo>
                    <a:pt x="200" y="34"/>
                    <a:pt x="200" y="34"/>
                    <a:pt x="2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3712000" y="2470550"/>
              <a:ext cx="13350" cy="24200"/>
            </a:xfrm>
            <a:custGeom>
              <a:avLst/>
              <a:gdLst/>
              <a:ahLst/>
              <a:cxnLst/>
              <a:rect l="l" t="t" r="r" b="b"/>
              <a:pathLst>
                <a:path w="534" h="968" extrusionOk="0">
                  <a:moveTo>
                    <a:pt x="350" y="142"/>
                  </a:moveTo>
                  <a:cubicBezTo>
                    <a:pt x="367" y="142"/>
                    <a:pt x="384" y="150"/>
                    <a:pt x="400" y="167"/>
                  </a:cubicBezTo>
                  <a:cubicBezTo>
                    <a:pt x="434" y="200"/>
                    <a:pt x="434" y="267"/>
                    <a:pt x="434" y="300"/>
                  </a:cubicBezTo>
                  <a:lnTo>
                    <a:pt x="133" y="501"/>
                  </a:lnTo>
                  <a:cubicBezTo>
                    <a:pt x="133" y="467"/>
                    <a:pt x="133" y="401"/>
                    <a:pt x="133" y="401"/>
                  </a:cubicBezTo>
                  <a:cubicBezTo>
                    <a:pt x="167" y="367"/>
                    <a:pt x="167" y="334"/>
                    <a:pt x="167" y="300"/>
                  </a:cubicBezTo>
                  <a:cubicBezTo>
                    <a:pt x="200" y="267"/>
                    <a:pt x="200" y="234"/>
                    <a:pt x="234" y="234"/>
                  </a:cubicBezTo>
                  <a:cubicBezTo>
                    <a:pt x="234" y="200"/>
                    <a:pt x="267" y="200"/>
                    <a:pt x="300" y="167"/>
                  </a:cubicBezTo>
                  <a:cubicBezTo>
                    <a:pt x="317" y="150"/>
                    <a:pt x="334" y="142"/>
                    <a:pt x="350" y="142"/>
                  </a:cubicBezTo>
                  <a:close/>
                  <a:moveTo>
                    <a:pt x="400" y="0"/>
                  </a:moveTo>
                  <a:cubicBezTo>
                    <a:pt x="367" y="0"/>
                    <a:pt x="300" y="0"/>
                    <a:pt x="300" y="34"/>
                  </a:cubicBezTo>
                  <a:cubicBezTo>
                    <a:pt x="234" y="67"/>
                    <a:pt x="200" y="67"/>
                    <a:pt x="200" y="100"/>
                  </a:cubicBezTo>
                  <a:cubicBezTo>
                    <a:pt x="167" y="167"/>
                    <a:pt x="133" y="200"/>
                    <a:pt x="100" y="234"/>
                  </a:cubicBezTo>
                  <a:cubicBezTo>
                    <a:pt x="100" y="300"/>
                    <a:pt x="67" y="334"/>
                    <a:pt x="67" y="401"/>
                  </a:cubicBezTo>
                  <a:cubicBezTo>
                    <a:pt x="33" y="434"/>
                    <a:pt x="33" y="501"/>
                    <a:pt x="33" y="534"/>
                  </a:cubicBezTo>
                  <a:cubicBezTo>
                    <a:pt x="33" y="601"/>
                    <a:pt x="0" y="634"/>
                    <a:pt x="0" y="701"/>
                  </a:cubicBezTo>
                  <a:cubicBezTo>
                    <a:pt x="0" y="734"/>
                    <a:pt x="0" y="801"/>
                    <a:pt x="33" y="834"/>
                  </a:cubicBezTo>
                  <a:cubicBezTo>
                    <a:pt x="33" y="868"/>
                    <a:pt x="67" y="901"/>
                    <a:pt x="67" y="934"/>
                  </a:cubicBezTo>
                  <a:cubicBezTo>
                    <a:pt x="100" y="934"/>
                    <a:pt x="133" y="968"/>
                    <a:pt x="167" y="968"/>
                  </a:cubicBezTo>
                  <a:cubicBezTo>
                    <a:pt x="200" y="968"/>
                    <a:pt x="234" y="968"/>
                    <a:pt x="267" y="934"/>
                  </a:cubicBezTo>
                  <a:cubicBezTo>
                    <a:pt x="300" y="901"/>
                    <a:pt x="334" y="901"/>
                    <a:pt x="367" y="868"/>
                  </a:cubicBezTo>
                  <a:cubicBezTo>
                    <a:pt x="367" y="834"/>
                    <a:pt x="400" y="801"/>
                    <a:pt x="434" y="767"/>
                  </a:cubicBezTo>
                  <a:cubicBezTo>
                    <a:pt x="434" y="734"/>
                    <a:pt x="467" y="701"/>
                    <a:pt x="467" y="667"/>
                  </a:cubicBezTo>
                  <a:cubicBezTo>
                    <a:pt x="467" y="634"/>
                    <a:pt x="467" y="601"/>
                    <a:pt x="467" y="601"/>
                  </a:cubicBezTo>
                  <a:cubicBezTo>
                    <a:pt x="467" y="567"/>
                    <a:pt x="467" y="567"/>
                    <a:pt x="467" y="567"/>
                  </a:cubicBezTo>
                  <a:lnTo>
                    <a:pt x="434" y="601"/>
                  </a:lnTo>
                  <a:cubicBezTo>
                    <a:pt x="434" y="634"/>
                    <a:pt x="400" y="667"/>
                    <a:pt x="400" y="701"/>
                  </a:cubicBezTo>
                  <a:cubicBezTo>
                    <a:pt x="367" y="734"/>
                    <a:pt x="334" y="767"/>
                    <a:pt x="300" y="767"/>
                  </a:cubicBezTo>
                  <a:cubicBezTo>
                    <a:pt x="284" y="784"/>
                    <a:pt x="267" y="792"/>
                    <a:pt x="250" y="792"/>
                  </a:cubicBezTo>
                  <a:cubicBezTo>
                    <a:pt x="234" y="792"/>
                    <a:pt x="217" y="784"/>
                    <a:pt x="200" y="767"/>
                  </a:cubicBezTo>
                  <a:cubicBezTo>
                    <a:pt x="167" y="734"/>
                    <a:pt x="133" y="667"/>
                    <a:pt x="133" y="634"/>
                  </a:cubicBezTo>
                  <a:lnTo>
                    <a:pt x="534" y="401"/>
                  </a:lnTo>
                  <a:cubicBezTo>
                    <a:pt x="534" y="367"/>
                    <a:pt x="534" y="367"/>
                    <a:pt x="534" y="367"/>
                  </a:cubicBezTo>
                  <a:lnTo>
                    <a:pt x="534" y="300"/>
                  </a:lnTo>
                  <a:cubicBezTo>
                    <a:pt x="534" y="267"/>
                    <a:pt x="534" y="200"/>
                    <a:pt x="534" y="134"/>
                  </a:cubicBezTo>
                  <a:cubicBezTo>
                    <a:pt x="500" y="100"/>
                    <a:pt x="500" y="67"/>
                    <a:pt x="467" y="34"/>
                  </a:cubicBezTo>
                  <a:cubicBezTo>
                    <a:pt x="434" y="0"/>
                    <a:pt x="434" y="0"/>
                    <a:pt x="4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3730325" y="2456575"/>
              <a:ext cx="18375" cy="31500"/>
            </a:xfrm>
            <a:custGeom>
              <a:avLst/>
              <a:gdLst/>
              <a:ahLst/>
              <a:cxnLst/>
              <a:rect l="l" t="t" r="r" b="b"/>
              <a:pathLst>
                <a:path w="735" h="1260" extrusionOk="0">
                  <a:moveTo>
                    <a:pt x="631" y="1"/>
                  </a:moveTo>
                  <a:cubicBezTo>
                    <a:pt x="601" y="1"/>
                    <a:pt x="568" y="9"/>
                    <a:pt x="535" y="26"/>
                  </a:cubicBezTo>
                  <a:cubicBezTo>
                    <a:pt x="501" y="26"/>
                    <a:pt x="501" y="59"/>
                    <a:pt x="468" y="59"/>
                  </a:cubicBezTo>
                  <a:cubicBezTo>
                    <a:pt x="435" y="92"/>
                    <a:pt x="435" y="92"/>
                    <a:pt x="435" y="126"/>
                  </a:cubicBezTo>
                  <a:cubicBezTo>
                    <a:pt x="401" y="159"/>
                    <a:pt x="401" y="159"/>
                    <a:pt x="368" y="192"/>
                  </a:cubicBezTo>
                  <a:cubicBezTo>
                    <a:pt x="368" y="226"/>
                    <a:pt x="368" y="226"/>
                    <a:pt x="368" y="259"/>
                  </a:cubicBezTo>
                  <a:cubicBezTo>
                    <a:pt x="334" y="226"/>
                    <a:pt x="301" y="226"/>
                    <a:pt x="301" y="192"/>
                  </a:cubicBezTo>
                  <a:cubicBezTo>
                    <a:pt x="234" y="192"/>
                    <a:pt x="201" y="192"/>
                    <a:pt x="168" y="226"/>
                  </a:cubicBezTo>
                  <a:cubicBezTo>
                    <a:pt x="168" y="226"/>
                    <a:pt x="134" y="259"/>
                    <a:pt x="134" y="259"/>
                  </a:cubicBezTo>
                  <a:lnTo>
                    <a:pt x="68" y="326"/>
                  </a:lnTo>
                  <a:lnTo>
                    <a:pt x="68" y="359"/>
                  </a:lnTo>
                  <a:cubicBezTo>
                    <a:pt x="67" y="359"/>
                    <a:pt x="67" y="360"/>
                    <a:pt x="67" y="360"/>
                  </a:cubicBezTo>
                  <a:lnTo>
                    <a:pt x="67" y="360"/>
                  </a:lnTo>
                  <a:lnTo>
                    <a:pt x="34" y="392"/>
                  </a:lnTo>
                  <a:lnTo>
                    <a:pt x="1" y="392"/>
                  </a:lnTo>
                  <a:cubicBezTo>
                    <a:pt x="1" y="426"/>
                    <a:pt x="1" y="426"/>
                    <a:pt x="1" y="426"/>
                  </a:cubicBezTo>
                  <a:lnTo>
                    <a:pt x="1" y="1226"/>
                  </a:lnTo>
                  <a:cubicBezTo>
                    <a:pt x="1" y="1226"/>
                    <a:pt x="1" y="1226"/>
                    <a:pt x="1" y="1260"/>
                  </a:cubicBezTo>
                  <a:lnTo>
                    <a:pt x="34" y="1260"/>
                  </a:lnTo>
                  <a:lnTo>
                    <a:pt x="68" y="1226"/>
                  </a:lnTo>
                  <a:cubicBezTo>
                    <a:pt x="68" y="1226"/>
                    <a:pt x="68" y="1193"/>
                    <a:pt x="68" y="1193"/>
                  </a:cubicBezTo>
                  <a:cubicBezTo>
                    <a:pt x="101" y="1193"/>
                    <a:pt x="101" y="1160"/>
                    <a:pt x="68" y="1160"/>
                  </a:cubicBezTo>
                  <a:lnTo>
                    <a:pt x="68" y="693"/>
                  </a:lnTo>
                  <a:cubicBezTo>
                    <a:pt x="68" y="626"/>
                    <a:pt x="101" y="559"/>
                    <a:pt x="101" y="493"/>
                  </a:cubicBezTo>
                  <a:cubicBezTo>
                    <a:pt x="134" y="459"/>
                    <a:pt x="168" y="426"/>
                    <a:pt x="201" y="392"/>
                  </a:cubicBezTo>
                  <a:cubicBezTo>
                    <a:pt x="234" y="376"/>
                    <a:pt x="251" y="367"/>
                    <a:pt x="264" y="367"/>
                  </a:cubicBezTo>
                  <a:cubicBezTo>
                    <a:pt x="276" y="367"/>
                    <a:pt x="284" y="376"/>
                    <a:pt x="301" y="392"/>
                  </a:cubicBezTo>
                  <a:cubicBezTo>
                    <a:pt x="334" y="426"/>
                    <a:pt x="334" y="493"/>
                    <a:pt x="334" y="559"/>
                  </a:cubicBezTo>
                  <a:lnTo>
                    <a:pt x="334" y="1026"/>
                  </a:lnTo>
                  <a:lnTo>
                    <a:pt x="401" y="1026"/>
                  </a:lnTo>
                  <a:cubicBezTo>
                    <a:pt x="401" y="993"/>
                    <a:pt x="435" y="993"/>
                    <a:pt x="435" y="993"/>
                  </a:cubicBezTo>
                  <a:cubicBezTo>
                    <a:pt x="435" y="960"/>
                    <a:pt x="435" y="960"/>
                    <a:pt x="435" y="960"/>
                  </a:cubicBezTo>
                  <a:lnTo>
                    <a:pt x="435" y="493"/>
                  </a:lnTo>
                  <a:cubicBezTo>
                    <a:pt x="435" y="426"/>
                    <a:pt x="435" y="359"/>
                    <a:pt x="468" y="292"/>
                  </a:cubicBezTo>
                  <a:cubicBezTo>
                    <a:pt x="468" y="226"/>
                    <a:pt x="501" y="192"/>
                    <a:pt x="535" y="159"/>
                  </a:cubicBezTo>
                  <a:cubicBezTo>
                    <a:pt x="557" y="148"/>
                    <a:pt x="575" y="144"/>
                    <a:pt x="590" y="144"/>
                  </a:cubicBezTo>
                  <a:cubicBezTo>
                    <a:pt x="620" y="144"/>
                    <a:pt x="635" y="159"/>
                    <a:pt x="635" y="159"/>
                  </a:cubicBezTo>
                  <a:cubicBezTo>
                    <a:pt x="668" y="226"/>
                    <a:pt x="701" y="292"/>
                    <a:pt x="668" y="359"/>
                  </a:cubicBezTo>
                  <a:lnTo>
                    <a:pt x="668" y="793"/>
                  </a:lnTo>
                  <a:cubicBezTo>
                    <a:pt x="668" y="793"/>
                    <a:pt x="668" y="793"/>
                    <a:pt x="668" y="826"/>
                  </a:cubicBezTo>
                  <a:lnTo>
                    <a:pt x="735" y="793"/>
                  </a:lnTo>
                  <a:lnTo>
                    <a:pt x="735" y="759"/>
                  </a:lnTo>
                  <a:cubicBezTo>
                    <a:pt x="735" y="759"/>
                    <a:pt x="735" y="759"/>
                    <a:pt x="735" y="726"/>
                  </a:cubicBezTo>
                  <a:lnTo>
                    <a:pt x="735" y="259"/>
                  </a:lnTo>
                  <a:cubicBezTo>
                    <a:pt x="735" y="192"/>
                    <a:pt x="735" y="92"/>
                    <a:pt x="701" y="26"/>
                  </a:cubicBezTo>
                  <a:cubicBezTo>
                    <a:pt x="685" y="9"/>
                    <a:pt x="660" y="1"/>
                    <a:pt x="6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3752025" y="2446350"/>
              <a:ext cx="10850" cy="25050"/>
            </a:xfrm>
            <a:custGeom>
              <a:avLst/>
              <a:gdLst/>
              <a:ahLst/>
              <a:cxnLst/>
              <a:rect l="l" t="t" r="r" b="b"/>
              <a:pathLst>
                <a:path w="434" h="1002" extrusionOk="0">
                  <a:moveTo>
                    <a:pt x="367" y="501"/>
                  </a:moveTo>
                  <a:lnTo>
                    <a:pt x="367" y="568"/>
                  </a:lnTo>
                  <a:cubicBezTo>
                    <a:pt x="367" y="601"/>
                    <a:pt x="367" y="635"/>
                    <a:pt x="367" y="668"/>
                  </a:cubicBezTo>
                  <a:cubicBezTo>
                    <a:pt x="334" y="701"/>
                    <a:pt x="334" y="735"/>
                    <a:pt x="334" y="768"/>
                  </a:cubicBezTo>
                  <a:cubicBezTo>
                    <a:pt x="300" y="801"/>
                    <a:pt x="300" y="801"/>
                    <a:pt x="267" y="835"/>
                  </a:cubicBezTo>
                  <a:cubicBezTo>
                    <a:pt x="234" y="868"/>
                    <a:pt x="234" y="868"/>
                    <a:pt x="200" y="902"/>
                  </a:cubicBezTo>
                  <a:lnTo>
                    <a:pt x="67" y="902"/>
                  </a:lnTo>
                  <a:cubicBezTo>
                    <a:pt x="67" y="868"/>
                    <a:pt x="67" y="868"/>
                    <a:pt x="67" y="868"/>
                  </a:cubicBezTo>
                  <a:cubicBezTo>
                    <a:pt x="67" y="835"/>
                    <a:pt x="67" y="835"/>
                    <a:pt x="67" y="835"/>
                  </a:cubicBezTo>
                  <a:cubicBezTo>
                    <a:pt x="67" y="768"/>
                    <a:pt x="100" y="735"/>
                    <a:pt x="100" y="701"/>
                  </a:cubicBezTo>
                  <a:cubicBezTo>
                    <a:pt x="134" y="668"/>
                    <a:pt x="200" y="635"/>
                    <a:pt x="234" y="601"/>
                  </a:cubicBezTo>
                  <a:lnTo>
                    <a:pt x="367" y="501"/>
                  </a:lnTo>
                  <a:close/>
                  <a:moveTo>
                    <a:pt x="334" y="1"/>
                  </a:moveTo>
                  <a:cubicBezTo>
                    <a:pt x="300" y="1"/>
                    <a:pt x="267" y="34"/>
                    <a:pt x="234" y="34"/>
                  </a:cubicBezTo>
                  <a:cubicBezTo>
                    <a:pt x="200" y="68"/>
                    <a:pt x="167" y="68"/>
                    <a:pt x="134" y="101"/>
                  </a:cubicBezTo>
                  <a:cubicBezTo>
                    <a:pt x="134" y="134"/>
                    <a:pt x="100" y="168"/>
                    <a:pt x="67" y="201"/>
                  </a:cubicBezTo>
                  <a:cubicBezTo>
                    <a:pt x="67" y="234"/>
                    <a:pt x="34" y="268"/>
                    <a:pt x="34" y="301"/>
                  </a:cubicBezTo>
                  <a:cubicBezTo>
                    <a:pt x="34" y="334"/>
                    <a:pt x="34" y="368"/>
                    <a:pt x="34" y="368"/>
                  </a:cubicBezTo>
                  <a:cubicBezTo>
                    <a:pt x="34" y="401"/>
                    <a:pt x="34" y="401"/>
                    <a:pt x="34" y="401"/>
                  </a:cubicBezTo>
                  <a:lnTo>
                    <a:pt x="100" y="401"/>
                  </a:lnTo>
                  <a:lnTo>
                    <a:pt x="100" y="368"/>
                  </a:lnTo>
                  <a:lnTo>
                    <a:pt x="167" y="301"/>
                  </a:lnTo>
                  <a:cubicBezTo>
                    <a:pt x="167" y="268"/>
                    <a:pt x="200" y="234"/>
                    <a:pt x="234" y="234"/>
                  </a:cubicBezTo>
                  <a:cubicBezTo>
                    <a:pt x="250" y="218"/>
                    <a:pt x="267" y="209"/>
                    <a:pt x="284" y="209"/>
                  </a:cubicBezTo>
                  <a:cubicBezTo>
                    <a:pt x="300" y="209"/>
                    <a:pt x="317" y="218"/>
                    <a:pt x="334" y="234"/>
                  </a:cubicBezTo>
                  <a:cubicBezTo>
                    <a:pt x="367" y="234"/>
                    <a:pt x="367" y="268"/>
                    <a:pt x="367" y="334"/>
                  </a:cubicBezTo>
                  <a:lnTo>
                    <a:pt x="200" y="468"/>
                  </a:lnTo>
                  <a:cubicBezTo>
                    <a:pt x="167" y="501"/>
                    <a:pt x="134" y="535"/>
                    <a:pt x="100" y="568"/>
                  </a:cubicBezTo>
                  <a:cubicBezTo>
                    <a:pt x="100" y="601"/>
                    <a:pt x="67" y="635"/>
                    <a:pt x="34" y="668"/>
                  </a:cubicBezTo>
                  <a:cubicBezTo>
                    <a:pt x="34" y="701"/>
                    <a:pt x="0" y="735"/>
                    <a:pt x="0" y="768"/>
                  </a:cubicBezTo>
                  <a:cubicBezTo>
                    <a:pt x="0" y="801"/>
                    <a:pt x="0" y="868"/>
                    <a:pt x="0" y="902"/>
                  </a:cubicBezTo>
                  <a:cubicBezTo>
                    <a:pt x="0" y="902"/>
                    <a:pt x="0" y="935"/>
                    <a:pt x="0" y="935"/>
                  </a:cubicBezTo>
                  <a:cubicBezTo>
                    <a:pt x="0" y="968"/>
                    <a:pt x="0" y="968"/>
                    <a:pt x="34" y="1002"/>
                  </a:cubicBezTo>
                  <a:lnTo>
                    <a:pt x="100" y="1002"/>
                  </a:lnTo>
                  <a:cubicBezTo>
                    <a:pt x="100" y="1002"/>
                    <a:pt x="134" y="968"/>
                    <a:pt x="167" y="968"/>
                  </a:cubicBezTo>
                  <a:cubicBezTo>
                    <a:pt x="167" y="968"/>
                    <a:pt x="200" y="935"/>
                    <a:pt x="200" y="935"/>
                  </a:cubicBezTo>
                  <a:lnTo>
                    <a:pt x="267" y="868"/>
                  </a:lnTo>
                  <a:cubicBezTo>
                    <a:pt x="300" y="835"/>
                    <a:pt x="300" y="835"/>
                    <a:pt x="334" y="801"/>
                  </a:cubicBezTo>
                  <a:cubicBezTo>
                    <a:pt x="334" y="801"/>
                    <a:pt x="334" y="801"/>
                    <a:pt x="334" y="835"/>
                  </a:cubicBezTo>
                  <a:lnTo>
                    <a:pt x="367" y="835"/>
                  </a:lnTo>
                  <a:lnTo>
                    <a:pt x="400" y="801"/>
                  </a:lnTo>
                  <a:cubicBezTo>
                    <a:pt x="434" y="801"/>
                    <a:pt x="434" y="768"/>
                    <a:pt x="434" y="768"/>
                  </a:cubicBezTo>
                  <a:cubicBezTo>
                    <a:pt x="434" y="768"/>
                    <a:pt x="434" y="735"/>
                    <a:pt x="434" y="735"/>
                  </a:cubicBezTo>
                  <a:lnTo>
                    <a:pt x="434" y="234"/>
                  </a:lnTo>
                  <a:cubicBezTo>
                    <a:pt x="434" y="168"/>
                    <a:pt x="434" y="134"/>
                    <a:pt x="434" y="101"/>
                  </a:cubicBezTo>
                  <a:cubicBezTo>
                    <a:pt x="434" y="68"/>
                    <a:pt x="400" y="34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3768700" y="2438850"/>
              <a:ext cx="11700" cy="34225"/>
            </a:xfrm>
            <a:custGeom>
              <a:avLst/>
              <a:gdLst/>
              <a:ahLst/>
              <a:cxnLst/>
              <a:rect l="l" t="t" r="r" b="b"/>
              <a:pathLst>
                <a:path w="468" h="1369" extrusionOk="0">
                  <a:moveTo>
                    <a:pt x="284" y="142"/>
                  </a:moveTo>
                  <a:cubicBezTo>
                    <a:pt x="301" y="142"/>
                    <a:pt x="317" y="151"/>
                    <a:pt x="334" y="167"/>
                  </a:cubicBezTo>
                  <a:cubicBezTo>
                    <a:pt x="367" y="234"/>
                    <a:pt x="367" y="301"/>
                    <a:pt x="367" y="334"/>
                  </a:cubicBezTo>
                  <a:lnTo>
                    <a:pt x="367" y="434"/>
                  </a:lnTo>
                  <a:cubicBezTo>
                    <a:pt x="367" y="501"/>
                    <a:pt x="367" y="601"/>
                    <a:pt x="334" y="668"/>
                  </a:cubicBezTo>
                  <a:cubicBezTo>
                    <a:pt x="301" y="701"/>
                    <a:pt x="267" y="768"/>
                    <a:pt x="234" y="801"/>
                  </a:cubicBezTo>
                  <a:cubicBezTo>
                    <a:pt x="217" y="818"/>
                    <a:pt x="192" y="826"/>
                    <a:pt x="167" y="826"/>
                  </a:cubicBezTo>
                  <a:cubicBezTo>
                    <a:pt x="142" y="826"/>
                    <a:pt x="117" y="818"/>
                    <a:pt x="100" y="801"/>
                  </a:cubicBezTo>
                  <a:cubicBezTo>
                    <a:pt x="67" y="768"/>
                    <a:pt x="67" y="701"/>
                    <a:pt x="67" y="634"/>
                  </a:cubicBezTo>
                  <a:lnTo>
                    <a:pt x="67" y="501"/>
                  </a:lnTo>
                  <a:cubicBezTo>
                    <a:pt x="67" y="434"/>
                    <a:pt x="67" y="368"/>
                    <a:pt x="100" y="301"/>
                  </a:cubicBezTo>
                  <a:cubicBezTo>
                    <a:pt x="134" y="268"/>
                    <a:pt x="167" y="201"/>
                    <a:pt x="234" y="167"/>
                  </a:cubicBezTo>
                  <a:cubicBezTo>
                    <a:pt x="251" y="151"/>
                    <a:pt x="267" y="142"/>
                    <a:pt x="284" y="142"/>
                  </a:cubicBezTo>
                  <a:close/>
                  <a:moveTo>
                    <a:pt x="334" y="1"/>
                  </a:moveTo>
                  <a:cubicBezTo>
                    <a:pt x="301" y="1"/>
                    <a:pt x="267" y="1"/>
                    <a:pt x="234" y="34"/>
                  </a:cubicBezTo>
                  <a:cubicBezTo>
                    <a:pt x="200" y="34"/>
                    <a:pt x="134" y="67"/>
                    <a:pt x="134" y="134"/>
                  </a:cubicBezTo>
                  <a:cubicBezTo>
                    <a:pt x="100" y="167"/>
                    <a:pt x="67" y="201"/>
                    <a:pt x="67" y="234"/>
                  </a:cubicBezTo>
                  <a:lnTo>
                    <a:pt x="67" y="167"/>
                  </a:lnTo>
                  <a:lnTo>
                    <a:pt x="34" y="167"/>
                  </a:lnTo>
                  <a:cubicBezTo>
                    <a:pt x="0" y="167"/>
                    <a:pt x="0" y="201"/>
                    <a:pt x="34" y="201"/>
                  </a:cubicBezTo>
                  <a:cubicBezTo>
                    <a:pt x="0" y="201"/>
                    <a:pt x="0" y="234"/>
                    <a:pt x="34" y="234"/>
                  </a:cubicBezTo>
                  <a:lnTo>
                    <a:pt x="34" y="1335"/>
                  </a:lnTo>
                  <a:cubicBezTo>
                    <a:pt x="0" y="1335"/>
                    <a:pt x="0" y="1368"/>
                    <a:pt x="34" y="1368"/>
                  </a:cubicBezTo>
                  <a:lnTo>
                    <a:pt x="67" y="1335"/>
                  </a:lnTo>
                  <a:cubicBezTo>
                    <a:pt x="67" y="1335"/>
                    <a:pt x="67" y="1335"/>
                    <a:pt x="67" y="1302"/>
                  </a:cubicBezTo>
                  <a:cubicBezTo>
                    <a:pt x="67" y="1302"/>
                    <a:pt x="67" y="1302"/>
                    <a:pt x="67" y="1268"/>
                  </a:cubicBezTo>
                  <a:lnTo>
                    <a:pt x="67" y="901"/>
                  </a:lnTo>
                  <a:cubicBezTo>
                    <a:pt x="67" y="935"/>
                    <a:pt x="100" y="935"/>
                    <a:pt x="134" y="935"/>
                  </a:cubicBezTo>
                  <a:cubicBezTo>
                    <a:pt x="145" y="946"/>
                    <a:pt x="156" y="950"/>
                    <a:pt x="167" y="950"/>
                  </a:cubicBezTo>
                  <a:cubicBezTo>
                    <a:pt x="189" y="950"/>
                    <a:pt x="212" y="935"/>
                    <a:pt x="234" y="935"/>
                  </a:cubicBezTo>
                  <a:cubicBezTo>
                    <a:pt x="267" y="901"/>
                    <a:pt x="301" y="868"/>
                    <a:pt x="334" y="835"/>
                  </a:cubicBezTo>
                  <a:cubicBezTo>
                    <a:pt x="367" y="801"/>
                    <a:pt x="367" y="735"/>
                    <a:pt x="401" y="701"/>
                  </a:cubicBezTo>
                  <a:cubicBezTo>
                    <a:pt x="434" y="668"/>
                    <a:pt x="434" y="601"/>
                    <a:pt x="467" y="534"/>
                  </a:cubicBezTo>
                  <a:cubicBezTo>
                    <a:pt x="467" y="501"/>
                    <a:pt x="467" y="434"/>
                    <a:pt x="467" y="368"/>
                  </a:cubicBezTo>
                  <a:lnTo>
                    <a:pt x="467" y="268"/>
                  </a:lnTo>
                  <a:cubicBezTo>
                    <a:pt x="467" y="234"/>
                    <a:pt x="467" y="167"/>
                    <a:pt x="467" y="134"/>
                  </a:cubicBezTo>
                  <a:cubicBezTo>
                    <a:pt x="434" y="101"/>
                    <a:pt x="434" y="67"/>
                    <a:pt x="401" y="34"/>
                  </a:cubicBezTo>
                  <a:cubicBezTo>
                    <a:pt x="367" y="1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3955500" y="2320425"/>
              <a:ext cx="13375" cy="33400"/>
            </a:xfrm>
            <a:custGeom>
              <a:avLst/>
              <a:gdLst/>
              <a:ahLst/>
              <a:cxnLst/>
              <a:rect l="l" t="t" r="r" b="b"/>
              <a:pathLst>
                <a:path w="535" h="1336" extrusionOk="0">
                  <a:moveTo>
                    <a:pt x="501" y="1"/>
                  </a:moveTo>
                  <a:lnTo>
                    <a:pt x="34" y="301"/>
                  </a:lnTo>
                  <a:lnTo>
                    <a:pt x="0" y="301"/>
                  </a:lnTo>
                  <a:cubicBezTo>
                    <a:pt x="0" y="335"/>
                    <a:pt x="0" y="335"/>
                    <a:pt x="0" y="335"/>
                  </a:cubicBezTo>
                  <a:lnTo>
                    <a:pt x="0" y="401"/>
                  </a:lnTo>
                  <a:cubicBezTo>
                    <a:pt x="0" y="401"/>
                    <a:pt x="0" y="435"/>
                    <a:pt x="0" y="435"/>
                  </a:cubicBezTo>
                  <a:lnTo>
                    <a:pt x="34" y="435"/>
                  </a:lnTo>
                  <a:lnTo>
                    <a:pt x="234" y="335"/>
                  </a:lnTo>
                  <a:lnTo>
                    <a:pt x="234" y="1302"/>
                  </a:lnTo>
                  <a:lnTo>
                    <a:pt x="234" y="1335"/>
                  </a:lnTo>
                  <a:lnTo>
                    <a:pt x="301" y="1302"/>
                  </a:lnTo>
                  <a:cubicBezTo>
                    <a:pt x="301" y="1302"/>
                    <a:pt x="301" y="1269"/>
                    <a:pt x="301" y="1269"/>
                  </a:cubicBezTo>
                  <a:cubicBezTo>
                    <a:pt x="301" y="1269"/>
                    <a:pt x="301" y="1235"/>
                    <a:pt x="301" y="1235"/>
                  </a:cubicBezTo>
                  <a:lnTo>
                    <a:pt x="301" y="268"/>
                  </a:lnTo>
                  <a:lnTo>
                    <a:pt x="501" y="134"/>
                  </a:lnTo>
                  <a:cubicBezTo>
                    <a:pt x="534" y="134"/>
                    <a:pt x="534" y="134"/>
                    <a:pt x="534" y="101"/>
                  </a:cubicBezTo>
                  <a:cubicBezTo>
                    <a:pt x="534" y="101"/>
                    <a:pt x="534" y="101"/>
                    <a:pt x="534" y="68"/>
                  </a:cubicBezTo>
                  <a:lnTo>
                    <a:pt x="534" y="34"/>
                  </a:lnTo>
                  <a:cubicBezTo>
                    <a:pt x="534" y="1"/>
                    <a:pt x="534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3969675" y="2321275"/>
              <a:ext cx="12525" cy="34200"/>
            </a:xfrm>
            <a:custGeom>
              <a:avLst/>
              <a:gdLst/>
              <a:ahLst/>
              <a:cxnLst/>
              <a:rect l="l" t="t" r="r" b="b"/>
              <a:pathLst>
                <a:path w="501" h="1368" extrusionOk="0">
                  <a:moveTo>
                    <a:pt x="434" y="0"/>
                  </a:moveTo>
                  <a:lnTo>
                    <a:pt x="434" y="34"/>
                  </a:lnTo>
                  <a:cubicBezTo>
                    <a:pt x="401" y="34"/>
                    <a:pt x="401" y="67"/>
                    <a:pt x="434" y="67"/>
                  </a:cubicBezTo>
                  <a:lnTo>
                    <a:pt x="234" y="734"/>
                  </a:lnTo>
                  <a:lnTo>
                    <a:pt x="67" y="267"/>
                  </a:lnTo>
                  <a:cubicBezTo>
                    <a:pt x="67" y="267"/>
                    <a:pt x="67" y="267"/>
                    <a:pt x="67" y="234"/>
                  </a:cubicBezTo>
                  <a:lnTo>
                    <a:pt x="34" y="267"/>
                  </a:lnTo>
                  <a:cubicBezTo>
                    <a:pt x="0" y="267"/>
                    <a:pt x="0" y="267"/>
                    <a:pt x="0" y="301"/>
                  </a:cubicBezTo>
                  <a:cubicBezTo>
                    <a:pt x="0" y="301"/>
                    <a:pt x="0" y="301"/>
                    <a:pt x="0" y="334"/>
                  </a:cubicBezTo>
                  <a:lnTo>
                    <a:pt x="201" y="934"/>
                  </a:lnTo>
                  <a:lnTo>
                    <a:pt x="100" y="1368"/>
                  </a:lnTo>
                  <a:lnTo>
                    <a:pt x="167" y="1368"/>
                  </a:lnTo>
                  <a:cubicBezTo>
                    <a:pt x="167" y="1335"/>
                    <a:pt x="167" y="1335"/>
                    <a:pt x="167" y="1335"/>
                  </a:cubicBezTo>
                  <a:lnTo>
                    <a:pt x="167" y="1301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3984675" y="2313775"/>
              <a:ext cx="12550" cy="34200"/>
            </a:xfrm>
            <a:custGeom>
              <a:avLst/>
              <a:gdLst/>
              <a:ahLst/>
              <a:cxnLst/>
              <a:rect l="l" t="t" r="r" b="b"/>
              <a:pathLst>
                <a:path w="502" h="1368" extrusionOk="0">
                  <a:moveTo>
                    <a:pt x="368" y="167"/>
                  </a:moveTo>
                  <a:cubicBezTo>
                    <a:pt x="401" y="234"/>
                    <a:pt x="401" y="300"/>
                    <a:pt x="401" y="334"/>
                  </a:cubicBezTo>
                  <a:lnTo>
                    <a:pt x="401" y="434"/>
                  </a:lnTo>
                  <a:cubicBezTo>
                    <a:pt x="401" y="500"/>
                    <a:pt x="368" y="601"/>
                    <a:pt x="368" y="667"/>
                  </a:cubicBezTo>
                  <a:cubicBezTo>
                    <a:pt x="334" y="701"/>
                    <a:pt x="301" y="767"/>
                    <a:pt x="234" y="801"/>
                  </a:cubicBezTo>
                  <a:cubicBezTo>
                    <a:pt x="218" y="817"/>
                    <a:pt x="201" y="826"/>
                    <a:pt x="184" y="826"/>
                  </a:cubicBezTo>
                  <a:cubicBezTo>
                    <a:pt x="168" y="826"/>
                    <a:pt x="151" y="817"/>
                    <a:pt x="134" y="801"/>
                  </a:cubicBezTo>
                  <a:cubicBezTo>
                    <a:pt x="101" y="734"/>
                    <a:pt x="68" y="701"/>
                    <a:pt x="68" y="634"/>
                  </a:cubicBezTo>
                  <a:lnTo>
                    <a:pt x="68" y="500"/>
                  </a:lnTo>
                  <a:cubicBezTo>
                    <a:pt x="101" y="434"/>
                    <a:pt x="101" y="367"/>
                    <a:pt x="134" y="300"/>
                  </a:cubicBezTo>
                  <a:cubicBezTo>
                    <a:pt x="168" y="267"/>
                    <a:pt x="201" y="200"/>
                    <a:pt x="234" y="167"/>
                  </a:cubicBezTo>
                  <a:close/>
                  <a:moveTo>
                    <a:pt x="268" y="0"/>
                  </a:moveTo>
                  <a:cubicBezTo>
                    <a:pt x="201" y="33"/>
                    <a:pt x="168" y="67"/>
                    <a:pt x="134" y="100"/>
                  </a:cubicBezTo>
                  <a:cubicBezTo>
                    <a:pt x="134" y="134"/>
                    <a:pt x="101" y="167"/>
                    <a:pt x="101" y="234"/>
                  </a:cubicBezTo>
                  <a:lnTo>
                    <a:pt x="101" y="167"/>
                  </a:lnTo>
                  <a:cubicBezTo>
                    <a:pt x="101" y="167"/>
                    <a:pt x="101" y="167"/>
                    <a:pt x="101" y="134"/>
                  </a:cubicBezTo>
                  <a:lnTo>
                    <a:pt x="68" y="134"/>
                  </a:lnTo>
                  <a:lnTo>
                    <a:pt x="34" y="167"/>
                  </a:lnTo>
                  <a:cubicBezTo>
                    <a:pt x="1" y="167"/>
                    <a:pt x="1" y="200"/>
                    <a:pt x="1" y="200"/>
                  </a:cubicBezTo>
                  <a:cubicBezTo>
                    <a:pt x="1" y="200"/>
                    <a:pt x="1" y="234"/>
                    <a:pt x="1" y="234"/>
                  </a:cubicBezTo>
                  <a:lnTo>
                    <a:pt x="1" y="1334"/>
                  </a:lnTo>
                  <a:cubicBezTo>
                    <a:pt x="1" y="1334"/>
                    <a:pt x="1" y="1368"/>
                    <a:pt x="1" y="1368"/>
                  </a:cubicBezTo>
                  <a:lnTo>
                    <a:pt x="34" y="1368"/>
                  </a:lnTo>
                  <a:lnTo>
                    <a:pt x="68" y="1334"/>
                  </a:lnTo>
                  <a:cubicBezTo>
                    <a:pt x="68" y="1334"/>
                    <a:pt x="68" y="1334"/>
                    <a:pt x="101" y="1301"/>
                  </a:cubicBezTo>
                  <a:cubicBezTo>
                    <a:pt x="101" y="1301"/>
                    <a:pt x="101" y="1301"/>
                    <a:pt x="101" y="1268"/>
                  </a:cubicBezTo>
                  <a:lnTo>
                    <a:pt x="101" y="901"/>
                  </a:lnTo>
                  <a:cubicBezTo>
                    <a:pt x="101" y="934"/>
                    <a:pt x="134" y="934"/>
                    <a:pt x="134" y="967"/>
                  </a:cubicBezTo>
                  <a:cubicBezTo>
                    <a:pt x="201" y="967"/>
                    <a:pt x="234" y="934"/>
                    <a:pt x="268" y="934"/>
                  </a:cubicBezTo>
                  <a:cubicBezTo>
                    <a:pt x="301" y="901"/>
                    <a:pt x="334" y="867"/>
                    <a:pt x="334" y="834"/>
                  </a:cubicBezTo>
                  <a:cubicBezTo>
                    <a:pt x="368" y="801"/>
                    <a:pt x="401" y="734"/>
                    <a:pt x="434" y="701"/>
                  </a:cubicBezTo>
                  <a:cubicBezTo>
                    <a:pt x="434" y="667"/>
                    <a:pt x="468" y="601"/>
                    <a:pt x="468" y="534"/>
                  </a:cubicBezTo>
                  <a:cubicBezTo>
                    <a:pt x="501" y="500"/>
                    <a:pt x="501" y="434"/>
                    <a:pt x="501" y="367"/>
                  </a:cubicBezTo>
                  <a:lnTo>
                    <a:pt x="501" y="267"/>
                  </a:lnTo>
                  <a:cubicBezTo>
                    <a:pt x="501" y="200"/>
                    <a:pt x="501" y="167"/>
                    <a:pt x="468" y="134"/>
                  </a:cubicBezTo>
                  <a:cubicBezTo>
                    <a:pt x="468" y="67"/>
                    <a:pt x="434" y="33"/>
                    <a:pt x="434" y="33"/>
                  </a:cubicBezTo>
                  <a:cubicBezTo>
                    <a:pt x="401" y="0"/>
                    <a:pt x="368" y="0"/>
                    <a:pt x="3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3999700" y="2304600"/>
              <a:ext cx="12525" cy="24200"/>
            </a:xfrm>
            <a:custGeom>
              <a:avLst/>
              <a:gdLst/>
              <a:ahLst/>
              <a:cxnLst/>
              <a:rect l="l" t="t" r="r" b="b"/>
              <a:pathLst>
                <a:path w="501" h="968" extrusionOk="0">
                  <a:moveTo>
                    <a:pt x="367" y="167"/>
                  </a:moveTo>
                  <a:cubicBezTo>
                    <a:pt x="401" y="234"/>
                    <a:pt x="434" y="267"/>
                    <a:pt x="401" y="334"/>
                  </a:cubicBezTo>
                  <a:lnTo>
                    <a:pt x="123" y="488"/>
                  </a:lnTo>
                  <a:lnTo>
                    <a:pt x="123" y="488"/>
                  </a:lnTo>
                  <a:cubicBezTo>
                    <a:pt x="101" y="459"/>
                    <a:pt x="104" y="430"/>
                    <a:pt x="134" y="400"/>
                  </a:cubicBezTo>
                  <a:cubicBezTo>
                    <a:pt x="134" y="367"/>
                    <a:pt x="134" y="334"/>
                    <a:pt x="167" y="300"/>
                  </a:cubicBezTo>
                  <a:cubicBezTo>
                    <a:pt x="167" y="267"/>
                    <a:pt x="167" y="267"/>
                    <a:pt x="200" y="234"/>
                  </a:cubicBezTo>
                  <a:cubicBezTo>
                    <a:pt x="200" y="200"/>
                    <a:pt x="234" y="200"/>
                    <a:pt x="267" y="167"/>
                  </a:cubicBezTo>
                  <a:close/>
                  <a:moveTo>
                    <a:pt x="367" y="0"/>
                  </a:moveTo>
                  <a:cubicBezTo>
                    <a:pt x="334" y="0"/>
                    <a:pt x="300" y="0"/>
                    <a:pt x="267" y="34"/>
                  </a:cubicBezTo>
                  <a:cubicBezTo>
                    <a:pt x="234" y="67"/>
                    <a:pt x="200" y="100"/>
                    <a:pt x="167" y="134"/>
                  </a:cubicBezTo>
                  <a:cubicBezTo>
                    <a:pt x="134" y="167"/>
                    <a:pt x="100" y="200"/>
                    <a:pt x="100" y="234"/>
                  </a:cubicBezTo>
                  <a:cubicBezTo>
                    <a:pt x="67" y="300"/>
                    <a:pt x="34" y="334"/>
                    <a:pt x="34" y="400"/>
                  </a:cubicBezTo>
                  <a:cubicBezTo>
                    <a:pt x="34" y="434"/>
                    <a:pt x="0" y="501"/>
                    <a:pt x="0" y="534"/>
                  </a:cubicBezTo>
                  <a:cubicBezTo>
                    <a:pt x="0" y="601"/>
                    <a:pt x="0" y="667"/>
                    <a:pt x="34" y="701"/>
                  </a:cubicBezTo>
                  <a:cubicBezTo>
                    <a:pt x="34" y="767"/>
                    <a:pt x="34" y="801"/>
                    <a:pt x="34" y="834"/>
                  </a:cubicBezTo>
                  <a:cubicBezTo>
                    <a:pt x="67" y="867"/>
                    <a:pt x="67" y="901"/>
                    <a:pt x="100" y="934"/>
                  </a:cubicBezTo>
                  <a:cubicBezTo>
                    <a:pt x="100" y="968"/>
                    <a:pt x="134" y="968"/>
                    <a:pt x="167" y="968"/>
                  </a:cubicBezTo>
                  <a:cubicBezTo>
                    <a:pt x="200" y="968"/>
                    <a:pt x="234" y="968"/>
                    <a:pt x="267" y="934"/>
                  </a:cubicBezTo>
                  <a:cubicBezTo>
                    <a:pt x="300" y="934"/>
                    <a:pt x="334" y="901"/>
                    <a:pt x="367" y="867"/>
                  </a:cubicBezTo>
                  <a:cubicBezTo>
                    <a:pt x="401" y="834"/>
                    <a:pt x="434" y="801"/>
                    <a:pt x="434" y="767"/>
                  </a:cubicBezTo>
                  <a:cubicBezTo>
                    <a:pt x="467" y="734"/>
                    <a:pt x="467" y="701"/>
                    <a:pt x="501" y="667"/>
                  </a:cubicBezTo>
                  <a:cubicBezTo>
                    <a:pt x="501" y="667"/>
                    <a:pt x="501" y="634"/>
                    <a:pt x="501" y="601"/>
                  </a:cubicBezTo>
                  <a:cubicBezTo>
                    <a:pt x="501" y="567"/>
                    <a:pt x="501" y="567"/>
                    <a:pt x="501" y="567"/>
                  </a:cubicBezTo>
                  <a:lnTo>
                    <a:pt x="467" y="567"/>
                  </a:lnTo>
                  <a:lnTo>
                    <a:pt x="434" y="601"/>
                  </a:lnTo>
                  <a:lnTo>
                    <a:pt x="401" y="601"/>
                  </a:lnTo>
                  <a:lnTo>
                    <a:pt x="401" y="634"/>
                  </a:lnTo>
                  <a:cubicBezTo>
                    <a:pt x="401" y="667"/>
                    <a:pt x="367" y="667"/>
                    <a:pt x="367" y="701"/>
                  </a:cubicBezTo>
                  <a:cubicBezTo>
                    <a:pt x="334" y="734"/>
                    <a:pt x="300" y="767"/>
                    <a:pt x="267" y="801"/>
                  </a:cubicBezTo>
                  <a:lnTo>
                    <a:pt x="167" y="801"/>
                  </a:lnTo>
                  <a:cubicBezTo>
                    <a:pt x="134" y="734"/>
                    <a:pt x="100" y="701"/>
                    <a:pt x="134" y="634"/>
                  </a:cubicBezTo>
                  <a:lnTo>
                    <a:pt x="501" y="434"/>
                  </a:lnTo>
                  <a:cubicBezTo>
                    <a:pt x="501" y="400"/>
                    <a:pt x="501" y="400"/>
                    <a:pt x="501" y="400"/>
                  </a:cubicBezTo>
                  <a:cubicBezTo>
                    <a:pt x="501" y="400"/>
                    <a:pt x="501" y="367"/>
                    <a:pt x="501" y="367"/>
                  </a:cubicBezTo>
                  <a:lnTo>
                    <a:pt x="501" y="300"/>
                  </a:lnTo>
                  <a:cubicBezTo>
                    <a:pt x="501" y="267"/>
                    <a:pt x="501" y="200"/>
                    <a:pt x="501" y="134"/>
                  </a:cubicBezTo>
                  <a:cubicBezTo>
                    <a:pt x="501" y="100"/>
                    <a:pt x="467" y="67"/>
                    <a:pt x="434" y="34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4101425" y="2237050"/>
              <a:ext cx="15875" cy="32550"/>
            </a:xfrm>
            <a:custGeom>
              <a:avLst/>
              <a:gdLst/>
              <a:ahLst/>
              <a:cxnLst/>
              <a:rect l="l" t="t" r="r" b="b"/>
              <a:pathLst>
                <a:path w="635" h="1302" extrusionOk="0">
                  <a:moveTo>
                    <a:pt x="468" y="0"/>
                  </a:moveTo>
                  <a:cubicBezTo>
                    <a:pt x="434" y="0"/>
                    <a:pt x="368" y="0"/>
                    <a:pt x="334" y="34"/>
                  </a:cubicBezTo>
                  <a:cubicBezTo>
                    <a:pt x="268" y="67"/>
                    <a:pt x="201" y="67"/>
                    <a:pt x="168" y="134"/>
                  </a:cubicBezTo>
                  <a:cubicBezTo>
                    <a:pt x="134" y="167"/>
                    <a:pt x="101" y="200"/>
                    <a:pt x="68" y="234"/>
                  </a:cubicBezTo>
                  <a:cubicBezTo>
                    <a:pt x="34" y="300"/>
                    <a:pt x="34" y="334"/>
                    <a:pt x="1" y="401"/>
                  </a:cubicBezTo>
                  <a:cubicBezTo>
                    <a:pt x="1" y="434"/>
                    <a:pt x="1" y="501"/>
                    <a:pt x="1" y="534"/>
                  </a:cubicBezTo>
                  <a:cubicBezTo>
                    <a:pt x="1" y="567"/>
                    <a:pt x="1" y="634"/>
                    <a:pt x="1" y="667"/>
                  </a:cubicBezTo>
                  <a:cubicBezTo>
                    <a:pt x="1" y="701"/>
                    <a:pt x="34" y="734"/>
                    <a:pt x="34" y="734"/>
                  </a:cubicBezTo>
                  <a:cubicBezTo>
                    <a:pt x="68" y="767"/>
                    <a:pt x="101" y="767"/>
                    <a:pt x="101" y="767"/>
                  </a:cubicBezTo>
                  <a:lnTo>
                    <a:pt x="201" y="767"/>
                  </a:lnTo>
                  <a:lnTo>
                    <a:pt x="301" y="734"/>
                  </a:lnTo>
                  <a:lnTo>
                    <a:pt x="434" y="734"/>
                  </a:lnTo>
                  <a:cubicBezTo>
                    <a:pt x="434" y="767"/>
                    <a:pt x="434" y="767"/>
                    <a:pt x="434" y="801"/>
                  </a:cubicBezTo>
                  <a:cubicBezTo>
                    <a:pt x="434" y="834"/>
                    <a:pt x="434" y="834"/>
                    <a:pt x="434" y="868"/>
                  </a:cubicBezTo>
                  <a:cubicBezTo>
                    <a:pt x="434" y="901"/>
                    <a:pt x="434" y="901"/>
                    <a:pt x="401" y="934"/>
                  </a:cubicBezTo>
                  <a:cubicBezTo>
                    <a:pt x="401" y="968"/>
                    <a:pt x="368" y="968"/>
                    <a:pt x="368" y="1001"/>
                  </a:cubicBezTo>
                  <a:lnTo>
                    <a:pt x="301" y="1034"/>
                  </a:lnTo>
                  <a:cubicBezTo>
                    <a:pt x="268" y="1034"/>
                    <a:pt x="234" y="1068"/>
                    <a:pt x="234" y="1068"/>
                  </a:cubicBezTo>
                  <a:lnTo>
                    <a:pt x="168" y="1068"/>
                  </a:lnTo>
                  <a:cubicBezTo>
                    <a:pt x="168" y="1068"/>
                    <a:pt x="134" y="1068"/>
                    <a:pt x="134" y="1034"/>
                  </a:cubicBezTo>
                  <a:cubicBezTo>
                    <a:pt x="134" y="1034"/>
                    <a:pt x="134" y="1034"/>
                    <a:pt x="134" y="1001"/>
                  </a:cubicBezTo>
                  <a:lnTo>
                    <a:pt x="101" y="1001"/>
                  </a:lnTo>
                  <a:lnTo>
                    <a:pt x="34" y="1068"/>
                  </a:lnTo>
                  <a:cubicBezTo>
                    <a:pt x="34" y="1068"/>
                    <a:pt x="1" y="1101"/>
                    <a:pt x="1" y="1134"/>
                  </a:cubicBezTo>
                  <a:cubicBezTo>
                    <a:pt x="1" y="1168"/>
                    <a:pt x="1" y="1201"/>
                    <a:pt x="34" y="1234"/>
                  </a:cubicBezTo>
                  <a:cubicBezTo>
                    <a:pt x="34" y="1268"/>
                    <a:pt x="68" y="1301"/>
                    <a:pt x="101" y="1301"/>
                  </a:cubicBezTo>
                  <a:lnTo>
                    <a:pt x="201" y="1301"/>
                  </a:lnTo>
                  <a:cubicBezTo>
                    <a:pt x="234" y="1301"/>
                    <a:pt x="301" y="1268"/>
                    <a:pt x="334" y="1268"/>
                  </a:cubicBezTo>
                  <a:cubicBezTo>
                    <a:pt x="368" y="1234"/>
                    <a:pt x="401" y="1201"/>
                    <a:pt x="468" y="1134"/>
                  </a:cubicBezTo>
                  <a:cubicBezTo>
                    <a:pt x="501" y="1101"/>
                    <a:pt x="535" y="1068"/>
                    <a:pt x="568" y="1034"/>
                  </a:cubicBezTo>
                  <a:cubicBezTo>
                    <a:pt x="568" y="968"/>
                    <a:pt x="601" y="934"/>
                    <a:pt x="601" y="868"/>
                  </a:cubicBezTo>
                  <a:cubicBezTo>
                    <a:pt x="635" y="834"/>
                    <a:pt x="635" y="767"/>
                    <a:pt x="635" y="734"/>
                  </a:cubicBezTo>
                  <a:cubicBezTo>
                    <a:pt x="635" y="667"/>
                    <a:pt x="635" y="634"/>
                    <a:pt x="635" y="601"/>
                  </a:cubicBezTo>
                  <a:cubicBezTo>
                    <a:pt x="635" y="567"/>
                    <a:pt x="601" y="567"/>
                    <a:pt x="601" y="534"/>
                  </a:cubicBezTo>
                  <a:cubicBezTo>
                    <a:pt x="568" y="501"/>
                    <a:pt x="535" y="501"/>
                    <a:pt x="501" y="501"/>
                  </a:cubicBezTo>
                  <a:lnTo>
                    <a:pt x="401" y="501"/>
                  </a:lnTo>
                  <a:lnTo>
                    <a:pt x="301" y="534"/>
                  </a:lnTo>
                  <a:lnTo>
                    <a:pt x="268" y="534"/>
                  </a:lnTo>
                  <a:lnTo>
                    <a:pt x="234" y="501"/>
                  </a:lnTo>
                  <a:cubicBezTo>
                    <a:pt x="234" y="501"/>
                    <a:pt x="234" y="467"/>
                    <a:pt x="234" y="467"/>
                  </a:cubicBezTo>
                  <a:cubicBezTo>
                    <a:pt x="234" y="434"/>
                    <a:pt x="234" y="401"/>
                    <a:pt x="234" y="401"/>
                  </a:cubicBezTo>
                  <a:cubicBezTo>
                    <a:pt x="234" y="367"/>
                    <a:pt x="268" y="334"/>
                    <a:pt x="268" y="334"/>
                  </a:cubicBezTo>
                  <a:cubicBezTo>
                    <a:pt x="268" y="300"/>
                    <a:pt x="301" y="300"/>
                    <a:pt x="301" y="267"/>
                  </a:cubicBezTo>
                  <a:lnTo>
                    <a:pt x="368" y="234"/>
                  </a:lnTo>
                  <a:cubicBezTo>
                    <a:pt x="401" y="200"/>
                    <a:pt x="434" y="200"/>
                    <a:pt x="468" y="200"/>
                  </a:cubicBezTo>
                  <a:cubicBezTo>
                    <a:pt x="501" y="234"/>
                    <a:pt x="501" y="234"/>
                    <a:pt x="501" y="267"/>
                  </a:cubicBezTo>
                  <a:lnTo>
                    <a:pt x="535" y="267"/>
                  </a:lnTo>
                  <a:lnTo>
                    <a:pt x="635" y="200"/>
                  </a:lnTo>
                  <a:cubicBezTo>
                    <a:pt x="635" y="167"/>
                    <a:pt x="635" y="167"/>
                    <a:pt x="635" y="134"/>
                  </a:cubicBezTo>
                  <a:cubicBezTo>
                    <a:pt x="635" y="134"/>
                    <a:pt x="635" y="100"/>
                    <a:pt x="635" y="67"/>
                  </a:cubicBezTo>
                  <a:cubicBezTo>
                    <a:pt x="601" y="34"/>
                    <a:pt x="601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4120625" y="2232050"/>
              <a:ext cx="12525" cy="27525"/>
            </a:xfrm>
            <a:custGeom>
              <a:avLst/>
              <a:gdLst/>
              <a:ahLst/>
              <a:cxnLst/>
              <a:rect l="l" t="t" r="r" b="b"/>
              <a:pathLst>
                <a:path w="501" h="1101" extrusionOk="0">
                  <a:moveTo>
                    <a:pt x="467" y="0"/>
                  </a:moveTo>
                  <a:lnTo>
                    <a:pt x="400" y="67"/>
                  </a:lnTo>
                  <a:cubicBezTo>
                    <a:pt x="367" y="67"/>
                    <a:pt x="367" y="67"/>
                    <a:pt x="367" y="100"/>
                  </a:cubicBezTo>
                  <a:cubicBezTo>
                    <a:pt x="367" y="100"/>
                    <a:pt x="367" y="100"/>
                    <a:pt x="367" y="134"/>
                  </a:cubicBezTo>
                  <a:lnTo>
                    <a:pt x="367" y="534"/>
                  </a:lnTo>
                  <a:cubicBezTo>
                    <a:pt x="367" y="601"/>
                    <a:pt x="367" y="667"/>
                    <a:pt x="334" y="734"/>
                  </a:cubicBezTo>
                  <a:cubicBezTo>
                    <a:pt x="334" y="767"/>
                    <a:pt x="300" y="801"/>
                    <a:pt x="234" y="834"/>
                  </a:cubicBezTo>
                  <a:cubicBezTo>
                    <a:pt x="217" y="851"/>
                    <a:pt x="200" y="859"/>
                    <a:pt x="188" y="859"/>
                  </a:cubicBezTo>
                  <a:cubicBezTo>
                    <a:pt x="175" y="859"/>
                    <a:pt x="167" y="851"/>
                    <a:pt x="167" y="834"/>
                  </a:cubicBezTo>
                  <a:cubicBezTo>
                    <a:pt x="133" y="801"/>
                    <a:pt x="133" y="734"/>
                    <a:pt x="133" y="701"/>
                  </a:cubicBezTo>
                  <a:lnTo>
                    <a:pt x="133" y="267"/>
                  </a:lnTo>
                  <a:cubicBezTo>
                    <a:pt x="133" y="267"/>
                    <a:pt x="133" y="267"/>
                    <a:pt x="133" y="234"/>
                  </a:cubicBezTo>
                  <a:lnTo>
                    <a:pt x="100" y="234"/>
                  </a:lnTo>
                  <a:lnTo>
                    <a:pt x="33" y="300"/>
                  </a:lnTo>
                  <a:cubicBezTo>
                    <a:pt x="0" y="300"/>
                    <a:pt x="0" y="300"/>
                    <a:pt x="0" y="334"/>
                  </a:cubicBezTo>
                  <a:cubicBezTo>
                    <a:pt x="0" y="334"/>
                    <a:pt x="0" y="334"/>
                    <a:pt x="0" y="367"/>
                  </a:cubicBezTo>
                  <a:lnTo>
                    <a:pt x="0" y="801"/>
                  </a:lnTo>
                  <a:cubicBezTo>
                    <a:pt x="0" y="834"/>
                    <a:pt x="0" y="901"/>
                    <a:pt x="0" y="934"/>
                  </a:cubicBezTo>
                  <a:cubicBezTo>
                    <a:pt x="0" y="967"/>
                    <a:pt x="0" y="1001"/>
                    <a:pt x="33" y="1034"/>
                  </a:cubicBezTo>
                  <a:cubicBezTo>
                    <a:pt x="33" y="1068"/>
                    <a:pt x="67" y="1068"/>
                    <a:pt x="100" y="1101"/>
                  </a:cubicBezTo>
                  <a:cubicBezTo>
                    <a:pt x="133" y="1101"/>
                    <a:pt x="167" y="1068"/>
                    <a:pt x="200" y="1068"/>
                  </a:cubicBezTo>
                  <a:cubicBezTo>
                    <a:pt x="234" y="1034"/>
                    <a:pt x="267" y="1001"/>
                    <a:pt x="300" y="967"/>
                  </a:cubicBezTo>
                  <a:cubicBezTo>
                    <a:pt x="334" y="934"/>
                    <a:pt x="334" y="901"/>
                    <a:pt x="367" y="867"/>
                  </a:cubicBezTo>
                  <a:lnTo>
                    <a:pt x="367" y="901"/>
                  </a:lnTo>
                  <a:lnTo>
                    <a:pt x="367" y="934"/>
                  </a:lnTo>
                  <a:lnTo>
                    <a:pt x="400" y="934"/>
                  </a:lnTo>
                  <a:lnTo>
                    <a:pt x="467" y="901"/>
                  </a:lnTo>
                  <a:lnTo>
                    <a:pt x="500" y="867"/>
                  </a:lnTo>
                  <a:cubicBezTo>
                    <a:pt x="500" y="867"/>
                    <a:pt x="500" y="834"/>
                    <a:pt x="500" y="834"/>
                  </a:cubicBezTo>
                  <a:lnTo>
                    <a:pt x="500" y="33"/>
                  </a:lnTo>
                  <a:cubicBezTo>
                    <a:pt x="500" y="33"/>
                    <a:pt x="500" y="33"/>
                    <a:pt x="5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4138125" y="2221200"/>
              <a:ext cx="13375" cy="30875"/>
            </a:xfrm>
            <a:custGeom>
              <a:avLst/>
              <a:gdLst/>
              <a:ahLst/>
              <a:cxnLst/>
              <a:rect l="l" t="t" r="r" b="b"/>
              <a:pathLst>
                <a:path w="535" h="1235" extrusionOk="0">
                  <a:moveTo>
                    <a:pt x="334" y="367"/>
                  </a:moveTo>
                  <a:cubicBezTo>
                    <a:pt x="367" y="401"/>
                    <a:pt x="401" y="434"/>
                    <a:pt x="401" y="501"/>
                  </a:cubicBezTo>
                  <a:lnTo>
                    <a:pt x="401" y="601"/>
                  </a:lnTo>
                  <a:cubicBezTo>
                    <a:pt x="367" y="668"/>
                    <a:pt x="367" y="734"/>
                    <a:pt x="334" y="801"/>
                  </a:cubicBezTo>
                  <a:cubicBezTo>
                    <a:pt x="334" y="834"/>
                    <a:pt x="301" y="868"/>
                    <a:pt x="234" y="901"/>
                  </a:cubicBezTo>
                  <a:lnTo>
                    <a:pt x="167" y="901"/>
                  </a:lnTo>
                  <a:cubicBezTo>
                    <a:pt x="134" y="868"/>
                    <a:pt x="101" y="801"/>
                    <a:pt x="134" y="768"/>
                  </a:cubicBezTo>
                  <a:cubicBezTo>
                    <a:pt x="101" y="734"/>
                    <a:pt x="101" y="734"/>
                    <a:pt x="134" y="701"/>
                  </a:cubicBezTo>
                  <a:cubicBezTo>
                    <a:pt x="101" y="668"/>
                    <a:pt x="101" y="668"/>
                    <a:pt x="134" y="634"/>
                  </a:cubicBezTo>
                  <a:cubicBezTo>
                    <a:pt x="134" y="568"/>
                    <a:pt x="134" y="534"/>
                    <a:pt x="167" y="467"/>
                  </a:cubicBezTo>
                  <a:cubicBezTo>
                    <a:pt x="167" y="434"/>
                    <a:pt x="201" y="401"/>
                    <a:pt x="234" y="367"/>
                  </a:cubicBezTo>
                  <a:close/>
                  <a:moveTo>
                    <a:pt x="101" y="0"/>
                  </a:moveTo>
                  <a:lnTo>
                    <a:pt x="1" y="34"/>
                  </a:lnTo>
                  <a:cubicBezTo>
                    <a:pt x="1" y="34"/>
                    <a:pt x="1" y="34"/>
                    <a:pt x="1" y="67"/>
                  </a:cubicBezTo>
                  <a:cubicBezTo>
                    <a:pt x="1" y="67"/>
                    <a:pt x="1" y="67"/>
                    <a:pt x="1" y="101"/>
                  </a:cubicBezTo>
                  <a:lnTo>
                    <a:pt x="1" y="1201"/>
                  </a:lnTo>
                  <a:cubicBezTo>
                    <a:pt x="1" y="1201"/>
                    <a:pt x="1" y="1201"/>
                    <a:pt x="1" y="1235"/>
                  </a:cubicBezTo>
                  <a:lnTo>
                    <a:pt x="101" y="1168"/>
                  </a:lnTo>
                  <a:lnTo>
                    <a:pt x="134" y="1135"/>
                  </a:lnTo>
                  <a:cubicBezTo>
                    <a:pt x="134" y="1135"/>
                    <a:pt x="134" y="1135"/>
                    <a:pt x="134" y="1101"/>
                  </a:cubicBezTo>
                  <a:lnTo>
                    <a:pt x="234" y="1101"/>
                  </a:lnTo>
                  <a:lnTo>
                    <a:pt x="267" y="1068"/>
                  </a:lnTo>
                  <a:cubicBezTo>
                    <a:pt x="334" y="1035"/>
                    <a:pt x="367" y="1001"/>
                    <a:pt x="367" y="968"/>
                  </a:cubicBezTo>
                  <a:cubicBezTo>
                    <a:pt x="401" y="934"/>
                    <a:pt x="434" y="901"/>
                    <a:pt x="468" y="834"/>
                  </a:cubicBezTo>
                  <a:cubicBezTo>
                    <a:pt x="468" y="801"/>
                    <a:pt x="501" y="734"/>
                    <a:pt x="501" y="701"/>
                  </a:cubicBezTo>
                  <a:cubicBezTo>
                    <a:pt x="501" y="634"/>
                    <a:pt x="534" y="601"/>
                    <a:pt x="534" y="534"/>
                  </a:cubicBezTo>
                  <a:lnTo>
                    <a:pt x="534" y="401"/>
                  </a:lnTo>
                  <a:cubicBezTo>
                    <a:pt x="534" y="367"/>
                    <a:pt x="501" y="334"/>
                    <a:pt x="501" y="267"/>
                  </a:cubicBezTo>
                  <a:cubicBezTo>
                    <a:pt x="501" y="234"/>
                    <a:pt x="468" y="201"/>
                    <a:pt x="468" y="167"/>
                  </a:cubicBezTo>
                  <a:cubicBezTo>
                    <a:pt x="434" y="167"/>
                    <a:pt x="401" y="134"/>
                    <a:pt x="367" y="134"/>
                  </a:cubicBezTo>
                  <a:cubicBezTo>
                    <a:pt x="334" y="134"/>
                    <a:pt x="301" y="134"/>
                    <a:pt x="267" y="167"/>
                  </a:cubicBezTo>
                  <a:lnTo>
                    <a:pt x="234" y="234"/>
                  </a:lnTo>
                  <a:lnTo>
                    <a:pt x="167" y="267"/>
                  </a:lnTo>
                  <a:lnTo>
                    <a:pt x="134" y="3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4156475" y="2209975"/>
              <a:ext cx="19200" cy="32100"/>
            </a:xfrm>
            <a:custGeom>
              <a:avLst/>
              <a:gdLst/>
              <a:ahLst/>
              <a:cxnLst/>
              <a:rect l="l" t="t" r="r" b="b"/>
              <a:pathLst>
                <a:path w="768" h="1284" extrusionOk="0">
                  <a:moveTo>
                    <a:pt x="634" y="1"/>
                  </a:moveTo>
                  <a:cubicBezTo>
                    <a:pt x="612" y="1"/>
                    <a:pt x="590" y="16"/>
                    <a:pt x="567" y="16"/>
                  </a:cubicBezTo>
                  <a:lnTo>
                    <a:pt x="501" y="49"/>
                  </a:lnTo>
                  <a:cubicBezTo>
                    <a:pt x="501" y="83"/>
                    <a:pt x="467" y="83"/>
                    <a:pt x="467" y="116"/>
                  </a:cubicBezTo>
                  <a:cubicBezTo>
                    <a:pt x="434" y="149"/>
                    <a:pt x="434" y="149"/>
                    <a:pt x="401" y="183"/>
                  </a:cubicBezTo>
                  <a:cubicBezTo>
                    <a:pt x="401" y="216"/>
                    <a:pt x="401" y="249"/>
                    <a:pt x="367" y="283"/>
                  </a:cubicBezTo>
                  <a:cubicBezTo>
                    <a:pt x="367" y="249"/>
                    <a:pt x="334" y="216"/>
                    <a:pt x="301" y="216"/>
                  </a:cubicBezTo>
                  <a:cubicBezTo>
                    <a:pt x="267" y="216"/>
                    <a:pt x="234" y="216"/>
                    <a:pt x="201" y="249"/>
                  </a:cubicBezTo>
                  <a:cubicBezTo>
                    <a:pt x="167" y="249"/>
                    <a:pt x="134" y="283"/>
                    <a:pt x="134" y="316"/>
                  </a:cubicBezTo>
                  <a:cubicBezTo>
                    <a:pt x="107" y="343"/>
                    <a:pt x="79" y="371"/>
                    <a:pt x="70" y="398"/>
                  </a:cubicBezTo>
                  <a:lnTo>
                    <a:pt x="70" y="398"/>
                  </a:lnTo>
                  <a:lnTo>
                    <a:pt x="34" y="416"/>
                  </a:lnTo>
                  <a:cubicBezTo>
                    <a:pt x="0" y="416"/>
                    <a:pt x="0" y="449"/>
                    <a:pt x="0" y="449"/>
                  </a:cubicBezTo>
                  <a:cubicBezTo>
                    <a:pt x="0" y="449"/>
                    <a:pt x="0" y="483"/>
                    <a:pt x="0" y="483"/>
                  </a:cubicBezTo>
                  <a:lnTo>
                    <a:pt x="0" y="1283"/>
                  </a:lnTo>
                  <a:lnTo>
                    <a:pt x="34" y="1283"/>
                  </a:lnTo>
                  <a:lnTo>
                    <a:pt x="100" y="1250"/>
                  </a:lnTo>
                  <a:lnTo>
                    <a:pt x="134" y="1217"/>
                  </a:lnTo>
                  <a:cubicBezTo>
                    <a:pt x="134" y="1217"/>
                    <a:pt x="134" y="1183"/>
                    <a:pt x="134" y="1183"/>
                  </a:cubicBezTo>
                  <a:lnTo>
                    <a:pt x="134" y="750"/>
                  </a:lnTo>
                  <a:cubicBezTo>
                    <a:pt x="134" y="683"/>
                    <a:pt x="134" y="616"/>
                    <a:pt x="167" y="550"/>
                  </a:cubicBezTo>
                  <a:cubicBezTo>
                    <a:pt x="167" y="516"/>
                    <a:pt x="201" y="483"/>
                    <a:pt x="234" y="483"/>
                  </a:cubicBezTo>
                  <a:lnTo>
                    <a:pt x="301" y="483"/>
                  </a:lnTo>
                  <a:cubicBezTo>
                    <a:pt x="334" y="516"/>
                    <a:pt x="334" y="583"/>
                    <a:pt x="334" y="616"/>
                  </a:cubicBezTo>
                  <a:lnTo>
                    <a:pt x="334" y="1050"/>
                  </a:lnTo>
                  <a:cubicBezTo>
                    <a:pt x="334" y="1083"/>
                    <a:pt x="334" y="1083"/>
                    <a:pt x="334" y="1083"/>
                  </a:cubicBezTo>
                  <a:lnTo>
                    <a:pt x="434" y="1050"/>
                  </a:lnTo>
                  <a:cubicBezTo>
                    <a:pt x="434" y="1017"/>
                    <a:pt x="434" y="1017"/>
                    <a:pt x="434" y="1017"/>
                  </a:cubicBezTo>
                  <a:cubicBezTo>
                    <a:pt x="434" y="1017"/>
                    <a:pt x="434" y="983"/>
                    <a:pt x="434" y="983"/>
                  </a:cubicBezTo>
                  <a:lnTo>
                    <a:pt x="434" y="516"/>
                  </a:lnTo>
                  <a:cubicBezTo>
                    <a:pt x="434" y="449"/>
                    <a:pt x="434" y="416"/>
                    <a:pt x="467" y="349"/>
                  </a:cubicBezTo>
                  <a:cubicBezTo>
                    <a:pt x="467" y="316"/>
                    <a:pt x="501" y="283"/>
                    <a:pt x="534" y="283"/>
                  </a:cubicBezTo>
                  <a:cubicBezTo>
                    <a:pt x="551" y="266"/>
                    <a:pt x="567" y="258"/>
                    <a:pt x="580" y="258"/>
                  </a:cubicBezTo>
                  <a:cubicBezTo>
                    <a:pt x="592" y="258"/>
                    <a:pt x="601" y="266"/>
                    <a:pt x="601" y="283"/>
                  </a:cubicBezTo>
                  <a:cubicBezTo>
                    <a:pt x="634" y="316"/>
                    <a:pt x="634" y="349"/>
                    <a:pt x="634" y="416"/>
                  </a:cubicBezTo>
                  <a:lnTo>
                    <a:pt x="634" y="850"/>
                  </a:lnTo>
                  <a:cubicBezTo>
                    <a:pt x="634" y="850"/>
                    <a:pt x="634" y="883"/>
                    <a:pt x="634" y="883"/>
                  </a:cubicBezTo>
                  <a:lnTo>
                    <a:pt x="668" y="883"/>
                  </a:lnTo>
                  <a:lnTo>
                    <a:pt x="734" y="816"/>
                  </a:lnTo>
                  <a:lnTo>
                    <a:pt x="768" y="816"/>
                  </a:lnTo>
                  <a:cubicBezTo>
                    <a:pt x="768" y="783"/>
                    <a:pt x="768" y="783"/>
                    <a:pt x="768" y="783"/>
                  </a:cubicBezTo>
                  <a:lnTo>
                    <a:pt x="768" y="283"/>
                  </a:lnTo>
                  <a:lnTo>
                    <a:pt x="768" y="149"/>
                  </a:lnTo>
                  <a:cubicBezTo>
                    <a:pt x="768" y="116"/>
                    <a:pt x="734" y="83"/>
                    <a:pt x="734" y="49"/>
                  </a:cubicBezTo>
                  <a:cubicBezTo>
                    <a:pt x="701" y="16"/>
                    <a:pt x="701" y="16"/>
                    <a:pt x="668" y="16"/>
                  </a:cubicBezTo>
                  <a:cubicBezTo>
                    <a:pt x="656" y="5"/>
                    <a:pt x="645" y="1"/>
                    <a:pt x="6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4179000" y="2196175"/>
              <a:ext cx="3350" cy="30875"/>
            </a:xfrm>
            <a:custGeom>
              <a:avLst/>
              <a:gdLst/>
              <a:ahLst/>
              <a:cxnLst/>
              <a:rect l="l" t="t" r="r" b="b"/>
              <a:pathLst>
                <a:path w="134" h="1235" extrusionOk="0">
                  <a:moveTo>
                    <a:pt x="133" y="1"/>
                  </a:moveTo>
                  <a:lnTo>
                    <a:pt x="33" y="67"/>
                  </a:lnTo>
                  <a:cubicBezTo>
                    <a:pt x="0" y="67"/>
                    <a:pt x="0" y="67"/>
                    <a:pt x="0" y="101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268"/>
                  </a:lnTo>
                  <a:lnTo>
                    <a:pt x="33" y="268"/>
                  </a:lnTo>
                  <a:lnTo>
                    <a:pt x="133" y="234"/>
                  </a:lnTo>
                  <a:cubicBezTo>
                    <a:pt x="133" y="201"/>
                    <a:pt x="133" y="201"/>
                    <a:pt x="133" y="201"/>
                  </a:cubicBezTo>
                  <a:cubicBezTo>
                    <a:pt x="133" y="201"/>
                    <a:pt x="133" y="168"/>
                    <a:pt x="133" y="168"/>
                  </a:cubicBezTo>
                  <a:lnTo>
                    <a:pt x="133" y="34"/>
                  </a:lnTo>
                  <a:lnTo>
                    <a:pt x="133" y="1"/>
                  </a:lnTo>
                  <a:close/>
                  <a:moveTo>
                    <a:pt x="133" y="334"/>
                  </a:moveTo>
                  <a:lnTo>
                    <a:pt x="33" y="368"/>
                  </a:lnTo>
                  <a:cubicBezTo>
                    <a:pt x="33" y="368"/>
                    <a:pt x="33" y="401"/>
                    <a:pt x="33" y="401"/>
                  </a:cubicBezTo>
                  <a:cubicBezTo>
                    <a:pt x="0" y="401"/>
                    <a:pt x="0" y="434"/>
                    <a:pt x="33" y="434"/>
                  </a:cubicBezTo>
                  <a:lnTo>
                    <a:pt x="33" y="1235"/>
                  </a:lnTo>
                  <a:lnTo>
                    <a:pt x="133" y="1202"/>
                  </a:lnTo>
                  <a:cubicBezTo>
                    <a:pt x="133" y="1202"/>
                    <a:pt x="133" y="1168"/>
                    <a:pt x="133" y="1168"/>
                  </a:cubicBezTo>
                  <a:cubicBezTo>
                    <a:pt x="133" y="1168"/>
                    <a:pt x="133" y="1135"/>
                    <a:pt x="133" y="1135"/>
                  </a:cubicBezTo>
                  <a:lnTo>
                    <a:pt x="133" y="368"/>
                  </a:lnTo>
                  <a:cubicBezTo>
                    <a:pt x="133" y="334"/>
                    <a:pt x="133" y="334"/>
                    <a:pt x="133" y="33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4184825" y="2191175"/>
              <a:ext cx="10875" cy="29625"/>
            </a:xfrm>
            <a:custGeom>
              <a:avLst/>
              <a:gdLst/>
              <a:ahLst/>
              <a:cxnLst/>
              <a:rect l="l" t="t" r="r" b="b"/>
              <a:pathLst>
                <a:path w="435" h="1185" extrusionOk="0">
                  <a:moveTo>
                    <a:pt x="201" y="1"/>
                  </a:moveTo>
                  <a:lnTo>
                    <a:pt x="101" y="67"/>
                  </a:lnTo>
                  <a:cubicBezTo>
                    <a:pt x="101" y="101"/>
                    <a:pt x="101" y="101"/>
                    <a:pt x="101" y="101"/>
                  </a:cubicBezTo>
                  <a:lnTo>
                    <a:pt x="101" y="401"/>
                  </a:lnTo>
                  <a:lnTo>
                    <a:pt x="34" y="434"/>
                  </a:lnTo>
                  <a:cubicBezTo>
                    <a:pt x="34" y="434"/>
                    <a:pt x="34" y="434"/>
                    <a:pt x="34" y="468"/>
                  </a:cubicBezTo>
                  <a:cubicBezTo>
                    <a:pt x="1" y="468"/>
                    <a:pt x="1" y="468"/>
                    <a:pt x="34" y="501"/>
                  </a:cubicBezTo>
                  <a:lnTo>
                    <a:pt x="34" y="601"/>
                  </a:lnTo>
                  <a:cubicBezTo>
                    <a:pt x="1" y="601"/>
                    <a:pt x="1" y="634"/>
                    <a:pt x="34" y="634"/>
                  </a:cubicBezTo>
                  <a:lnTo>
                    <a:pt x="101" y="568"/>
                  </a:lnTo>
                  <a:lnTo>
                    <a:pt x="101" y="935"/>
                  </a:lnTo>
                  <a:cubicBezTo>
                    <a:pt x="101" y="1001"/>
                    <a:pt x="134" y="1101"/>
                    <a:pt x="167" y="1135"/>
                  </a:cubicBezTo>
                  <a:cubicBezTo>
                    <a:pt x="184" y="1168"/>
                    <a:pt x="209" y="1185"/>
                    <a:pt x="238" y="1185"/>
                  </a:cubicBezTo>
                  <a:cubicBezTo>
                    <a:pt x="267" y="1185"/>
                    <a:pt x="301" y="1168"/>
                    <a:pt x="334" y="1135"/>
                  </a:cubicBezTo>
                  <a:lnTo>
                    <a:pt x="401" y="1101"/>
                  </a:lnTo>
                  <a:cubicBezTo>
                    <a:pt x="401" y="1101"/>
                    <a:pt x="434" y="1101"/>
                    <a:pt x="434" y="1068"/>
                  </a:cubicBezTo>
                  <a:cubicBezTo>
                    <a:pt x="434" y="1068"/>
                    <a:pt x="434" y="1035"/>
                    <a:pt x="434" y="1035"/>
                  </a:cubicBezTo>
                  <a:lnTo>
                    <a:pt x="434" y="935"/>
                  </a:lnTo>
                  <a:lnTo>
                    <a:pt x="434" y="901"/>
                  </a:lnTo>
                  <a:lnTo>
                    <a:pt x="401" y="901"/>
                  </a:lnTo>
                  <a:lnTo>
                    <a:pt x="334" y="935"/>
                  </a:lnTo>
                  <a:lnTo>
                    <a:pt x="267" y="935"/>
                  </a:lnTo>
                  <a:cubicBezTo>
                    <a:pt x="267" y="901"/>
                    <a:pt x="267" y="901"/>
                    <a:pt x="267" y="868"/>
                  </a:cubicBezTo>
                  <a:lnTo>
                    <a:pt x="201" y="501"/>
                  </a:lnTo>
                  <a:lnTo>
                    <a:pt x="334" y="434"/>
                  </a:lnTo>
                  <a:cubicBezTo>
                    <a:pt x="334" y="401"/>
                    <a:pt x="334" y="401"/>
                    <a:pt x="367" y="401"/>
                  </a:cubicBezTo>
                  <a:cubicBezTo>
                    <a:pt x="367" y="368"/>
                    <a:pt x="367" y="368"/>
                    <a:pt x="367" y="368"/>
                  </a:cubicBezTo>
                  <a:lnTo>
                    <a:pt x="367" y="234"/>
                  </a:lnTo>
                  <a:cubicBezTo>
                    <a:pt x="351" y="217"/>
                    <a:pt x="342" y="209"/>
                    <a:pt x="338" y="209"/>
                  </a:cubicBezTo>
                  <a:cubicBezTo>
                    <a:pt x="334" y="209"/>
                    <a:pt x="334" y="217"/>
                    <a:pt x="334" y="234"/>
                  </a:cubicBezTo>
                  <a:lnTo>
                    <a:pt x="201" y="301"/>
                  </a:lnTo>
                  <a:lnTo>
                    <a:pt x="201" y="34"/>
                  </a:lnTo>
                  <a:cubicBezTo>
                    <a:pt x="201" y="34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4197325" y="2184500"/>
              <a:ext cx="10050" cy="29000"/>
            </a:xfrm>
            <a:custGeom>
              <a:avLst/>
              <a:gdLst/>
              <a:ahLst/>
              <a:cxnLst/>
              <a:rect l="l" t="t" r="r" b="b"/>
              <a:pathLst>
                <a:path w="402" h="1160" extrusionOk="0">
                  <a:moveTo>
                    <a:pt x="201" y="1"/>
                  </a:moveTo>
                  <a:lnTo>
                    <a:pt x="101" y="67"/>
                  </a:lnTo>
                  <a:cubicBezTo>
                    <a:pt x="101" y="67"/>
                    <a:pt x="101" y="67"/>
                    <a:pt x="101" y="101"/>
                  </a:cubicBezTo>
                  <a:cubicBezTo>
                    <a:pt x="68" y="101"/>
                    <a:pt x="68" y="101"/>
                    <a:pt x="101" y="134"/>
                  </a:cubicBezTo>
                  <a:lnTo>
                    <a:pt x="101" y="368"/>
                  </a:lnTo>
                  <a:lnTo>
                    <a:pt x="1" y="401"/>
                  </a:lnTo>
                  <a:lnTo>
                    <a:pt x="1" y="434"/>
                  </a:lnTo>
                  <a:cubicBezTo>
                    <a:pt x="1" y="434"/>
                    <a:pt x="1" y="468"/>
                    <a:pt x="1" y="468"/>
                  </a:cubicBezTo>
                  <a:lnTo>
                    <a:pt x="1" y="568"/>
                  </a:lnTo>
                  <a:cubicBezTo>
                    <a:pt x="1" y="601"/>
                    <a:pt x="1" y="601"/>
                    <a:pt x="1" y="601"/>
                  </a:cubicBezTo>
                  <a:lnTo>
                    <a:pt x="101" y="568"/>
                  </a:lnTo>
                  <a:lnTo>
                    <a:pt x="101" y="935"/>
                  </a:lnTo>
                  <a:cubicBezTo>
                    <a:pt x="101" y="1035"/>
                    <a:pt x="101" y="1102"/>
                    <a:pt x="134" y="1135"/>
                  </a:cubicBezTo>
                  <a:cubicBezTo>
                    <a:pt x="151" y="1152"/>
                    <a:pt x="176" y="1160"/>
                    <a:pt x="205" y="1160"/>
                  </a:cubicBezTo>
                  <a:cubicBezTo>
                    <a:pt x="234" y="1160"/>
                    <a:pt x="268" y="1152"/>
                    <a:pt x="301" y="1135"/>
                  </a:cubicBezTo>
                  <a:lnTo>
                    <a:pt x="368" y="1102"/>
                  </a:lnTo>
                  <a:cubicBezTo>
                    <a:pt x="401" y="1068"/>
                    <a:pt x="401" y="1068"/>
                    <a:pt x="401" y="1068"/>
                  </a:cubicBezTo>
                  <a:cubicBezTo>
                    <a:pt x="401" y="1035"/>
                    <a:pt x="401" y="1035"/>
                    <a:pt x="401" y="1035"/>
                  </a:cubicBezTo>
                  <a:lnTo>
                    <a:pt x="401" y="901"/>
                  </a:lnTo>
                  <a:lnTo>
                    <a:pt x="368" y="901"/>
                  </a:lnTo>
                  <a:lnTo>
                    <a:pt x="301" y="935"/>
                  </a:lnTo>
                  <a:lnTo>
                    <a:pt x="234" y="935"/>
                  </a:lnTo>
                  <a:cubicBezTo>
                    <a:pt x="234" y="901"/>
                    <a:pt x="234" y="868"/>
                    <a:pt x="234" y="868"/>
                  </a:cubicBezTo>
                  <a:lnTo>
                    <a:pt x="201" y="501"/>
                  </a:lnTo>
                  <a:lnTo>
                    <a:pt x="334" y="434"/>
                  </a:lnTo>
                  <a:cubicBezTo>
                    <a:pt x="334" y="434"/>
                    <a:pt x="334" y="401"/>
                    <a:pt x="368" y="401"/>
                  </a:cubicBezTo>
                  <a:cubicBezTo>
                    <a:pt x="368" y="401"/>
                    <a:pt x="368" y="368"/>
                    <a:pt x="368" y="368"/>
                  </a:cubicBezTo>
                  <a:lnTo>
                    <a:pt x="368" y="268"/>
                  </a:lnTo>
                  <a:lnTo>
                    <a:pt x="368" y="234"/>
                  </a:lnTo>
                  <a:lnTo>
                    <a:pt x="334" y="234"/>
                  </a:lnTo>
                  <a:lnTo>
                    <a:pt x="201" y="301"/>
                  </a:lnTo>
                  <a:lnTo>
                    <a:pt x="201" y="34"/>
                  </a:lnTo>
                  <a:cubicBezTo>
                    <a:pt x="201" y="34"/>
                    <a:pt x="201" y="34"/>
                    <a:pt x="2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4209000" y="2182850"/>
              <a:ext cx="13375" cy="25025"/>
            </a:xfrm>
            <a:custGeom>
              <a:avLst/>
              <a:gdLst/>
              <a:ahLst/>
              <a:cxnLst/>
              <a:rect l="l" t="t" r="r" b="b"/>
              <a:pathLst>
                <a:path w="535" h="1001" extrusionOk="0">
                  <a:moveTo>
                    <a:pt x="401" y="234"/>
                  </a:moveTo>
                  <a:cubicBezTo>
                    <a:pt x="435" y="234"/>
                    <a:pt x="435" y="267"/>
                    <a:pt x="435" y="267"/>
                  </a:cubicBezTo>
                  <a:cubicBezTo>
                    <a:pt x="435" y="267"/>
                    <a:pt x="435" y="300"/>
                    <a:pt x="435" y="334"/>
                  </a:cubicBezTo>
                  <a:lnTo>
                    <a:pt x="201" y="467"/>
                  </a:lnTo>
                  <a:cubicBezTo>
                    <a:pt x="201" y="434"/>
                    <a:pt x="201" y="434"/>
                    <a:pt x="201" y="400"/>
                  </a:cubicBezTo>
                  <a:cubicBezTo>
                    <a:pt x="201" y="367"/>
                    <a:pt x="201" y="367"/>
                    <a:pt x="201" y="334"/>
                  </a:cubicBezTo>
                  <a:cubicBezTo>
                    <a:pt x="234" y="300"/>
                    <a:pt x="234" y="300"/>
                    <a:pt x="268" y="267"/>
                  </a:cubicBezTo>
                  <a:cubicBezTo>
                    <a:pt x="268" y="267"/>
                    <a:pt x="301" y="234"/>
                    <a:pt x="301" y="234"/>
                  </a:cubicBezTo>
                  <a:close/>
                  <a:moveTo>
                    <a:pt x="401" y="0"/>
                  </a:moveTo>
                  <a:cubicBezTo>
                    <a:pt x="368" y="0"/>
                    <a:pt x="334" y="33"/>
                    <a:pt x="301" y="33"/>
                  </a:cubicBezTo>
                  <a:cubicBezTo>
                    <a:pt x="234" y="67"/>
                    <a:pt x="201" y="100"/>
                    <a:pt x="168" y="133"/>
                  </a:cubicBezTo>
                  <a:cubicBezTo>
                    <a:pt x="134" y="200"/>
                    <a:pt x="101" y="234"/>
                    <a:pt x="101" y="300"/>
                  </a:cubicBezTo>
                  <a:cubicBezTo>
                    <a:pt x="68" y="334"/>
                    <a:pt x="68" y="400"/>
                    <a:pt x="34" y="467"/>
                  </a:cubicBezTo>
                  <a:cubicBezTo>
                    <a:pt x="34" y="534"/>
                    <a:pt x="34" y="600"/>
                    <a:pt x="34" y="667"/>
                  </a:cubicBezTo>
                  <a:cubicBezTo>
                    <a:pt x="34" y="701"/>
                    <a:pt x="1" y="767"/>
                    <a:pt x="1" y="834"/>
                  </a:cubicBezTo>
                  <a:cubicBezTo>
                    <a:pt x="34" y="867"/>
                    <a:pt x="34" y="901"/>
                    <a:pt x="68" y="934"/>
                  </a:cubicBezTo>
                  <a:cubicBezTo>
                    <a:pt x="101" y="967"/>
                    <a:pt x="101" y="1001"/>
                    <a:pt x="134" y="1001"/>
                  </a:cubicBezTo>
                  <a:cubicBezTo>
                    <a:pt x="201" y="1001"/>
                    <a:pt x="234" y="967"/>
                    <a:pt x="268" y="967"/>
                  </a:cubicBezTo>
                  <a:cubicBezTo>
                    <a:pt x="301" y="934"/>
                    <a:pt x="334" y="901"/>
                    <a:pt x="368" y="867"/>
                  </a:cubicBezTo>
                  <a:cubicBezTo>
                    <a:pt x="401" y="834"/>
                    <a:pt x="435" y="801"/>
                    <a:pt x="435" y="767"/>
                  </a:cubicBezTo>
                  <a:cubicBezTo>
                    <a:pt x="468" y="734"/>
                    <a:pt x="468" y="701"/>
                    <a:pt x="501" y="667"/>
                  </a:cubicBezTo>
                  <a:cubicBezTo>
                    <a:pt x="501" y="634"/>
                    <a:pt x="501" y="634"/>
                    <a:pt x="501" y="600"/>
                  </a:cubicBezTo>
                  <a:cubicBezTo>
                    <a:pt x="501" y="600"/>
                    <a:pt x="501" y="567"/>
                    <a:pt x="501" y="567"/>
                  </a:cubicBezTo>
                  <a:lnTo>
                    <a:pt x="468" y="567"/>
                  </a:lnTo>
                  <a:lnTo>
                    <a:pt x="368" y="634"/>
                  </a:lnTo>
                  <a:cubicBezTo>
                    <a:pt x="368" y="667"/>
                    <a:pt x="334" y="667"/>
                    <a:pt x="334" y="701"/>
                  </a:cubicBezTo>
                  <a:cubicBezTo>
                    <a:pt x="301" y="734"/>
                    <a:pt x="268" y="734"/>
                    <a:pt x="234" y="767"/>
                  </a:cubicBezTo>
                  <a:lnTo>
                    <a:pt x="168" y="767"/>
                  </a:lnTo>
                  <a:cubicBezTo>
                    <a:pt x="168" y="767"/>
                    <a:pt x="168" y="734"/>
                    <a:pt x="168" y="734"/>
                  </a:cubicBezTo>
                  <a:cubicBezTo>
                    <a:pt x="168" y="701"/>
                    <a:pt x="168" y="667"/>
                    <a:pt x="168" y="667"/>
                  </a:cubicBezTo>
                  <a:lnTo>
                    <a:pt x="501" y="467"/>
                  </a:lnTo>
                  <a:cubicBezTo>
                    <a:pt x="535" y="434"/>
                    <a:pt x="535" y="434"/>
                    <a:pt x="535" y="434"/>
                  </a:cubicBezTo>
                  <a:cubicBezTo>
                    <a:pt x="535" y="400"/>
                    <a:pt x="535" y="400"/>
                    <a:pt x="535" y="400"/>
                  </a:cubicBezTo>
                  <a:lnTo>
                    <a:pt x="535" y="300"/>
                  </a:lnTo>
                  <a:cubicBezTo>
                    <a:pt x="535" y="267"/>
                    <a:pt x="535" y="200"/>
                    <a:pt x="535" y="167"/>
                  </a:cubicBezTo>
                  <a:cubicBezTo>
                    <a:pt x="535" y="133"/>
                    <a:pt x="501" y="100"/>
                    <a:pt x="468" y="67"/>
                  </a:cubicBezTo>
                  <a:cubicBezTo>
                    <a:pt x="468" y="33"/>
                    <a:pt x="435" y="33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4224850" y="2163650"/>
              <a:ext cx="14200" cy="35050"/>
            </a:xfrm>
            <a:custGeom>
              <a:avLst/>
              <a:gdLst/>
              <a:ahLst/>
              <a:cxnLst/>
              <a:rect l="l" t="t" r="r" b="b"/>
              <a:pathLst>
                <a:path w="568" h="1402" extrusionOk="0">
                  <a:moveTo>
                    <a:pt x="401" y="635"/>
                  </a:moveTo>
                  <a:cubicBezTo>
                    <a:pt x="434" y="668"/>
                    <a:pt x="434" y="735"/>
                    <a:pt x="434" y="768"/>
                  </a:cubicBezTo>
                  <a:lnTo>
                    <a:pt x="434" y="901"/>
                  </a:lnTo>
                  <a:cubicBezTo>
                    <a:pt x="434" y="935"/>
                    <a:pt x="434" y="1002"/>
                    <a:pt x="401" y="1035"/>
                  </a:cubicBezTo>
                  <a:cubicBezTo>
                    <a:pt x="368" y="1102"/>
                    <a:pt x="334" y="1135"/>
                    <a:pt x="301" y="1168"/>
                  </a:cubicBezTo>
                  <a:lnTo>
                    <a:pt x="234" y="1168"/>
                  </a:lnTo>
                  <a:cubicBezTo>
                    <a:pt x="167" y="1135"/>
                    <a:pt x="167" y="1102"/>
                    <a:pt x="167" y="1035"/>
                  </a:cubicBezTo>
                  <a:cubicBezTo>
                    <a:pt x="167" y="1002"/>
                    <a:pt x="167" y="968"/>
                    <a:pt x="167" y="935"/>
                  </a:cubicBezTo>
                  <a:cubicBezTo>
                    <a:pt x="167" y="868"/>
                    <a:pt x="201" y="801"/>
                    <a:pt x="234" y="735"/>
                  </a:cubicBezTo>
                  <a:cubicBezTo>
                    <a:pt x="234" y="701"/>
                    <a:pt x="268" y="668"/>
                    <a:pt x="301" y="635"/>
                  </a:cubicBezTo>
                  <a:close/>
                  <a:moveTo>
                    <a:pt x="534" y="1"/>
                  </a:moveTo>
                  <a:lnTo>
                    <a:pt x="434" y="68"/>
                  </a:lnTo>
                  <a:cubicBezTo>
                    <a:pt x="434" y="101"/>
                    <a:pt x="434" y="101"/>
                    <a:pt x="434" y="134"/>
                  </a:cubicBezTo>
                  <a:lnTo>
                    <a:pt x="434" y="468"/>
                  </a:lnTo>
                  <a:lnTo>
                    <a:pt x="268" y="468"/>
                  </a:lnTo>
                  <a:cubicBezTo>
                    <a:pt x="234" y="501"/>
                    <a:pt x="201" y="535"/>
                    <a:pt x="167" y="568"/>
                  </a:cubicBezTo>
                  <a:cubicBezTo>
                    <a:pt x="101" y="635"/>
                    <a:pt x="67" y="735"/>
                    <a:pt x="34" y="835"/>
                  </a:cubicBezTo>
                  <a:cubicBezTo>
                    <a:pt x="34" y="901"/>
                    <a:pt x="34" y="935"/>
                    <a:pt x="1" y="1002"/>
                  </a:cubicBezTo>
                  <a:lnTo>
                    <a:pt x="1" y="1135"/>
                  </a:lnTo>
                  <a:cubicBezTo>
                    <a:pt x="34" y="1168"/>
                    <a:pt x="34" y="1202"/>
                    <a:pt x="34" y="1268"/>
                  </a:cubicBezTo>
                  <a:cubicBezTo>
                    <a:pt x="34" y="1302"/>
                    <a:pt x="67" y="1335"/>
                    <a:pt x="101" y="1368"/>
                  </a:cubicBezTo>
                  <a:cubicBezTo>
                    <a:pt x="101" y="1368"/>
                    <a:pt x="134" y="1402"/>
                    <a:pt x="167" y="1402"/>
                  </a:cubicBezTo>
                  <a:cubicBezTo>
                    <a:pt x="201" y="1402"/>
                    <a:pt x="234" y="1402"/>
                    <a:pt x="268" y="1368"/>
                  </a:cubicBezTo>
                  <a:lnTo>
                    <a:pt x="334" y="1335"/>
                  </a:lnTo>
                  <a:lnTo>
                    <a:pt x="368" y="1268"/>
                  </a:lnTo>
                  <a:lnTo>
                    <a:pt x="401" y="1235"/>
                  </a:lnTo>
                  <a:lnTo>
                    <a:pt x="434" y="1168"/>
                  </a:lnTo>
                  <a:lnTo>
                    <a:pt x="434" y="1235"/>
                  </a:lnTo>
                  <a:lnTo>
                    <a:pt x="534" y="1202"/>
                  </a:lnTo>
                  <a:lnTo>
                    <a:pt x="568" y="1168"/>
                  </a:lnTo>
                  <a:cubicBezTo>
                    <a:pt x="568" y="1168"/>
                    <a:pt x="568" y="1135"/>
                    <a:pt x="568" y="1135"/>
                  </a:cubicBezTo>
                  <a:lnTo>
                    <a:pt x="568" y="34"/>
                  </a:lnTo>
                  <a:cubicBezTo>
                    <a:pt x="568" y="34"/>
                    <a:pt x="568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4310750" y="2121125"/>
              <a:ext cx="12525" cy="30050"/>
            </a:xfrm>
            <a:custGeom>
              <a:avLst/>
              <a:gdLst/>
              <a:ahLst/>
              <a:cxnLst/>
              <a:rect l="l" t="t" r="r" b="b"/>
              <a:pathLst>
                <a:path w="501" h="1202" extrusionOk="0">
                  <a:moveTo>
                    <a:pt x="67" y="1"/>
                  </a:moveTo>
                  <a:lnTo>
                    <a:pt x="34" y="34"/>
                  </a:lnTo>
                  <a:lnTo>
                    <a:pt x="0" y="67"/>
                  </a:lnTo>
                  <a:cubicBezTo>
                    <a:pt x="0" y="67"/>
                    <a:pt x="0" y="67"/>
                    <a:pt x="0" y="101"/>
                  </a:cubicBezTo>
                  <a:lnTo>
                    <a:pt x="0" y="1168"/>
                  </a:lnTo>
                  <a:cubicBezTo>
                    <a:pt x="0" y="1201"/>
                    <a:pt x="0" y="1201"/>
                    <a:pt x="0" y="1201"/>
                  </a:cubicBezTo>
                  <a:lnTo>
                    <a:pt x="34" y="1201"/>
                  </a:lnTo>
                  <a:lnTo>
                    <a:pt x="467" y="968"/>
                  </a:lnTo>
                  <a:cubicBezTo>
                    <a:pt x="501" y="935"/>
                    <a:pt x="501" y="935"/>
                    <a:pt x="501" y="935"/>
                  </a:cubicBezTo>
                  <a:cubicBezTo>
                    <a:pt x="501" y="901"/>
                    <a:pt x="501" y="901"/>
                    <a:pt x="501" y="901"/>
                  </a:cubicBezTo>
                  <a:lnTo>
                    <a:pt x="501" y="835"/>
                  </a:lnTo>
                  <a:cubicBezTo>
                    <a:pt x="501" y="835"/>
                    <a:pt x="501" y="801"/>
                    <a:pt x="501" y="801"/>
                  </a:cubicBezTo>
                  <a:lnTo>
                    <a:pt x="467" y="801"/>
                  </a:lnTo>
                  <a:lnTo>
                    <a:pt x="67" y="1001"/>
                  </a:lnTo>
                  <a:lnTo>
                    <a:pt x="67" y="34"/>
                  </a:lnTo>
                  <a:cubicBezTo>
                    <a:pt x="67" y="34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4324925" y="2116950"/>
              <a:ext cx="11700" cy="25050"/>
            </a:xfrm>
            <a:custGeom>
              <a:avLst/>
              <a:gdLst/>
              <a:ahLst/>
              <a:cxnLst/>
              <a:rect l="l" t="t" r="r" b="b"/>
              <a:pathLst>
                <a:path w="468" h="1002" extrusionOk="0">
                  <a:moveTo>
                    <a:pt x="367" y="434"/>
                  </a:moveTo>
                  <a:lnTo>
                    <a:pt x="367" y="468"/>
                  </a:lnTo>
                  <a:cubicBezTo>
                    <a:pt x="367" y="501"/>
                    <a:pt x="367" y="535"/>
                    <a:pt x="367" y="568"/>
                  </a:cubicBezTo>
                  <a:cubicBezTo>
                    <a:pt x="367" y="601"/>
                    <a:pt x="334" y="635"/>
                    <a:pt x="334" y="668"/>
                  </a:cubicBezTo>
                  <a:cubicBezTo>
                    <a:pt x="301" y="701"/>
                    <a:pt x="301" y="735"/>
                    <a:pt x="267" y="768"/>
                  </a:cubicBezTo>
                  <a:cubicBezTo>
                    <a:pt x="267" y="801"/>
                    <a:pt x="234" y="801"/>
                    <a:pt x="201" y="835"/>
                  </a:cubicBezTo>
                  <a:lnTo>
                    <a:pt x="101" y="835"/>
                  </a:lnTo>
                  <a:cubicBezTo>
                    <a:pt x="101" y="835"/>
                    <a:pt x="101" y="801"/>
                    <a:pt x="101" y="801"/>
                  </a:cubicBezTo>
                  <a:cubicBezTo>
                    <a:pt x="101" y="801"/>
                    <a:pt x="101" y="768"/>
                    <a:pt x="101" y="768"/>
                  </a:cubicBezTo>
                  <a:cubicBezTo>
                    <a:pt x="101" y="735"/>
                    <a:pt x="101" y="701"/>
                    <a:pt x="134" y="668"/>
                  </a:cubicBezTo>
                  <a:cubicBezTo>
                    <a:pt x="167" y="601"/>
                    <a:pt x="201" y="568"/>
                    <a:pt x="234" y="535"/>
                  </a:cubicBezTo>
                  <a:lnTo>
                    <a:pt x="367" y="434"/>
                  </a:lnTo>
                  <a:close/>
                  <a:moveTo>
                    <a:pt x="334" y="1"/>
                  </a:moveTo>
                  <a:cubicBezTo>
                    <a:pt x="301" y="1"/>
                    <a:pt x="267" y="1"/>
                    <a:pt x="267" y="34"/>
                  </a:cubicBezTo>
                  <a:cubicBezTo>
                    <a:pt x="234" y="34"/>
                    <a:pt x="201" y="68"/>
                    <a:pt x="167" y="101"/>
                  </a:cubicBezTo>
                  <a:cubicBezTo>
                    <a:pt x="134" y="134"/>
                    <a:pt x="134" y="134"/>
                    <a:pt x="101" y="201"/>
                  </a:cubicBezTo>
                  <a:cubicBezTo>
                    <a:pt x="101" y="201"/>
                    <a:pt x="67" y="234"/>
                    <a:pt x="67" y="268"/>
                  </a:cubicBezTo>
                  <a:cubicBezTo>
                    <a:pt x="67" y="301"/>
                    <a:pt x="34" y="334"/>
                    <a:pt x="34" y="368"/>
                  </a:cubicBezTo>
                  <a:lnTo>
                    <a:pt x="34" y="401"/>
                  </a:lnTo>
                  <a:lnTo>
                    <a:pt x="101" y="401"/>
                  </a:lnTo>
                  <a:lnTo>
                    <a:pt x="134" y="368"/>
                  </a:lnTo>
                  <a:lnTo>
                    <a:pt x="134" y="334"/>
                  </a:lnTo>
                  <a:cubicBezTo>
                    <a:pt x="134" y="301"/>
                    <a:pt x="134" y="301"/>
                    <a:pt x="167" y="268"/>
                  </a:cubicBezTo>
                  <a:cubicBezTo>
                    <a:pt x="167" y="234"/>
                    <a:pt x="201" y="201"/>
                    <a:pt x="234" y="201"/>
                  </a:cubicBezTo>
                  <a:cubicBezTo>
                    <a:pt x="251" y="184"/>
                    <a:pt x="267" y="176"/>
                    <a:pt x="284" y="176"/>
                  </a:cubicBezTo>
                  <a:cubicBezTo>
                    <a:pt x="301" y="176"/>
                    <a:pt x="317" y="184"/>
                    <a:pt x="334" y="201"/>
                  </a:cubicBezTo>
                  <a:cubicBezTo>
                    <a:pt x="367" y="234"/>
                    <a:pt x="367" y="268"/>
                    <a:pt x="367" y="301"/>
                  </a:cubicBezTo>
                  <a:lnTo>
                    <a:pt x="201" y="434"/>
                  </a:lnTo>
                  <a:cubicBezTo>
                    <a:pt x="167" y="468"/>
                    <a:pt x="134" y="468"/>
                    <a:pt x="134" y="501"/>
                  </a:cubicBezTo>
                  <a:cubicBezTo>
                    <a:pt x="101" y="535"/>
                    <a:pt x="67" y="568"/>
                    <a:pt x="67" y="601"/>
                  </a:cubicBezTo>
                  <a:cubicBezTo>
                    <a:pt x="34" y="635"/>
                    <a:pt x="1" y="668"/>
                    <a:pt x="1" y="735"/>
                  </a:cubicBezTo>
                  <a:cubicBezTo>
                    <a:pt x="1" y="768"/>
                    <a:pt x="1" y="801"/>
                    <a:pt x="1" y="835"/>
                  </a:cubicBezTo>
                  <a:cubicBezTo>
                    <a:pt x="1" y="868"/>
                    <a:pt x="34" y="935"/>
                    <a:pt x="34" y="968"/>
                  </a:cubicBezTo>
                  <a:cubicBezTo>
                    <a:pt x="34" y="968"/>
                    <a:pt x="67" y="1002"/>
                    <a:pt x="67" y="1002"/>
                  </a:cubicBezTo>
                  <a:lnTo>
                    <a:pt x="134" y="1002"/>
                  </a:lnTo>
                  <a:cubicBezTo>
                    <a:pt x="167" y="1002"/>
                    <a:pt x="201" y="1002"/>
                    <a:pt x="201" y="968"/>
                  </a:cubicBezTo>
                  <a:lnTo>
                    <a:pt x="267" y="935"/>
                  </a:lnTo>
                  <a:cubicBezTo>
                    <a:pt x="301" y="901"/>
                    <a:pt x="301" y="901"/>
                    <a:pt x="334" y="868"/>
                  </a:cubicBezTo>
                  <a:cubicBezTo>
                    <a:pt x="334" y="868"/>
                    <a:pt x="367" y="835"/>
                    <a:pt x="367" y="801"/>
                  </a:cubicBezTo>
                  <a:cubicBezTo>
                    <a:pt x="401" y="801"/>
                    <a:pt x="401" y="768"/>
                    <a:pt x="401" y="735"/>
                  </a:cubicBezTo>
                  <a:lnTo>
                    <a:pt x="401" y="801"/>
                  </a:lnTo>
                  <a:cubicBezTo>
                    <a:pt x="401" y="801"/>
                    <a:pt x="401" y="801"/>
                    <a:pt x="401" y="835"/>
                  </a:cubicBezTo>
                  <a:lnTo>
                    <a:pt x="434" y="835"/>
                  </a:lnTo>
                  <a:lnTo>
                    <a:pt x="468" y="801"/>
                  </a:lnTo>
                  <a:cubicBezTo>
                    <a:pt x="468" y="801"/>
                    <a:pt x="468" y="768"/>
                    <a:pt x="468" y="768"/>
                  </a:cubicBezTo>
                  <a:cubicBezTo>
                    <a:pt x="468" y="768"/>
                    <a:pt x="468" y="735"/>
                    <a:pt x="468" y="735"/>
                  </a:cubicBezTo>
                  <a:lnTo>
                    <a:pt x="468" y="234"/>
                  </a:lnTo>
                  <a:cubicBezTo>
                    <a:pt x="468" y="201"/>
                    <a:pt x="468" y="134"/>
                    <a:pt x="468" y="101"/>
                  </a:cubicBezTo>
                  <a:cubicBezTo>
                    <a:pt x="468" y="68"/>
                    <a:pt x="434" y="34"/>
                    <a:pt x="434" y="34"/>
                  </a:cubicBezTo>
                  <a:cubicBezTo>
                    <a:pt x="401" y="1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4339925" y="2108625"/>
              <a:ext cx="11700" cy="24000"/>
            </a:xfrm>
            <a:custGeom>
              <a:avLst/>
              <a:gdLst/>
              <a:ahLst/>
              <a:cxnLst/>
              <a:rect l="l" t="t" r="r" b="b"/>
              <a:pathLst>
                <a:path w="468" h="960" extrusionOk="0">
                  <a:moveTo>
                    <a:pt x="301" y="0"/>
                  </a:moveTo>
                  <a:cubicBezTo>
                    <a:pt x="268" y="34"/>
                    <a:pt x="234" y="34"/>
                    <a:pt x="234" y="34"/>
                  </a:cubicBezTo>
                  <a:cubicBezTo>
                    <a:pt x="168" y="67"/>
                    <a:pt x="134" y="100"/>
                    <a:pt x="134" y="134"/>
                  </a:cubicBezTo>
                  <a:cubicBezTo>
                    <a:pt x="101" y="134"/>
                    <a:pt x="68" y="167"/>
                    <a:pt x="68" y="200"/>
                  </a:cubicBezTo>
                  <a:cubicBezTo>
                    <a:pt x="34" y="234"/>
                    <a:pt x="34" y="267"/>
                    <a:pt x="34" y="334"/>
                  </a:cubicBezTo>
                  <a:cubicBezTo>
                    <a:pt x="1" y="367"/>
                    <a:pt x="1" y="401"/>
                    <a:pt x="34" y="434"/>
                  </a:cubicBezTo>
                  <a:cubicBezTo>
                    <a:pt x="1" y="467"/>
                    <a:pt x="34" y="501"/>
                    <a:pt x="68" y="567"/>
                  </a:cubicBezTo>
                  <a:cubicBezTo>
                    <a:pt x="68" y="584"/>
                    <a:pt x="84" y="592"/>
                    <a:pt x="105" y="592"/>
                  </a:cubicBezTo>
                  <a:cubicBezTo>
                    <a:pt x="126" y="592"/>
                    <a:pt x="151" y="584"/>
                    <a:pt x="168" y="567"/>
                  </a:cubicBezTo>
                  <a:lnTo>
                    <a:pt x="368" y="567"/>
                  </a:lnTo>
                  <a:cubicBezTo>
                    <a:pt x="368" y="567"/>
                    <a:pt x="368" y="601"/>
                    <a:pt x="368" y="601"/>
                  </a:cubicBezTo>
                  <a:cubicBezTo>
                    <a:pt x="368" y="634"/>
                    <a:pt x="368" y="634"/>
                    <a:pt x="368" y="667"/>
                  </a:cubicBezTo>
                  <a:cubicBezTo>
                    <a:pt x="335" y="667"/>
                    <a:pt x="335" y="701"/>
                    <a:pt x="301" y="701"/>
                  </a:cubicBezTo>
                  <a:cubicBezTo>
                    <a:pt x="301" y="734"/>
                    <a:pt x="268" y="734"/>
                    <a:pt x="268" y="767"/>
                  </a:cubicBezTo>
                  <a:lnTo>
                    <a:pt x="234" y="801"/>
                  </a:lnTo>
                  <a:cubicBezTo>
                    <a:pt x="201" y="801"/>
                    <a:pt x="168" y="834"/>
                    <a:pt x="134" y="834"/>
                  </a:cubicBezTo>
                  <a:cubicBezTo>
                    <a:pt x="134" y="834"/>
                    <a:pt x="101" y="801"/>
                    <a:pt x="101" y="801"/>
                  </a:cubicBezTo>
                  <a:lnTo>
                    <a:pt x="34" y="801"/>
                  </a:lnTo>
                  <a:cubicBezTo>
                    <a:pt x="34" y="834"/>
                    <a:pt x="34" y="834"/>
                    <a:pt x="34" y="868"/>
                  </a:cubicBezTo>
                  <a:cubicBezTo>
                    <a:pt x="34" y="868"/>
                    <a:pt x="34" y="901"/>
                    <a:pt x="34" y="901"/>
                  </a:cubicBezTo>
                  <a:cubicBezTo>
                    <a:pt x="34" y="934"/>
                    <a:pt x="68" y="934"/>
                    <a:pt x="68" y="934"/>
                  </a:cubicBezTo>
                  <a:cubicBezTo>
                    <a:pt x="84" y="951"/>
                    <a:pt x="101" y="959"/>
                    <a:pt x="114" y="959"/>
                  </a:cubicBezTo>
                  <a:cubicBezTo>
                    <a:pt x="126" y="959"/>
                    <a:pt x="134" y="951"/>
                    <a:pt x="134" y="934"/>
                  </a:cubicBezTo>
                  <a:cubicBezTo>
                    <a:pt x="168" y="934"/>
                    <a:pt x="201" y="934"/>
                    <a:pt x="234" y="901"/>
                  </a:cubicBezTo>
                  <a:cubicBezTo>
                    <a:pt x="268" y="901"/>
                    <a:pt x="301" y="868"/>
                    <a:pt x="335" y="834"/>
                  </a:cubicBezTo>
                  <a:lnTo>
                    <a:pt x="401" y="734"/>
                  </a:lnTo>
                  <a:cubicBezTo>
                    <a:pt x="435" y="701"/>
                    <a:pt x="435" y="667"/>
                    <a:pt x="468" y="634"/>
                  </a:cubicBezTo>
                  <a:cubicBezTo>
                    <a:pt x="468" y="601"/>
                    <a:pt x="468" y="567"/>
                    <a:pt x="468" y="534"/>
                  </a:cubicBezTo>
                  <a:cubicBezTo>
                    <a:pt x="468" y="501"/>
                    <a:pt x="468" y="467"/>
                    <a:pt x="468" y="434"/>
                  </a:cubicBezTo>
                  <a:cubicBezTo>
                    <a:pt x="435" y="401"/>
                    <a:pt x="401" y="367"/>
                    <a:pt x="368" y="367"/>
                  </a:cubicBezTo>
                  <a:lnTo>
                    <a:pt x="301" y="367"/>
                  </a:lnTo>
                  <a:lnTo>
                    <a:pt x="201" y="401"/>
                  </a:lnTo>
                  <a:lnTo>
                    <a:pt x="134" y="401"/>
                  </a:lnTo>
                  <a:lnTo>
                    <a:pt x="134" y="334"/>
                  </a:lnTo>
                  <a:cubicBezTo>
                    <a:pt x="134" y="300"/>
                    <a:pt x="134" y="267"/>
                    <a:pt x="168" y="234"/>
                  </a:cubicBezTo>
                  <a:cubicBezTo>
                    <a:pt x="168" y="200"/>
                    <a:pt x="201" y="200"/>
                    <a:pt x="234" y="167"/>
                  </a:cubicBezTo>
                  <a:cubicBezTo>
                    <a:pt x="268" y="134"/>
                    <a:pt x="301" y="134"/>
                    <a:pt x="335" y="134"/>
                  </a:cubicBezTo>
                  <a:cubicBezTo>
                    <a:pt x="335" y="134"/>
                    <a:pt x="368" y="167"/>
                    <a:pt x="368" y="167"/>
                  </a:cubicBezTo>
                  <a:lnTo>
                    <a:pt x="401" y="167"/>
                  </a:lnTo>
                  <a:lnTo>
                    <a:pt x="435" y="134"/>
                  </a:lnTo>
                  <a:cubicBezTo>
                    <a:pt x="435" y="134"/>
                    <a:pt x="435" y="100"/>
                    <a:pt x="435" y="100"/>
                  </a:cubicBezTo>
                  <a:cubicBezTo>
                    <a:pt x="435" y="100"/>
                    <a:pt x="435" y="67"/>
                    <a:pt x="435" y="34"/>
                  </a:cubicBezTo>
                  <a:cubicBezTo>
                    <a:pt x="401" y="34"/>
                    <a:pt x="401" y="34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4352450" y="2095275"/>
              <a:ext cx="10025" cy="28800"/>
            </a:xfrm>
            <a:custGeom>
              <a:avLst/>
              <a:gdLst/>
              <a:ahLst/>
              <a:cxnLst/>
              <a:rect l="l" t="t" r="r" b="b"/>
              <a:pathLst>
                <a:path w="401" h="1152" extrusionOk="0">
                  <a:moveTo>
                    <a:pt x="167" y="1"/>
                  </a:moveTo>
                  <a:lnTo>
                    <a:pt x="134" y="34"/>
                  </a:lnTo>
                  <a:cubicBezTo>
                    <a:pt x="100" y="67"/>
                    <a:pt x="100" y="67"/>
                    <a:pt x="134" y="101"/>
                  </a:cubicBezTo>
                  <a:lnTo>
                    <a:pt x="134" y="367"/>
                  </a:lnTo>
                  <a:lnTo>
                    <a:pt x="34" y="401"/>
                  </a:lnTo>
                  <a:lnTo>
                    <a:pt x="0" y="434"/>
                  </a:lnTo>
                  <a:cubicBezTo>
                    <a:pt x="0" y="434"/>
                    <a:pt x="0" y="468"/>
                    <a:pt x="0" y="468"/>
                  </a:cubicBezTo>
                  <a:lnTo>
                    <a:pt x="0" y="534"/>
                  </a:lnTo>
                  <a:cubicBezTo>
                    <a:pt x="0" y="534"/>
                    <a:pt x="0" y="534"/>
                    <a:pt x="0" y="568"/>
                  </a:cubicBezTo>
                  <a:lnTo>
                    <a:pt x="34" y="568"/>
                  </a:lnTo>
                  <a:lnTo>
                    <a:pt x="134" y="501"/>
                  </a:lnTo>
                  <a:lnTo>
                    <a:pt x="134" y="935"/>
                  </a:lnTo>
                  <a:cubicBezTo>
                    <a:pt x="100" y="1001"/>
                    <a:pt x="134" y="1068"/>
                    <a:pt x="167" y="1101"/>
                  </a:cubicBezTo>
                  <a:cubicBezTo>
                    <a:pt x="184" y="1135"/>
                    <a:pt x="200" y="1151"/>
                    <a:pt x="221" y="1151"/>
                  </a:cubicBezTo>
                  <a:cubicBezTo>
                    <a:pt x="242" y="1151"/>
                    <a:pt x="267" y="1135"/>
                    <a:pt x="301" y="1101"/>
                  </a:cubicBezTo>
                  <a:lnTo>
                    <a:pt x="367" y="1068"/>
                  </a:lnTo>
                  <a:cubicBezTo>
                    <a:pt x="367" y="1068"/>
                    <a:pt x="401" y="1068"/>
                    <a:pt x="401" y="1035"/>
                  </a:cubicBezTo>
                  <a:cubicBezTo>
                    <a:pt x="401" y="1035"/>
                    <a:pt x="401" y="1035"/>
                    <a:pt x="401" y="1001"/>
                  </a:cubicBezTo>
                  <a:lnTo>
                    <a:pt x="401" y="968"/>
                  </a:lnTo>
                  <a:cubicBezTo>
                    <a:pt x="401" y="968"/>
                    <a:pt x="401" y="935"/>
                    <a:pt x="401" y="935"/>
                  </a:cubicBezTo>
                  <a:lnTo>
                    <a:pt x="367" y="935"/>
                  </a:lnTo>
                  <a:lnTo>
                    <a:pt x="301" y="968"/>
                  </a:lnTo>
                  <a:lnTo>
                    <a:pt x="234" y="968"/>
                  </a:lnTo>
                  <a:cubicBezTo>
                    <a:pt x="234" y="968"/>
                    <a:pt x="234" y="935"/>
                    <a:pt x="234" y="935"/>
                  </a:cubicBezTo>
                  <a:cubicBezTo>
                    <a:pt x="234" y="901"/>
                    <a:pt x="234" y="901"/>
                    <a:pt x="234" y="868"/>
                  </a:cubicBezTo>
                  <a:lnTo>
                    <a:pt x="167" y="434"/>
                  </a:lnTo>
                  <a:lnTo>
                    <a:pt x="301" y="367"/>
                  </a:lnTo>
                  <a:cubicBezTo>
                    <a:pt x="301" y="367"/>
                    <a:pt x="301" y="334"/>
                    <a:pt x="334" y="334"/>
                  </a:cubicBezTo>
                  <a:cubicBezTo>
                    <a:pt x="334" y="334"/>
                    <a:pt x="334" y="301"/>
                    <a:pt x="334" y="301"/>
                  </a:cubicBezTo>
                  <a:lnTo>
                    <a:pt x="334" y="234"/>
                  </a:lnTo>
                  <a:cubicBezTo>
                    <a:pt x="334" y="234"/>
                    <a:pt x="334" y="234"/>
                    <a:pt x="334" y="201"/>
                  </a:cubicBezTo>
                  <a:lnTo>
                    <a:pt x="301" y="201"/>
                  </a:lnTo>
                  <a:lnTo>
                    <a:pt x="167" y="301"/>
                  </a:lnTo>
                  <a:lnTo>
                    <a:pt x="167" y="34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4372450" y="2090275"/>
              <a:ext cx="7550" cy="25050"/>
            </a:xfrm>
            <a:custGeom>
              <a:avLst/>
              <a:gdLst/>
              <a:ahLst/>
              <a:cxnLst/>
              <a:rect l="l" t="t" r="r" b="b"/>
              <a:pathLst>
                <a:path w="302" h="1002" extrusionOk="0">
                  <a:moveTo>
                    <a:pt x="268" y="0"/>
                  </a:moveTo>
                  <a:lnTo>
                    <a:pt x="234" y="34"/>
                  </a:lnTo>
                  <a:cubicBezTo>
                    <a:pt x="201" y="67"/>
                    <a:pt x="168" y="67"/>
                    <a:pt x="134" y="100"/>
                  </a:cubicBezTo>
                  <a:cubicBezTo>
                    <a:pt x="134" y="134"/>
                    <a:pt x="101" y="167"/>
                    <a:pt x="101" y="201"/>
                  </a:cubicBezTo>
                  <a:lnTo>
                    <a:pt x="101" y="167"/>
                  </a:lnTo>
                  <a:cubicBezTo>
                    <a:pt x="101" y="134"/>
                    <a:pt x="101" y="134"/>
                    <a:pt x="101" y="134"/>
                  </a:cubicBezTo>
                  <a:lnTo>
                    <a:pt x="68" y="134"/>
                  </a:lnTo>
                  <a:lnTo>
                    <a:pt x="34" y="167"/>
                  </a:lnTo>
                  <a:lnTo>
                    <a:pt x="1" y="167"/>
                  </a:lnTo>
                  <a:cubicBezTo>
                    <a:pt x="1" y="201"/>
                    <a:pt x="1" y="201"/>
                    <a:pt x="1" y="234"/>
                  </a:cubicBezTo>
                  <a:lnTo>
                    <a:pt x="1" y="968"/>
                  </a:lnTo>
                  <a:cubicBezTo>
                    <a:pt x="1" y="1001"/>
                    <a:pt x="1" y="1001"/>
                    <a:pt x="1" y="1001"/>
                  </a:cubicBezTo>
                  <a:lnTo>
                    <a:pt x="68" y="1001"/>
                  </a:lnTo>
                  <a:lnTo>
                    <a:pt x="101" y="968"/>
                  </a:lnTo>
                  <a:cubicBezTo>
                    <a:pt x="101" y="968"/>
                    <a:pt x="101" y="968"/>
                    <a:pt x="101" y="934"/>
                  </a:cubicBezTo>
                  <a:lnTo>
                    <a:pt x="101" y="467"/>
                  </a:lnTo>
                  <a:cubicBezTo>
                    <a:pt x="68" y="334"/>
                    <a:pt x="134" y="234"/>
                    <a:pt x="234" y="201"/>
                  </a:cubicBezTo>
                  <a:lnTo>
                    <a:pt x="268" y="167"/>
                  </a:lnTo>
                  <a:cubicBezTo>
                    <a:pt x="301" y="134"/>
                    <a:pt x="301" y="134"/>
                    <a:pt x="301" y="134"/>
                  </a:cubicBezTo>
                  <a:cubicBezTo>
                    <a:pt x="301" y="100"/>
                    <a:pt x="301" y="100"/>
                    <a:pt x="301" y="100"/>
                  </a:cubicBezTo>
                  <a:lnTo>
                    <a:pt x="301" y="34"/>
                  </a:lnTo>
                  <a:cubicBezTo>
                    <a:pt x="301" y="34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4380800" y="2084425"/>
              <a:ext cx="13375" cy="24225"/>
            </a:xfrm>
            <a:custGeom>
              <a:avLst/>
              <a:gdLst/>
              <a:ahLst/>
              <a:cxnLst/>
              <a:rect l="l" t="t" r="r" b="b"/>
              <a:pathLst>
                <a:path w="535" h="969" extrusionOk="0">
                  <a:moveTo>
                    <a:pt x="334" y="143"/>
                  </a:moveTo>
                  <a:cubicBezTo>
                    <a:pt x="359" y="143"/>
                    <a:pt x="384" y="151"/>
                    <a:pt x="401" y="168"/>
                  </a:cubicBezTo>
                  <a:cubicBezTo>
                    <a:pt x="434" y="201"/>
                    <a:pt x="434" y="268"/>
                    <a:pt x="434" y="301"/>
                  </a:cubicBezTo>
                  <a:lnTo>
                    <a:pt x="134" y="501"/>
                  </a:lnTo>
                  <a:cubicBezTo>
                    <a:pt x="134" y="468"/>
                    <a:pt x="134" y="401"/>
                    <a:pt x="134" y="401"/>
                  </a:cubicBezTo>
                  <a:cubicBezTo>
                    <a:pt x="134" y="368"/>
                    <a:pt x="167" y="334"/>
                    <a:pt x="167" y="301"/>
                  </a:cubicBezTo>
                  <a:cubicBezTo>
                    <a:pt x="167" y="268"/>
                    <a:pt x="201" y="234"/>
                    <a:pt x="234" y="234"/>
                  </a:cubicBezTo>
                  <a:cubicBezTo>
                    <a:pt x="234" y="201"/>
                    <a:pt x="267" y="201"/>
                    <a:pt x="267" y="168"/>
                  </a:cubicBezTo>
                  <a:cubicBezTo>
                    <a:pt x="284" y="151"/>
                    <a:pt x="309" y="143"/>
                    <a:pt x="334" y="143"/>
                  </a:cubicBezTo>
                  <a:close/>
                  <a:moveTo>
                    <a:pt x="401" y="1"/>
                  </a:moveTo>
                  <a:cubicBezTo>
                    <a:pt x="334" y="1"/>
                    <a:pt x="301" y="1"/>
                    <a:pt x="267" y="34"/>
                  </a:cubicBezTo>
                  <a:cubicBezTo>
                    <a:pt x="234" y="34"/>
                    <a:pt x="201" y="68"/>
                    <a:pt x="167" y="101"/>
                  </a:cubicBezTo>
                  <a:cubicBezTo>
                    <a:pt x="134" y="134"/>
                    <a:pt x="134" y="201"/>
                    <a:pt x="101" y="234"/>
                  </a:cubicBezTo>
                  <a:cubicBezTo>
                    <a:pt x="67" y="268"/>
                    <a:pt x="67" y="334"/>
                    <a:pt x="67" y="401"/>
                  </a:cubicBezTo>
                  <a:cubicBezTo>
                    <a:pt x="34" y="435"/>
                    <a:pt x="34" y="501"/>
                    <a:pt x="34" y="535"/>
                  </a:cubicBezTo>
                  <a:cubicBezTo>
                    <a:pt x="0" y="601"/>
                    <a:pt x="0" y="668"/>
                    <a:pt x="0" y="701"/>
                  </a:cubicBezTo>
                  <a:cubicBezTo>
                    <a:pt x="0" y="768"/>
                    <a:pt x="0" y="801"/>
                    <a:pt x="34" y="835"/>
                  </a:cubicBezTo>
                  <a:cubicBezTo>
                    <a:pt x="34" y="902"/>
                    <a:pt x="34" y="902"/>
                    <a:pt x="67" y="935"/>
                  </a:cubicBezTo>
                  <a:cubicBezTo>
                    <a:pt x="101" y="968"/>
                    <a:pt x="134" y="968"/>
                    <a:pt x="134" y="968"/>
                  </a:cubicBezTo>
                  <a:cubicBezTo>
                    <a:pt x="167" y="968"/>
                    <a:pt x="201" y="968"/>
                    <a:pt x="234" y="935"/>
                  </a:cubicBezTo>
                  <a:cubicBezTo>
                    <a:pt x="267" y="935"/>
                    <a:pt x="301" y="902"/>
                    <a:pt x="334" y="868"/>
                  </a:cubicBezTo>
                  <a:cubicBezTo>
                    <a:pt x="367" y="835"/>
                    <a:pt x="401" y="801"/>
                    <a:pt x="434" y="768"/>
                  </a:cubicBezTo>
                  <a:cubicBezTo>
                    <a:pt x="434" y="735"/>
                    <a:pt x="467" y="701"/>
                    <a:pt x="467" y="701"/>
                  </a:cubicBezTo>
                  <a:cubicBezTo>
                    <a:pt x="467" y="668"/>
                    <a:pt x="467" y="635"/>
                    <a:pt x="467" y="601"/>
                  </a:cubicBezTo>
                  <a:lnTo>
                    <a:pt x="467" y="568"/>
                  </a:lnTo>
                  <a:lnTo>
                    <a:pt x="434" y="568"/>
                  </a:lnTo>
                  <a:lnTo>
                    <a:pt x="401" y="601"/>
                  </a:lnTo>
                  <a:cubicBezTo>
                    <a:pt x="401" y="601"/>
                    <a:pt x="401" y="635"/>
                    <a:pt x="401" y="635"/>
                  </a:cubicBezTo>
                  <a:cubicBezTo>
                    <a:pt x="401" y="668"/>
                    <a:pt x="367" y="701"/>
                    <a:pt x="367" y="735"/>
                  </a:cubicBezTo>
                  <a:cubicBezTo>
                    <a:pt x="334" y="735"/>
                    <a:pt x="301" y="768"/>
                    <a:pt x="267" y="801"/>
                  </a:cubicBezTo>
                  <a:cubicBezTo>
                    <a:pt x="251" y="818"/>
                    <a:pt x="234" y="826"/>
                    <a:pt x="217" y="826"/>
                  </a:cubicBezTo>
                  <a:cubicBezTo>
                    <a:pt x="201" y="826"/>
                    <a:pt x="184" y="818"/>
                    <a:pt x="167" y="801"/>
                  </a:cubicBezTo>
                  <a:cubicBezTo>
                    <a:pt x="134" y="768"/>
                    <a:pt x="101" y="701"/>
                    <a:pt x="134" y="635"/>
                  </a:cubicBezTo>
                  <a:lnTo>
                    <a:pt x="501" y="435"/>
                  </a:lnTo>
                  <a:cubicBezTo>
                    <a:pt x="501" y="435"/>
                    <a:pt x="501" y="401"/>
                    <a:pt x="501" y="401"/>
                  </a:cubicBezTo>
                  <a:cubicBezTo>
                    <a:pt x="501" y="401"/>
                    <a:pt x="501" y="368"/>
                    <a:pt x="501" y="368"/>
                  </a:cubicBezTo>
                  <a:lnTo>
                    <a:pt x="501" y="301"/>
                  </a:lnTo>
                  <a:cubicBezTo>
                    <a:pt x="534" y="268"/>
                    <a:pt x="534" y="201"/>
                    <a:pt x="501" y="134"/>
                  </a:cubicBezTo>
                  <a:cubicBezTo>
                    <a:pt x="501" y="101"/>
                    <a:pt x="501" y="68"/>
                    <a:pt x="467" y="34"/>
                  </a:cubicBezTo>
                  <a:cubicBezTo>
                    <a:pt x="434" y="1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4395800" y="2075250"/>
              <a:ext cx="11700" cy="25050"/>
            </a:xfrm>
            <a:custGeom>
              <a:avLst/>
              <a:gdLst/>
              <a:ahLst/>
              <a:cxnLst/>
              <a:rect l="l" t="t" r="r" b="b"/>
              <a:pathLst>
                <a:path w="468" h="1002" extrusionOk="0">
                  <a:moveTo>
                    <a:pt x="401" y="468"/>
                  </a:moveTo>
                  <a:lnTo>
                    <a:pt x="401" y="501"/>
                  </a:lnTo>
                  <a:cubicBezTo>
                    <a:pt x="401" y="535"/>
                    <a:pt x="401" y="568"/>
                    <a:pt x="401" y="601"/>
                  </a:cubicBezTo>
                  <a:cubicBezTo>
                    <a:pt x="368" y="635"/>
                    <a:pt x="368" y="668"/>
                    <a:pt x="368" y="701"/>
                  </a:cubicBezTo>
                  <a:cubicBezTo>
                    <a:pt x="334" y="768"/>
                    <a:pt x="268" y="802"/>
                    <a:pt x="234" y="835"/>
                  </a:cubicBezTo>
                  <a:cubicBezTo>
                    <a:pt x="201" y="868"/>
                    <a:pt x="168" y="868"/>
                    <a:pt x="134" y="868"/>
                  </a:cubicBezTo>
                  <a:lnTo>
                    <a:pt x="101" y="868"/>
                  </a:lnTo>
                  <a:cubicBezTo>
                    <a:pt x="101" y="835"/>
                    <a:pt x="101" y="835"/>
                    <a:pt x="101" y="835"/>
                  </a:cubicBezTo>
                  <a:cubicBezTo>
                    <a:pt x="101" y="802"/>
                    <a:pt x="101" y="802"/>
                    <a:pt x="101" y="802"/>
                  </a:cubicBezTo>
                  <a:cubicBezTo>
                    <a:pt x="101" y="735"/>
                    <a:pt x="134" y="701"/>
                    <a:pt x="168" y="668"/>
                  </a:cubicBezTo>
                  <a:cubicBezTo>
                    <a:pt x="201" y="635"/>
                    <a:pt x="234" y="601"/>
                    <a:pt x="268" y="568"/>
                  </a:cubicBezTo>
                  <a:lnTo>
                    <a:pt x="401" y="468"/>
                  </a:lnTo>
                  <a:close/>
                  <a:moveTo>
                    <a:pt x="334" y="1"/>
                  </a:moveTo>
                  <a:cubicBezTo>
                    <a:pt x="301" y="1"/>
                    <a:pt x="268" y="1"/>
                    <a:pt x="268" y="34"/>
                  </a:cubicBezTo>
                  <a:cubicBezTo>
                    <a:pt x="234" y="34"/>
                    <a:pt x="201" y="68"/>
                    <a:pt x="168" y="101"/>
                  </a:cubicBezTo>
                  <a:cubicBezTo>
                    <a:pt x="168" y="134"/>
                    <a:pt x="134" y="168"/>
                    <a:pt x="101" y="168"/>
                  </a:cubicBezTo>
                  <a:cubicBezTo>
                    <a:pt x="101" y="201"/>
                    <a:pt x="68" y="234"/>
                    <a:pt x="68" y="268"/>
                  </a:cubicBezTo>
                  <a:cubicBezTo>
                    <a:pt x="68" y="301"/>
                    <a:pt x="68" y="335"/>
                    <a:pt x="68" y="368"/>
                  </a:cubicBezTo>
                  <a:cubicBezTo>
                    <a:pt x="68" y="368"/>
                    <a:pt x="68" y="401"/>
                    <a:pt x="68" y="401"/>
                  </a:cubicBezTo>
                  <a:lnTo>
                    <a:pt x="101" y="368"/>
                  </a:lnTo>
                  <a:lnTo>
                    <a:pt x="134" y="368"/>
                  </a:lnTo>
                  <a:lnTo>
                    <a:pt x="134" y="335"/>
                  </a:lnTo>
                  <a:cubicBezTo>
                    <a:pt x="168" y="301"/>
                    <a:pt x="168" y="301"/>
                    <a:pt x="168" y="268"/>
                  </a:cubicBezTo>
                  <a:cubicBezTo>
                    <a:pt x="201" y="234"/>
                    <a:pt x="234" y="201"/>
                    <a:pt x="268" y="201"/>
                  </a:cubicBezTo>
                  <a:cubicBezTo>
                    <a:pt x="268" y="184"/>
                    <a:pt x="284" y="176"/>
                    <a:pt x="301" y="176"/>
                  </a:cubicBezTo>
                  <a:cubicBezTo>
                    <a:pt x="318" y="176"/>
                    <a:pt x="334" y="184"/>
                    <a:pt x="334" y="201"/>
                  </a:cubicBezTo>
                  <a:cubicBezTo>
                    <a:pt x="368" y="201"/>
                    <a:pt x="368" y="234"/>
                    <a:pt x="368" y="301"/>
                  </a:cubicBezTo>
                  <a:lnTo>
                    <a:pt x="234" y="435"/>
                  </a:lnTo>
                  <a:cubicBezTo>
                    <a:pt x="201" y="468"/>
                    <a:pt x="168" y="501"/>
                    <a:pt x="134" y="535"/>
                  </a:cubicBezTo>
                  <a:cubicBezTo>
                    <a:pt x="101" y="568"/>
                    <a:pt x="101" y="601"/>
                    <a:pt x="68" y="635"/>
                  </a:cubicBezTo>
                  <a:cubicBezTo>
                    <a:pt x="34" y="668"/>
                    <a:pt x="34" y="701"/>
                    <a:pt x="34" y="735"/>
                  </a:cubicBezTo>
                  <a:cubicBezTo>
                    <a:pt x="1" y="768"/>
                    <a:pt x="1" y="835"/>
                    <a:pt x="34" y="868"/>
                  </a:cubicBezTo>
                  <a:cubicBezTo>
                    <a:pt x="1" y="902"/>
                    <a:pt x="1" y="902"/>
                    <a:pt x="34" y="935"/>
                  </a:cubicBezTo>
                  <a:cubicBezTo>
                    <a:pt x="34" y="968"/>
                    <a:pt x="34" y="968"/>
                    <a:pt x="68" y="1002"/>
                  </a:cubicBezTo>
                  <a:lnTo>
                    <a:pt x="134" y="1002"/>
                  </a:lnTo>
                  <a:cubicBezTo>
                    <a:pt x="134" y="1002"/>
                    <a:pt x="168" y="1002"/>
                    <a:pt x="201" y="968"/>
                  </a:cubicBezTo>
                  <a:lnTo>
                    <a:pt x="268" y="935"/>
                  </a:lnTo>
                  <a:lnTo>
                    <a:pt x="301" y="868"/>
                  </a:lnTo>
                  <a:cubicBezTo>
                    <a:pt x="334" y="868"/>
                    <a:pt x="334" y="835"/>
                    <a:pt x="368" y="802"/>
                  </a:cubicBezTo>
                  <a:cubicBezTo>
                    <a:pt x="368" y="802"/>
                    <a:pt x="368" y="768"/>
                    <a:pt x="401" y="735"/>
                  </a:cubicBezTo>
                  <a:lnTo>
                    <a:pt x="401" y="802"/>
                  </a:lnTo>
                  <a:cubicBezTo>
                    <a:pt x="368" y="802"/>
                    <a:pt x="368" y="835"/>
                    <a:pt x="401" y="835"/>
                  </a:cubicBezTo>
                  <a:lnTo>
                    <a:pt x="435" y="802"/>
                  </a:lnTo>
                  <a:cubicBezTo>
                    <a:pt x="468" y="802"/>
                    <a:pt x="468" y="802"/>
                    <a:pt x="468" y="768"/>
                  </a:cubicBezTo>
                  <a:cubicBezTo>
                    <a:pt x="468" y="768"/>
                    <a:pt x="468" y="768"/>
                    <a:pt x="468" y="735"/>
                  </a:cubicBezTo>
                  <a:lnTo>
                    <a:pt x="468" y="234"/>
                  </a:lnTo>
                  <a:cubicBezTo>
                    <a:pt x="468" y="201"/>
                    <a:pt x="468" y="134"/>
                    <a:pt x="468" y="101"/>
                  </a:cubicBezTo>
                  <a:cubicBezTo>
                    <a:pt x="468" y="68"/>
                    <a:pt x="435" y="34"/>
                    <a:pt x="435" y="34"/>
                  </a:cubicBezTo>
                  <a:cubicBezTo>
                    <a:pt x="401" y="1"/>
                    <a:pt x="368" y="1"/>
                    <a:pt x="3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4411650" y="2056925"/>
              <a:ext cx="12550" cy="33375"/>
            </a:xfrm>
            <a:custGeom>
              <a:avLst/>
              <a:gdLst/>
              <a:ahLst/>
              <a:cxnLst/>
              <a:rect l="l" t="t" r="r" b="b"/>
              <a:pathLst>
                <a:path w="502" h="1335" extrusionOk="0">
                  <a:moveTo>
                    <a:pt x="318" y="542"/>
                  </a:moveTo>
                  <a:cubicBezTo>
                    <a:pt x="334" y="542"/>
                    <a:pt x="351" y="550"/>
                    <a:pt x="368" y="567"/>
                  </a:cubicBezTo>
                  <a:cubicBezTo>
                    <a:pt x="401" y="601"/>
                    <a:pt x="434" y="667"/>
                    <a:pt x="401" y="734"/>
                  </a:cubicBezTo>
                  <a:lnTo>
                    <a:pt x="401" y="867"/>
                  </a:lnTo>
                  <a:cubicBezTo>
                    <a:pt x="401" y="934"/>
                    <a:pt x="401" y="1001"/>
                    <a:pt x="368" y="1034"/>
                  </a:cubicBezTo>
                  <a:cubicBezTo>
                    <a:pt x="334" y="1101"/>
                    <a:pt x="301" y="1134"/>
                    <a:pt x="268" y="1168"/>
                  </a:cubicBezTo>
                  <a:cubicBezTo>
                    <a:pt x="234" y="1184"/>
                    <a:pt x="209" y="1193"/>
                    <a:pt x="188" y="1193"/>
                  </a:cubicBezTo>
                  <a:cubicBezTo>
                    <a:pt x="167" y="1193"/>
                    <a:pt x="151" y="1184"/>
                    <a:pt x="134" y="1168"/>
                  </a:cubicBezTo>
                  <a:cubicBezTo>
                    <a:pt x="101" y="1134"/>
                    <a:pt x="101" y="1068"/>
                    <a:pt x="101" y="1001"/>
                  </a:cubicBezTo>
                  <a:lnTo>
                    <a:pt x="101" y="934"/>
                  </a:lnTo>
                  <a:cubicBezTo>
                    <a:pt x="101" y="834"/>
                    <a:pt x="101" y="767"/>
                    <a:pt x="134" y="701"/>
                  </a:cubicBezTo>
                  <a:cubicBezTo>
                    <a:pt x="167" y="634"/>
                    <a:pt x="201" y="601"/>
                    <a:pt x="268" y="567"/>
                  </a:cubicBezTo>
                  <a:cubicBezTo>
                    <a:pt x="284" y="550"/>
                    <a:pt x="301" y="542"/>
                    <a:pt x="318" y="542"/>
                  </a:cubicBezTo>
                  <a:close/>
                  <a:moveTo>
                    <a:pt x="468" y="0"/>
                  </a:moveTo>
                  <a:lnTo>
                    <a:pt x="434" y="33"/>
                  </a:lnTo>
                  <a:lnTo>
                    <a:pt x="401" y="33"/>
                  </a:lnTo>
                  <a:cubicBezTo>
                    <a:pt x="401" y="67"/>
                    <a:pt x="401" y="67"/>
                    <a:pt x="401" y="67"/>
                  </a:cubicBezTo>
                  <a:lnTo>
                    <a:pt x="401" y="467"/>
                  </a:lnTo>
                  <a:cubicBezTo>
                    <a:pt x="401" y="434"/>
                    <a:pt x="368" y="400"/>
                    <a:pt x="368" y="400"/>
                  </a:cubicBezTo>
                  <a:cubicBezTo>
                    <a:pt x="301" y="400"/>
                    <a:pt x="268" y="400"/>
                    <a:pt x="234" y="434"/>
                  </a:cubicBezTo>
                  <a:cubicBezTo>
                    <a:pt x="201" y="434"/>
                    <a:pt x="167" y="467"/>
                    <a:pt x="134" y="500"/>
                  </a:cubicBezTo>
                  <a:cubicBezTo>
                    <a:pt x="101" y="534"/>
                    <a:pt x="101" y="567"/>
                    <a:pt x="67" y="634"/>
                  </a:cubicBezTo>
                  <a:cubicBezTo>
                    <a:pt x="34" y="667"/>
                    <a:pt x="34" y="734"/>
                    <a:pt x="34" y="767"/>
                  </a:cubicBezTo>
                  <a:cubicBezTo>
                    <a:pt x="1" y="834"/>
                    <a:pt x="1" y="901"/>
                    <a:pt x="1" y="967"/>
                  </a:cubicBezTo>
                  <a:lnTo>
                    <a:pt x="1" y="1068"/>
                  </a:lnTo>
                  <a:cubicBezTo>
                    <a:pt x="1" y="1101"/>
                    <a:pt x="1" y="1168"/>
                    <a:pt x="34" y="1201"/>
                  </a:cubicBezTo>
                  <a:cubicBezTo>
                    <a:pt x="34" y="1268"/>
                    <a:pt x="34" y="1301"/>
                    <a:pt x="67" y="1301"/>
                  </a:cubicBezTo>
                  <a:cubicBezTo>
                    <a:pt x="101" y="1334"/>
                    <a:pt x="134" y="1334"/>
                    <a:pt x="134" y="1334"/>
                  </a:cubicBezTo>
                  <a:lnTo>
                    <a:pt x="234" y="1334"/>
                  </a:lnTo>
                  <a:cubicBezTo>
                    <a:pt x="301" y="1301"/>
                    <a:pt x="334" y="1268"/>
                    <a:pt x="368" y="1234"/>
                  </a:cubicBezTo>
                  <a:cubicBezTo>
                    <a:pt x="368" y="1201"/>
                    <a:pt x="401" y="1134"/>
                    <a:pt x="401" y="1101"/>
                  </a:cubicBezTo>
                  <a:lnTo>
                    <a:pt x="401" y="1168"/>
                  </a:lnTo>
                  <a:cubicBezTo>
                    <a:pt x="401" y="1168"/>
                    <a:pt x="401" y="1168"/>
                    <a:pt x="401" y="1201"/>
                  </a:cubicBezTo>
                  <a:lnTo>
                    <a:pt x="468" y="1201"/>
                  </a:lnTo>
                  <a:lnTo>
                    <a:pt x="501" y="1168"/>
                  </a:lnTo>
                  <a:cubicBezTo>
                    <a:pt x="501" y="1168"/>
                    <a:pt x="501" y="1134"/>
                    <a:pt x="501" y="1134"/>
                  </a:cubicBezTo>
                  <a:lnTo>
                    <a:pt x="501" y="33"/>
                  </a:ln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4662675" y="1914300"/>
              <a:ext cx="15025" cy="34225"/>
            </a:xfrm>
            <a:custGeom>
              <a:avLst/>
              <a:gdLst/>
              <a:ahLst/>
              <a:cxnLst/>
              <a:rect l="l" t="t" r="r" b="b"/>
              <a:pathLst>
                <a:path w="601" h="1369" extrusionOk="0">
                  <a:moveTo>
                    <a:pt x="367" y="168"/>
                  </a:moveTo>
                  <a:cubicBezTo>
                    <a:pt x="400" y="168"/>
                    <a:pt x="434" y="168"/>
                    <a:pt x="434" y="201"/>
                  </a:cubicBezTo>
                  <a:cubicBezTo>
                    <a:pt x="467" y="234"/>
                    <a:pt x="467" y="234"/>
                    <a:pt x="501" y="268"/>
                  </a:cubicBezTo>
                  <a:cubicBezTo>
                    <a:pt x="501" y="301"/>
                    <a:pt x="501" y="335"/>
                    <a:pt x="501" y="401"/>
                  </a:cubicBezTo>
                  <a:lnTo>
                    <a:pt x="501" y="635"/>
                  </a:lnTo>
                  <a:cubicBezTo>
                    <a:pt x="501" y="668"/>
                    <a:pt x="501" y="701"/>
                    <a:pt x="501" y="768"/>
                  </a:cubicBezTo>
                  <a:cubicBezTo>
                    <a:pt x="467" y="802"/>
                    <a:pt x="467" y="835"/>
                    <a:pt x="467" y="868"/>
                  </a:cubicBezTo>
                  <a:cubicBezTo>
                    <a:pt x="434" y="902"/>
                    <a:pt x="400" y="935"/>
                    <a:pt x="400" y="968"/>
                  </a:cubicBezTo>
                  <a:cubicBezTo>
                    <a:pt x="367" y="1002"/>
                    <a:pt x="334" y="1035"/>
                    <a:pt x="300" y="1068"/>
                  </a:cubicBezTo>
                  <a:lnTo>
                    <a:pt x="100" y="1169"/>
                  </a:lnTo>
                  <a:lnTo>
                    <a:pt x="100" y="301"/>
                  </a:lnTo>
                  <a:lnTo>
                    <a:pt x="267" y="201"/>
                  </a:lnTo>
                  <a:cubicBezTo>
                    <a:pt x="300" y="168"/>
                    <a:pt x="334" y="168"/>
                    <a:pt x="367" y="168"/>
                  </a:cubicBezTo>
                  <a:close/>
                  <a:moveTo>
                    <a:pt x="400" y="1"/>
                  </a:moveTo>
                  <a:cubicBezTo>
                    <a:pt x="367" y="1"/>
                    <a:pt x="300" y="1"/>
                    <a:pt x="267" y="34"/>
                  </a:cubicBezTo>
                  <a:lnTo>
                    <a:pt x="34" y="201"/>
                  </a:lnTo>
                  <a:lnTo>
                    <a:pt x="0" y="201"/>
                  </a:lnTo>
                  <a:cubicBezTo>
                    <a:pt x="0" y="234"/>
                    <a:pt x="0" y="234"/>
                    <a:pt x="0" y="234"/>
                  </a:cubicBezTo>
                  <a:lnTo>
                    <a:pt x="0" y="1335"/>
                  </a:lnTo>
                  <a:cubicBezTo>
                    <a:pt x="0" y="1335"/>
                    <a:pt x="0" y="1335"/>
                    <a:pt x="0" y="1369"/>
                  </a:cubicBezTo>
                  <a:lnTo>
                    <a:pt x="34" y="1369"/>
                  </a:lnTo>
                  <a:lnTo>
                    <a:pt x="267" y="1202"/>
                  </a:lnTo>
                  <a:cubicBezTo>
                    <a:pt x="334" y="1202"/>
                    <a:pt x="367" y="1135"/>
                    <a:pt x="400" y="1102"/>
                  </a:cubicBezTo>
                  <a:cubicBezTo>
                    <a:pt x="434" y="1068"/>
                    <a:pt x="467" y="1002"/>
                    <a:pt x="501" y="968"/>
                  </a:cubicBezTo>
                  <a:cubicBezTo>
                    <a:pt x="534" y="902"/>
                    <a:pt x="534" y="835"/>
                    <a:pt x="567" y="802"/>
                  </a:cubicBezTo>
                  <a:cubicBezTo>
                    <a:pt x="567" y="701"/>
                    <a:pt x="601" y="635"/>
                    <a:pt x="601" y="568"/>
                  </a:cubicBezTo>
                  <a:lnTo>
                    <a:pt x="601" y="301"/>
                  </a:lnTo>
                  <a:cubicBezTo>
                    <a:pt x="601" y="268"/>
                    <a:pt x="567" y="201"/>
                    <a:pt x="567" y="134"/>
                  </a:cubicBezTo>
                  <a:cubicBezTo>
                    <a:pt x="567" y="101"/>
                    <a:pt x="534" y="68"/>
                    <a:pt x="501" y="34"/>
                  </a:cubicBezTo>
                  <a:cubicBezTo>
                    <a:pt x="467" y="1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4681025" y="1906800"/>
              <a:ext cx="2525" cy="30875"/>
            </a:xfrm>
            <a:custGeom>
              <a:avLst/>
              <a:gdLst/>
              <a:ahLst/>
              <a:cxnLst/>
              <a:rect l="l" t="t" r="r" b="b"/>
              <a:pathLst>
                <a:path w="101" h="1235" extrusionOk="0">
                  <a:moveTo>
                    <a:pt x="100" y="1"/>
                  </a:moveTo>
                  <a:lnTo>
                    <a:pt x="33" y="67"/>
                  </a:lnTo>
                  <a:lnTo>
                    <a:pt x="0" y="67"/>
                  </a:lnTo>
                  <a:cubicBezTo>
                    <a:pt x="0" y="101"/>
                    <a:pt x="0" y="101"/>
                    <a:pt x="0" y="101"/>
                  </a:cubicBezTo>
                  <a:lnTo>
                    <a:pt x="0" y="201"/>
                  </a:lnTo>
                  <a:cubicBezTo>
                    <a:pt x="0" y="201"/>
                    <a:pt x="0" y="234"/>
                    <a:pt x="0" y="234"/>
                  </a:cubicBezTo>
                  <a:lnTo>
                    <a:pt x="33" y="234"/>
                  </a:lnTo>
                  <a:lnTo>
                    <a:pt x="100" y="201"/>
                  </a:lnTo>
                  <a:cubicBezTo>
                    <a:pt x="100" y="201"/>
                    <a:pt x="100" y="168"/>
                    <a:pt x="100" y="168"/>
                  </a:cubicBezTo>
                  <a:cubicBezTo>
                    <a:pt x="100" y="168"/>
                    <a:pt x="100" y="134"/>
                    <a:pt x="100" y="134"/>
                  </a:cubicBezTo>
                  <a:lnTo>
                    <a:pt x="100" y="34"/>
                  </a:lnTo>
                  <a:cubicBezTo>
                    <a:pt x="100" y="34"/>
                    <a:pt x="100" y="34"/>
                    <a:pt x="100" y="1"/>
                  </a:cubicBezTo>
                  <a:close/>
                  <a:moveTo>
                    <a:pt x="67" y="334"/>
                  </a:moveTo>
                  <a:cubicBezTo>
                    <a:pt x="33" y="368"/>
                    <a:pt x="33" y="368"/>
                    <a:pt x="33" y="368"/>
                  </a:cubicBezTo>
                  <a:cubicBezTo>
                    <a:pt x="33" y="401"/>
                    <a:pt x="33" y="401"/>
                    <a:pt x="33" y="401"/>
                  </a:cubicBezTo>
                  <a:lnTo>
                    <a:pt x="33" y="1202"/>
                  </a:lnTo>
                  <a:cubicBezTo>
                    <a:pt x="33" y="1235"/>
                    <a:pt x="0" y="1235"/>
                    <a:pt x="33" y="1235"/>
                  </a:cubicBezTo>
                  <a:lnTo>
                    <a:pt x="67" y="1235"/>
                  </a:lnTo>
                  <a:lnTo>
                    <a:pt x="100" y="1202"/>
                  </a:lnTo>
                  <a:cubicBezTo>
                    <a:pt x="100" y="1202"/>
                    <a:pt x="100" y="1202"/>
                    <a:pt x="100" y="1168"/>
                  </a:cubicBezTo>
                  <a:cubicBezTo>
                    <a:pt x="100" y="1168"/>
                    <a:pt x="100" y="1168"/>
                    <a:pt x="100" y="1135"/>
                  </a:cubicBezTo>
                  <a:lnTo>
                    <a:pt x="100" y="368"/>
                  </a:lnTo>
                  <a:cubicBezTo>
                    <a:pt x="100" y="334"/>
                    <a:pt x="100" y="334"/>
                    <a:pt x="100" y="33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4686850" y="1907850"/>
              <a:ext cx="10875" cy="24825"/>
            </a:xfrm>
            <a:custGeom>
              <a:avLst/>
              <a:gdLst/>
              <a:ahLst/>
              <a:cxnLst/>
              <a:rect l="l" t="t" r="r" b="b"/>
              <a:pathLst>
                <a:path w="435" h="993" extrusionOk="0">
                  <a:moveTo>
                    <a:pt x="322" y="0"/>
                  </a:moveTo>
                  <a:cubicBezTo>
                    <a:pt x="309" y="0"/>
                    <a:pt x="301" y="9"/>
                    <a:pt x="301" y="25"/>
                  </a:cubicBezTo>
                  <a:cubicBezTo>
                    <a:pt x="267" y="25"/>
                    <a:pt x="234" y="25"/>
                    <a:pt x="201" y="59"/>
                  </a:cubicBezTo>
                  <a:cubicBezTo>
                    <a:pt x="167" y="59"/>
                    <a:pt x="134" y="92"/>
                    <a:pt x="101" y="126"/>
                  </a:cubicBezTo>
                  <a:cubicBezTo>
                    <a:pt x="67" y="159"/>
                    <a:pt x="67" y="192"/>
                    <a:pt x="34" y="226"/>
                  </a:cubicBezTo>
                  <a:cubicBezTo>
                    <a:pt x="1" y="259"/>
                    <a:pt x="1" y="292"/>
                    <a:pt x="1" y="326"/>
                  </a:cubicBezTo>
                  <a:cubicBezTo>
                    <a:pt x="1" y="359"/>
                    <a:pt x="1" y="392"/>
                    <a:pt x="1" y="426"/>
                  </a:cubicBezTo>
                  <a:cubicBezTo>
                    <a:pt x="1" y="459"/>
                    <a:pt x="1" y="526"/>
                    <a:pt x="34" y="559"/>
                  </a:cubicBezTo>
                  <a:cubicBezTo>
                    <a:pt x="67" y="593"/>
                    <a:pt x="101" y="593"/>
                    <a:pt x="167" y="593"/>
                  </a:cubicBezTo>
                  <a:lnTo>
                    <a:pt x="367" y="593"/>
                  </a:lnTo>
                  <a:cubicBezTo>
                    <a:pt x="367" y="593"/>
                    <a:pt x="367" y="626"/>
                    <a:pt x="367" y="626"/>
                  </a:cubicBezTo>
                  <a:cubicBezTo>
                    <a:pt x="334" y="659"/>
                    <a:pt x="334" y="659"/>
                    <a:pt x="301" y="659"/>
                  </a:cubicBezTo>
                  <a:cubicBezTo>
                    <a:pt x="301" y="693"/>
                    <a:pt x="301" y="726"/>
                    <a:pt x="267" y="726"/>
                  </a:cubicBezTo>
                  <a:lnTo>
                    <a:pt x="234" y="759"/>
                  </a:lnTo>
                  <a:cubicBezTo>
                    <a:pt x="234" y="793"/>
                    <a:pt x="201" y="793"/>
                    <a:pt x="201" y="826"/>
                  </a:cubicBezTo>
                  <a:lnTo>
                    <a:pt x="101" y="826"/>
                  </a:lnTo>
                  <a:cubicBezTo>
                    <a:pt x="101" y="826"/>
                    <a:pt x="67" y="826"/>
                    <a:pt x="67" y="793"/>
                  </a:cubicBezTo>
                  <a:lnTo>
                    <a:pt x="34" y="826"/>
                  </a:lnTo>
                  <a:cubicBezTo>
                    <a:pt x="1" y="826"/>
                    <a:pt x="1" y="859"/>
                    <a:pt x="1" y="859"/>
                  </a:cubicBezTo>
                  <a:cubicBezTo>
                    <a:pt x="1" y="859"/>
                    <a:pt x="1" y="893"/>
                    <a:pt x="1" y="893"/>
                  </a:cubicBezTo>
                  <a:cubicBezTo>
                    <a:pt x="1" y="926"/>
                    <a:pt x="34" y="959"/>
                    <a:pt x="67" y="993"/>
                  </a:cubicBezTo>
                  <a:lnTo>
                    <a:pt x="134" y="993"/>
                  </a:lnTo>
                  <a:cubicBezTo>
                    <a:pt x="167" y="993"/>
                    <a:pt x="201" y="959"/>
                    <a:pt x="234" y="959"/>
                  </a:cubicBezTo>
                  <a:cubicBezTo>
                    <a:pt x="267" y="926"/>
                    <a:pt x="301" y="893"/>
                    <a:pt x="334" y="859"/>
                  </a:cubicBezTo>
                  <a:cubicBezTo>
                    <a:pt x="334" y="859"/>
                    <a:pt x="367" y="826"/>
                    <a:pt x="401" y="793"/>
                  </a:cubicBezTo>
                  <a:cubicBezTo>
                    <a:pt x="401" y="759"/>
                    <a:pt x="434" y="726"/>
                    <a:pt x="434" y="659"/>
                  </a:cubicBezTo>
                  <a:cubicBezTo>
                    <a:pt x="434" y="626"/>
                    <a:pt x="434" y="593"/>
                    <a:pt x="434" y="559"/>
                  </a:cubicBezTo>
                  <a:cubicBezTo>
                    <a:pt x="434" y="526"/>
                    <a:pt x="434" y="526"/>
                    <a:pt x="434" y="492"/>
                  </a:cubicBezTo>
                  <a:cubicBezTo>
                    <a:pt x="434" y="459"/>
                    <a:pt x="434" y="459"/>
                    <a:pt x="401" y="426"/>
                  </a:cubicBezTo>
                  <a:cubicBezTo>
                    <a:pt x="401" y="426"/>
                    <a:pt x="367" y="392"/>
                    <a:pt x="367" y="392"/>
                  </a:cubicBezTo>
                  <a:lnTo>
                    <a:pt x="101" y="392"/>
                  </a:lnTo>
                  <a:cubicBezTo>
                    <a:pt x="101" y="392"/>
                    <a:pt x="101" y="359"/>
                    <a:pt x="101" y="359"/>
                  </a:cubicBezTo>
                  <a:cubicBezTo>
                    <a:pt x="101" y="326"/>
                    <a:pt x="101" y="292"/>
                    <a:pt x="134" y="259"/>
                  </a:cubicBezTo>
                  <a:cubicBezTo>
                    <a:pt x="167" y="226"/>
                    <a:pt x="167" y="192"/>
                    <a:pt x="234" y="192"/>
                  </a:cubicBezTo>
                  <a:cubicBezTo>
                    <a:pt x="234" y="159"/>
                    <a:pt x="267" y="159"/>
                    <a:pt x="301" y="159"/>
                  </a:cubicBezTo>
                  <a:lnTo>
                    <a:pt x="401" y="159"/>
                  </a:lnTo>
                  <a:cubicBezTo>
                    <a:pt x="401" y="159"/>
                    <a:pt x="401" y="159"/>
                    <a:pt x="401" y="126"/>
                  </a:cubicBezTo>
                  <a:cubicBezTo>
                    <a:pt x="401" y="126"/>
                    <a:pt x="401" y="126"/>
                    <a:pt x="401" y="92"/>
                  </a:cubicBezTo>
                  <a:cubicBezTo>
                    <a:pt x="401" y="92"/>
                    <a:pt x="401" y="59"/>
                    <a:pt x="401" y="59"/>
                  </a:cubicBezTo>
                  <a:cubicBezTo>
                    <a:pt x="367" y="25"/>
                    <a:pt x="367" y="25"/>
                    <a:pt x="367" y="25"/>
                  </a:cubicBezTo>
                  <a:cubicBezTo>
                    <a:pt x="351" y="9"/>
                    <a:pt x="334" y="0"/>
                    <a:pt x="3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4700200" y="1900975"/>
              <a:ext cx="12525" cy="24200"/>
            </a:xfrm>
            <a:custGeom>
              <a:avLst/>
              <a:gdLst/>
              <a:ahLst/>
              <a:cxnLst/>
              <a:rect l="l" t="t" r="r" b="b"/>
              <a:pathLst>
                <a:path w="501" h="968" extrusionOk="0">
                  <a:moveTo>
                    <a:pt x="367" y="0"/>
                  </a:moveTo>
                  <a:cubicBezTo>
                    <a:pt x="334" y="0"/>
                    <a:pt x="300" y="0"/>
                    <a:pt x="267" y="34"/>
                  </a:cubicBezTo>
                  <a:cubicBezTo>
                    <a:pt x="234" y="67"/>
                    <a:pt x="200" y="100"/>
                    <a:pt x="167" y="134"/>
                  </a:cubicBezTo>
                  <a:cubicBezTo>
                    <a:pt x="134" y="167"/>
                    <a:pt x="100" y="200"/>
                    <a:pt x="67" y="234"/>
                  </a:cubicBezTo>
                  <a:cubicBezTo>
                    <a:pt x="67" y="300"/>
                    <a:pt x="34" y="334"/>
                    <a:pt x="34" y="401"/>
                  </a:cubicBezTo>
                  <a:cubicBezTo>
                    <a:pt x="34" y="467"/>
                    <a:pt x="0" y="501"/>
                    <a:pt x="0" y="567"/>
                  </a:cubicBezTo>
                  <a:cubicBezTo>
                    <a:pt x="0" y="601"/>
                    <a:pt x="0" y="601"/>
                    <a:pt x="0" y="634"/>
                  </a:cubicBezTo>
                  <a:lnTo>
                    <a:pt x="0" y="701"/>
                  </a:lnTo>
                  <a:cubicBezTo>
                    <a:pt x="0" y="734"/>
                    <a:pt x="34" y="801"/>
                    <a:pt x="34" y="834"/>
                  </a:cubicBezTo>
                  <a:cubicBezTo>
                    <a:pt x="34" y="868"/>
                    <a:pt x="67" y="901"/>
                    <a:pt x="67" y="934"/>
                  </a:cubicBezTo>
                  <a:cubicBezTo>
                    <a:pt x="100" y="934"/>
                    <a:pt x="134" y="968"/>
                    <a:pt x="167" y="968"/>
                  </a:cubicBezTo>
                  <a:cubicBezTo>
                    <a:pt x="200" y="968"/>
                    <a:pt x="234" y="968"/>
                    <a:pt x="267" y="934"/>
                  </a:cubicBezTo>
                  <a:cubicBezTo>
                    <a:pt x="300" y="901"/>
                    <a:pt x="334" y="868"/>
                    <a:pt x="367" y="834"/>
                  </a:cubicBezTo>
                  <a:cubicBezTo>
                    <a:pt x="401" y="801"/>
                    <a:pt x="434" y="767"/>
                    <a:pt x="434" y="734"/>
                  </a:cubicBezTo>
                  <a:cubicBezTo>
                    <a:pt x="467" y="701"/>
                    <a:pt x="467" y="667"/>
                    <a:pt x="501" y="634"/>
                  </a:cubicBezTo>
                  <a:cubicBezTo>
                    <a:pt x="501" y="601"/>
                    <a:pt x="501" y="534"/>
                    <a:pt x="501" y="534"/>
                  </a:cubicBezTo>
                  <a:cubicBezTo>
                    <a:pt x="501" y="501"/>
                    <a:pt x="501" y="501"/>
                    <a:pt x="501" y="501"/>
                  </a:cubicBezTo>
                  <a:lnTo>
                    <a:pt x="434" y="501"/>
                  </a:lnTo>
                  <a:cubicBezTo>
                    <a:pt x="434" y="501"/>
                    <a:pt x="434" y="534"/>
                    <a:pt x="434" y="534"/>
                  </a:cubicBezTo>
                  <a:cubicBezTo>
                    <a:pt x="401" y="601"/>
                    <a:pt x="401" y="634"/>
                    <a:pt x="367" y="667"/>
                  </a:cubicBezTo>
                  <a:cubicBezTo>
                    <a:pt x="334" y="701"/>
                    <a:pt x="300" y="734"/>
                    <a:pt x="267" y="767"/>
                  </a:cubicBezTo>
                  <a:lnTo>
                    <a:pt x="167" y="767"/>
                  </a:lnTo>
                  <a:cubicBezTo>
                    <a:pt x="167" y="734"/>
                    <a:pt x="134" y="734"/>
                    <a:pt x="134" y="701"/>
                  </a:cubicBezTo>
                  <a:cubicBezTo>
                    <a:pt x="134" y="667"/>
                    <a:pt x="134" y="634"/>
                    <a:pt x="134" y="601"/>
                  </a:cubicBezTo>
                  <a:lnTo>
                    <a:pt x="134" y="501"/>
                  </a:lnTo>
                  <a:cubicBezTo>
                    <a:pt x="134" y="434"/>
                    <a:pt x="134" y="401"/>
                    <a:pt x="134" y="367"/>
                  </a:cubicBezTo>
                  <a:cubicBezTo>
                    <a:pt x="134" y="334"/>
                    <a:pt x="167" y="300"/>
                    <a:pt x="167" y="267"/>
                  </a:cubicBezTo>
                  <a:cubicBezTo>
                    <a:pt x="200" y="234"/>
                    <a:pt x="200" y="234"/>
                    <a:pt x="234" y="200"/>
                  </a:cubicBezTo>
                  <a:cubicBezTo>
                    <a:pt x="234" y="167"/>
                    <a:pt x="267" y="167"/>
                    <a:pt x="267" y="167"/>
                  </a:cubicBezTo>
                  <a:cubicBezTo>
                    <a:pt x="284" y="150"/>
                    <a:pt x="300" y="142"/>
                    <a:pt x="317" y="142"/>
                  </a:cubicBezTo>
                  <a:cubicBezTo>
                    <a:pt x="334" y="142"/>
                    <a:pt x="351" y="150"/>
                    <a:pt x="367" y="167"/>
                  </a:cubicBezTo>
                  <a:cubicBezTo>
                    <a:pt x="401" y="167"/>
                    <a:pt x="434" y="167"/>
                    <a:pt x="434" y="234"/>
                  </a:cubicBezTo>
                  <a:lnTo>
                    <a:pt x="467" y="234"/>
                  </a:lnTo>
                  <a:cubicBezTo>
                    <a:pt x="501" y="234"/>
                    <a:pt x="501" y="200"/>
                    <a:pt x="501" y="200"/>
                  </a:cubicBezTo>
                  <a:cubicBezTo>
                    <a:pt x="501" y="200"/>
                    <a:pt x="501" y="167"/>
                    <a:pt x="501" y="167"/>
                  </a:cubicBezTo>
                  <a:cubicBezTo>
                    <a:pt x="501" y="134"/>
                    <a:pt x="501" y="100"/>
                    <a:pt x="501" y="100"/>
                  </a:cubicBezTo>
                  <a:cubicBezTo>
                    <a:pt x="501" y="67"/>
                    <a:pt x="467" y="34"/>
                    <a:pt x="434" y="34"/>
                  </a:cubicBezTo>
                  <a:cubicBezTo>
                    <a:pt x="434" y="0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4716050" y="1890950"/>
              <a:ext cx="12525" cy="24225"/>
            </a:xfrm>
            <a:custGeom>
              <a:avLst/>
              <a:gdLst/>
              <a:ahLst/>
              <a:cxnLst/>
              <a:rect l="l" t="t" r="r" b="b"/>
              <a:pathLst>
                <a:path w="501" h="969" extrusionOk="0">
                  <a:moveTo>
                    <a:pt x="367" y="168"/>
                  </a:moveTo>
                  <a:cubicBezTo>
                    <a:pt x="400" y="201"/>
                    <a:pt x="400" y="201"/>
                    <a:pt x="400" y="234"/>
                  </a:cubicBezTo>
                  <a:cubicBezTo>
                    <a:pt x="400" y="268"/>
                    <a:pt x="400" y="301"/>
                    <a:pt x="400" y="335"/>
                  </a:cubicBezTo>
                  <a:lnTo>
                    <a:pt x="400" y="401"/>
                  </a:lnTo>
                  <a:lnTo>
                    <a:pt x="400" y="468"/>
                  </a:lnTo>
                  <a:cubicBezTo>
                    <a:pt x="400" y="501"/>
                    <a:pt x="400" y="535"/>
                    <a:pt x="400" y="568"/>
                  </a:cubicBezTo>
                  <a:cubicBezTo>
                    <a:pt x="400" y="601"/>
                    <a:pt x="400" y="635"/>
                    <a:pt x="367" y="668"/>
                  </a:cubicBezTo>
                  <a:cubicBezTo>
                    <a:pt x="367" y="701"/>
                    <a:pt x="334" y="701"/>
                    <a:pt x="334" y="735"/>
                  </a:cubicBezTo>
                  <a:cubicBezTo>
                    <a:pt x="300" y="768"/>
                    <a:pt x="300" y="768"/>
                    <a:pt x="267" y="802"/>
                  </a:cubicBezTo>
                  <a:lnTo>
                    <a:pt x="133" y="802"/>
                  </a:lnTo>
                  <a:cubicBezTo>
                    <a:pt x="133" y="768"/>
                    <a:pt x="133" y="768"/>
                    <a:pt x="100" y="735"/>
                  </a:cubicBezTo>
                  <a:cubicBezTo>
                    <a:pt x="100" y="701"/>
                    <a:pt x="100" y="668"/>
                    <a:pt x="100" y="635"/>
                  </a:cubicBezTo>
                  <a:cubicBezTo>
                    <a:pt x="100" y="635"/>
                    <a:pt x="100" y="601"/>
                    <a:pt x="100" y="568"/>
                  </a:cubicBezTo>
                  <a:cubicBezTo>
                    <a:pt x="100" y="568"/>
                    <a:pt x="100" y="535"/>
                    <a:pt x="100" y="501"/>
                  </a:cubicBezTo>
                  <a:cubicBezTo>
                    <a:pt x="100" y="468"/>
                    <a:pt x="100" y="435"/>
                    <a:pt x="100" y="401"/>
                  </a:cubicBezTo>
                  <a:cubicBezTo>
                    <a:pt x="133" y="368"/>
                    <a:pt x="133" y="335"/>
                    <a:pt x="133" y="301"/>
                  </a:cubicBezTo>
                  <a:cubicBezTo>
                    <a:pt x="167" y="301"/>
                    <a:pt x="167" y="268"/>
                    <a:pt x="200" y="234"/>
                  </a:cubicBezTo>
                  <a:cubicBezTo>
                    <a:pt x="200" y="201"/>
                    <a:pt x="234" y="201"/>
                    <a:pt x="267" y="168"/>
                  </a:cubicBezTo>
                  <a:close/>
                  <a:moveTo>
                    <a:pt x="367" y="1"/>
                  </a:moveTo>
                  <a:cubicBezTo>
                    <a:pt x="334" y="1"/>
                    <a:pt x="267" y="34"/>
                    <a:pt x="267" y="34"/>
                  </a:cubicBezTo>
                  <a:cubicBezTo>
                    <a:pt x="200" y="68"/>
                    <a:pt x="167" y="101"/>
                    <a:pt x="133" y="134"/>
                  </a:cubicBezTo>
                  <a:cubicBezTo>
                    <a:pt x="100" y="168"/>
                    <a:pt x="100" y="201"/>
                    <a:pt x="67" y="268"/>
                  </a:cubicBezTo>
                  <a:cubicBezTo>
                    <a:pt x="33" y="301"/>
                    <a:pt x="33" y="335"/>
                    <a:pt x="33" y="401"/>
                  </a:cubicBezTo>
                  <a:cubicBezTo>
                    <a:pt x="0" y="468"/>
                    <a:pt x="0" y="501"/>
                    <a:pt x="0" y="568"/>
                  </a:cubicBezTo>
                  <a:cubicBezTo>
                    <a:pt x="0" y="568"/>
                    <a:pt x="0" y="601"/>
                    <a:pt x="0" y="601"/>
                  </a:cubicBezTo>
                  <a:lnTo>
                    <a:pt x="0" y="701"/>
                  </a:lnTo>
                  <a:cubicBezTo>
                    <a:pt x="0" y="701"/>
                    <a:pt x="0" y="701"/>
                    <a:pt x="0" y="735"/>
                  </a:cubicBezTo>
                  <a:cubicBezTo>
                    <a:pt x="0" y="768"/>
                    <a:pt x="0" y="835"/>
                    <a:pt x="33" y="868"/>
                  </a:cubicBezTo>
                  <a:cubicBezTo>
                    <a:pt x="33" y="902"/>
                    <a:pt x="33" y="935"/>
                    <a:pt x="67" y="968"/>
                  </a:cubicBezTo>
                  <a:lnTo>
                    <a:pt x="133" y="968"/>
                  </a:lnTo>
                  <a:cubicBezTo>
                    <a:pt x="167" y="968"/>
                    <a:pt x="234" y="968"/>
                    <a:pt x="267" y="935"/>
                  </a:cubicBezTo>
                  <a:cubicBezTo>
                    <a:pt x="300" y="935"/>
                    <a:pt x="334" y="902"/>
                    <a:pt x="367" y="868"/>
                  </a:cubicBezTo>
                  <a:cubicBezTo>
                    <a:pt x="400" y="835"/>
                    <a:pt x="400" y="768"/>
                    <a:pt x="434" y="735"/>
                  </a:cubicBezTo>
                  <a:cubicBezTo>
                    <a:pt x="467" y="701"/>
                    <a:pt x="467" y="635"/>
                    <a:pt x="500" y="601"/>
                  </a:cubicBezTo>
                  <a:cubicBezTo>
                    <a:pt x="500" y="535"/>
                    <a:pt x="500" y="468"/>
                    <a:pt x="500" y="435"/>
                  </a:cubicBezTo>
                  <a:lnTo>
                    <a:pt x="500" y="268"/>
                  </a:lnTo>
                  <a:cubicBezTo>
                    <a:pt x="500" y="234"/>
                    <a:pt x="500" y="168"/>
                    <a:pt x="500" y="134"/>
                  </a:cubicBezTo>
                  <a:cubicBezTo>
                    <a:pt x="467" y="101"/>
                    <a:pt x="467" y="68"/>
                    <a:pt x="434" y="34"/>
                  </a:cubicBezTo>
                  <a:cubicBezTo>
                    <a:pt x="400" y="34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4731050" y="1880950"/>
              <a:ext cx="12525" cy="25050"/>
            </a:xfrm>
            <a:custGeom>
              <a:avLst/>
              <a:gdLst/>
              <a:ahLst/>
              <a:cxnLst/>
              <a:rect l="l" t="t" r="r" b="b"/>
              <a:pathLst>
                <a:path w="501" h="1002" extrusionOk="0">
                  <a:moveTo>
                    <a:pt x="434" y="1"/>
                  </a:moveTo>
                  <a:cubicBezTo>
                    <a:pt x="401" y="1"/>
                    <a:pt x="401" y="34"/>
                    <a:pt x="401" y="34"/>
                  </a:cubicBezTo>
                  <a:cubicBezTo>
                    <a:pt x="401" y="34"/>
                    <a:pt x="401" y="67"/>
                    <a:pt x="401" y="67"/>
                  </a:cubicBezTo>
                  <a:lnTo>
                    <a:pt x="234" y="768"/>
                  </a:lnTo>
                  <a:lnTo>
                    <a:pt x="67" y="268"/>
                  </a:lnTo>
                  <a:lnTo>
                    <a:pt x="34" y="268"/>
                  </a:lnTo>
                  <a:lnTo>
                    <a:pt x="0" y="301"/>
                  </a:lnTo>
                  <a:cubicBezTo>
                    <a:pt x="0" y="301"/>
                    <a:pt x="0" y="301"/>
                    <a:pt x="0" y="334"/>
                  </a:cubicBezTo>
                  <a:lnTo>
                    <a:pt x="201" y="968"/>
                  </a:lnTo>
                  <a:lnTo>
                    <a:pt x="201" y="1001"/>
                  </a:lnTo>
                  <a:lnTo>
                    <a:pt x="234" y="1001"/>
                  </a:lnTo>
                  <a:lnTo>
                    <a:pt x="267" y="968"/>
                  </a:lnTo>
                  <a:lnTo>
                    <a:pt x="267" y="935"/>
                  </a:lnTo>
                  <a:cubicBezTo>
                    <a:pt x="267" y="935"/>
                    <a:pt x="267" y="935"/>
                    <a:pt x="267" y="901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4745225" y="1874275"/>
              <a:ext cx="12525" cy="24225"/>
            </a:xfrm>
            <a:custGeom>
              <a:avLst/>
              <a:gdLst/>
              <a:ahLst/>
              <a:cxnLst/>
              <a:rect l="l" t="t" r="r" b="b"/>
              <a:pathLst>
                <a:path w="501" h="969" extrusionOk="0">
                  <a:moveTo>
                    <a:pt x="334" y="143"/>
                  </a:moveTo>
                  <a:cubicBezTo>
                    <a:pt x="359" y="143"/>
                    <a:pt x="384" y="151"/>
                    <a:pt x="401" y="168"/>
                  </a:cubicBezTo>
                  <a:cubicBezTo>
                    <a:pt x="401" y="201"/>
                    <a:pt x="434" y="268"/>
                    <a:pt x="434" y="301"/>
                  </a:cubicBezTo>
                  <a:lnTo>
                    <a:pt x="134" y="501"/>
                  </a:lnTo>
                  <a:lnTo>
                    <a:pt x="134" y="468"/>
                  </a:lnTo>
                  <a:cubicBezTo>
                    <a:pt x="134" y="434"/>
                    <a:pt x="134" y="401"/>
                    <a:pt x="134" y="368"/>
                  </a:cubicBezTo>
                  <a:cubicBezTo>
                    <a:pt x="134" y="334"/>
                    <a:pt x="134" y="334"/>
                    <a:pt x="167" y="301"/>
                  </a:cubicBezTo>
                  <a:cubicBezTo>
                    <a:pt x="167" y="268"/>
                    <a:pt x="201" y="234"/>
                    <a:pt x="201" y="234"/>
                  </a:cubicBezTo>
                  <a:cubicBezTo>
                    <a:pt x="234" y="201"/>
                    <a:pt x="234" y="168"/>
                    <a:pt x="267" y="168"/>
                  </a:cubicBezTo>
                  <a:cubicBezTo>
                    <a:pt x="284" y="151"/>
                    <a:pt x="309" y="143"/>
                    <a:pt x="334" y="143"/>
                  </a:cubicBezTo>
                  <a:close/>
                  <a:moveTo>
                    <a:pt x="367" y="1"/>
                  </a:moveTo>
                  <a:cubicBezTo>
                    <a:pt x="334" y="1"/>
                    <a:pt x="301" y="1"/>
                    <a:pt x="267" y="34"/>
                  </a:cubicBezTo>
                  <a:cubicBezTo>
                    <a:pt x="234" y="34"/>
                    <a:pt x="201" y="68"/>
                    <a:pt x="167" y="101"/>
                  </a:cubicBezTo>
                  <a:cubicBezTo>
                    <a:pt x="134" y="134"/>
                    <a:pt x="101" y="201"/>
                    <a:pt x="101" y="234"/>
                  </a:cubicBezTo>
                  <a:cubicBezTo>
                    <a:pt x="67" y="268"/>
                    <a:pt x="67" y="334"/>
                    <a:pt x="34" y="368"/>
                  </a:cubicBezTo>
                  <a:cubicBezTo>
                    <a:pt x="34" y="434"/>
                    <a:pt x="34" y="468"/>
                    <a:pt x="34" y="535"/>
                  </a:cubicBezTo>
                  <a:cubicBezTo>
                    <a:pt x="1" y="601"/>
                    <a:pt x="1" y="668"/>
                    <a:pt x="1" y="701"/>
                  </a:cubicBezTo>
                  <a:cubicBezTo>
                    <a:pt x="1" y="768"/>
                    <a:pt x="1" y="801"/>
                    <a:pt x="34" y="868"/>
                  </a:cubicBezTo>
                  <a:cubicBezTo>
                    <a:pt x="34" y="901"/>
                    <a:pt x="67" y="935"/>
                    <a:pt x="67" y="935"/>
                  </a:cubicBezTo>
                  <a:cubicBezTo>
                    <a:pt x="101" y="968"/>
                    <a:pt x="134" y="968"/>
                    <a:pt x="167" y="968"/>
                  </a:cubicBezTo>
                  <a:lnTo>
                    <a:pt x="267" y="968"/>
                  </a:lnTo>
                  <a:cubicBezTo>
                    <a:pt x="301" y="935"/>
                    <a:pt x="334" y="901"/>
                    <a:pt x="367" y="868"/>
                  </a:cubicBezTo>
                  <a:cubicBezTo>
                    <a:pt x="401" y="835"/>
                    <a:pt x="401" y="801"/>
                    <a:pt x="434" y="768"/>
                  </a:cubicBezTo>
                  <a:cubicBezTo>
                    <a:pt x="434" y="768"/>
                    <a:pt x="468" y="735"/>
                    <a:pt x="468" y="701"/>
                  </a:cubicBezTo>
                  <a:cubicBezTo>
                    <a:pt x="468" y="668"/>
                    <a:pt x="468" y="635"/>
                    <a:pt x="468" y="601"/>
                  </a:cubicBezTo>
                  <a:lnTo>
                    <a:pt x="434" y="601"/>
                  </a:lnTo>
                  <a:cubicBezTo>
                    <a:pt x="401" y="635"/>
                    <a:pt x="401" y="668"/>
                    <a:pt x="367" y="701"/>
                  </a:cubicBezTo>
                  <a:cubicBezTo>
                    <a:pt x="334" y="735"/>
                    <a:pt x="334" y="768"/>
                    <a:pt x="301" y="768"/>
                  </a:cubicBezTo>
                  <a:cubicBezTo>
                    <a:pt x="267" y="785"/>
                    <a:pt x="242" y="793"/>
                    <a:pt x="222" y="793"/>
                  </a:cubicBezTo>
                  <a:cubicBezTo>
                    <a:pt x="201" y="793"/>
                    <a:pt x="184" y="785"/>
                    <a:pt x="167" y="768"/>
                  </a:cubicBezTo>
                  <a:cubicBezTo>
                    <a:pt x="134" y="735"/>
                    <a:pt x="134" y="668"/>
                    <a:pt x="134" y="635"/>
                  </a:cubicBezTo>
                  <a:lnTo>
                    <a:pt x="501" y="401"/>
                  </a:lnTo>
                  <a:cubicBezTo>
                    <a:pt x="501" y="368"/>
                    <a:pt x="501" y="368"/>
                    <a:pt x="501" y="334"/>
                  </a:cubicBezTo>
                  <a:lnTo>
                    <a:pt x="501" y="301"/>
                  </a:lnTo>
                  <a:cubicBezTo>
                    <a:pt x="501" y="234"/>
                    <a:pt x="501" y="201"/>
                    <a:pt x="501" y="134"/>
                  </a:cubicBezTo>
                  <a:cubicBezTo>
                    <a:pt x="501" y="101"/>
                    <a:pt x="468" y="68"/>
                    <a:pt x="468" y="34"/>
                  </a:cubicBezTo>
                  <a:cubicBezTo>
                    <a:pt x="434" y="1"/>
                    <a:pt x="401" y="1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4761900" y="1865950"/>
              <a:ext cx="7525" cy="24200"/>
            </a:xfrm>
            <a:custGeom>
              <a:avLst/>
              <a:gdLst/>
              <a:ahLst/>
              <a:cxnLst/>
              <a:rect l="l" t="t" r="r" b="b"/>
              <a:pathLst>
                <a:path w="301" h="968" extrusionOk="0">
                  <a:moveTo>
                    <a:pt x="234" y="0"/>
                  </a:moveTo>
                  <a:cubicBezTo>
                    <a:pt x="201" y="34"/>
                    <a:pt x="167" y="67"/>
                    <a:pt x="134" y="100"/>
                  </a:cubicBezTo>
                  <a:cubicBezTo>
                    <a:pt x="101" y="100"/>
                    <a:pt x="101" y="167"/>
                    <a:pt x="101" y="200"/>
                  </a:cubicBezTo>
                  <a:lnTo>
                    <a:pt x="101" y="134"/>
                  </a:lnTo>
                  <a:lnTo>
                    <a:pt x="101" y="100"/>
                  </a:lnTo>
                  <a:lnTo>
                    <a:pt x="34" y="100"/>
                  </a:lnTo>
                  <a:cubicBezTo>
                    <a:pt x="1" y="100"/>
                    <a:pt x="1" y="134"/>
                    <a:pt x="1" y="134"/>
                  </a:cubicBezTo>
                  <a:cubicBezTo>
                    <a:pt x="1" y="134"/>
                    <a:pt x="1" y="167"/>
                    <a:pt x="1" y="167"/>
                  </a:cubicBezTo>
                  <a:lnTo>
                    <a:pt x="1" y="968"/>
                  </a:lnTo>
                  <a:lnTo>
                    <a:pt x="101" y="968"/>
                  </a:lnTo>
                  <a:cubicBezTo>
                    <a:pt x="101" y="934"/>
                    <a:pt x="101" y="934"/>
                    <a:pt x="101" y="934"/>
                  </a:cubicBezTo>
                  <a:lnTo>
                    <a:pt x="101" y="434"/>
                  </a:lnTo>
                  <a:cubicBezTo>
                    <a:pt x="67" y="334"/>
                    <a:pt x="134" y="234"/>
                    <a:pt x="201" y="167"/>
                  </a:cubicBezTo>
                  <a:lnTo>
                    <a:pt x="268" y="134"/>
                  </a:lnTo>
                  <a:cubicBezTo>
                    <a:pt x="301" y="134"/>
                    <a:pt x="301" y="100"/>
                    <a:pt x="301" y="100"/>
                  </a:cubicBezTo>
                  <a:cubicBezTo>
                    <a:pt x="301" y="100"/>
                    <a:pt x="301" y="67"/>
                    <a:pt x="301" y="6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4769400" y="1859275"/>
              <a:ext cx="14200" cy="25050"/>
            </a:xfrm>
            <a:custGeom>
              <a:avLst/>
              <a:gdLst/>
              <a:ahLst/>
              <a:cxnLst/>
              <a:rect l="l" t="t" r="r" b="b"/>
              <a:pathLst>
                <a:path w="568" h="1002" extrusionOk="0">
                  <a:moveTo>
                    <a:pt x="368" y="176"/>
                  </a:moveTo>
                  <a:cubicBezTo>
                    <a:pt x="393" y="176"/>
                    <a:pt x="418" y="184"/>
                    <a:pt x="435" y="201"/>
                  </a:cubicBezTo>
                  <a:cubicBezTo>
                    <a:pt x="468" y="234"/>
                    <a:pt x="468" y="267"/>
                    <a:pt x="468" y="334"/>
                  </a:cubicBezTo>
                  <a:lnTo>
                    <a:pt x="168" y="501"/>
                  </a:lnTo>
                  <a:cubicBezTo>
                    <a:pt x="168" y="467"/>
                    <a:pt x="168" y="434"/>
                    <a:pt x="168" y="401"/>
                  </a:cubicBezTo>
                  <a:cubicBezTo>
                    <a:pt x="168" y="367"/>
                    <a:pt x="201" y="334"/>
                    <a:pt x="201" y="301"/>
                  </a:cubicBezTo>
                  <a:cubicBezTo>
                    <a:pt x="234" y="301"/>
                    <a:pt x="234" y="267"/>
                    <a:pt x="268" y="234"/>
                  </a:cubicBezTo>
                  <a:cubicBezTo>
                    <a:pt x="268" y="234"/>
                    <a:pt x="301" y="201"/>
                    <a:pt x="301" y="201"/>
                  </a:cubicBezTo>
                  <a:cubicBezTo>
                    <a:pt x="318" y="184"/>
                    <a:pt x="343" y="176"/>
                    <a:pt x="368" y="176"/>
                  </a:cubicBezTo>
                  <a:close/>
                  <a:moveTo>
                    <a:pt x="401" y="0"/>
                  </a:moveTo>
                  <a:cubicBezTo>
                    <a:pt x="368" y="0"/>
                    <a:pt x="334" y="34"/>
                    <a:pt x="301" y="34"/>
                  </a:cubicBezTo>
                  <a:cubicBezTo>
                    <a:pt x="268" y="67"/>
                    <a:pt x="234" y="100"/>
                    <a:pt x="201" y="134"/>
                  </a:cubicBezTo>
                  <a:cubicBezTo>
                    <a:pt x="168" y="167"/>
                    <a:pt x="168" y="201"/>
                    <a:pt x="134" y="267"/>
                  </a:cubicBezTo>
                  <a:cubicBezTo>
                    <a:pt x="101" y="301"/>
                    <a:pt x="101" y="334"/>
                    <a:pt x="101" y="401"/>
                  </a:cubicBezTo>
                  <a:cubicBezTo>
                    <a:pt x="68" y="434"/>
                    <a:pt x="68" y="501"/>
                    <a:pt x="68" y="567"/>
                  </a:cubicBezTo>
                  <a:lnTo>
                    <a:pt x="1" y="734"/>
                  </a:lnTo>
                  <a:cubicBezTo>
                    <a:pt x="1" y="801"/>
                    <a:pt x="1" y="834"/>
                    <a:pt x="1" y="868"/>
                  </a:cubicBezTo>
                  <a:cubicBezTo>
                    <a:pt x="34" y="901"/>
                    <a:pt x="34" y="934"/>
                    <a:pt x="68" y="968"/>
                  </a:cubicBezTo>
                  <a:cubicBezTo>
                    <a:pt x="101" y="1001"/>
                    <a:pt x="101" y="1001"/>
                    <a:pt x="134" y="1001"/>
                  </a:cubicBezTo>
                  <a:cubicBezTo>
                    <a:pt x="168" y="1001"/>
                    <a:pt x="201" y="1001"/>
                    <a:pt x="234" y="968"/>
                  </a:cubicBezTo>
                  <a:cubicBezTo>
                    <a:pt x="268" y="968"/>
                    <a:pt x="301" y="934"/>
                    <a:pt x="334" y="901"/>
                  </a:cubicBezTo>
                  <a:cubicBezTo>
                    <a:pt x="368" y="868"/>
                    <a:pt x="401" y="834"/>
                    <a:pt x="401" y="801"/>
                  </a:cubicBezTo>
                  <a:cubicBezTo>
                    <a:pt x="435" y="768"/>
                    <a:pt x="435" y="734"/>
                    <a:pt x="468" y="701"/>
                  </a:cubicBezTo>
                  <a:cubicBezTo>
                    <a:pt x="468" y="701"/>
                    <a:pt x="468" y="668"/>
                    <a:pt x="468" y="634"/>
                  </a:cubicBezTo>
                  <a:cubicBezTo>
                    <a:pt x="468" y="634"/>
                    <a:pt x="468" y="601"/>
                    <a:pt x="468" y="601"/>
                  </a:cubicBezTo>
                  <a:lnTo>
                    <a:pt x="435" y="601"/>
                  </a:lnTo>
                  <a:cubicBezTo>
                    <a:pt x="435" y="601"/>
                    <a:pt x="435" y="634"/>
                    <a:pt x="435" y="634"/>
                  </a:cubicBezTo>
                  <a:cubicBezTo>
                    <a:pt x="435" y="668"/>
                    <a:pt x="401" y="701"/>
                    <a:pt x="401" y="734"/>
                  </a:cubicBezTo>
                  <a:cubicBezTo>
                    <a:pt x="368" y="734"/>
                    <a:pt x="334" y="768"/>
                    <a:pt x="301" y="801"/>
                  </a:cubicBezTo>
                  <a:cubicBezTo>
                    <a:pt x="284" y="818"/>
                    <a:pt x="268" y="826"/>
                    <a:pt x="251" y="826"/>
                  </a:cubicBezTo>
                  <a:cubicBezTo>
                    <a:pt x="234" y="826"/>
                    <a:pt x="218" y="818"/>
                    <a:pt x="201" y="801"/>
                  </a:cubicBezTo>
                  <a:cubicBezTo>
                    <a:pt x="168" y="768"/>
                    <a:pt x="134" y="701"/>
                    <a:pt x="168" y="634"/>
                  </a:cubicBezTo>
                  <a:lnTo>
                    <a:pt x="535" y="434"/>
                  </a:lnTo>
                  <a:lnTo>
                    <a:pt x="535" y="401"/>
                  </a:lnTo>
                  <a:cubicBezTo>
                    <a:pt x="535" y="401"/>
                    <a:pt x="535" y="367"/>
                    <a:pt x="535" y="367"/>
                  </a:cubicBezTo>
                  <a:lnTo>
                    <a:pt x="535" y="334"/>
                  </a:lnTo>
                  <a:cubicBezTo>
                    <a:pt x="568" y="267"/>
                    <a:pt x="568" y="201"/>
                    <a:pt x="535" y="167"/>
                  </a:cubicBezTo>
                  <a:cubicBezTo>
                    <a:pt x="535" y="100"/>
                    <a:pt x="535" y="67"/>
                    <a:pt x="501" y="34"/>
                  </a:cubicBezTo>
                  <a:cubicBezTo>
                    <a:pt x="468" y="34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4786100" y="1840925"/>
              <a:ext cx="11700" cy="34225"/>
            </a:xfrm>
            <a:custGeom>
              <a:avLst/>
              <a:gdLst/>
              <a:ahLst/>
              <a:cxnLst/>
              <a:rect l="l" t="t" r="r" b="b"/>
              <a:pathLst>
                <a:path w="468" h="1369" extrusionOk="0">
                  <a:moveTo>
                    <a:pt x="317" y="543"/>
                  </a:moveTo>
                  <a:cubicBezTo>
                    <a:pt x="334" y="543"/>
                    <a:pt x="350" y="551"/>
                    <a:pt x="367" y="568"/>
                  </a:cubicBezTo>
                  <a:cubicBezTo>
                    <a:pt x="400" y="601"/>
                    <a:pt x="434" y="668"/>
                    <a:pt x="434" y="701"/>
                  </a:cubicBezTo>
                  <a:lnTo>
                    <a:pt x="434" y="834"/>
                  </a:lnTo>
                  <a:lnTo>
                    <a:pt x="434" y="868"/>
                  </a:lnTo>
                  <a:cubicBezTo>
                    <a:pt x="434" y="935"/>
                    <a:pt x="400" y="968"/>
                    <a:pt x="367" y="1035"/>
                  </a:cubicBezTo>
                  <a:cubicBezTo>
                    <a:pt x="334" y="1101"/>
                    <a:pt x="300" y="1135"/>
                    <a:pt x="267" y="1168"/>
                  </a:cubicBezTo>
                  <a:cubicBezTo>
                    <a:pt x="234" y="1185"/>
                    <a:pt x="209" y="1193"/>
                    <a:pt x="188" y="1193"/>
                  </a:cubicBezTo>
                  <a:cubicBezTo>
                    <a:pt x="167" y="1193"/>
                    <a:pt x="150" y="1185"/>
                    <a:pt x="133" y="1168"/>
                  </a:cubicBezTo>
                  <a:cubicBezTo>
                    <a:pt x="100" y="1101"/>
                    <a:pt x="100" y="1068"/>
                    <a:pt x="100" y="1001"/>
                  </a:cubicBezTo>
                  <a:cubicBezTo>
                    <a:pt x="100" y="968"/>
                    <a:pt x="100" y="935"/>
                    <a:pt x="100" y="901"/>
                  </a:cubicBezTo>
                  <a:cubicBezTo>
                    <a:pt x="100" y="834"/>
                    <a:pt x="100" y="768"/>
                    <a:pt x="133" y="701"/>
                  </a:cubicBezTo>
                  <a:cubicBezTo>
                    <a:pt x="167" y="634"/>
                    <a:pt x="200" y="568"/>
                    <a:pt x="267" y="568"/>
                  </a:cubicBezTo>
                  <a:cubicBezTo>
                    <a:pt x="284" y="551"/>
                    <a:pt x="300" y="543"/>
                    <a:pt x="317" y="543"/>
                  </a:cubicBezTo>
                  <a:close/>
                  <a:moveTo>
                    <a:pt x="434" y="1"/>
                  </a:moveTo>
                  <a:cubicBezTo>
                    <a:pt x="400" y="1"/>
                    <a:pt x="400" y="34"/>
                    <a:pt x="434" y="34"/>
                  </a:cubicBezTo>
                  <a:cubicBezTo>
                    <a:pt x="400" y="34"/>
                    <a:pt x="400" y="67"/>
                    <a:pt x="434" y="67"/>
                  </a:cubicBezTo>
                  <a:lnTo>
                    <a:pt x="434" y="434"/>
                  </a:lnTo>
                  <a:cubicBezTo>
                    <a:pt x="400" y="434"/>
                    <a:pt x="367" y="401"/>
                    <a:pt x="367" y="401"/>
                  </a:cubicBezTo>
                  <a:cubicBezTo>
                    <a:pt x="300" y="401"/>
                    <a:pt x="267" y="401"/>
                    <a:pt x="234" y="434"/>
                  </a:cubicBezTo>
                  <a:cubicBezTo>
                    <a:pt x="200" y="434"/>
                    <a:pt x="167" y="468"/>
                    <a:pt x="167" y="501"/>
                  </a:cubicBezTo>
                  <a:cubicBezTo>
                    <a:pt x="133" y="534"/>
                    <a:pt x="100" y="601"/>
                    <a:pt x="67" y="634"/>
                  </a:cubicBezTo>
                  <a:cubicBezTo>
                    <a:pt x="67" y="668"/>
                    <a:pt x="33" y="734"/>
                    <a:pt x="33" y="801"/>
                  </a:cubicBezTo>
                  <a:cubicBezTo>
                    <a:pt x="0" y="834"/>
                    <a:pt x="0" y="901"/>
                    <a:pt x="0" y="968"/>
                  </a:cubicBezTo>
                  <a:lnTo>
                    <a:pt x="0" y="1068"/>
                  </a:lnTo>
                  <a:cubicBezTo>
                    <a:pt x="0" y="1135"/>
                    <a:pt x="0" y="1168"/>
                    <a:pt x="33" y="1235"/>
                  </a:cubicBezTo>
                  <a:cubicBezTo>
                    <a:pt x="33" y="1268"/>
                    <a:pt x="67" y="1301"/>
                    <a:pt x="67" y="1335"/>
                  </a:cubicBezTo>
                  <a:cubicBezTo>
                    <a:pt x="100" y="1335"/>
                    <a:pt x="133" y="1368"/>
                    <a:pt x="167" y="1368"/>
                  </a:cubicBezTo>
                  <a:cubicBezTo>
                    <a:pt x="200" y="1368"/>
                    <a:pt x="234" y="1368"/>
                    <a:pt x="234" y="1335"/>
                  </a:cubicBezTo>
                  <a:cubicBezTo>
                    <a:pt x="300" y="1301"/>
                    <a:pt x="334" y="1268"/>
                    <a:pt x="367" y="1235"/>
                  </a:cubicBezTo>
                  <a:cubicBezTo>
                    <a:pt x="367" y="1201"/>
                    <a:pt x="400" y="1168"/>
                    <a:pt x="434" y="1135"/>
                  </a:cubicBezTo>
                  <a:lnTo>
                    <a:pt x="434" y="1168"/>
                  </a:lnTo>
                  <a:cubicBezTo>
                    <a:pt x="400" y="1168"/>
                    <a:pt x="400" y="1201"/>
                    <a:pt x="434" y="1201"/>
                  </a:cubicBezTo>
                  <a:lnTo>
                    <a:pt x="467" y="1168"/>
                  </a:lnTo>
                  <a:cubicBezTo>
                    <a:pt x="467" y="1135"/>
                    <a:pt x="467" y="1135"/>
                    <a:pt x="467" y="1135"/>
                  </a:cubicBezTo>
                  <a:lnTo>
                    <a:pt x="4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4810275" y="1825925"/>
              <a:ext cx="13375" cy="35050"/>
            </a:xfrm>
            <a:custGeom>
              <a:avLst/>
              <a:gdLst/>
              <a:ahLst/>
              <a:cxnLst/>
              <a:rect l="l" t="t" r="r" b="b"/>
              <a:pathLst>
                <a:path w="535" h="1402" extrusionOk="0">
                  <a:moveTo>
                    <a:pt x="534" y="0"/>
                  </a:moveTo>
                  <a:lnTo>
                    <a:pt x="467" y="33"/>
                  </a:lnTo>
                  <a:cubicBezTo>
                    <a:pt x="467" y="33"/>
                    <a:pt x="467" y="33"/>
                    <a:pt x="467" y="67"/>
                  </a:cubicBezTo>
                  <a:cubicBezTo>
                    <a:pt x="467" y="67"/>
                    <a:pt x="467" y="67"/>
                    <a:pt x="467" y="100"/>
                  </a:cubicBezTo>
                  <a:lnTo>
                    <a:pt x="467" y="767"/>
                  </a:lnTo>
                  <a:cubicBezTo>
                    <a:pt x="467" y="867"/>
                    <a:pt x="434" y="967"/>
                    <a:pt x="401" y="1034"/>
                  </a:cubicBezTo>
                  <a:cubicBezTo>
                    <a:pt x="367" y="1101"/>
                    <a:pt x="334" y="1168"/>
                    <a:pt x="267" y="1201"/>
                  </a:cubicBezTo>
                  <a:cubicBezTo>
                    <a:pt x="234" y="1218"/>
                    <a:pt x="209" y="1226"/>
                    <a:pt x="188" y="1226"/>
                  </a:cubicBezTo>
                  <a:cubicBezTo>
                    <a:pt x="167" y="1226"/>
                    <a:pt x="151" y="1218"/>
                    <a:pt x="134" y="1201"/>
                  </a:cubicBezTo>
                  <a:cubicBezTo>
                    <a:pt x="100" y="1134"/>
                    <a:pt x="67" y="1068"/>
                    <a:pt x="67" y="1001"/>
                  </a:cubicBezTo>
                  <a:lnTo>
                    <a:pt x="67" y="300"/>
                  </a:lnTo>
                  <a:cubicBezTo>
                    <a:pt x="67" y="300"/>
                    <a:pt x="67" y="300"/>
                    <a:pt x="67" y="267"/>
                  </a:cubicBezTo>
                  <a:lnTo>
                    <a:pt x="0" y="300"/>
                  </a:lnTo>
                  <a:cubicBezTo>
                    <a:pt x="0" y="300"/>
                    <a:pt x="0" y="334"/>
                    <a:pt x="0" y="334"/>
                  </a:cubicBezTo>
                  <a:cubicBezTo>
                    <a:pt x="0" y="334"/>
                    <a:pt x="0" y="367"/>
                    <a:pt x="0" y="367"/>
                  </a:cubicBezTo>
                  <a:lnTo>
                    <a:pt x="0" y="1034"/>
                  </a:lnTo>
                  <a:cubicBezTo>
                    <a:pt x="0" y="1101"/>
                    <a:pt x="0" y="1168"/>
                    <a:pt x="0" y="1234"/>
                  </a:cubicBezTo>
                  <a:cubicBezTo>
                    <a:pt x="0" y="1268"/>
                    <a:pt x="0" y="1301"/>
                    <a:pt x="34" y="1334"/>
                  </a:cubicBezTo>
                  <a:cubicBezTo>
                    <a:pt x="67" y="1368"/>
                    <a:pt x="100" y="1401"/>
                    <a:pt x="134" y="1401"/>
                  </a:cubicBezTo>
                  <a:cubicBezTo>
                    <a:pt x="167" y="1401"/>
                    <a:pt x="234" y="1368"/>
                    <a:pt x="267" y="1334"/>
                  </a:cubicBezTo>
                  <a:cubicBezTo>
                    <a:pt x="301" y="1301"/>
                    <a:pt x="367" y="1268"/>
                    <a:pt x="401" y="1234"/>
                  </a:cubicBezTo>
                  <a:cubicBezTo>
                    <a:pt x="467" y="1134"/>
                    <a:pt x="534" y="1034"/>
                    <a:pt x="534" y="901"/>
                  </a:cubicBezTo>
                  <a:cubicBezTo>
                    <a:pt x="534" y="834"/>
                    <a:pt x="534" y="767"/>
                    <a:pt x="534" y="701"/>
                  </a:cubicBezTo>
                  <a:lnTo>
                    <a:pt x="534" y="33"/>
                  </a:lnTo>
                  <a:cubicBezTo>
                    <a:pt x="534" y="33"/>
                    <a:pt x="534" y="33"/>
                    <a:pt x="5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4831125" y="1817775"/>
              <a:ext cx="11700" cy="33175"/>
            </a:xfrm>
            <a:custGeom>
              <a:avLst/>
              <a:gdLst/>
              <a:ahLst/>
              <a:cxnLst/>
              <a:rect l="l" t="t" r="r" b="b"/>
              <a:pathLst>
                <a:path w="468" h="1327" extrusionOk="0">
                  <a:moveTo>
                    <a:pt x="299" y="178"/>
                  </a:moveTo>
                  <a:cubicBezTo>
                    <a:pt x="312" y="178"/>
                    <a:pt x="323" y="182"/>
                    <a:pt x="334" y="193"/>
                  </a:cubicBezTo>
                  <a:cubicBezTo>
                    <a:pt x="367" y="193"/>
                    <a:pt x="367" y="226"/>
                    <a:pt x="367" y="293"/>
                  </a:cubicBezTo>
                  <a:cubicBezTo>
                    <a:pt x="367" y="359"/>
                    <a:pt x="367" y="426"/>
                    <a:pt x="334" y="493"/>
                  </a:cubicBezTo>
                  <a:cubicBezTo>
                    <a:pt x="301" y="526"/>
                    <a:pt x="267" y="560"/>
                    <a:pt x="200" y="593"/>
                  </a:cubicBezTo>
                  <a:lnTo>
                    <a:pt x="34" y="726"/>
                  </a:lnTo>
                  <a:lnTo>
                    <a:pt x="34" y="326"/>
                  </a:lnTo>
                  <a:lnTo>
                    <a:pt x="200" y="193"/>
                  </a:lnTo>
                  <a:cubicBezTo>
                    <a:pt x="245" y="193"/>
                    <a:pt x="275" y="178"/>
                    <a:pt x="299" y="178"/>
                  </a:cubicBezTo>
                  <a:close/>
                  <a:moveTo>
                    <a:pt x="351" y="1"/>
                  </a:moveTo>
                  <a:cubicBezTo>
                    <a:pt x="334" y="1"/>
                    <a:pt x="317" y="9"/>
                    <a:pt x="301" y="26"/>
                  </a:cubicBezTo>
                  <a:cubicBezTo>
                    <a:pt x="267" y="26"/>
                    <a:pt x="234" y="26"/>
                    <a:pt x="200" y="59"/>
                  </a:cubicBezTo>
                  <a:lnTo>
                    <a:pt x="0" y="159"/>
                  </a:lnTo>
                  <a:cubicBezTo>
                    <a:pt x="0" y="159"/>
                    <a:pt x="0" y="193"/>
                    <a:pt x="0" y="193"/>
                  </a:cubicBezTo>
                  <a:cubicBezTo>
                    <a:pt x="0" y="193"/>
                    <a:pt x="0" y="226"/>
                    <a:pt x="0" y="226"/>
                  </a:cubicBezTo>
                  <a:lnTo>
                    <a:pt x="0" y="1293"/>
                  </a:lnTo>
                  <a:cubicBezTo>
                    <a:pt x="0" y="1327"/>
                    <a:pt x="0" y="1327"/>
                    <a:pt x="0" y="1327"/>
                  </a:cubicBezTo>
                  <a:lnTo>
                    <a:pt x="34" y="1293"/>
                  </a:lnTo>
                  <a:lnTo>
                    <a:pt x="67" y="1293"/>
                  </a:lnTo>
                  <a:cubicBezTo>
                    <a:pt x="67" y="1260"/>
                    <a:pt x="67" y="1260"/>
                    <a:pt x="67" y="1260"/>
                  </a:cubicBezTo>
                  <a:lnTo>
                    <a:pt x="67" y="826"/>
                  </a:lnTo>
                  <a:lnTo>
                    <a:pt x="234" y="726"/>
                  </a:lnTo>
                  <a:lnTo>
                    <a:pt x="401" y="1060"/>
                  </a:lnTo>
                  <a:lnTo>
                    <a:pt x="434" y="1060"/>
                  </a:lnTo>
                  <a:lnTo>
                    <a:pt x="467" y="1027"/>
                  </a:lnTo>
                  <a:cubicBezTo>
                    <a:pt x="467" y="1027"/>
                    <a:pt x="467" y="993"/>
                    <a:pt x="467" y="993"/>
                  </a:cubicBezTo>
                  <a:lnTo>
                    <a:pt x="334" y="660"/>
                  </a:lnTo>
                  <a:cubicBezTo>
                    <a:pt x="367" y="593"/>
                    <a:pt x="401" y="526"/>
                    <a:pt x="434" y="460"/>
                  </a:cubicBezTo>
                  <a:cubicBezTo>
                    <a:pt x="467" y="393"/>
                    <a:pt x="467" y="293"/>
                    <a:pt x="467" y="226"/>
                  </a:cubicBezTo>
                  <a:cubicBezTo>
                    <a:pt x="467" y="193"/>
                    <a:pt x="467" y="126"/>
                    <a:pt x="434" y="93"/>
                  </a:cubicBezTo>
                  <a:cubicBezTo>
                    <a:pt x="434" y="59"/>
                    <a:pt x="434" y="26"/>
                    <a:pt x="401" y="26"/>
                  </a:cubicBezTo>
                  <a:cubicBezTo>
                    <a:pt x="384" y="9"/>
                    <a:pt x="367" y="1"/>
                    <a:pt x="3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4846975" y="1812575"/>
              <a:ext cx="12525" cy="29200"/>
            </a:xfrm>
            <a:custGeom>
              <a:avLst/>
              <a:gdLst/>
              <a:ahLst/>
              <a:cxnLst/>
              <a:rect l="l" t="t" r="r" b="b"/>
              <a:pathLst>
                <a:path w="501" h="1168" extrusionOk="0">
                  <a:moveTo>
                    <a:pt x="33" y="0"/>
                  </a:moveTo>
                  <a:lnTo>
                    <a:pt x="0" y="34"/>
                  </a:lnTo>
                  <a:cubicBezTo>
                    <a:pt x="0" y="34"/>
                    <a:pt x="0" y="67"/>
                    <a:pt x="0" y="67"/>
                  </a:cubicBezTo>
                  <a:lnTo>
                    <a:pt x="0" y="1135"/>
                  </a:lnTo>
                  <a:cubicBezTo>
                    <a:pt x="0" y="1168"/>
                    <a:pt x="0" y="1168"/>
                    <a:pt x="0" y="1168"/>
                  </a:cubicBezTo>
                  <a:lnTo>
                    <a:pt x="33" y="1168"/>
                  </a:lnTo>
                  <a:lnTo>
                    <a:pt x="467" y="901"/>
                  </a:lnTo>
                  <a:lnTo>
                    <a:pt x="500" y="901"/>
                  </a:lnTo>
                  <a:cubicBezTo>
                    <a:pt x="500" y="868"/>
                    <a:pt x="500" y="868"/>
                    <a:pt x="500" y="868"/>
                  </a:cubicBezTo>
                  <a:lnTo>
                    <a:pt x="500" y="801"/>
                  </a:lnTo>
                  <a:cubicBezTo>
                    <a:pt x="500" y="801"/>
                    <a:pt x="500" y="768"/>
                    <a:pt x="500" y="768"/>
                  </a:cubicBezTo>
                  <a:lnTo>
                    <a:pt x="467" y="768"/>
                  </a:lnTo>
                  <a:lnTo>
                    <a:pt x="100" y="100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4861150" y="1807575"/>
              <a:ext cx="11700" cy="25025"/>
            </a:xfrm>
            <a:custGeom>
              <a:avLst/>
              <a:gdLst/>
              <a:ahLst/>
              <a:cxnLst/>
              <a:rect l="l" t="t" r="r" b="b"/>
              <a:pathLst>
                <a:path w="468" h="1001" extrusionOk="0">
                  <a:moveTo>
                    <a:pt x="300" y="0"/>
                  </a:moveTo>
                  <a:cubicBezTo>
                    <a:pt x="267" y="0"/>
                    <a:pt x="234" y="34"/>
                    <a:pt x="234" y="34"/>
                  </a:cubicBezTo>
                  <a:cubicBezTo>
                    <a:pt x="167" y="67"/>
                    <a:pt x="134" y="100"/>
                    <a:pt x="134" y="134"/>
                  </a:cubicBezTo>
                  <a:cubicBezTo>
                    <a:pt x="100" y="134"/>
                    <a:pt x="67" y="167"/>
                    <a:pt x="67" y="200"/>
                  </a:cubicBezTo>
                  <a:cubicBezTo>
                    <a:pt x="34" y="234"/>
                    <a:pt x="34" y="267"/>
                    <a:pt x="34" y="300"/>
                  </a:cubicBezTo>
                  <a:cubicBezTo>
                    <a:pt x="0" y="334"/>
                    <a:pt x="0" y="367"/>
                    <a:pt x="34" y="434"/>
                  </a:cubicBezTo>
                  <a:cubicBezTo>
                    <a:pt x="0" y="467"/>
                    <a:pt x="34" y="501"/>
                    <a:pt x="67" y="567"/>
                  </a:cubicBezTo>
                  <a:cubicBezTo>
                    <a:pt x="67" y="584"/>
                    <a:pt x="84" y="592"/>
                    <a:pt x="104" y="592"/>
                  </a:cubicBezTo>
                  <a:cubicBezTo>
                    <a:pt x="125" y="592"/>
                    <a:pt x="150" y="584"/>
                    <a:pt x="167" y="567"/>
                  </a:cubicBezTo>
                  <a:lnTo>
                    <a:pt x="367" y="567"/>
                  </a:lnTo>
                  <a:cubicBezTo>
                    <a:pt x="367" y="567"/>
                    <a:pt x="367" y="601"/>
                    <a:pt x="367" y="601"/>
                  </a:cubicBezTo>
                  <a:cubicBezTo>
                    <a:pt x="367" y="634"/>
                    <a:pt x="334" y="667"/>
                    <a:pt x="334" y="667"/>
                  </a:cubicBezTo>
                  <a:cubicBezTo>
                    <a:pt x="334" y="701"/>
                    <a:pt x="334" y="734"/>
                    <a:pt x="300" y="734"/>
                  </a:cubicBezTo>
                  <a:lnTo>
                    <a:pt x="267" y="767"/>
                  </a:lnTo>
                  <a:lnTo>
                    <a:pt x="234" y="801"/>
                  </a:lnTo>
                  <a:cubicBezTo>
                    <a:pt x="200" y="834"/>
                    <a:pt x="167" y="834"/>
                    <a:pt x="134" y="834"/>
                  </a:cubicBezTo>
                  <a:cubicBezTo>
                    <a:pt x="134" y="834"/>
                    <a:pt x="100" y="834"/>
                    <a:pt x="100" y="801"/>
                  </a:cubicBezTo>
                  <a:lnTo>
                    <a:pt x="67" y="834"/>
                  </a:lnTo>
                  <a:cubicBezTo>
                    <a:pt x="34" y="834"/>
                    <a:pt x="34" y="834"/>
                    <a:pt x="34" y="868"/>
                  </a:cubicBezTo>
                  <a:cubicBezTo>
                    <a:pt x="34" y="868"/>
                    <a:pt x="34" y="901"/>
                    <a:pt x="34" y="901"/>
                  </a:cubicBezTo>
                  <a:cubicBezTo>
                    <a:pt x="34" y="901"/>
                    <a:pt x="34" y="934"/>
                    <a:pt x="34" y="968"/>
                  </a:cubicBezTo>
                  <a:cubicBezTo>
                    <a:pt x="34" y="968"/>
                    <a:pt x="67" y="968"/>
                    <a:pt x="67" y="1001"/>
                  </a:cubicBezTo>
                  <a:lnTo>
                    <a:pt x="134" y="1001"/>
                  </a:lnTo>
                  <a:cubicBezTo>
                    <a:pt x="167" y="1001"/>
                    <a:pt x="200" y="968"/>
                    <a:pt x="234" y="968"/>
                  </a:cubicBezTo>
                  <a:cubicBezTo>
                    <a:pt x="267" y="934"/>
                    <a:pt x="300" y="901"/>
                    <a:pt x="334" y="868"/>
                  </a:cubicBezTo>
                  <a:cubicBezTo>
                    <a:pt x="367" y="834"/>
                    <a:pt x="400" y="801"/>
                    <a:pt x="400" y="767"/>
                  </a:cubicBezTo>
                  <a:cubicBezTo>
                    <a:pt x="434" y="734"/>
                    <a:pt x="434" y="701"/>
                    <a:pt x="467" y="667"/>
                  </a:cubicBezTo>
                  <a:cubicBezTo>
                    <a:pt x="467" y="634"/>
                    <a:pt x="467" y="601"/>
                    <a:pt x="467" y="567"/>
                  </a:cubicBezTo>
                  <a:cubicBezTo>
                    <a:pt x="467" y="534"/>
                    <a:pt x="467" y="501"/>
                    <a:pt x="467" y="501"/>
                  </a:cubicBezTo>
                  <a:cubicBezTo>
                    <a:pt x="467" y="467"/>
                    <a:pt x="434" y="434"/>
                    <a:pt x="434" y="434"/>
                  </a:cubicBezTo>
                  <a:cubicBezTo>
                    <a:pt x="400" y="401"/>
                    <a:pt x="400" y="401"/>
                    <a:pt x="367" y="401"/>
                  </a:cubicBezTo>
                  <a:lnTo>
                    <a:pt x="134" y="401"/>
                  </a:lnTo>
                  <a:lnTo>
                    <a:pt x="134" y="367"/>
                  </a:lnTo>
                  <a:cubicBezTo>
                    <a:pt x="134" y="334"/>
                    <a:pt x="134" y="300"/>
                    <a:pt x="167" y="267"/>
                  </a:cubicBezTo>
                  <a:cubicBezTo>
                    <a:pt x="167" y="234"/>
                    <a:pt x="200" y="200"/>
                    <a:pt x="234" y="200"/>
                  </a:cubicBezTo>
                  <a:cubicBezTo>
                    <a:pt x="267" y="167"/>
                    <a:pt x="300" y="167"/>
                    <a:pt x="334" y="167"/>
                  </a:cubicBezTo>
                  <a:cubicBezTo>
                    <a:pt x="334" y="167"/>
                    <a:pt x="334" y="167"/>
                    <a:pt x="367" y="200"/>
                  </a:cubicBezTo>
                  <a:lnTo>
                    <a:pt x="400" y="167"/>
                  </a:lnTo>
                  <a:lnTo>
                    <a:pt x="434" y="134"/>
                  </a:lnTo>
                  <a:cubicBezTo>
                    <a:pt x="434" y="134"/>
                    <a:pt x="434" y="100"/>
                    <a:pt x="434" y="100"/>
                  </a:cubicBezTo>
                  <a:cubicBezTo>
                    <a:pt x="434" y="67"/>
                    <a:pt x="434" y="67"/>
                    <a:pt x="434" y="34"/>
                  </a:cubicBezTo>
                  <a:cubicBezTo>
                    <a:pt x="400" y="34"/>
                    <a:pt x="400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4519225" y="1996875"/>
              <a:ext cx="15875" cy="32550"/>
            </a:xfrm>
            <a:custGeom>
              <a:avLst/>
              <a:gdLst/>
              <a:ahLst/>
              <a:cxnLst/>
              <a:rect l="l" t="t" r="r" b="b"/>
              <a:pathLst>
                <a:path w="635" h="1302" extrusionOk="0">
                  <a:moveTo>
                    <a:pt x="368" y="0"/>
                  </a:moveTo>
                  <a:cubicBezTo>
                    <a:pt x="334" y="0"/>
                    <a:pt x="301" y="0"/>
                    <a:pt x="268" y="34"/>
                  </a:cubicBezTo>
                  <a:cubicBezTo>
                    <a:pt x="234" y="67"/>
                    <a:pt x="168" y="100"/>
                    <a:pt x="168" y="167"/>
                  </a:cubicBezTo>
                  <a:cubicBezTo>
                    <a:pt x="134" y="201"/>
                    <a:pt x="101" y="234"/>
                    <a:pt x="67" y="267"/>
                  </a:cubicBezTo>
                  <a:cubicBezTo>
                    <a:pt x="34" y="334"/>
                    <a:pt x="34" y="367"/>
                    <a:pt x="34" y="401"/>
                  </a:cubicBezTo>
                  <a:cubicBezTo>
                    <a:pt x="1" y="467"/>
                    <a:pt x="1" y="501"/>
                    <a:pt x="34" y="534"/>
                  </a:cubicBezTo>
                  <a:cubicBezTo>
                    <a:pt x="34" y="567"/>
                    <a:pt x="34" y="601"/>
                    <a:pt x="34" y="634"/>
                  </a:cubicBezTo>
                  <a:cubicBezTo>
                    <a:pt x="34" y="668"/>
                    <a:pt x="34" y="701"/>
                    <a:pt x="67" y="701"/>
                  </a:cubicBezTo>
                  <a:cubicBezTo>
                    <a:pt x="67" y="734"/>
                    <a:pt x="101" y="734"/>
                    <a:pt x="134" y="734"/>
                  </a:cubicBezTo>
                  <a:lnTo>
                    <a:pt x="401" y="734"/>
                  </a:lnTo>
                  <a:cubicBezTo>
                    <a:pt x="434" y="734"/>
                    <a:pt x="434" y="768"/>
                    <a:pt x="468" y="768"/>
                  </a:cubicBezTo>
                  <a:cubicBezTo>
                    <a:pt x="468" y="801"/>
                    <a:pt x="468" y="801"/>
                    <a:pt x="468" y="834"/>
                  </a:cubicBezTo>
                  <a:cubicBezTo>
                    <a:pt x="468" y="868"/>
                    <a:pt x="468" y="901"/>
                    <a:pt x="468" y="934"/>
                  </a:cubicBezTo>
                  <a:cubicBezTo>
                    <a:pt x="434" y="934"/>
                    <a:pt x="434" y="968"/>
                    <a:pt x="401" y="1001"/>
                  </a:cubicBezTo>
                  <a:cubicBezTo>
                    <a:pt x="401" y="1034"/>
                    <a:pt x="368" y="1068"/>
                    <a:pt x="368" y="1068"/>
                  </a:cubicBezTo>
                  <a:cubicBezTo>
                    <a:pt x="334" y="1101"/>
                    <a:pt x="301" y="1135"/>
                    <a:pt x="268" y="1135"/>
                  </a:cubicBezTo>
                  <a:cubicBezTo>
                    <a:pt x="268" y="1135"/>
                    <a:pt x="234" y="1168"/>
                    <a:pt x="201" y="1168"/>
                  </a:cubicBezTo>
                  <a:lnTo>
                    <a:pt x="134" y="1168"/>
                  </a:lnTo>
                  <a:cubicBezTo>
                    <a:pt x="134" y="1168"/>
                    <a:pt x="134" y="1135"/>
                    <a:pt x="101" y="1135"/>
                  </a:cubicBezTo>
                  <a:cubicBezTo>
                    <a:pt x="101" y="1101"/>
                    <a:pt x="101" y="1101"/>
                    <a:pt x="101" y="1101"/>
                  </a:cubicBezTo>
                  <a:lnTo>
                    <a:pt x="101" y="1068"/>
                  </a:lnTo>
                  <a:lnTo>
                    <a:pt x="34" y="1101"/>
                  </a:lnTo>
                  <a:cubicBezTo>
                    <a:pt x="34" y="1135"/>
                    <a:pt x="34" y="1135"/>
                    <a:pt x="34" y="1135"/>
                  </a:cubicBezTo>
                  <a:cubicBezTo>
                    <a:pt x="34" y="1168"/>
                    <a:pt x="67" y="1201"/>
                    <a:pt x="67" y="1235"/>
                  </a:cubicBezTo>
                  <a:cubicBezTo>
                    <a:pt x="67" y="1268"/>
                    <a:pt x="101" y="1301"/>
                    <a:pt x="134" y="1301"/>
                  </a:cubicBezTo>
                  <a:lnTo>
                    <a:pt x="234" y="1301"/>
                  </a:lnTo>
                  <a:cubicBezTo>
                    <a:pt x="268" y="1301"/>
                    <a:pt x="301" y="1301"/>
                    <a:pt x="334" y="1268"/>
                  </a:cubicBezTo>
                  <a:cubicBezTo>
                    <a:pt x="368" y="1235"/>
                    <a:pt x="434" y="1201"/>
                    <a:pt x="468" y="1168"/>
                  </a:cubicBezTo>
                  <a:cubicBezTo>
                    <a:pt x="501" y="1135"/>
                    <a:pt x="534" y="1101"/>
                    <a:pt x="534" y="1034"/>
                  </a:cubicBezTo>
                  <a:cubicBezTo>
                    <a:pt x="568" y="1001"/>
                    <a:pt x="601" y="968"/>
                    <a:pt x="601" y="901"/>
                  </a:cubicBezTo>
                  <a:cubicBezTo>
                    <a:pt x="635" y="868"/>
                    <a:pt x="635" y="801"/>
                    <a:pt x="635" y="768"/>
                  </a:cubicBezTo>
                  <a:cubicBezTo>
                    <a:pt x="635" y="734"/>
                    <a:pt x="635" y="701"/>
                    <a:pt x="635" y="668"/>
                  </a:cubicBezTo>
                  <a:cubicBezTo>
                    <a:pt x="635" y="634"/>
                    <a:pt x="601" y="601"/>
                    <a:pt x="601" y="601"/>
                  </a:cubicBezTo>
                  <a:cubicBezTo>
                    <a:pt x="568" y="567"/>
                    <a:pt x="534" y="567"/>
                    <a:pt x="501" y="567"/>
                  </a:cubicBezTo>
                  <a:lnTo>
                    <a:pt x="234" y="567"/>
                  </a:lnTo>
                  <a:cubicBezTo>
                    <a:pt x="234" y="567"/>
                    <a:pt x="201" y="534"/>
                    <a:pt x="201" y="534"/>
                  </a:cubicBezTo>
                  <a:cubicBezTo>
                    <a:pt x="201" y="501"/>
                    <a:pt x="201" y="467"/>
                    <a:pt x="201" y="467"/>
                  </a:cubicBezTo>
                  <a:cubicBezTo>
                    <a:pt x="201" y="434"/>
                    <a:pt x="201" y="401"/>
                    <a:pt x="201" y="367"/>
                  </a:cubicBezTo>
                  <a:cubicBezTo>
                    <a:pt x="201" y="334"/>
                    <a:pt x="234" y="334"/>
                    <a:pt x="234" y="301"/>
                  </a:cubicBezTo>
                  <a:lnTo>
                    <a:pt x="268" y="234"/>
                  </a:lnTo>
                  <a:cubicBezTo>
                    <a:pt x="301" y="234"/>
                    <a:pt x="334" y="201"/>
                    <a:pt x="334" y="201"/>
                  </a:cubicBezTo>
                  <a:cubicBezTo>
                    <a:pt x="368" y="167"/>
                    <a:pt x="401" y="167"/>
                    <a:pt x="401" y="167"/>
                  </a:cubicBezTo>
                  <a:lnTo>
                    <a:pt x="468" y="167"/>
                  </a:lnTo>
                  <a:cubicBezTo>
                    <a:pt x="468" y="167"/>
                    <a:pt x="501" y="201"/>
                    <a:pt x="501" y="201"/>
                  </a:cubicBezTo>
                  <a:lnTo>
                    <a:pt x="501" y="234"/>
                  </a:lnTo>
                  <a:cubicBezTo>
                    <a:pt x="501" y="234"/>
                    <a:pt x="501" y="267"/>
                    <a:pt x="501" y="267"/>
                  </a:cubicBezTo>
                  <a:lnTo>
                    <a:pt x="534" y="234"/>
                  </a:lnTo>
                  <a:lnTo>
                    <a:pt x="534" y="201"/>
                  </a:lnTo>
                  <a:cubicBezTo>
                    <a:pt x="534" y="201"/>
                    <a:pt x="534" y="201"/>
                    <a:pt x="534" y="167"/>
                  </a:cubicBezTo>
                  <a:cubicBezTo>
                    <a:pt x="534" y="167"/>
                    <a:pt x="534" y="134"/>
                    <a:pt x="534" y="100"/>
                  </a:cubicBezTo>
                  <a:cubicBezTo>
                    <a:pt x="501" y="67"/>
                    <a:pt x="501" y="34"/>
                    <a:pt x="468" y="34"/>
                  </a:cubicBezTo>
                  <a:cubicBezTo>
                    <a:pt x="434" y="0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4535075" y="1989375"/>
              <a:ext cx="9200" cy="29000"/>
            </a:xfrm>
            <a:custGeom>
              <a:avLst/>
              <a:gdLst/>
              <a:ahLst/>
              <a:cxnLst/>
              <a:rect l="l" t="t" r="r" b="b"/>
              <a:pathLst>
                <a:path w="368" h="1160" extrusionOk="0">
                  <a:moveTo>
                    <a:pt x="167" y="0"/>
                  </a:moveTo>
                  <a:lnTo>
                    <a:pt x="134" y="34"/>
                  </a:lnTo>
                  <a:cubicBezTo>
                    <a:pt x="134" y="34"/>
                    <a:pt x="134" y="67"/>
                    <a:pt x="134" y="67"/>
                  </a:cubicBezTo>
                  <a:cubicBezTo>
                    <a:pt x="134" y="67"/>
                    <a:pt x="134" y="100"/>
                    <a:pt x="134" y="100"/>
                  </a:cubicBezTo>
                  <a:lnTo>
                    <a:pt x="134" y="367"/>
                  </a:lnTo>
                  <a:lnTo>
                    <a:pt x="67" y="434"/>
                  </a:lnTo>
                  <a:lnTo>
                    <a:pt x="1" y="467"/>
                  </a:lnTo>
                  <a:cubicBezTo>
                    <a:pt x="1" y="467"/>
                    <a:pt x="1" y="501"/>
                    <a:pt x="1" y="501"/>
                  </a:cubicBezTo>
                  <a:lnTo>
                    <a:pt x="1" y="567"/>
                  </a:lnTo>
                  <a:lnTo>
                    <a:pt x="101" y="534"/>
                  </a:lnTo>
                  <a:lnTo>
                    <a:pt x="101" y="934"/>
                  </a:lnTo>
                  <a:cubicBezTo>
                    <a:pt x="101" y="1034"/>
                    <a:pt x="101" y="1101"/>
                    <a:pt x="134" y="1134"/>
                  </a:cubicBezTo>
                  <a:cubicBezTo>
                    <a:pt x="151" y="1151"/>
                    <a:pt x="167" y="1159"/>
                    <a:pt x="188" y="1159"/>
                  </a:cubicBezTo>
                  <a:cubicBezTo>
                    <a:pt x="209" y="1159"/>
                    <a:pt x="234" y="1151"/>
                    <a:pt x="267" y="1134"/>
                  </a:cubicBezTo>
                  <a:lnTo>
                    <a:pt x="334" y="1101"/>
                  </a:lnTo>
                  <a:cubicBezTo>
                    <a:pt x="367" y="1101"/>
                    <a:pt x="367" y="1101"/>
                    <a:pt x="367" y="1068"/>
                  </a:cubicBezTo>
                  <a:cubicBezTo>
                    <a:pt x="367" y="1068"/>
                    <a:pt x="367" y="1068"/>
                    <a:pt x="367" y="1034"/>
                  </a:cubicBezTo>
                  <a:lnTo>
                    <a:pt x="367" y="1001"/>
                  </a:lnTo>
                  <a:cubicBezTo>
                    <a:pt x="367" y="968"/>
                    <a:pt x="367" y="968"/>
                    <a:pt x="367" y="968"/>
                  </a:cubicBezTo>
                  <a:lnTo>
                    <a:pt x="334" y="968"/>
                  </a:lnTo>
                  <a:lnTo>
                    <a:pt x="301" y="1001"/>
                  </a:lnTo>
                  <a:lnTo>
                    <a:pt x="201" y="1001"/>
                  </a:lnTo>
                  <a:lnTo>
                    <a:pt x="201" y="968"/>
                  </a:lnTo>
                  <a:cubicBezTo>
                    <a:pt x="201" y="934"/>
                    <a:pt x="201" y="934"/>
                    <a:pt x="201" y="901"/>
                  </a:cubicBezTo>
                  <a:lnTo>
                    <a:pt x="201" y="467"/>
                  </a:lnTo>
                  <a:lnTo>
                    <a:pt x="334" y="367"/>
                  </a:lnTo>
                  <a:cubicBezTo>
                    <a:pt x="334" y="367"/>
                    <a:pt x="334" y="367"/>
                    <a:pt x="367" y="334"/>
                  </a:cubicBezTo>
                  <a:cubicBezTo>
                    <a:pt x="367" y="334"/>
                    <a:pt x="367" y="334"/>
                    <a:pt x="367" y="300"/>
                  </a:cubicBezTo>
                  <a:lnTo>
                    <a:pt x="367" y="267"/>
                  </a:lnTo>
                  <a:cubicBezTo>
                    <a:pt x="367" y="234"/>
                    <a:pt x="367" y="234"/>
                    <a:pt x="367" y="234"/>
                  </a:cubicBezTo>
                  <a:lnTo>
                    <a:pt x="334" y="234"/>
                  </a:lnTo>
                  <a:lnTo>
                    <a:pt x="201" y="300"/>
                  </a:lnTo>
                  <a:lnTo>
                    <a:pt x="201" y="34"/>
                  </a:ln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4546750" y="1987700"/>
              <a:ext cx="11700" cy="25050"/>
            </a:xfrm>
            <a:custGeom>
              <a:avLst/>
              <a:gdLst/>
              <a:ahLst/>
              <a:cxnLst/>
              <a:rect l="l" t="t" r="r" b="b"/>
              <a:pathLst>
                <a:path w="468" h="1002" extrusionOk="0">
                  <a:moveTo>
                    <a:pt x="367" y="501"/>
                  </a:moveTo>
                  <a:lnTo>
                    <a:pt x="367" y="534"/>
                  </a:lnTo>
                  <a:cubicBezTo>
                    <a:pt x="367" y="568"/>
                    <a:pt x="367" y="601"/>
                    <a:pt x="367" y="634"/>
                  </a:cubicBezTo>
                  <a:cubicBezTo>
                    <a:pt x="367" y="668"/>
                    <a:pt x="334" y="701"/>
                    <a:pt x="334" y="734"/>
                  </a:cubicBezTo>
                  <a:cubicBezTo>
                    <a:pt x="301" y="768"/>
                    <a:pt x="301" y="801"/>
                    <a:pt x="267" y="834"/>
                  </a:cubicBezTo>
                  <a:cubicBezTo>
                    <a:pt x="267" y="834"/>
                    <a:pt x="234" y="868"/>
                    <a:pt x="201" y="868"/>
                  </a:cubicBezTo>
                  <a:cubicBezTo>
                    <a:pt x="167" y="901"/>
                    <a:pt x="134" y="901"/>
                    <a:pt x="101" y="901"/>
                  </a:cubicBezTo>
                  <a:cubicBezTo>
                    <a:pt x="67" y="868"/>
                    <a:pt x="67" y="868"/>
                    <a:pt x="101" y="868"/>
                  </a:cubicBezTo>
                  <a:cubicBezTo>
                    <a:pt x="67" y="834"/>
                    <a:pt x="67" y="834"/>
                    <a:pt x="101" y="834"/>
                  </a:cubicBezTo>
                  <a:cubicBezTo>
                    <a:pt x="101" y="768"/>
                    <a:pt x="101" y="734"/>
                    <a:pt x="134" y="701"/>
                  </a:cubicBezTo>
                  <a:cubicBezTo>
                    <a:pt x="167" y="668"/>
                    <a:pt x="201" y="634"/>
                    <a:pt x="234" y="601"/>
                  </a:cubicBezTo>
                  <a:lnTo>
                    <a:pt x="367" y="501"/>
                  </a:lnTo>
                  <a:close/>
                  <a:moveTo>
                    <a:pt x="334" y="0"/>
                  </a:moveTo>
                  <a:cubicBezTo>
                    <a:pt x="301" y="0"/>
                    <a:pt x="301" y="34"/>
                    <a:pt x="267" y="34"/>
                  </a:cubicBezTo>
                  <a:cubicBezTo>
                    <a:pt x="234" y="67"/>
                    <a:pt x="201" y="67"/>
                    <a:pt x="167" y="101"/>
                  </a:cubicBezTo>
                  <a:lnTo>
                    <a:pt x="101" y="201"/>
                  </a:lnTo>
                  <a:lnTo>
                    <a:pt x="67" y="301"/>
                  </a:lnTo>
                  <a:cubicBezTo>
                    <a:pt x="67" y="301"/>
                    <a:pt x="67" y="334"/>
                    <a:pt x="67" y="367"/>
                  </a:cubicBezTo>
                  <a:cubicBezTo>
                    <a:pt x="67" y="401"/>
                    <a:pt x="67" y="401"/>
                    <a:pt x="67" y="401"/>
                  </a:cubicBezTo>
                  <a:lnTo>
                    <a:pt x="134" y="401"/>
                  </a:lnTo>
                  <a:cubicBezTo>
                    <a:pt x="134" y="401"/>
                    <a:pt x="134" y="401"/>
                    <a:pt x="134" y="367"/>
                  </a:cubicBezTo>
                  <a:cubicBezTo>
                    <a:pt x="134" y="334"/>
                    <a:pt x="134" y="334"/>
                    <a:pt x="167" y="301"/>
                  </a:cubicBezTo>
                  <a:cubicBezTo>
                    <a:pt x="167" y="267"/>
                    <a:pt x="201" y="234"/>
                    <a:pt x="234" y="234"/>
                  </a:cubicBezTo>
                  <a:cubicBezTo>
                    <a:pt x="251" y="217"/>
                    <a:pt x="267" y="209"/>
                    <a:pt x="284" y="209"/>
                  </a:cubicBezTo>
                  <a:cubicBezTo>
                    <a:pt x="301" y="209"/>
                    <a:pt x="317" y="217"/>
                    <a:pt x="334" y="234"/>
                  </a:cubicBezTo>
                  <a:cubicBezTo>
                    <a:pt x="367" y="234"/>
                    <a:pt x="367" y="267"/>
                    <a:pt x="367" y="334"/>
                  </a:cubicBezTo>
                  <a:lnTo>
                    <a:pt x="201" y="467"/>
                  </a:lnTo>
                  <a:lnTo>
                    <a:pt x="134" y="568"/>
                  </a:lnTo>
                  <a:cubicBezTo>
                    <a:pt x="101" y="601"/>
                    <a:pt x="67" y="634"/>
                    <a:pt x="34" y="668"/>
                  </a:cubicBezTo>
                  <a:cubicBezTo>
                    <a:pt x="34" y="701"/>
                    <a:pt x="1" y="734"/>
                    <a:pt x="1" y="768"/>
                  </a:cubicBezTo>
                  <a:cubicBezTo>
                    <a:pt x="1" y="801"/>
                    <a:pt x="1" y="868"/>
                    <a:pt x="1" y="901"/>
                  </a:cubicBezTo>
                  <a:cubicBezTo>
                    <a:pt x="1" y="934"/>
                    <a:pt x="1" y="934"/>
                    <a:pt x="34" y="968"/>
                  </a:cubicBezTo>
                  <a:cubicBezTo>
                    <a:pt x="34" y="968"/>
                    <a:pt x="34" y="1001"/>
                    <a:pt x="67" y="1001"/>
                  </a:cubicBezTo>
                  <a:lnTo>
                    <a:pt x="134" y="1001"/>
                  </a:lnTo>
                  <a:cubicBezTo>
                    <a:pt x="134" y="1001"/>
                    <a:pt x="167" y="1001"/>
                    <a:pt x="201" y="968"/>
                  </a:cubicBezTo>
                  <a:lnTo>
                    <a:pt x="267" y="934"/>
                  </a:lnTo>
                  <a:cubicBezTo>
                    <a:pt x="267" y="934"/>
                    <a:pt x="301" y="901"/>
                    <a:pt x="301" y="868"/>
                  </a:cubicBezTo>
                  <a:cubicBezTo>
                    <a:pt x="334" y="868"/>
                    <a:pt x="334" y="834"/>
                    <a:pt x="367" y="834"/>
                  </a:cubicBezTo>
                  <a:cubicBezTo>
                    <a:pt x="367" y="801"/>
                    <a:pt x="367" y="768"/>
                    <a:pt x="401" y="734"/>
                  </a:cubicBezTo>
                  <a:lnTo>
                    <a:pt x="401" y="801"/>
                  </a:lnTo>
                  <a:cubicBezTo>
                    <a:pt x="367" y="834"/>
                    <a:pt x="367" y="834"/>
                    <a:pt x="401" y="834"/>
                  </a:cubicBezTo>
                  <a:lnTo>
                    <a:pt x="434" y="801"/>
                  </a:lnTo>
                  <a:lnTo>
                    <a:pt x="468" y="801"/>
                  </a:lnTo>
                  <a:cubicBezTo>
                    <a:pt x="468" y="768"/>
                    <a:pt x="468" y="768"/>
                    <a:pt x="468" y="768"/>
                  </a:cubicBezTo>
                  <a:lnTo>
                    <a:pt x="468" y="234"/>
                  </a:lnTo>
                  <a:cubicBezTo>
                    <a:pt x="468" y="201"/>
                    <a:pt x="468" y="167"/>
                    <a:pt x="468" y="101"/>
                  </a:cubicBezTo>
                  <a:cubicBezTo>
                    <a:pt x="468" y="67"/>
                    <a:pt x="434" y="67"/>
                    <a:pt x="434" y="34"/>
                  </a:cubicBezTo>
                  <a:cubicBezTo>
                    <a:pt x="401" y="0"/>
                    <a:pt x="367" y="0"/>
                    <a:pt x="3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6"/>
            <p:cNvSpPr/>
            <p:nvPr/>
          </p:nvSpPr>
          <p:spPr>
            <a:xfrm>
              <a:off x="4560100" y="1975200"/>
              <a:ext cx="10025" cy="29000"/>
            </a:xfrm>
            <a:custGeom>
              <a:avLst/>
              <a:gdLst/>
              <a:ahLst/>
              <a:cxnLst/>
              <a:rect l="l" t="t" r="r" b="b"/>
              <a:pathLst>
                <a:path w="401" h="1160" extrusionOk="0">
                  <a:moveTo>
                    <a:pt x="167" y="0"/>
                  </a:moveTo>
                  <a:lnTo>
                    <a:pt x="134" y="33"/>
                  </a:lnTo>
                  <a:cubicBezTo>
                    <a:pt x="100" y="33"/>
                    <a:pt x="100" y="67"/>
                    <a:pt x="100" y="67"/>
                  </a:cubicBezTo>
                  <a:cubicBezTo>
                    <a:pt x="100" y="67"/>
                    <a:pt x="100" y="100"/>
                    <a:pt x="100" y="100"/>
                  </a:cubicBezTo>
                  <a:lnTo>
                    <a:pt x="100" y="367"/>
                  </a:lnTo>
                  <a:lnTo>
                    <a:pt x="34" y="400"/>
                  </a:lnTo>
                  <a:cubicBezTo>
                    <a:pt x="34" y="434"/>
                    <a:pt x="34" y="434"/>
                    <a:pt x="0" y="434"/>
                  </a:cubicBezTo>
                  <a:cubicBezTo>
                    <a:pt x="0" y="467"/>
                    <a:pt x="0" y="467"/>
                    <a:pt x="0" y="467"/>
                  </a:cubicBezTo>
                  <a:lnTo>
                    <a:pt x="0" y="534"/>
                  </a:lnTo>
                  <a:cubicBezTo>
                    <a:pt x="0" y="534"/>
                    <a:pt x="0" y="534"/>
                    <a:pt x="0" y="567"/>
                  </a:cubicBezTo>
                  <a:lnTo>
                    <a:pt x="34" y="567"/>
                  </a:lnTo>
                  <a:lnTo>
                    <a:pt x="100" y="500"/>
                  </a:lnTo>
                  <a:lnTo>
                    <a:pt x="100" y="934"/>
                  </a:lnTo>
                  <a:cubicBezTo>
                    <a:pt x="100" y="1001"/>
                    <a:pt x="134" y="1068"/>
                    <a:pt x="167" y="1134"/>
                  </a:cubicBezTo>
                  <a:cubicBezTo>
                    <a:pt x="184" y="1151"/>
                    <a:pt x="200" y="1159"/>
                    <a:pt x="221" y="1159"/>
                  </a:cubicBezTo>
                  <a:cubicBezTo>
                    <a:pt x="242" y="1159"/>
                    <a:pt x="267" y="1151"/>
                    <a:pt x="300" y="1134"/>
                  </a:cubicBezTo>
                  <a:lnTo>
                    <a:pt x="367" y="1068"/>
                  </a:lnTo>
                  <a:lnTo>
                    <a:pt x="401" y="1068"/>
                  </a:lnTo>
                  <a:cubicBezTo>
                    <a:pt x="401" y="1034"/>
                    <a:pt x="401" y="1034"/>
                    <a:pt x="401" y="1034"/>
                  </a:cubicBezTo>
                  <a:lnTo>
                    <a:pt x="401" y="967"/>
                  </a:lnTo>
                  <a:cubicBezTo>
                    <a:pt x="401" y="967"/>
                    <a:pt x="401" y="934"/>
                    <a:pt x="401" y="934"/>
                  </a:cubicBezTo>
                  <a:lnTo>
                    <a:pt x="367" y="934"/>
                  </a:lnTo>
                  <a:lnTo>
                    <a:pt x="300" y="967"/>
                  </a:lnTo>
                  <a:lnTo>
                    <a:pt x="234" y="967"/>
                  </a:lnTo>
                  <a:cubicBezTo>
                    <a:pt x="234" y="967"/>
                    <a:pt x="234" y="934"/>
                    <a:pt x="234" y="934"/>
                  </a:cubicBezTo>
                  <a:cubicBezTo>
                    <a:pt x="234" y="901"/>
                    <a:pt x="234" y="901"/>
                    <a:pt x="234" y="867"/>
                  </a:cubicBezTo>
                  <a:lnTo>
                    <a:pt x="200" y="434"/>
                  </a:lnTo>
                  <a:lnTo>
                    <a:pt x="334" y="367"/>
                  </a:lnTo>
                  <a:cubicBezTo>
                    <a:pt x="334" y="367"/>
                    <a:pt x="367" y="367"/>
                    <a:pt x="367" y="334"/>
                  </a:cubicBezTo>
                  <a:cubicBezTo>
                    <a:pt x="367" y="334"/>
                    <a:pt x="367" y="300"/>
                    <a:pt x="367" y="300"/>
                  </a:cubicBezTo>
                  <a:lnTo>
                    <a:pt x="367" y="234"/>
                  </a:lnTo>
                  <a:lnTo>
                    <a:pt x="334" y="234"/>
                  </a:lnTo>
                  <a:lnTo>
                    <a:pt x="200" y="300"/>
                  </a:lnTo>
                  <a:lnTo>
                    <a:pt x="200" y="33"/>
                  </a:lnTo>
                  <a:cubicBezTo>
                    <a:pt x="200" y="33"/>
                    <a:pt x="200" y="0"/>
                    <a:pt x="2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4572600" y="1971850"/>
              <a:ext cx="10875" cy="25875"/>
            </a:xfrm>
            <a:custGeom>
              <a:avLst/>
              <a:gdLst/>
              <a:ahLst/>
              <a:cxnLst/>
              <a:rect l="l" t="t" r="r" b="b"/>
              <a:pathLst>
                <a:path w="435" h="1035" extrusionOk="0">
                  <a:moveTo>
                    <a:pt x="401" y="1"/>
                  </a:moveTo>
                  <a:lnTo>
                    <a:pt x="368" y="34"/>
                  </a:lnTo>
                  <a:cubicBezTo>
                    <a:pt x="368" y="67"/>
                    <a:pt x="368" y="67"/>
                    <a:pt x="368" y="101"/>
                  </a:cubicBezTo>
                  <a:lnTo>
                    <a:pt x="368" y="534"/>
                  </a:lnTo>
                  <a:cubicBezTo>
                    <a:pt x="368" y="601"/>
                    <a:pt x="368" y="668"/>
                    <a:pt x="334" y="735"/>
                  </a:cubicBezTo>
                  <a:cubicBezTo>
                    <a:pt x="301" y="801"/>
                    <a:pt x="267" y="835"/>
                    <a:pt x="234" y="868"/>
                  </a:cubicBezTo>
                  <a:cubicBezTo>
                    <a:pt x="201" y="885"/>
                    <a:pt x="176" y="893"/>
                    <a:pt x="155" y="893"/>
                  </a:cubicBezTo>
                  <a:cubicBezTo>
                    <a:pt x="134" y="893"/>
                    <a:pt x="117" y="885"/>
                    <a:pt x="101" y="868"/>
                  </a:cubicBezTo>
                  <a:cubicBezTo>
                    <a:pt x="101" y="835"/>
                    <a:pt x="67" y="768"/>
                    <a:pt x="67" y="701"/>
                  </a:cubicBezTo>
                  <a:lnTo>
                    <a:pt x="67" y="268"/>
                  </a:lnTo>
                  <a:lnTo>
                    <a:pt x="34" y="268"/>
                  </a:lnTo>
                  <a:cubicBezTo>
                    <a:pt x="1" y="301"/>
                    <a:pt x="1" y="301"/>
                    <a:pt x="34" y="301"/>
                  </a:cubicBezTo>
                  <a:lnTo>
                    <a:pt x="1" y="768"/>
                  </a:lnTo>
                  <a:cubicBezTo>
                    <a:pt x="1" y="835"/>
                    <a:pt x="1" y="868"/>
                    <a:pt x="1" y="935"/>
                  </a:cubicBezTo>
                  <a:cubicBezTo>
                    <a:pt x="1" y="968"/>
                    <a:pt x="34" y="1001"/>
                    <a:pt x="34" y="1001"/>
                  </a:cubicBezTo>
                  <a:cubicBezTo>
                    <a:pt x="67" y="1035"/>
                    <a:pt x="101" y="1035"/>
                    <a:pt x="101" y="1035"/>
                  </a:cubicBezTo>
                  <a:lnTo>
                    <a:pt x="201" y="1035"/>
                  </a:lnTo>
                  <a:cubicBezTo>
                    <a:pt x="267" y="1001"/>
                    <a:pt x="301" y="968"/>
                    <a:pt x="301" y="935"/>
                  </a:cubicBezTo>
                  <a:cubicBezTo>
                    <a:pt x="334" y="901"/>
                    <a:pt x="368" y="868"/>
                    <a:pt x="368" y="801"/>
                  </a:cubicBezTo>
                  <a:lnTo>
                    <a:pt x="368" y="868"/>
                  </a:lnTo>
                  <a:cubicBezTo>
                    <a:pt x="368" y="868"/>
                    <a:pt x="368" y="868"/>
                    <a:pt x="368" y="901"/>
                  </a:cubicBezTo>
                  <a:lnTo>
                    <a:pt x="401" y="868"/>
                  </a:lnTo>
                  <a:cubicBezTo>
                    <a:pt x="434" y="868"/>
                    <a:pt x="434" y="868"/>
                    <a:pt x="434" y="835"/>
                  </a:cubicBezTo>
                  <a:cubicBezTo>
                    <a:pt x="434" y="835"/>
                    <a:pt x="434" y="835"/>
                    <a:pt x="434" y="801"/>
                  </a:cubicBezTo>
                  <a:lnTo>
                    <a:pt x="434" y="34"/>
                  </a:lnTo>
                  <a:cubicBezTo>
                    <a:pt x="434" y="34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6"/>
            <p:cNvSpPr/>
            <p:nvPr/>
          </p:nvSpPr>
          <p:spPr>
            <a:xfrm>
              <a:off x="4589275" y="1965175"/>
              <a:ext cx="10875" cy="25050"/>
            </a:xfrm>
            <a:custGeom>
              <a:avLst/>
              <a:gdLst/>
              <a:ahLst/>
              <a:cxnLst/>
              <a:rect l="l" t="t" r="r" b="b"/>
              <a:pathLst>
                <a:path w="435" h="1002" extrusionOk="0">
                  <a:moveTo>
                    <a:pt x="301" y="1"/>
                  </a:moveTo>
                  <a:cubicBezTo>
                    <a:pt x="268" y="1"/>
                    <a:pt x="234" y="34"/>
                    <a:pt x="201" y="34"/>
                  </a:cubicBezTo>
                  <a:cubicBezTo>
                    <a:pt x="168" y="68"/>
                    <a:pt x="134" y="101"/>
                    <a:pt x="101" y="101"/>
                  </a:cubicBezTo>
                  <a:cubicBezTo>
                    <a:pt x="67" y="134"/>
                    <a:pt x="67" y="168"/>
                    <a:pt x="34" y="201"/>
                  </a:cubicBezTo>
                  <a:cubicBezTo>
                    <a:pt x="34" y="234"/>
                    <a:pt x="1" y="268"/>
                    <a:pt x="1" y="301"/>
                  </a:cubicBezTo>
                  <a:cubicBezTo>
                    <a:pt x="1" y="334"/>
                    <a:pt x="1" y="368"/>
                    <a:pt x="1" y="401"/>
                  </a:cubicBezTo>
                  <a:cubicBezTo>
                    <a:pt x="1" y="468"/>
                    <a:pt x="1" y="501"/>
                    <a:pt x="34" y="568"/>
                  </a:cubicBezTo>
                  <a:cubicBezTo>
                    <a:pt x="51" y="585"/>
                    <a:pt x="67" y="593"/>
                    <a:pt x="88" y="593"/>
                  </a:cubicBezTo>
                  <a:cubicBezTo>
                    <a:pt x="109" y="593"/>
                    <a:pt x="134" y="585"/>
                    <a:pt x="168" y="568"/>
                  </a:cubicBezTo>
                  <a:lnTo>
                    <a:pt x="334" y="568"/>
                  </a:lnTo>
                  <a:cubicBezTo>
                    <a:pt x="334" y="568"/>
                    <a:pt x="334" y="601"/>
                    <a:pt x="334" y="601"/>
                  </a:cubicBezTo>
                  <a:cubicBezTo>
                    <a:pt x="334" y="635"/>
                    <a:pt x="334" y="668"/>
                    <a:pt x="334" y="668"/>
                  </a:cubicBezTo>
                  <a:lnTo>
                    <a:pt x="301" y="735"/>
                  </a:lnTo>
                  <a:lnTo>
                    <a:pt x="234" y="768"/>
                  </a:lnTo>
                  <a:lnTo>
                    <a:pt x="201" y="801"/>
                  </a:lnTo>
                  <a:cubicBezTo>
                    <a:pt x="168" y="835"/>
                    <a:pt x="134" y="835"/>
                    <a:pt x="134" y="835"/>
                  </a:cubicBezTo>
                  <a:cubicBezTo>
                    <a:pt x="101" y="835"/>
                    <a:pt x="67" y="835"/>
                    <a:pt x="67" y="801"/>
                  </a:cubicBezTo>
                  <a:lnTo>
                    <a:pt x="34" y="835"/>
                  </a:lnTo>
                  <a:cubicBezTo>
                    <a:pt x="34" y="835"/>
                    <a:pt x="1" y="835"/>
                    <a:pt x="1" y="868"/>
                  </a:cubicBezTo>
                  <a:cubicBezTo>
                    <a:pt x="1" y="868"/>
                    <a:pt x="1" y="868"/>
                    <a:pt x="1" y="901"/>
                  </a:cubicBezTo>
                  <a:cubicBezTo>
                    <a:pt x="1" y="901"/>
                    <a:pt x="1" y="935"/>
                    <a:pt x="1" y="935"/>
                  </a:cubicBezTo>
                  <a:cubicBezTo>
                    <a:pt x="34" y="968"/>
                    <a:pt x="34" y="968"/>
                    <a:pt x="67" y="1002"/>
                  </a:cubicBezTo>
                  <a:lnTo>
                    <a:pt x="134" y="1002"/>
                  </a:lnTo>
                  <a:cubicBezTo>
                    <a:pt x="168" y="968"/>
                    <a:pt x="201" y="968"/>
                    <a:pt x="234" y="935"/>
                  </a:cubicBezTo>
                  <a:cubicBezTo>
                    <a:pt x="268" y="935"/>
                    <a:pt x="301" y="901"/>
                    <a:pt x="334" y="868"/>
                  </a:cubicBezTo>
                  <a:lnTo>
                    <a:pt x="401" y="768"/>
                  </a:lnTo>
                  <a:cubicBezTo>
                    <a:pt x="401" y="735"/>
                    <a:pt x="434" y="701"/>
                    <a:pt x="434" y="668"/>
                  </a:cubicBezTo>
                  <a:cubicBezTo>
                    <a:pt x="434" y="635"/>
                    <a:pt x="434" y="601"/>
                    <a:pt x="434" y="568"/>
                  </a:cubicBezTo>
                  <a:cubicBezTo>
                    <a:pt x="434" y="535"/>
                    <a:pt x="434" y="501"/>
                    <a:pt x="434" y="468"/>
                  </a:cubicBezTo>
                  <a:cubicBezTo>
                    <a:pt x="434" y="434"/>
                    <a:pt x="401" y="401"/>
                    <a:pt x="368" y="401"/>
                  </a:cubicBezTo>
                  <a:lnTo>
                    <a:pt x="101" y="401"/>
                  </a:lnTo>
                  <a:lnTo>
                    <a:pt x="101" y="368"/>
                  </a:lnTo>
                  <a:cubicBezTo>
                    <a:pt x="101" y="334"/>
                    <a:pt x="134" y="301"/>
                    <a:pt x="134" y="268"/>
                  </a:cubicBezTo>
                  <a:cubicBezTo>
                    <a:pt x="168" y="234"/>
                    <a:pt x="201" y="201"/>
                    <a:pt x="234" y="168"/>
                  </a:cubicBezTo>
                  <a:lnTo>
                    <a:pt x="368" y="168"/>
                  </a:lnTo>
                  <a:lnTo>
                    <a:pt x="401" y="134"/>
                  </a:lnTo>
                  <a:cubicBezTo>
                    <a:pt x="401" y="134"/>
                    <a:pt x="401" y="101"/>
                    <a:pt x="401" y="101"/>
                  </a:cubicBezTo>
                  <a:cubicBezTo>
                    <a:pt x="401" y="68"/>
                    <a:pt x="401" y="68"/>
                    <a:pt x="401" y="34"/>
                  </a:cubicBezTo>
                  <a:cubicBezTo>
                    <a:pt x="401" y="34"/>
                    <a:pt x="368" y="1"/>
                    <a:pt x="3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6"/>
            <p:cNvSpPr/>
            <p:nvPr/>
          </p:nvSpPr>
          <p:spPr>
            <a:xfrm>
              <a:off x="4254875" y="2151150"/>
              <a:ext cx="3350" cy="33375"/>
            </a:xfrm>
            <a:custGeom>
              <a:avLst/>
              <a:gdLst/>
              <a:ahLst/>
              <a:cxnLst/>
              <a:rect l="l" t="t" r="r" b="b"/>
              <a:pathLst>
                <a:path w="134" h="1335" extrusionOk="0">
                  <a:moveTo>
                    <a:pt x="67" y="0"/>
                  </a:moveTo>
                  <a:cubicBezTo>
                    <a:pt x="34" y="34"/>
                    <a:pt x="1" y="34"/>
                    <a:pt x="1" y="67"/>
                  </a:cubicBezTo>
                  <a:lnTo>
                    <a:pt x="1" y="1268"/>
                  </a:lnTo>
                  <a:cubicBezTo>
                    <a:pt x="1" y="1301"/>
                    <a:pt x="34" y="1335"/>
                    <a:pt x="67" y="1335"/>
                  </a:cubicBezTo>
                  <a:cubicBezTo>
                    <a:pt x="101" y="1335"/>
                    <a:pt x="134" y="1301"/>
                    <a:pt x="134" y="1268"/>
                  </a:cubicBezTo>
                  <a:lnTo>
                    <a:pt x="134" y="67"/>
                  </a:lnTo>
                  <a:cubicBezTo>
                    <a:pt x="134" y="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6"/>
            <p:cNvSpPr/>
            <p:nvPr/>
          </p:nvSpPr>
          <p:spPr>
            <a:xfrm>
              <a:off x="4245700" y="2163300"/>
              <a:ext cx="22550" cy="22900"/>
            </a:xfrm>
            <a:custGeom>
              <a:avLst/>
              <a:gdLst/>
              <a:ahLst/>
              <a:cxnLst/>
              <a:rect l="l" t="t" r="r" b="b"/>
              <a:pathLst>
                <a:path w="902" h="916" extrusionOk="0">
                  <a:moveTo>
                    <a:pt x="806" y="1"/>
                  </a:moveTo>
                  <a:cubicBezTo>
                    <a:pt x="785" y="1"/>
                    <a:pt x="768" y="25"/>
                    <a:pt x="768" y="48"/>
                  </a:cubicBezTo>
                  <a:lnTo>
                    <a:pt x="434" y="749"/>
                  </a:lnTo>
                  <a:lnTo>
                    <a:pt x="101" y="448"/>
                  </a:lnTo>
                  <a:cubicBezTo>
                    <a:pt x="84" y="432"/>
                    <a:pt x="67" y="423"/>
                    <a:pt x="51" y="423"/>
                  </a:cubicBezTo>
                  <a:cubicBezTo>
                    <a:pt x="34" y="423"/>
                    <a:pt x="17" y="432"/>
                    <a:pt x="1" y="448"/>
                  </a:cubicBezTo>
                  <a:cubicBezTo>
                    <a:pt x="1" y="482"/>
                    <a:pt x="1" y="515"/>
                    <a:pt x="1" y="549"/>
                  </a:cubicBezTo>
                  <a:lnTo>
                    <a:pt x="401" y="915"/>
                  </a:lnTo>
                  <a:lnTo>
                    <a:pt x="434" y="915"/>
                  </a:lnTo>
                  <a:cubicBezTo>
                    <a:pt x="468" y="915"/>
                    <a:pt x="501" y="915"/>
                    <a:pt x="501" y="882"/>
                  </a:cubicBezTo>
                  <a:lnTo>
                    <a:pt x="868" y="82"/>
                  </a:lnTo>
                  <a:cubicBezTo>
                    <a:pt x="901" y="48"/>
                    <a:pt x="868" y="15"/>
                    <a:pt x="835" y="15"/>
                  </a:cubicBezTo>
                  <a:cubicBezTo>
                    <a:pt x="825" y="5"/>
                    <a:pt x="815" y="1"/>
                    <a:pt x="80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6"/>
            <p:cNvSpPr/>
            <p:nvPr/>
          </p:nvSpPr>
          <p:spPr>
            <a:xfrm>
              <a:off x="3676975" y="2623150"/>
              <a:ext cx="11700" cy="41725"/>
            </a:xfrm>
            <a:custGeom>
              <a:avLst/>
              <a:gdLst/>
              <a:ahLst/>
              <a:cxnLst/>
              <a:rect l="l" t="t" r="r" b="b"/>
              <a:pathLst>
                <a:path w="468" h="1669" extrusionOk="0">
                  <a:moveTo>
                    <a:pt x="434" y="1"/>
                  </a:moveTo>
                  <a:cubicBezTo>
                    <a:pt x="400" y="1"/>
                    <a:pt x="400" y="34"/>
                    <a:pt x="400" y="34"/>
                  </a:cubicBezTo>
                  <a:cubicBezTo>
                    <a:pt x="400" y="67"/>
                    <a:pt x="400" y="67"/>
                    <a:pt x="400" y="101"/>
                  </a:cubicBezTo>
                  <a:lnTo>
                    <a:pt x="0" y="1635"/>
                  </a:lnTo>
                  <a:lnTo>
                    <a:pt x="0" y="1668"/>
                  </a:lnTo>
                  <a:lnTo>
                    <a:pt x="33" y="1668"/>
                  </a:lnTo>
                  <a:lnTo>
                    <a:pt x="67" y="1635"/>
                  </a:lnTo>
                  <a:cubicBezTo>
                    <a:pt x="100" y="1635"/>
                    <a:pt x="100" y="1602"/>
                    <a:pt x="100" y="1602"/>
                  </a:cubicBezTo>
                  <a:cubicBezTo>
                    <a:pt x="100" y="1568"/>
                    <a:pt x="100" y="1568"/>
                    <a:pt x="100" y="1568"/>
                  </a:cubicBezTo>
                  <a:lnTo>
                    <a:pt x="4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6"/>
            <p:cNvSpPr/>
            <p:nvPr/>
          </p:nvSpPr>
          <p:spPr>
            <a:xfrm>
              <a:off x="3692800" y="2628150"/>
              <a:ext cx="11700" cy="33400"/>
            </a:xfrm>
            <a:custGeom>
              <a:avLst/>
              <a:gdLst/>
              <a:ahLst/>
              <a:cxnLst/>
              <a:rect l="l" t="t" r="r" b="b"/>
              <a:pathLst>
                <a:path w="468" h="1336" extrusionOk="0">
                  <a:moveTo>
                    <a:pt x="264" y="109"/>
                  </a:moveTo>
                  <a:cubicBezTo>
                    <a:pt x="284" y="109"/>
                    <a:pt x="301" y="118"/>
                    <a:pt x="301" y="134"/>
                  </a:cubicBezTo>
                  <a:cubicBezTo>
                    <a:pt x="334" y="201"/>
                    <a:pt x="368" y="234"/>
                    <a:pt x="368" y="301"/>
                  </a:cubicBezTo>
                  <a:lnTo>
                    <a:pt x="368" y="401"/>
                  </a:lnTo>
                  <a:cubicBezTo>
                    <a:pt x="368" y="501"/>
                    <a:pt x="334" y="568"/>
                    <a:pt x="301" y="635"/>
                  </a:cubicBezTo>
                  <a:cubicBezTo>
                    <a:pt x="301" y="701"/>
                    <a:pt x="268" y="735"/>
                    <a:pt x="201" y="768"/>
                  </a:cubicBezTo>
                  <a:cubicBezTo>
                    <a:pt x="184" y="785"/>
                    <a:pt x="168" y="793"/>
                    <a:pt x="151" y="793"/>
                  </a:cubicBezTo>
                  <a:cubicBezTo>
                    <a:pt x="134" y="793"/>
                    <a:pt x="118" y="785"/>
                    <a:pt x="101" y="768"/>
                  </a:cubicBezTo>
                  <a:cubicBezTo>
                    <a:pt x="68" y="735"/>
                    <a:pt x="34" y="668"/>
                    <a:pt x="34" y="635"/>
                  </a:cubicBezTo>
                  <a:cubicBezTo>
                    <a:pt x="34" y="568"/>
                    <a:pt x="34" y="534"/>
                    <a:pt x="34" y="501"/>
                  </a:cubicBezTo>
                  <a:lnTo>
                    <a:pt x="34" y="468"/>
                  </a:lnTo>
                  <a:cubicBezTo>
                    <a:pt x="34" y="401"/>
                    <a:pt x="68" y="334"/>
                    <a:pt x="101" y="268"/>
                  </a:cubicBezTo>
                  <a:cubicBezTo>
                    <a:pt x="101" y="201"/>
                    <a:pt x="168" y="168"/>
                    <a:pt x="201" y="134"/>
                  </a:cubicBezTo>
                  <a:cubicBezTo>
                    <a:pt x="218" y="118"/>
                    <a:pt x="243" y="109"/>
                    <a:pt x="264" y="109"/>
                  </a:cubicBezTo>
                  <a:close/>
                  <a:moveTo>
                    <a:pt x="201" y="1"/>
                  </a:moveTo>
                  <a:cubicBezTo>
                    <a:pt x="168" y="34"/>
                    <a:pt x="134" y="67"/>
                    <a:pt x="101" y="101"/>
                  </a:cubicBezTo>
                  <a:cubicBezTo>
                    <a:pt x="68" y="134"/>
                    <a:pt x="68" y="168"/>
                    <a:pt x="34" y="234"/>
                  </a:cubicBezTo>
                  <a:lnTo>
                    <a:pt x="34" y="168"/>
                  </a:lnTo>
                  <a:cubicBezTo>
                    <a:pt x="34" y="168"/>
                    <a:pt x="34" y="168"/>
                    <a:pt x="34" y="134"/>
                  </a:cubicBezTo>
                  <a:lnTo>
                    <a:pt x="1" y="134"/>
                  </a:lnTo>
                  <a:cubicBezTo>
                    <a:pt x="1" y="168"/>
                    <a:pt x="1" y="168"/>
                    <a:pt x="1" y="168"/>
                  </a:cubicBezTo>
                  <a:cubicBezTo>
                    <a:pt x="1" y="168"/>
                    <a:pt x="1" y="201"/>
                    <a:pt x="1" y="201"/>
                  </a:cubicBezTo>
                  <a:lnTo>
                    <a:pt x="1" y="1302"/>
                  </a:lnTo>
                  <a:cubicBezTo>
                    <a:pt x="1" y="1335"/>
                    <a:pt x="1" y="1335"/>
                    <a:pt x="1" y="1335"/>
                  </a:cubicBezTo>
                  <a:lnTo>
                    <a:pt x="34" y="1335"/>
                  </a:lnTo>
                  <a:lnTo>
                    <a:pt x="34" y="1302"/>
                  </a:lnTo>
                  <a:cubicBezTo>
                    <a:pt x="34" y="1268"/>
                    <a:pt x="34" y="1268"/>
                    <a:pt x="34" y="1268"/>
                  </a:cubicBezTo>
                  <a:lnTo>
                    <a:pt x="34" y="901"/>
                  </a:lnTo>
                  <a:cubicBezTo>
                    <a:pt x="68" y="901"/>
                    <a:pt x="68" y="935"/>
                    <a:pt x="101" y="935"/>
                  </a:cubicBezTo>
                  <a:cubicBezTo>
                    <a:pt x="134" y="935"/>
                    <a:pt x="168" y="935"/>
                    <a:pt x="201" y="901"/>
                  </a:cubicBezTo>
                  <a:cubicBezTo>
                    <a:pt x="234" y="901"/>
                    <a:pt x="268" y="868"/>
                    <a:pt x="301" y="835"/>
                  </a:cubicBezTo>
                  <a:cubicBezTo>
                    <a:pt x="334" y="801"/>
                    <a:pt x="368" y="768"/>
                    <a:pt x="401" y="701"/>
                  </a:cubicBezTo>
                  <a:cubicBezTo>
                    <a:pt x="401" y="668"/>
                    <a:pt x="434" y="601"/>
                    <a:pt x="434" y="568"/>
                  </a:cubicBezTo>
                  <a:cubicBezTo>
                    <a:pt x="434" y="501"/>
                    <a:pt x="468" y="434"/>
                    <a:pt x="468" y="368"/>
                  </a:cubicBezTo>
                  <a:lnTo>
                    <a:pt x="468" y="268"/>
                  </a:lnTo>
                  <a:cubicBezTo>
                    <a:pt x="468" y="234"/>
                    <a:pt x="434" y="168"/>
                    <a:pt x="434" y="134"/>
                  </a:cubicBezTo>
                  <a:cubicBezTo>
                    <a:pt x="434" y="67"/>
                    <a:pt x="401" y="34"/>
                    <a:pt x="401" y="34"/>
                  </a:cubicBezTo>
                  <a:cubicBezTo>
                    <a:pt x="368" y="1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6"/>
            <p:cNvSpPr/>
            <p:nvPr/>
          </p:nvSpPr>
          <p:spPr>
            <a:xfrm>
              <a:off x="3706975" y="2618150"/>
              <a:ext cx="13375" cy="24200"/>
            </a:xfrm>
            <a:custGeom>
              <a:avLst/>
              <a:gdLst/>
              <a:ahLst/>
              <a:cxnLst/>
              <a:rect l="l" t="t" r="r" b="b"/>
              <a:pathLst>
                <a:path w="535" h="968" extrusionOk="0">
                  <a:moveTo>
                    <a:pt x="401" y="167"/>
                  </a:moveTo>
                  <a:cubicBezTo>
                    <a:pt x="401" y="201"/>
                    <a:pt x="401" y="201"/>
                    <a:pt x="435" y="234"/>
                  </a:cubicBezTo>
                  <a:cubicBezTo>
                    <a:pt x="435" y="267"/>
                    <a:pt x="435" y="301"/>
                    <a:pt x="435" y="334"/>
                  </a:cubicBezTo>
                  <a:lnTo>
                    <a:pt x="435" y="401"/>
                  </a:lnTo>
                  <a:lnTo>
                    <a:pt x="435" y="467"/>
                  </a:lnTo>
                  <a:cubicBezTo>
                    <a:pt x="435" y="501"/>
                    <a:pt x="435" y="534"/>
                    <a:pt x="435" y="568"/>
                  </a:cubicBezTo>
                  <a:cubicBezTo>
                    <a:pt x="401" y="601"/>
                    <a:pt x="401" y="634"/>
                    <a:pt x="401" y="668"/>
                  </a:cubicBezTo>
                  <a:cubicBezTo>
                    <a:pt x="368" y="701"/>
                    <a:pt x="368" y="734"/>
                    <a:pt x="334" y="734"/>
                  </a:cubicBezTo>
                  <a:cubicBezTo>
                    <a:pt x="334" y="768"/>
                    <a:pt x="301" y="801"/>
                    <a:pt x="268" y="801"/>
                  </a:cubicBezTo>
                  <a:lnTo>
                    <a:pt x="168" y="801"/>
                  </a:lnTo>
                  <a:cubicBezTo>
                    <a:pt x="134" y="768"/>
                    <a:pt x="134" y="768"/>
                    <a:pt x="134" y="734"/>
                  </a:cubicBezTo>
                  <a:cubicBezTo>
                    <a:pt x="134" y="701"/>
                    <a:pt x="134" y="668"/>
                    <a:pt x="134" y="634"/>
                  </a:cubicBezTo>
                  <a:cubicBezTo>
                    <a:pt x="134" y="634"/>
                    <a:pt x="134" y="601"/>
                    <a:pt x="134" y="568"/>
                  </a:cubicBezTo>
                  <a:cubicBezTo>
                    <a:pt x="134" y="568"/>
                    <a:pt x="134" y="534"/>
                    <a:pt x="134" y="501"/>
                  </a:cubicBezTo>
                  <a:cubicBezTo>
                    <a:pt x="134" y="467"/>
                    <a:pt x="134" y="434"/>
                    <a:pt x="134" y="401"/>
                  </a:cubicBezTo>
                  <a:cubicBezTo>
                    <a:pt x="134" y="367"/>
                    <a:pt x="134" y="334"/>
                    <a:pt x="168" y="301"/>
                  </a:cubicBezTo>
                  <a:cubicBezTo>
                    <a:pt x="168" y="267"/>
                    <a:pt x="201" y="267"/>
                    <a:pt x="201" y="234"/>
                  </a:cubicBezTo>
                  <a:cubicBezTo>
                    <a:pt x="234" y="201"/>
                    <a:pt x="234" y="201"/>
                    <a:pt x="268" y="167"/>
                  </a:cubicBezTo>
                  <a:close/>
                  <a:moveTo>
                    <a:pt x="368" y="0"/>
                  </a:moveTo>
                  <a:cubicBezTo>
                    <a:pt x="334" y="0"/>
                    <a:pt x="301" y="0"/>
                    <a:pt x="268" y="34"/>
                  </a:cubicBezTo>
                  <a:cubicBezTo>
                    <a:pt x="201" y="67"/>
                    <a:pt x="168" y="101"/>
                    <a:pt x="168" y="134"/>
                  </a:cubicBezTo>
                  <a:cubicBezTo>
                    <a:pt x="134" y="167"/>
                    <a:pt x="101" y="234"/>
                    <a:pt x="68" y="267"/>
                  </a:cubicBezTo>
                  <a:cubicBezTo>
                    <a:pt x="68" y="301"/>
                    <a:pt x="34" y="367"/>
                    <a:pt x="34" y="401"/>
                  </a:cubicBezTo>
                  <a:cubicBezTo>
                    <a:pt x="1" y="467"/>
                    <a:pt x="1" y="534"/>
                    <a:pt x="1" y="568"/>
                  </a:cubicBezTo>
                  <a:lnTo>
                    <a:pt x="1" y="601"/>
                  </a:lnTo>
                  <a:cubicBezTo>
                    <a:pt x="1" y="634"/>
                    <a:pt x="1" y="634"/>
                    <a:pt x="1" y="668"/>
                  </a:cubicBezTo>
                  <a:cubicBezTo>
                    <a:pt x="1" y="668"/>
                    <a:pt x="1" y="701"/>
                    <a:pt x="1" y="701"/>
                  </a:cubicBezTo>
                  <a:lnTo>
                    <a:pt x="1" y="734"/>
                  </a:lnTo>
                  <a:cubicBezTo>
                    <a:pt x="1" y="768"/>
                    <a:pt x="1" y="801"/>
                    <a:pt x="34" y="868"/>
                  </a:cubicBezTo>
                  <a:cubicBezTo>
                    <a:pt x="34" y="901"/>
                    <a:pt x="68" y="934"/>
                    <a:pt x="68" y="934"/>
                  </a:cubicBezTo>
                  <a:cubicBezTo>
                    <a:pt x="101" y="968"/>
                    <a:pt x="134" y="968"/>
                    <a:pt x="168" y="968"/>
                  </a:cubicBezTo>
                  <a:cubicBezTo>
                    <a:pt x="201" y="968"/>
                    <a:pt x="234" y="968"/>
                    <a:pt x="268" y="934"/>
                  </a:cubicBezTo>
                  <a:cubicBezTo>
                    <a:pt x="301" y="934"/>
                    <a:pt x="334" y="901"/>
                    <a:pt x="368" y="868"/>
                  </a:cubicBezTo>
                  <a:cubicBezTo>
                    <a:pt x="401" y="834"/>
                    <a:pt x="435" y="768"/>
                    <a:pt x="435" y="734"/>
                  </a:cubicBezTo>
                  <a:cubicBezTo>
                    <a:pt x="468" y="701"/>
                    <a:pt x="468" y="634"/>
                    <a:pt x="501" y="601"/>
                  </a:cubicBezTo>
                  <a:cubicBezTo>
                    <a:pt x="501" y="534"/>
                    <a:pt x="501" y="467"/>
                    <a:pt x="535" y="434"/>
                  </a:cubicBezTo>
                  <a:lnTo>
                    <a:pt x="535" y="267"/>
                  </a:lnTo>
                  <a:cubicBezTo>
                    <a:pt x="501" y="201"/>
                    <a:pt x="501" y="167"/>
                    <a:pt x="501" y="134"/>
                  </a:cubicBezTo>
                  <a:cubicBezTo>
                    <a:pt x="501" y="101"/>
                    <a:pt x="468" y="67"/>
                    <a:pt x="435" y="34"/>
                  </a:cubicBezTo>
                  <a:cubicBezTo>
                    <a:pt x="435" y="0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6"/>
            <p:cNvSpPr/>
            <p:nvPr/>
          </p:nvSpPr>
          <p:spPr>
            <a:xfrm>
              <a:off x="3722825" y="2609800"/>
              <a:ext cx="11700" cy="24225"/>
            </a:xfrm>
            <a:custGeom>
              <a:avLst/>
              <a:gdLst/>
              <a:ahLst/>
              <a:cxnLst/>
              <a:rect l="l" t="t" r="r" b="b"/>
              <a:pathLst>
                <a:path w="468" h="969" extrusionOk="0">
                  <a:moveTo>
                    <a:pt x="301" y="1"/>
                  </a:moveTo>
                  <a:cubicBezTo>
                    <a:pt x="268" y="1"/>
                    <a:pt x="234" y="34"/>
                    <a:pt x="201" y="34"/>
                  </a:cubicBezTo>
                  <a:cubicBezTo>
                    <a:pt x="167" y="68"/>
                    <a:pt x="134" y="68"/>
                    <a:pt x="101" y="101"/>
                  </a:cubicBezTo>
                  <a:cubicBezTo>
                    <a:pt x="101" y="134"/>
                    <a:pt x="67" y="168"/>
                    <a:pt x="67" y="201"/>
                  </a:cubicBezTo>
                  <a:cubicBezTo>
                    <a:pt x="34" y="234"/>
                    <a:pt x="34" y="268"/>
                    <a:pt x="1" y="301"/>
                  </a:cubicBezTo>
                  <a:cubicBezTo>
                    <a:pt x="1" y="334"/>
                    <a:pt x="1" y="368"/>
                    <a:pt x="1" y="401"/>
                  </a:cubicBezTo>
                  <a:cubicBezTo>
                    <a:pt x="1" y="468"/>
                    <a:pt x="34" y="501"/>
                    <a:pt x="34" y="535"/>
                  </a:cubicBezTo>
                  <a:cubicBezTo>
                    <a:pt x="58" y="558"/>
                    <a:pt x="98" y="582"/>
                    <a:pt x="131" y="582"/>
                  </a:cubicBezTo>
                  <a:cubicBezTo>
                    <a:pt x="145" y="582"/>
                    <a:pt x="158" y="578"/>
                    <a:pt x="167" y="568"/>
                  </a:cubicBezTo>
                  <a:lnTo>
                    <a:pt x="334" y="568"/>
                  </a:lnTo>
                  <a:cubicBezTo>
                    <a:pt x="368" y="601"/>
                    <a:pt x="368" y="601"/>
                    <a:pt x="334" y="635"/>
                  </a:cubicBezTo>
                  <a:cubicBezTo>
                    <a:pt x="334" y="668"/>
                    <a:pt x="301" y="701"/>
                    <a:pt x="301" y="701"/>
                  </a:cubicBezTo>
                  <a:cubicBezTo>
                    <a:pt x="301" y="735"/>
                    <a:pt x="268" y="735"/>
                    <a:pt x="268" y="735"/>
                  </a:cubicBezTo>
                  <a:cubicBezTo>
                    <a:pt x="234" y="768"/>
                    <a:pt x="234" y="768"/>
                    <a:pt x="201" y="801"/>
                  </a:cubicBezTo>
                  <a:lnTo>
                    <a:pt x="134" y="801"/>
                  </a:lnTo>
                  <a:cubicBezTo>
                    <a:pt x="101" y="801"/>
                    <a:pt x="101" y="801"/>
                    <a:pt x="67" y="768"/>
                  </a:cubicBezTo>
                  <a:lnTo>
                    <a:pt x="34" y="801"/>
                  </a:lnTo>
                  <a:cubicBezTo>
                    <a:pt x="34" y="801"/>
                    <a:pt x="34" y="835"/>
                    <a:pt x="34" y="835"/>
                  </a:cubicBezTo>
                  <a:cubicBezTo>
                    <a:pt x="34" y="835"/>
                    <a:pt x="34" y="868"/>
                    <a:pt x="34" y="868"/>
                  </a:cubicBezTo>
                  <a:cubicBezTo>
                    <a:pt x="34" y="902"/>
                    <a:pt x="34" y="902"/>
                    <a:pt x="34" y="935"/>
                  </a:cubicBezTo>
                  <a:cubicBezTo>
                    <a:pt x="34" y="935"/>
                    <a:pt x="34" y="968"/>
                    <a:pt x="67" y="968"/>
                  </a:cubicBezTo>
                  <a:lnTo>
                    <a:pt x="134" y="968"/>
                  </a:lnTo>
                  <a:cubicBezTo>
                    <a:pt x="167" y="968"/>
                    <a:pt x="201" y="935"/>
                    <a:pt x="234" y="935"/>
                  </a:cubicBezTo>
                  <a:cubicBezTo>
                    <a:pt x="268" y="902"/>
                    <a:pt x="301" y="868"/>
                    <a:pt x="334" y="835"/>
                  </a:cubicBezTo>
                  <a:cubicBezTo>
                    <a:pt x="368" y="835"/>
                    <a:pt x="368" y="801"/>
                    <a:pt x="401" y="735"/>
                  </a:cubicBezTo>
                  <a:cubicBezTo>
                    <a:pt x="434" y="701"/>
                    <a:pt x="434" y="668"/>
                    <a:pt x="434" y="635"/>
                  </a:cubicBezTo>
                  <a:cubicBezTo>
                    <a:pt x="434" y="601"/>
                    <a:pt x="434" y="568"/>
                    <a:pt x="434" y="535"/>
                  </a:cubicBezTo>
                  <a:cubicBezTo>
                    <a:pt x="468" y="501"/>
                    <a:pt x="468" y="501"/>
                    <a:pt x="434" y="468"/>
                  </a:cubicBezTo>
                  <a:cubicBezTo>
                    <a:pt x="434" y="435"/>
                    <a:pt x="434" y="435"/>
                    <a:pt x="401" y="401"/>
                  </a:cubicBezTo>
                  <a:cubicBezTo>
                    <a:pt x="401" y="401"/>
                    <a:pt x="368" y="368"/>
                    <a:pt x="368" y="368"/>
                  </a:cubicBezTo>
                  <a:lnTo>
                    <a:pt x="101" y="368"/>
                  </a:lnTo>
                  <a:cubicBezTo>
                    <a:pt x="101" y="368"/>
                    <a:pt x="101" y="334"/>
                    <a:pt x="101" y="334"/>
                  </a:cubicBezTo>
                  <a:cubicBezTo>
                    <a:pt x="134" y="301"/>
                    <a:pt x="134" y="268"/>
                    <a:pt x="134" y="234"/>
                  </a:cubicBezTo>
                  <a:cubicBezTo>
                    <a:pt x="167" y="201"/>
                    <a:pt x="201" y="168"/>
                    <a:pt x="234" y="168"/>
                  </a:cubicBezTo>
                  <a:cubicBezTo>
                    <a:pt x="268" y="134"/>
                    <a:pt x="268" y="134"/>
                    <a:pt x="301" y="134"/>
                  </a:cubicBezTo>
                  <a:cubicBezTo>
                    <a:pt x="334" y="134"/>
                    <a:pt x="334" y="134"/>
                    <a:pt x="334" y="168"/>
                  </a:cubicBezTo>
                  <a:lnTo>
                    <a:pt x="368" y="168"/>
                  </a:lnTo>
                  <a:cubicBezTo>
                    <a:pt x="401" y="134"/>
                    <a:pt x="401" y="101"/>
                    <a:pt x="401" y="101"/>
                  </a:cubicBezTo>
                  <a:cubicBezTo>
                    <a:pt x="401" y="68"/>
                    <a:pt x="401" y="68"/>
                    <a:pt x="401" y="34"/>
                  </a:cubicBezTo>
                  <a:cubicBezTo>
                    <a:pt x="401" y="34"/>
                    <a:pt x="401" y="1"/>
                    <a:pt x="3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6"/>
            <p:cNvSpPr/>
            <p:nvPr/>
          </p:nvSpPr>
          <p:spPr>
            <a:xfrm>
              <a:off x="3736175" y="2596475"/>
              <a:ext cx="8350" cy="28150"/>
            </a:xfrm>
            <a:custGeom>
              <a:avLst/>
              <a:gdLst/>
              <a:ahLst/>
              <a:cxnLst/>
              <a:rect l="l" t="t" r="r" b="b"/>
              <a:pathLst>
                <a:path w="334" h="1126" extrusionOk="0">
                  <a:moveTo>
                    <a:pt x="100" y="0"/>
                  </a:moveTo>
                  <a:lnTo>
                    <a:pt x="67" y="34"/>
                  </a:lnTo>
                  <a:cubicBezTo>
                    <a:pt x="67" y="34"/>
                    <a:pt x="67" y="67"/>
                    <a:pt x="67" y="67"/>
                  </a:cubicBezTo>
                  <a:lnTo>
                    <a:pt x="67" y="334"/>
                  </a:lnTo>
                  <a:lnTo>
                    <a:pt x="0" y="400"/>
                  </a:lnTo>
                  <a:cubicBezTo>
                    <a:pt x="0" y="434"/>
                    <a:pt x="0" y="434"/>
                    <a:pt x="0" y="467"/>
                  </a:cubicBezTo>
                  <a:lnTo>
                    <a:pt x="0" y="501"/>
                  </a:lnTo>
                  <a:cubicBezTo>
                    <a:pt x="0" y="501"/>
                    <a:pt x="0" y="534"/>
                    <a:pt x="0" y="534"/>
                  </a:cubicBezTo>
                  <a:lnTo>
                    <a:pt x="67" y="467"/>
                  </a:lnTo>
                  <a:lnTo>
                    <a:pt x="67" y="934"/>
                  </a:lnTo>
                  <a:cubicBezTo>
                    <a:pt x="67" y="1001"/>
                    <a:pt x="67" y="1068"/>
                    <a:pt x="100" y="1101"/>
                  </a:cubicBezTo>
                  <a:cubicBezTo>
                    <a:pt x="117" y="1118"/>
                    <a:pt x="142" y="1126"/>
                    <a:pt x="171" y="1126"/>
                  </a:cubicBezTo>
                  <a:cubicBezTo>
                    <a:pt x="201" y="1126"/>
                    <a:pt x="234" y="1118"/>
                    <a:pt x="267" y="1101"/>
                  </a:cubicBezTo>
                  <a:lnTo>
                    <a:pt x="334" y="1068"/>
                  </a:lnTo>
                  <a:lnTo>
                    <a:pt x="334" y="1034"/>
                  </a:lnTo>
                  <a:cubicBezTo>
                    <a:pt x="334" y="1034"/>
                    <a:pt x="334" y="1034"/>
                    <a:pt x="334" y="1001"/>
                  </a:cubicBezTo>
                  <a:lnTo>
                    <a:pt x="334" y="968"/>
                  </a:lnTo>
                  <a:cubicBezTo>
                    <a:pt x="334" y="934"/>
                    <a:pt x="334" y="934"/>
                    <a:pt x="334" y="934"/>
                  </a:cubicBezTo>
                  <a:lnTo>
                    <a:pt x="267" y="968"/>
                  </a:lnTo>
                  <a:lnTo>
                    <a:pt x="201" y="968"/>
                  </a:lnTo>
                  <a:lnTo>
                    <a:pt x="201" y="934"/>
                  </a:lnTo>
                  <a:cubicBezTo>
                    <a:pt x="201" y="901"/>
                    <a:pt x="201" y="901"/>
                    <a:pt x="201" y="867"/>
                  </a:cubicBezTo>
                  <a:lnTo>
                    <a:pt x="134" y="467"/>
                  </a:lnTo>
                  <a:lnTo>
                    <a:pt x="267" y="367"/>
                  </a:lnTo>
                  <a:cubicBezTo>
                    <a:pt x="267" y="367"/>
                    <a:pt x="267" y="367"/>
                    <a:pt x="267" y="334"/>
                  </a:cubicBezTo>
                  <a:lnTo>
                    <a:pt x="267" y="300"/>
                  </a:lnTo>
                  <a:lnTo>
                    <a:pt x="267" y="267"/>
                  </a:lnTo>
                  <a:cubicBezTo>
                    <a:pt x="267" y="234"/>
                    <a:pt x="267" y="234"/>
                    <a:pt x="267" y="234"/>
                  </a:cubicBezTo>
                  <a:lnTo>
                    <a:pt x="134" y="300"/>
                  </a:lnTo>
                  <a:lnTo>
                    <a:pt x="134" y="34"/>
                  </a:lnTo>
                  <a:cubicBezTo>
                    <a:pt x="1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6"/>
            <p:cNvSpPr/>
            <p:nvPr/>
          </p:nvSpPr>
          <p:spPr>
            <a:xfrm>
              <a:off x="3747850" y="2602300"/>
              <a:ext cx="9200" cy="8375"/>
            </a:xfrm>
            <a:custGeom>
              <a:avLst/>
              <a:gdLst/>
              <a:ahLst/>
              <a:cxnLst/>
              <a:rect l="l" t="t" r="r" b="b"/>
              <a:pathLst>
                <a:path w="368" h="335" extrusionOk="0">
                  <a:moveTo>
                    <a:pt x="367" y="1"/>
                  </a:moveTo>
                  <a:lnTo>
                    <a:pt x="34" y="167"/>
                  </a:lnTo>
                  <a:lnTo>
                    <a:pt x="0" y="201"/>
                  </a:lnTo>
                  <a:cubicBezTo>
                    <a:pt x="0" y="201"/>
                    <a:pt x="0" y="234"/>
                    <a:pt x="0" y="234"/>
                  </a:cubicBezTo>
                  <a:lnTo>
                    <a:pt x="0" y="301"/>
                  </a:lnTo>
                  <a:cubicBezTo>
                    <a:pt x="0" y="301"/>
                    <a:pt x="0" y="301"/>
                    <a:pt x="0" y="334"/>
                  </a:cubicBezTo>
                  <a:lnTo>
                    <a:pt x="34" y="334"/>
                  </a:lnTo>
                  <a:lnTo>
                    <a:pt x="367" y="134"/>
                  </a:lnTo>
                  <a:cubicBezTo>
                    <a:pt x="367" y="101"/>
                    <a:pt x="367" y="101"/>
                    <a:pt x="367" y="101"/>
                  </a:cubicBezTo>
                  <a:lnTo>
                    <a:pt x="367" y="34"/>
                  </a:lnTo>
                  <a:cubicBezTo>
                    <a:pt x="367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6"/>
            <p:cNvSpPr/>
            <p:nvPr/>
          </p:nvSpPr>
          <p:spPr>
            <a:xfrm>
              <a:off x="3760350" y="2588125"/>
              <a:ext cx="10875" cy="24200"/>
            </a:xfrm>
            <a:custGeom>
              <a:avLst/>
              <a:gdLst/>
              <a:ahLst/>
              <a:cxnLst/>
              <a:rect l="l" t="t" r="r" b="b"/>
              <a:pathLst>
                <a:path w="435" h="968" extrusionOk="0">
                  <a:moveTo>
                    <a:pt x="301" y="1"/>
                  </a:moveTo>
                  <a:cubicBezTo>
                    <a:pt x="268" y="1"/>
                    <a:pt x="234" y="1"/>
                    <a:pt x="234" y="34"/>
                  </a:cubicBezTo>
                  <a:cubicBezTo>
                    <a:pt x="168" y="67"/>
                    <a:pt x="168" y="67"/>
                    <a:pt x="134" y="101"/>
                  </a:cubicBezTo>
                  <a:cubicBezTo>
                    <a:pt x="101" y="134"/>
                    <a:pt x="67" y="167"/>
                    <a:pt x="67" y="201"/>
                  </a:cubicBezTo>
                  <a:cubicBezTo>
                    <a:pt x="34" y="234"/>
                    <a:pt x="34" y="267"/>
                    <a:pt x="34" y="301"/>
                  </a:cubicBezTo>
                  <a:cubicBezTo>
                    <a:pt x="1" y="334"/>
                    <a:pt x="1" y="368"/>
                    <a:pt x="34" y="401"/>
                  </a:cubicBezTo>
                  <a:cubicBezTo>
                    <a:pt x="34" y="468"/>
                    <a:pt x="34" y="501"/>
                    <a:pt x="67" y="534"/>
                  </a:cubicBezTo>
                  <a:cubicBezTo>
                    <a:pt x="101" y="568"/>
                    <a:pt x="134" y="568"/>
                    <a:pt x="201" y="568"/>
                  </a:cubicBezTo>
                  <a:cubicBezTo>
                    <a:pt x="201" y="568"/>
                    <a:pt x="234" y="534"/>
                    <a:pt x="268" y="534"/>
                  </a:cubicBezTo>
                  <a:lnTo>
                    <a:pt x="368" y="534"/>
                  </a:lnTo>
                  <a:cubicBezTo>
                    <a:pt x="368" y="568"/>
                    <a:pt x="368" y="568"/>
                    <a:pt x="368" y="601"/>
                  </a:cubicBezTo>
                  <a:cubicBezTo>
                    <a:pt x="334" y="601"/>
                    <a:pt x="334" y="634"/>
                    <a:pt x="301" y="634"/>
                  </a:cubicBezTo>
                  <a:cubicBezTo>
                    <a:pt x="301" y="668"/>
                    <a:pt x="268" y="701"/>
                    <a:pt x="268" y="701"/>
                  </a:cubicBezTo>
                  <a:cubicBezTo>
                    <a:pt x="268" y="734"/>
                    <a:pt x="234" y="734"/>
                    <a:pt x="234" y="734"/>
                  </a:cubicBezTo>
                  <a:cubicBezTo>
                    <a:pt x="201" y="768"/>
                    <a:pt x="201" y="768"/>
                    <a:pt x="168" y="801"/>
                  </a:cubicBezTo>
                  <a:lnTo>
                    <a:pt x="101" y="801"/>
                  </a:lnTo>
                  <a:cubicBezTo>
                    <a:pt x="67" y="801"/>
                    <a:pt x="67" y="801"/>
                    <a:pt x="34" y="768"/>
                  </a:cubicBezTo>
                  <a:lnTo>
                    <a:pt x="1" y="801"/>
                  </a:lnTo>
                  <a:cubicBezTo>
                    <a:pt x="1" y="801"/>
                    <a:pt x="1" y="835"/>
                    <a:pt x="1" y="835"/>
                  </a:cubicBezTo>
                  <a:cubicBezTo>
                    <a:pt x="1" y="835"/>
                    <a:pt x="1" y="868"/>
                    <a:pt x="1" y="868"/>
                  </a:cubicBezTo>
                  <a:cubicBezTo>
                    <a:pt x="1" y="901"/>
                    <a:pt x="1" y="901"/>
                    <a:pt x="1" y="935"/>
                  </a:cubicBezTo>
                  <a:cubicBezTo>
                    <a:pt x="34" y="935"/>
                    <a:pt x="34" y="968"/>
                    <a:pt x="67" y="968"/>
                  </a:cubicBezTo>
                  <a:lnTo>
                    <a:pt x="134" y="968"/>
                  </a:lnTo>
                  <a:cubicBezTo>
                    <a:pt x="168" y="968"/>
                    <a:pt x="201" y="935"/>
                    <a:pt x="234" y="935"/>
                  </a:cubicBezTo>
                  <a:cubicBezTo>
                    <a:pt x="268" y="901"/>
                    <a:pt x="301" y="868"/>
                    <a:pt x="301" y="835"/>
                  </a:cubicBezTo>
                  <a:cubicBezTo>
                    <a:pt x="334" y="835"/>
                    <a:pt x="368" y="801"/>
                    <a:pt x="401" y="768"/>
                  </a:cubicBezTo>
                  <a:cubicBezTo>
                    <a:pt x="401" y="701"/>
                    <a:pt x="434" y="668"/>
                    <a:pt x="434" y="634"/>
                  </a:cubicBezTo>
                  <a:cubicBezTo>
                    <a:pt x="434" y="601"/>
                    <a:pt x="434" y="568"/>
                    <a:pt x="434" y="534"/>
                  </a:cubicBezTo>
                  <a:cubicBezTo>
                    <a:pt x="434" y="501"/>
                    <a:pt x="434" y="468"/>
                    <a:pt x="434" y="468"/>
                  </a:cubicBezTo>
                  <a:cubicBezTo>
                    <a:pt x="434" y="401"/>
                    <a:pt x="401" y="368"/>
                    <a:pt x="334" y="368"/>
                  </a:cubicBezTo>
                  <a:lnTo>
                    <a:pt x="134" y="368"/>
                  </a:lnTo>
                  <a:cubicBezTo>
                    <a:pt x="134" y="368"/>
                    <a:pt x="134" y="334"/>
                    <a:pt x="134" y="334"/>
                  </a:cubicBezTo>
                  <a:cubicBezTo>
                    <a:pt x="168" y="301"/>
                    <a:pt x="168" y="267"/>
                    <a:pt x="168" y="234"/>
                  </a:cubicBezTo>
                  <a:cubicBezTo>
                    <a:pt x="201" y="201"/>
                    <a:pt x="234" y="167"/>
                    <a:pt x="268" y="167"/>
                  </a:cubicBezTo>
                  <a:cubicBezTo>
                    <a:pt x="301" y="134"/>
                    <a:pt x="301" y="134"/>
                    <a:pt x="334" y="134"/>
                  </a:cubicBezTo>
                  <a:cubicBezTo>
                    <a:pt x="368" y="134"/>
                    <a:pt x="368" y="134"/>
                    <a:pt x="368" y="167"/>
                  </a:cubicBezTo>
                  <a:lnTo>
                    <a:pt x="434" y="167"/>
                  </a:lnTo>
                  <a:cubicBezTo>
                    <a:pt x="434" y="134"/>
                    <a:pt x="434" y="134"/>
                    <a:pt x="434" y="134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34" y="67"/>
                    <a:pt x="434" y="67"/>
                    <a:pt x="434" y="34"/>
                  </a:cubicBezTo>
                  <a:cubicBezTo>
                    <a:pt x="401" y="34"/>
                    <a:pt x="401" y="1"/>
                    <a:pt x="3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6"/>
            <p:cNvSpPr/>
            <p:nvPr/>
          </p:nvSpPr>
          <p:spPr>
            <a:xfrm>
              <a:off x="3775375" y="2574775"/>
              <a:ext cx="2525" cy="30900"/>
            </a:xfrm>
            <a:custGeom>
              <a:avLst/>
              <a:gdLst/>
              <a:ahLst/>
              <a:cxnLst/>
              <a:rect l="l" t="t" r="r" b="b"/>
              <a:pathLst>
                <a:path w="101" h="1236" extrusionOk="0">
                  <a:moveTo>
                    <a:pt x="100" y="1"/>
                  </a:moveTo>
                  <a:lnTo>
                    <a:pt x="34" y="34"/>
                  </a:lnTo>
                  <a:cubicBezTo>
                    <a:pt x="0" y="34"/>
                    <a:pt x="0" y="68"/>
                    <a:pt x="0" y="68"/>
                  </a:cubicBezTo>
                  <a:cubicBezTo>
                    <a:pt x="0" y="68"/>
                    <a:pt x="0" y="101"/>
                    <a:pt x="0" y="101"/>
                  </a:cubicBezTo>
                  <a:lnTo>
                    <a:pt x="0" y="201"/>
                  </a:lnTo>
                  <a:cubicBezTo>
                    <a:pt x="0" y="201"/>
                    <a:pt x="0" y="201"/>
                    <a:pt x="0" y="234"/>
                  </a:cubicBezTo>
                  <a:lnTo>
                    <a:pt x="34" y="234"/>
                  </a:lnTo>
                  <a:lnTo>
                    <a:pt x="67" y="201"/>
                  </a:lnTo>
                  <a:lnTo>
                    <a:pt x="100" y="168"/>
                  </a:lnTo>
                  <a:cubicBezTo>
                    <a:pt x="100" y="134"/>
                    <a:pt x="100" y="134"/>
                    <a:pt x="100" y="134"/>
                  </a:cubicBezTo>
                  <a:lnTo>
                    <a:pt x="100" y="34"/>
                  </a:lnTo>
                  <a:cubicBezTo>
                    <a:pt x="100" y="34"/>
                    <a:pt x="100" y="1"/>
                    <a:pt x="100" y="1"/>
                  </a:cubicBezTo>
                  <a:close/>
                  <a:moveTo>
                    <a:pt x="67" y="334"/>
                  </a:moveTo>
                  <a:lnTo>
                    <a:pt x="34" y="368"/>
                  </a:lnTo>
                  <a:cubicBezTo>
                    <a:pt x="34" y="401"/>
                    <a:pt x="34" y="401"/>
                    <a:pt x="34" y="401"/>
                  </a:cubicBezTo>
                  <a:lnTo>
                    <a:pt x="34" y="1202"/>
                  </a:lnTo>
                  <a:cubicBezTo>
                    <a:pt x="34" y="1202"/>
                    <a:pt x="34" y="1202"/>
                    <a:pt x="34" y="1235"/>
                  </a:cubicBezTo>
                  <a:lnTo>
                    <a:pt x="67" y="1202"/>
                  </a:lnTo>
                  <a:cubicBezTo>
                    <a:pt x="100" y="1202"/>
                    <a:pt x="100" y="1168"/>
                    <a:pt x="100" y="1168"/>
                  </a:cubicBezTo>
                  <a:cubicBezTo>
                    <a:pt x="100" y="1168"/>
                    <a:pt x="100" y="1135"/>
                    <a:pt x="100" y="1135"/>
                  </a:cubicBezTo>
                  <a:lnTo>
                    <a:pt x="100" y="368"/>
                  </a:lnTo>
                  <a:cubicBezTo>
                    <a:pt x="100" y="334"/>
                    <a:pt x="100" y="334"/>
                    <a:pt x="100" y="33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6"/>
            <p:cNvSpPr/>
            <p:nvPr/>
          </p:nvSpPr>
          <p:spPr>
            <a:xfrm>
              <a:off x="3780375" y="2570625"/>
              <a:ext cx="9200" cy="29000"/>
            </a:xfrm>
            <a:custGeom>
              <a:avLst/>
              <a:gdLst/>
              <a:ahLst/>
              <a:cxnLst/>
              <a:rect l="l" t="t" r="r" b="b"/>
              <a:pathLst>
                <a:path w="368" h="1160" extrusionOk="0">
                  <a:moveTo>
                    <a:pt x="134" y="0"/>
                  </a:moveTo>
                  <a:lnTo>
                    <a:pt x="100" y="33"/>
                  </a:lnTo>
                  <a:cubicBezTo>
                    <a:pt x="100" y="33"/>
                    <a:pt x="100" y="67"/>
                    <a:pt x="100" y="67"/>
                  </a:cubicBezTo>
                  <a:cubicBezTo>
                    <a:pt x="100" y="67"/>
                    <a:pt x="100" y="100"/>
                    <a:pt x="100" y="100"/>
                  </a:cubicBezTo>
                  <a:lnTo>
                    <a:pt x="100" y="367"/>
                  </a:lnTo>
                  <a:lnTo>
                    <a:pt x="34" y="400"/>
                  </a:lnTo>
                  <a:cubicBezTo>
                    <a:pt x="0" y="434"/>
                    <a:pt x="0" y="434"/>
                    <a:pt x="0" y="434"/>
                  </a:cubicBezTo>
                  <a:cubicBezTo>
                    <a:pt x="0" y="434"/>
                    <a:pt x="0" y="467"/>
                    <a:pt x="0" y="467"/>
                  </a:cubicBezTo>
                  <a:lnTo>
                    <a:pt x="0" y="534"/>
                  </a:lnTo>
                  <a:lnTo>
                    <a:pt x="0" y="567"/>
                  </a:lnTo>
                  <a:lnTo>
                    <a:pt x="34" y="567"/>
                  </a:lnTo>
                  <a:lnTo>
                    <a:pt x="100" y="500"/>
                  </a:lnTo>
                  <a:lnTo>
                    <a:pt x="100" y="934"/>
                  </a:lnTo>
                  <a:cubicBezTo>
                    <a:pt x="100" y="1001"/>
                    <a:pt x="100" y="1068"/>
                    <a:pt x="134" y="1134"/>
                  </a:cubicBezTo>
                  <a:cubicBezTo>
                    <a:pt x="150" y="1151"/>
                    <a:pt x="175" y="1159"/>
                    <a:pt x="200" y="1159"/>
                  </a:cubicBezTo>
                  <a:cubicBezTo>
                    <a:pt x="225" y="1159"/>
                    <a:pt x="251" y="1151"/>
                    <a:pt x="267" y="1134"/>
                  </a:cubicBezTo>
                  <a:lnTo>
                    <a:pt x="367" y="1068"/>
                  </a:lnTo>
                  <a:cubicBezTo>
                    <a:pt x="367" y="1034"/>
                    <a:pt x="367" y="1034"/>
                    <a:pt x="367" y="1034"/>
                  </a:cubicBezTo>
                  <a:lnTo>
                    <a:pt x="367" y="967"/>
                  </a:lnTo>
                  <a:cubicBezTo>
                    <a:pt x="367" y="967"/>
                    <a:pt x="367" y="934"/>
                    <a:pt x="367" y="934"/>
                  </a:cubicBezTo>
                  <a:lnTo>
                    <a:pt x="301" y="967"/>
                  </a:lnTo>
                  <a:lnTo>
                    <a:pt x="234" y="967"/>
                  </a:lnTo>
                  <a:cubicBezTo>
                    <a:pt x="200" y="967"/>
                    <a:pt x="200" y="934"/>
                    <a:pt x="234" y="934"/>
                  </a:cubicBezTo>
                  <a:cubicBezTo>
                    <a:pt x="200" y="901"/>
                    <a:pt x="200" y="901"/>
                    <a:pt x="234" y="867"/>
                  </a:cubicBezTo>
                  <a:lnTo>
                    <a:pt x="167" y="467"/>
                  </a:lnTo>
                  <a:lnTo>
                    <a:pt x="301" y="367"/>
                  </a:lnTo>
                  <a:cubicBezTo>
                    <a:pt x="301" y="367"/>
                    <a:pt x="334" y="367"/>
                    <a:pt x="334" y="334"/>
                  </a:cubicBezTo>
                  <a:cubicBezTo>
                    <a:pt x="334" y="334"/>
                    <a:pt x="334" y="334"/>
                    <a:pt x="334" y="300"/>
                  </a:cubicBezTo>
                  <a:lnTo>
                    <a:pt x="334" y="267"/>
                  </a:lnTo>
                  <a:cubicBezTo>
                    <a:pt x="334" y="234"/>
                    <a:pt x="334" y="234"/>
                    <a:pt x="334" y="234"/>
                  </a:cubicBezTo>
                  <a:lnTo>
                    <a:pt x="301" y="234"/>
                  </a:lnTo>
                  <a:lnTo>
                    <a:pt x="167" y="300"/>
                  </a:lnTo>
                  <a:lnTo>
                    <a:pt x="167" y="33"/>
                  </a:lnTo>
                  <a:cubicBezTo>
                    <a:pt x="167" y="33"/>
                    <a:pt x="167" y="33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6"/>
            <p:cNvSpPr/>
            <p:nvPr/>
          </p:nvSpPr>
          <p:spPr>
            <a:xfrm>
              <a:off x="3790375" y="2569775"/>
              <a:ext cx="13375" cy="24225"/>
            </a:xfrm>
            <a:custGeom>
              <a:avLst/>
              <a:gdLst/>
              <a:ahLst/>
              <a:cxnLst/>
              <a:rect l="l" t="t" r="r" b="b"/>
              <a:pathLst>
                <a:path w="535" h="969" extrusionOk="0">
                  <a:moveTo>
                    <a:pt x="434" y="168"/>
                  </a:moveTo>
                  <a:cubicBezTo>
                    <a:pt x="468" y="234"/>
                    <a:pt x="468" y="268"/>
                    <a:pt x="468" y="334"/>
                  </a:cubicBezTo>
                  <a:lnTo>
                    <a:pt x="167" y="501"/>
                  </a:lnTo>
                  <a:cubicBezTo>
                    <a:pt x="167" y="468"/>
                    <a:pt x="167" y="434"/>
                    <a:pt x="167" y="401"/>
                  </a:cubicBezTo>
                  <a:cubicBezTo>
                    <a:pt x="167" y="368"/>
                    <a:pt x="201" y="334"/>
                    <a:pt x="201" y="301"/>
                  </a:cubicBezTo>
                  <a:cubicBezTo>
                    <a:pt x="234" y="268"/>
                    <a:pt x="234" y="268"/>
                    <a:pt x="267" y="234"/>
                  </a:cubicBezTo>
                  <a:cubicBezTo>
                    <a:pt x="267" y="201"/>
                    <a:pt x="301" y="201"/>
                    <a:pt x="301" y="168"/>
                  </a:cubicBezTo>
                  <a:close/>
                  <a:moveTo>
                    <a:pt x="401" y="1"/>
                  </a:moveTo>
                  <a:cubicBezTo>
                    <a:pt x="368" y="1"/>
                    <a:pt x="334" y="1"/>
                    <a:pt x="301" y="34"/>
                  </a:cubicBezTo>
                  <a:cubicBezTo>
                    <a:pt x="267" y="67"/>
                    <a:pt x="234" y="101"/>
                    <a:pt x="201" y="134"/>
                  </a:cubicBezTo>
                  <a:cubicBezTo>
                    <a:pt x="167" y="168"/>
                    <a:pt x="134" y="201"/>
                    <a:pt x="134" y="234"/>
                  </a:cubicBezTo>
                  <a:cubicBezTo>
                    <a:pt x="101" y="301"/>
                    <a:pt x="67" y="334"/>
                    <a:pt x="67" y="401"/>
                  </a:cubicBezTo>
                  <a:cubicBezTo>
                    <a:pt x="67" y="434"/>
                    <a:pt x="67" y="501"/>
                    <a:pt x="67" y="568"/>
                  </a:cubicBezTo>
                  <a:cubicBezTo>
                    <a:pt x="34" y="601"/>
                    <a:pt x="34" y="668"/>
                    <a:pt x="1" y="701"/>
                  </a:cubicBezTo>
                  <a:cubicBezTo>
                    <a:pt x="1" y="768"/>
                    <a:pt x="1" y="801"/>
                    <a:pt x="1" y="868"/>
                  </a:cubicBezTo>
                  <a:cubicBezTo>
                    <a:pt x="34" y="901"/>
                    <a:pt x="34" y="901"/>
                    <a:pt x="67" y="935"/>
                  </a:cubicBezTo>
                  <a:cubicBezTo>
                    <a:pt x="67" y="968"/>
                    <a:pt x="101" y="968"/>
                    <a:pt x="134" y="968"/>
                  </a:cubicBezTo>
                  <a:lnTo>
                    <a:pt x="234" y="968"/>
                  </a:lnTo>
                  <a:cubicBezTo>
                    <a:pt x="267" y="935"/>
                    <a:pt x="301" y="901"/>
                    <a:pt x="334" y="868"/>
                  </a:cubicBezTo>
                  <a:cubicBezTo>
                    <a:pt x="368" y="835"/>
                    <a:pt x="401" y="801"/>
                    <a:pt x="401" y="768"/>
                  </a:cubicBezTo>
                  <a:cubicBezTo>
                    <a:pt x="434" y="735"/>
                    <a:pt x="434" y="735"/>
                    <a:pt x="468" y="701"/>
                  </a:cubicBezTo>
                  <a:cubicBezTo>
                    <a:pt x="468" y="668"/>
                    <a:pt x="468" y="635"/>
                    <a:pt x="468" y="601"/>
                  </a:cubicBezTo>
                  <a:cubicBezTo>
                    <a:pt x="468" y="601"/>
                    <a:pt x="468" y="601"/>
                    <a:pt x="468" y="568"/>
                  </a:cubicBezTo>
                  <a:lnTo>
                    <a:pt x="434" y="601"/>
                  </a:lnTo>
                  <a:cubicBezTo>
                    <a:pt x="434" y="601"/>
                    <a:pt x="434" y="635"/>
                    <a:pt x="434" y="635"/>
                  </a:cubicBezTo>
                  <a:cubicBezTo>
                    <a:pt x="401" y="668"/>
                    <a:pt x="401" y="701"/>
                    <a:pt x="368" y="701"/>
                  </a:cubicBezTo>
                  <a:cubicBezTo>
                    <a:pt x="334" y="735"/>
                    <a:pt x="301" y="768"/>
                    <a:pt x="267" y="801"/>
                  </a:cubicBezTo>
                  <a:lnTo>
                    <a:pt x="167" y="801"/>
                  </a:lnTo>
                  <a:cubicBezTo>
                    <a:pt x="134" y="768"/>
                    <a:pt x="134" y="701"/>
                    <a:pt x="134" y="635"/>
                  </a:cubicBezTo>
                  <a:lnTo>
                    <a:pt x="501" y="434"/>
                  </a:lnTo>
                  <a:lnTo>
                    <a:pt x="534" y="401"/>
                  </a:lnTo>
                  <a:cubicBezTo>
                    <a:pt x="534" y="401"/>
                    <a:pt x="534" y="368"/>
                    <a:pt x="534" y="368"/>
                  </a:cubicBezTo>
                  <a:lnTo>
                    <a:pt x="534" y="334"/>
                  </a:lnTo>
                  <a:cubicBezTo>
                    <a:pt x="534" y="268"/>
                    <a:pt x="534" y="201"/>
                    <a:pt x="534" y="168"/>
                  </a:cubicBezTo>
                  <a:cubicBezTo>
                    <a:pt x="501" y="101"/>
                    <a:pt x="501" y="67"/>
                    <a:pt x="468" y="34"/>
                  </a:cubicBezTo>
                  <a:cubicBezTo>
                    <a:pt x="468" y="34"/>
                    <a:pt x="434" y="1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6"/>
            <p:cNvSpPr/>
            <p:nvPr/>
          </p:nvSpPr>
          <p:spPr>
            <a:xfrm>
              <a:off x="3810400" y="2554975"/>
              <a:ext cx="17525" cy="31500"/>
            </a:xfrm>
            <a:custGeom>
              <a:avLst/>
              <a:gdLst/>
              <a:ahLst/>
              <a:cxnLst/>
              <a:rect l="l" t="t" r="r" b="b"/>
              <a:pathLst>
                <a:path w="701" h="1260" extrusionOk="0">
                  <a:moveTo>
                    <a:pt x="596" y="1"/>
                  </a:moveTo>
                  <a:cubicBezTo>
                    <a:pt x="567" y="1"/>
                    <a:pt x="534" y="9"/>
                    <a:pt x="501" y="26"/>
                  </a:cubicBezTo>
                  <a:cubicBezTo>
                    <a:pt x="467" y="59"/>
                    <a:pt x="467" y="59"/>
                    <a:pt x="434" y="92"/>
                  </a:cubicBezTo>
                  <a:lnTo>
                    <a:pt x="400" y="159"/>
                  </a:lnTo>
                  <a:lnTo>
                    <a:pt x="334" y="226"/>
                  </a:lnTo>
                  <a:cubicBezTo>
                    <a:pt x="334" y="226"/>
                    <a:pt x="334" y="259"/>
                    <a:pt x="334" y="293"/>
                  </a:cubicBezTo>
                  <a:cubicBezTo>
                    <a:pt x="300" y="259"/>
                    <a:pt x="267" y="226"/>
                    <a:pt x="267" y="226"/>
                  </a:cubicBezTo>
                  <a:cubicBezTo>
                    <a:pt x="200" y="226"/>
                    <a:pt x="167" y="226"/>
                    <a:pt x="134" y="259"/>
                  </a:cubicBezTo>
                  <a:cubicBezTo>
                    <a:pt x="134" y="259"/>
                    <a:pt x="100" y="259"/>
                    <a:pt x="100" y="293"/>
                  </a:cubicBezTo>
                  <a:cubicBezTo>
                    <a:pt x="67" y="293"/>
                    <a:pt x="67" y="326"/>
                    <a:pt x="34" y="326"/>
                  </a:cubicBezTo>
                  <a:cubicBezTo>
                    <a:pt x="34" y="343"/>
                    <a:pt x="34" y="351"/>
                    <a:pt x="34" y="359"/>
                  </a:cubicBezTo>
                  <a:lnTo>
                    <a:pt x="0" y="359"/>
                  </a:lnTo>
                  <a:cubicBezTo>
                    <a:pt x="0" y="393"/>
                    <a:pt x="0" y="393"/>
                    <a:pt x="0" y="393"/>
                  </a:cubicBezTo>
                  <a:cubicBezTo>
                    <a:pt x="0" y="393"/>
                    <a:pt x="0" y="426"/>
                    <a:pt x="0" y="426"/>
                  </a:cubicBezTo>
                  <a:lnTo>
                    <a:pt x="0" y="1227"/>
                  </a:lnTo>
                  <a:cubicBezTo>
                    <a:pt x="0" y="1227"/>
                    <a:pt x="0" y="1227"/>
                    <a:pt x="0" y="1260"/>
                  </a:cubicBezTo>
                  <a:lnTo>
                    <a:pt x="34" y="1227"/>
                  </a:lnTo>
                  <a:cubicBezTo>
                    <a:pt x="34" y="1227"/>
                    <a:pt x="34" y="1193"/>
                    <a:pt x="34" y="1193"/>
                  </a:cubicBezTo>
                  <a:cubicBezTo>
                    <a:pt x="34" y="1193"/>
                    <a:pt x="34" y="1160"/>
                    <a:pt x="34" y="1160"/>
                  </a:cubicBezTo>
                  <a:lnTo>
                    <a:pt x="34" y="693"/>
                  </a:lnTo>
                  <a:cubicBezTo>
                    <a:pt x="34" y="626"/>
                    <a:pt x="67" y="559"/>
                    <a:pt x="67" y="493"/>
                  </a:cubicBezTo>
                  <a:cubicBezTo>
                    <a:pt x="100" y="459"/>
                    <a:pt x="134" y="426"/>
                    <a:pt x="167" y="393"/>
                  </a:cubicBezTo>
                  <a:cubicBezTo>
                    <a:pt x="184" y="376"/>
                    <a:pt x="209" y="368"/>
                    <a:pt x="230" y="368"/>
                  </a:cubicBezTo>
                  <a:cubicBezTo>
                    <a:pt x="250" y="368"/>
                    <a:pt x="267" y="376"/>
                    <a:pt x="267" y="393"/>
                  </a:cubicBezTo>
                  <a:cubicBezTo>
                    <a:pt x="300" y="426"/>
                    <a:pt x="300" y="493"/>
                    <a:pt x="300" y="559"/>
                  </a:cubicBezTo>
                  <a:lnTo>
                    <a:pt x="300" y="993"/>
                  </a:lnTo>
                  <a:cubicBezTo>
                    <a:pt x="300" y="1026"/>
                    <a:pt x="300" y="1026"/>
                    <a:pt x="300" y="1026"/>
                  </a:cubicBezTo>
                  <a:lnTo>
                    <a:pt x="334" y="1026"/>
                  </a:lnTo>
                  <a:lnTo>
                    <a:pt x="367" y="993"/>
                  </a:lnTo>
                  <a:lnTo>
                    <a:pt x="400" y="993"/>
                  </a:lnTo>
                  <a:cubicBezTo>
                    <a:pt x="400" y="960"/>
                    <a:pt x="400" y="960"/>
                    <a:pt x="400" y="960"/>
                  </a:cubicBezTo>
                  <a:lnTo>
                    <a:pt x="400" y="493"/>
                  </a:lnTo>
                  <a:cubicBezTo>
                    <a:pt x="400" y="426"/>
                    <a:pt x="400" y="359"/>
                    <a:pt x="434" y="293"/>
                  </a:cubicBezTo>
                  <a:cubicBezTo>
                    <a:pt x="434" y="226"/>
                    <a:pt x="467" y="192"/>
                    <a:pt x="534" y="159"/>
                  </a:cubicBezTo>
                  <a:cubicBezTo>
                    <a:pt x="551" y="142"/>
                    <a:pt x="567" y="134"/>
                    <a:pt x="580" y="134"/>
                  </a:cubicBezTo>
                  <a:cubicBezTo>
                    <a:pt x="592" y="134"/>
                    <a:pt x="601" y="142"/>
                    <a:pt x="601" y="159"/>
                  </a:cubicBezTo>
                  <a:cubicBezTo>
                    <a:pt x="634" y="226"/>
                    <a:pt x="667" y="293"/>
                    <a:pt x="634" y="326"/>
                  </a:cubicBezTo>
                  <a:lnTo>
                    <a:pt x="634" y="793"/>
                  </a:lnTo>
                  <a:lnTo>
                    <a:pt x="634" y="826"/>
                  </a:lnTo>
                  <a:lnTo>
                    <a:pt x="701" y="826"/>
                  </a:lnTo>
                  <a:cubicBezTo>
                    <a:pt x="701" y="793"/>
                    <a:pt x="701" y="793"/>
                    <a:pt x="701" y="793"/>
                  </a:cubicBezTo>
                  <a:cubicBezTo>
                    <a:pt x="701" y="793"/>
                    <a:pt x="701" y="760"/>
                    <a:pt x="701" y="760"/>
                  </a:cubicBezTo>
                  <a:lnTo>
                    <a:pt x="701" y="293"/>
                  </a:lnTo>
                  <a:cubicBezTo>
                    <a:pt x="701" y="192"/>
                    <a:pt x="701" y="126"/>
                    <a:pt x="667" y="26"/>
                  </a:cubicBezTo>
                  <a:cubicBezTo>
                    <a:pt x="651" y="9"/>
                    <a:pt x="626" y="1"/>
                    <a:pt x="59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6"/>
            <p:cNvSpPr/>
            <p:nvPr/>
          </p:nvSpPr>
          <p:spPr>
            <a:xfrm>
              <a:off x="3831250" y="2545600"/>
              <a:ext cx="11700" cy="25050"/>
            </a:xfrm>
            <a:custGeom>
              <a:avLst/>
              <a:gdLst/>
              <a:ahLst/>
              <a:cxnLst/>
              <a:rect l="l" t="t" r="r" b="b"/>
              <a:pathLst>
                <a:path w="468" h="1002" extrusionOk="0">
                  <a:moveTo>
                    <a:pt x="367" y="467"/>
                  </a:moveTo>
                  <a:lnTo>
                    <a:pt x="367" y="534"/>
                  </a:lnTo>
                  <a:cubicBezTo>
                    <a:pt x="367" y="567"/>
                    <a:pt x="367" y="601"/>
                    <a:pt x="367" y="634"/>
                  </a:cubicBezTo>
                  <a:cubicBezTo>
                    <a:pt x="334" y="668"/>
                    <a:pt x="334" y="701"/>
                    <a:pt x="334" y="734"/>
                  </a:cubicBezTo>
                  <a:cubicBezTo>
                    <a:pt x="300" y="768"/>
                    <a:pt x="300" y="801"/>
                    <a:pt x="267" y="801"/>
                  </a:cubicBezTo>
                  <a:cubicBezTo>
                    <a:pt x="234" y="834"/>
                    <a:pt x="234" y="868"/>
                    <a:pt x="200" y="868"/>
                  </a:cubicBezTo>
                  <a:cubicBezTo>
                    <a:pt x="184" y="884"/>
                    <a:pt x="167" y="893"/>
                    <a:pt x="150" y="893"/>
                  </a:cubicBezTo>
                  <a:cubicBezTo>
                    <a:pt x="134" y="893"/>
                    <a:pt x="117" y="884"/>
                    <a:pt x="100" y="868"/>
                  </a:cubicBezTo>
                  <a:lnTo>
                    <a:pt x="67" y="868"/>
                  </a:lnTo>
                  <a:cubicBezTo>
                    <a:pt x="67" y="834"/>
                    <a:pt x="67" y="834"/>
                    <a:pt x="67" y="834"/>
                  </a:cubicBezTo>
                  <a:cubicBezTo>
                    <a:pt x="67" y="768"/>
                    <a:pt x="100" y="734"/>
                    <a:pt x="134" y="701"/>
                  </a:cubicBezTo>
                  <a:cubicBezTo>
                    <a:pt x="134" y="668"/>
                    <a:pt x="200" y="634"/>
                    <a:pt x="234" y="601"/>
                  </a:cubicBezTo>
                  <a:lnTo>
                    <a:pt x="367" y="467"/>
                  </a:lnTo>
                  <a:close/>
                  <a:moveTo>
                    <a:pt x="334" y="0"/>
                  </a:moveTo>
                  <a:cubicBezTo>
                    <a:pt x="300" y="0"/>
                    <a:pt x="267" y="34"/>
                    <a:pt x="234" y="34"/>
                  </a:cubicBezTo>
                  <a:cubicBezTo>
                    <a:pt x="234" y="67"/>
                    <a:pt x="200" y="67"/>
                    <a:pt x="167" y="100"/>
                  </a:cubicBezTo>
                  <a:lnTo>
                    <a:pt x="100" y="201"/>
                  </a:lnTo>
                  <a:cubicBezTo>
                    <a:pt x="67" y="234"/>
                    <a:pt x="67" y="267"/>
                    <a:pt x="67" y="301"/>
                  </a:cubicBezTo>
                  <a:cubicBezTo>
                    <a:pt x="67" y="301"/>
                    <a:pt x="67" y="334"/>
                    <a:pt x="67" y="367"/>
                  </a:cubicBezTo>
                  <a:cubicBezTo>
                    <a:pt x="67" y="401"/>
                    <a:pt x="33" y="401"/>
                    <a:pt x="67" y="401"/>
                  </a:cubicBezTo>
                  <a:lnTo>
                    <a:pt x="100" y="401"/>
                  </a:lnTo>
                  <a:lnTo>
                    <a:pt x="100" y="367"/>
                  </a:lnTo>
                  <a:cubicBezTo>
                    <a:pt x="134" y="334"/>
                    <a:pt x="134" y="301"/>
                    <a:pt x="167" y="267"/>
                  </a:cubicBezTo>
                  <a:cubicBezTo>
                    <a:pt x="167" y="267"/>
                    <a:pt x="200" y="234"/>
                    <a:pt x="234" y="201"/>
                  </a:cubicBezTo>
                  <a:lnTo>
                    <a:pt x="300" y="201"/>
                  </a:lnTo>
                  <a:cubicBezTo>
                    <a:pt x="367" y="234"/>
                    <a:pt x="367" y="267"/>
                    <a:pt x="367" y="334"/>
                  </a:cubicBezTo>
                  <a:lnTo>
                    <a:pt x="200" y="467"/>
                  </a:lnTo>
                  <a:lnTo>
                    <a:pt x="100" y="567"/>
                  </a:lnTo>
                  <a:cubicBezTo>
                    <a:pt x="67" y="601"/>
                    <a:pt x="67" y="634"/>
                    <a:pt x="33" y="668"/>
                  </a:cubicBezTo>
                  <a:cubicBezTo>
                    <a:pt x="33" y="701"/>
                    <a:pt x="0" y="734"/>
                    <a:pt x="0" y="768"/>
                  </a:cubicBezTo>
                  <a:cubicBezTo>
                    <a:pt x="0" y="801"/>
                    <a:pt x="0" y="868"/>
                    <a:pt x="0" y="901"/>
                  </a:cubicBezTo>
                  <a:cubicBezTo>
                    <a:pt x="0" y="901"/>
                    <a:pt x="0" y="934"/>
                    <a:pt x="0" y="934"/>
                  </a:cubicBezTo>
                  <a:cubicBezTo>
                    <a:pt x="33" y="968"/>
                    <a:pt x="33" y="1001"/>
                    <a:pt x="67" y="1001"/>
                  </a:cubicBezTo>
                  <a:lnTo>
                    <a:pt x="100" y="1001"/>
                  </a:lnTo>
                  <a:cubicBezTo>
                    <a:pt x="134" y="1001"/>
                    <a:pt x="167" y="1001"/>
                    <a:pt x="200" y="968"/>
                  </a:cubicBezTo>
                  <a:lnTo>
                    <a:pt x="234" y="934"/>
                  </a:lnTo>
                  <a:lnTo>
                    <a:pt x="300" y="868"/>
                  </a:lnTo>
                  <a:cubicBezTo>
                    <a:pt x="300" y="868"/>
                    <a:pt x="334" y="834"/>
                    <a:pt x="334" y="801"/>
                  </a:cubicBezTo>
                  <a:cubicBezTo>
                    <a:pt x="367" y="801"/>
                    <a:pt x="367" y="768"/>
                    <a:pt x="367" y="734"/>
                  </a:cubicBezTo>
                  <a:lnTo>
                    <a:pt x="367" y="801"/>
                  </a:lnTo>
                  <a:cubicBezTo>
                    <a:pt x="367" y="834"/>
                    <a:pt x="367" y="834"/>
                    <a:pt x="367" y="834"/>
                  </a:cubicBezTo>
                  <a:lnTo>
                    <a:pt x="400" y="834"/>
                  </a:lnTo>
                  <a:lnTo>
                    <a:pt x="434" y="801"/>
                  </a:lnTo>
                  <a:lnTo>
                    <a:pt x="467" y="801"/>
                  </a:lnTo>
                  <a:cubicBezTo>
                    <a:pt x="467" y="768"/>
                    <a:pt x="467" y="768"/>
                    <a:pt x="467" y="734"/>
                  </a:cubicBezTo>
                  <a:lnTo>
                    <a:pt x="467" y="234"/>
                  </a:lnTo>
                  <a:cubicBezTo>
                    <a:pt x="467" y="201"/>
                    <a:pt x="467" y="167"/>
                    <a:pt x="467" y="100"/>
                  </a:cubicBezTo>
                  <a:cubicBezTo>
                    <a:pt x="467" y="67"/>
                    <a:pt x="434" y="67"/>
                    <a:pt x="400" y="34"/>
                  </a:cubicBezTo>
                  <a:cubicBezTo>
                    <a:pt x="400" y="0"/>
                    <a:pt x="367" y="0"/>
                    <a:pt x="3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6"/>
            <p:cNvSpPr/>
            <p:nvPr/>
          </p:nvSpPr>
          <p:spPr>
            <a:xfrm>
              <a:off x="3847075" y="2537250"/>
              <a:ext cx="12550" cy="35050"/>
            </a:xfrm>
            <a:custGeom>
              <a:avLst/>
              <a:gdLst/>
              <a:ahLst/>
              <a:cxnLst/>
              <a:rect l="l" t="t" r="r" b="b"/>
              <a:pathLst>
                <a:path w="502" h="1402" extrusionOk="0">
                  <a:moveTo>
                    <a:pt x="305" y="176"/>
                  </a:moveTo>
                  <a:cubicBezTo>
                    <a:pt x="326" y="176"/>
                    <a:pt x="351" y="184"/>
                    <a:pt x="368" y="201"/>
                  </a:cubicBezTo>
                  <a:cubicBezTo>
                    <a:pt x="401" y="234"/>
                    <a:pt x="401" y="301"/>
                    <a:pt x="401" y="368"/>
                  </a:cubicBezTo>
                  <a:lnTo>
                    <a:pt x="401" y="468"/>
                  </a:lnTo>
                  <a:cubicBezTo>
                    <a:pt x="401" y="535"/>
                    <a:pt x="401" y="601"/>
                    <a:pt x="368" y="668"/>
                  </a:cubicBezTo>
                  <a:cubicBezTo>
                    <a:pt x="334" y="735"/>
                    <a:pt x="301" y="768"/>
                    <a:pt x="268" y="801"/>
                  </a:cubicBezTo>
                  <a:cubicBezTo>
                    <a:pt x="251" y="818"/>
                    <a:pt x="226" y="826"/>
                    <a:pt x="201" y="826"/>
                  </a:cubicBezTo>
                  <a:cubicBezTo>
                    <a:pt x="176" y="826"/>
                    <a:pt x="151" y="818"/>
                    <a:pt x="134" y="801"/>
                  </a:cubicBezTo>
                  <a:cubicBezTo>
                    <a:pt x="101" y="768"/>
                    <a:pt x="101" y="701"/>
                    <a:pt x="101" y="668"/>
                  </a:cubicBezTo>
                  <a:lnTo>
                    <a:pt x="101" y="535"/>
                  </a:lnTo>
                  <a:cubicBezTo>
                    <a:pt x="101" y="468"/>
                    <a:pt x="101" y="401"/>
                    <a:pt x="134" y="334"/>
                  </a:cubicBezTo>
                  <a:cubicBezTo>
                    <a:pt x="168" y="268"/>
                    <a:pt x="201" y="234"/>
                    <a:pt x="268" y="201"/>
                  </a:cubicBezTo>
                  <a:cubicBezTo>
                    <a:pt x="268" y="184"/>
                    <a:pt x="284" y="176"/>
                    <a:pt x="305" y="176"/>
                  </a:cubicBezTo>
                  <a:close/>
                  <a:moveTo>
                    <a:pt x="368" y="1"/>
                  </a:moveTo>
                  <a:cubicBezTo>
                    <a:pt x="334" y="1"/>
                    <a:pt x="301" y="34"/>
                    <a:pt x="268" y="34"/>
                  </a:cubicBezTo>
                  <a:cubicBezTo>
                    <a:pt x="234" y="68"/>
                    <a:pt x="168" y="101"/>
                    <a:pt x="168" y="134"/>
                  </a:cubicBezTo>
                  <a:cubicBezTo>
                    <a:pt x="134" y="168"/>
                    <a:pt x="101" y="201"/>
                    <a:pt x="101" y="268"/>
                  </a:cubicBezTo>
                  <a:lnTo>
                    <a:pt x="101" y="201"/>
                  </a:lnTo>
                  <a:cubicBezTo>
                    <a:pt x="101" y="201"/>
                    <a:pt x="101" y="168"/>
                    <a:pt x="101" y="168"/>
                  </a:cubicBezTo>
                  <a:lnTo>
                    <a:pt x="68" y="168"/>
                  </a:lnTo>
                  <a:lnTo>
                    <a:pt x="34" y="201"/>
                  </a:lnTo>
                  <a:cubicBezTo>
                    <a:pt x="1" y="201"/>
                    <a:pt x="1" y="234"/>
                    <a:pt x="1" y="234"/>
                  </a:cubicBezTo>
                  <a:cubicBezTo>
                    <a:pt x="1" y="234"/>
                    <a:pt x="1" y="234"/>
                    <a:pt x="1" y="268"/>
                  </a:cubicBezTo>
                  <a:lnTo>
                    <a:pt x="1" y="1368"/>
                  </a:lnTo>
                  <a:cubicBezTo>
                    <a:pt x="1" y="1368"/>
                    <a:pt x="1" y="1368"/>
                    <a:pt x="1" y="1402"/>
                  </a:cubicBezTo>
                  <a:lnTo>
                    <a:pt x="34" y="1402"/>
                  </a:lnTo>
                  <a:lnTo>
                    <a:pt x="68" y="1368"/>
                  </a:lnTo>
                  <a:cubicBezTo>
                    <a:pt x="101" y="1368"/>
                    <a:pt x="101" y="1335"/>
                    <a:pt x="101" y="1335"/>
                  </a:cubicBezTo>
                  <a:cubicBezTo>
                    <a:pt x="101" y="1335"/>
                    <a:pt x="101" y="1302"/>
                    <a:pt x="101" y="1302"/>
                  </a:cubicBezTo>
                  <a:lnTo>
                    <a:pt x="101" y="935"/>
                  </a:lnTo>
                  <a:cubicBezTo>
                    <a:pt x="101" y="935"/>
                    <a:pt x="134" y="968"/>
                    <a:pt x="168" y="968"/>
                  </a:cubicBezTo>
                  <a:cubicBezTo>
                    <a:pt x="168" y="968"/>
                    <a:pt x="234" y="968"/>
                    <a:pt x="268" y="935"/>
                  </a:cubicBezTo>
                  <a:cubicBezTo>
                    <a:pt x="301" y="935"/>
                    <a:pt x="334" y="901"/>
                    <a:pt x="368" y="868"/>
                  </a:cubicBezTo>
                  <a:cubicBezTo>
                    <a:pt x="401" y="835"/>
                    <a:pt x="401" y="768"/>
                    <a:pt x="435" y="735"/>
                  </a:cubicBezTo>
                  <a:cubicBezTo>
                    <a:pt x="468" y="701"/>
                    <a:pt x="468" y="635"/>
                    <a:pt x="468" y="568"/>
                  </a:cubicBezTo>
                  <a:cubicBezTo>
                    <a:pt x="501" y="535"/>
                    <a:pt x="501" y="468"/>
                    <a:pt x="501" y="401"/>
                  </a:cubicBezTo>
                  <a:lnTo>
                    <a:pt x="501" y="301"/>
                  </a:lnTo>
                  <a:cubicBezTo>
                    <a:pt x="501" y="234"/>
                    <a:pt x="501" y="201"/>
                    <a:pt x="468" y="134"/>
                  </a:cubicBezTo>
                  <a:cubicBezTo>
                    <a:pt x="468" y="101"/>
                    <a:pt x="468" y="68"/>
                    <a:pt x="435" y="34"/>
                  </a:cubicBezTo>
                  <a:cubicBezTo>
                    <a:pt x="401" y="34"/>
                    <a:pt x="401" y="1"/>
                    <a:pt x="3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6"/>
            <p:cNvSpPr/>
            <p:nvPr/>
          </p:nvSpPr>
          <p:spPr>
            <a:xfrm>
              <a:off x="3862925" y="2548925"/>
              <a:ext cx="2525" cy="5875"/>
            </a:xfrm>
            <a:custGeom>
              <a:avLst/>
              <a:gdLst/>
              <a:ahLst/>
              <a:cxnLst/>
              <a:rect l="l" t="t" r="r" b="b"/>
              <a:pathLst>
                <a:path w="101" h="235" extrusionOk="0">
                  <a:moveTo>
                    <a:pt x="101" y="1"/>
                  </a:moveTo>
                  <a:lnTo>
                    <a:pt x="34" y="34"/>
                  </a:lnTo>
                  <a:cubicBezTo>
                    <a:pt x="1" y="34"/>
                    <a:pt x="1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201"/>
                  </a:lnTo>
                  <a:cubicBezTo>
                    <a:pt x="1" y="234"/>
                    <a:pt x="1" y="234"/>
                    <a:pt x="1" y="234"/>
                  </a:cubicBezTo>
                  <a:lnTo>
                    <a:pt x="34" y="234"/>
                  </a:lnTo>
                  <a:lnTo>
                    <a:pt x="101" y="201"/>
                  </a:lnTo>
                  <a:lnTo>
                    <a:pt x="101" y="168"/>
                  </a:lnTo>
                  <a:cubicBezTo>
                    <a:pt x="101" y="168"/>
                    <a:pt x="101" y="134"/>
                    <a:pt x="101" y="134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6"/>
            <p:cNvSpPr/>
            <p:nvPr/>
          </p:nvSpPr>
          <p:spPr>
            <a:xfrm>
              <a:off x="3868775" y="2523075"/>
              <a:ext cx="12525" cy="28375"/>
            </a:xfrm>
            <a:custGeom>
              <a:avLst/>
              <a:gdLst/>
              <a:ahLst/>
              <a:cxnLst/>
              <a:rect l="l" t="t" r="r" b="b"/>
              <a:pathLst>
                <a:path w="501" h="1135" extrusionOk="0">
                  <a:moveTo>
                    <a:pt x="400" y="1"/>
                  </a:moveTo>
                  <a:cubicBezTo>
                    <a:pt x="400" y="34"/>
                    <a:pt x="400" y="34"/>
                    <a:pt x="400" y="34"/>
                  </a:cubicBezTo>
                  <a:lnTo>
                    <a:pt x="400" y="67"/>
                  </a:lnTo>
                  <a:lnTo>
                    <a:pt x="234" y="434"/>
                  </a:lnTo>
                  <a:lnTo>
                    <a:pt x="100" y="234"/>
                  </a:lnTo>
                  <a:lnTo>
                    <a:pt x="67" y="234"/>
                  </a:lnTo>
                  <a:lnTo>
                    <a:pt x="34" y="268"/>
                  </a:lnTo>
                  <a:lnTo>
                    <a:pt x="34" y="301"/>
                  </a:lnTo>
                  <a:cubicBezTo>
                    <a:pt x="0" y="334"/>
                    <a:pt x="0" y="334"/>
                    <a:pt x="34" y="334"/>
                  </a:cubicBezTo>
                  <a:lnTo>
                    <a:pt x="200" y="601"/>
                  </a:lnTo>
                  <a:lnTo>
                    <a:pt x="0" y="1102"/>
                  </a:lnTo>
                  <a:cubicBezTo>
                    <a:pt x="0" y="1102"/>
                    <a:pt x="0" y="1135"/>
                    <a:pt x="0" y="1135"/>
                  </a:cubicBezTo>
                  <a:lnTo>
                    <a:pt x="34" y="1135"/>
                  </a:lnTo>
                  <a:lnTo>
                    <a:pt x="67" y="1102"/>
                  </a:lnTo>
                  <a:cubicBezTo>
                    <a:pt x="100" y="1102"/>
                    <a:pt x="100" y="1102"/>
                    <a:pt x="100" y="1068"/>
                  </a:cubicBezTo>
                  <a:lnTo>
                    <a:pt x="267" y="668"/>
                  </a:lnTo>
                  <a:lnTo>
                    <a:pt x="434" y="835"/>
                  </a:lnTo>
                  <a:lnTo>
                    <a:pt x="501" y="801"/>
                  </a:lnTo>
                  <a:cubicBezTo>
                    <a:pt x="501" y="768"/>
                    <a:pt x="501" y="768"/>
                    <a:pt x="501" y="768"/>
                  </a:cubicBezTo>
                  <a:lnTo>
                    <a:pt x="300" y="50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6"/>
            <p:cNvSpPr/>
            <p:nvPr/>
          </p:nvSpPr>
          <p:spPr>
            <a:xfrm>
              <a:off x="3885450" y="2510775"/>
              <a:ext cx="19200" cy="31500"/>
            </a:xfrm>
            <a:custGeom>
              <a:avLst/>
              <a:gdLst/>
              <a:ahLst/>
              <a:cxnLst/>
              <a:rect l="l" t="t" r="r" b="b"/>
              <a:pathLst>
                <a:path w="768" h="1260" extrusionOk="0">
                  <a:moveTo>
                    <a:pt x="642" y="1"/>
                  </a:moveTo>
                  <a:cubicBezTo>
                    <a:pt x="617" y="1"/>
                    <a:pt x="584" y="9"/>
                    <a:pt x="534" y="26"/>
                  </a:cubicBezTo>
                  <a:lnTo>
                    <a:pt x="501" y="92"/>
                  </a:lnTo>
                  <a:cubicBezTo>
                    <a:pt x="467" y="92"/>
                    <a:pt x="467" y="126"/>
                    <a:pt x="434" y="126"/>
                  </a:cubicBezTo>
                  <a:lnTo>
                    <a:pt x="401" y="193"/>
                  </a:lnTo>
                  <a:cubicBezTo>
                    <a:pt x="401" y="226"/>
                    <a:pt x="367" y="259"/>
                    <a:pt x="367" y="293"/>
                  </a:cubicBezTo>
                  <a:cubicBezTo>
                    <a:pt x="367" y="259"/>
                    <a:pt x="334" y="226"/>
                    <a:pt x="301" y="226"/>
                  </a:cubicBezTo>
                  <a:cubicBezTo>
                    <a:pt x="289" y="215"/>
                    <a:pt x="278" y="211"/>
                    <a:pt x="267" y="211"/>
                  </a:cubicBezTo>
                  <a:cubicBezTo>
                    <a:pt x="245" y="211"/>
                    <a:pt x="223" y="226"/>
                    <a:pt x="200" y="226"/>
                  </a:cubicBezTo>
                  <a:lnTo>
                    <a:pt x="134" y="293"/>
                  </a:lnTo>
                  <a:cubicBezTo>
                    <a:pt x="134" y="293"/>
                    <a:pt x="100" y="293"/>
                    <a:pt x="100" y="326"/>
                  </a:cubicBezTo>
                  <a:cubicBezTo>
                    <a:pt x="100" y="359"/>
                    <a:pt x="67" y="393"/>
                    <a:pt x="67" y="393"/>
                  </a:cubicBezTo>
                  <a:cubicBezTo>
                    <a:pt x="67" y="359"/>
                    <a:pt x="67" y="359"/>
                    <a:pt x="67" y="359"/>
                  </a:cubicBezTo>
                  <a:lnTo>
                    <a:pt x="0" y="393"/>
                  </a:lnTo>
                  <a:cubicBezTo>
                    <a:pt x="0" y="426"/>
                    <a:pt x="0" y="426"/>
                    <a:pt x="0" y="459"/>
                  </a:cubicBezTo>
                  <a:lnTo>
                    <a:pt x="0" y="1227"/>
                  </a:lnTo>
                  <a:cubicBezTo>
                    <a:pt x="0" y="1227"/>
                    <a:pt x="0" y="1227"/>
                    <a:pt x="0" y="1260"/>
                  </a:cubicBezTo>
                  <a:lnTo>
                    <a:pt x="67" y="1227"/>
                  </a:lnTo>
                  <a:cubicBezTo>
                    <a:pt x="67" y="1227"/>
                    <a:pt x="67" y="1193"/>
                    <a:pt x="67" y="1193"/>
                  </a:cubicBezTo>
                  <a:cubicBezTo>
                    <a:pt x="67" y="1193"/>
                    <a:pt x="67" y="1193"/>
                    <a:pt x="67" y="1160"/>
                  </a:cubicBezTo>
                  <a:lnTo>
                    <a:pt x="67" y="693"/>
                  </a:lnTo>
                  <a:cubicBezTo>
                    <a:pt x="67" y="626"/>
                    <a:pt x="100" y="559"/>
                    <a:pt x="100" y="493"/>
                  </a:cubicBezTo>
                  <a:cubicBezTo>
                    <a:pt x="134" y="459"/>
                    <a:pt x="167" y="426"/>
                    <a:pt x="200" y="393"/>
                  </a:cubicBezTo>
                  <a:cubicBezTo>
                    <a:pt x="217" y="376"/>
                    <a:pt x="234" y="368"/>
                    <a:pt x="251" y="368"/>
                  </a:cubicBezTo>
                  <a:cubicBezTo>
                    <a:pt x="267" y="368"/>
                    <a:pt x="284" y="376"/>
                    <a:pt x="301" y="393"/>
                  </a:cubicBezTo>
                  <a:cubicBezTo>
                    <a:pt x="334" y="459"/>
                    <a:pt x="334" y="493"/>
                    <a:pt x="334" y="559"/>
                  </a:cubicBezTo>
                  <a:lnTo>
                    <a:pt x="334" y="1026"/>
                  </a:lnTo>
                  <a:lnTo>
                    <a:pt x="401" y="1026"/>
                  </a:lnTo>
                  <a:cubicBezTo>
                    <a:pt x="401" y="993"/>
                    <a:pt x="401" y="993"/>
                    <a:pt x="401" y="993"/>
                  </a:cubicBezTo>
                  <a:cubicBezTo>
                    <a:pt x="434" y="993"/>
                    <a:pt x="434" y="960"/>
                    <a:pt x="401" y="960"/>
                  </a:cubicBezTo>
                  <a:lnTo>
                    <a:pt x="401" y="493"/>
                  </a:lnTo>
                  <a:cubicBezTo>
                    <a:pt x="401" y="426"/>
                    <a:pt x="434" y="359"/>
                    <a:pt x="467" y="293"/>
                  </a:cubicBezTo>
                  <a:cubicBezTo>
                    <a:pt x="467" y="259"/>
                    <a:pt x="501" y="193"/>
                    <a:pt x="534" y="193"/>
                  </a:cubicBezTo>
                  <a:cubicBezTo>
                    <a:pt x="567" y="176"/>
                    <a:pt x="592" y="168"/>
                    <a:pt x="609" y="168"/>
                  </a:cubicBezTo>
                  <a:cubicBezTo>
                    <a:pt x="626" y="168"/>
                    <a:pt x="634" y="176"/>
                    <a:pt x="634" y="193"/>
                  </a:cubicBezTo>
                  <a:cubicBezTo>
                    <a:pt x="667" y="226"/>
                    <a:pt x="667" y="293"/>
                    <a:pt x="667" y="359"/>
                  </a:cubicBezTo>
                  <a:lnTo>
                    <a:pt x="667" y="793"/>
                  </a:lnTo>
                  <a:cubicBezTo>
                    <a:pt x="667" y="793"/>
                    <a:pt x="667" y="826"/>
                    <a:pt x="667" y="826"/>
                  </a:cubicBezTo>
                  <a:lnTo>
                    <a:pt x="701" y="826"/>
                  </a:lnTo>
                  <a:lnTo>
                    <a:pt x="734" y="793"/>
                  </a:lnTo>
                  <a:lnTo>
                    <a:pt x="768" y="793"/>
                  </a:lnTo>
                  <a:cubicBezTo>
                    <a:pt x="768" y="760"/>
                    <a:pt x="768" y="760"/>
                    <a:pt x="768" y="760"/>
                  </a:cubicBezTo>
                  <a:lnTo>
                    <a:pt x="768" y="293"/>
                  </a:lnTo>
                  <a:cubicBezTo>
                    <a:pt x="768" y="193"/>
                    <a:pt x="734" y="92"/>
                    <a:pt x="701" y="26"/>
                  </a:cubicBezTo>
                  <a:cubicBezTo>
                    <a:pt x="684" y="9"/>
                    <a:pt x="667" y="1"/>
                    <a:pt x="6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6"/>
            <p:cNvSpPr/>
            <p:nvPr/>
          </p:nvSpPr>
          <p:spPr>
            <a:xfrm>
              <a:off x="3909625" y="2498075"/>
              <a:ext cx="1700" cy="30025"/>
            </a:xfrm>
            <a:custGeom>
              <a:avLst/>
              <a:gdLst/>
              <a:ahLst/>
              <a:cxnLst/>
              <a:rect l="l" t="t" r="r" b="b"/>
              <a:pathLst>
                <a:path w="68" h="1201" extrusionOk="0">
                  <a:moveTo>
                    <a:pt x="67" y="0"/>
                  </a:moveTo>
                  <a:lnTo>
                    <a:pt x="34" y="33"/>
                  </a:lnTo>
                  <a:lnTo>
                    <a:pt x="1" y="33"/>
                  </a:lnTo>
                  <a:cubicBezTo>
                    <a:pt x="1" y="67"/>
                    <a:pt x="1" y="67"/>
                    <a:pt x="1" y="100"/>
                  </a:cubicBezTo>
                  <a:lnTo>
                    <a:pt x="1" y="1168"/>
                  </a:lnTo>
                  <a:cubicBezTo>
                    <a:pt x="1" y="1201"/>
                    <a:pt x="1" y="1201"/>
                    <a:pt x="1" y="1201"/>
                  </a:cubicBezTo>
                  <a:lnTo>
                    <a:pt x="34" y="1201"/>
                  </a:lnTo>
                  <a:lnTo>
                    <a:pt x="67" y="1168"/>
                  </a:lnTo>
                  <a:cubicBezTo>
                    <a:pt x="67" y="1134"/>
                    <a:pt x="67" y="1134"/>
                    <a:pt x="67" y="1101"/>
                  </a:cubicBezTo>
                  <a:lnTo>
                    <a:pt x="67" y="33"/>
                  </a:ln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6"/>
            <p:cNvSpPr/>
            <p:nvPr/>
          </p:nvSpPr>
          <p:spPr>
            <a:xfrm>
              <a:off x="3956325" y="2467200"/>
              <a:ext cx="15050" cy="32550"/>
            </a:xfrm>
            <a:custGeom>
              <a:avLst/>
              <a:gdLst/>
              <a:ahLst/>
              <a:cxnLst/>
              <a:rect l="l" t="t" r="r" b="b"/>
              <a:pathLst>
                <a:path w="602" h="1302" extrusionOk="0">
                  <a:moveTo>
                    <a:pt x="368" y="1"/>
                  </a:moveTo>
                  <a:cubicBezTo>
                    <a:pt x="334" y="1"/>
                    <a:pt x="268" y="1"/>
                    <a:pt x="234" y="34"/>
                  </a:cubicBezTo>
                  <a:cubicBezTo>
                    <a:pt x="201" y="68"/>
                    <a:pt x="167" y="101"/>
                    <a:pt x="134" y="134"/>
                  </a:cubicBezTo>
                  <a:cubicBezTo>
                    <a:pt x="101" y="168"/>
                    <a:pt x="67" y="201"/>
                    <a:pt x="34" y="268"/>
                  </a:cubicBezTo>
                  <a:cubicBezTo>
                    <a:pt x="34" y="301"/>
                    <a:pt x="1" y="334"/>
                    <a:pt x="1" y="401"/>
                  </a:cubicBezTo>
                  <a:cubicBezTo>
                    <a:pt x="1" y="434"/>
                    <a:pt x="1" y="468"/>
                    <a:pt x="1" y="535"/>
                  </a:cubicBezTo>
                  <a:cubicBezTo>
                    <a:pt x="1" y="568"/>
                    <a:pt x="1" y="601"/>
                    <a:pt x="1" y="635"/>
                  </a:cubicBezTo>
                  <a:cubicBezTo>
                    <a:pt x="1" y="635"/>
                    <a:pt x="1" y="668"/>
                    <a:pt x="34" y="701"/>
                  </a:cubicBezTo>
                  <a:cubicBezTo>
                    <a:pt x="67" y="701"/>
                    <a:pt x="67" y="735"/>
                    <a:pt x="101" y="735"/>
                  </a:cubicBezTo>
                  <a:lnTo>
                    <a:pt x="368" y="735"/>
                  </a:lnTo>
                  <a:cubicBezTo>
                    <a:pt x="401" y="735"/>
                    <a:pt x="401" y="735"/>
                    <a:pt x="434" y="768"/>
                  </a:cubicBezTo>
                  <a:cubicBezTo>
                    <a:pt x="434" y="768"/>
                    <a:pt x="434" y="801"/>
                    <a:pt x="434" y="835"/>
                  </a:cubicBezTo>
                  <a:cubicBezTo>
                    <a:pt x="434" y="835"/>
                    <a:pt x="434" y="868"/>
                    <a:pt x="434" y="901"/>
                  </a:cubicBezTo>
                  <a:cubicBezTo>
                    <a:pt x="401" y="935"/>
                    <a:pt x="401" y="968"/>
                    <a:pt x="401" y="1002"/>
                  </a:cubicBezTo>
                  <a:cubicBezTo>
                    <a:pt x="368" y="1035"/>
                    <a:pt x="334" y="1035"/>
                    <a:pt x="334" y="1068"/>
                  </a:cubicBezTo>
                  <a:cubicBezTo>
                    <a:pt x="301" y="1068"/>
                    <a:pt x="268" y="1102"/>
                    <a:pt x="268" y="1135"/>
                  </a:cubicBezTo>
                  <a:lnTo>
                    <a:pt x="167" y="1135"/>
                  </a:lnTo>
                  <a:cubicBezTo>
                    <a:pt x="167" y="1152"/>
                    <a:pt x="159" y="1160"/>
                    <a:pt x="151" y="1160"/>
                  </a:cubicBezTo>
                  <a:cubicBezTo>
                    <a:pt x="142" y="1160"/>
                    <a:pt x="134" y="1152"/>
                    <a:pt x="134" y="1135"/>
                  </a:cubicBezTo>
                  <a:lnTo>
                    <a:pt x="101" y="1135"/>
                  </a:lnTo>
                  <a:cubicBezTo>
                    <a:pt x="67" y="1102"/>
                    <a:pt x="67" y="1102"/>
                    <a:pt x="67" y="1068"/>
                  </a:cubicBezTo>
                  <a:lnTo>
                    <a:pt x="34" y="1068"/>
                  </a:lnTo>
                  <a:lnTo>
                    <a:pt x="34" y="1102"/>
                  </a:lnTo>
                  <a:cubicBezTo>
                    <a:pt x="1" y="1102"/>
                    <a:pt x="1" y="1135"/>
                    <a:pt x="34" y="1135"/>
                  </a:cubicBezTo>
                  <a:cubicBezTo>
                    <a:pt x="34" y="1168"/>
                    <a:pt x="34" y="1202"/>
                    <a:pt x="34" y="1235"/>
                  </a:cubicBezTo>
                  <a:cubicBezTo>
                    <a:pt x="67" y="1268"/>
                    <a:pt x="67" y="1268"/>
                    <a:pt x="101" y="1302"/>
                  </a:cubicBezTo>
                  <a:lnTo>
                    <a:pt x="201" y="1302"/>
                  </a:lnTo>
                  <a:cubicBezTo>
                    <a:pt x="234" y="1302"/>
                    <a:pt x="268" y="1268"/>
                    <a:pt x="301" y="1268"/>
                  </a:cubicBezTo>
                  <a:cubicBezTo>
                    <a:pt x="368" y="1235"/>
                    <a:pt x="401" y="1202"/>
                    <a:pt x="434" y="1168"/>
                  </a:cubicBezTo>
                  <a:cubicBezTo>
                    <a:pt x="468" y="1135"/>
                    <a:pt x="501" y="1068"/>
                    <a:pt x="534" y="1035"/>
                  </a:cubicBezTo>
                  <a:cubicBezTo>
                    <a:pt x="534" y="1002"/>
                    <a:pt x="568" y="935"/>
                    <a:pt x="601" y="901"/>
                  </a:cubicBezTo>
                  <a:cubicBezTo>
                    <a:pt x="601" y="835"/>
                    <a:pt x="601" y="801"/>
                    <a:pt x="601" y="735"/>
                  </a:cubicBezTo>
                  <a:cubicBezTo>
                    <a:pt x="601" y="701"/>
                    <a:pt x="601" y="668"/>
                    <a:pt x="601" y="635"/>
                  </a:cubicBezTo>
                  <a:cubicBezTo>
                    <a:pt x="601" y="601"/>
                    <a:pt x="601" y="601"/>
                    <a:pt x="568" y="568"/>
                  </a:cubicBezTo>
                  <a:cubicBezTo>
                    <a:pt x="534" y="568"/>
                    <a:pt x="534" y="535"/>
                    <a:pt x="501" y="535"/>
                  </a:cubicBezTo>
                  <a:lnTo>
                    <a:pt x="234" y="535"/>
                  </a:lnTo>
                  <a:cubicBezTo>
                    <a:pt x="201" y="535"/>
                    <a:pt x="201" y="535"/>
                    <a:pt x="167" y="501"/>
                  </a:cubicBezTo>
                  <a:cubicBezTo>
                    <a:pt x="167" y="501"/>
                    <a:pt x="167" y="468"/>
                    <a:pt x="167" y="434"/>
                  </a:cubicBezTo>
                  <a:cubicBezTo>
                    <a:pt x="167" y="434"/>
                    <a:pt x="167" y="401"/>
                    <a:pt x="167" y="368"/>
                  </a:cubicBezTo>
                  <a:cubicBezTo>
                    <a:pt x="201" y="334"/>
                    <a:pt x="201" y="301"/>
                    <a:pt x="201" y="301"/>
                  </a:cubicBezTo>
                  <a:lnTo>
                    <a:pt x="268" y="234"/>
                  </a:lnTo>
                  <a:cubicBezTo>
                    <a:pt x="268" y="201"/>
                    <a:pt x="301" y="201"/>
                    <a:pt x="301" y="168"/>
                  </a:cubicBezTo>
                  <a:lnTo>
                    <a:pt x="434" y="168"/>
                  </a:lnTo>
                  <a:cubicBezTo>
                    <a:pt x="468" y="168"/>
                    <a:pt x="468" y="168"/>
                    <a:pt x="468" y="201"/>
                  </a:cubicBezTo>
                  <a:lnTo>
                    <a:pt x="468" y="234"/>
                  </a:lnTo>
                  <a:lnTo>
                    <a:pt x="534" y="234"/>
                  </a:lnTo>
                  <a:cubicBezTo>
                    <a:pt x="534" y="201"/>
                    <a:pt x="534" y="201"/>
                    <a:pt x="534" y="201"/>
                  </a:cubicBezTo>
                  <a:cubicBezTo>
                    <a:pt x="534" y="201"/>
                    <a:pt x="534" y="168"/>
                    <a:pt x="534" y="168"/>
                  </a:cubicBezTo>
                  <a:cubicBezTo>
                    <a:pt x="534" y="134"/>
                    <a:pt x="501" y="101"/>
                    <a:pt x="501" y="101"/>
                  </a:cubicBezTo>
                  <a:cubicBezTo>
                    <a:pt x="501" y="68"/>
                    <a:pt x="468" y="34"/>
                    <a:pt x="434" y="34"/>
                  </a:cubicBezTo>
                  <a:cubicBezTo>
                    <a:pt x="434" y="1"/>
                    <a:pt x="401" y="1"/>
                    <a:pt x="3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6"/>
            <p:cNvSpPr/>
            <p:nvPr/>
          </p:nvSpPr>
          <p:spPr>
            <a:xfrm>
              <a:off x="3973000" y="2460525"/>
              <a:ext cx="3375" cy="30900"/>
            </a:xfrm>
            <a:custGeom>
              <a:avLst/>
              <a:gdLst/>
              <a:ahLst/>
              <a:cxnLst/>
              <a:rect l="l" t="t" r="r" b="b"/>
              <a:pathLst>
                <a:path w="135" h="1236" extrusionOk="0">
                  <a:moveTo>
                    <a:pt x="101" y="1"/>
                  </a:moveTo>
                  <a:lnTo>
                    <a:pt x="68" y="34"/>
                  </a:lnTo>
                  <a:cubicBezTo>
                    <a:pt x="34" y="34"/>
                    <a:pt x="34" y="68"/>
                    <a:pt x="34" y="68"/>
                  </a:cubicBezTo>
                  <a:cubicBezTo>
                    <a:pt x="34" y="68"/>
                    <a:pt x="34" y="101"/>
                    <a:pt x="34" y="101"/>
                  </a:cubicBezTo>
                  <a:lnTo>
                    <a:pt x="34" y="201"/>
                  </a:lnTo>
                  <a:cubicBezTo>
                    <a:pt x="34" y="201"/>
                    <a:pt x="34" y="201"/>
                    <a:pt x="34" y="234"/>
                  </a:cubicBezTo>
                  <a:lnTo>
                    <a:pt x="68" y="234"/>
                  </a:lnTo>
                  <a:lnTo>
                    <a:pt x="101" y="201"/>
                  </a:lnTo>
                  <a:cubicBezTo>
                    <a:pt x="101" y="168"/>
                    <a:pt x="101" y="168"/>
                    <a:pt x="101" y="168"/>
                  </a:cubicBezTo>
                  <a:cubicBezTo>
                    <a:pt x="101" y="134"/>
                    <a:pt x="101" y="134"/>
                    <a:pt x="101" y="134"/>
                  </a:cubicBezTo>
                  <a:lnTo>
                    <a:pt x="101" y="34"/>
                  </a:lnTo>
                  <a:cubicBezTo>
                    <a:pt x="101" y="34"/>
                    <a:pt x="101" y="1"/>
                    <a:pt x="101" y="1"/>
                  </a:cubicBezTo>
                  <a:close/>
                  <a:moveTo>
                    <a:pt x="68" y="301"/>
                  </a:moveTo>
                  <a:lnTo>
                    <a:pt x="34" y="335"/>
                  </a:lnTo>
                  <a:cubicBezTo>
                    <a:pt x="1" y="335"/>
                    <a:pt x="1" y="368"/>
                    <a:pt x="34" y="368"/>
                  </a:cubicBezTo>
                  <a:cubicBezTo>
                    <a:pt x="1" y="368"/>
                    <a:pt x="1" y="401"/>
                    <a:pt x="34" y="401"/>
                  </a:cubicBezTo>
                  <a:lnTo>
                    <a:pt x="34" y="1202"/>
                  </a:lnTo>
                  <a:cubicBezTo>
                    <a:pt x="1" y="1202"/>
                    <a:pt x="1" y="1202"/>
                    <a:pt x="34" y="1235"/>
                  </a:cubicBezTo>
                  <a:lnTo>
                    <a:pt x="68" y="1235"/>
                  </a:lnTo>
                  <a:lnTo>
                    <a:pt x="101" y="1202"/>
                  </a:lnTo>
                  <a:cubicBezTo>
                    <a:pt x="101" y="1202"/>
                    <a:pt x="101" y="1168"/>
                    <a:pt x="101" y="1168"/>
                  </a:cubicBezTo>
                  <a:cubicBezTo>
                    <a:pt x="134" y="1168"/>
                    <a:pt x="134" y="1135"/>
                    <a:pt x="101" y="1135"/>
                  </a:cubicBezTo>
                  <a:lnTo>
                    <a:pt x="68" y="335"/>
                  </a:lnTo>
                  <a:cubicBezTo>
                    <a:pt x="68" y="335"/>
                    <a:pt x="68" y="301"/>
                    <a:pt x="68" y="3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6"/>
            <p:cNvSpPr/>
            <p:nvPr/>
          </p:nvSpPr>
          <p:spPr>
            <a:xfrm>
              <a:off x="3978850" y="2456375"/>
              <a:ext cx="9200" cy="28800"/>
            </a:xfrm>
            <a:custGeom>
              <a:avLst/>
              <a:gdLst/>
              <a:ahLst/>
              <a:cxnLst/>
              <a:rect l="l" t="t" r="r" b="b"/>
              <a:pathLst>
                <a:path w="368" h="1152" extrusionOk="0">
                  <a:moveTo>
                    <a:pt x="134" y="0"/>
                  </a:moveTo>
                  <a:lnTo>
                    <a:pt x="100" y="34"/>
                  </a:lnTo>
                  <a:lnTo>
                    <a:pt x="67" y="34"/>
                  </a:lnTo>
                  <a:cubicBezTo>
                    <a:pt x="67" y="67"/>
                    <a:pt x="67" y="67"/>
                    <a:pt x="67" y="100"/>
                  </a:cubicBezTo>
                  <a:lnTo>
                    <a:pt x="67" y="367"/>
                  </a:lnTo>
                  <a:lnTo>
                    <a:pt x="0" y="400"/>
                  </a:lnTo>
                  <a:lnTo>
                    <a:pt x="0" y="434"/>
                  </a:lnTo>
                  <a:cubicBezTo>
                    <a:pt x="0" y="434"/>
                    <a:pt x="0" y="467"/>
                    <a:pt x="0" y="467"/>
                  </a:cubicBezTo>
                  <a:lnTo>
                    <a:pt x="0" y="534"/>
                  </a:lnTo>
                  <a:cubicBezTo>
                    <a:pt x="0" y="534"/>
                    <a:pt x="0" y="534"/>
                    <a:pt x="0" y="567"/>
                  </a:cubicBezTo>
                  <a:lnTo>
                    <a:pt x="67" y="501"/>
                  </a:lnTo>
                  <a:lnTo>
                    <a:pt x="67" y="934"/>
                  </a:lnTo>
                  <a:cubicBezTo>
                    <a:pt x="67" y="1001"/>
                    <a:pt x="100" y="1068"/>
                    <a:pt x="134" y="1101"/>
                  </a:cubicBezTo>
                  <a:cubicBezTo>
                    <a:pt x="150" y="1134"/>
                    <a:pt x="167" y="1151"/>
                    <a:pt x="188" y="1151"/>
                  </a:cubicBezTo>
                  <a:cubicBezTo>
                    <a:pt x="209" y="1151"/>
                    <a:pt x="234" y="1134"/>
                    <a:pt x="267" y="1101"/>
                  </a:cubicBezTo>
                  <a:lnTo>
                    <a:pt x="334" y="1068"/>
                  </a:lnTo>
                  <a:lnTo>
                    <a:pt x="367" y="1068"/>
                  </a:lnTo>
                  <a:cubicBezTo>
                    <a:pt x="367" y="1034"/>
                    <a:pt x="367" y="1034"/>
                    <a:pt x="367" y="1001"/>
                  </a:cubicBezTo>
                  <a:lnTo>
                    <a:pt x="367" y="968"/>
                  </a:lnTo>
                  <a:cubicBezTo>
                    <a:pt x="367" y="968"/>
                    <a:pt x="367" y="934"/>
                    <a:pt x="367" y="934"/>
                  </a:cubicBezTo>
                  <a:lnTo>
                    <a:pt x="334" y="934"/>
                  </a:lnTo>
                  <a:lnTo>
                    <a:pt x="267" y="968"/>
                  </a:lnTo>
                  <a:lnTo>
                    <a:pt x="200" y="968"/>
                  </a:lnTo>
                  <a:cubicBezTo>
                    <a:pt x="200" y="968"/>
                    <a:pt x="200" y="934"/>
                    <a:pt x="200" y="934"/>
                  </a:cubicBezTo>
                  <a:lnTo>
                    <a:pt x="200" y="867"/>
                  </a:lnTo>
                  <a:lnTo>
                    <a:pt x="167" y="434"/>
                  </a:lnTo>
                  <a:lnTo>
                    <a:pt x="301" y="367"/>
                  </a:lnTo>
                  <a:cubicBezTo>
                    <a:pt x="301" y="367"/>
                    <a:pt x="301" y="334"/>
                    <a:pt x="301" y="334"/>
                  </a:cubicBezTo>
                  <a:cubicBezTo>
                    <a:pt x="301" y="334"/>
                    <a:pt x="301" y="300"/>
                    <a:pt x="301" y="300"/>
                  </a:cubicBezTo>
                  <a:lnTo>
                    <a:pt x="301" y="234"/>
                  </a:lnTo>
                  <a:lnTo>
                    <a:pt x="167" y="300"/>
                  </a:lnTo>
                  <a:lnTo>
                    <a:pt x="167" y="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6"/>
            <p:cNvSpPr/>
            <p:nvPr/>
          </p:nvSpPr>
          <p:spPr>
            <a:xfrm>
              <a:off x="3988850" y="2455525"/>
              <a:ext cx="13375" cy="24225"/>
            </a:xfrm>
            <a:custGeom>
              <a:avLst/>
              <a:gdLst/>
              <a:ahLst/>
              <a:cxnLst/>
              <a:rect l="l" t="t" r="r" b="b"/>
              <a:pathLst>
                <a:path w="535" h="969" extrusionOk="0">
                  <a:moveTo>
                    <a:pt x="351" y="143"/>
                  </a:moveTo>
                  <a:cubicBezTo>
                    <a:pt x="368" y="143"/>
                    <a:pt x="384" y="151"/>
                    <a:pt x="401" y="168"/>
                  </a:cubicBezTo>
                  <a:cubicBezTo>
                    <a:pt x="434" y="201"/>
                    <a:pt x="468" y="268"/>
                    <a:pt x="434" y="301"/>
                  </a:cubicBezTo>
                  <a:lnTo>
                    <a:pt x="167" y="479"/>
                  </a:lnTo>
                  <a:lnTo>
                    <a:pt x="167" y="401"/>
                  </a:lnTo>
                  <a:cubicBezTo>
                    <a:pt x="167" y="368"/>
                    <a:pt x="167" y="334"/>
                    <a:pt x="201" y="301"/>
                  </a:cubicBezTo>
                  <a:lnTo>
                    <a:pt x="234" y="234"/>
                  </a:lnTo>
                  <a:cubicBezTo>
                    <a:pt x="234" y="201"/>
                    <a:pt x="267" y="201"/>
                    <a:pt x="301" y="168"/>
                  </a:cubicBezTo>
                  <a:cubicBezTo>
                    <a:pt x="318" y="151"/>
                    <a:pt x="334" y="143"/>
                    <a:pt x="351" y="143"/>
                  </a:cubicBezTo>
                  <a:close/>
                  <a:moveTo>
                    <a:pt x="401" y="1"/>
                  </a:moveTo>
                  <a:cubicBezTo>
                    <a:pt x="368" y="1"/>
                    <a:pt x="334" y="1"/>
                    <a:pt x="301" y="34"/>
                  </a:cubicBezTo>
                  <a:cubicBezTo>
                    <a:pt x="267" y="34"/>
                    <a:pt x="234" y="68"/>
                    <a:pt x="201" y="101"/>
                  </a:cubicBezTo>
                  <a:cubicBezTo>
                    <a:pt x="167" y="134"/>
                    <a:pt x="134" y="201"/>
                    <a:pt x="134" y="234"/>
                  </a:cubicBezTo>
                  <a:cubicBezTo>
                    <a:pt x="101" y="268"/>
                    <a:pt x="67" y="334"/>
                    <a:pt x="67" y="368"/>
                  </a:cubicBezTo>
                  <a:cubicBezTo>
                    <a:pt x="67" y="434"/>
                    <a:pt x="34" y="468"/>
                    <a:pt x="34" y="535"/>
                  </a:cubicBezTo>
                  <a:cubicBezTo>
                    <a:pt x="34" y="601"/>
                    <a:pt x="1" y="668"/>
                    <a:pt x="1" y="701"/>
                  </a:cubicBezTo>
                  <a:cubicBezTo>
                    <a:pt x="1" y="768"/>
                    <a:pt x="34" y="801"/>
                    <a:pt x="34" y="868"/>
                  </a:cubicBezTo>
                  <a:cubicBezTo>
                    <a:pt x="34" y="901"/>
                    <a:pt x="67" y="901"/>
                    <a:pt x="101" y="935"/>
                  </a:cubicBezTo>
                  <a:cubicBezTo>
                    <a:pt x="101" y="968"/>
                    <a:pt x="134" y="968"/>
                    <a:pt x="167" y="968"/>
                  </a:cubicBezTo>
                  <a:lnTo>
                    <a:pt x="267" y="968"/>
                  </a:lnTo>
                  <a:cubicBezTo>
                    <a:pt x="301" y="935"/>
                    <a:pt x="334" y="901"/>
                    <a:pt x="368" y="868"/>
                  </a:cubicBezTo>
                  <a:cubicBezTo>
                    <a:pt x="401" y="835"/>
                    <a:pt x="401" y="801"/>
                    <a:pt x="434" y="768"/>
                  </a:cubicBezTo>
                  <a:cubicBezTo>
                    <a:pt x="434" y="768"/>
                    <a:pt x="468" y="735"/>
                    <a:pt x="468" y="701"/>
                  </a:cubicBezTo>
                  <a:cubicBezTo>
                    <a:pt x="501" y="668"/>
                    <a:pt x="501" y="635"/>
                    <a:pt x="501" y="601"/>
                  </a:cubicBezTo>
                  <a:lnTo>
                    <a:pt x="434" y="601"/>
                  </a:lnTo>
                  <a:lnTo>
                    <a:pt x="368" y="701"/>
                  </a:lnTo>
                  <a:cubicBezTo>
                    <a:pt x="368" y="735"/>
                    <a:pt x="334" y="768"/>
                    <a:pt x="301" y="768"/>
                  </a:cubicBezTo>
                  <a:cubicBezTo>
                    <a:pt x="284" y="785"/>
                    <a:pt x="259" y="793"/>
                    <a:pt x="234" y="793"/>
                  </a:cubicBezTo>
                  <a:cubicBezTo>
                    <a:pt x="209" y="793"/>
                    <a:pt x="184" y="785"/>
                    <a:pt x="167" y="768"/>
                  </a:cubicBezTo>
                  <a:cubicBezTo>
                    <a:pt x="134" y="735"/>
                    <a:pt x="134" y="668"/>
                    <a:pt x="134" y="635"/>
                  </a:cubicBezTo>
                  <a:lnTo>
                    <a:pt x="501" y="401"/>
                  </a:lnTo>
                  <a:lnTo>
                    <a:pt x="534" y="401"/>
                  </a:lnTo>
                  <a:cubicBezTo>
                    <a:pt x="534" y="368"/>
                    <a:pt x="534" y="368"/>
                    <a:pt x="534" y="334"/>
                  </a:cubicBezTo>
                  <a:lnTo>
                    <a:pt x="534" y="301"/>
                  </a:lnTo>
                  <a:cubicBezTo>
                    <a:pt x="534" y="234"/>
                    <a:pt x="534" y="201"/>
                    <a:pt x="534" y="134"/>
                  </a:cubicBezTo>
                  <a:cubicBezTo>
                    <a:pt x="501" y="101"/>
                    <a:pt x="501" y="68"/>
                    <a:pt x="468" y="34"/>
                  </a:cubicBezTo>
                  <a:cubicBezTo>
                    <a:pt x="468" y="1"/>
                    <a:pt x="434" y="1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6"/>
            <p:cNvSpPr/>
            <p:nvPr/>
          </p:nvSpPr>
          <p:spPr>
            <a:xfrm>
              <a:off x="4008025" y="2440725"/>
              <a:ext cx="18375" cy="31500"/>
            </a:xfrm>
            <a:custGeom>
              <a:avLst/>
              <a:gdLst/>
              <a:ahLst/>
              <a:cxnLst/>
              <a:rect l="l" t="t" r="r" b="b"/>
              <a:pathLst>
                <a:path w="735" h="1260" extrusionOk="0">
                  <a:moveTo>
                    <a:pt x="597" y="1"/>
                  </a:moveTo>
                  <a:cubicBezTo>
                    <a:pt x="568" y="1"/>
                    <a:pt x="535" y="9"/>
                    <a:pt x="501" y="26"/>
                  </a:cubicBezTo>
                  <a:lnTo>
                    <a:pt x="434" y="92"/>
                  </a:lnTo>
                  <a:cubicBezTo>
                    <a:pt x="434" y="92"/>
                    <a:pt x="401" y="126"/>
                    <a:pt x="401" y="159"/>
                  </a:cubicBezTo>
                  <a:cubicBezTo>
                    <a:pt x="401" y="159"/>
                    <a:pt x="368" y="193"/>
                    <a:pt x="368" y="226"/>
                  </a:cubicBezTo>
                  <a:cubicBezTo>
                    <a:pt x="368" y="226"/>
                    <a:pt x="334" y="259"/>
                    <a:pt x="334" y="293"/>
                  </a:cubicBezTo>
                  <a:cubicBezTo>
                    <a:pt x="334" y="259"/>
                    <a:pt x="301" y="226"/>
                    <a:pt x="268" y="226"/>
                  </a:cubicBezTo>
                  <a:cubicBezTo>
                    <a:pt x="234" y="226"/>
                    <a:pt x="201" y="226"/>
                    <a:pt x="168" y="259"/>
                  </a:cubicBezTo>
                  <a:lnTo>
                    <a:pt x="101" y="293"/>
                  </a:lnTo>
                  <a:cubicBezTo>
                    <a:pt x="101" y="293"/>
                    <a:pt x="68" y="326"/>
                    <a:pt x="68" y="326"/>
                  </a:cubicBezTo>
                  <a:cubicBezTo>
                    <a:pt x="68" y="359"/>
                    <a:pt x="34" y="393"/>
                    <a:pt x="34" y="393"/>
                  </a:cubicBezTo>
                  <a:cubicBezTo>
                    <a:pt x="1" y="393"/>
                    <a:pt x="1" y="393"/>
                    <a:pt x="1" y="426"/>
                  </a:cubicBezTo>
                  <a:cubicBezTo>
                    <a:pt x="1" y="426"/>
                    <a:pt x="1" y="426"/>
                    <a:pt x="1" y="459"/>
                  </a:cubicBezTo>
                  <a:lnTo>
                    <a:pt x="1" y="1227"/>
                  </a:lnTo>
                  <a:cubicBezTo>
                    <a:pt x="1" y="1227"/>
                    <a:pt x="1" y="1260"/>
                    <a:pt x="1" y="1260"/>
                  </a:cubicBezTo>
                  <a:lnTo>
                    <a:pt x="34" y="1260"/>
                  </a:lnTo>
                  <a:lnTo>
                    <a:pt x="68" y="1227"/>
                  </a:lnTo>
                  <a:cubicBezTo>
                    <a:pt x="101" y="1193"/>
                    <a:pt x="101" y="1193"/>
                    <a:pt x="68" y="1193"/>
                  </a:cubicBezTo>
                  <a:lnTo>
                    <a:pt x="68" y="726"/>
                  </a:lnTo>
                  <a:cubicBezTo>
                    <a:pt x="68" y="660"/>
                    <a:pt x="101" y="593"/>
                    <a:pt x="101" y="526"/>
                  </a:cubicBezTo>
                  <a:cubicBezTo>
                    <a:pt x="134" y="459"/>
                    <a:pt x="168" y="426"/>
                    <a:pt x="201" y="393"/>
                  </a:cubicBezTo>
                  <a:lnTo>
                    <a:pt x="301" y="393"/>
                  </a:lnTo>
                  <a:cubicBezTo>
                    <a:pt x="334" y="459"/>
                    <a:pt x="334" y="526"/>
                    <a:pt x="334" y="593"/>
                  </a:cubicBezTo>
                  <a:lnTo>
                    <a:pt x="334" y="1026"/>
                  </a:lnTo>
                  <a:cubicBezTo>
                    <a:pt x="334" y="1026"/>
                    <a:pt x="334" y="1026"/>
                    <a:pt x="334" y="1060"/>
                  </a:cubicBezTo>
                  <a:lnTo>
                    <a:pt x="368" y="1026"/>
                  </a:lnTo>
                  <a:cubicBezTo>
                    <a:pt x="401" y="1026"/>
                    <a:pt x="401" y="1026"/>
                    <a:pt x="401" y="993"/>
                  </a:cubicBezTo>
                  <a:cubicBezTo>
                    <a:pt x="401" y="993"/>
                    <a:pt x="401" y="960"/>
                    <a:pt x="401" y="960"/>
                  </a:cubicBezTo>
                  <a:lnTo>
                    <a:pt x="401" y="493"/>
                  </a:lnTo>
                  <a:cubicBezTo>
                    <a:pt x="401" y="426"/>
                    <a:pt x="401" y="359"/>
                    <a:pt x="434" y="293"/>
                  </a:cubicBezTo>
                  <a:cubicBezTo>
                    <a:pt x="468" y="259"/>
                    <a:pt x="501" y="226"/>
                    <a:pt x="535" y="193"/>
                  </a:cubicBezTo>
                  <a:cubicBezTo>
                    <a:pt x="551" y="176"/>
                    <a:pt x="568" y="168"/>
                    <a:pt x="585" y="168"/>
                  </a:cubicBezTo>
                  <a:cubicBezTo>
                    <a:pt x="601" y="168"/>
                    <a:pt x="618" y="176"/>
                    <a:pt x="635" y="193"/>
                  </a:cubicBezTo>
                  <a:cubicBezTo>
                    <a:pt x="668" y="259"/>
                    <a:pt x="668" y="293"/>
                    <a:pt x="668" y="359"/>
                  </a:cubicBezTo>
                  <a:lnTo>
                    <a:pt x="668" y="826"/>
                  </a:lnTo>
                  <a:lnTo>
                    <a:pt x="735" y="826"/>
                  </a:lnTo>
                  <a:lnTo>
                    <a:pt x="735" y="793"/>
                  </a:lnTo>
                  <a:cubicBezTo>
                    <a:pt x="735" y="793"/>
                    <a:pt x="735" y="760"/>
                    <a:pt x="735" y="760"/>
                  </a:cubicBezTo>
                  <a:lnTo>
                    <a:pt x="735" y="293"/>
                  </a:lnTo>
                  <a:cubicBezTo>
                    <a:pt x="735" y="193"/>
                    <a:pt x="701" y="126"/>
                    <a:pt x="668" y="26"/>
                  </a:cubicBezTo>
                  <a:cubicBezTo>
                    <a:pt x="651" y="9"/>
                    <a:pt x="626" y="1"/>
                    <a:pt x="59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6"/>
            <p:cNvSpPr/>
            <p:nvPr/>
          </p:nvSpPr>
          <p:spPr>
            <a:xfrm>
              <a:off x="4028875" y="2432175"/>
              <a:ext cx="11700" cy="25050"/>
            </a:xfrm>
            <a:custGeom>
              <a:avLst/>
              <a:gdLst/>
              <a:ahLst/>
              <a:cxnLst/>
              <a:rect l="l" t="t" r="r" b="b"/>
              <a:pathLst>
                <a:path w="468" h="1002" extrusionOk="0">
                  <a:moveTo>
                    <a:pt x="368" y="434"/>
                  </a:moveTo>
                  <a:lnTo>
                    <a:pt x="368" y="501"/>
                  </a:lnTo>
                  <a:cubicBezTo>
                    <a:pt x="368" y="535"/>
                    <a:pt x="368" y="568"/>
                    <a:pt x="368" y="601"/>
                  </a:cubicBezTo>
                  <a:cubicBezTo>
                    <a:pt x="368" y="635"/>
                    <a:pt x="334" y="668"/>
                    <a:pt x="334" y="701"/>
                  </a:cubicBezTo>
                  <a:cubicBezTo>
                    <a:pt x="334" y="735"/>
                    <a:pt x="301" y="735"/>
                    <a:pt x="268" y="768"/>
                  </a:cubicBezTo>
                  <a:cubicBezTo>
                    <a:pt x="268" y="801"/>
                    <a:pt x="234" y="835"/>
                    <a:pt x="201" y="835"/>
                  </a:cubicBezTo>
                  <a:lnTo>
                    <a:pt x="101" y="835"/>
                  </a:lnTo>
                  <a:cubicBezTo>
                    <a:pt x="101" y="801"/>
                    <a:pt x="101" y="801"/>
                    <a:pt x="101" y="801"/>
                  </a:cubicBezTo>
                  <a:cubicBezTo>
                    <a:pt x="101" y="735"/>
                    <a:pt x="101" y="701"/>
                    <a:pt x="134" y="668"/>
                  </a:cubicBezTo>
                  <a:cubicBezTo>
                    <a:pt x="168" y="635"/>
                    <a:pt x="201" y="568"/>
                    <a:pt x="234" y="568"/>
                  </a:cubicBezTo>
                  <a:lnTo>
                    <a:pt x="368" y="434"/>
                  </a:lnTo>
                  <a:close/>
                  <a:moveTo>
                    <a:pt x="368" y="1"/>
                  </a:moveTo>
                  <a:cubicBezTo>
                    <a:pt x="334" y="1"/>
                    <a:pt x="301" y="1"/>
                    <a:pt x="268" y="34"/>
                  </a:cubicBezTo>
                  <a:cubicBezTo>
                    <a:pt x="234" y="34"/>
                    <a:pt x="201" y="68"/>
                    <a:pt x="201" y="68"/>
                  </a:cubicBezTo>
                  <a:lnTo>
                    <a:pt x="101" y="168"/>
                  </a:lnTo>
                  <a:cubicBezTo>
                    <a:pt x="101" y="201"/>
                    <a:pt x="101" y="234"/>
                    <a:pt x="67" y="268"/>
                  </a:cubicBezTo>
                  <a:cubicBezTo>
                    <a:pt x="67" y="301"/>
                    <a:pt x="67" y="334"/>
                    <a:pt x="34" y="368"/>
                  </a:cubicBezTo>
                  <a:lnTo>
                    <a:pt x="134" y="368"/>
                  </a:lnTo>
                  <a:cubicBezTo>
                    <a:pt x="134" y="368"/>
                    <a:pt x="134" y="334"/>
                    <a:pt x="134" y="334"/>
                  </a:cubicBezTo>
                  <a:cubicBezTo>
                    <a:pt x="134" y="301"/>
                    <a:pt x="134" y="268"/>
                    <a:pt x="168" y="234"/>
                  </a:cubicBezTo>
                  <a:cubicBezTo>
                    <a:pt x="168" y="234"/>
                    <a:pt x="201" y="201"/>
                    <a:pt x="234" y="168"/>
                  </a:cubicBezTo>
                  <a:lnTo>
                    <a:pt x="334" y="168"/>
                  </a:lnTo>
                  <a:cubicBezTo>
                    <a:pt x="368" y="201"/>
                    <a:pt x="368" y="234"/>
                    <a:pt x="368" y="301"/>
                  </a:cubicBezTo>
                  <a:lnTo>
                    <a:pt x="201" y="434"/>
                  </a:lnTo>
                  <a:lnTo>
                    <a:pt x="134" y="501"/>
                  </a:lnTo>
                  <a:cubicBezTo>
                    <a:pt x="101" y="535"/>
                    <a:pt x="67" y="568"/>
                    <a:pt x="67" y="601"/>
                  </a:cubicBezTo>
                  <a:cubicBezTo>
                    <a:pt x="34" y="668"/>
                    <a:pt x="34" y="701"/>
                    <a:pt x="1" y="735"/>
                  </a:cubicBezTo>
                  <a:cubicBezTo>
                    <a:pt x="1" y="768"/>
                    <a:pt x="1" y="801"/>
                    <a:pt x="1" y="868"/>
                  </a:cubicBezTo>
                  <a:cubicBezTo>
                    <a:pt x="1" y="901"/>
                    <a:pt x="1" y="901"/>
                    <a:pt x="34" y="935"/>
                  </a:cubicBezTo>
                  <a:cubicBezTo>
                    <a:pt x="34" y="968"/>
                    <a:pt x="34" y="968"/>
                    <a:pt x="67" y="1002"/>
                  </a:cubicBezTo>
                  <a:lnTo>
                    <a:pt x="134" y="1002"/>
                  </a:lnTo>
                  <a:cubicBezTo>
                    <a:pt x="168" y="968"/>
                    <a:pt x="168" y="968"/>
                    <a:pt x="201" y="968"/>
                  </a:cubicBezTo>
                  <a:lnTo>
                    <a:pt x="268" y="935"/>
                  </a:lnTo>
                  <a:lnTo>
                    <a:pt x="301" y="868"/>
                  </a:lnTo>
                  <a:lnTo>
                    <a:pt x="368" y="801"/>
                  </a:lnTo>
                  <a:cubicBezTo>
                    <a:pt x="368" y="768"/>
                    <a:pt x="401" y="735"/>
                    <a:pt x="401" y="735"/>
                  </a:cubicBezTo>
                  <a:lnTo>
                    <a:pt x="401" y="801"/>
                  </a:lnTo>
                  <a:lnTo>
                    <a:pt x="468" y="801"/>
                  </a:lnTo>
                  <a:cubicBezTo>
                    <a:pt x="468" y="801"/>
                    <a:pt x="468" y="768"/>
                    <a:pt x="468" y="768"/>
                  </a:cubicBezTo>
                  <a:cubicBezTo>
                    <a:pt x="468" y="768"/>
                    <a:pt x="468" y="735"/>
                    <a:pt x="468" y="735"/>
                  </a:cubicBezTo>
                  <a:lnTo>
                    <a:pt x="468" y="234"/>
                  </a:lnTo>
                  <a:cubicBezTo>
                    <a:pt x="468" y="168"/>
                    <a:pt x="468" y="134"/>
                    <a:pt x="468" y="101"/>
                  </a:cubicBezTo>
                  <a:cubicBezTo>
                    <a:pt x="468" y="68"/>
                    <a:pt x="434" y="34"/>
                    <a:pt x="4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6"/>
            <p:cNvSpPr/>
            <p:nvPr/>
          </p:nvSpPr>
          <p:spPr>
            <a:xfrm>
              <a:off x="4045550" y="2423000"/>
              <a:ext cx="11700" cy="34225"/>
            </a:xfrm>
            <a:custGeom>
              <a:avLst/>
              <a:gdLst/>
              <a:ahLst/>
              <a:cxnLst/>
              <a:rect l="l" t="t" r="r" b="b"/>
              <a:pathLst>
                <a:path w="468" h="1369" extrusionOk="0">
                  <a:moveTo>
                    <a:pt x="284" y="176"/>
                  </a:moveTo>
                  <a:cubicBezTo>
                    <a:pt x="301" y="176"/>
                    <a:pt x="318" y="184"/>
                    <a:pt x="334" y="201"/>
                  </a:cubicBezTo>
                  <a:cubicBezTo>
                    <a:pt x="368" y="234"/>
                    <a:pt x="401" y="301"/>
                    <a:pt x="401" y="368"/>
                  </a:cubicBezTo>
                  <a:cubicBezTo>
                    <a:pt x="401" y="401"/>
                    <a:pt x="401" y="435"/>
                    <a:pt x="401" y="468"/>
                  </a:cubicBezTo>
                  <a:cubicBezTo>
                    <a:pt x="401" y="535"/>
                    <a:pt x="368" y="601"/>
                    <a:pt x="334" y="668"/>
                  </a:cubicBezTo>
                  <a:cubicBezTo>
                    <a:pt x="334" y="735"/>
                    <a:pt x="268" y="768"/>
                    <a:pt x="234" y="801"/>
                  </a:cubicBezTo>
                  <a:cubicBezTo>
                    <a:pt x="201" y="818"/>
                    <a:pt x="176" y="826"/>
                    <a:pt x="159" y="826"/>
                  </a:cubicBezTo>
                  <a:cubicBezTo>
                    <a:pt x="143" y="826"/>
                    <a:pt x="134" y="818"/>
                    <a:pt x="134" y="801"/>
                  </a:cubicBezTo>
                  <a:cubicBezTo>
                    <a:pt x="101" y="768"/>
                    <a:pt x="68" y="701"/>
                    <a:pt x="68" y="668"/>
                  </a:cubicBezTo>
                  <a:lnTo>
                    <a:pt x="68" y="535"/>
                  </a:lnTo>
                  <a:lnTo>
                    <a:pt x="68" y="501"/>
                  </a:lnTo>
                  <a:cubicBezTo>
                    <a:pt x="68" y="435"/>
                    <a:pt x="101" y="401"/>
                    <a:pt x="134" y="334"/>
                  </a:cubicBezTo>
                  <a:cubicBezTo>
                    <a:pt x="134" y="268"/>
                    <a:pt x="168" y="234"/>
                    <a:pt x="234" y="201"/>
                  </a:cubicBezTo>
                  <a:cubicBezTo>
                    <a:pt x="251" y="184"/>
                    <a:pt x="268" y="176"/>
                    <a:pt x="284" y="176"/>
                  </a:cubicBezTo>
                  <a:close/>
                  <a:moveTo>
                    <a:pt x="334" y="1"/>
                  </a:moveTo>
                  <a:cubicBezTo>
                    <a:pt x="301" y="1"/>
                    <a:pt x="268" y="1"/>
                    <a:pt x="234" y="34"/>
                  </a:cubicBezTo>
                  <a:cubicBezTo>
                    <a:pt x="168" y="68"/>
                    <a:pt x="134" y="101"/>
                    <a:pt x="134" y="134"/>
                  </a:cubicBezTo>
                  <a:cubicBezTo>
                    <a:pt x="101" y="168"/>
                    <a:pt x="68" y="201"/>
                    <a:pt x="68" y="234"/>
                  </a:cubicBezTo>
                  <a:lnTo>
                    <a:pt x="68" y="201"/>
                  </a:lnTo>
                  <a:lnTo>
                    <a:pt x="68" y="168"/>
                  </a:lnTo>
                  <a:lnTo>
                    <a:pt x="34" y="168"/>
                  </a:lnTo>
                  <a:lnTo>
                    <a:pt x="1" y="201"/>
                  </a:lnTo>
                  <a:cubicBezTo>
                    <a:pt x="1" y="234"/>
                    <a:pt x="1" y="234"/>
                    <a:pt x="1" y="268"/>
                  </a:cubicBezTo>
                  <a:lnTo>
                    <a:pt x="1" y="1369"/>
                  </a:lnTo>
                  <a:lnTo>
                    <a:pt x="68" y="1369"/>
                  </a:lnTo>
                  <a:cubicBezTo>
                    <a:pt x="68" y="1335"/>
                    <a:pt x="68" y="1335"/>
                    <a:pt x="68" y="1335"/>
                  </a:cubicBezTo>
                  <a:cubicBezTo>
                    <a:pt x="68" y="1335"/>
                    <a:pt x="68" y="1302"/>
                    <a:pt x="68" y="1302"/>
                  </a:cubicBezTo>
                  <a:lnTo>
                    <a:pt x="68" y="935"/>
                  </a:lnTo>
                  <a:cubicBezTo>
                    <a:pt x="101" y="935"/>
                    <a:pt x="101" y="968"/>
                    <a:pt x="134" y="968"/>
                  </a:cubicBezTo>
                  <a:cubicBezTo>
                    <a:pt x="168" y="968"/>
                    <a:pt x="201" y="968"/>
                    <a:pt x="234" y="935"/>
                  </a:cubicBezTo>
                  <a:cubicBezTo>
                    <a:pt x="268" y="902"/>
                    <a:pt x="301" y="902"/>
                    <a:pt x="301" y="868"/>
                  </a:cubicBezTo>
                  <a:cubicBezTo>
                    <a:pt x="334" y="835"/>
                    <a:pt x="368" y="768"/>
                    <a:pt x="368" y="735"/>
                  </a:cubicBezTo>
                  <a:cubicBezTo>
                    <a:pt x="435" y="635"/>
                    <a:pt x="468" y="501"/>
                    <a:pt x="468" y="401"/>
                  </a:cubicBezTo>
                  <a:lnTo>
                    <a:pt x="468" y="334"/>
                  </a:lnTo>
                  <a:lnTo>
                    <a:pt x="468" y="301"/>
                  </a:lnTo>
                  <a:cubicBezTo>
                    <a:pt x="468" y="234"/>
                    <a:pt x="468" y="201"/>
                    <a:pt x="468" y="134"/>
                  </a:cubicBezTo>
                  <a:cubicBezTo>
                    <a:pt x="435" y="101"/>
                    <a:pt x="435" y="68"/>
                    <a:pt x="401" y="34"/>
                  </a:cubicBezTo>
                  <a:cubicBezTo>
                    <a:pt x="368" y="34"/>
                    <a:pt x="334" y="1"/>
                    <a:pt x="3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6"/>
            <p:cNvSpPr/>
            <p:nvPr/>
          </p:nvSpPr>
          <p:spPr>
            <a:xfrm>
              <a:off x="4103100" y="2379650"/>
              <a:ext cx="13375" cy="34200"/>
            </a:xfrm>
            <a:custGeom>
              <a:avLst/>
              <a:gdLst/>
              <a:ahLst/>
              <a:cxnLst/>
              <a:rect l="l" t="t" r="r" b="b"/>
              <a:pathLst>
                <a:path w="535" h="1368" extrusionOk="0">
                  <a:moveTo>
                    <a:pt x="501" y="0"/>
                  </a:moveTo>
                  <a:lnTo>
                    <a:pt x="34" y="267"/>
                  </a:lnTo>
                  <a:cubicBezTo>
                    <a:pt x="34" y="301"/>
                    <a:pt x="34" y="301"/>
                    <a:pt x="34" y="301"/>
                  </a:cubicBezTo>
                  <a:lnTo>
                    <a:pt x="34" y="367"/>
                  </a:lnTo>
                  <a:cubicBezTo>
                    <a:pt x="34" y="367"/>
                    <a:pt x="34" y="401"/>
                    <a:pt x="34" y="401"/>
                  </a:cubicBezTo>
                  <a:lnTo>
                    <a:pt x="434" y="200"/>
                  </a:lnTo>
                  <a:lnTo>
                    <a:pt x="434" y="768"/>
                  </a:lnTo>
                  <a:cubicBezTo>
                    <a:pt x="434" y="868"/>
                    <a:pt x="401" y="934"/>
                    <a:pt x="367" y="1034"/>
                  </a:cubicBezTo>
                  <a:cubicBezTo>
                    <a:pt x="334" y="1101"/>
                    <a:pt x="301" y="1134"/>
                    <a:pt x="234" y="1168"/>
                  </a:cubicBezTo>
                  <a:cubicBezTo>
                    <a:pt x="234" y="1201"/>
                    <a:pt x="201" y="1201"/>
                    <a:pt x="167" y="1201"/>
                  </a:cubicBezTo>
                  <a:lnTo>
                    <a:pt x="101" y="1201"/>
                  </a:lnTo>
                  <a:cubicBezTo>
                    <a:pt x="101" y="1201"/>
                    <a:pt x="67" y="1168"/>
                    <a:pt x="67" y="1168"/>
                  </a:cubicBezTo>
                  <a:cubicBezTo>
                    <a:pt x="67" y="1134"/>
                    <a:pt x="101" y="1101"/>
                    <a:pt x="67" y="1101"/>
                  </a:cubicBezTo>
                  <a:lnTo>
                    <a:pt x="67" y="1068"/>
                  </a:lnTo>
                  <a:lnTo>
                    <a:pt x="1" y="1101"/>
                  </a:lnTo>
                  <a:cubicBezTo>
                    <a:pt x="1" y="1134"/>
                    <a:pt x="1" y="1134"/>
                    <a:pt x="1" y="1134"/>
                  </a:cubicBezTo>
                  <a:cubicBezTo>
                    <a:pt x="1" y="1168"/>
                    <a:pt x="1" y="1235"/>
                    <a:pt x="1" y="1268"/>
                  </a:cubicBezTo>
                  <a:cubicBezTo>
                    <a:pt x="1" y="1301"/>
                    <a:pt x="34" y="1335"/>
                    <a:pt x="67" y="1368"/>
                  </a:cubicBezTo>
                  <a:lnTo>
                    <a:pt x="134" y="1368"/>
                  </a:lnTo>
                  <a:cubicBezTo>
                    <a:pt x="201" y="1368"/>
                    <a:pt x="234" y="1368"/>
                    <a:pt x="267" y="1335"/>
                  </a:cubicBezTo>
                  <a:cubicBezTo>
                    <a:pt x="301" y="1301"/>
                    <a:pt x="334" y="1268"/>
                    <a:pt x="401" y="1235"/>
                  </a:cubicBezTo>
                  <a:cubicBezTo>
                    <a:pt x="434" y="1201"/>
                    <a:pt x="434" y="1168"/>
                    <a:pt x="468" y="1101"/>
                  </a:cubicBezTo>
                  <a:cubicBezTo>
                    <a:pt x="501" y="1068"/>
                    <a:pt x="501" y="1001"/>
                    <a:pt x="534" y="934"/>
                  </a:cubicBezTo>
                  <a:cubicBezTo>
                    <a:pt x="534" y="868"/>
                    <a:pt x="534" y="801"/>
                    <a:pt x="534" y="768"/>
                  </a:cubicBezTo>
                  <a:lnTo>
                    <a:pt x="501" y="34"/>
                  </a:ln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6"/>
            <p:cNvSpPr/>
            <p:nvPr/>
          </p:nvSpPr>
          <p:spPr>
            <a:xfrm>
              <a:off x="4118950" y="2379650"/>
              <a:ext cx="11700" cy="25050"/>
            </a:xfrm>
            <a:custGeom>
              <a:avLst/>
              <a:gdLst/>
              <a:ahLst/>
              <a:cxnLst/>
              <a:rect l="l" t="t" r="r" b="b"/>
              <a:pathLst>
                <a:path w="468" h="1002" extrusionOk="0">
                  <a:moveTo>
                    <a:pt x="367" y="467"/>
                  </a:moveTo>
                  <a:lnTo>
                    <a:pt x="367" y="501"/>
                  </a:lnTo>
                  <a:cubicBezTo>
                    <a:pt x="367" y="534"/>
                    <a:pt x="367" y="567"/>
                    <a:pt x="367" y="601"/>
                  </a:cubicBezTo>
                  <a:cubicBezTo>
                    <a:pt x="367" y="634"/>
                    <a:pt x="367" y="667"/>
                    <a:pt x="334" y="701"/>
                  </a:cubicBezTo>
                  <a:cubicBezTo>
                    <a:pt x="334" y="734"/>
                    <a:pt x="301" y="768"/>
                    <a:pt x="301" y="801"/>
                  </a:cubicBezTo>
                  <a:cubicBezTo>
                    <a:pt x="267" y="801"/>
                    <a:pt x="234" y="834"/>
                    <a:pt x="234" y="868"/>
                  </a:cubicBezTo>
                  <a:lnTo>
                    <a:pt x="100" y="868"/>
                  </a:lnTo>
                  <a:cubicBezTo>
                    <a:pt x="100" y="868"/>
                    <a:pt x="100" y="834"/>
                    <a:pt x="100" y="834"/>
                  </a:cubicBezTo>
                  <a:cubicBezTo>
                    <a:pt x="100" y="834"/>
                    <a:pt x="100" y="801"/>
                    <a:pt x="100" y="801"/>
                  </a:cubicBezTo>
                  <a:cubicBezTo>
                    <a:pt x="100" y="768"/>
                    <a:pt x="134" y="701"/>
                    <a:pt x="134" y="667"/>
                  </a:cubicBezTo>
                  <a:cubicBezTo>
                    <a:pt x="167" y="634"/>
                    <a:pt x="200" y="601"/>
                    <a:pt x="267" y="567"/>
                  </a:cubicBezTo>
                  <a:lnTo>
                    <a:pt x="367" y="467"/>
                  </a:lnTo>
                  <a:close/>
                  <a:moveTo>
                    <a:pt x="334" y="0"/>
                  </a:moveTo>
                  <a:cubicBezTo>
                    <a:pt x="301" y="0"/>
                    <a:pt x="267" y="34"/>
                    <a:pt x="267" y="34"/>
                  </a:cubicBezTo>
                  <a:cubicBezTo>
                    <a:pt x="234" y="67"/>
                    <a:pt x="200" y="67"/>
                    <a:pt x="167" y="100"/>
                  </a:cubicBezTo>
                  <a:lnTo>
                    <a:pt x="100" y="200"/>
                  </a:lnTo>
                  <a:cubicBezTo>
                    <a:pt x="100" y="234"/>
                    <a:pt x="67" y="267"/>
                    <a:pt x="67" y="301"/>
                  </a:cubicBezTo>
                  <a:cubicBezTo>
                    <a:pt x="67" y="301"/>
                    <a:pt x="67" y="334"/>
                    <a:pt x="67" y="367"/>
                  </a:cubicBezTo>
                  <a:cubicBezTo>
                    <a:pt x="67" y="401"/>
                    <a:pt x="34" y="401"/>
                    <a:pt x="67" y="401"/>
                  </a:cubicBezTo>
                  <a:lnTo>
                    <a:pt x="100" y="367"/>
                  </a:lnTo>
                  <a:lnTo>
                    <a:pt x="134" y="367"/>
                  </a:lnTo>
                  <a:cubicBezTo>
                    <a:pt x="134" y="334"/>
                    <a:pt x="167" y="301"/>
                    <a:pt x="167" y="267"/>
                  </a:cubicBezTo>
                  <a:cubicBezTo>
                    <a:pt x="200" y="234"/>
                    <a:pt x="234" y="200"/>
                    <a:pt x="234" y="200"/>
                  </a:cubicBezTo>
                  <a:cubicBezTo>
                    <a:pt x="251" y="184"/>
                    <a:pt x="267" y="175"/>
                    <a:pt x="284" y="175"/>
                  </a:cubicBezTo>
                  <a:cubicBezTo>
                    <a:pt x="301" y="175"/>
                    <a:pt x="317" y="184"/>
                    <a:pt x="334" y="200"/>
                  </a:cubicBezTo>
                  <a:cubicBezTo>
                    <a:pt x="367" y="200"/>
                    <a:pt x="367" y="234"/>
                    <a:pt x="367" y="301"/>
                  </a:cubicBezTo>
                  <a:lnTo>
                    <a:pt x="367" y="334"/>
                  </a:lnTo>
                  <a:lnTo>
                    <a:pt x="234" y="467"/>
                  </a:lnTo>
                  <a:lnTo>
                    <a:pt x="134" y="534"/>
                  </a:lnTo>
                  <a:cubicBezTo>
                    <a:pt x="100" y="567"/>
                    <a:pt x="100" y="601"/>
                    <a:pt x="67" y="634"/>
                  </a:cubicBezTo>
                  <a:cubicBezTo>
                    <a:pt x="34" y="667"/>
                    <a:pt x="34" y="701"/>
                    <a:pt x="34" y="734"/>
                  </a:cubicBezTo>
                  <a:cubicBezTo>
                    <a:pt x="0" y="801"/>
                    <a:pt x="0" y="834"/>
                    <a:pt x="34" y="868"/>
                  </a:cubicBezTo>
                  <a:cubicBezTo>
                    <a:pt x="0" y="901"/>
                    <a:pt x="0" y="934"/>
                    <a:pt x="34" y="968"/>
                  </a:cubicBezTo>
                  <a:cubicBezTo>
                    <a:pt x="34" y="968"/>
                    <a:pt x="34" y="1001"/>
                    <a:pt x="67" y="1001"/>
                  </a:cubicBezTo>
                  <a:lnTo>
                    <a:pt x="100" y="1001"/>
                  </a:lnTo>
                  <a:cubicBezTo>
                    <a:pt x="134" y="1001"/>
                    <a:pt x="167" y="1001"/>
                    <a:pt x="200" y="968"/>
                  </a:cubicBezTo>
                  <a:lnTo>
                    <a:pt x="234" y="934"/>
                  </a:lnTo>
                  <a:cubicBezTo>
                    <a:pt x="267" y="934"/>
                    <a:pt x="301" y="901"/>
                    <a:pt x="301" y="868"/>
                  </a:cubicBezTo>
                  <a:cubicBezTo>
                    <a:pt x="334" y="868"/>
                    <a:pt x="334" y="834"/>
                    <a:pt x="367" y="801"/>
                  </a:cubicBezTo>
                  <a:cubicBezTo>
                    <a:pt x="367" y="834"/>
                    <a:pt x="367" y="834"/>
                    <a:pt x="367" y="834"/>
                  </a:cubicBezTo>
                  <a:lnTo>
                    <a:pt x="401" y="834"/>
                  </a:lnTo>
                  <a:lnTo>
                    <a:pt x="434" y="801"/>
                  </a:lnTo>
                  <a:lnTo>
                    <a:pt x="467" y="801"/>
                  </a:lnTo>
                  <a:cubicBezTo>
                    <a:pt x="467" y="768"/>
                    <a:pt x="467" y="768"/>
                    <a:pt x="467" y="734"/>
                  </a:cubicBezTo>
                  <a:lnTo>
                    <a:pt x="467" y="234"/>
                  </a:lnTo>
                  <a:cubicBezTo>
                    <a:pt x="467" y="200"/>
                    <a:pt x="467" y="167"/>
                    <a:pt x="467" y="100"/>
                  </a:cubicBezTo>
                  <a:cubicBezTo>
                    <a:pt x="467" y="67"/>
                    <a:pt x="434" y="67"/>
                    <a:pt x="434" y="34"/>
                  </a:cubicBezTo>
                  <a:cubicBezTo>
                    <a:pt x="401" y="0"/>
                    <a:pt x="367" y="0"/>
                    <a:pt x="3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6"/>
            <p:cNvSpPr/>
            <p:nvPr/>
          </p:nvSpPr>
          <p:spPr>
            <a:xfrm>
              <a:off x="4137300" y="2370925"/>
              <a:ext cx="10850" cy="26250"/>
            </a:xfrm>
            <a:custGeom>
              <a:avLst/>
              <a:gdLst/>
              <a:ahLst/>
              <a:cxnLst/>
              <a:rect l="l" t="t" r="r" b="b"/>
              <a:pathLst>
                <a:path w="434" h="1050" extrusionOk="0">
                  <a:moveTo>
                    <a:pt x="334" y="1"/>
                  </a:moveTo>
                  <a:cubicBezTo>
                    <a:pt x="323" y="1"/>
                    <a:pt x="312" y="5"/>
                    <a:pt x="300" y="16"/>
                  </a:cubicBezTo>
                  <a:lnTo>
                    <a:pt x="234" y="16"/>
                  </a:lnTo>
                  <a:cubicBezTo>
                    <a:pt x="167" y="49"/>
                    <a:pt x="134" y="82"/>
                    <a:pt x="100" y="116"/>
                  </a:cubicBezTo>
                  <a:cubicBezTo>
                    <a:pt x="100" y="149"/>
                    <a:pt x="67" y="183"/>
                    <a:pt x="67" y="249"/>
                  </a:cubicBezTo>
                  <a:lnTo>
                    <a:pt x="67" y="183"/>
                  </a:lnTo>
                  <a:cubicBezTo>
                    <a:pt x="67" y="183"/>
                    <a:pt x="67" y="183"/>
                    <a:pt x="67" y="149"/>
                  </a:cubicBezTo>
                  <a:lnTo>
                    <a:pt x="34" y="149"/>
                  </a:lnTo>
                  <a:lnTo>
                    <a:pt x="0" y="183"/>
                  </a:lnTo>
                  <a:cubicBezTo>
                    <a:pt x="0" y="183"/>
                    <a:pt x="0" y="216"/>
                    <a:pt x="0" y="216"/>
                  </a:cubicBezTo>
                  <a:cubicBezTo>
                    <a:pt x="0" y="216"/>
                    <a:pt x="0" y="249"/>
                    <a:pt x="0" y="249"/>
                  </a:cubicBezTo>
                  <a:lnTo>
                    <a:pt x="0" y="1016"/>
                  </a:lnTo>
                  <a:cubicBezTo>
                    <a:pt x="0" y="1016"/>
                    <a:pt x="0" y="1016"/>
                    <a:pt x="0" y="1050"/>
                  </a:cubicBezTo>
                  <a:lnTo>
                    <a:pt x="34" y="1050"/>
                  </a:lnTo>
                  <a:cubicBezTo>
                    <a:pt x="67" y="1016"/>
                    <a:pt x="67" y="1016"/>
                    <a:pt x="67" y="1016"/>
                  </a:cubicBezTo>
                  <a:cubicBezTo>
                    <a:pt x="67" y="983"/>
                    <a:pt x="67" y="983"/>
                    <a:pt x="67" y="983"/>
                  </a:cubicBezTo>
                  <a:lnTo>
                    <a:pt x="67" y="516"/>
                  </a:lnTo>
                  <a:cubicBezTo>
                    <a:pt x="67" y="449"/>
                    <a:pt x="67" y="383"/>
                    <a:pt x="100" y="316"/>
                  </a:cubicBezTo>
                  <a:cubicBezTo>
                    <a:pt x="134" y="249"/>
                    <a:pt x="167" y="216"/>
                    <a:pt x="200" y="183"/>
                  </a:cubicBezTo>
                  <a:cubicBezTo>
                    <a:pt x="234" y="166"/>
                    <a:pt x="259" y="158"/>
                    <a:pt x="275" y="158"/>
                  </a:cubicBezTo>
                  <a:cubicBezTo>
                    <a:pt x="292" y="158"/>
                    <a:pt x="300" y="166"/>
                    <a:pt x="300" y="183"/>
                  </a:cubicBezTo>
                  <a:cubicBezTo>
                    <a:pt x="367" y="249"/>
                    <a:pt x="367" y="283"/>
                    <a:pt x="367" y="349"/>
                  </a:cubicBezTo>
                  <a:lnTo>
                    <a:pt x="367" y="783"/>
                  </a:lnTo>
                  <a:cubicBezTo>
                    <a:pt x="367" y="816"/>
                    <a:pt x="367" y="816"/>
                    <a:pt x="367" y="816"/>
                  </a:cubicBezTo>
                  <a:lnTo>
                    <a:pt x="434" y="816"/>
                  </a:lnTo>
                  <a:lnTo>
                    <a:pt x="434" y="783"/>
                  </a:lnTo>
                  <a:cubicBezTo>
                    <a:pt x="434" y="783"/>
                    <a:pt x="434" y="750"/>
                    <a:pt x="434" y="750"/>
                  </a:cubicBezTo>
                  <a:lnTo>
                    <a:pt x="434" y="249"/>
                  </a:lnTo>
                  <a:cubicBezTo>
                    <a:pt x="434" y="216"/>
                    <a:pt x="434" y="183"/>
                    <a:pt x="434" y="116"/>
                  </a:cubicBezTo>
                  <a:cubicBezTo>
                    <a:pt x="434" y="82"/>
                    <a:pt x="400" y="49"/>
                    <a:pt x="400" y="16"/>
                  </a:cubicBezTo>
                  <a:cubicBezTo>
                    <a:pt x="378" y="16"/>
                    <a:pt x="356" y="1"/>
                    <a:pt x="3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6"/>
            <p:cNvSpPr/>
            <p:nvPr/>
          </p:nvSpPr>
          <p:spPr>
            <a:xfrm>
              <a:off x="4158150" y="2349625"/>
              <a:ext cx="14200" cy="33375"/>
            </a:xfrm>
            <a:custGeom>
              <a:avLst/>
              <a:gdLst/>
              <a:ahLst/>
              <a:cxnLst/>
              <a:rect l="l" t="t" r="r" b="b"/>
              <a:pathLst>
                <a:path w="568" h="1335" extrusionOk="0">
                  <a:moveTo>
                    <a:pt x="467" y="0"/>
                  </a:moveTo>
                  <a:lnTo>
                    <a:pt x="100" y="234"/>
                  </a:lnTo>
                  <a:lnTo>
                    <a:pt x="67" y="234"/>
                  </a:lnTo>
                  <a:cubicBezTo>
                    <a:pt x="67" y="267"/>
                    <a:pt x="67" y="267"/>
                    <a:pt x="67" y="267"/>
                  </a:cubicBezTo>
                  <a:lnTo>
                    <a:pt x="33" y="868"/>
                  </a:lnTo>
                  <a:lnTo>
                    <a:pt x="100" y="834"/>
                  </a:lnTo>
                  <a:lnTo>
                    <a:pt x="134" y="834"/>
                  </a:lnTo>
                  <a:lnTo>
                    <a:pt x="134" y="768"/>
                  </a:lnTo>
                  <a:cubicBezTo>
                    <a:pt x="167" y="768"/>
                    <a:pt x="167" y="734"/>
                    <a:pt x="200" y="701"/>
                  </a:cubicBezTo>
                  <a:cubicBezTo>
                    <a:pt x="200" y="701"/>
                    <a:pt x="234" y="668"/>
                    <a:pt x="267" y="668"/>
                  </a:cubicBezTo>
                  <a:cubicBezTo>
                    <a:pt x="267" y="668"/>
                    <a:pt x="300" y="634"/>
                    <a:pt x="334" y="634"/>
                  </a:cubicBezTo>
                  <a:lnTo>
                    <a:pt x="367" y="634"/>
                  </a:lnTo>
                  <a:cubicBezTo>
                    <a:pt x="400" y="668"/>
                    <a:pt x="400" y="668"/>
                    <a:pt x="400" y="701"/>
                  </a:cubicBezTo>
                  <a:cubicBezTo>
                    <a:pt x="434" y="734"/>
                    <a:pt x="434" y="768"/>
                    <a:pt x="400" y="801"/>
                  </a:cubicBezTo>
                  <a:cubicBezTo>
                    <a:pt x="434" y="834"/>
                    <a:pt x="434" y="868"/>
                    <a:pt x="400" y="901"/>
                  </a:cubicBezTo>
                  <a:cubicBezTo>
                    <a:pt x="400" y="934"/>
                    <a:pt x="400" y="968"/>
                    <a:pt x="367" y="1001"/>
                  </a:cubicBezTo>
                  <a:cubicBezTo>
                    <a:pt x="367" y="1035"/>
                    <a:pt x="334" y="1068"/>
                    <a:pt x="334" y="1101"/>
                  </a:cubicBezTo>
                  <a:cubicBezTo>
                    <a:pt x="300" y="1101"/>
                    <a:pt x="267" y="1135"/>
                    <a:pt x="267" y="1135"/>
                  </a:cubicBezTo>
                  <a:cubicBezTo>
                    <a:pt x="234" y="1151"/>
                    <a:pt x="209" y="1160"/>
                    <a:pt x="188" y="1160"/>
                  </a:cubicBezTo>
                  <a:cubicBezTo>
                    <a:pt x="167" y="1160"/>
                    <a:pt x="150" y="1151"/>
                    <a:pt x="134" y="1135"/>
                  </a:cubicBezTo>
                  <a:cubicBezTo>
                    <a:pt x="100" y="1135"/>
                    <a:pt x="67" y="1101"/>
                    <a:pt x="67" y="1035"/>
                  </a:cubicBezTo>
                  <a:lnTo>
                    <a:pt x="67" y="1101"/>
                  </a:lnTo>
                  <a:lnTo>
                    <a:pt x="0" y="1135"/>
                  </a:lnTo>
                  <a:cubicBezTo>
                    <a:pt x="0" y="1201"/>
                    <a:pt x="0" y="1235"/>
                    <a:pt x="33" y="1268"/>
                  </a:cubicBezTo>
                  <a:cubicBezTo>
                    <a:pt x="33" y="1301"/>
                    <a:pt x="67" y="1335"/>
                    <a:pt x="100" y="1335"/>
                  </a:cubicBezTo>
                  <a:lnTo>
                    <a:pt x="167" y="1335"/>
                  </a:lnTo>
                  <a:cubicBezTo>
                    <a:pt x="200" y="1335"/>
                    <a:pt x="267" y="1335"/>
                    <a:pt x="300" y="1301"/>
                  </a:cubicBezTo>
                  <a:cubicBezTo>
                    <a:pt x="334" y="1268"/>
                    <a:pt x="367" y="1235"/>
                    <a:pt x="400" y="1201"/>
                  </a:cubicBezTo>
                  <a:cubicBezTo>
                    <a:pt x="434" y="1168"/>
                    <a:pt x="467" y="1135"/>
                    <a:pt x="467" y="1068"/>
                  </a:cubicBezTo>
                  <a:cubicBezTo>
                    <a:pt x="500" y="1035"/>
                    <a:pt x="534" y="968"/>
                    <a:pt x="534" y="934"/>
                  </a:cubicBezTo>
                  <a:cubicBezTo>
                    <a:pt x="567" y="868"/>
                    <a:pt x="567" y="801"/>
                    <a:pt x="567" y="734"/>
                  </a:cubicBezTo>
                  <a:cubicBezTo>
                    <a:pt x="567" y="701"/>
                    <a:pt x="567" y="634"/>
                    <a:pt x="534" y="601"/>
                  </a:cubicBezTo>
                  <a:cubicBezTo>
                    <a:pt x="534" y="568"/>
                    <a:pt x="500" y="534"/>
                    <a:pt x="467" y="501"/>
                  </a:cubicBezTo>
                  <a:cubicBezTo>
                    <a:pt x="467" y="467"/>
                    <a:pt x="434" y="467"/>
                    <a:pt x="400" y="467"/>
                  </a:cubicBezTo>
                  <a:cubicBezTo>
                    <a:pt x="367" y="467"/>
                    <a:pt x="300" y="501"/>
                    <a:pt x="300" y="501"/>
                  </a:cubicBezTo>
                  <a:cubicBezTo>
                    <a:pt x="267" y="534"/>
                    <a:pt x="234" y="534"/>
                    <a:pt x="200" y="568"/>
                  </a:cubicBezTo>
                  <a:lnTo>
                    <a:pt x="167" y="634"/>
                  </a:lnTo>
                  <a:lnTo>
                    <a:pt x="167" y="334"/>
                  </a:lnTo>
                  <a:lnTo>
                    <a:pt x="467" y="134"/>
                  </a:lnTo>
                  <a:lnTo>
                    <a:pt x="500" y="134"/>
                  </a:lnTo>
                  <a:cubicBezTo>
                    <a:pt x="500" y="101"/>
                    <a:pt x="500" y="101"/>
                    <a:pt x="500" y="67"/>
                  </a:cubicBezTo>
                  <a:lnTo>
                    <a:pt x="500" y="34"/>
                  </a:lnTo>
                  <a:cubicBezTo>
                    <a:pt x="500" y="0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6"/>
            <p:cNvSpPr/>
            <p:nvPr/>
          </p:nvSpPr>
          <p:spPr>
            <a:xfrm>
              <a:off x="4173975" y="2368800"/>
              <a:ext cx="2525" cy="9200"/>
            </a:xfrm>
            <a:custGeom>
              <a:avLst/>
              <a:gdLst/>
              <a:ahLst/>
              <a:cxnLst/>
              <a:rect l="l" t="t" r="r" b="b"/>
              <a:pathLst>
                <a:path w="101" h="368" extrusionOk="0">
                  <a:moveTo>
                    <a:pt x="101" y="1"/>
                  </a:moveTo>
                  <a:lnTo>
                    <a:pt x="34" y="34"/>
                  </a:lnTo>
                  <a:cubicBezTo>
                    <a:pt x="34" y="34"/>
                    <a:pt x="34" y="67"/>
                    <a:pt x="1" y="67"/>
                  </a:cubicBezTo>
                  <a:cubicBezTo>
                    <a:pt x="1" y="101"/>
                    <a:pt x="1" y="101"/>
                    <a:pt x="1" y="134"/>
                  </a:cubicBezTo>
                  <a:lnTo>
                    <a:pt x="1" y="334"/>
                  </a:lnTo>
                  <a:cubicBezTo>
                    <a:pt x="1" y="334"/>
                    <a:pt x="1" y="334"/>
                    <a:pt x="1" y="368"/>
                  </a:cubicBezTo>
                  <a:lnTo>
                    <a:pt x="34" y="368"/>
                  </a:lnTo>
                  <a:cubicBezTo>
                    <a:pt x="34" y="334"/>
                    <a:pt x="34" y="334"/>
                    <a:pt x="68" y="334"/>
                  </a:cubicBezTo>
                  <a:lnTo>
                    <a:pt x="68" y="26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6"/>
            <p:cNvSpPr/>
            <p:nvPr/>
          </p:nvSpPr>
          <p:spPr>
            <a:xfrm>
              <a:off x="4189000" y="2332950"/>
              <a:ext cx="11700" cy="33375"/>
            </a:xfrm>
            <a:custGeom>
              <a:avLst/>
              <a:gdLst/>
              <a:ahLst/>
              <a:cxnLst/>
              <a:rect l="l" t="t" r="r" b="b"/>
              <a:pathLst>
                <a:path w="468" h="1335" extrusionOk="0">
                  <a:moveTo>
                    <a:pt x="334" y="0"/>
                  </a:moveTo>
                  <a:cubicBezTo>
                    <a:pt x="301" y="0"/>
                    <a:pt x="267" y="0"/>
                    <a:pt x="234" y="34"/>
                  </a:cubicBezTo>
                  <a:cubicBezTo>
                    <a:pt x="200" y="34"/>
                    <a:pt x="167" y="67"/>
                    <a:pt x="134" y="134"/>
                  </a:cubicBezTo>
                  <a:cubicBezTo>
                    <a:pt x="100" y="167"/>
                    <a:pt x="67" y="200"/>
                    <a:pt x="34" y="234"/>
                  </a:cubicBezTo>
                  <a:cubicBezTo>
                    <a:pt x="34" y="301"/>
                    <a:pt x="0" y="334"/>
                    <a:pt x="0" y="401"/>
                  </a:cubicBezTo>
                  <a:cubicBezTo>
                    <a:pt x="0" y="434"/>
                    <a:pt x="0" y="501"/>
                    <a:pt x="0" y="534"/>
                  </a:cubicBezTo>
                  <a:cubicBezTo>
                    <a:pt x="0" y="534"/>
                    <a:pt x="0" y="534"/>
                    <a:pt x="0" y="567"/>
                  </a:cubicBezTo>
                  <a:lnTo>
                    <a:pt x="34" y="534"/>
                  </a:lnTo>
                  <a:cubicBezTo>
                    <a:pt x="34" y="501"/>
                    <a:pt x="34" y="501"/>
                    <a:pt x="34" y="501"/>
                  </a:cubicBezTo>
                  <a:lnTo>
                    <a:pt x="34" y="401"/>
                  </a:lnTo>
                  <a:cubicBezTo>
                    <a:pt x="67" y="367"/>
                    <a:pt x="67" y="334"/>
                    <a:pt x="67" y="334"/>
                  </a:cubicBezTo>
                  <a:cubicBezTo>
                    <a:pt x="100" y="301"/>
                    <a:pt x="100" y="267"/>
                    <a:pt x="134" y="234"/>
                  </a:cubicBezTo>
                  <a:cubicBezTo>
                    <a:pt x="134" y="234"/>
                    <a:pt x="167" y="200"/>
                    <a:pt x="200" y="200"/>
                  </a:cubicBezTo>
                  <a:cubicBezTo>
                    <a:pt x="217" y="184"/>
                    <a:pt x="234" y="175"/>
                    <a:pt x="251" y="175"/>
                  </a:cubicBezTo>
                  <a:cubicBezTo>
                    <a:pt x="267" y="175"/>
                    <a:pt x="284" y="184"/>
                    <a:pt x="301" y="200"/>
                  </a:cubicBezTo>
                  <a:cubicBezTo>
                    <a:pt x="301" y="234"/>
                    <a:pt x="334" y="267"/>
                    <a:pt x="334" y="334"/>
                  </a:cubicBezTo>
                  <a:cubicBezTo>
                    <a:pt x="334" y="367"/>
                    <a:pt x="334" y="401"/>
                    <a:pt x="334" y="467"/>
                  </a:cubicBezTo>
                  <a:cubicBezTo>
                    <a:pt x="301" y="501"/>
                    <a:pt x="301" y="534"/>
                    <a:pt x="267" y="567"/>
                  </a:cubicBezTo>
                  <a:lnTo>
                    <a:pt x="0" y="1201"/>
                  </a:lnTo>
                  <a:lnTo>
                    <a:pt x="0" y="1235"/>
                  </a:lnTo>
                  <a:lnTo>
                    <a:pt x="0" y="1268"/>
                  </a:lnTo>
                  <a:lnTo>
                    <a:pt x="0" y="1335"/>
                  </a:lnTo>
                  <a:lnTo>
                    <a:pt x="467" y="1068"/>
                  </a:lnTo>
                  <a:cubicBezTo>
                    <a:pt x="467" y="1034"/>
                    <a:pt x="467" y="1034"/>
                    <a:pt x="467" y="1001"/>
                  </a:cubicBezTo>
                  <a:lnTo>
                    <a:pt x="467" y="968"/>
                  </a:lnTo>
                  <a:cubicBezTo>
                    <a:pt x="467" y="934"/>
                    <a:pt x="467" y="934"/>
                    <a:pt x="467" y="934"/>
                  </a:cubicBezTo>
                  <a:lnTo>
                    <a:pt x="134" y="1134"/>
                  </a:lnTo>
                  <a:lnTo>
                    <a:pt x="134" y="1134"/>
                  </a:lnTo>
                  <a:lnTo>
                    <a:pt x="367" y="634"/>
                  </a:lnTo>
                  <a:cubicBezTo>
                    <a:pt x="401" y="601"/>
                    <a:pt x="401" y="567"/>
                    <a:pt x="401" y="534"/>
                  </a:cubicBezTo>
                  <a:cubicBezTo>
                    <a:pt x="434" y="501"/>
                    <a:pt x="434" y="467"/>
                    <a:pt x="434" y="434"/>
                  </a:cubicBezTo>
                  <a:cubicBezTo>
                    <a:pt x="467" y="401"/>
                    <a:pt x="467" y="367"/>
                    <a:pt x="467" y="334"/>
                  </a:cubicBezTo>
                  <a:cubicBezTo>
                    <a:pt x="467" y="301"/>
                    <a:pt x="467" y="267"/>
                    <a:pt x="467" y="234"/>
                  </a:cubicBezTo>
                  <a:cubicBezTo>
                    <a:pt x="467" y="200"/>
                    <a:pt x="467" y="167"/>
                    <a:pt x="467" y="100"/>
                  </a:cubicBezTo>
                  <a:cubicBezTo>
                    <a:pt x="467" y="67"/>
                    <a:pt x="434" y="34"/>
                    <a:pt x="434" y="34"/>
                  </a:cubicBezTo>
                  <a:cubicBezTo>
                    <a:pt x="401" y="0"/>
                    <a:pt x="367" y="0"/>
                    <a:pt x="3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6"/>
            <p:cNvSpPr/>
            <p:nvPr/>
          </p:nvSpPr>
          <p:spPr>
            <a:xfrm>
              <a:off x="4204000" y="2323775"/>
              <a:ext cx="13375" cy="31700"/>
            </a:xfrm>
            <a:custGeom>
              <a:avLst/>
              <a:gdLst/>
              <a:ahLst/>
              <a:cxnLst/>
              <a:rect l="l" t="t" r="r" b="b"/>
              <a:pathLst>
                <a:path w="535" h="1268" extrusionOk="0">
                  <a:moveTo>
                    <a:pt x="347" y="142"/>
                  </a:moveTo>
                  <a:cubicBezTo>
                    <a:pt x="368" y="142"/>
                    <a:pt x="384" y="150"/>
                    <a:pt x="401" y="167"/>
                  </a:cubicBezTo>
                  <a:cubicBezTo>
                    <a:pt x="434" y="234"/>
                    <a:pt x="434" y="301"/>
                    <a:pt x="434" y="401"/>
                  </a:cubicBezTo>
                  <a:lnTo>
                    <a:pt x="434" y="668"/>
                  </a:lnTo>
                  <a:cubicBezTo>
                    <a:pt x="434" y="768"/>
                    <a:pt x="434" y="868"/>
                    <a:pt x="401" y="934"/>
                  </a:cubicBezTo>
                  <a:cubicBezTo>
                    <a:pt x="368" y="1001"/>
                    <a:pt x="334" y="1068"/>
                    <a:pt x="268" y="1101"/>
                  </a:cubicBezTo>
                  <a:cubicBezTo>
                    <a:pt x="234" y="1118"/>
                    <a:pt x="209" y="1126"/>
                    <a:pt x="188" y="1126"/>
                  </a:cubicBezTo>
                  <a:cubicBezTo>
                    <a:pt x="168" y="1126"/>
                    <a:pt x="151" y="1118"/>
                    <a:pt x="134" y="1101"/>
                  </a:cubicBezTo>
                  <a:cubicBezTo>
                    <a:pt x="101" y="1034"/>
                    <a:pt x="67" y="968"/>
                    <a:pt x="101" y="868"/>
                  </a:cubicBezTo>
                  <a:lnTo>
                    <a:pt x="101" y="601"/>
                  </a:lnTo>
                  <a:cubicBezTo>
                    <a:pt x="101" y="501"/>
                    <a:pt x="101" y="401"/>
                    <a:pt x="134" y="334"/>
                  </a:cubicBezTo>
                  <a:cubicBezTo>
                    <a:pt x="168" y="267"/>
                    <a:pt x="201" y="201"/>
                    <a:pt x="268" y="167"/>
                  </a:cubicBezTo>
                  <a:cubicBezTo>
                    <a:pt x="301" y="150"/>
                    <a:pt x="326" y="142"/>
                    <a:pt x="347" y="142"/>
                  </a:cubicBezTo>
                  <a:close/>
                  <a:moveTo>
                    <a:pt x="401" y="0"/>
                  </a:moveTo>
                  <a:cubicBezTo>
                    <a:pt x="368" y="0"/>
                    <a:pt x="301" y="0"/>
                    <a:pt x="268" y="34"/>
                  </a:cubicBezTo>
                  <a:cubicBezTo>
                    <a:pt x="234" y="67"/>
                    <a:pt x="201" y="100"/>
                    <a:pt x="168" y="134"/>
                  </a:cubicBezTo>
                  <a:cubicBezTo>
                    <a:pt x="134" y="167"/>
                    <a:pt x="101" y="234"/>
                    <a:pt x="67" y="301"/>
                  </a:cubicBezTo>
                  <a:cubicBezTo>
                    <a:pt x="34" y="334"/>
                    <a:pt x="34" y="401"/>
                    <a:pt x="34" y="467"/>
                  </a:cubicBezTo>
                  <a:cubicBezTo>
                    <a:pt x="1" y="534"/>
                    <a:pt x="1" y="601"/>
                    <a:pt x="34" y="668"/>
                  </a:cubicBezTo>
                  <a:lnTo>
                    <a:pt x="34" y="934"/>
                  </a:lnTo>
                  <a:cubicBezTo>
                    <a:pt x="1" y="1001"/>
                    <a:pt x="1" y="1068"/>
                    <a:pt x="34" y="1101"/>
                  </a:cubicBezTo>
                  <a:cubicBezTo>
                    <a:pt x="34" y="1168"/>
                    <a:pt x="34" y="1201"/>
                    <a:pt x="67" y="1235"/>
                  </a:cubicBezTo>
                  <a:cubicBezTo>
                    <a:pt x="101" y="1268"/>
                    <a:pt x="134" y="1268"/>
                    <a:pt x="168" y="1268"/>
                  </a:cubicBezTo>
                  <a:cubicBezTo>
                    <a:pt x="201" y="1268"/>
                    <a:pt x="234" y="1268"/>
                    <a:pt x="268" y="1235"/>
                  </a:cubicBezTo>
                  <a:cubicBezTo>
                    <a:pt x="334" y="1201"/>
                    <a:pt x="368" y="1168"/>
                    <a:pt x="401" y="1135"/>
                  </a:cubicBezTo>
                  <a:cubicBezTo>
                    <a:pt x="434" y="1101"/>
                    <a:pt x="468" y="1034"/>
                    <a:pt x="501" y="1001"/>
                  </a:cubicBezTo>
                  <a:cubicBezTo>
                    <a:pt x="501" y="934"/>
                    <a:pt x="534" y="868"/>
                    <a:pt x="534" y="801"/>
                  </a:cubicBezTo>
                  <a:cubicBezTo>
                    <a:pt x="534" y="734"/>
                    <a:pt x="534" y="668"/>
                    <a:pt x="534" y="634"/>
                  </a:cubicBezTo>
                  <a:lnTo>
                    <a:pt x="534" y="467"/>
                  </a:lnTo>
                  <a:lnTo>
                    <a:pt x="534" y="334"/>
                  </a:lnTo>
                  <a:cubicBezTo>
                    <a:pt x="534" y="267"/>
                    <a:pt x="534" y="234"/>
                    <a:pt x="534" y="167"/>
                  </a:cubicBezTo>
                  <a:cubicBezTo>
                    <a:pt x="534" y="134"/>
                    <a:pt x="501" y="67"/>
                    <a:pt x="501" y="34"/>
                  </a:cubicBezTo>
                  <a:cubicBezTo>
                    <a:pt x="468" y="0"/>
                    <a:pt x="434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6"/>
            <p:cNvSpPr/>
            <p:nvPr/>
          </p:nvSpPr>
          <p:spPr>
            <a:xfrm>
              <a:off x="4221525" y="2314600"/>
              <a:ext cx="12525" cy="33375"/>
            </a:xfrm>
            <a:custGeom>
              <a:avLst/>
              <a:gdLst/>
              <a:ahLst/>
              <a:cxnLst/>
              <a:rect l="l" t="t" r="r" b="b"/>
              <a:pathLst>
                <a:path w="501" h="1335" extrusionOk="0">
                  <a:moveTo>
                    <a:pt x="367" y="0"/>
                  </a:moveTo>
                  <a:cubicBezTo>
                    <a:pt x="334" y="0"/>
                    <a:pt x="300" y="0"/>
                    <a:pt x="267" y="34"/>
                  </a:cubicBezTo>
                  <a:cubicBezTo>
                    <a:pt x="200" y="34"/>
                    <a:pt x="167" y="67"/>
                    <a:pt x="134" y="101"/>
                  </a:cubicBezTo>
                  <a:cubicBezTo>
                    <a:pt x="100" y="167"/>
                    <a:pt x="100" y="201"/>
                    <a:pt x="67" y="234"/>
                  </a:cubicBezTo>
                  <a:cubicBezTo>
                    <a:pt x="34" y="301"/>
                    <a:pt x="34" y="334"/>
                    <a:pt x="34" y="401"/>
                  </a:cubicBezTo>
                  <a:cubicBezTo>
                    <a:pt x="0" y="434"/>
                    <a:pt x="0" y="467"/>
                    <a:pt x="34" y="534"/>
                  </a:cubicBezTo>
                  <a:lnTo>
                    <a:pt x="67" y="534"/>
                  </a:lnTo>
                  <a:lnTo>
                    <a:pt x="67" y="501"/>
                  </a:lnTo>
                  <a:cubicBezTo>
                    <a:pt x="67" y="501"/>
                    <a:pt x="67" y="467"/>
                    <a:pt x="67" y="467"/>
                  </a:cubicBezTo>
                  <a:lnTo>
                    <a:pt x="67" y="367"/>
                  </a:lnTo>
                  <a:cubicBezTo>
                    <a:pt x="67" y="334"/>
                    <a:pt x="100" y="334"/>
                    <a:pt x="100" y="301"/>
                  </a:cubicBezTo>
                  <a:cubicBezTo>
                    <a:pt x="100" y="267"/>
                    <a:pt x="134" y="234"/>
                    <a:pt x="134" y="234"/>
                  </a:cubicBezTo>
                  <a:cubicBezTo>
                    <a:pt x="167" y="201"/>
                    <a:pt x="200" y="167"/>
                    <a:pt x="200" y="167"/>
                  </a:cubicBezTo>
                  <a:cubicBezTo>
                    <a:pt x="234" y="151"/>
                    <a:pt x="259" y="142"/>
                    <a:pt x="280" y="142"/>
                  </a:cubicBezTo>
                  <a:cubicBezTo>
                    <a:pt x="300" y="142"/>
                    <a:pt x="317" y="151"/>
                    <a:pt x="334" y="167"/>
                  </a:cubicBezTo>
                  <a:cubicBezTo>
                    <a:pt x="334" y="201"/>
                    <a:pt x="367" y="234"/>
                    <a:pt x="367" y="301"/>
                  </a:cubicBezTo>
                  <a:cubicBezTo>
                    <a:pt x="367" y="334"/>
                    <a:pt x="367" y="367"/>
                    <a:pt x="367" y="434"/>
                  </a:cubicBezTo>
                  <a:cubicBezTo>
                    <a:pt x="334" y="467"/>
                    <a:pt x="334" y="501"/>
                    <a:pt x="300" y="534"/>
                  </a:cubicBezTo>
                  <a:lnTo>
                    <a:pt x="34" y="1168"/>
                  </a:lnTo>
                  <a:lnTo>
                    <a:pt x="0" y="1235"/>
                  </a:lnTo>
                  <a:lnTo>
                    <a:pt x="0" y="1268"/>
                  </a:lnTo>
                  <a:lnTo>
                    <a:pt x="0" y="1335"/>
                  </a:lnTo>
                  <a:lnTo>
                    <a:pt x="467" y="1068"/>
                  </a:lnTo>
                  <a:lnTo>
                    <a:pt x="501" y="1068"/>
                  </a:lnTo>
                  <a:cubicBezTo>
                    <a:pt x="501" y="1035"/>
                    <a:pt x="501" y="1035"/>
                    <a:pt x="501" y="1001"/>
                  </a:cubicBezTo>
                  <a:lnTo>
                    <a:pt x="501" y="968"/>
                  </a:lnTo>
                  <a:cubicBezTo>
                    <a:pt x="501" y="934"/>
                    <a:pt x="501" y="934"/>
                    <a:pt x="501" y="934"/>
                  </a:cubicBezTo>
                  <a:lnTo>
                    <a:pt x="467" y="934"/>
                  </a:lnTo>
                  <a:lnTo>
                    <a:pt x="134" y="1135"/>
                  </a:lnTo>
                  <a:lnTo>
                    <a:pt x="401" y="634"/>
                  </a:lnTo>
                  <a:cubicBezTo>
                    <a:pt x="401" y="601"/>
                    <a:pt x="401" y="568"/>
                    <a:pt x="434" y="534"/>
                  </a:cubicBezTo>
                  <a:cubicBezTo>
                    <a:pt x="467" y="501"/>
                    <a:pt x="467" y="467"/>
                    <a:pt x="467" y="434"/>
                  </a:cubicBezTo>
                  <a:cubicBezTo>
                    <a:pt x="467" y="401"/>
                    <a:pt x="467" y="367"/>
                    <a:pt x="501" y="334"/>
                  </a:cubicBezTo>
                  <a:cubicBezTo>
                    <a:pt x="501" y="301"/>
                    <a:pt x="501" y="267"/>
                    <a:pt x="501" y="234"/>
                  </a:cubicBezTo>
                  <a:cubicBezTo>
                    <a:pt x="501" y="201"/>
                    <a:pt x="501" y="134"/>
                    <a:pt x="501" y="101"/>
                  </a:cubicBezTo>
                  <a:cubicBezTo>
                    <a:pt x="467" y="67"/>
                    <a:pt x="467" y="34"/>
                    <a:pt x="434" y="34"/>
                  </a:cubicBezTo>
                  <a:cubicBezTo>
                    <a:pt x="434" y="0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6"/>
            <p:cNvSpPr/>
            <p:nvPr/>
          </p:nvSpPr>
          <p:spPr>
            <a:xfrm>
              <a:off x="4237375" y="2303750"/>
              <a:ext cx="13350" cy="32550"/>
            </a:xfrm>
            <a:custGeom>
              <a:avLst/>
              <a:gdLst/>
              <a:ahLst/>
              <a:cxnLst/>
              <a:rect l="l" t="t" r="r" b="b"/>
              <a:pathLst>
                <a:path w="534" h="1302" extrusionOk="0">
                  <a:moveTo>
                    <a:pt x="334" y="176"/>
                  </a:moveTo>
                  <a:cubicBezTo>
                    <a:pt x="359" y="176"/>
                    <a:pt x="384" y="184"/>
                    <a:pt x="400" y="201"/>
                  </a:cubicBezTo>
                  <a:cubicBezTo>
                    <a:pt x="434" y="268"/>
                    <a:pt x="434" y="334"/>
                    <a:pt x="434" y="401"/>
                  </a:cubicBezTo>
                  <a:lnTo>
                    <a:pt x="434" y="701"/>
                  </a:lnTo>
                  <a:cubicBezTo>
                    <a:pt x="434" y="801"/>
                    <a:pt x="400" y="868"/>
                    <a:pt x="400" y="968"/>
                  </a:cubicBezTo>
                  <a:cubicBezTo>
                    <a:pt x="367" y="1035"/>
                    <a:pt x="300" y="1068"/>
                    <a:pt x="267" y="1102"/>
                  </a:cubicBezTo>
                  <a:cubicBezTo>
                    <a:pt x="234" y="1118"/>
                    <a:pt x="209" y="1127"/>
                    <a:pt x="188" y="1127"/>
                  </a:cubicBezTo>
                  <a:cubicBezTo>
                    <a:pt x="167" y="1127"/>
                    <a:pt x="150" y="1118"/>
                    <a:pt x="133" y="1102"/>
                  </a:cubicBezTo>
                  <a:cubicBezTo>
                    <a:pt x="100" y="1035"/>
                    <a:pt x="67" y="968"/>
                    <a:pt x="67" y="901"/>
                  </a:cubicBezTo>
                  <a:lnTo>
                    <a:pt x="67" y="601"/>
                  </a:lnTo>
                  <a:cubicBezTo>
                    <a:pt x="67" y="535"/>
                    <a:pt x="100" y="434"/>
                    <a:pt x="133" y="368"/>
                  </a:cubicBezTo>
                  <a:cubicBezTo>
                    <a:pt x="167" y="301"/>
                    <a:pt x="200" y="234"/>
                    <a:pt x="267" y="201"/>
                  </a:cubicBezTo>
                  <a:cubicBezTo>
                    <a:pt x="284" y="184"/>
                    <a:pt x="309" y="176"/>
                    <a:pt x="334" y="176"/>
                  </a:cubicBezTo>
                  <a:close/>
                  <a:moveTo>
                    <a:pt x="400" y="1"/>
                  </a:moveTo>
                  <a:cubicBezTo>
                    <a:pt x="334" y="1"/>
                    <a:pt x="300" y="34"/>
                    <a:pt x="267" y="68"/>
                  </a:cubicBezTo>
                  <a:cubicBezTo>
                    <a:pt x="234" y="68"/>
                    <a:pt x="167" y="101"/>
                    <a:pt x="133" y="168"/>
                  </a:cubicBezTo>
                  <a:cubicBezTo>
                    <a:pt x="100" y="201"/>
                    <a:pt x="67" y="268"/>
                    <a:pt x="67" y="301"/>
                  </a:cubicBezTo>
                  <a:cubicBezTo>
                    <a:pt x="33" y="368"/>
                    <a:pt x="33" y="434"/>
                    <a:pt x="0" y="468"/>
                  </a:cubicBezTo>
                  <a:cubicBezTo>
                    <a:pt x="0" y="535"/>
                    <a:pt x="0" y="601"/>
                    <a:pt x="0" y="668"/>
                  </a:cubicBezTo>
                  <a:lnTo>
                    <a:pt x="0" y="968"/>
                  </a:lnTo>
                  <a:cubicBezTo>
                    <a:pt x="0" y="1002"/>
                    <a:pt x="0" y="1068"/>
                    <a:pt x="0" y="1135"/>
                  </a:cubicBezTo>
                  <a:cubicBezTo>
                    <a:pt x="33" y="1168"/>
                    <a:pt x="33" y="1202"/>
                    <a:pt x="67" y="1235"/>
                  </a:cubicBezTo>
                  <a:cubicBezTo>
                    <a:pt x="67" y="1268"/>
                    <a:pt x="100" y="1302"/>
                    <a:pt x="133" y="1302"/>
                  </a:cubicBezTo>
                  <a:cubicBezTo>
                    <a:pt x="200" y="1302"/>
                    <a:pt x="234" y="1268"/>
                    <a:pt x="267" y="1268"/>
                  </a:cubicBezTo>
                  <a:cubicBezTo>
                    <a:pt x="334" y="1235"/>
                    <a:pt x="367" y="1202"/>
                    <a:pt x="400" y="1168"/>
                  </a:cubicBezTo>
                  <a:cubicBezTo>
                    <a:pt x="434" y="1102"/>
                    <a:pt x="467" y="1068"/>
                    <a:pt x="467" y="1002"/>
                  </a:cubicBezTo>
                  <a:cubicBezTo>
                    <a:pt x="500" y="935"/>
                    <a:pt x="534" y="901"/>
                    <a:pt x="534" y="835"/>
                  </a:cubicBezTo>
                  <a:cubicBezTo>
                    <a:pt x="534" y="768"/>
                    <a:pt x="534" y="701"/>
                    <a:pt x="534" y="635"/>
                  </a:cubicBezTo>
                  <a:lnTo>
                    <a:pt x="534" y="368"/>
                  </a:lnTo>
                  <a:cubicBezTo>
                    <a:pt x="534" y="301"/>
                    <a:pt x="534" y="234"/>
                    <a:pt x="534" y="168"/>
                  </a:cubicBezTo>
                  <a:cubicBezTo>
                    <a:pt x="534" y="134"/>
                    <a:pt x="500" y="101"/>
                    <a:pt x="467" y="68"/>
                  </a:cubicBezTo>
                  <a:cubicBezTo>
                    <a:pt x="467" y="34"/>
                    <a:pt x="434" y="34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6"/>
            <p:cNvSpPr/>
            <p:nvPr/>
          </p:nvSpPr>
          <p:spPr>
            <a:xfrm>
              <a:off x="4311575" y="2257900"/>
              <a:ext cx="15875" cy="37550"/>
            </a:xfrm>
            <a:custGeom>
              <a:avLst/>
              <a:gdLst/>
              <a:ahLst/>
              <a:cxnLst/>
              <a:rect l="l" t="t" r="r" b="b"/>
              <a:pathLst>
                <a:path w="635" h="1502" extrusionOk="0">
                  <a:moveTo>
                    <a:pt x="601" y="0"/>
                  </a:moveTo>
                  <a:lnTo>
                    <a:pt x="568" y="34"/>
                  </a:lnTo>
                  <a:cubicBezTo>
                    <a:pt x="535" y="34"/>
                    <a:pt x="535" y="34"/>
                    <a:pt x="535" y="67"/>
                  </a:cubicBezTo>
                  <a:cubicBezTo>
                    <a:pt x="535" y="67"/>
                    <a:pt x="535" y="100"/>
                    <a:pt x="535" y="100"/>
                  </a:cubicBezTo>
                  <a:lnTo>
                    <a:pt x="301" y="867"/>
                  </a:lnTo>
                  <a:lnTo>
                    <a:pt x="101" y="334"/>
                  </a:lnTo>
                  <a:lnTo>
                    <a:pt x="101" y="300"/>
                  </a:lnTo>
                  <a:lnTo>
                    <a:pt x="68" y="300"/>
                  </a:lnTo>
                  <a:lnTo>
                    <a:pt x="34" y="334"/>
                  </a:lnTo>
                  <a:lnTo>
                    <a:pt x="1" y="367"/>
                  </a:lnTo>
                  <a:cubicBezTo>
                    <a:pt x="1" y="367"/>
                    <a:pt x="1" y="400"/>
                    <a:pt x="1" y="400"/>
                  </a:cubicBezTo>
                  <a:lnTo>
                    <a:pt x="1" y="1501"/>
                  </a:lnTo>
                  <a:lnTo>
                    <a:pt x="68" y="1501"/>
                  </a:lnTo>
                  <a:cubicBezTo>
                    <a:pt x="68" y="1468"/>
                    <a:pt x="68" y="1468"/>
                    <a:pt x="68" y="1468"/>
                  </a:cubicBezTo>
                  <a:cubicBezTo>
                    <a:pt x="68" y="1435"/>
                    <a:pt x="68" y="1435"/>
                    <a:pt x="68" y="1435"/>
                  </a:cubicBezTo>
                  <a:lnTo>
                    <a:pt x="68" y="634"/>
                  </a:lnTo>
                  <a:lnTo>
                    <a:pt x="234" y="1034"/>
                  </a:lnTo>
                  <a:cubicBezTo>
                    <a:pt x="268" y="1068"/>
                    <a:pt x="268" y="1068"/>
                    <a:pt x="268" y="1068"/>
                  </a:cubicBezTo>
                  <a:lnTo>
                    <a:pt x="301" y="1068"/>
                  </a:lnTo>
                  <a:lnTo>
                    <a:pt x="334" y="1034"/>
                  </a:lnTo>
                  <a:lnTo>
                    <a:pt x="368" y="1034"/>
                  </a:lnTo>
                  <a:cubicBezTo>
                    <a:pt x="368" y="1001"/>
                    <a:pt x="368" y="968"/>
                    <a:pt x="368" y="968"/>
                  </a:cubicBezTo>
                  <a:lnTo>
                    <a:pt x="535" y="367"/>
                  </a:lnTo>
                  <a:lnTo>
                    <a:pt x="535" y="1168"/>
                  </a:lnTo>
                  <a:cubicBezTo>
                    <a:pt x="535" y="1168"/>
                    <a:pt x="535" y="1168"/>
                    <a:pt x="535" y="1201"/>
                  </a:cubicBezTo>
                  <a:lnTo>
                    <a:pt x="568" y="1201"/>
                  </a:lnTo>
                  <a:lnTo>
                    <a:pt x="601" y="1168"/>
                  </a:lnTo>
                  <a:cubicBezTo>
                    <a:pt x="601" y="1168"/>
                    <a:pt x="635" y="1134"/>
                    <a:pt x="635" y="1134"/>
                  </a:cubicBezTo>
                  <a:cubicBezTo>
                    <a:pt x="635" y="1134"/>
                    <a:pt x="635" y="1101"/>
                    <a:pt x="635" y="1101"/>
                  </a:cubicBezTo>
                  <a:lnTo>
                    <a:pt x="635" y="34"/>
                  </a:lnTo>
                  <a:cubicBezTo>
                    <a:pt x="635" y="0"/>
                    <a:pt x="635" y="0"/>
                    <a:pt x="6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6"/>
            <p:cNvSpPr/>
            <p:nvPr/>
          </p:nvSpPr>
          <p:spPr>
            <a:xfrm>
              <a:off x="4330775" y="2257050"/>
              <a:ext cx="11700" cy="25050"/>
            </a:xfrm>
            <a:custGeom>
              <a:avLst/>
              <a:gdLst/>
              <a:ahLst/>
              <a:cxnLst/>
              <a:rect l="l" t="t" r="r" b="b"/>
              <a:pathLst>
                <a:path w="468" h="1002" extrusionOk="0">
                  <a:moveTo>
                    <a:pt x="367" y="468"/>
                  </a:moveTo>
                  <a:lnTo>
                    <a:pt x="367" y="501"/>
                  </a:lnTo>
                  <a:cubicBezTo>
                    <a:pt x="367" y="535"/>
                    <a:pt x="367" y="601"/>
                    <a:pt x="367" y="635"/>
                  </a:cubicBezTo>
                  <a:cubicBezTo>
                    <a:pt x="367" y="668"/>
                    <a:pt x="367" y="701"/>
                    <a:pt x="334" y="735"/>
                  </a:cubicBezTo>
                  <a:cubicBezTo>
                    <a:pt x="334" y="735"/>
                    <a:pt x="300" y="768"/>
                    <a:pt x="300" y="801"/>
                  </a:cubicBezTo>
                  <a:cubicBezTo>
                    <a:pt x="267" y="835"/>
                    <a:pt x="234" y="835"/>
                    <a:pt x="200" y="868"/>
                  </a:cubicBezTo>
                  <a:lnTo>
                    <a:pt x="100" y="868"/>
                  </a:lnTo>
                  <a:lnTo>
                    <a:pt x="100" y="835"/>
                  </a:lnTo>
                  <a:cubicBezTo>
                    <a:pt x="100" y="835"/>
                    <a:pt x="100" y="835"/>
                    <a:pt x="100" y="801"/>
                  </a:cubicBezTo>
                  <a:cubicBezTo>
                    <a:pt x="100" y="768"/>
                    <a:pt x="100" y="735"/>
                    <a:pt x="133" y="701"/>
                  </a:cubicBezTo>
                  <a:cubicBezTo>
                    <a:pt x="167" y="635"/>
                    <a:pt x="200" y="601"/>
                    <a:pt x="267" y="568"/>
                  </a:cubicBezTo>
                  <a:lnTo>
                    <a:pt x="367" y="468"/>
                  </a:lnTo>
                  <a:close/>
                  <a:moveTo>
                    <a:pt x="334" y="1"/>
                  </a:moveTo>
                  <a:cubicBezTo>
                    <a:pt x="300" y="1"/>
                    <a:pt x="267" y="1"/>
                    <a:pt x="267" y="34"/>
                  </a:cubicBezTo>
                  <a:cubicBezTo>
                    <a:pt x="234" y="34"/>
                    <a:pt x="200" y="68"/>
                    <a:pt x="167" y="101"/>
                  </a:cubicBezTo>
                  <a:lnTo>
                    <a:pt x="100" y="168"/>
                  </a:lnTo>
                  <a:cubicBezTo>
                    <a:pt x="100" y="201"/>
                    <a:pt x="67" y="234"/>
                    <a:pt x="67" y="268"/>
                  </a:cubicBezTo>
                  <a:cubicBezTo>
                    <a:pt x="67" y="301"/>
                    <a:pt x="67" y="334"/>
                    <a:pt x="67" y="368"/>
                  </a:cubicBezTo>
                  <a:lnTo>
                    <a:pt x="67" y="401"/>
                  </a:lnTo>
                  <a:lnTo>
                    <a:pt x="133" y="401"/>
                  </a:lnTo>
                  <a:lnTo>
                    <a:pt x="133" y="368"/>
                  </a:lnTo>
                  <a:cubicBezTo>
                    <a:pt x="133" y="334"/>
                    <a:pt x="167" y="301"/>
                    <a:pt x="167" y="268"/>
                  </a:cubicBezTo>
                  <a:cubicBezTo>
                    <a:pt x="200" y="234"/>
                    <a:pt x="234" y="234"/>
                    <a:pt x="234" y="201"/>
                  </a:cubicBezTo>
                  <a:lnTo>
                    <a:pt x="334" y="201"/>
                  </a:lnTo>
                  <a:cubicBezTo>
                    <a:pt x="367" y="234"/>
                    <a:pt x="367" y="268"/>
                    <a:pt x="367" y="301"/>
                  </a:cubicBezTo>
                  <a:lnTo>
                    <a:pt x="367" y="334"/>
                  </a:lnTo>
                  <a:lnTo>
                    <a:pt x="234" y="468"/>
                  </a:lnTo>
                  <a:lnTo>
                    <a:pt x="133" y="535"/>
                  </a:lnTo>
                  <a:cubicBezTo>
                    <a:pt x="100" y="568"/>
                    <a:pt x="67" y="601"/>
                    <a:pt x="67" y="635"/>
                  </a:cubicBezTo>
                  <a:cubicBezTo>
                    <a:pt x="33" y="668"/>
                    <a:pt x="33" y="735"/>
                    <a:pt x="33" y="768"/>
                  </a:cubicBezTo>
                  <a:cubicBezTo>
                    <a:pt x="0" y="801"/>
                    <a:pt x="0" y="835"/>
                    <a:pt x="33" y="901"/>
                  </a:cubicBezTo>
                  <a:cubicBezTo>
                    <a:pt x="0" y="901"/>
                    <a:pt x="0" y="935"/>
                    <a:pt x="33" y="935"/>
                  </a:cubicBezTo>
                  <a:cubicBezTo>
                    <a:pt x="33" y="968"/>
                    <a:pt x="33" y="968"/>
                    <a:pt x="67" y="1002"/>
                  </a:cubicBezTo>
                  <a:lnTo>
                    <a:pt x="100" y="1002"/>
                  </a:lnTo>
                  <a:cubicBezTo>
                    <a:pt x="133" y="1002"/>
                    <a:pt x="167" y="968"/>
                    <a:pt x="200" y="968"/>
                  </a:cubicBezTo>
                  <a:cubicBezTo>
                    <a:pt x="200" y="968"/>
                    <a:pt x="234" y="935"/>
                    <a:pt x="234" y="935"/>
                  </a:cubicBezTo>
                  <a:cubicBezTo>
                    <a:pt x="267" y="901"/>
                    <a:pt x="300" y="901"/>
                    <a:pt x="300" y="868"/>
                  </a:cubicBezTo>
                  <a:cubicBezTo>
                    <a:pt x="334" y="835"/>
                    <a:pt x="334" y="835"/>
                    <a:pt x="367" y="801"/>
                  </a:cubicBezTo>
                  <a:cubicBezTo>
                    <a:pt x="367" y="801"/>
                    <a:pt x="367" y="801"/>
                    <a:pt x="367" y="835"/>
                  </a:cubicBezTo>
                  <a:lnTo>
                    <a:pt x="400" y="835"/>
                  </a:lnTo>
                  <a:lnTo>
                    <a:pt x="434" y="801"/>
                  </a:lnTo>
                  <a:lnTo>
                    <a:pt x="467" y="768"/>
                  </a:lnTo>
                  <a:cubicBezTo>
                    <a:pt x="467" y="768"/>
                    <a:pt x="467" y="735"/>
                    <a:pt x="467" y="735"/>
                  </a:cubicBezTo>
                  <a:lnTo>
                    <a:pt x="467" y="234"/>
                  </a:lnTo>
                  <a:cubicBezTo>
                    <a:pt x="467" y="201"/>
                    <a:pt x="467" y="134"/>
                    <a:pt x="467" y="101"/>
                  </a:cubicBezTo>
                  <a:cubicBezTo>
                    <a:pt x="467" y="68"/>
                    <a:pt x="434" y="34"/>
                    <a:pt x="400" y="34"/>
                  </a:cubicBezTo>
                  <a:cubicBezTo>
                    <a:pt x="400" y="1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6"/>
            <p:cNvSpPr/>
            <p:nvPr/>
          </p:nvSpPr>
          <p:spPr>
            <a:xfrm>
              <a:off x="4346600" y="2247875"/>
              <a:ext cx="11700" cy="34225"/>
            </a:xfrm>
            <a:custGeom>
              <a:avLst/>
              <a:gdLst/>
              <a:ahLst/>
              <a:cxnLst/>
              <a:rect l="l" t="t" r="r" b="b"/>
              <a:pathLst>
                <a:path w="468" h="1369" extrusionOk="0">
                  <a:moveTo>
                    <a:pt x="401" y="1"/>
                  </a:moveTo>
                  <a:lnTo>
                    <a:pt x="401" y="34"/>
                  </a:lnTo>
                  <a:cubicBezTo>
                    <a:pt x="401" y="34"/>
                    <a:pt x="401" y="68"/>
                    <a:pt x="401" y="68"/>
                  </a:cubicBezTo>
                  <a:lnTo>
                    <a:pt x="234" y="735"/>
                  </a:lnTo>
                  <a:lnTo>
                    <a:pt x="68" y="268"/>
                  </a:lnTo>
                  <a:lnTo>
                    <a:pt x="68" y="234"/>
                  </a:lnTo>
                  <a:lnTo>
                    <a:pt x="34" y="234"/>
                  </a:lnTo>
                  <a:lnTo>
                    <a:pt x="1" y="268"/>
                  </a:lnTo>
                  <a:lnTo>
                    <a:pt x="1" y="301"/>
                  </a:lnTo>
                  <a:cubicBezTo>
                    <a:pt x="1" y="301"/>
                    <a:pt x="1" y="301"/>
                    <a:pt x="1" y="334"/>
                  </a:cubicBezTo>
                  <a:lnTo>
                    <a:pt x="201" y="935"/>
                  </a:lnTo>
                  <a:lnTo>
                    <a:pt x="101" y="1369"/>
                  </a:lnTo>
                  <a:lnTo>
                    <a:pt x="134" y="1369"/>
                  </a:lnTo>
                  <a:cubicBezTo>
                    <a:pt x="168" y="1335"/>
                    <a:pt x="168" y="1335"/>
                    <a:pt x="168" y="1335"/>
                  </a:cubicBezTo>
                  <a:cubicBezTo>
                    <a:pt x="168" y="1335"/>
                    <a:pt x="168" y="1302"/>
                    <a:pt x="168" y="1302"/>
                  </a:cubicBezTo>
                  <a:lnTo>
                    <a:pt x="4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6"/>
            <p:cNvSpPr/>
            <p:nvPr/>
          </p:nvSpPr>
          <p:spPr>
            <a:xfrm>
              <a:off x="4368300" y="2229550"/>
              <a:ext cx="13350" cy="34200"/>
            </a:xfrm>
            <a:custGeom>
              <a:avLst/>
              <a:gdLst/>
              <a:ahLst/>
              <a:cxnLst/>
              <a:rect l="l" t="t" r="r" b="b"/>
              <a:pathLst>
                <a:path w="534" h="1368" extrusionOk="0">
                  <a:moveTo>
                    <a:pt x="367" y="0"/>
                  </a:moveTo>
                  <a:cubicBezTo>
                    <a:pt x="334" y="0"/>
                    <a:pt x="300" y="0"/>
                    <a:pt x="267" y="33"/>
                  </a:cubicBezTo>
                  <a:cubicBezTo>
                    <a:pt x="234" y="67"/>
                    <a:pt x="200" y="100"/>
                    <a:pt x="167" y="133"/>
                  </a:cubicBezTo>
                  <a:cubicBezTo>
                    <a:pt x="134" y="167"/>
                    <a:pt x="100" y="200"/>
                    <a:pt x="100" y="267"/>
                  </a:cubicBezTo>
                  <a:cubicBezTo>
                    <a:pt x="67" y="300"/>
                    <a:pt x="33" y="334"/>
                    <a:pt x="33" y="400"/>
                  </a:cubicBezTo>
                  <a:cubicBezTo>
                    <a:pt x="33" y="434"/>
                    <a:pt x="0" y="500"/>
                    <a:pt x="0" y="534"/>
                  </a:cubicBezTo>
                  <a:lnTo>
                    <a:pt x="67" y="500"/>
                  </a:lnTo>
                  <a:lnTo>
                    <a:pt x="67" y="467"/>
                  </a:lnTo>
                  <a:cubicBezTo>
                    <a:pt x="67" y="434"/>
                    <a:pt x="67" y="400"/>
                    <a:pt x="67" y="400"/>
                  </a:cubicBezTo>
                  <a:cubicBezTo>
                    <a:pt x="67" y="367"/>
                    <a:pt x="67" y="334"/>
                    <a:pt x="100" y="300"/>
                  </a:cubicBezTo>
                  <a:cubicBezTo>
                    <a:pt x="100" y="267"/>
                    <a:pt x="134" y="267"/>
                    <a:pt x="134" y="234"/>
                  </a:cubicBezTo>
                  <a:cubicBezTo>
                    <a:pt x="167" y="200"/>
                    <a:pt x="167" y="200"/>
                    <a:pt x="200" y="167"/>
                  </a:cubicBezTo>
                  <a:lnTo>
                    <a:pt x="300" y="167"/>
                  </a:lnTo>
                  <a:cubicBezTo>
                    <a:pt x="334" y="234"/>
                    <a:pt x="334" y="267"/>
                    <a:pt x="334" y="300"/>
                  </a:cubicBezTo>
                  <a:cubicBezTo>
                    <a:pt x="334" y="367"/>
                    <a:pt x="334" y="400"/>
                    <a:pt x="334" y="434"/>
                  </a:cubicBezTo>
                  <a:cubicBezTo>
                    <a:pt x="334" y="467"/>
                    <a:pt x="300" y="534"/>
                    <a:pt x="300" y="567"/>
                  </a:cubicBezTo>
                  <a:lnTo>
                    <a:pt x="33" y="1201"/>
                  </a:lnTo>
                  <a:lnTo>
                    <a:pt x="33" y="1234"/>
                  </a:lnTo>
                  <a:cubicBezTo>
                    <a:pt x="33" y="1234"/>
                    <a:pt x="33" y="1268"/>
                    <a:pt x="33" y="1268"/>
                  </a:cubicBezTo>
                  <a:lnTo>
                    <a:pt x="33" y="1334"/>
                  </a:lnTo>
                  <a:lnTo>
                    <a:pt x="33" y="1368"/>
                  </a:lnTo>
                  <a:lnTo>
                    <a:pt x="500" y="1067"/>
                  </a:lnTo>
                  <a:cubicBezTo>
                    <a:pt x="500" y="1034"/>
                    <a:pt x="500" y="1034"/>
                    <a:pt x="500" y="1034"/>
                  </a:cubicBezTo>
                  <a:lnTo>
                    <a:pt x="500" y="967"/>
                  </a:lnTo>
                  <a:cubicBezTo>
                    <a:pt x="534" y="967"/>
                    <a:pt x="534" y="934"/>
                    <a:pt x="500" y="934"/>
                  </a:cubicBezTo>
                  <a:lnTo>
                    <a:pt x="167" y="1134"/>
                  </a:lnTo>
                  <a:lnTo>
                    <a:pt x="434" y="634"/>
                  </a:lnTo>
                  <a:cubicBezTo>
                    <a:pt x="434" y="600"/>
                    <a:pt x="467" y="567"/>
                    <a:pt x="467" y="534"/>
                  </a:cubicBezTo>
                  <a:cubicBezTo>
                    <a:pt x="467" y="500"/>
                    <a:pt x="500" y="467"/>
                    <a:pt x="500" y="434"/>
                  </a:cubicBezTo>
                  <a:cubicBezTo>
                    <a:pt x="500" y="400"/>
                    <a:pt x="500" y="367"/>
                    <a:pt x="500" y="334"/>
                  </a:cubicBezTo>
                  <a:cubicBezTo>
                    <a:pt x="500" y="300"/>
                    <a:pt x="500" y="267"/>
                    <a:pt x="500" y="234"/>
                  </a:cubicBezTo>
                  <a:cubicBezTo>
                    <a:pt x="500" y="200"/>
                    <a:pt x="500" y="167"/>
                    <a:pt x="500" y="133"/>
                  </a:cubicBezTo>
                  <a:cubicBezTo>
                    <a:pt x="500" y="100"/>
                    <a:pt x="467" y="67"/>
                    <a:pt x="467" y="33"/>
                  </a:cubicBezTo>
                  <a:cubicBezTo>
                    <a:pt x="434" y="0"/>
                    <a:pt x="400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6"/>
            <p:cNvSpPr/>
            <p:nvPr/>
          </p:nvSpPr>
          <p:spPr>
            <a:xfrm>
              <a:off x="4384125" y="2219525"/>
              <a:ext cx="13375" cy="32550"/>
            </a:xfrm>
            <a:custGeom>
              <a:avLst/>
              <a:gdLst/>
              <a:ahLst/>
              <a:cxnLst/>
              <a:rect l="l" t="t" r="r" b="b"/>
              <a:pathLst>
                <a:path w="535" h="1302" extrusionOk="0">
                  <a:moveTo>
                    <a:pt x="314" y="176"/>
                  </a:moveTo>
                  <a:cubicBezTo>
                    <a:pt x="334" y="176"/>
                    <a:pt x="351" y="184"/>
                    <a:pt x="368" y="201"/>
                  </a:cubicBezTo>
                  <a:cubicBezTo>
                    <a:pt x="401" y="268"/>
                    <a:pt x="435" y="334"/>
                    <a:pt x="435" y="401"/>
                  </a:cubicBezTo>
                  <a:lnTo>
                    <a:pt x="435" y="568"/>
                  </a:lnTo>
                  <a:lnTo>
                    <a:pt x="435" y="701"/>
                  </a:lnTo>
                  <a:cubicBezTo>
                    <a:pt x="435" y="801"/>
                    <a:pt x="401" y="868"/>
                    <a:pt x="368" y="968"/>
                  </a:cubicBezTo>
                  <a:cubicBezTo>
                    <a:pt x="334" y="1035"/>
                    <a:pt x="301" y="1068"/>
                    <a:pt x="234" y="1102"/>
                  </a:cubicBezTo>
                  <a:cubicBezTo>
                    <a:pt x="218" y="1118"/>
                    <a:pt x="193" y="1127"/>
                    <a:pt x="168" y="1127"/>
                  </a:cubicBezTo>
                  <a:cubicBezTo>
                    <a:pt x="143" y="1127"/>
                    <a:pt x="118" y="1118"/>
                    <a:pt x="101" y="1102"/>
                  </a:cubicBezTo>
                  <a:cubicBezTo>
                    <a:pt x="68" y="1035"/>
                    <a:pt x="68" y="968"/>
                    <a:pt x="68" y="901"/>
                  </a:cubicBezTo>
                  <a:lnTo>
                    <a:pt x="68" y="635"/>
                  </a:lnTo>
                  <a:cubicBezTo>
                    <a:pt x="68" y="534"/>
                    <a:pt x="68" y="434"/>
                    <a:pt x="101" y="368"/>
                  </a:cubicBezTo>
                  <a:cubicBezTo>
                    <a:pt x="134" y="301"/>
                    <a:pt x="168" y="234"/>
                    <a:pt x="234" y="201"/>
                  </a:cubicBezTo>
                  <a:cubicBezTo>
                    <a:pt x="268" y="184"/>
                    <a:pt x="293" y="176"/>
                    <a:pt x="314" y="176"/>
                  </a:cubicBezTo>
                  <a:close/>
                  <a:moveTo>
                    <a:pt x="401" y="1"/>
                  </a:moveTo>
                  <a:cubicBezTo>
                    <a:pt x="334" y="1"/>
                    <a:pt x="301" y="34"/>
                    <a:pt x="268" y="67"/>
                  </a:cubicBezTo>
                  <a:cubicBezTo>
                    <a:pt x="201" y="67"/>
                    <a:pt x="168" y="101"/>
                    <a:pt x="134" y="168"/>
                  </a:cubicBezTo>
                  <a:cubicBezTo>
                    <a:pt x="101" y="201"/>
                    <a:pt x="68" y="268"/>
                    <a:pt x="68" y="301"/>
                  </a:cubicBezTo>
                  <a:cubicBezTo>
                    <a:pt x="34" y="368"/>
                    <a:pt x="1" y="434"/>
                    <a:pt x="1" y="468"/>
                  </a:cubicBezTo>
                  <a:cubicBezTo>
                    <a:pt x="1" y="534"/>
                    <a:pt x="1" y="601"/>
                    <a:pt x="1" y="668"/>
                  </a:cubicBezTo>
                  <a:lnTo>
                    <a:pt x="1" y="835"/>
                  </a:lnTo>
                  <a:lnTo>
                    <a:pt x="1" y="968"/>
                  </a:lnTo>
                  <a:cubicBezTo>
                    <a:pt x="1" y="1001"/>
                    <a:pt x="1" y="1068"/>
                    <a:pt x="1" y="1135"/>
                  </a:cubicBezTo>
                  <a:cubicBezTo>
                    <a:pt x="1" y="1168"/>
                    <a:pt x="34" y="1202"/>
                    <a:pt x="68" y="1235"/>
                  </a:cubicBezTo>
                  <a:cubicBezTo>
                    <a:pt x="68" y="1268"/>
                    <a:pt x="101" y="1302"/>
                    <a:pt x="134" y="1302"/>
                  </a:cubicBezTo>
                  <a:cubicBezTo>
                    <a:pt x="168" y="1302"/>
                    <a:pt x="234" y="1302"/>
                    <a:pt x="268" y="1268"/>
                  </a:cubicBezTo>
                  <a:cubicBezTo>
                    <a:pt x="301" y="1235"/>
                    <a:pt x="334" y="1202"/>
                    <a:pt x="401" y="1168"/>
                  </a:cubicBezTo>
                  <a:cubicBezTo>
                    <a:pt x="435" y="1102"/>
                    <a:pt x="435" y="1068"/>
                    <a:pt x="468" y="1001"/>
                  </a:cubicBezTo>
                  <a:cubicBezTo>
                    <a:pt x="501" y="935"/>
                    <a:pt x="501" y="901"/>
                    <a:pt x="535" y="835"/>
                  </a:cubicBezTo>
                  <a:cubicBezTo>
                    <a:pt x="535" y="768"/>
                    <a:pt x="535" y="701"/>
                    <a:pt x="535" y="635"/>
                  </a:cubicBezTo>
                  <a:lnTo>
                    <a:pt x="535" y="368"/>
                  </a:lnTo>
                  <a:cubicBezTo>
                    <a:pt x="535" y="301"/>
                    <a:pt x="535" y="234"/>
                    <a:pt x="535" y="201"/>
                  </a:cubicBezTo>
                  <a:cubicBezTo>
                    <a:pt x="501" y="134"/>
                    <a:pt x="501" y="101"/>
                    <a:pt x="468" y="67"/>
                  </a:cubicBezTo>
                  <a:cubicBezTo>
                    <a:pt x="435" y="34"/>
                    <a:pt x="401" y="34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6"/>
            <p:cNvSpPr/>
            <p:nvPr/>
          </p:nvSpPr>
          <p:spPr>
            <a:xfrm>
              <a:off x="4399975" y="2237875"/>
              <a:ext cx="2525" cy="9200"/>
            </a:xfrm>
            <a:custGeom>
              <a:avLst/>
              <a:gdLst/>
              <a:ahLst/>
              <a:cxnLst/>
              <a:rect l="l" t="t" r="r" b="b"/>
              <a:pathLst>
                <a:path w="101" h="368" extrusionOk="0">
                  <a:moveTo>
                    <a:pt x="101" y="1"/>
                  </a:moveTo>
                  <a:lnTo>
                    <a:pt x="34" y="67"/>
                  </a:lnTo>
                  <a:cubicBezTo>
                    <a:pt x="34" y="67"/>
                    <a:pt x="1" y="67"/>
                    <a:pt x="1" y="101"/>
                  </a:cubicBezTo>
                  <a:cubicBezTo>
                    <a:pt x="1" y="101"/>
                    <a:pt x="1" y="134"/>
                    <a:pt x="1" y="134"/>
                  </a:cubicBezTo>
                  <a:lnTo>
                    <a:pt x="1" y="334"/>
                  </a:lnTo>
                  <a:cubicBezTo>
                    <a:pt x="1" y="334"/>
                    <a:pt x="1" y="334"/>
                    <a:pt x="1" y="368"/>
                  </a:cubicBezTo>
                  <a:cubicBezTo>
                    <a:pt x="34" y="334"/>
                    <a:pt x="34" y="334"/>
                    <a:pt x="34" y="334"/>
                  </a:cubicBezTo>
                  <a:cubicBezTo>
                    <a:pt x="67" y="301"/>
                    <a:pt x="67" y="301"/>
                    <a:pt x="34" y="26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6"/>
            <p:cNvSpPr/>
            <p:nvPr/>
          </p:nvSpPr>
          <p:spPr>
            <a:xfrm>
              <a:off x="4414150" y="2202500"/>
              <a:ext cx="13375" cy="35400"/>
            </a:xfrm>
            <a:custGeom>
              <a:avLst/>
              <a:gdLst/>
              <a:ahLst/>
              <a:cxnLst/>
              <a:rect l="l" t="t" r="r" b="b"/>
              <a:pathLst>
                <a:path w="535" h="1416" extrusionOk="0">
                  <a:moveTo>
                    <a:pt x="409" y="1"/>
                  </a:moveTo>
                  <a:cubicBezTo>
                    <a:pt x="404" y="1"/>
                    <a:pt x="401" y="5"/>
                    <a:pt x="401" y="15"/>
                  </a:cubicBezTo>
                  <a:cubicBezTo>
                    <a:pt x="334" y="15"/>
                    <a:pt x="301" y="15"/>
                    <a:pt x="268" y="48"/>
                  </a:cubicBezTo>
                  <a:cubicBezTo>
                    <a:pt x="234" y="48"/>
                    <a:pt x="201" y="81"/>
                    <a:pt x="168" y="115"/>
                  </a:cubicBezTo>
                  <a:cubicBezTo>
                    <a:pt x="134" y="181"/>
                    <a:pt x="101" y="215"/>
                    <a:pt x="101" y="248"/>
                  </a:cubicBezTo>
                  <a:cubicBezTo>
                    <a:pt x="67" y="315"/>
                    <a:pt x="67" y="348"/>
                    <a:pt x="34" y="415"/>
                  </a:cubicBezTo>
                  <a:cubicBezTo>
                    <a:pt x="34" y="448"/>
                    <a:pt x="34" y="482"/>
                    <a:pt x="34" y="548"/>
                  </a:cubicBezTo>
                  <a:lnTo>
                    <a:pt x="67" y="515"/>
                  </a:lnTo>
                  <a:lnTo>
                    <a:pt x="67" y="482"/>
                  </a:lnTo>
                  <a:cubicBezTo>
                    <a:pt x="67" y="448"/>
                    <a:pt x="67" y="415"/>
                    <a:pt x="67" y="415"/>
                  </a:cubicBezTo>
                  <a:cubicBezTo>
                    <a:pt x="67" y="382"/>
                    <a:pt x="101" y="348"/>
                    <a:pt x="101" y="315"/>
                  </a:cubicBezTo>
                  <a:cubicBezTo>
                    <a:pt x="101" y="281"/>
                    <a:pt x="134" y="281"/>
                    <a:pt x="134" y="248"/>
                  </a:cubicBezTo>
                  <a:lnTo>
                    <a:pt x="201" y="181"/>
                  </a:lnTo>
                  <a:lnTo>
                    <a:pt x="334" y="181"/>
                  </a:lnTo>
                  <a:cubicBezTo>
                    <a:pt x="334" y="248"/>
                    <a:pt x="368" y="281"/>
                    <a:pt x="368" y="315"/>
                  </a:cubicBezTo>
                  <a:cubicBezTo>
                    <a:pt x="368" y="382"/>
                    <a:pt x="368" y="415"/>
                    <a:pt x="368" y="448"/>
                  </a:cubicBezTo>
                  <a:cubicBezTo>
                    <a:pt x="334" y="482"/>
                    <a:pt x="334" y="548"/>
                    <a:pt x="301" y="582"/>
                  </a:cubicBezTo>
                  <a:lnTo>
                    <a:pt x="34" y="1249"/>
                  </a:lnTo>
                  <a:lnTo>
                    <a:pt x="34" y="1282"/>
                  </a:lnTo>
                  <a:cubicBezTo>
                    <a:pt x="34" y="1282"/>
                    <a:pt x="34" y="1316"/>
                    <a:pt x="34" y="1316"/>
                  </a:cubicBezTo>
                  <a:lnTo>
                    <a:pt x="34" y="1382"/>
                  </a:lnTo>
                  <a:cubicBezTo>
                    <a:pt x="34" y="1416"/>
                    <a:pt x="1" y="1416"/>
                    <a:pt x="34" y="1416"/>
                  </a:cubicBezTo>
                  <a:lnTo>
                    <a:pt x="67" y="1416"/>
                  </a:lnTo>
                  <a:lnTo>
                    <a:pt x="534" y="1115"/>
                  </a:lnTo>
                  <a:cubicBezTo>
                    <a:pt x="534" y="1082"/>
                    <a:pt x="534" y="1082"/>
                    <a:pt x="534" y="1082"/>
                  </a:cubicBezTo>
                  <a:lnTo>
                    <a:pt x="534" y="949"/>
                  </a:lnTo>
                  <a:lnTo>
                    <a:pt x="201" y="1149"/>
                  </a:lnTo>
                  <a:lnTo>
                    <a:pt x="434" y="648"/>
                  </a:lnTo>
                  <a:cubicBezTo>
                    <a:pt x="434" y="615"/>
                    <a:pt x="468" y="582"/>
                    <a:pt x="468" y="548"/>
                  </a:cubicBezTo>
                  <a:cubicBezTo>
                    <a:pt x="501" y="515"/>
                    <a:pt x="501" y="482"/>
                    <a:pt x="501" y="448"/>
                  </a:cubicBezTo>
                  <a:cubicBezTo>
                    <a:pt x="501" y="415"/>
                    <a:pt x="501" y="382"/>
                    <a:pt x="501" y="348"/>
                  </a:cubicBezTo>
                  <a:cubicBezTo>
                    <a:pt x="501" y="315"/>
                    <a:pt x="501" y="281"/>
                    <a:pt x="501" y="248"/>
                  </a:cubicBezTo>
                  <a:cubicBezTo>
                    <a:pt x="501" y="215"/>
                    <a:pt x="501" y="148"/>
                    <a:pt x="501" y="115"/>
                  </a:cubicBezTo>
                  <a:cubicBezTo>
                    <a:pt x="501" y="81"/>
                    <a:pt x="501" y="48"/>
                    <a:pt x="468" y="48"/>
                  </a:cubicBezTo>
                  <a:cubicBezTo>
                    <a:pt x="444" y="24"/>
                    <a:pt x="421" y="1"/>
                    <a:pt x="40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6"/>
            <p:cNvSpPr/>
            <p:nvPr/>
          </p:nvSpPr>
          <p:spPr>
            <a:xfrm>
              <a:off x="4430000" y="2193325"/>
              <a:ext cx="13375" cy="32075"/>
            </a:xfrm>
            <a:custGeom>
              <a:avLst/>
              <a:gdLst/>
              <a:ahLst/>
              <a:cxnLst/>
              <a:rect l="l" t="t" r="r" b="b"/>
              <a:pathLst>
                <a:path w="535" h="1283" extrusionOk="0">
                  <a:moveTo>
                    <a:pt x="347" y="156"/>
                  </a:moveTo>
                  <a:cubicBezTo>
                    <a:pt x="367" y="156"/>
                    <a:pt x="384" y="165"/>
                    <a:pt x="401" y="181"/>
                  </a:cubicBezTo>
                  <a:cubicBezTo>
                    <a:pt x="434" y="248"/>
                    <a:pt x="434" y="315"/>
                    <a:pt x="434" y="382"/>
                  </a:cubicBezTo>
                  <a:lnTo>
                    <a:pt x="434" y="548"/>
                  </a:lnTo>
                  <a:lnTo>
                    <a:pt x="434" y="682"/>
                  </a:lnTo>
                  <a:cubicBezTo>
                    <a:pt x="434" y="782"/>
                    <a:pt x="434" y="849"/>
                    <a:pt x="401" y="949"/>
                  </a:cubicBezTo>
                  <a:cubicBezTo>
                    <a:pt x="367" y="1015"/>
                    <a:pt x="334" y="1049"/>
                    <a:pt x="267" y="1082"/>
                  </a:cubicBezTo>
                  <a:cubicBezTo>
                    <a:pt x="234" y="1099"/>
                    <a:pt x="209" y="1107"/>
                    <a:pt x="188" y="1107"/>
                  </a:cubicBezTo>
                  <a:cubicBezTo>
                    <a:pt x="167" y="1107"/>
                    <a:pt x="151" y="1099"/>
                    <a:pt x="134" y="1082"/>
                  </a:cubicBezTo>
                  <a:cubicBezTo>
                    <a:pt x="101" y="1015"/>
                    <a:pt x="67" y="949"/>
                    <a:pt x="101" y="882"/>
                  </a:cubicBezTo>
                  <a:lnTo>
                    <a:pt x="101" y="615"/>
                  </a:lnTo>
                  <a:cubicBezTo>
                    <a:pt x="67" y="515"/>
                    <a:pt x="101" y="415"/>
                    <a:pt x="134" y="348"/>
                  </a:cubicBezTo>
                  <a:cubicBezTo>
                    <a:pt x="167" y="282"/>
                    <a:pt x="201" y="215"/>
                    <a:pt x="267" y="181"/>
                  </a:cubicBezTo>
                  <a:cubicBezTo>
                    <a:pt x="301" y="165"/>
                    <a:pt x="326" y="156"/>
                    <a:pt x="347" y="156"/>
                  </a:cubicBezTo>
                  <a:close/>
                  <a:moveTo>
                    <a:pt x="365" y="1"/>
                  </a:moveTo>
                  <a:cubicBezTo>
                    <a:pt x="331" y="1"/>
                    <a:pt x="291" y="24"/>
                    <a:pt x="267" y="48"/>
                  </a:cubicBezTo>
                  <a:cubicBezTo>
                    <a:pt x="234" y="48"/>
                    <a:pt x="201" y="81"/>
                    <a:pt x="134" y="148"/>
                  </a:cubicBezTo>
                  <a:cubicBezTo>
                    <a:pt x="101" y="181"/>
                    <a:pt x="101" y="248"/>
                    <a:pt x="67" y="282"/>
                  </a:cubicBezTo>
                  <a:cubicBezTo>
                    <a:pt x="34" y="348"/>
                    <a:pt x="34" y="415"/>
                    <a:pt x="1" y="482"/>
                  </a:cubicBezTo>
                  <a:cubicBezTo>
                    <a:pt x="1" y="515"/>
                    <a:pt x="1" y="582"/>
                    <a:pt x="1" y="648"/>
                  </a:cubicBezTo>
                  <a:lnTo>
                    <a:pt x="1" y="815"/>
                  </a:lnTo>
                  <a:lnTo>
                    <a:pt x="1" y="949"/>
                  </a:lnTo>
                  <a:cubicBezTo>
                    <a:pt x="1" y="982"/>
                    <a:pt x="1" y="1049"/>
                    <a:pt x="1" y="1115"/>
                  </a:cubicBezTo>
                  <a:cubicBezTo>
                    <a:pt x="34" y="1149"/>
                    <a:pt x="34" y="1182"/>
                    <a:pt x="67" y="1216"/>
                  </a:cubicBezTo>
                  <a:cubicBezTo>
                    <a:pt x="67" y="1249"/>
                    <a:pt x="101" y="1282"/>
                    <a:pt x="134" y="1282"/>
                  </a:cubicBezTo>
                  <a:cubicBezTo>
                    <a:pt x="201" y="1282"/>
                    <a:pt x="234" y="1282"/>
                    <a:pt x="267" y="1249"/>
                  </a:cubicBezTo>
                  <a:cubicBezTo>
                    <a:pt x="334" y="1216"/>
                    <a:pt x="367" y="1182"/>
                    <a:pt x="401" y="1149"/>
                  </a:cubicBezTo>
                  <a:cubicBezTo>
                    <a:pt x="434" y="1082"/>
                    <a:pt x="468" y="1049"/>
                    <a:pt x="468" y="982"/>
                  </a:cubicBezTo>
                  <a:cubicBezTo>
                    <a:pt x="501" y="915"/>
                    <a:pt x="534" y="882"/>
                    <a:pt x="534" y="815"/>
                  </a:cubicBezTo>
                  <a:cubicBezTo>
                    <a:pt x="534" y="749"/>
                    <a:pt x="534" y="682"/>
                    <a:pt x="534" y="615"/>
                  </a:cubicBezTo>
                  <a:lnTo>
                    <a:pt x="534" y="348"/>
                  </a:lnTo>
                  <a:cubicBezTo>
                    <a:pt x="534" y="282"/>
                    <a:pt x="534" y="215"/>
                    <a:pt x="534" y="181"/>
                  </a:cubicBezTo>
                  <a:cubicBezTo>
                    <a:pt x="534" y="115"/>
                    <a:pt x="501" y="81"/>
                    <a:pt x="468" y="48"/>
                  </a:cubicBezTo>
                  <a:cubicBezTo>
                    <a:pt x="468" y="15"/>
                    <a:pt x="434" y="15"/>
                    <a:pt x="401" y="15"/>
                  </a:cubicBezTo>
                  <a:cubicBezTo>
                    <a:pt x="391" y="5"/>
                    <a:pt x="378" y="1"/>
                    <a:pt x="3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6"/>
            <p:cNvSpPr/>
            <p:nvPr/>
          </p:nvSpPr>
          <p:spPr>
            <a:xfrm>
              <a:off x="4447525" y="2183675"/>
              <a:ext cx="13350" cy="34225"/>
            </a:xfrm>
            <a:custGeom>
              <a:avLst/>
              <a:gdLst/>
              <a:ahLst/>
              <a:cxnLst/>
              <a:rect l="l" t="t" r="r" b="b"/>
              <a:pathLst>
                <a:path w="534" h="1369" extrusionOk="0">
                  <a:moveTo>
                    <a:pt x="367" y="0"/>
                  </a:moveTo>
                  <a:cubicBezTo>
                    <a:pt x="334" y="0"/>
                    <a:pt x="300" y="0"/>
                    <a:pt x="267" y="34"/>
                  </a:cubicBezTo>
                  <a:cubicBezTo>
                    <a:pt x="234" y="67"/>
                    <a:pt x="200" y="100"/>
                    <a:pt x="167" y="134"/>
                  </a:cubicBezTo>
                  <a:cubicBezTo>
                    <a:pt x="133" y="167"/>
                    <a:pt x="100" y="201"/>
                    <a:pt x="100" y="267"/>
                  </a:cubicBezTo>
                  <a:cubicBezTo>
                    <a:pt x="67" y="301"/>
                    <a:pt x="33" y="367"/>
                    <a:pt x="33" y="401"/>
                  </a:cubicBezTo>
                  <a:cubicBezTo>
                    <a:pt x="33" y="467"/>
                    <a:pt x="33" y="501"/>
                    <a:pt x="33" y="534"/>
                  </a:cubicBezTo>
                  <a:cubicBezTo>
                    <a:pt x="0" y="534"/>
                    <a:pt x="0" y="567"/>
                    <a:pt x="33" y="567"/>
                  </a:cubicBezTo>
                  <a:lnTo>
                    <a:pt x="67" y="534"/>
                  </a:lnTo>
                  <a:lnTo>
                    <a:pt x="67" y="501"/>
                  </a:lnTo>
                  <a:cubicBezTo>
                    <a:pt x="67" y="467"/>
                    <a:pt x="67" y="434"/>
                    <a:pt x="67" y="401"/>
                  </a:cubicBezTo>
                  <a:cubicBezTo>
                    <a:pt x="67" y="367"/>
                    <a:pt x="100" y="334"/>
                    <a:pt x="100" y="301"/>
                  </a:cubicBezTo>
                  <a:cubicBezTo>
                    <a:pt x="100" y="301"/>
                    <a:pt x="133" y="267"/>
                    <a:pt x="133" y="234"/>
                  </a:cubicBezTo>
                  <a:lnTo>
                    <a:pt x="200" y="201"/>
                  </a:lnTo>
                  <a:cubicBezTo>
                    <a:pt x="234" y="184"/>
                    <a:pt x="259" y="176"/>
                    <a:pt x="275" y="176"/>
                  </a:cubicBezTo>
                  <a:cubicBezTo>
                    <a:pt x="292" y="176"/>
                    <a:pt x="300" y="184"/>
                    <a:pt x="300" y="201"/>
                  </a:cubicBezTo>
                  <a:cubicBezTo>
                    <a:pt x="334" y="234"/>
                    <a:pt x="334" y="267"/>
                    <a:pt x="334" y="301"/>
                  </a:cubicBezTo>
                  <a:cubicBezTo>
                    <a:pt x="367" y="367"/>
                    <a:pt x="367" y="401"/>
                    <a:pt x="334" y="434"/>
                  </a:cubicBezTo>
                  <a:cubicBezTo>
                    <a:pt x="334" y="501"/>
                    <a:pt x="300" y="534"/>
                    <a:pt x="300" y="567"/>
                  </a:cubicBezTo>
                  <a:lnTo>
                    <a:pt x="33" y="1201"/>
                  </a:lnTo>
                  <a:lnTo>
                    <a:pt x="33" y="1235"/>
                  </a:lnTo>
                  <a:cubicBezTo>
                    <a:pt x="33" y="1235"/>
                    <a:pt x="33" y="1268"/>
                    <a:pt x="33" y="1268"/>
                  </a:cubicBezTo>
                  <a:lnTo>
                    <a:pt x="33" y="1335"/>
                  </a:lnTo>
                  <a:cubicBezTo>
                    <a:pt x="33" y="1335"/>
                    <a:pt x="33" y="1368"/>
                    <a:pt x="33" y="1368"/>
                  </a:cubicBezTo>
                  <a:lnTo>
                    <a:pt x="500" y="1101"/>
                  </a:lnTo>
                  <a:cubicBezTo>
                    <a:pt x="534" y="1101"/>
                    <a:pt x="534" y="1068"/>
                    <a:pt x="534" y="1068"/>
                  </a:cubicBezTo>
                  <a:cubicBezTo>
                    <a:pt x="534" y="1068"/>
                    <a:pt x="534" y="1034"/>
                    <a:pt x="534" y="1034"/>
                  </a:cubicBezTo>
                  <a:lnTo>
                    <a:pt x="534" y="968"/>
                  </a:lnTo>
                  <a:lnTo>
                    <a:pt x="534" y="934"/>
                  </a:lnTo>
                  <a:lnTo>
                    <a:pt x="500" y="934"/>
                  </a:lnTo>
                  <a:lnTo>
                    <a:pt x="167" y="1135"/>
                  </a:lnTo>
                  <a:lnTo>
                    <a:pt x="434" y="634"/>
                  </a:lnTo>
                  <a:lnTo>
                    <a:pt x="467" y="534"/>
                  </a:lnTo>
                  <a:cubicBezTo>
                    <a:pt x="500" y="501"/>
                    <a:pt x="500" y="467"/>
                    <a:pt x="500" y="434"/>
                  </a:cubicBezTo>
                  <a:cubicBezTo>
                    <a:pt x="500" y="401"/>
                    <a:pt x="500" y="401"/>
                    <a:pt x="500" y="367"/>
                  </a:cubicBezTo>
                  <a:cubicBezTo>
                    <a:pt x="500" y="334"/>
                    <a:pt x="500" y="301"/>
                    <a:pt x="500" y="267"/>
                  </a:cubicBezTo>
                  <a:cubicBezTo>
                    <a:pt x="500" y="201"/>
                    <a:pt x="500" y="167"/>
                    <a:pt x="500" y="134"/>
                  </a:cubicBezTo>
                  <a:cubicBezTo>
                    <a:pt x="500" y="100"/>
                    <a:pt x="467" y="67"/>
                    <a:pt x="467" y="34"/>
                  </a:cubicBezTo>
                  <a:cubicBezTo>
                    <a:pt x="434" y="0"/>
                    <a:pt x="400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6"/>
            <p:cNvSpPr/>
            <p:nvPr/>
          </p:nvSpPr>
          <p:spPr>
            <a:xfrm>
              <a:off x="4463350" y="2174150"/>
              <a:ext cx="13375" cy="32075"/>
            </a:xfrm>
            <a:custGeom>
              <a:avLst/>
              <a:gdLst/>
              <a:ahLst/>
              <a:cxnLst/>
              <a:rect l="l" t="t" r="r" b="b"/>
              <a:pathLst>
                <a:path w="535" h="1283" extrusionOk="0">
                  <a:moveTo>
                    <a:pt x="314" y="156"/>
                  </a:moveTo>
                  <a:cubicBezTo>
                    <a:pt x="334" y="156"/>
                    <a:pt x="351" y="165"/>
                    <a:pt x="368" y="181"/>
                  </a:cubicBezTo>
                  <a:cubicBezTo>
                    <a:pt x="401" y="248"/>
                    <a:pt x="434" y="315"/>
                    <a:pt x="434" y="381"/>
                  </a:cubicBezTo>
                  <a:lnTo>
                    <a:pt x="434" y="548"/>
                  </a:lnTo>
                  <a:lnTo>
                    <a:pt x="434" y="682"/>
                  </a:lnTo>
                  <a:cubicBezTo>
                    <a:pt x="434" y="782"/>
                    <a:pt x="401" y="848"/>
                    <a:pt x="368" y="948"/>
                  </a:cubicBezTo>
                  <a:cubicBezTo>
                    <a:pt x="368" y="1015"/>
                    <a:pt x="301" y="1049"/>
                    <a:pt x="234" y="1082"/>
                  </a:cubicBezTo>
                  <a:cubicBezTo>
                    <a:pt x="218" y="1099"/>
                    <a:pt x="193" y="1107"/>
                    <a:pt x="172" y="1107"/>
                  </a:cubicBezTo>
                  <a:cubicBezTo>
                    <a:pt x="151" y="1107"/>
                    <a:pt x="134" y="1099"/>
                    <a:pt x="134" y="1082"/>
                  </a:cubicBezTo>
                  <a:cubicBezTo>
                    <a:pt x="68" y="1015"/>
                    <a:pt x="68" y="948"/>
                    <a:pt x="68" y="882"/>
                  </a:cubicBezTo>
                  <a:lnTo>
                    <a:pt x="68" y="615"/>
                  </a:lnTo>
                  <a:cubicBezTo>
                    <a:pt x="68" y="515"/>
                    <a:pt x="101" y="415"/>
                    <a:pt x="134" y="348"/>
                  </a:cubicBezTo>
                  <a:cubicBezTo>
                    <a:pt x="134" y="281"/>
                    <a:pt x="201" y="215"/>
                    <a:pt x="234" y="181"/>
                  </a:cubicBezTo>
                  <a:cubicBezTo>
                    <a:pt x="268" y="165"/>
                    <a:pt x="293" y="156"/>
                    <a:pt x="314" y="156"/>
                  </a:cubicBezTo>
                  <a:close/>
                  <a:moveTo>
                    <a:pt x="350" y="1"/>
                  </a:moveTo>
                  <a:cubicBezTo>
                    <a:pt x="315" y="1"/>
                    <a:pt x="291" y="24"/>
                    <a:pt x="268" y="48"/>
                  </a:cubicBezTo>
                  <a:cubicBezTo>
                    <a:pt x="201" y="48"/>
                    <a:pt x="168" y="115"/>
                    <a:pt x="134" y="148"/>
                  </a:cubicBezTo>
                  <a:cubicBezTo>
                    <a:pt x="101" y="181"/>
                    <a:pt x="68" y="248"/>
                    <a:pt x="68" y="281"/>
                  </a:cubicBezTo>
                  <a:cubicBezTo>
                    <a:pt x="34" y="348"/>
                    <a:pt x="1" y="415"/>
                    <a:pt x="1" y="448"/>
                  </a:cubicBezTo>
                  <a:cubicBezTo>
                    <a:pt x="1" y="515"/>
                    <a:pt x="1" y="582"/>
                    <a:pt x="1" y="648"/>
                  </a:cubicBezTo>
                  <a:lnTo>
                    <a:pt x="1" y="815"/>
                  </a:lnTo>
                  <a:lnTo>
                    <a:pt x="1" y="948"/>
                  </a:lnTo>
                  <a:cubicBezTo>
                    <a:pt x="1" y="982"/>
                    <a:pt x="1" y="1049"/>
                    <a:pt x="1" y="1115"/>
                  </a:cubicBezTo>
                  <a:cubicBezTo>
                    <a:pt x="1" y="1149"/>
                    <a:pt x="34" y="1182"/>
                    <a:pt x="68" y="1215"/>
                  </a:cubicBezTo>
                  <a:cubicBezTo>
                    <a:pt x="68" y="1249"/>
                    <a:pt x="101" y="1282"/>
                    <a:pt x="134" y="1282"/>
                  </a:cubicBezTo>
                  <a:cubicBezTo>
                    <a:pt x="168" y="1282"/>
                    <a:pt x="234" y="1282"/>
                    <a:pt x="268" y="1249"/>
                  </a:cubicBezTo>
                  <a:cubicBezTo>
                    <a:pt x="301" y="1215"/>
                    <a:pt x="368" y="1182"/>
                    <a:pt x="401" y="1149"/>
                  </a:cubicBezTo>
                  <a:cubicBezTo>
                    <a:pt x="434" y="1082"/>
                    <a:pt x="468" y="1049"/>
                    <a:pt x="468" y="982"/>
                  </a:cubicBezTo>
                  <a:cubicBezTo>
                    <a:pt x="501" y="948"/>
                    <a:pt x="501" y="882"/>
                    <a:pt x="535" y="815"/>
                  </a:cubicBezTo>
                  <a:cubicBezTo>
                    <a:pt x="535" y="748"/>
                    <a:pt x="535" y="682"/>
                    <a:pt x="535" y="615"/>
                  </a:cubicBezTo>
                  <a:lnTo>
                    <a:pt x="535" y="348"/>
                  </a:lnTo>
                  <a:cubicBezTo>
                    <a:pt x="535" y="281"/>
                    <a:pt x="535" y="215"/>
                    <a:pt x="535" y="181"/>
                  </a:cubicBezTo>
                  <a:cubicBezTo>
                    <a:pt x="501" y="115"/>
                    <a:pt x="501" y="81"/>
                    <a:pt x="468" y="48"/>
                  </a:cubicBezTo>
                  <a:cubicBezTo>
                    <a:pt x="468" y="14"/>
                    <a:pt x="434" y="14"/>
                    <a:pt x="401" y="14"/>
                  </a:cubicBezTo>
                  <a:cubicBezTo>
                    <a:pt x="382" y="5"/>
                    <a:pt x="365" y="1"/>
                    <a:pt x="35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6"/>
            <p:cNvSpPr/>
            <p:nvPr/>
          </p:nvSpPr>
          <p:spPr>
            <a:xfrm>
              <a:off x="4831125" y="1963525"/>
              <a:ext cx="8350" cy="29200"/>
            </a:xfrm>
            <a:custGeom>
              <a:avLst/>
              <a:gdLst/>
              <a:ahLst/>
              <a:cxnLst/>
              <a:rect l="l" t="t" r="r" b="b"/>
              <a:pathLst>
                <a:path w="334" h="1168" extrusionOk="0">
                  <a:moveTo>
                    <a:pt x="301" y="0"/>
                  </a:moveTo>
                  <a:lnTo>
                    <a:pt x="267" y="33"/>
                  </a:lnTo>
                  <a:lnTo>
                    <a:pt x="234" y="33"/>
                  </a:lnTo>
                  <a:lnTo>
                    <a:pt x="0" y="467"/>
                  </a:lnTo>
                  <a:cubicBezTo>
                    <a:pt x="0" y="467"/>
                    <a:pt x="0" y="467"/>
                    <a:pt x="0" y="500"/>
                  </a:cubicBezTo>
                  <a:cubicBezTo>
                    <a:pt x="0" y="500"/>
                    <a:pt x="0" y="500"/>
                    <a:pt x="0" y="534"/>
                  </a:cubicBezTo>
                  <a:lnTo>
                    <a:pt x="34" y="567"/>
                  </a:lnTo>
                  <a:lnTo>
                    <a:pt x="67" y="567"/>
                  </a:lnTo>
                  <a:cubicBezTo>
                    <a:pt x="67" y="567"/>
                    <a:pt x="67" y="534"/>
                    <a:pt x="67" y="534"/>
                  </a:cubicBezTo>
                  <a:lnTo>
                    <a:pt x="234" y="234"/>
                  </a:lnTo>
                  <a:lnTo>
                    <a:pt x="234" y="1168"/>
                  </a:lnTo>
                  <a:lnTo>
                    <a:pt x="267" y="1168"/>
                  </a:lnTo>
                  <a:cubicBezTo>
                    <a:pt x="301" y="1134"/>
                    <a:pt x="301" y="1134"/>
                    <a:pt x="301" y="1134"/>
                  </a:cubicBezTo>
                  <a:cubicBezTo>
                    <a:pt x="301" y="1134"/>
                    <a:pt x="301" y="1101"/>
                    <a:pt x="301" y="1101"/>
                  </a:cubicBezTo>
                  <a:lnTo>
                    <a:pt x="334" y="33"/>
                  </a:lnTo>
                  <a:cubicBezTo>
                    <a:pt x="334" y="0"/>
                    <a:pt x="334" y="0"/>
                    <a:pt x="3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6"/>
            <p:cNvSpPr/>
            <p:nvPr/>
          </p:nvSpPr>
          <p:spPr>
            <a:xfrm>
              <a:off x="4841950" y="1955175"/>
              <a:ext cx="13375" cy="33375"/>
            </a:xfrm>
            <a:custGeom>
              <a:avLst/>
              <a:gdLst/>
              <a:ahLst/>
              <a:cxnLst/>
              <a:rect l="l" t="t" r="r" b="b"/>
              <a:pathLst>
                <a:path w="535" h="1335" extrusionOk="0">
                  <a:moveTo>
                    <a:pt x="468" y="1"/>
                  </a:moveTo>
                  <a:lnTo>
                    <a:pt x="101" y="201"/>
                  </a:lnTo>
                  <a:cubicBezTo>
                    <a:pt x="68" y="201"/>
                    <a:pt x="68" y="234"/>
                    <a:pt x="68" y="234"/>
                  </a:cubicBezTo>
                  <a:cubicBezTo>
                    <a:pt x="68" y="234"/>
                    <a:pt x="68" y="267"/>
                    <a:pt x="68" y="267"/>
                  </a:cubicBezTo>
                  <a:lnTo>
                    <a:pt x="34" y="834"/>
                  </a:lnTo>
                  <a:cubicBezTo>
                    <a:pt x="34" y="868"/>
                    <a:pt x="34" y="868"/>
                    <a:pt x="34" y="868"/>
                  </a:cubicBezTo>
                  <a:lnTo>
                    <a:pt x="101" y="834"/>
                  </a:lnTo>
                  <a:cubicBezTo>
                    <a:pt x="101" y="834"/>
                    <a:pt x="101" y="834"/>
                    <a:pt x="134" y="801"/>
                  </a:cubicBezTo>
                  <a:lnTo>
                    <a:pt x="134" y="768"/>
                  </a:lnTo>
                  <a:cubicBezTo>
                    <a:pt x="168" y="734"/>
                    <a:pt x="168" y="734"/>
                    <a:pt x="168" y="701"/>
                  </a:cubicBezTo>
                  <a:cubicBezTo>
                    <a:pt x="201" y="668"/>
                    <a:pt x="234" y="668"/>
                    <a:pt x="234" y="668"/>
                  </a:cubicBezTo>
                  <a:lnTo>
                    <a:pt x="335" y="634"/>
                  </a:lnTo>
                  <a:lnTo>
                    <a:pt x="368" y="634"/>
                  </a:lnTo>
                  <a:cubicBezTo>
                    <a:pt x="401" y="634"/>
                    <a:pt x="401" y="668"/>
                    <a:pt x="401" y="668"/>
                  </a:cubicBezTo>
                  <a:cubicBezTo>
                    <a:pt x="435" y="701"/>
                    <a:pt x="435" y="734"/>
                    <a:pt x="401" y="768"/>
                  </a:cubicBezTo>
                  <a:cubicBezTo>
                    <a:pt x="435" y="801"/>
                    <a:pt x="435" y="868"/>
                    <a:pt x="401" y="901"/>
                  </a:cubicBezTo>
                  <a:cubicBezTo>
                    <a:pt x="401" y="935"/>
                    <a:pt x="401" y="968"/>
                    <a:pt x="368" y="1001"/>
                  </a:cubicBezTo>
                  <a:cubicBezTo>
                    <a:pt x="368" y="1001"/>
                    <a:pt x="335" y="1035"/>
                    <a:pt x="335" y="1068"/>
                  </a:cubicBezTo>
                  <a:cubicBezTo>
                    <a:pt x="301" y="1101"/>
                    <a:pt x="268" y="1101"/>
                    <a:pt x="234" y="1135"/>
                  </a:cubicBezTo>
                  <a:lnTo>
                    <a:pt x="134" y="1135"/>
                  </a:lnTo>
                  <a:cubicBezTo>
                    <a:pt x="101" y="1101"/>
                    <a:pt x="68" y="1068"/>
                    <a:pt x="68" y="1035"/>
                  </a:cubicBezTo>
                  <a:cubicBezTo>
                    <a:pt x="68" y="1035"/>
                    <a:pt x="68" y="1068"/>
                    <a:pt x="68" y="1068"/>
                  </a:cubicBezTo>
                  <a:lnTo>
                    <a:pt x="1" y="1101"/>
                  </a:lnTo>
                  <a:cubicBezTo>
                    <a:pt x="1" y="1101"/>
                    <a:pt x="1" y="1101"/>
                    <a:pt x="1" y="1135"/>
                  </a:cubicBezTo>
                  <a:cubicBezTo>
                    <a:pt x="1" y="1201"/>
                    <a:pt x="1" y="1235"/>
                    <a:pt x="34" y="1268"/>
                  </a:cubicBezTo>
                  <a:cubicBezTo>
                    <a:pt x="34" y="1301"/>
                    <a:pt x="68" y="1301"/>
                    <a:pt x="101" y="1335"/>
                  </a:cubicBezTo>
                  <a:lnTo>
                    <a:pt x="168" y="1335"/>
                  </a:lnTo>
                  <a:cubicBezTo>
                    <a:pt x="201" y="1335"/>
                    <a:pt x="268" y="1301"/>
                    <a:pt x="301" y="1301"/>
                  </a:cubicBezTo>
                  <a:cubicBezTo>
                    <a:pt x="335" y="1268"/>
                    <a:pt x="368" y="1235"/>
                    <a:pt x="401" y="1201"/>
                  </a:cubicBezTo>
                  <a:cubicBezTo>
                    <a:pt x="435" y="1168"/>
                    <a:pt x="468" y="1135"/>
                    <a:pt x="468" y="1068"/>
                  </a:cubicBezTo>
                  <a:cubicBezTo>
                    <a:pt x="501" y="1035"/>
                    <a:pt x="535" y="968"/>
                    <a:pt x="535" y="935"/>
                  </a:cubicBezTo>
                  <a:cubicBezTo>
                    <a:pt x="535" y="868"/>
                    <a:pt x="535" y="801"/>
                    <a:pt x="535" y="734"/>
                  </a:cubicBezTo>
                  <a:cubicBezTo>
                    <a:pt x="535" y="701"/>
                    <a:pt x="535" y="634"/>
                    <a:pt x="535" y="601"/>
                  </a:cubicBezTo>
                  <a:cubicBezTo>
                    <a:pt x="535" y="534"/>
                    <a:pt x="501" y="534"/>
                    <a:pt x="468" y="501"/>
                  </a:cubicBezTo>
                  <a:cubicBezTo>
                    <a:pt x="468" y="468"/>
                    <a:pt x="435" y="468"/>
                    <a:pt x="401" y="468"/>
                  </a:cubicBezTo>
                  <a:cubicBezTo>
                    <a:pt x="368" y="468"/>
                    <a:pt x="335" y="501"/>
                    <a:pt x="301" y="501"/>
                  </a:cubicBezTo>
                  <a:cubicBezTo>
                    <a:pt x="268" y="534"/>
                    <a:pt x="234" y="534"/>
                    <a:pt x="201" y="568"/>
                  </a:cubicBezTo>
                  <a:lnTo>
                    <a:pt x="168" y="634"/>
                  </a:lnTo>
                  <a:lnTo>
                    <a:pt x="168" y="334"/>
                  </a:lnTo>
                  <a:lnTo>
                    <a:pt x="468" y="134"/>
                  </a:lnTo>
                  <a:cubicBezTo>
                    <a:pt x="468" y="134"/>
                    <a:pt x="468" y="101"/>
                    <a:pt x="468" y="101"/>
                  </a:cubicBezTo>
                  <a:cubicBezTo>
                    <a:pt x="468" y="101"/>
                    <a:pt x="468" y="67"/>
                    <a:pt x="468" y="67"/>
                  </a:cubicBezTo>
                  <a:lnTo>
                    <a:pt x="4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6"/>
            <p:cNvSpPr/>
            <p:nvPr/>
          </p:nvSpPr>
          <p:spPr>
            <a:xfrm>
              <a:off x="4858650" y="1946000"/>
              <a:ext cx="13350" cy="31725"/>
            </a:xfrm>
            <a:custGeom>
              <a:avLst/>
              <a:gdLst/>
              <a:ahLst/>
              <a:cxnLst/>
              <a:rect l="l" t="t" r="r" b="b"/>
              <a:pathLst>
                <a:path w="534" h="1269" extrusionOk="0">
                  <a:moveTo>
                    <a:pt x="334" y="142"/>
                  </a:moveTo>
                  <a:cubicBezTo>
                    <a:pt x="359" y="142"/>
                    <a:pt x="384" y="151"/>
                    <a:pt x="400" y="167"/>
                  </a:cubicBezTo>
                  <a:cubicBezTo>
                    <a:pt x="434" y="234"/>
                    <a:pt x="434" y="301"/>
                    <a:pt x="434" y="401"/>
                  </a:cubicBezTo>
                  <a:lnTo>
                    <a:pt x="434" y="534"/>
                  </a:lnTo>
                  <a:lnTo>
                    <a:pt x="434" y="668"/>
                  </a:lnTo>
                  <a:cubicBezTo>
                    <a:pt x="434" y="768"/>
                    <a:pt x="400" y="835"/>
                    <a:pt x="400" y="935"/>
                  </a:cubicBezTo>
                  <a:cubicBezTo>
                    <a:pt x="367" y="1001"/>
                    <a:pt x="300" y="1035"/>
                    <a:pt x="267" y="1101"/>
                  </a:cubicBezTo>
                  <a:cubicBezTo>
                    <a:pt x="234" y="1118"/>
                    <a:pt x="209" y="1126"/>
                    <a:pt x="188" y="1126"/>
                  </a:cubicBezTo>
                  <a:cubicBezTo>
                    <a:pt x="167" y="1126"/>
                    <a:pt x="150" y="1118"/>
                    <a:pt x="134" y="1101"/>
                  </a:cubicBezTo>
                  <a:cubicBezTo>
                    <a:pt x="100" y="1035"/>
                    <a:pt x="67" y="935"/>
                    <a:pt x="67" y="868"/>
                  </a:cubicBezTo>
                  <a:lnTo>
                    <a:pt x="67" y="601"/>
                  </a:lnTo>
                  <a:cubicBezTo>
                    <a:pt x="67" y="501"/>
                    <a:pt x="100" y="401"/>
                    <a:pt x="134" y="334"/>
                  </a:cubicBezTo>
                  <a:cubicBezTo>
                    <a:pt x="134" y="267"/>
                    <a:pt x="200" y="201"/>
                    <a:pt x="267" y="167"/>
                  </a:cubicBezTo>
                  <a:cubicBezTo>
                    <a:pt x="284" y="151"/>
                    <a:pt x="309" y="142"/>
                    <a:pt x="334" y="142"/>
                  </a:cubicBezTo>
                  <a:close/>
                  <a:moveTo>
                    <a:pt x="400" y="1"/>
                  </a:moveTo>
                  <a:cubicBezTo>
                    <a:pt x="367" y="1"/>
                    <a:pt x="300" y="1"/>
                    <a:pt x="267" y="34"/>
                  </a:cubicBezTo>
                  <a:cubicBezTo>
                    <a:pt x="234" y="67"/>
                    <a:pt x="167" y="101"/>
                    <a:pt x="134" y="134"/>
                  </a:cubicBezTo>
                  <a:cubicBezTo>
                    <a:pt x="100" y="167"/>
                    <a:pt x="100" y="234"/>
                    <a:pt x="67" y="267"/>
                  </a:cubicBezTo>
                  <a:cubicBezTo>
                    <a:pt x="33" y="334"/>
                    <a:pt x="33" y="401"/>
                    <a:pt x="0" y="468"/>
                  </a:cubicBezTo>
                  <a:cubicBezTo>
                    <a:pt x="0" y="534"/>
                    <a:pt x="0" y="601"/>
                    <a:pt x="0" y="668"/>
                  </a:cubicBezTo>
                  <a:lnTo>
                    <a:pt x="0" y="801"/>
                  </a:lnTo>
                  <a:lnTo>
                    <a:pt x="0" y="935"/>
                  </a:lnTo>
                  <a:cubicBezTo>
                    <a:pt x="0" y="1001"/>
                    <a:pt x="0" y="1035"/>
                    <a:pt x="0" y="1101"/>
                  </a:cubicBezTo>
                  <a:cubicBezTo>
                    <a:pt x="33" y="1135"/>
                    <a:pt x="33" y="1201"/>
                    <a:pt x="67" y="1235"/>
                  </a:cubicBezTo>
                  <a:cubicBezTo>
                    <a:pt x="67" y="1235"/>
                    <a:pt x="100" y="1268"/>
                    <a:pt x="134" y="1268"/>
                  </a:cubicBezTo>
                  <a:cubicBezTo>
                    <a:pt x="200" y="1268"/>
                    <a:pt x="234" y="1268"/>
                    <a:pt x="267" y="1235"/>
                  </a:cubicBezTo>
                  <a:cubicBezTo>
                    <a:pt x="334" y="1201"/>
                    <a:pt x="367" y="1168"/>
                    <a:pt x="400" y="1135"/>
                  </a:cubicBezTo>
                  <a:cubicBezTo>
                    <a:pt x="434" y="1101"/>
                    <a:pt x="467" y="1035"/>
                    <a:pt x="467" y="968"/>
                  </a:cubicBezTo>
                  <a:cubicBezTo>
                    <a:pt x="500" y="935"/>
                    <a:pt x="534" y="868"/>
                    <a:pt x="534" y="801"/>
                  </a:cubicBezTo>
                  <a:cubicBezTo>
                    <a:pt x="534" y="734"/>
                    <a:pt x="534" y="668"/>
                    <a:pt x="534" y="601"/>
                  </a:cubicBezTo>
                  <a:lnTo>
                    <a:pt x="534" y="334"/>
                  </a:lnTo>
                  <a:cubicBezTo>
                    <a:pt x="534" y="267"/>
                    <a:pt x="534" y="201"/>
                    <a:pt x="534" y="167"/>
                  </a:cubicBezTo>
                  <a:cubicBezTo>
                    <a:pt x="534" y="101"/>
                    <a:pt x="500" y="67"/>
                    <a:pt x="467" y="34"/>
                  </a:cubicBezTo>
                  <a:cubicBezTo>
                    <a:pt x="467" y="1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6"/>
            <p:cNvSpPr/>
            <p:nvPr/>
          </p:nvSpPr>
          <p:spPr>
            <a:xfrm>
              <a:off x="4519225" y="2141625"/>
              <a:ext cx="15875" cy="32900"/>
            </a:xfrm>
            <a:custGeom>
              <a:avLst/>
              <a:gdLst/>
              <a:ahLst/>
              <a:cxnLst/>
              <a:rect l="l" t="t" r="r" b="b"/>
              <a:pathLst>
                <a:path w="635" h="1316" extrusionOk="0">
                  <a:moveTo>
                    <a:pt x="338" y="1"/>
                  </a:moveTo>
                  <a:cubicBezTo>
                    <a:pt x="315" y="1"/>
                    <a:pt x="291" y="24"/>
                    <a:pt x="268" y="48"/>
                  </a:cubicBezTo>
                  <a:cubicBezTo>
                    <a:pt x="234" y="81"/>
                    <a:pt x="168" y="115"/>
                    <a:pt x="168" y="181"/>
                  </a:cubicBezTo>
                  <a:cubicBezTo>
                    <a:pt x="134" y="215"/>
                    <a:pt x="101" y="248"/>
                    <a:pt x="67" y="281"/>
                  </a:cubicBezTo>
                  <a:cubicBezTo>
                    <a:pt x="34" y="315"/>
                    <a:pt x="34" y="381"/>
                    <a:pt x="34" y="415"/>
                  </a:cubicBezTo>
                  <a:cubicBezTo>
                    <a:pt x="1" y="448"/>
                    <a:pt x="1" y="515"/>
                    <a:pt x="34" y="548"/>
                  </a:cubicBezTo>
                  <a:cubicBezTo>
                    <a:pt x="34" y="582"/>
                    <a:pt x="34" y="615"/>
                    <a:pt x="34" y="648"/>
                  </a:cubicBezTo>
                  <a:cubicBezTo>
                    <a:pt x="34" y="682"/>
                    <a:pt x="34" y="715"/>
                    <a:pt x="67" y="715"/>
                  </a:cubicBezTo>
                  <a:cubicBezTo>
                    <a:pt x="67" y="748"/>
                    <a:pt x="101" y="748"/>
                    <a:pt x="134" y="748"/>
                  </a:cubicBezTo>
                  <a:lnTo>
                    <a:pt x="401" y="748"/>
                  </a:lnTo>
                  <a:cubicBezTo>
                    <a:pt x="434" y="748"/>
                    <a:pt x="434" y="782"/>
                    <a:pt x="468" y="782"/>
                  </a:cubicBezTo>
                  <a:cubicBezTo>
                    <a:pt x="468" y="815"/>
                    <a:pt x="468" y="815"/>
                    <a:pt x="468" y="848"/>
                  </a:cubicBezTo>
                  <a:cubicBezTo>
                    <a:pt x="468" y="882"/>
                    <a:pt x="468" y="915"/>
                    <a:pt x="468" y="949"/>
                  </a:cubicBezTo>
                  <a:cubicBezTo>
                    <a:pt x="434" y="982"/>
                    <a:pt x="434" y="982"/>
                    <a:pt x="401" y="1015"/>
                  </a:cubicBezTo>
                  <a:cubicBezTo>
                    <a:pt x="401" y="1049"/>
                    <a:pt x="368" y="1082"/>
                    <a:pt x="368" y="1082"/>
                  </a:cubicBezTo>
                  <a:cubicBezTo>
                    <a:pt x="334" y="1115"/>
                    <a:pt x="301" y="1149"/>
                    <a:pt x="268" y="1149"/>
                  </a:cubicBezTo>
                  <a:cubicBezTo>
                    <a:pt x="268" y="1149"/>
                    <a:pt x="234" y="1182"/>
                    <a:pt x="201" y="1182"/>
                  </a:cubicBezTo>
                  <a:lnTo>
                    <a:pt x="134" y="1182"/>
                  </a:lnTo>
                  <a:cubicBezTo>
                    <a:pt x="134" y="1182"/>
                    <a:pt x="101" y="1149"/>
                    <a:pt x="101" y="1149"/>
                  </a:cubicBezTo>
                  <a:cubicBezTo>
                    <a:pt x="101" y="1149"/>
                    <a:pt x="101" y="1115"/>
                    <a:pt x="101" y="1115"/>
                  </a:cubicBezTo>
                  <a:lnTo>
                    <a:pt x="101" y="1082"/>
                  </a:lnTo>
                  <a:lnTo>
                    <a:pt x="34" y="1115"/>
                  </a:lnTo>
                  <a:cubicBezTo>
                    <a:pt x="34" y="1115"/>
                    <a:pt x="34" y="1115"/>
                    <a:pt x="34" y="1149"/>
                  </a:cubicBezTo>
                  <a:cubicBezTo>
                    <a:pt x="34" y="1182"/>
                    <a:pt x="67" y="1215"/>
                    <a:pt x="67" y="1249"/>
                  </a:cubicBezTo>
                  <a:cubicBezTo>
                    <a:pt x="67" y="1249"/>
                    <a:pt x="101" y="1282"/>
                    <a:pt x="134" y="1315"/>
                  </a:cubicBezTo>
                  <a:lnTo>
                    <a:pt x="234" y="1315"/>
                  </a:lnTo>
                  <a:cubicBezTo>
                    <a:pt x="268" y="1315"/>
                    <a:pt x="301" y="1282"/>
                    <a:pt x="334" y="1282"/>
                  </a:cubicBezTo>
                  <a:cubicBezTo>
                    <a:pt x="368" y="1249"/>
                    <a:pt x="434" y="1215"/>
                    <a:pt x="468" y="1182"/>
                  </a:cubicBezTo>
                  <a:cubicBezTo>
                    <a:pt x="501" y="1149"/>
                    <a:pt x="534" y="1082"/>
                    <a:pt x="534" y="1049"/>
                  </a:cubicBezTo>
                  <a:cubicBezTo>
                    <a:pt x="568" y="1015"/>
                    <a:pt x="601" y="949"/>
                    <a:pt x="601" y="915"/>
                  </a:cubicBezTo>
                  <a:cubicBezTo>
                    <a:pt x="635" y="848"/>
                    <a:pt x="635" y="815"/>
                    <a:pt x="635" y="748"/>
                  </a:cubicBezTo>
                  <a:cubicBezTo>
                    <a:pt x="635" y="715"/>
                    <a:pt x="635" y="682"/>
                    <a:pt x="635" y="648"/>
                  </a:cubicBezTo>
                  <a:cubicBezTo>
                    <a:pt x="635" y="615"/>
                    <a:pt x="601" y="615"/>
                    <a:pt x="601" y="582"/>
                  </a:cubicBezTo>
                  <a:cubicBezTo>
                    <a:pt x="568" y="582"/>
                    <a:pt x="534" y="548"/>
                    <a:pt x="501" y="548"/>
                  </a:cubicBezTo>
                  <a:lnTo>
                    <a:pt x="234" y="548"/>
                  </a:lnTo>
                  <a:cubicBezTo>
                    <a:pt x="234" y="548"/>
                    <a:pt x="201" y="548"/>
                    <a:pt x="201" y="515"/>
                  </a:cubicBezTo>
                  <a:cubicBezTo>
                    <a:pt x="201" y="515"/>
                    <a:pt x="201" y="482"/>
                    <a:pt x="201" y="448"/>
                  </a:cubicBezTo>
                  <a:cubicBezTo>
                    <a:pt x="201" y="415"/>
                    <a:pt x="201" y="415"/>
                    <a:pt x="201" y="381"/>
                  </a:cubicBezTo>
                  <a:cubicBezTo>
                    <a:pt x="201" y="348"/>
                    <a:pt x="234" y="315"/>
                    <a:pt x="234" y="281"/>
                  </a:cubicBezTo>
                  <a:lnTo>
                    <a:pt x="268" y="248"/>
                  </a:lnTo>
                  <a:cubicBezTo>
                    <a:pt x="301" y="215"/>
                    <a:pt x="334" y="215"/>
                    <a:pt x="334" y="181"/>
                  </a:cubicBezTo>
                  <a:lnTo>
                    <a:pt x="401" y="181"/>
                  </a:lnTo>
                  <a:cubicBezTo>
                    <a:pt x="418" y="165"/>
                    <a:pt x="426" y="156"/>
                    <a:pt x="434" y="156"/>
                  </a:cubicBezTo>
                  <a:cubicBezTo>
                    <a:pt x="443" y="156"/>
                    <a:pt x="451" y="165"/>
                    <a:pt x="468" y="181"/>
                  </a:cubicBezTo>
                  <a:lnTo>
                    <a:pt x="501" y="181"/>
                  </a:lnTo>
                  <a:lnTo>
                    <a:pt x="501" y="215"/>
                  </a:lnTo>
                  <a:lnTo>
                    <a:pt x="501" y="248"/>
                  </a:lnTo>
                  <a:lnTo>
                    <a:pt x="534" y="215"/>
                  </a:lnTo>
                  <a:cubicBezTo>
                    <a:pt x="534" y="181"/>
                    <a:pt x="534" y="181"/>
                    <a:pt x="534" y="181"/>
                  </a:cubicBezTo>
                  <a:cubicBezTo>
                    <a:pt x="534" y="148"/>
                    <a:pt x="534" y="115"/>
                    <a:pt x="534" y="81"/>
                  </a:cubicBezTo>
                  <a:cubicBezTo>
                    <a:pt x="501" y="81"/>
                    <a:pt x="501" y="48"/>
                    <a:pt x="468" y="15"/>
                  </a:cubicBezTo>
                  <a:lnTo>
                    <a:pt x="368" y="15"/>
                  </a:lnTo>
                  <a:cubicBezTo>
                    <a:pt x="358" y="5"/>
                    <a:pt x="348" y="1"/>
                    <a:pt x="33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6"/>
            <p:cNvSpPr/>
            <p:nvPr/>
          </p:nvSpPr>
          <p:spPr>
            <a:xfrm>
              <a:off x="4535900" y="2137800"/>
              <a:ext cx="10875" cy="26725"/>
            </a:xfrm>
            <a:custGeom>
              <a:avLst/>
              <a:gdLst/>
              <a:ahLst/>
              <a:cxnLst/>
              <a:rect l="l" t="t" r="r" b="b"/>
              <a:pathLst>
                <a:path w="435" h="1069" extrusionOk="0">
                  <a:moveTo>
                    <a:pt x="435" y="1"/>
                  </a:moveTo>
                  <a:lnTo>
                    <a:pt x="401" y="34"/>
                  </a:lnTo>
                  <a:cubicBezTo>
                    <a:pt x="401" y="34"/>
                    <a:pt x="401" y="34"/>
                    <a:pt x="401" y="67"/>
                  </a:cubicBezTo>
                  <a:cubicBezTo>
                    <a:pt x="401" y="67"/>
                    <a:pt x="401" y="67"/>
                    <a:pt x="401" y="101"/>
                  </a:cubicBezTo>
                  <a:lnTo>
                    <a:pt x="401" y="534"/>
                  </a:lnTo>
                  <a:cubicBezTo>
                    <a:pt x="401" y="601"/>
                    <a:pt x="401" y="668"/>
                    <a:pt x="368" y="735"/>
                  </a:cubicBezTo>
                  <a:cubicBezTo>
                    <a:pt x="334" y="801"/>
                    <a:pt x="301" y="835"/>
                    <a:pt x="234" y="868"/>
                  </a:cubicBezTo>
                  <a:cubicBezTo>
                    <a:pt x="218" y="885"/>
                    <a:pt x="201" y="893"/>
                    <a:pt x="184" y="893"/>
                  </a:cubicBezTo>
                  <a:cubicBezTo>
                    <a:pt x="168" y="893"/>
                    <a:pt x="151" y="885"/>
                    <a:pt x="134" y="868"/>
                  </a:cubicBezTo>
                  <a:cubicBezTo>
                    <a:pt x="101" y="835"/>
                    <a:pt x="101" y="768"/>
                    <a:pt x="101" y="701"/>
                  </a:cubicBezTo>
                  <a:lnTo>
                    <a:pt x="101" y="268"/>
                  </a:lnTo>
                  <a:cubicBezTo>
                    <a:pt x="101" y="268"/>
                    <a:pt x="101" y="234"/>
                    <a:pt x="101" y="234"/>
                  </a:cubicBezTo>
                  <a:lnTo>
                    <a:pt x="68" y="234"/>
                  </a:lnTo>
                  <a:lnTo>
                    <a:pt x="34" y="268"/>
                  </a:lnTo>
                  <a:lnTo>
                    <a:pt x="34" y="301"/>
                  </a:lnTo>
                  <a:cubicBezTo>
                    <a:pt x="1" y="301"/>
                    <a:pt x="1" y="301"/>
                    <a:pt x="34" y="334"/>
                  </a:cubicBezTo>
                  <a:lnTo>
                    <a:pt x="34" y="768"/>
                  </a:lnTo>
                  <a:cubicBezTo>
                    <a:pt x="1" y="835"/>
                    <a:pt x="1" y="901"/>
                    <a:pt x="34" y="935"/>
                  </a:cubicBezTo>
                  <a:cubicBezTo>
                    <a:pt x="34" y="968"/>
                    <a:pt x="34" y="1001"/>
                    <a:pt x="68" y="1035"/>
                  </a:cubicBezTo>
                  <a:cubicBezTo>
                    <a:pt x="101" y="1035"/>
                    <a:pt x="101" y="1068"/>
                    <a:pt x="134" y="1068"/>
                  </a:cubicBezTo>
                  <a:cubicBezTo>
                    <a:pt x="168" y="1068"/>
                    <a:pt x="201" y="1035"/>
                    <a:pt x="234" y="1035"/>
                  </a:cubicBezTo>
                  <a:cubicBezTo>
                    <a:pt x="268" y="1001"/>
                    <a:pt x="301" y="968"/>
                    <a:pt x="334" y="935"/>
                  </a:cubicBezTo>
                  <a:cubicBezTo>
                    <a:pt x="368" y="901"/>
                    <a:pt x="368" y="868"/>
                    <a:pt x="401" y="801"/>
                  </a:cubicBezTo>
                  <a:lnTo>
                    <a:pt x="401" y="868"/>
                  </a:lnTo>
                  <a:lnTo>
                    <a:pt x="401" y="901"/>
                  </a:lnTo>
                  <a:lnTo>
                    <a:pt x="435" y="868"/>
                  </a:lnTo>
                  <a:cubicBezTo>
                    <a:pt x="435" y="868"/>
                    <a:pt x="435" y="868"/>
                    <a:pt x="435" y="835"/>
                  </a:cubicBezTo>
                  <a:cubicBezTo>
                    <a:pt x="435" y="835"/>
                    <a:pt x="435" y="835"/>
                    <a:pt x="435" y="801"/>
                  </a:cubicBezTo>
                  <a:lnTo>
                    <a:pt x="435" y="34"/>
                  </a:lnTo>
                  <a:cubicBezTo>
                    <a:pt x="435" y="34"/>
                    <a:pt x="435" y="1"/>
                    <a:pt x="4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6"/>
            <p:cNvSpPr/>
            <p:nvPr/>
          </p:nvSpPr>
          <p:spPr>
            <a:xfrm>
              <a:off x="4551750" y="2130300"/>
              <a:ext cx="12550" cy="24200"/>
            </a:xfrm>
            <a:custGeom>
              <a:avLst/>
              <a:gdLst/>
              <a:ahLst/>
              <a:cxnLst/>
              <a:rect l="l" t="t" r="r" b="b"/>
              <a:pathLst>
                <a:path w="502" h="968" extrusionOk="0">
                  <a:moveTo>
                    <a:pt x="334" y="1"/>
                  </a:moveTo>
                  <a:cubicBezTo>
                    <a:pt x="301" y="1"/>
                    <a:pt x="268" y="1"/>
                    <a:pt x="234" y="34"/>
                  </a:cubicBezTo>
                  <a:cubicBezTo>
                    <a:pt x="201" y="67"/>
                    <a:pt x="167" y="101"/>
                    <a:pt x="134" y="134"/>
                  </a:cubicBezTo>
                  <a:cubicBezTo>
                    <a:pt x="101" y="167"/>
                    <a:pt x="67" y="201"/>
                    <a:pt x="67" y="267"/>
                  </a:cubicBezTo>
                  <a:cubicBezTo>
                    <a:pt x="34" y="301"/>
                    <a:pt x="34" y="367"/>
                    <a:pt x="1" y="401"/>
                  </a:cubicBezTo>
                  <a:cubicBezTo>
                    <a:pt x="1" y="468"/>
                    <a:pt x="1" y="501"/>
                    <a:pt x="1" y="568"/>
                  </a:cubicBezTo>
                  <a:cubicBezTo>
                    <a:pt x="1" y="601"/>
                    <a:pt x="1" y="601"/>
                    <a:pt x="1" y="634"/>
                  </a:cubicBezTo>
                  <a:cubicBezTo>
                    <a:pt x="1" y="668"/>
                    <a:pt x="1" y="668"/>
                    <a:pt x="1" y="701"/>
                  </a:cubicBezTo>
                  <a:cubicBezTo>
                    <a:pt x="1" y="734"/>
                    <a:pt x="1" y="801"/>
                    <a:pt x="1" y="834"/>
                  </a:cubicBezTo>
                  <a:cubicBezTo>
                    <a:pt x="1" y="868"/>
                    <a:pt x="34" y="901"/>
                    <a:pt x="34" y="935"/>
                  </a:cubicBezTo>
                  <a:cubicBezTo>
                    <a:pt x="67" y="968"/>
                    <a:pt x="101" y="968"/>
                    <a:pt x="134" y="968"/>
                  </a:cubicBezTo>
                  <a:cubicBezTo>
                    <a:pt x="167" y="968"/>
                    <a:pt x="201" y="968"/>
                    <a:pt x="234" y="935"/>
                  </a:cubicBezTo>
                  <a:cubicBezTo>
                    <a:pt x="268" y="901"/>
                    <a:pt x="301" y="901"/>
                    <a:pt x="334" y="868"/>
                  </a:cubicBezTo>
                  <a:cubicBezTo>
                    <a:pt x="368" y="801"/>
                    <a:pt x="401" y="768"/>
                    <a:pt x="401" y="734"/>
                  </a:cubicBezTo>
                  <a:cubicBezTo>
                    <a:pt x="434" y="701"/>
                    <a:pt x="434" y="668"/>
                    <a:pt x="468" y="634"/>
                  </a:cubicBezTo>
                  <a:cubicBezTo>
                    <a:pt x="468" y="601"/>
                    <a:pt x="468" y="568"/>
                    <a:pt x="468" y="534"/>
                  </a:cubicBezTo>
                  <a:cubicBezTo>
                    <a:pt x="468" y="501"/>
                    <a:pt x="468" y="501"/>
                    <a:pt x="468" y="501"/>
                  </a:cubicBezTo>
                  <a:lnTo>
                    <a:pt x="434" y="501"/>
                  </a:lnTo>
                  <a:lnTo>
                    <a:pt x="434" y="534"/>
                  </a:lnTo>
                  <a:cubicBezTo>
                    <a:pt x="434" y="534"/>
                    <a:pt x="434" y="534"/>
                    <a:pt x="434" y="568"/>
                  </a:cubicBezTo>
                  <a:cubicBezTo>
                    <a:pt x="401" y="601"/>
                    <a:pt x="401" y="668"/>
                    <a:pt x="368" y="701"/>
                  </a:cubicBezTo>
                  <a:cubicBezTo>
                    <a:pt x="334" y="734"/>
                    <a:pt x="301" y="768"/>
                    <a:pt x="268" y="768"/>
                  </a:cubicBezTo>
                  <a:lnTo>
                    <a:pt x="234" y="768"/>
                  </a:lnTo>
                  <a:cubicBezTo>
                    <a:pt x="218" y="784"/>
                    <a:pt x="209" y="793"/>
                    <a:pt x="201" y="793"/>
                  </a:cubicBezTo>
                  <a:cubicBezTo>
                    <a:pt x="193" y="793"/>
                    <a:pt x="184" y="784"/>
                    <a:pt x="167" y="768"/>
                  </a:cubicBezTo>
                  <a:cubicBezTo>
                    <a:pt x="167" y="768"/>
                    <a:pt x="134" y="734"/>
                    <a:pt x="134" y="734"/>
                  </a:cubicBezTo>
                  <a:cubicBezTo>
                    <a:pt x="134" y="701"/>
                    <a:pt x="134" y="668"/>
                    <a:pt x="134" y="634"/>
                  </a:cubicBezTo>
                  <a:lnTo>
                    <a:pt x="134" y="501"/>
                  </a:lnTo>
                  <a:cubicBezTo>
                    <a:pt x="134" y="468"/>
                    <a:pt x="134" y="401"/>
                    <a:pt x="167" y="367"/>
                  </a:cubicBezTo>
                  <a:cubicBezTo>
                    <a:pt x="167" y="334"/>
                    <a:pt x="167" y="301"/>
                    <a:pt x="201" y="267"/>
                  </a:cubicBezTo>
                  <a:cubicBezTo>
                    <a:pt x="201" y="234"/>
                    <a:pt x="234" y="234"/>
                    <a:pt x="234" y="201"/>
                  </a:cubicBezTo>
                  <a:cubicBezTo>
                    <a:pt x="268" y="167"/>
                    <a:pt x="268" y="167"/>
                    <a:pt x="301" y="167"/>
                  </a:cubicBezTo>
                  <a:cubicBezTo>
                    <a:pt x="334" y="134"/>
                    <a:pt x="334" y="134"/>
                    <a:pt x="368" y="134"/>
                  </a:cubicBezTo>
                  <a:cubicBezTo>
                    <a:pt x="401" y="134"/>
                    <a:pt x="434" y="167"/>
                    <a:pt x="434" y="201"/>
                  </a:cubicBezTo>
                  <a:cubicBezTo>
                    <a:pt x="434" y="201"/>
                    <a:pt x="434" y="234"/>
                    <a:pt x="434" y="234"/>
                  </a:cubicBezTo>
                  <a:lnTo>
                    <a:pt x="501" y="234"/>
                  </a:lnTo>
                  <a:lnTo>
                    <a:pt x="501" y="201"/>
                  </a:lnTo>
                  <a:cubicBezTo>
                    <a:pt x="501" y="201"/>
                    <a:pt x="501" y="167"/>
                    <a:pt x="501" y="167"/>
                  </a:cubicBezTo>
                  <a:cubicBezTo>
                    <a:pt x="501" y="134"/>
                    <a:pt x="468" y="101"/>
                    <a:pt x="468" y="101"/>
                  </a:cubicBezTo>
                  <a:cubicBezTo>
                    <a:pt x="468" y="67"/>
                    <a:pt x="434" y="34"/>
                    <a:pt x="434" y="34"/>
                  </a:cubicBezTo>
                  <a:cubicBezTo>
                    <a:pt x="401" y="1"/>
                    <a:pt x="368" y="1"/>
                    <a:pt x="3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6"/>
            <p:cNvSpPr/>
            <p:nvPr/>
          </p:nvSpPr>
          <p:spPr>
            <a:xfrm>
              <a:off x="4566775" y="2121950"/>
              <a:ext cx="11700" cy="24225"/>
            </a:xfrm>
            <a:custGeom>
              <a:avLst/>
              <a:gdLst/>
              <a:ahLst/>
              <a:cxnLst/>
              <a:rect l="l" t="t" r="r" b="b"/>
              <a:pathLst>
                <a:path w="468" h="969" extrusionOk="0">
                  <a:moveTo>
                    <a:pt x="334" y="1"/>
                  </a:moveTo>
                  <a:cubicBezTo>
                    <a:pt x="300" y="1"/>
                    <a:pt x="267" y="1"/>
                    <a:pt x="234" y="34"/>
                  </a:cubicBezTo>
                  <a:cubicBezTo>
                    <a:pt x="200" y="68"/>
                    <a:pt x="167" y="101"/>
                    <a:pt x="134" y="134"/>
                  </a:cubicBezTo>
                  <a:cubicBezTo>
                    <a:pt x="100" y="168"/>
                    <a:pt x="67" y="201"/>
                    <a:pt x="67" y="268"/>
                  </a:cubicBezTo>
                  <a:cubicBezTo>
                    <a:pt x="33" y="301"/>
                    <a:pt x="33" y="368"/>
                    <a:pt x="0" y="401"/>
                  </a:cubicBezTo>
                  <a:cubicBezTo>
                    <a:pt x="0" y="468"/>
                    <a:pt x="0" y="501"/>
                    <a:pt x="0" y="568"/>
                  </a:cubicBezTo>
                  <a:cubicBezTo>
                    <a:pt x="0" y="601"/>
                    <a:pt x="0" y="601"/>
                    <a:pt x="0" y="635"/>
                  </a:cubicBezTo>
                  <a:cubicBezTo>
                    <a:pt x="0" y="668"/>
                    <a:pt x="0" y="668"/>
                    <a:pt x="0" y="701"/>
                  </a:cubicBezTo>
                  <a:cubicBezTo>
                    <a:pt x="0" y="735"/>
                    <a:pt x="0" y="802"/>
                    <a:pt x="0" y="835"/>
                  </a:cubicBezTo>
                  <a:cubicBezTo>
                    <a:pt x="33" y="868"/>
                    <a:pt x="33" y="902"/>
                    <a:pt x="67" y="935"/>
                  </a:cubicBezTo>
                  <a:cubicBezTo>
                    <a:pt x="100" y="968"/>
                    <a:pt x="100" y="968"/>
                    <a:pt x="134" y="968"/>
                  </a:cubicBezTo>
                  <a:cubicBezTo>
                    <a:pt x="167" y="968"/>
                    <a:pt x="234" y="968"/>
                    <a:pt x="234" y="935"/>
                  </a:cubicBezTo>
                  <a:cubicBezTo>
                    <a:pt x="300" y="935"/>
                    <a:pt x="334" y="902"/>
                    <a:pt x="367" y="868"/>
                  </a:cubicBezTo>
                  <a:cubicBezTo>
                    <a:pt x="367" y="802"/>
                    <a:pt x="400" y="768"/>
                    <a:pt x="434" y="735"/>
                  </a:cubicBezTo>
                  <a:cubicBezTo>
                    <a:pt x="434" y="701"/>
                    <a:pt x="467" y="668"/>
                    <a:pt x="467" y="635"/>
                  </a:cubicBezTo>
                  <a:lnTo>
                    <a:pt x="467" y="535"/>
                  </a:lnTo>
                  <a:cubicBezTo>
                    <a:pt x="467" y="501"/>
                    <a:pt x="467" y="501"/>
                    <a:pt x="467" y="501"/>
                  </a:cubicBezTo>
                  <a:lnTo>
                    <a:pt x="434" y="501"/>
                  </a:lnTo>
                  <a:cubicBezTo>
                    <a:pt x="434" y="501"/>
                    <a:pt x="434" y="501"/>
                    <a:pt x="434" y="535"/>
                  </a:cubicBezTo>
                  <a:cubicBezTo>
                    <a:pt x="434" y="535"/>
                    <a:pt x="434" y="535"/>
                    <a:pt x="434" y="568"/>
                  </a:cubicBezTo>
                  <a:cubicBezTo>
                    <a:pt x="400" y="601"/>
                    <a:pt x="400" y="668"/>
                    <a:pt x="367" y="701"/>
                  </a:cubicBezTo>
                  <a:cubicBezTo>
                    <a:pt x="334" y="735"/>
                    <a:pt x="300" y="768"/>
                    <a:pt x="267" y="768"/>
                  </a:cubicBezTo>
                  <a:lnTo>
                    <a:pt x="234" y="768"/>
                  </a:lnTo>
                  <a:cubicBezTo>
                    <a:pt x="217" y="785"/>
                    <a:pt x="209" y="793"/>
                    <a:pt x="200" y="793"/>
                  </a:cubicBezTo>
                  <a:cubicBezTo>
                    <a:pt x="192" y="793"/>
                    <a:pt x="184" y="785"/>
                    <a:pt x="167" y="768"/>
                  </a:cubicBezTo>
                  <a:cubicBezTo>
                    <a:pt x="167" y="768"/>
                    <a:pt x="134" y="735"/>
                    <a:pt x="134" y="735"/>
                  </a:cubicBezTo>
                  <a:cubicBezTo>
                    <a:pt x="134" y="701"/>
                    <a:pt x="134" y="668"/>
                    <a:pt x="134" y="635"/>
                  </a:cubicBezTo>
                  <a:lnTo>
                    <a:pt x="134" y="501"/>
                  </a:lnTo>
                  <a:cubicBezTo>
                    <a:pt x="134" y="468"/>
                    <a:pt x="134" y="435"/>
                    <a:pt x="134" y="401"/>
                  </a:cubicBezTo>
                  <a:cubicBezTo>
                    <a:pt x="134" y="368"/>
                    <a:pt x="167" y="335"/>
                    <a:pt x="167" y="301"/>
                  </a:cubicBezTo>
                  <a:cubicBezTo>
                    <a:pt x="200" y="268"/>
                    <a:pt x="200" y="234"/>
                    <a:pt x="234" y="234"/>
                  </a:cubicBezTo>
                  <a:cubicBezTo>
                    <a:pt x="234" y="201"/>
                    <a:pt x="267" y="201"/>
                    <a:pt x="267" y="168"/>
                  </a:cubicBezTo>
                  <a:lnTo>
                    <a:pt x="367" y="168"/>
                  </a:lnTo>
                  <a:cubicBezTo>
                    <a:pt x="400" y="168"/>
                    <a:pt x="434" y="201"/>
                    <a:pt x="434" y="234"/>
                  </a:cubicBezTo>
                  <a:lnTo>
                    <a:pt x="467" y="234"/>
                  </a:lnTo>
                  <a:cubicBezTo>
                    <a:pt x="467" y="234"/>
                    <a:pt x="467" y="201"/>
                    <a:pt x="467" y="201"/>
                  </a:cubicBezTo>
                  <a:cubicBezTo>
                    <a:pt x="467" y="201"/>
                    <a:pt x="467" y="168"/>
                    <a:pt x="467" y="168"/>
                  </a:cubicBezTo>
                  <a:cubicBezTo>
                    <a:pt x="467" y="134"/>
                    <a:pt x="467" y="101"/>
                    <a:pt x="467" y="101"/>
                  </a:cubicBezTo>
                  <a:cubicBezTo>
                    <a:pt x="467" y="68"/>
                    <a:pt x="434" y="34"/>
                    <a:pt x="434" y="34"/>
                  </a:cubicBezTo>
                  <a:cubicBezTo>
                    <a:pt x="400" y="1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6"/>
            <p:cNvSpPr/>
            <p:nvPr/>
          </p:nvSpPr>
          <p:spPr>
            <a:xfrm>
              <a:off x="4581775" y="2112800"/>
              <a:ext cx="13375" cy="25025"/>
            </a:xfrm>
            <a:custGeom>
              <a:avLst/>
              <a:gdLst/>
              <a:ahLst/>
              <a:cxnLst/>
              <a:rect l="l" t="t" r="r" b="b"/>
              <a:pathLst>
                <a:path w="535" h="1001" extrusionOk="0">
                  <a:moveTo>
                    <a:pt x="347" y="175"/>
                  </a:moveTo>
                  <a:cubicBezTo>
                    <a:pt x="367" y="175"/>
                    <a:pt x="384" y="183"/>
                    <a:pt x="401" y="200"/>
                  </a:cubicBezTo>
                  <a:cubicBezTo>
                    <a:pt x="434" y="234"/>
                    <a:pt x="434" y="267"/>
                    <a:pt x="434" y="334"/>
                  </a:cubicBezTo>
                  <a:lnTo>
                    <a:pt x="134" y="500"/>
                  </a:lnTo>
                  <a:cubicBezTo>
                    <a:pt x="134" y="467"/>
                    <a:pt x="134" y="434"/>
                    <a:pt x="134" y="400"/>
                  </a:cubicBezTo>
                  <a:cubicBezTo>
                    <a:pt x="134" y="367"/>
                    <a:pt x="167" y="334"/>
                    <a:pt x="167" y="300"/>
                  </a:cubicBezTo>
                  <a:cubicBezTo>
                    <a:pt x="201" y="267"/>
                    <a:pt x="201" y="267"/>
                    <a:pt x="234" y="234"/>
                  </a:cubicBezTo>
                  <a:lnTo>
                    <a:pt x="267" y="200"/>
                  </a:lnTo>
                  <a:cubicBezTo>
                    <a:pt x="301" y="183"/>
                    <a:pt x="326" y="175"/>
                    <a:pt x="347" y="175"/>
                  </a:cubicBezTo>
                  <a:close/>
                  <a:moveTo>
                    <a:pt x="401" y="0"/>
                  </a:moveTo>
                  <a:cubicBezTo>
                    <a:pt x="334" y="0"/>
                    <a:pt x="301" y="33"/>
                    <a:pt x="267" y="33"/>
                  </a:cubicBezTo>
                  <a:cubicBezTo>
                    <a:pt x="234" y="67"/>
                    <a:pt x="201" y="100"/>
                    <a:pt x="167" y="133"/>
                  </a:cubicBezTo>
                  <a:cubicBezTo>
                    <a:pt x="134" y="167"/>
                    <a:pt x="134" y="200"/>
                    <a:pt x="101" y="234"/>
                  </a:cubicBezTo>
                  <a:cubicBezTo>
                    <a:pt x="67" y="300"/>
                    <a:pt x="67" y="334"/>
                    <a:pt x="67" y="400"/>
                  </a:cubicBezTo>
                  <a:cubicBezTo>
                    <a:pt x="34" y="434"/>
                    <a:pt x="34" y="500"/>
                    <a:pt x="34" y="567"/>
                  </a:cubicBezTo>
                  <a:cubicBezTo>
                    <a:pt x="1" y="600"/>
                    <a:pt x="1" y="667"/>
                    <a:pt x="1" y="734"/>
                  </a:cubicBezTo>
                  <a:cubicBezTo>
                    <a:pt x="1" y="767"/>
                    <a:pt x="1" y="834"/>
                    <a:pt x="34" y="867"/>
                  </a:cubicBezTo>
                  <a:cubicBezTo>
                    <a:pt x="34" y="901"/>
                    <a:pt x="34" y="934"/>
                    <a:pt x="67" y="967"/>
                  </a:cubicBezTo>
                  <a:cubicBezTo>
                    <a:pt x="101" y="967"/>
                    <a:pt x="134" y="1001"/>
                    <a:pt x="134" y="1001"/>
                  </a:cubicBezTo>
                  <a:cubicBezTo>
                    <a:pt x="167" y="1001"/>
                    <a:pt x="234" y="1001"/>
                    <a:pt x="234" y="967"/>
                  </a:cubicBezTo>
                  <a:cubicBezTo>
                    <a:pt x="301" y="934"/>
                    <a:pt x="334" y="934"/>
                    <a:pt x="334" y="901"/>
                  </a:cubicBezTo>
                  <a:cubicBezTo>
                    <a:pt x="367" y="867"/>
                    <a:pt x="401" y="834"/>
                    <a:pt x="434" y="801"/>
                  </a:cubicBezTo>
                  <a:cubicBezTo>
                    <a:pt x="434" y="767"/>
                    <a:pt x="434" y="734"/>
                    <a:pt x="468" y="701"/>
                  </a:cubicBezTo>
                  <a:cubicBezTo>
                    <a:pt x="468" y="667"/>
                    <a:pt x="468" y="667"/>
                    <a:pt x="468" y="634"/>
                  </a:cubicBezTo>
                  <a:lnTo>
                    <a:pt x="468" y="600"/>
                  </a:lnTo>
                  <a:lnTo>
                    <a:pt x="401" y="600"/>
                  </a:lnTo>
                  <a:lnTo>
                    <a:pt x="401" y="634"/>
                  </a:lnTo>
                  <a:cubicBezTo>
                    <a:pt x="401" y="667"/>
                    <a:pt x="367" y="701"/>
                    <a:pt x="367" y="701"/>
                  </a:cubicBezTo>
                  <a:cubicBezTo>
                    <a:pt x="334" y="734"/>
                    <a:pt x="301" y="767"/>
                    <a:pt x="267" y="801"/>
                  </a:cubicBezTo>
                  <a:cubicBezTo>
                    <a:pt x="251" y="817"/>
                    <a:pt x="234" y="826"/>
                    <a:pt x="217" y="826"/>
                  </a:cubicBezTo>
                  <a:cubicBezTo>
                    <a:pt x="201" y="826"/>
                    <a:pt x="184" y="817"/>
                    <a:pt x="167" y="801"/>
                  </a:cubicBezTo>
                  <a:cubicBezTo>
                    <a:pt x="134" y="767"/>
                    <a:pt x="101" y="701"/>
                    <a:pt x="134" y="634"/>
                  </a:cubicBezTo>
                  <a:lnTo>
                    <a:pt x="501" y="434"/>
                  </a:lnTo>
                  <a:cubicBezTo>
                    <a:pt x="501" y="434"/>
                    <a:pt x="501" y="400"/>
                    <a:pt x="501" y="400"/>
                  </a:cubicBezTo>
                  <a:cubicBezTo>
                    <a:pt x="501" y="400"/>
                    <a:pt x="501" y="367"/>
                    <a:pt x="501" y="367"/>
                  </a:cubicBezTo>
                  <a:lnTo>
                    <a:pt x="501" y="334"/>
                  </a:lnTo>
                  <a:cubicBezTo>
                    <a:pt x="534" y="267"/>
                    <a:pt x="534" y="200"/>
                    <a:pt x="501" y="167"/>
                  </a:cubicBezTo>
                  <a:cubicBezTo>
                    <a:pt x="501" y="100"/>
                    <a:pt x="501" y="67"/>
                    <a:pt x="468" y="33"/>
                  </a:cubicBezTo>
                  <a:cubicBezTo>
                    <a:pt x="434" y="33"/>
                    <a:pt x="401" y="0"/>
                    <a:pt x="4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6"/>
            <p:cNvSpPr/>
            <p:nvPr/>
          </p:nvSpPr>
          <p:spPr>
            <a:xfrm>
              <a:off x="4597625" y="2104650"/>
              <a:ext cx="11700" cy="24850"/>
            </a:xfrm>
            <a:custGeom>
              <a:avLst/>
              <a:gdLst/>
              <a:ahLst/>
              <a:cxnLst/>
              <a:rect l="l" t="t" r="r" b="b"/>
              <a:pathLst>
                <a:path w="468" h="994" extrusionOk="0">
                  <a:moveTo>
                    <a:pt x="346" y="1"/>
                  </a:moveTo>
                  <a:cubicBezTo>
                    <a:pt x="334" y="1"/>
                    <a:pt x="317" y="9"/>
                    <a:pt x="301" y="26"/>
                  </a:cubicBezTo>
                  <a:cubicBezTo>
                    <a:pt x="267" y="26"/>
                    <a:pt x="234" y="26"/>
                    <a:pt x="234" y="59"/>
                  </a:cubicBezTo>
                  <a:cubicBezTo>
                    <a:pt x="167" y="59"/>
                    <a:pt x="167" y="93"/>
                    <a:pt x="134" y="126"/>
                  </a:cubicBezTo>
                  <a:cubicBezTo>
                    <a:pt x="100" y="159"/>
                    <a:pt x="67" y="193"/>
                    <a:pt x="67" y="226"/>
                  </a:cubicBezTo>
                  <a:cubicBezTo>
                    <a:pt x="34" y="259"/>
                    <a:pt x="34" y="293"/>
                    <a:pt x="34" y="326"/>
                  </a:cubicBezTo>
                  <a:cubicBezTo>
                    <a:pt x="0" y="359"/>
                    <a:pt x="0" y="393"/>
                    <a:pt x="34" y="426"/>
                  </a:cubicBezTo>
                  <a:cubicBezTo>
                    <a:pt x="0" y="459"/>
                    <a:pt x="34" y="526"/>
                    <a:pt x="67" y="560"/>
                  </a:cubicBezTo>
                  <a:lnTo>
                    <a:pt x="367" y="560"/>
                  </a:lnTo>
                  <a:cubicBezTo>
                    <a:pt x="367" y="560"/>
                    <a:pt x="367" y="593"/>
                    <a:pt x="367" y="593"/>
                  </a:cubicBezTo>
                  <a:cubicBezTo>
                    <a:pt x="334" y="626"/>
                    <a:pt x="334" y="660"/>
                    <a:pt x="334" y="693"/>
                  </a:cubicBezTo>
                  <a:cubicBezTo>
                    <a:pt x="334" y="693"/>
                    <a:pt x="301" y="726"/>
                    <a:pt x="301" y="726"/>
                  </a:cubicBezTo>
                  <a:lnTo>
                    <a:pt x="267" y="793"/>
                  </a:lnTo>
                  <a:cubicBezTo>
                    <a:pt x="234" y="793"/>
                    <a:pt x="234" y="826"/>
                    <a:pt x="200" y="826"/>
                  </a:cubicBezTo>
                  <a:cubicBezTo>
                    <a:pt x="200" y="826"/>
                    <a:pt x="167" y="860"/>
                    <a:pt x="134" y="860"/>
                  </a:cubicBezTo>
                  <a:cubicBezTo>
                    <a:pt x="100" y="860"/>
                    <a:pt x="100" y="826"/>
                    <a:pt x="100" y="826"/>
                  </a:cubicBezTo>
                  <a:lnTo>
                    <a:pt x="34" y="860"/>
                  </a:lnTo>
                  <a:cubicBezTo>
                    <a:pt x="34" y="893"/>
                    <a:pt x="34" y="893"/>
                    <a:pt x="34" y="893"/>
                  </a:cubicBezTo>
                  <a:cubicBezTo>
                    <a:pt x="34" y="960"/>
                    <a:pt x="34" y="993"/>
                    <a:pt x="67" y="993"/>
                  </a:cubicBezTo>
                  <a:lnTo>
                    <a:pt x="167" y="993"/>
                  </a:lnTo>
                  <a:cubicBezTo>
                    <a:pt x="200" y="993"/>
                    <a:pt x="234" y="993"/>
                    <a:pt x="234" y="960"/>
                  </a:cubicBezTo>
                  <a:cubicBezTo>
                    <a:pt x="267" y="926"/>
                    <a:pt x="301" y="926"/>
                    <a:pt x="334" y="893"/>
                  </a:cubicBezTo>
                  <a:cubicBezTo>
                    <a:pt x="367" y="860"/>
                    <a:pt x="401" y="826"/>
                    <a:pt x="401" y="793"/>
                  </a:cubicBezTo>
                  <a:cubicBezTo>
                    <a:pt x="434" y="760"/>
                    <a:pt x="434" y="726"/>
                    <a:pt x="467" y="660"/>
                  </a:cubicBezTo>
                  <a:cubicBezTo>
                    <a:pt x="467" y="626"/>
                    <a:pt x="467" y="593"/>
                    <a:pt x="467" y="560"/>
                  </a:cubicBezTo>
                  <a:cubicBezTo>
                    <a:pt x="467" y="560"/>
                    <a:pt x="467" y="526"/>
                    <a:pt x="467" y="493"/>
                  </a:cubicBezTo>
                  <a:cubicBezTo>
                    <a:pt x="467" y="459"/>
                    <a:pt x="434" y="459"/>
                    <a:pt x="434" y="426"/>
                  </a:cubicBezTo>
                  <a:lnTo>
                    <a:pt x="367" y="426"/>
                  </a:lnTo>
                  <a:cubicBezTo>
                    <a:pt x="351" y="409"/>
                    <a:pt x="342" y="401"/>
                    <a:pt x="334" y="401"/>
                  </a:cubicBezTo>
                  <a:cubicBezTo>
                    <a:pt x="326" y="401"/>
                    <a:pt x="317" y="409"/>
                    <a:pt x="301" y="426"/>
                  </a:cubicBezTo>
                  <a:lnTo>
                    <a:pt x="134" y="426"/>
                  </a:lnTo>
                  <a:cubicBezTo>
                    <a:pt x="134" y="393"/>
                    <a:pt x="134" y="393"/>
                    <a:pt x="134" y="359"/>
                  </a:cubicBezTo>
                  <a:cubicBezTo>
                    <a:pt x="134" y="326"/>
                    <a:pt x="134" y="293"/>
                    <a:pt x="167" y="259"/>
                  </a:cubicBezTo>
                  <a:cubicBezTo>
                    <a:pt x="167" y="226"/>
                    <a:pt x="200" y="193"/>
                    <a:pt x="234" y="193"/>
                  </a:cubicBezTo>
                  <a:cubicBezTo>
                    <a:pt x="267" y="159"/>
                    <a:pt x="301" y="159"/>
                    <a:pt x="334" y="159"/>
                  </a:cubicBezTo>
                  <a:cubicBezTo>
                    <a:pt x="334" y="159"/>
                    <a:pt x="334" y="159"/>
                    <a:pt x="367" y="193"/>
                  </a:cubicBezTo>
                  <a:lnTo>
                    <a:pt x="434" y="159"/>
                  </a:lnTo>
                  <a:cubicBezTo>
                    <a:pt x="434" y="159"/>
                    <a:pt x="434" y="159"/>
                    <a:pt x="434" y="126"/>
                  </a:cubicBezTo>
                  <a:cubicBezTo>
                    <a:pt x="434" y="126"/>
                    <a:pt x="434" y="126"/>
                    <a:pt x="434" y="93"/>
                  </a:cubicBezTo>
                  <a:cubicBezTo>
                    <a:pt x="434" y="93"/>
                    <a:pt x="434" y="59"/>
                    <a:pt x="434" y="59"/>
                  </a:cubicBezTo>
                  <a:cubicBezTo>
                    <a:pt x="401" y="26"/>
                    <a:pt x="401" y="26"/>
                    <a:pt x="367" y="26"/>
                  </a:cubicBezTo>
                  <a:cubicBezTo>
                    <a:pt x="367" y="9"/>
                    <a:pt x="359" y="1"/>
                    <a:pt x="34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6"/>
            <p:cNvSpPr/>
            <p:nvPr/>
          </p:nvSpPr>
          <p:spPr>
            <a:xfrm>
              <a:off x="4610975" y="2096100"/>
              <a:ext cx="11700" cy="24225"/>
            </a:xfrm>
            <a:custGeom>
              <a:avLst/>
              <a:gdLst/>
              <a:ahLst/>
              <a:cxnLst/>
              <a:rect l="l" t="t" r="r" b="b"/>
              <a:pathLst>
                <a:path w="468" h="969" extrusionOk="0">
                  <a:moveTo>
                    <a:pt x="334" y="1"/>
                  </a:moveTo>
                  <a:cubicBezTo>
                    <a:pt x="300" y="34"/>
                    <a:pt x="267" y="34"/>
                    <a:pt x="234" y="34"/>
                  </a:cubicBezTo>
                  <a:cubicBezTo>
                    <a:pt x="200" y="68"/>
                    <a:pt x="167" y="101"/>
                    <a:pt x="133" y="134"/>
                  </a:cubicBezTo>
                  <a:cubicBezTo>
                    <a:pt x="100" y="134"/>
                    <a:pt x="100" y="168"/>
                    <a:pt x="67" y="234"/>
                  </a:cubicBezTo>
                  <a:cubicBezTo>
                    <a:pt x="33" y="268"/>
                    <a:pt x="33" y="334"/>
                    <a:pt x="0" y="435"/>
                  </a:cubicBezTo>
                  <a:cubicBezTo>
                    <a:pt x="0" y="468"/>
                    <a:pt x="33" y="501"/>
                    <a:pt x="67" y="568"/>
                  </a:cubicBezTo>
                  <a:cubicBezTo>
                    <a:pt x="67" y="585"/>
                    <a:pt x="83" y="593"/>
                    <a:pt x="104" y="593"/>
                  </a:cubicBezTo>
                  <a:cubicBezTo>
                    <a:pt x="125" y="593"/>
                    <a:pt x="150" y="585"/>
                    <a:pt x="167" y="568"/>
                  </a:cubicBezTo>
                  <a:lnTo>
                    <a:pt x="367" y="568"/>
                  </a:lnTo>
                  <a:cubicBezTo>
                    <a:pt x="367" y="601"/>
                    <a:pt x="367" y="601"/>
                    <a:pt x="367" y="635"/>
                  </a:cubicBezTo>
                  <a:cubicBezTo>
                    <a:pt x="334" y="635"/>
                    <a:pt x="334" y="668"/>
                    <a:pt x="334" y="668"/>
                  </a:cubicBezTo>
                  <a:cubicBezTo>
                    <a:pt x="334" y="701"/>
                    <a:pt x="334" y="701"/>
                    <a:pt x="300" y="735"/>
                  </a:cubicBezTo>
                  <a:lnTo>
                    <a:pt x="267" y="768"/>
                  </a:lnTo>
                  <a:lnTo>
                    <a:pt x="234" y="801"/>
                  </a:lnTo>
                  <a:cubicBezTo>
                    <a:pt x="200" y="835"/>
                    <a:pt x="167" y="835"/>
                    <a:pt x="133" y="835"/>
                  </a:cubicBezTo>
                  <a:cubicBezTo>
                    <a:pt x="133" y="835"/>
                    <a:pt x="100" y="835"/>
                    <a:pt x="100" y="801"/>
                  </a:cubicBezTo>
                  <a:lnTo>
                    <a:pt x="67" y="801"/>
                  </a:lnTo>
                  <a:cubicBezTo>
                    <a:pt x="33" y="801"/>
                    <a:pt x="33" y="835"/>
                    <a:pt x="33" y="835"/>
                  </a:cubicBezTo>
                  <a:cubicBezTo>
                    <a:pt x="33" y="835"/>
                    <a:pt x="33" y="868"/>
                    <a:pt x="33" y="868"/>
                  </a:cubicBezTo>
                  <a:cubicBezTo>
                    <a:pt x="33" y="902"/>
                    <a:pt x="67" y="935"/>
                    <a:pt x="100" y="968"/>
                  </a:cubicBezTo>
                  <a:lnTo>
                    <a:pt x="167" y="968"/>
                  </a:lnTo>
                  <a:cubicBezTo>
                    <a:pt x="200" y="968"/>
                    <a:pt x="234" y="935"/>
                    <a:pt x="267" y="935"/>
                  </a:cubicBezTo>
                  <a:cubicBezTo>
                    <a:pt x="300" y="902"/>
                    <a:pt x="334" y="868"/>
                    <a:pt x="367" y="835"/>
                  </a:cubicBezTo>
                  <a:cubicBezTo>
                    <a:pt x="367" y="835"/>
                    <a:pt x="400" y="801"/>
                    <a:pt x="434" y="735"/>
                  </a:cubicBezTo>
                  <a:cubicBezTo>
                    <a:pt x="434" y="735"/>
                    <a:pt x="467" y="668"/>
                    <a:pt x="467" y="635"/>
                  </a:cubicBezTo>
                  <a:cubicBezTo>
                    <a:pt x="467" y="601"/>
                    <a:pt x="467" y="568"/>
                    <a:pt x="467" y="535"/>
                  </a:cubicBezTo>
                  <a:cubicBezTo>
                    <a:pt x="467" y="501"/>
                    <a:pt x="467" y="468"/>
                    <a:pt x="467" y="468"/>
                  </a:cubicBezTo>
                  <a:cubicBezTo>
                    <a:pt x="467" y="435"/>
                    <a:pt x="467" y="435"/>
                    <a:pt x="434" y="401"/>
                  </a:cubicBezTo>
                  <a:cubicBezTo>
                    <a:pt x="434" y="401"/>
                    <a:pt x="400" y="368"/>
                    <a:pt x="400" y="368"/>
                  </a:cubicBezTo>
                  <a:lnTo>
                    <a:pt x="300" y="368"/>
                  </a:lnTo>
                  <a:lnTo>
                    <a:pt x="234" y="401"/>
                  </a:lnTo>
                  <a:lnTo>
                    <a:pt x="133" y="401"/>
                  </a:lnTo>
                  <a:cubicBezTo>
                    <a:pt x="133" y="368"/>
                    <a:pt x="133" y="368"/>
                    <a:pt x="133" y="334"/>
                  </a:cubicBezTo>
                  <a:cubicBezTo>
                    <a:pt x="133" y="301"/>
                    <a:pt x="167" y="268"/>
                    <a:pt x="167" y="268"/>
                  </a:cubicBezTo>
                  <a:cubicBezTo>
                    <a:pt x="200" y="234"/>
                    <a:pt x="234" y="201"/>
                    <a:pt x="267" y="168"/>
                  </a:cubicBezTo>
                  <a:lnTo>
                    <a:pt x="434" y="168"/>
                  </a:lnTo>
                  <a:cubicBezTo>
                    <a:pt x="434" y="134"/>
                    <a:pt x="434" y="134"/>
                    <a:pt x="434" y="101"/>
                  </a:cubicBezTo>
                  <a:cubicBezTo>
                    <a:pt x="434" y="101"/>
                    <a:pt x="434" y="68"/>
                    <a:pt x="434" y="68"/>
                  </a:cubicBezTo>
                  <a:cubicBezTo>
                    <a:pt x="400" y="34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6"/>
            <p:cNvSpPr/>
            <p:nvPr/>
          </p:nvSpPr>
          <p:spPr>
            <a:xfrm>
              <a:off x="4922025" y="1869450"/>
              <a:ext cx="43375" cy="86800"/>
            </a:xfrm>
            <a:custGeom>
              <a:avLst/>
              <a:gdLst/>
              <a:ahLst/>
              <a:cxnLst/>
              <a:rect l="l" t="t" r="r" b="b"/>
              <a:pathLst>
                <a:path w="1735" h="3472" extrusionOk="0">
                  <a:moveTo>
                    <a:pt x="1568" y="1628"/>
                  </a:moveTo>
                  <a:lnTo>
                    <a:pt x="1568" y="2329"/>
                  </a:lnTo>
                  <a:lnTo>
                    <a:pt x="1201" y="2529"/>
                  </a:lnTo>
                  <a:lnTo>
                    <a:pt x="1201" y="1828"/>
                  </a:lnTo>
                  <a:lnTo>
                    <a:pt x="1568" y="1628"/>
                  </a:lnTo>
                  <a:close/>
                  <a:moveTo>
                    <a:pt x="1034" y="694"/>
                  </a:moveTo>
                  <a:lnTo>
                    <a:pt x="1034" y="2629"/>
                  </a:lnTo>
                  <a:lnTo>
                    <a:pt x="701" y="2796"/>
                  </a:lnTo>
                  <a:lnTo>
                    <a:pt x="701" y="894"/>
                  </a:lnTo>
                  <a:lnTo>
                    <a:pt x="1034" y="694"/>
                  </a:lnTo>
                  <a:close/>
                  <a:moveTo>
                    <a:pt x="534" y="1628"/>
                  </a:moveTo>
                  <a:lnTo>
                    <a:pt x="534" y="2896"/>
                  </a:lnTo>
                  <a:lnTo>
                    <a:pt x="200" y="3096"/>
                  </a:lnTo>
                  <a:lnTo>
                    <a:pt x="200" y="1828"/>
                  </a:lnTo>
                  <a:lnTo>
                    <a:pt x="534" y="1628"/>
                  </a:lnTo>
                  <a:close/>
                  <a:moveTo>
                    <a:pt x="1641" y="1"/>
                  </a:moveTo>
                  <a:cubicBezTo>
                    <a:pt x="1619" y="1"/>
                    <a:pt x="1595" y="9"/>
                    <a:pt x="1568" y="27"/>
                  </a:cubicBezTo>
                  <a:lnTo>
                    <a:pt x="200" y="828"/>
                  </a:lnTo>
                  <a:cubicBezTo>
                    <a:pt x="67" y="894"/>
                    <a:pt x="0" y="1028"/>
                    <a:pt x="34" y="1161"/>
                  </a:cubicBezTo>
                  <a:lnTo>
                    <a:pt x="34" y="3296"/>
                  </a:lnTo>
                  <a:cubicBezTo>
                    <a:pt x="34" y="3407"/>
                    <a:pt x="79" y="3471"/>
                    <a:pt x="152" y="3471"/>
                  </a:cubicBezTo>
                  <a:cubicBezTo>
                    <a:pt x="167" y="3471"/>
                    <a:pt x="183" y="3469"/>
                    <a:pt x="200" y="3463"/>
                  </a:cubicBezTo>
                  <a:lnTo>
                    <a:pt x="1568" y="2662"/>
                  </a:lnTo>
                  <a:cubicBezTo>
                    <a:pt x="1668" y="2562"/>
                    <a:pt x="1735" y="2429"/>
                    <a:pt x="1735" y="2295"/>
                  </a:cubicBezTo>
                  <a:lnTo>
                    <a:pt x="1735" y="160"/>
                  </a:lnTo>
                  <a:cubicBezTo>
                    <a:pt x="1735" y="63"/>
                    <a:pt x="1699" y="1"/>
                    <a:pt x="16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6"/>
            <p:cNvSpPr/>
            <p:nvPr/>
          </p:nvSpPr>
          <p:spPr>
            <a:xfrm>
              <a:off x="3580225" y="1804200"/>
              <a:ext cx="1432725" cy="829825"/>
            </a:xfrm>
            <a:custGeom>
              <a:avLst/>
              <a:gdLst/>
              <a:ahLst/>
              <a:cxnLst/>
              <a:rect l="l" t="t" r="r" b="b"/>
              <a:pathLst>
                <a:path w="57309" h="33193" extrusionOk="0">
                  <a:moveTo>
                    <a:pt x="57056" y="0"/>
                  </a:moveTo>
                  <a:cubicBezTo>
                    <a:pt x="57016" y="0"/>
                    <a:pt x="56977" y="12"/>
                    <a:pt x="56941" y="35"/>
                  </a:cubicBezTo>
                  <a:lnTo>
                    <a:pt x="234" y="32759"/>
                  </a:lnTo>
                  <a:cubicBezTo>
                    <a:pt x="1" y="32892"/>
                    <a:pt x="101" y="33192"/>
                    <a:pt x="334" y="33192"/>
                  </a:cubicBezTo>
                  <a:cubicBezTo>
                    <a:pt x="368" y="33192"/>
                    <a:pt x="401" y="33192"/>
                    <a:pt x="434" y="33159"/>
                  </a:cubicBezTo>
                  <a:lnTo>
                    <a:pt x="57175" y="402"/>
                  </a:lnTo>
                  <a:cubicBezTo>
                    <a:pt x="57275" y="335"/>
                    <a:pt x="57308" y="202"/>
                    <a:pt x="57241" y="102"/>
                  </a:cubicBezTo>
                  <a:cubicBezTo>
                    <a:pt x="57198" y="37"/>
                    <a:pt x="57128" y="0"/>
                    <a:pt x="570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6"/>
            <p:cNvSpPr/>
            <p:nvPr/>
          </p:nvSpPr>
          <p:spPr>
            <a:xfrm>
              <a:off x="3582725" y="2385450"/>
              <a:ext cx="1430225" cy="828975"/>
            </a:xfrm>
            <a:custGeom>
              <a:avLst/>
              <a:gdLst/>
              <a:ahLst/>
              <a:cxnLst/>
              <a:rect l="l" t="t" r="r" b="b"/>
              <a:pathLst>
                <a:path w="57209" h="33159" extrusionOk="0">
                  <a:moveTo>
                    <a:pt x="56979" y="0"/>
                  </a:moveTo>
                  <a:cubicBezTo>
                    <a:pt x="56936" y="0"/>
                    <a:pt x="56889" y="12"/>
                    <a:pt x="56841" y="35"/>
                  </a:cubicBezTo>
                  <a:lnTo>
                    <a:pt x="134" y="32759"/>
                  </a:lnTo>
                  <a:cubicBezTo>
                    <a:pt x="34" y="32825"/>
                    <a:pt x="1" y="32959"/>
                    <a:pt x="67" y="33059"/>
                  </a:cubicBezTo>
                  <a:cubicBezTo>
                    <a:pt x="101" y="33126"/>
                    <a:pt x="167" y="33159"/>
                    <a:pt x="268" y="33159"/>
                  </a:cubicBezTo>
                  <a:cubicBezTo>
                    <a:pt x="301" y="33159"/>
                    <a:pt x="334" y="33159"/>
                    <a:pt x="368" y="33126"/>
                  </a:cubicBezTo>
                  <a:lnTo>
                    <a:pt x="57075" y="402"/>
                  </a:lnTo>
                  <a:cubicBezTo>
                    <a:pt x="57175" y="335"/>
                    <a:pt x="57208" y="202"/>
                    <a:pt x="57141" y="102"/>
                  </a:cubicBezTo>
                  <a:cubicBezTo>
                    <a:pt x="57120" y="37"/>
                    <a:pt x="57057" y="0"/>
                    <a:pt x="5697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6"/>
            <p:cNvSpPr/>
            <p:nvPr/>
          </p:nvSpPr>
          <p:spPr>
            <a:xfrm>
              <a:off x="4439175" y="2765125"/>
              <a:ext cx="13375" cy="32350"/>
            </a:xfrm>
            <a:custGeom>
              <a:avLst/>
              <a:gdLst/>
              <a:ahLst/>
              <a:cxnLst/>
              <a:rect l="l" t="t" r="r" b="b"/>
              <a:pathLst>
                <a:path w="535" h="1294" extrusionOk="0">
                  <a:moveTo>
                    <a:pt x="333" y="178"/>
                  </a:moveTo>
                  <a:cubicBezTo>
                    <a:pt x="345" y="178"/>
                    <a:pt x="356" y="181"/>
                    <a:pt x="367" y="192"/>
                  </a:cubicBezTo>
                  <a:cubicBezTo>
                    <a:pt x="401" y="192"/>
                    <a:pt x="401" y="226"/>
                    <a:pt x="401" y="293"/>
                  </a:cubicBezTo>
                  <a:cubicBezTo>
                    <a:pt x="401" y="359"/>
                    <a:pt x="401" y="426"/>
                    <a:pt x="367" y="493"/>
                  </a:cubicBezTo>
                  <a:cubicBezTo>
                    <a:pt x="334" y="526"/>
                    <a:pt x="301" y="559"/>
                    <a:pt x="234" y="593"/>
                  </a:cubicBezTo>
                  <a:lnTo>
                    <a:pt x="67" y="726"/>
                  </a:lnTo>
                  <a:lnTo>
                    <a:pt x="67" y="326"/>
                  </a:lnTo>
                  <a:lnTo>
                    <a:pt x="234" y="192"/>
                  </a:lnTo>
                  <a:cubicBezTo>
                    <a:pt x="278" y="192"/>
                    <a:pt x="308" y="178"/>
                    <a:pt x="333" y="178"/>
                  </a:cubicBezTo>
                  <a:close/>
                  <a:moveTo>
                    <a:pt x="388" y="1"/>
                  </a:moveTo>
                  <a:cubicBezTo>
                    <a:pt x="376" y="1"/>
                    <a:pt x="367" y="9"/>
                    <a:pt x="367" y="26"/>
                  </a:cubicBezTo>
                  <a:cubicBezTo>
                    <a:pt x="301" y="26"/>
                    <a:pt x="267" y="26"/>
                    <a:pt x="234" y="59"/>
                  </a:cubicBezTo>
                  <a:lnTo>
                    <a:pt x="34" y="126"/>
                  </a:lnTo>
                  <a:cubicBezTo>
                    <a:pt x="0" y="126"/>
                    <a:pt x="0" y="159"/>
                    <a:pt x="0" y="159"/>
                  </a:cubicBezTo>
                  <a:cubicBezTo>
                    <a:pt x="0" y="159"/>
                    <a:pt x="0" y="192"/>
                    <a:pt x="0" y="192"/>
                  </a:cubicBezTo>
                  <a:lnTo>
                    <a:pt x="0" y="1293"/>
                  </a:lnTo>
                  <a:lnTo>
                    <a:pt x="67" y="1293"/>
                  </a:lnTo>
                  <a:cubicBezTo>
                    <a:pt x="67" y="1260"/>
                    <a:pt x="101" y="1260"/>
                    <a:pt x="101" y="1260"/>
                  </a:cubicBezTo>
                  <a:cubicBezTo>
                    <a:pt x="101" y="1227"/>
                    <a:pt x="101" y="1227"/>
                    <a:pt x="101" y="1227"/>
                  </a:cubicBezTo>
                  <a:lnTo>
                    <a:pt x="101" y="793"/>
                  </a:lnTo>
                  <a:lnTo>
                    <a:pt x="267" y="693"/>
                  </a:lnTo>
                  <a:lnTo>
                    <a:pt x="434" y="1026"/>
                  </a:lnTo>
                  <a:lnTo>
                    <a:pt x="434" y="1060"/>
                  </a:lnTo>
                  <a:lnTo>
                    <a:pt x="467" y="1060"/>
                  </a:lnTo>
                  <a:lnTo>
                    <a:pt x="501" y="1026"/>
                  </a:lnTo>
                  <a:cubicBezTo>
                    <a:pt x="534" y="1026"/>
                    <a:pt x="534" y="993"/>
                    <a:pt x="501" y="993"/>
                  </a:cubicBezTo>
                  <a:lnTo>
                    <a:pt x="367" y="659"/>
                  </a:lnTo>
                  <a:cubicBezTo>
                    <a:pt x="401" y="593"/>
                    <a:pt x="434" y="526"/>
                    <a:pt x="467" y="459"/>
                  </a:cubicBezTo>
                  <a:cubicBezTo>
                    <a:pt x="501" y="393"/>
                    <a:pt x="501" y="293"/>
                    <a:pt x="501" y="226"/>
                  </a:cubicBezTo>
                  <a:cubicBezTo>
                    <a:pt x="501" y="192"/>
                    <a:pt x="501" y="126"/>
                    <a:pt x="501" y="92"/>
                  </a:cubicBezTo>
                  <a:cubicBezTo>
                    <a:pt x="467" y="59"/>
                    <a:pt x="467" y="26"/>
                    <a:pt x="434" y="26"/>
                  </a:cubicBezTo>
                  <a:cubicBezTo>
                    <a:pt x="417" y="9"/>
                    <a:pt x="401" y="1"/>
                    <a:pt x="38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6"/>
            <p:cNvSpPr/>
            <p:nvPr/>
          </p:nvSpPr>
          <p:spPr>
            <a:xfrm>
              <a:off x="4455025" y="2763250"/>
              <a:ext cx="12525" cy="25050"/>
            </a:xfrm>
            <a:custGeom>
              <a:avLst/>
              <a:gdLst/>
              <a:ahLst/>
              <a:cxnLst/>
              <a:rect l="l" t="t" r="r" b="b"/>
              <a:pathLst>
                <a:path w="501" h="1002" extrusionOk="0">
                  <a:moveTo>
                    <a:pt x="367" y="167"/>
                  </a:moveTo>
                  <a:cubicBezTo>
                    <a:pt x="401" y="201"/>
                    <a:pt x="401" y="201"/>
                    <a:pt x="401" y="234"/>
                  </a:cubicBezTo>
                  <a:cubicBezTo>
                    <a:pt x="401" y="267"/>
                    <a:pt x="401" y="301"/>
                    <a:pt x="401" y="334"/>
                  </a:cubicBezTo>
                  <a:lnTo>
                    <a:pt x="401" y="468"/>
                  </a:lnTo>
                  <a:cubicBezTo>
                    <a:pt x="401" y="501"/>
                    <a:pt x="401" y="534"/>
                    <a:pt x="401" y="601"/>
                  </a:cubicBezTo>
                  <a:cubicBezTo>
                    <a:pt x="401" y="601"/>
                    <a:pt x="401" y="634"/>
                    <a:pt x="367" y="668"/>
                  </a:cubicBezTo>
                  <a:cubicBezTo>
                    <a:pt x="367" y="701"/>
                    <a:pt x="334" y="734"/>
                    <a:pt x="334" y="768"/>
                  </a:cubicBezTo>
                  <a:cubicBezTo>
                    <a:pt x="300" y="768"/>
                    <a:pt x="300" y="801"/>
                    <a:pt x="267" y="801"/>
                  </a:cubicBezTo>
                  <a:cubicBezTo>
                    <a:pt x="250" y="818"/>
                    <a:pt x="242" y="826"/>
                    <a:pt x="234" y="826"/>
                  </a:cubicBezTo>
                  <a:cubicBezTo>
                    <a:pt x="225" y="826"/>
                    <a:pt x="217" y="818"/>
                    <a:pt x="200" y="801"/>
                  </a:cubicBezTo>
                  <a:lnTo>
                    <a:pt x="134" y="801"/>
                  </a:lnTo>
                  <a:cubicBezTo>
                    <a:pt x="134" y="768"/>
                    <a:pt x="134" y="768"/>
                    <a:pt x="134" y="734"/>
                  </a:cubicBezTo>
                  <a:cubicBezTo>
                    <a:pt x="100" y="701"/>
                    <a:pt x="100" y="668"/>
                    <a:pt x="134" y="634"/>
                  </a:cubicBezTo>
                  <a:lnTo>
                    <a:pt x="134" y="501"/>
                  </a:lnTo>
                  <a:cubicBezTo>
                    <a:pt x="100" y="468"/>
                    <a:pt x="100" y="434"/>
                    <a:pt x="134" y="401"/>
                  </a:cubicBezTo>
                  <a:cubicBezTo>
                    <a:pt x="134" y="368"/>
                    <a:pt x="134" y="334"/>
                    <a:pt x="134" y="301"/>
                  </a:cubicBezTo>
                  <a:cubicBezTo>
                    <a:pt x="167" y="301"/>
                    <a:pt x="167" y="267"/>
                    <a:pt x="200" y="234"/>
                  </a:cubicBezTo>
                  <a:cubicBezTo>
                    <a:pt x="200" y="201"/>
                    <a:pt x="234" y="201"/>
                    <a:pt x="267" y="167"/>
                  </a:cubicBezTo>
                  <a:close/>
                  <a:moveTo>
                    <a:pt x="367" y="1"/>
                  </a:moveTo>
                  <a:cubicBezTo>
                    <a:pt x="300" y="1"/>
                    <a:pt x="267" y="34"/>
                    <a:pt x="234" y="34"/>
                  </a:cubicBezTo>
                  <a:cubicBezTo>
                    <a:pt x="200" y="67"/>
                    <a:pt x="167" y="101"/>
                    <a:pt x="134" y="134"/>
                  </a:cubicBezTo>
                  <a:cubicBezTo>
                    <a:pt x="100" y="167"/>
                    <a:pt x="67" y="201"/>
                    <a:pt x="67" y="267"/>
                  </a:cubicBezTo>
                  <a:cubicBezTo>
                    <a:pt x="34" y="301"/>
                    <a:pt x="34" y="368"/>
                    <a:pt x="0" y="401"/>
                  </a:cubicBezTo>
                  <a:cubicBezTo>
                    <a:pt x="0" y="468"/>
                    <a:pt x="0" y="501"/>
                    <a:pt x="0" y="568"/>
                  </a:cubicBezTo>
                  <a:cubicBezTo>
                    <a:pt x="0" y="568"/>
                    <a:pt x="0" y="601"/>
                    <a:pt x="0" y="601"/>
                  </a:cubicBezTo>
                  <a:lnTo>
                    <a:pt x="0" y="701"/>
                  </a:lnTo>
                  <a:cubicBezTo>
                    <a:pt x="0" y="701"/>
                    <a:pt x="0" y="701"/>
                    <a:pt x="0" y="734"/>
                  </a:cubicBezTo>
                  <a:cubicBezTo>
                    <a:pt x="0" y="768"/>
                    <a:pt x="0" y="835"/>
                    <a:pt x="0" y="868"/>
                  </a:cubicBezTo>
                  <a:cubicBezTo>
                    <a:pt x="0" y="901"/>
                    <a:pt x="34" y="935"/>
                    <a:pt x="67" y="968"/>
                  </a:cubicBezTo>
                  <a:cubicBezTo>
                    <a:pt x="67" y="968"/>
                    <a:pt x="100" y="968"/>
                    <a:pt x="134" y="1001"/>
                  </a:cubicBezTo>
                  <a:cubicBezTo>
                    <a:pt x="167" y="968"/>
                    <a:pt x="200" y="968"/>
                    <a:pt x="234" y="968"/>
                  </a:cubicBezTo>
                  <a:cubicBezTo>
                    <a:pt x="300" y="935"/>
                    <a:pt x="334" y="901"/>
                    <a:pt x="367" y="868"/>
                  </a:cubicBezTo>
                  <a:cubicBezTo>
                    <a:pt x="367" y="835"/>
                    <a:pt x="401" y="801"/>
                    <a:pt x="434" y="734"/>
                  </a:cubicBezTo>
                  <a:cubicBezTo>
                    <a:pt x="434" y="701"/>
                    <a:pt x="467" y="634"/>
                    <a:pt x="467" y="601"/>
                  </a:cubicBezTo>
                  <a:cubicBezTo>
                    <a:pt x="501" y="534"/>
                    <a:pt x="501" y="501"/>
                    <a:pt x="467" y="434"/>
                  </a:cubicBezTo>
                  <a:cubicBezTo>
                    <a:pt x="467" y="434"/>
                    <a:pt x="467" y="401"/>
                    <a:pt x="467" y="401"/>
                  </a:cubicBezTo>
                  <a:lnTo>
                    <a:pt x="467" y="301"/>
                  </a:lnTo>
                  <a:cubicBezTo>
                    <a:pt x="467" y="301"/>
                    <a:pt x="467" y="267"/>
                    <a:pt x="467" y="267"/>
                  </a:cubicBezTo>
                  <a:cubicBezTo>
                    <a:pt x="501" y="234"/>
                    <a:pt x="501" y="167"/>
                    <a:pt x="467" y="134"/>
                  </a:cubicBezTo>
                  <a:cubicBezTo>
                    <a:pt x="467" y="101"/>
                    <a:pt x="467" y="67"/>
                    <a:pt x="434" y="34"/>
                  </a:cubicBezTo>
                  <a:cubicBezTo>
                    <a:pt x="401" y="34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6"/>
            <p:cNvSpPr/>
            <p:nvPr/>
          </p:nvSpPr>
          <p:spPr>
            <a:xfrm>
              <a:off x="4470875" y="2749075"/>
              <a:ext cx="18350" cy="28375"/>
            </a:xfrm>
            <a:custGeom>
              <a:avLst/>
              <a:gdLst/>
              <a:ahLst/>
              <a:cxnLst/>
              <a:rect l="l" t="t" r="r" b="b"/>
              <a:pathLst>
                <a:path w="734" h="1135" extrusionOk="0">
                  <a:moveTo>
                    <a:pt x="667" y="1"/>
                  </a:moveTo>
                  <a:cubicBezTo>
                    <a:pt x="667" y="1"/>
                    <a:pt x="667" y="34"/>
                    <a:pt x="667" y="34"/>
                  </a:cubicBezTo>
                  <a:cubicBezTo>
                    <a:pt x="667" y="34"/>
                    <a:pt x="667" y="67"/>
                    <a:pt x="667" y="67"/>
                  </a:cubicBezTo>
                  <a:lnTo>
                    <a:pt x="534" y="701"/>
                  </a:lnTo>
                  <a:lnTo>
                    <a:pt x="367" y="201"/>
                  </a:lnTo>
                  <a:cubicBezTo>
                    <a:pt x="367" y="201"/>
                    <a:pt x="367" y="167"/>
                    <a:pt x="367" y="167"/>
                  </a:cubicBezTo>
                  <a:lnTo>
                    <a:pt x="300" y="167"/>
                  </a:lnTo>
                  <a:cubicBezTo>
                    <a:pt x="300" y="201"/>
                    <a:pt x="300" y="201"/>
                    <a:pt x="300" y="201"/>
                  </a:cubicBezTo>
                  <a:lnTo>
                    <a:pt x="300" y="234"/>
                  </a:lnTo>
                  <a:lnTo>
                    <a:pt x="167" y="868"/>
                  </a:lnTo>
                  <a:lnTo>
                    <a:pt x="67" y="401"/>
                  </a:lnTo>
                  <a:cubicBezTo>
                    <a:pt x="67" y="384"/>
                    <a:pt x="58" y="376"/>
                    <a:pt x="50" y="376"/>
                  </a:cubicBezTo>
                  <a:cubicBezTo>
                    <a:pt x="42" y="376"/>
                    <a:pt x="33" y="384"/>
                    <a:pt x="33" y="401"/>
                  </a:cubicBezTo>
                  <a:lnTo>
                    <a:pt x="0" y="401"/>
                  </a:lnTo>
                  <a:cubicBezTo>
                    <a:pt x="0" y="434"/>
                    <a:pt x="0" y="434"/>
                    <a:pt x="0" y="434"/>
                  </a:cubicBezTo>
                  <a:lnTo>
                    <a:pt x="167" y="1135"/>
                  </a:lnTo>
                  <a:lnTo>
                    <a:pt x="234" y="1135"/>
                  </a:lnTo>
                  <a:cubicBezTo>
                    <a:pt x="234" y="1135"/>
                    <a:pt x="234" y="1135"/>
                    <a:pt x="234" y="1101"/>
                  </a:cubicBezTo>
                  <a:lnTo>
                    <a:pt x="234" y="1068"/>
                  </a:lnTo>
                  <a:lnTo>
                    <a:pt x="334" y="434"/>
                  </a:lnTo>
                  <a:lnTo>
                    <a:pt x="467" y="935"/>
                  </a:lnTo>
                  <a:lnTo>
                    <a:pt x="467" y="968"/>
                  </a:lnTo>
                  <a:lnTo>
                    <a:pt x="534" y="968"/>
                  </a:lnTo>
                  <a:cubicBezTo>
                    <a:pt x="534" y="935"/>
                    <a:pt x="534" y="935"/>
                    <a:pt x="567" y="935"/>
                  </a:cubicBezTo>
                  <a:cubicBezTo>
                    <a:pt x="567" y="901"/>
                    <a:pt x="567" y="901"/>
                    <a:pt x="567" y="901"/>
                  </a:cubicBezTo>
                  <a:lnTo>
                    <a:pt x="7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6"/>
            <p:cNvSpPr/>
            <p:nvPr/>
          </p:nvSpPr>
          <p:spPr>
            <a:xfrm>
              <a:off x="4491700" y="2743250"/>
              <a:ext cx="11700" cy="24200"/>
            </a:xfrm>
            <a:custGeom>
              <a:avLst/>
              <a:gdLst/>
              <a:ahLst/>
              <a:cxnLst/>
              <a:rect l="l" t="t" r="r" b="b"/>
              <a:pathLst>
                <a:path w="468" h="968" extrusionOk="0">
                  <a:moveTo>
                    <a:pt x="301" y="0"/>
                  </a:moveTo>
                  <a:cubicBezTo>
                    <a:pt x="268" y="0"/>
                    <a:pt x="234" y="0"/>
                    <a:pt x="201" y="33"/>
                  </a:cubicBezTo>
                  <a:cubicBezTo>
                    <a:pt x="168" y="67"/>
                    <a:pt x="134" y="67"/>
                    <a:pt x="101" y="100"/>
                  </a:cubicBezTo>
                  <a:cubicBezTo>
                    <a:pt x="101" y="133"/>
                    <a:pt x="68" y="167"/>
                    <a:pt x="34" y="200"/>
                  </a:cubicBezTo>
                  <a:cubicBezTo>
                    <a:pt x="34" y="234"/>
                    <a:pt x="1" y="267"/>
                    <a:pt x="1" y="300"/>
                  </a:cubicBezTo>
                  <a:cubicBezTo>
                    <a:pt x="1" y="334"/>
                    <a:pt x="1" y="367"/>
                    <a:pt x="1" y="400"/>
                  </a:cubicBezTo>
                  <a:cubicBezTo>
                    <a:pt x="1" y="467"/>
                    <a:pt x="34" y="500"/>
                    <a:pt x="34" y="534"/>
                  </a:cubicBezTo>
                  <a:cubicBezTo>
                    <a:pt x="51" y="550"/>
                    <a:pt x="76" y="559"/>
                    <a:pt x="101" y="559"/>
                  </a:cubicBezTo>
                  <a:cubicBezTo>
                    <a:pt x="126" y="559"/>
                    <a:pt x="151" y="550"/>
                    <a:pt x="168" y="534"/>
                  </a:cubicBezTo>
                  <a:lnTo>
                    <a:pt x="335" y="534"/>
                  </a:lnTo>
                  <a:cubicBezTo>
                    <a:pt x="335" y="567"/>
                    <a:pt x="335" y="567"/>
                    <a:pt x="335" y="600"/>
                  </a:cubicBezTo>
                  <a:cubicBezTo>
                    <a:pt x="335" y="600"/>
                    <a:pt x="335" y="634"/>
                    <a:pt x="335" y="634"/>
                  </a:cubicBezTo>
                  <a:cubicBezTo>
                    <a:pt x="335" y="667"/>
                    <a:pt x="301" y="701"/>
                    <a:pt x="301" y="701"/>
                  </a:cubicBezTo>
                  <a:lnTo>
                    <a:pt x="268" y="734"/>
                  </a:lnTo>
                  <a:cubicBezTo>
                    <a:pt x="234" y="767"/>
                    <a:pt x="234" y="767"/>
                    <a:pt x="201" y="767"/>
                  </a:cubicBezTo>
                  <a:cubicBezTo>
                    <a:pt x="201" y="801"/>
                    <a:pt x="168" y="801"/>
                    <a:pt x="134" y="801"/>
                  </a:cubicBezTo>
                  <a:cubicBezTo>
                    <a:pt x="101" y="801"/>
                    <a:pt x="101" y="801"/>
                    <a:pt x="101" y="767"/>
                  </a:cubicBezTo>
                  <a:lnTo>
                    <a:pt x="34" y="801"/>
                  </a:lnTo>
                  <a:cubicBezTo>
                    <a:pt x="34" y="801"/>
                    <a:pt x="34" y="801"/>
                    <a:pt x="34" y="834"/>
                  </a:cubicBezTo>
                  <a:cubicBezTo>
                    <a:pt x="34" y="834"/>
                    <a:pt x="34" y="867"/>
                    <a:pt x="34" y="867"/>
                  </a:cubicBezTo>
                  <a:cubicBezTo>
                    <a:pt x="1" y="867"/>
                    <a:pt x="1" y="901"/>
                    <a:pt x="34" y="934"/>
                  </a:cubicBezTo>
                  <a:cubicBezTo>
                    <a:pt x="34" y="934"/>
                    <a:pt x="34" y="934"/>
                    <a:pt x="68" y="967"/>
                  </a:cubicBezTo>
                  <a:lnTo>
                    <a:pt x="134" y="967"/>
                  </a:lnTo>
                  <a:cubicBezTo>
                    <a:pt x="168" y="967"/>
                    <a:pt x="201" y="934"/>
                    <a:pt x="234" y="934"/>
                  </a:cubicBezTo>
                  <a:cubicBezTo>
                    <a:pt x="268" y="901"/>
                    <a:pt x="301" y="867"/>
                    <a:pt x="335" y="834"/>
                  </a:cubicBezTo>
                  <a:cubicBezTo>
                    <a:pt x="368" y="801"/>
                    <a:pt x="368" y="767"/>
                    <a:pt x="401" y="734"/>
                  </a:cubicBezTo>
                  <a:cubicBezTo>
                    <a:pt x="435" y="701"/>
                    <a:pt x="435" y="667"/>
                    <a:pt x="435" y="634"/>
                  </a:cubicBezTo>
                  <a:cubicBezTo>
                    <a:pt x="435" y="600"/>
                    <a:pt x="435" y="567"/>
                    <a:pt x="435" y="534"/>
                  </a:cubicBezTo>
                  <a:cubicBezTo>
                    <a:pt x="468" y="500"/>
                    <a:pt x="468" y="467"/>
                    <a:pt x="435" y="467"/>
                  </a:cubicBezTo>
                  <a:cubicBezTo>
                    <a:pt x="435" y="400"/>
                    <a:pt x="401" y="367"/>
                    <a:pt x="368" y="367"/>
                  </a:cubicBezTo>
                  <a:lnTo>
                    <a:pt x="268" y="367"/>
                  </a:lnTo>
                  <a:lnTo>
                    <a:pt x="201" y="400"/>
                  </a:lnTo>
                  <a:lnTo>
                    <a:pt x="134" y="400"/>
                  </a:lnTo>
                  <a:cubicBezTo>
                    <a:pt x="101" y="367"/>
                    <a:pt x="101" y="367"/>
                    <a:pt x="134" y="334"/>
                  </a:cubicBezTo>
                  <a:cubicBezTo>
                    <a:pt x="134" y="300"/>
                    <a:pt x="134" y="267"/>
                    <a:pt x="168" y="234"/>
                  </a:cubicBezTo>
                  <a:cubicBezTo>
                    <a:pt x="168" y="200"/>
                    <a:pt x="201" y="200"/>
                    <a:pt x="234" y="167"/>
                  </a:cubicBezTo>
                  <a:cubicBezTo>
                    <a:pt x="268" y="167"/>
                    <a:pt x="268" y="133"/>
                    <a:pt x="301" y="133"/>
                  </a:cubicBezTo>
                  <a:cubicBezTo>
                    <a:pt x="335" y="133"/>
                    <a:pt x="335" y="167"/>
                    <a:pt x="368" y="167"/>
                  </a:cubicBezTo>
                  <a:lnTo>
                    <a:pt x="401" y="133"/>
                  </a:lnTo>
                  <a:cubicBezTo>
                    <a:pt x="401" y="100"/>
                    <a:pt x="401" y="100"/>
                    <a:pt x="401" y="100"/>
                  </a:cubicBezTo>
                  <a:cubicBezTo>
                    <a:pt x="401" y="67"/>
                    <a:pt x="401" y="67"/>
                    <a:pt x="401" y="33"/>
                  </a:cubicBezTo>
                  <a:cubicBezTo>
                    <a:pt x="401" y="33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6"/>
            <p:cNvSpPr/>
            <p:nvPr/>
          </p:nvSpPr>
          <p:spPr>
            <a:xfrm>
              <a:off x="4513400" y="2729900"/>
              <a:ext cx="11700" cy="34200"/>
            </a:xfrm>
            <a:custGeom>
              <a:avLst/>
              <a:gdLst/>
              <a:ahLst/>
              <a:cxnLst/>
              <a:rect l="l" t="t" r="r" b="b"/>
              <a:pathLst>
                <a:path w="468" h="1368" extrusionOk="0">
                  <a:moveTo>
                    <a:pt x="284" y="175"/>
                  </a:moveTo>
                  <a:cubicBezTo>
                    <a:pt x="300" y="175"/>
                    <a:pt x="317" y="184"/>
                    <a:pt x="334" y="200"/>
                  </a:cubicBezTo>
                  <a:cubicBezTo>
                    <a:pt x="367" y="267"/>
                    <a:pt x="401" y="301"/>
                    <a:pt x="367" y="367"/>
                  </a:cubicBezTo>
                  <a:cubicBezTo>
                    <a:pt x="401" y="401"/>
                    <a:pt x="401" y="434"/>
                    <a:pt x="367" y="467"/>
                  </a:cubicBezTo>
                  <a:cubicBezTo>
                    <a:pt x="401" y="534"/>
                    <a:pt x="367" y="601"/>
                    <a:pt x="334" y="667"/>
                  </a:cubicBezTo>
                  <a:cubicBezTo>
                    <a:pt x="334" y="734"/>
                    <a:pt x="267" y="801"/>
                    <a:pt x="234" y="834"/>
                  </a:cubicBezTo>
                  <a:lnTo>
                    <a:pt x="100" y="834"/>
                  </a:lnTo>
                  <a:cubicBezTo>
                    <a:pt x="67" y="768"/>
                    <a:pt x="67" y="701"/>
                    <a:pt x="67" y="667"/>
                  </a:cubicBezTo>
                  <a:lnTo>
                    <a:pt x="67" y="534"/>
                  </a:lnTo>
                  <a:lnTo>
                    <a:pt x="100" y="501"/>
                  </a:lnTo>
                  <a:cubicBezTo>
                    <a:pt x="100" y="467"/>
                    <a:pt x="100" y="401"/>
                    <a:pt x="134" y="334"/>
                  </a:cubicBezTo>
                  <a:cubicBezTo>
                    <a:pt x="134" y="267"/>
                    <a:pt x="167" y="234"/>
                    <a:pt x="234" y="200"/>
                  </a:cubicBezTo>
                  <a:cubicBezTo>
                    <a:pt x="250" y="184"/>
                    <a:pt x="267" y="175"/>
                    <a:pt x="284" y="175"/>
                  </a:cubicBezTo>
                  <a:close/>
                  <a:moveTo>
                    <a:pt x="234" y="0"/>
                  </a:moveTo>
                  <a:cubicBezTo>
                    <a:pt x="200" y="34"/>
                    <a:pt x="167" y="67"/>
                    <a:pt x="134" y="100"/>
                  </a:cubicBezTo>
                  <a:cubicBezTo>
                    <a:pt x="100" y="134"/>
                    <a:pt x="100" y="200"/>
                    <a:pt x="67" y="234"/>
                  </a:cubicBezTo>
                  <a:lnTo>
                    <a:pt x="67" y="167"/>
                  </a:lnTo>
                  <a:lnTo>
                    <a:pt x="67" y="134"/>
                  </a:lnTo>
                  <a:lnTo>
                    <a:pt x="34" y="134"/>
                  </a:lnTo>
                  <a:lnTo>
                    <a:pt x="0" y="167"/>
                  </a:lnTo>
                  <a:lnTo>
                    <a:pt x="0" y="200"/>
                  </a:lnTo>
                  <a:cubicBezTo>
                    <a:pt x="0" y="200"/>
                    <a:pt x="0" y="234"/>
                    <a:pt x="0" y="234"/>
                  </a:cubicBezTo>
                  <a:lnTo>
                    <a:pt x="0" y="1335"/>
                  </a:lnTo>
                  <a:lnTo>
                    <a:pt x="0" y="1368"/>
                  </a:lnTo>
                  <a:lnTo>
                    <a:pt x="34" y="1368"/>
                  </a:lnTo>
                  <a:cubicBezTo>
                    <a:pt x="67" y="1368"/>
                    <a:pt x="67" y="1335"/>
                    <a:pt x="67" y="1335"/>
                  </a:cubicBezTo>
                  <a:cubicBezTo>
                    <a:pt x="67" y="1335"/>
                    <a:pt x="67" y="1301"/>
                    <a:pt x="67" y="1301"/>
                  </a:cubicBezTo>
                  <a:lnTo>
                    <a:pt x="67" y="934"/>
                  </a:lnTo>
                  <a:cubicBezTo>
                    <a:pt x="67" y="934"/>
                    <a:pt x="100" y="968"/>
                    <a:pt x="134" y="968"/>
                  </a:cubicBezTo>
                  <a:cubicBezTo>
                    <a:pt x="167" y="968"/>
                    <a:pt x="200" y="968"/>
                    <a:pt x="234" y="934"/>
                  </a:cubicBezTo>
                  <a:cubicBezTo>
                    <a:pt x="267" y="934"/>
                    <a:pt x="300" y="901"/>
                    <a:pt x="334" y="868"/>
                  </a:cubicBezTo>
                  <a:cubicBezTo>
                    <a:pt x="367" y="834"/>
                    <a:pt x="401" y="768"/>
                    <a:pt x="401" y="734"/>
                  </a:cubicBezTo>
                  <a:cubicBezTo>
                    <a:pt x="434" y="701"/>
                    <a:pt x="467" y="634"/>
                    <a:pt x="467" y="567"/>
                  </a:cubicBezTo>
                  <a:cubicBezTo>
                    <a:pt x="467" y="534"/>
                    <a:pt x="467" y="467"/>
                    <a:pt x="467" y="401"/>
                  </a:cubicBezTo>
                  <a:lnTo>
                    <a:pt x="467" y="267"/>
                  </a:lnTo>
                  <a:cubicBezTo>
                    <a:pt x="467" y="234"/>
                    <a:pt x="467" y="167"/>
                    <a:pt x="467" y="134"/>
                  </a:cubicBezTo>
                  <a:cubicBezTo>
                    <a:pt x="467" y="67"/>
                    <a:pt x="434" y="34"/>
                    <a:pt x="401" y="34"/>
                  </a:cubicBezTo>
                  <a:cubicBezTo>
                    <a:pt x="401" y="0"/>
                    <a:pt x="367" y="0"/>
                    <a:pt x="3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6"/>
            <p:cNvSpPr/>
            <p:nvPr/>
          </p:nvSpPr>
          <p:spPr>
            <a:xfrm>
              <a:off x="4527575" y="2721550"/>
              <a:ext cx="12525" cy="24225"/>
            </a:xfrm>
            <a:custGeom>
              <a:avLst/>
              <a:gdLst/>
              <a:ahLst/>
              <a:cxnLst/>
              <a:rect l="l" t="t" r="r" b="b"/>
              <a:pathLst>
                <a:path w="501" h="969" extrusionOk="0">
                  <a:moveTo>
                    <a:pt x="346" y="143"/>
                  </a:moveTo>
                  <a:cubicBezTo>
                    <a:pt x="367" y="143"/>
                    <a:pt x="384" y="151"/>
                    <a:pt x="401" y="168"/>
                  </a:cubicBezTo>
                  <a:cubicBezTo>
                    <a:pt x="434" y="201"/>
                    <a:pt x="434" y="268"/>
                    <a:pt x="434" y="301"/>
                  </a:cubicBezTo>
                  <a:lnTo>
                    <a:pt x="134" y="468"/>
                  </a:lnTo>
                  <a:cubicBezTo>
                    <a:pt x="134" y="434"/>
                    <a:pt x="134" y="401"/>
                    <a:pt x="134" y="368"/>
                  </a:cubicBezTo>
                  <a:cubicBezTo>
                    <a:pt x="134" y="334"/>
                    <a:pt x="167" y="334"/>
                    <a:pt x="167" y="301"/>
                  </a:cubicBezTo>
                  <a:cubicBezTo>
                    <a:pt x="200" y="268"/>
                    <a:pt x="200" y="234"/>
                    <a:pt x="234" y="234"/>
                  </a:cubicBezTo>
                  <a:cubicBezTo>
                    <a:pt x="234" y="201"/>
                    <a:pt x="267" y="168"/>
                    <a:pt x="267" y="168"/>
                  </a:cubicBezTo>
                  <a:cubicBezTo>
                    <a:pt x="301" y="151"/>
                    <a:pt x="326" y="143"/>
                    <a:pt x="346" y="143"/>
                  </a:cubicBezTo>
                  <a:close/>
                  <a:moveTo>
                    <a:pt x="367" y="1"/>
                  </a:moveTo>
                  <a:cubicBezTo>
                    <a:pt x="334" y="1"/>
                    <a:pt x="301" y="1"/>
                    <a:pt x="267" y="34"/>
                  </a:cubicBezTo>
                  <a:cubicBezTo>
                    <a:pt x="234" y="34"/>
                    <a:pt x="200" y="67"/>
                    <a:pt x="167" y="101"/>
                  </a:cubicBezTo>
                  <a:cubicBezTo>
                    <a:pt x="134" y="134"/>
                    <a:pt x="100" y="168"/>
                    <a:pt x="100" y="234"/>
                  </a:cubicBezTo>
                  <a:cubicBezTo>
                    <a:pt x="67" y="268"/>
                    <a:pt x="34" y="334"/>
                    <a:pt x="34" y="368"/>
                  </a:cubicBezTo>
                  <a:cubicBezTo>
                    <a:pt x="34" y="434"/>
                    <a:pt x="34" y="468"/>
                    <a:pt x="34" y="534"/>
                  </a:cubicBezTo>
                  <a:cubicBezTo>
                    <a:pt x="34" y="601"/>
                    <a:pt x="0" y="635"/>
                    <a:pt x="34" y="701"/>
                  </a:cubicBezTo>
                  <a:cubicBezTo>
                    <a:pt x="0" y="768"/>
                    <a:pt x="0" y="801"/>
                    <a:pt x="34" y="835"/>
                  </a:cubicBezTo>
                  <a:cubicBezTo>
                    <a:pt x="34" y="868"/>
                    <a:pt x="34" y="901"/>
                    <a:pt x="67" y="935"/>
                  </a:cubicBezTo>
                  <a:cubicBezTo>
                    <a:pt x="100" y="968"/>
                    <a:pt x="100" y="968"/>
                    <a:pt x="134" y="968"/>
                  </a:cubicBezTo>
                  <a:lnTo>
                    <a:pt x="234" y="968"/>
                  </a:lnTo>
                  <a:cubicBezTo>
                    <a:pt x="267" y="935"/>
                    <a:pt x="301" y="901"/>
                    <a:pt x="334" y="868"/>
                  </a:cubicBezTo>
                  <a:cubicBezTo>
                    <a:pt x="367" y="835"/>
                    <a:pt x="401" y="801"/>
                    <a:pt x="434" y="768"/>
                  </a:cubicBezTo>
                  <a:cubicBezTo>
                    <a:pt x="434" y="735"/>
                    <a:pt x="467" y="701"/>
                    <a:pt x="467" y="701"/>
                  </a:cubicBezTo>
                  <a:cubicBezTo>
                    <a:pt x="467" y="668"/>
                    <a:pt x="467" y="635"/>
                    <a:pt x="467" y="601"/>
                  </a:cubicBezTo>
                  <a:lnTo>
                    <a:pt x="467" y="568"/>
                  </a:lnTo>
                  <a:lnTo>
                    <a:pt x="401" y="568"/>
                  </a:lnTo>
                  <a:lnTo>
                    <a:pt x="401" y="601"/>
                  </a:lnTo>
                  <a:cubicBezTo>
                    <a:pt x="367" y="635"/>
                    <a:pt x="367" y="668"/>
                    <a:pt x="334" y="701"/>
                  </a:cubicBezTo>
                  <a:cubicBezTo>
                    <a:pt x="301" y="735"/>
                    <a:pt x="301" y="768"/>
                    <a:pt x="267" y="768"/>
                  </a:cubicBezTo>
                  <a:cubicBezTo>
                    <a:pt x="234" y="785"/>
                    <a:pt x="209" y="793"/>
                    <a:pt x="188" y="793"/>
                  </a:cubicBezTo>
                  <a:cubicBezTo>
                    <a:pt x="167" y="793"/>
                    <a:pt x="150" y="785"/>
                    <a:pt x="134" y="768"/>
                  </a:cubicBezTo>
                  <a:cubicBezTo>
                    <a:pt x="100" y="735"/>
                    <a:pt x="100" y="668"/>
                    <a:pt x="100" y="635"/>
                  </a:cubicBezTo>
                  <a:lnTo>
                    <a:pt x="467" y="401"/>
                  </a:lnTo>
                  <a:lnTo>
                    <a:pt x="501" y="368"/>
                  </a:lnTo>
                  <a:cubicBezTo>
                    <a:pt x="501" y="368"/>
                    <a:pt x="501" y="368"/>
                    <a:pt x="501" y="334"/>
                  </a:cubicBezTo>
                  <a:lnTo>
                    <a:pt x="501" y="301"/>
                  </a:lnTo>
                  <a:cubicBezTo>
                    <a:pt x="501" y="234"/>
                    <a:pt x="501" y="201"/>
                    <a:pt x="501" y="134"/>
                  </a:cubicBezTo>
                  <a:cubicBezTo>
                    <a:pt x="467" y="101"/>
                    <a:pt x="467" y="67"/>
                    <a:pt x="434" y="34"/>
                  </a:cubicBezTo>
                  <a:cubicBezTo>
                    <a:pt x="434" y="1"/>
                    <a:pt x="401" y="1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6"/>
            <p:cNvSpPr/>
            <p:nvPr/>
          </p:nvSpPr>
          <p:spPr>
            <a:xfrm>
              <a:off x="4545075" y="2712375"/>
              <a:ext cx="6700" cy="25875"/>
            </a:xfrm>
            <a:custGeom>
              <a:avLst/>
              <a:gdLst/>
              <a:ahLst/>
              <a:cxnLst/>
              <a:rect l="l" t="t" r="r" b="b"/>
              <a:pathLst>
                <a:path w="268" h="1035" extrusionOk="0">
                  <a:moveTo>
                    <a:pt x="268" y="1"/>
                  </a:moveTo>
                  <a:lnTo>
                    <a:pt x="201" y="34"/>
                  </a:lnTo>
                  <a:cubicBezTo>
                    <a:pt x="168" y="68"/>
                    <a:pt x="134" y="101"/>
                    <a:pt x="101" y="101"/>
                  </a:cubicBezTo>
                  <a:cubicBezTo>
                    <a:pt x="101" y="134"/>
                    <a:pt x="68" y="168"/>
                    <a:pt x="68" y="234"/>
                  </a:cubicBezTo>
                  <a:lnTo>
                    <a:pt x="68" y="168"/>
                  </a:lnTo>
                  <a:lnTo>
                    <a:pt x="68" y="134"/>
                  </a:lnTo>
                  <a:lnTo>
                    <a:pt x="34" y="168"/>
                  </a:lnTo>
                  <a:cubicBezTo>
                    <a:pt x="1" y="168"/>
                    <a:pt x="1" y="168"/>
                    <a:pt x="1" y="201"/>
                  </a:cubicBezTo>
                  <a:cubicBezTo>
                    <a:pt x="1" y="201"/>
                    <a:pt x="1" y="201"/>
                    <a:pt x="1" y="234"/>
                  </a:cubicBezTo>
                  <a:lnTo>
                    <a:pt x="1" y="1002"/>
                  </a:lnTo>
                  <a:lnTo>
                    <a:pt x="1" y="1035"/>
                  </a:lnTo>
                  <a:lnTo>
                    <a:pt x="34" y="1035"/>
                  </a:lnTo>
                  <a:lnTo>
                    <a:pt x="68" y="1002"/>
                  </a:lnTo>
                  <a:cubicBezTo>
                    <a:pt x="68" y="968"/>
                    <a:pt x="68" y="968"/>
                    <a:pt x="68" y="935"/>
                  </a:cubicBezTo>
                  <a:lnTo>
                    <a:pt x="68" y="468"/>
                  </a:lnTo>
                  <a:cubicBezTo>
                    <a:pt x="34" y="334"/>
                    <a:pt x="101" y="234"/>
                    <a:pt x="201" y="201"/>
                  </a:cubicBezTo>
                  <a:lnTo>
                    <a:pt x="268" y="168"/>
                  </a:lnTo>
                  <a:lnTo>
                    <a:pt x="268" y="134"/>
                  </a:lnTo>
                  <a:cubicBezTo>
                    <a:pt x="268" y="134"/>
                    <a:pt x="268" y="101"/>
                    <a:pt x="268" y="101"/>
                  </a:cubicBezTo>
                  <a:lnTo>
                    <a:pt x="268" y="34"/>
                  </a:lnTo>
                  <a:cubicBezTo>
                    <a:pt x="268" y="34"/>
                    <a:pt x="268" y="34"/>
                    <a:pt x="2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6"/>
            <p:cNvSpPr/>
            <p:nvPr/>
          </p:nvSpPr>
          <p:spPr>
            <a:xfrm>
              <a:off x="4561750" y="2702375"/>
              <a:ext cx="11700" cy="34225"/>
            </a:xfrm>
            <a:custGeom>
              <a:avLst/>
              <a:gdLst/>
              <a:ahLst/>
              <a:cxnLst/>
              <a:rect l="l" t="t" r="r" b="b"/>
              <a:pathLst>
                <a:path w="468" h="1369" extrusionOk="0">
                  <a:moveTo>
                    <a:pt x="285" y="176"/>
                  </a:moveTo>
                  <a:cubicBezTo>
                    <a:pt x="301" y="176"/>
                    <a:pt x="318" y="184"/>
                    <a:pt x="335" y="201"/>
                  </a:cubicBezTo>
                  <a:cubicBezTo>
                    <a:pt x="368" y="234"/>
                    <a:pt x="368" y="301"/>
                    <a:pt x="368" y="367"/>
                  </a:cubicBezTo>
                  <a:lnTo>
                    <a:pt x="368" y="468"/>
                  </a:lnTo>
                  <a:cubicBezTo>
                    <a:pt x="368" y="534"/>
                    <a:pt x="368" y="601"/>
                    <a:pt x="335" y="668"/>
                  </a:cubicBezTo>
                  <a:cubicBezTo>
                    <a:pt x="301" y="734"/>
                    <a:pt x="268" y="768"/>
                    <a:pt x="234" y="801"/>
                  </a:cubicBezTo>
                  <a:cubicBezTo>
                    <a:pt x="218" y="818"/>
                    <a:pt x="193" y="826"/>
                    <a:pt x="168" y="826"/>
                  </a:cubicBezTo>
                  <a:cubicBezTo>
                    <a:pt x="143" y="826"/>
                    <a:pt x="118" y="818"/>
                    <a:pt x="101" y="801"/>
                  </a:cubicBezTo>
                  <a:cubicBezTo>
                    <a:pt x="68" y="768"/>
                    <a:pt x="68" y="701"/>
                    <a:pt x="68" y="668"/>
                  </a:cubicBezTo>
                  <a:lnTo>
                    <a:pt x="68" y="534"/>
                  </a:lnTo>
                  <a:lnTo>
                    <a:pt x="34" y="501"/>
                  </a:lnTo>
                  <a:cubicBezTo>
                    <a:pt x="68" y="434"/>
                    <a:pt x="68" y="367"/>
                    <a:pt x="101" y="334"/>
                  </a:cubicBezTo>
                  <a:cubicBezTo>
                    <a:pt x="134" y="267"/>
                    <a:pt x="168" y="234"/>
                    <a:pt x="234" y="201"/>
                  </a:cubicBezTo>
                  <a:cubicBezTo>
                    <a:pt x="251" y="184"/>
                    <a:pt x="268" y="176"/>
                    <a:pt x="285" y="176"/>
                  </a:cubicBezTo>
                  <a:close/>
                  <a:moveTo>
                    <a:pt x="335" y="1"/>
                  </a:moveTo>
                  <a:cubicBezTo>
                    <a:pt x="301" y="1"/>
                    <a:pt x="268" y="34"/>
                    <a:pt x="234" y="34"/>
                  </a:cubicBezTo>
                  <a:cubicBezTo>
                    <a:pt x="201" y="67"/>
                    <a:pt x="168" y="101"/>
                    <a:pt x="134" y="134"/>
                  </a:cubicBezTo>
                  <a:cubicBezTo>
                    <a:pt x="101" y="167"/>
                    <a:pt x="68" y="201"/>
                    <a:pt x="68" y="267"/>
                  </a:cubicBezTo>
                  <a:lnTo>
                    <a:pt x="68" y="201"/>
                  </a:lnTo>
                  <a:cubicBezTo>
                    <a:pt x="68" y="201"/>
                    <a:pt x="68" y="167"/>
                    <a:pt x="68" y="167"/>
                  </a:cubicBezTo>
                  <a:lnTo>
                    <a:pt x="34" y="201"/>
                  </a:lnTo>
                  <a:lnTo>
                    <a:pt x="1" y="234"/>
                  </a:lnTo>
                  <a:cubicBezTo>
                    <a:pt x="1" y="234"/>
                    <a:pt x="1" y="234"/>
                    <a:pt x="1" y="267"/>
                  </a:cubicBezTo>
                  <a:lnTo>
                    <a:pt x="1" y="1335"/>
                  </a:lnTo>
                  <a:cubicBezTo>
                    <a:pt x="1" y="1335"/>
                    <a:pt x="1" y="1335"/>
                    <a:pt x="1" y="1368"/>
                  </a:cubicBezTo>
                  <a:lnTo>
                    <a:pt x="68" y="1368"/>
                  </a:lnTo>
                  <a:cubicBezTo>
                    <a:pt x="68" y="1335"/>
                    <a:pt x="68" y="1335"/>
                    <a:pt x="68" y="1335"/>
                  </a:cubicBezTo>
                  <a:cubicBezTo>
                    <a:pt x="68" y="1335"/>
                    <a:pt x="68" y="1301"/>
                    <a:pt x="68" y="1301"/>
                  </a:cubicBezTo>
                  <a:lnTo>
                    <a:pt x="68" y="935"/>
                  </a:lnTo>
                  <a:cubicBezTo>
                    <a:pt x="68" y="935"/>
                    <a:pt x="101" y="968"/>
                    <a:pt x="134" y="968"/>
                  </a:cubicBezTo>
                  <a:cubicBezTo>
                    <a:pt x="168" y="968"/>
                    <a:pt x="201" y="968"/>
                    <a:pt x="234" y="935"/>
                  </a:cubicBezTo>
                  <a:cubicBezTo>
                    <a:pt x="268" y="935"/>
                    <a:pt x="301" y="901"/>
                    <a:pt x="335" y="868"/>
                  </a:cubicBezTo>
                  <a:cubicBezTo>
                    <a:pt x="368" y="834"/>
                    <a:pt x="401" y="801"/>
                    <a:pt x="401" y="734"/>
                  </a:cubicBezTo>
                  <a:cubicBezTo>
                    <a:pt x="435" y="701"/>
                    <a:pt x="435" y="634"/>
                    <a:pt x="468" y="601"/>
                  </a:cubicBezTo>
                  <a:cubicBezTo>
                    <a:pt x="468" y="534"/>
                    <a:pt x="468" y="468"/>
                    <a:pt x="468" y="401"/>
                  </a:cubicBezTo>
                  <a:lnTo>
                    <a:pt x="468" y="301"/>
                  </a:lnTo>
                  <a:cubicBezTo>
                    <a:pt x="468" y="234"/>
                    <a:pt x="468" y="201"/>
                    <a:pt x="468" y="134"/>
                  </a:cubicBezTo>
                  <a:cubicBezTo>
                    <a:pt x="435" y="101"/>
                    <a:pt x="435" y="67"/>
                    <a:pt x="401" y="34"/>
                  </a:cubicBezTo>
                  <a:cubicBezTo>
                    <a:pt x="401" y="34"/>
                    <a:pt x="368" y="1"/>
                    <a:pt x="3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6"/>
            <p:cNvSpPr/>
            <p:nvPr/>
          </p:nvSpPr>
          <p:spPr>
            <a:xfrm>
              <a:off x="4575950" y="2693400"/>
              <a:ext cx="10850" cy="24850"/>
            </a:xfrm>
            <a:custGeom>
              <a:avLst/>
              <a:gdLst/>
              <a:ahLst/>
              <a:cxnLst/>
              <a:rect l="l" t="t" r="r" b="b"/>
              <a:pathLst>
                <a:path w="434" h="994" extrusionOk="0">
                  <a:moveTo>
                    <a:pt x="367" y="460"/>
                  </a:moveTo>
                  <a:lnTo>
                    <a:pt x="367" y="526"/>
                  </a:lnTo>
                  <a:cubicBezTo>
                    <a:pt x="367" y="560"/>
                    <a:pt x="367" y="593"/>
                    <a:pt x="367" y="626"/>
                  </a:cubicBezTo>
                  <a:cubicBezTo>
                    <a:pt x="334" y="660"/>
                    <a:pt x="334" y="693"/>
                    <a:pt x="334" y="726"/>
                  </a:cubicBezTo>
                  <a:cubicBezTo>
                    <a:pt x="300" y="760"/>
                    <a:pt x="234" y="827"/>
                    <a:pt x="200" y="860"/>
                  </a:cubicBezTo>
                  <a:lnTo>
                    <a:pt x="200" y="827"/>
                  </a:lnTo>
                  <a:cubicBezTo>
                    <a:pt x="167" y="860"/>
                    <a:pt x="133" y="860"/>
                    <a:pt x="100" y="860"/>
                  </a:cubicBezTo>
                  <a:lnTo>
                    <a:pt x="67" y="860"/>
                  </a:lnTo>
                  <a:cubicBezTo>
                    <a:pt x="67" y="827"/>
                    <a:pt x="67" y="827"/>
                    <a:pt x="67" y="827"/>
                  </a:cubicBezTo>
                  <a:cubicBezTo>
                    <a:pt x="67" y="760"/>
                    <a:pt x="100" y="726"/>
                    <a:pt x="133" y="693"/>
                  </a:cubicBezTo>
                  <a:cubicBezTo>
                    <a:pt x="133" y="660"/>
                    <a:pt x="200" y="593"/>
                    <a:pt x="234" y="560"/>
                  </a:cubicBezTo>
                  <a:lnTo>
                    <a:pt x="367" y="460"/>
                  </a:lnTo>
                  <a:close/>
                  <a:moveTo>
                    <a:pt x="354" y="1"/>
                  </a:moveTo>
                  <a:cubicBezTo>
                    <a:pt x="342" y="1"/>
                    <a:pt x="334" y="9"/>
                    <a:pt x="334" y="26"/>
                  </a:cubicBezTo>
                  <a:lnTo>
                    <a:pt x="234" y="26"/>
                  </a:lnTo>
                  <a:cubicBezTo>
                    <a:pt x="200" y="59"/>
                    <a:pt x="167" y="93"/>
                    <a:pt x="167" y="93"/>
                  </a:cubicBezTo>
                  <a:cubicBezTo>
                    <a:pt x="133" y="126"/>
                    <a:pt x="100" y="159"/>
                    <a:pt x="100" y="193"/>
                  </a:cubicBezTo>
                  <a:cubicBezTo>
                    <a:pt x="67" y="226"/>
                    <a:pt x="67" y="259"/>
                    <a:pt x="67" y="259"/>
                  </a:cubicBezTo>
                  <a:cubicBezTo>
                    <a:pt x="33" y="293"/>
                    <a:pt x="33" y="326"/>
                    <a:pt x="33" y="360"/>
                  </a:cubicBezTo>
                  <a:cubicBezTo>
                    <a:pt x="33" y="360"/>
                    <a:pt x="33" y="393"/>
                    <a:pt x="33" y="393"/>
                  </a:cubicBezTo>
                  <a:lnTo>
                    <a:pt x="67" y="393"/>
                  </a:lnTo>
                  <a:lnTo>
                    <a:pt x="100" y="360"/>
                  </a:lnTo>
                  <a:lnTo>
                    <a:pt x="100" y="326"/>
                  </a:lnTo>
                  <a:cubicBezTo>
                    <a:pt x="133" y="293"/>
                    <a:pt x="133" y="293"/>
                    <a:pt x="133" y="259"/>
                  </a:cubicBezTo>
                  <a:cubicBezTo>
                    <a:pt x="167" y="226"/>
                    <a:pt x="200" y="193"/>
                    <a:pt x="234" y="193"/>
                  </a:cubicBezTo>
                  <a:cubicBezTo>
                    <a:pt x="250" y="176"/>
                    <a:pt x="267" y="168"/>
                    <a:pt x="284" y="168"/>
                  </a:cubicBezTo>
                  <a:cubicBezTo>
                    <a:pt x="300" y="168"/>
                    <a:pt x="317" y="176"/>
                    <a:pt x="334" y="193"/>
                  </a:cubicBezTo>
                  <a:cubicBezTo>
                    <a:pt x="367" y="193"/>
                    <a:pt x="367" y="226"/>
                    <a:pt x="367" y="293"/>
                  </a:cubicBezTo>
                  <a:lnTo>
                    <a:pt x="367" y="326"/>
                  </a:lnTo>
                  <a:lnTo>
                    <a:pt x="200" y="426"/>
                  </a:lnTo>
                  <a:cubicBezTo>
                    <a:pt x="167" y="460"/>
                    <a:pt x="133" y="493"/>
                    <a:pt x="100" y="526"/>
                  </a:cubicBezTo>
                  <a:cubicBezTo>
                    <a:pt x="100" y="560"/>
                    <a:pt x="67" y="593"/>
                    <a:pt x="33" y="626"/>
                  </a:cubicBezTo>
                  <a:cubicBezTo>
                    <a:pt x="33" y="660"/>
                    <a:pt x="0" y="693"/>
                    <a:pt x="0" y="726"/>
                  </a:cubicBezTo>
                  <a:cubicBezTo>
                    <a:pt x="0" y="760"/>
                    <a:pt x="0" y="827"/>
                    <a:pt x="0" y="860"/>
                  </a:cubicBezTo>
                  <a:cubicBezTo>
                    <a:pt x="0" y="893"/>
                    <a:pt x="0" y="893"/>
                    <a:pt x="33" y="927"/>
                  </a:cubicBezTo>
                  <a:cubicBezTo>
                    <a:pt x="33" y="960"/>
                    <a:pt x="67" y="960"/>
                    <a:pt x="67" y="993"/>
                  </a:cubicBezTo>
                  <a:lnTo>
                    <a:pt x="133" y="993"/>
                  </a:lnTo>
                  <a:cubicBezTo>
                    <a:pt x="167" y="993"/>
                    <a:pt x="200" y="960"/>
                    <a:pt x="200" y="960"/>
                  </a:cubicBezTo>
                  <a:lnTo>
                    <a:pt x="267" y="927"/>
                  </a:lnTo>
                  <a:cubicBezTo>
                    <a:pt x="300" y="893"/>
                    <a:pt x="300" y="893"/>
                    <a:pt x="334" y="860"/>
                  </a:cubicBezTo>
                  <a:cubicBezTo>
                    <a:pt x="334" y="827"/>
                    <a:pt x="367" y="827"/>
                    <a:pt x="367" y="793"/>
                  </a:cubicBezTo>
                  <a:cubicBezTo>
                    <a:pt x="367" y="760"/>
                    <a:pt x="400" y="760"/>
                    <a:pt x="400" y="726"/>
                  </a:cubicBezTo>
                  <a:lnTo>
                    <a:pt x="400" y="793"/>
                  </a:lnTo>
                  <a:cubicBezTo>
                    <a:pt x="400" y="793"/>
                    <a:pt x="400" y="793"/>
                    <a:pt x="400" y="827"/>
                  </a:cubicBezTo>
                  <a:lnTo>
                    <a:pt x="434" y="793"/>
                  </a:lnTo>
                  <a:cubicBezTo>
                    <a:pt x="434" y="793"/>
                    <a:pt x="434" y="760"/>
                    <a:pt x="434" y="760"/>
                  </a:cubicBezTo>
                  <a:cubicBezTo>
                    <a:pt x="434" y="760"/>
                    <a:pt x="434" y="726"/>
                    <a:pt x="434" y="726"/>
                  </a:cubicBezTo>
                  <a:lnTo>
                    <a:pt x="434" y="226"/>
                  </a:lnTo>
                  <a:cubicBezTo>
                    <a:pt x="434" y="193"/>
                    <a:pt x="434" y="126"/>
                    <a:pt x="434" y="93"/>
                  </a:cubicBezTo>
                  <a:cubicBezTo>
                    <a:pt x="434" y="59"/>
                    <a:pt x="400" y="26"/>
                    <a:pt x="400" y="26"/>
                  </a:cubicBezTo>
                  <a:cubicBezTo>
                    <a:pt x="384" y="9"/>
                    <a:pt x="367" y="1"/>
                    <a:pt x="35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6"/>
            <p:cNvSpPr/>
            <p:nvPr/>
          </p:nvSpPr>
          <p:spPr>
            <a:xfrm>
              <a:off x="4588450" y="2683200"/>
              <a:ext cx="14200" cy="35675"/>
            </a:xfrm>
            <a:custGeom>
              <a:avLst/>
              <a:gdLst/>
              <a:ahLst/>
              <a:cxnLst/>
              <a:rect l="l" t="t" r="r" b="b"/>
              <a:pathLst>
                <a:path w="568" h="1427" extrusionOk="0">
                  <a:moveTo>
                    <a:pt x="467" y="234"/>
                  </a:moveTo>
                  <a:cubicBezTo>
                    <a:pt x="501" y="301"/>
                    <a:pt x="534" y="334"/>
                    <a:pt x="534" y="401"/>
                  </a:cubicBezTo>
                  <a:lnTo>
                    <a:pt x="534" y="534"/>
                  </a:lnTo>
                  <a:cubicBezTo>
                    <a:pt x="501" y="601"/>
                    <a:pt x="501" y="667"/>
                    <a:pt x="467" y="734"/>
                  </a:cubicBezTo>
                  <a:cubicBezTo>
                    <a:pt x="434" y="768"/>
                    <a:pt x="401" y="834"/>
                    <a:pt x="367" y="868"/>
                  </a:cubicBezTo>
                  <a:cubicBezTo>
                    <a:pt x="334" y="884"/>
                    <a:pt x="309" y="893"/>
                    <a:pt x="288" y="893"/>
                  </a:cubicBezTo>
                  <a:cubicBezTo>
                    <a:pt x="267" y="893"/>
                    <a:pt x="251" y="884"/>
                    <a:pt x="234" y="868"/>
                  </a:cubicBezTo>
                  <a:cubicBezTo>
                    <a:pt x="201" y="801"/>
                    <a:pt x="201" y="768"/>
                    <a:pt x="201" y="701"/>
                  </a:cubicBezTo>
                  <a:lnTo>
                    <a:pt x="201" y="601"/>
                  </a:lnTo>
                  <a:cubicBezTo>
                    <a:pt x="201" y="534"/>
                    <a:pt x="201" y="467"/>
                    <a:pt x="234" y="401"/>
                  </a:cubicBezTo>
                  <a:cubicBezTo>
                    <a:pt x="267" y="334"/>
                    <a:pt x="301" y="267"/>
                    <a:pt x="367" y="234"/>
                  </a:cubicBezTo>
                  <a:close/>
                  <a:moveTo>
                    <a:pt x="534" y="0"/>
                  </a:moveTo>
                  <a:cubicBezTo>
                    <a:pt x="534" y="0"/>
                    <a:pt x="534" y="34"/>
                    <a:pt x="534" y="34"/>
                  </a:cubicBezTo>
                  <a:cubicBezTo>
                    <a:pt x="501" y="34"/>
                    <a:pt x="501" y="67"/>
                    <a:pt x="534" y="67"/>
                  </a:cubicBezTo>
                  <a:lnTo>
                    <a:pt x="534" y="134"/>
                  </a:lnTo>
                  <a:cubicBezTo>
                    <a:pt x="501" y="100"/>
                    <a:pt x="467" y="100"/>
                    <a:pt x="467" y="67"/>
                  </a:cubicBezTo>
                  <a:cubicBezTo>
                    <a:pt x="401" y="67"/>
                    <a:pt x="367" y="67"/>
                    <a:pt x="334" y="100"/>
                  </a:cubicBezTo>
                  <a:cubicBezTo>
                    <a:pt x="301" y="134"/>
                    <a:pt x="267" y="167"/>
                    <a:pt x="267" y="200"/>
                  </a:cubicBezTo>
                  <a:cubicBezTo>
                    <a:pt x="234" y="234"/>
                    <a:pt x="201" y="267"/>
                    <a:pt x="167" y="301"/>
                  </a:cubicBezTo>
                  <a:cubicBezTo>
                    <a:pt x="167" y="367"/>
                    <a:pt x="134" y="401"/>
                    <a:pt x="134" y="467"/>
                  </a:cubicBezTo>
                  <a:cubicBezTo>
                    <a:pt x="100" y="534"/>
                    <a:pt x="100" y="601"/>
                    <a:pt x="100" y="634"/>
                  </a:cubicBezTo>
                  <a:lnTo>
                    <a:pt x="0" y="667"/>
                  </a:lnTo>
                  <a:lnTo>
                    <a:pt x="0" y="768"/>
                  </a:lnTo>
                  <a:cubicBezTo>
                    <a:pt x="0" y="834"/>
                    <a:pt x="34" y="901"/>
                    <a:pt x="34" y="934"/>
                  </a:cubicBezTo>
                  <a:cubicBezTo>
                    <a:pt x="34" y="968"/>
                    <a:pt x="67" y="1001"/>
                    <a:pt x="100" y="1034"/>
                  </a:cubicBezTo>
                  <a:cubicBezTo>
                    <a:pt x="100" y="1068"/>
                    <a:pt x="134" y="1068"/>
                    <a:pt x="167" y="1068"/>
                  </a:cubicBezTo>
                  <a:cubicBezTo>
                    <a:pt x="201" y="1068"/>
                    <a:pt x="234" y="1068"/>
                    <a:pt x="267" y="1034"/>
                  </a:cubicBezTo>
                  <a:cubicBezTo>
                    <a:pt x="301" y="1001"/>
                    <a:pt x="334" y="968"/>
                    <a:pt x="367" y="934"/>
                  </a:cubicBezTo>
                  <a:cubicBezTo>
                    <a:pt x="401" y="901"/>
                    <a:pt x="401" y="868"/>
                    <a:pt x="434" y="834"/>
                  </a:cubicBezTo>
                  <a:lnTo>
                    <a:pt x="434" y="934"/>
                  </a:lnTo>
                  <a:cubicBezTo>
                    <a:pt x="434" y="968"/>
                    <a:pt x="434" y="1001"/>
                    <a:pt x="434" y="1034"/>
                  </a:cubicBezTo>
                  <a:cubicBezTo>
                    <a:pt x="434" y="1068"/>
                    <a:pt x="401" y="1101"/>
                    <a:pt x="401" y="1134"/>
                  </a:cubicBezTo>
                  <a:cubicBezTo>
                    <a:pt x="367" y="1168"/>
                    <a:pt x="367" y="1168"/>
                    <a:pt x="334" y="1201"/>
                  </a:cubicBezTo>
                  <a:lnTo>
                    <a:pt x="267" y="1235"/>
                  </a:lnTo>
                  <a:lnTo>
                    <a:pt x="201" y="1268"/>
                  </a:lnTo>
                  <a:lnTo>
                    <a:pt x="134" y="1268"/>
                  </a:lnTo>
                  <a:lnTo>
                    <a:pt x="134" y="1235"/>
                  </a:lnTo>
                  <a:lnTo>
                    <a:pt x="100" y="1235"/>
                  </a:lnTo>
                  <a:lnTo>
                    <a:pt x="100" y="1268"/>
                  </a:lnTo>
                  <a:cubicBezTo>
                    <a:pt x="100" y="1268"/>
                    <a:pt x="100" y="1268"/>
                    <a:pt x="100" y="1301"/>
                  </a:cubicBezTo>
                  <a:cubicBezTo>
                    <a:pt x="67" y="1301"/>
                    <a:pt x="67" y="1335"/>
                    <a:pt x="100" y="1368"/>
                  </a:cubicBezTo>
                  <a:cubicBezTo>
                    <a:pt x="100" y="1368"/>
                    <a:pt x="100" y="1401"/>
                    <a:pt x="134" y="1401"/>
                  </a:cubicBezTo>
                  <a:cubicBezTo>
                    <a:pt x="151" y="1418"/>
                    <a:pt x="167" y="1426"/>
                    <a:pt x="180" y="1426"/>
                  </a:cubicBezTo>
                  <a:cubicBezTo>
                    <a:pt x="192" y="1426"/>
                    <a:pt x="201" y="1418"/>
                    <a:pt x="201" y="1401"/>
                  </a:cubicBezTo>
                  <a:cubicBezTo>
                    <a:pt x="234" y="1401"/>
                    <a:pt x="301" y="1401"/>
                    <a:pt x="334" y="1368"/>
                  </a:cubicBezTo>
                  <a:cubicBezTo>
                    <a:pt x="401" y="1335"/>
                    <a:pt x="467" y="1235"/>
                    <a:pt x="501" y="1168"/>
                  </a:cubicBezTo>
                  <a:cubicBezTo>
                    <a:pt x="567" y="1068"/>
                    <a:pt x="567" y="934"/>
                    <a:pt x="567" y="834"/>
                  </a:cubicBezTo>
                  <a:lnTo>
                    <a:pt x="5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6"/>
            <p:cNvSpPr/>
            <p:nvPr/>
          </p:nvSpPr>
          <p:spPr>
            <a:xfrm>
              <a:off x="4607625" y="2675700"/>
              <a:ext cx="12525" cy="24200"/>
            </a:xfrm>
            <a:custGeom>
              <a:avLst/>
              <a:gdLst/>
              <a:ahLst/>
              <a:cxnLst/>
              <a:rect l="l" t="t" r="r" b="b"/>
              <a:pathLst>
                <a:path w="501" h="968" extrusionOk="0">
                  <a:moveTo>
                    <a:pt x="284" y="142"/>
                  </a:moveTo>
                  <a:cubicBezTo>
                    <a:pt x="301" y="142"/>
                    <a:pt x="318" y="150"/>
                    <a:pt x="334" y="167"/>
                  </a:cubicBezTo>
                  <a:cubicBezTo>
                    <a:pt x="368" y="200"/>
                    <a:pt x="368" y="267"/>
                    <a:pt x="368" y="300"/>
                  </a:cubicBezTo>
                  <a:lnTo>
                    <a:pt x="67" y="500"/>
                  </a:lnTo>
                  <a:lnTo>
                    <a:pt x="67" y="467"/>
                  </a:lnTo>
                  <a:cubicBezTo>
                    <a:pt x="67" y="434"/>
                    <a:pt x="67" y="400"/>
                    <a:pt x="67" y="367"/>
                  </a:cubicBezTo>
                  <a:cubicBezTo>
                    <a:pt x="101" y="334"/>
                    <a:pt x="101" y="300"/>
                    <a:pt x="101" y="300"/>
                  </a:cubicBezTo>
                  <a:cubicBezTo>
                    <a:pt x="134" y="267"/>
                    <a:pt x="134" y="234"/>
                    <a:pt x="167" y="200"/>
                  </a:cubicBezTo>
                  <a:cubicBezTo>
                    <a:pt x="167" y="200"/>
                    <a:pt x="201" y="167"/>
                    <a:pt x="234" y="167"/>
                  </a:cubicBezTo>
                  <a:cubicBezTo>
                    <a:pt x="251" y="150"/>
                    <a:pt x="267" y="142"/>
                    <a:pt x="284" y="142"/>
                  </a:cubicBezTo>
                  <a:close/>
                  <a:moveTo>
                    <a:pt x="334" y="0"/>
                  </a:moveTo>
                  <a:cubicBezTo>
                    <a:pt x="301" y="0"/>
                    <a:pt x="267" y="0"/>
                    <a:pt x="234" y="33"/>
                  </a:cubicBezTo>
                  <a:cubicBezTo>
                    <a:pt x="201" y="67"/>
                    <a:pt x="167" y="67"/>
                    <a:pt x="134" y="100"/>
                  </a:cubicBezTo>
                  <a:cubicBezTo>
                    <a:pt x="101" y="167"/>
                    <a:pt x="67" y="200"/>
                    <a:pt x="67" y="234"/>
                  </a:cubicBezTo>
                  <a:cubicBezTo>
                    <a:pt x="34" y="300"/>
                    <a:pt x="34" y="334"/>
                    <a:pt x="1" y="400"/>
                  </a:cubicBezTo>
                  <a:cubicBezTo>
                    <a:pt x="1" y="434"/>
                    <a:pt x="1" y="500"/>
                    <a:pt x="1" y="534"/>
                  </a:cubicBezTo>
                  <a:cubicBezTo>
                    <a:pt x="1" y="601"/>
                    <a:pt x="1" y="634"/>
                    <a:pt x="1" y="701"/>
                  </a:cubicBezTo>
                  <a:cubicBezTo>
                    <a:pt x="1" y="734"/>
                    <a:pt x="1" y="801"/>
                    <a:pt x="34" y="834"/>
                  </a:cubicBezTo>
                  <a:cubicBezTo>
                    <a:pt x="34" y="867"/>
                    <a:pt x="67" y="901"/>
                    <a:pt x="67" y="934"/>
                  </a:cubicBezTo>
                  <a:cubicBezTo>
                    <a:pt x="101" y="934"/>
                    <a:pt x="134" y="967"/>
                    <a:pt x="134" y="967"/>
                  </a:cubicBezTo>
                  <a:cubicBezTo>
                    <a:pt x="201" y="967"/>
                    <a:pt x="234" y="967"/>
                    <a:pt x="234" y="934"/>
                  </a:cubicBezTo>
                  <a:cubicBezTo>
                    <a:pt x="301" y="934"/>
                    <a:pt x="334" y="901"/>
                    <a:pt x="334" y="867"/>
                  </a:cubicBezTo>
                  <a:lnTo>
                    <a:pt x="434" y="767"/>
                  </a:lnTo>
                  <a:cubicBezTo>
                    <a:pt x="434" y="734"/>
                    <a:pt x="468" y="701"/>
                    <a:pt x="468" y="667"/>
                  </a:cubicBezTo>
                  <a:cubicBezTo>
                    <a:pt x="468" y="634"/>
                    <a:pt x="468" y="634"/>
                    <a:pt x="501" y="601"/>
                  </a:cubicBezTo>
                  <a:cubicBezTo>
                    <a:pt x="501" y="601"/>
                    <a:pt x="501" y="567"/>
                    <a:pt x="501" y="567"/>
                  </a:cubicBezTo>
                  <a:lnTo>
                    <a:pt x="434" y="567"/>
                  </a:lnTo>
                  <a:lnTo>
                    <a:pt x="401" y="601"/>
                  </a:lnTo>
                  <a:lnTo>
                    <a:pt x="368" y="601"/>
                  </a:lnTo>
                  <a:lnTo>
                    <a:pt x="368" y="634"/>
                  </a:lnTo>
                  <a:cubicBezTo>
                    <a:pt x="368" y="634"/>
                    <a:pt x="334" y="667"/>
                    <a:pt x="334" y="701"/>
                  </a:cubicBezTo>
                  <a:cubicBezTo>
                    <a:pt x="301" y="734"/>
                    <a:pt x="267" y="767"/>
                    <a:pt x="234" y="767"/>
                  </a:cubicBezTo>
                  <a:cubicBezTo>
                    <a:pt x="217" y="784"/>
                    <a:pt x="201" y="792"/>
                    <a:pt x="184" y="792"/>
                  </a:cubicBezTo>
                  <a:cubicBezTo>
                    <a:pt x="167" y="792"/>
                    <a:pt x="151" y="784"/>
                    <a:pt x="134" y="767"/>
                  </a:cubicBezTo>
                  <a:cubicBezTo>
                    <a:pt x="101" y="734"/>
                    <a:pt x="67" y="701"/>
                    <a:pt x="67" y="634"/>
                  </a:cubicBezTo>
                  <a:lnTo>
                    <a:pt x="468" y="400"/>
                  </a:lnTo>
                  <a:cubicBezTo>
                    <a:pt x="468" y="367"/>
                    <a:pt x="468" y="367"/>
                    <a:pt x="468" y="367"/>
                  </a:cubicBezTo>
                  <a:lnTo>
                    <a:pt x="468" y="300"/>
                  </a:lnTo>
                  <a:cubicBezTo>
                    <a:pt x="468" y="267"/>
                    <a:pt x="468" y="200"/>
                    <a:pt x="468" y="134"/>
                  </a:cubicBezTo>
                  <a:cubicBezTo>
                    <a:pt x="468" y="100"/>
                    <a:pt x="434" y="67"/>
                    <a:pt x="434" y="33"/>
                  </a:cubicBezTo>
                  <a:cubicBezTo>
                    <a:pt x="401" y="0"/>
                    <a:pt x="368" y="0"/>
                    <a:pt x="3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6"/>
            <p:cNvSpPr/>
            <p:nvPr/>
          </p:nvSpPr>
          <p:spPr>
            <a:xfrm>
              <a:off x="4622650" y="2672350"/>
              <a:ext cx="3350" cy="20875"/>
            </a:xfrm>
            <a:custGeom>
              <a:avLst/>
              <a:gdLst/>
              <a:ahLst/>
              <a:cxnLst/>
              <a:rect l="l" t="t" r="r" b="b"/>
              <a:pathLst>
                <a:path w="134" h="835" extrusionOk="0">
                  <a:moveTo>
                    <a:pt x="100" y="1"/>
                  </a:moveTo>
                  <a:lnTo>
                    <a:pt x="33" y="34"/>
                  </a:lnTo>
                  <a:cubicBezTo>
                    <a:pt x="33" y="34"/>
                    <a:pt x="33" y="34"/>
                    <a:pt x="33" y="67"/>
                  </a:cubicBezTo>
                  <a:cubicBezTo>
                    <a:pt x="33" y="67"/>
                    <a:pt x="33" y="67"/>
                    <a:pt x="33" y="101"/>
                  </a:cubicBezTo>
                  <a:lnTo>
                    <a:pt x="33" y="201"/>
                  </a:lnTo>
                  <a:cubicBezTo>
                    <a:pt x="0" y="201"/>
                    <a:pt x="0" y="234"/>
                    <a:pt x="33" y="234"/>
                  </a:cubicBezTo>
                  <a:lnTo>
                    <a:pt x="100" y="201"/>
                  </a:lnTo>
                  <a:cubicBezTo>
                    <a:pt x="133" y="167"/>
                    <a:pt x="133" y="167"/>
                    <a:pt x="133" y="167"/>
                  </a:cubicBezTo>
                  <a:cubicBezTo>
                    <a:pt x="133" y="167"/>
                    <a:pt x="133" y="134"/>
                    <a:pt x="133" y="134"/>
                  </a:cubicBezTo>
                  <a:lnTo>
                    <a:pt x="133" y="1"/>
                  </a:lnTo>
                  <a:close/>
                  <a:moveTo>
                    <a:pt x="100" y="568"/>
                  </a:moveTo>
                  <a:lnTo>
                    <a:pt x="33" y="601"/>
                  </a:lnTo>
                  <a:cubicBezTo>
                    <a:pt x="33" y="634"/>
                    <a:pt x="33" y="634"/>
                    <a:pt x="33" y="634"/>
                  </a:cubicBezTo>
                  <a:cubicBezTo>
                    <a:pt x="33" y="634"/>
                    <a:pt x="33" y="668"/>
                    <a:pt x="33" y="668"/>
                  </a:cubicBezTo>
                  <a:lnTo>
                    <a:pt x="33" y="801"/>
                  </a:lnTo>
                  <a:cubicBezTo>
                    <a:pt x="0" y="801"/>
                    <a:pt x="0" y="801"/>
                    <a:pt x="33" y="835"/>
                  </a:cubicBezTo>
                  <a:lnTo>
                    <a:pt x="100" y="768"/>
                  </a:lnTo>
                  <a:lnTo>
                    <a:pt x="133" y="768"/>
                  </a:lnTo>
                  <a:cubicBezTo>
                    <a:pt x="133" y="735"/>
                    <a:pt x="133" y="735"/>
                    <a:pt x="133" y="701"/>
                  </a:cubicBezTo>
                  <a:lnTo>
                    <a:pt x="133" y="601"/>
                  </a:lnTo>
                  <a:cubicBezTo>
                    <a:pt x="133" y="601"/>
                    <a:pt x="133" y="568"/>
                    <a:pt x="133" y="56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6"/>
            <p:cNvSpPr/>
            <p:nvPr/>
          </p:nvSpPr>
          <p:spPr>
            <a:xfrm>
              <a:off x="4631800" y="2654000"/>
              <a:ext cx="8375" cy="30900"/>
            </a:xfrm>
            <a:custGeom>
              <a:avLst/>
              <a:gdLst/>
              <a:ahLst/>
              <a:cxnLst/>
              <a:rect l="l" t="t" r="r" b="b"/>
              <a:pathLst>
                <a:path w="335" h="1236" extrusionOk="0">
                  <a:moveTo>
                    <a:pt x="301" y="1"/>
                  </a:moveTo>
                  <a:lnTo>
                    <a:pt x="234" y="34"/>
                  </a:lnTo>
                  <a:lnTo>
                    <a:pt x="234" y="68"/>
                  </a:lnTo>
                  <a:lnTo>
                    <a:pt x="1" y="468"/>
                  </a:lnTo>
                  <a:lnTo>
                    <a:pt x="1" y="501"/>
                  </a:lnTo>
                  <a:cubicBezTo>
                    <a:pt x="1" y="535"/>
                    <a:pt x="1" y="535"/>
                    <a:pt x="1" y="535"/>
                  </a:cubicBezTo>
                  <a:lnTo>
                    <a:pt x="1" y="568"/>
                  </a:lnTo>
                  <a:lnTo>
                    <a:pt x="68" y="568"/>
                  </a:lnTo>
                  <a:lnTo>
                    <a:pt x="234" y="268"/>
                  </a:lnTo>
                  <a:lnTo>
                    <a:pt x="234" y="1202"/>
                  </a:lnTo>
                  <a:cubicBezTo>
                    <a:pt x="234" y="1202"/>
                    <a:pt x="234" y="1202"/>
                    <a:pt x="234" y="1235"/>
                  </a:cubicBezTo>
                  <a:lnTo>
                    <a:pt x="268" y="1235"/>
                  </a:lnTo>
                  <a:lnTo>
                    <a:pt x="301" y="1202"/>
                  </a:lnTo>
                  <a:cubicBezTo>
                    <a:pt x="301" y="1202"/>
                    <a:pt x="301" y="1168"/>
                    <a:pt x="301" y="1168"/>
                  </a:cubicBezTo>
                  <a:cubicBezTo>
                    <a:pt x="301" y="1168"/>
                    <a:pt x="301" y="1135"/>
                    <a:pt x="301" y="1135"/>
                  </a:cubicBezTo>
                  <a:lnTo>
                    <a:pt x="301" y="34"/>
                  </a:lnTo>
                  <a:cubicBezTo>
                    <a:pt x="301" y="1"/>
                    <a:pt x="335" y="1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6"/>
            <p:cNvSpPr/>
            <p:nvPr/>
          </p:nvSpPr>
          <p:spPr>
            <a:xfrm>
              <a:off x="4644325" y="2646500"/>
              <a:ext cx="13375" cy="32550"/>
            </a:xfrm>
            <a:custGeom>
              <a:avLst/>
              <a:gdLst/>
              <a:ahLst/>
              <a:cxnLst/>
              <a:rect l="l" t="t" r="r" b="b"/>
              <a:pathLst>
                <a:path w="535" h="1302" extrusionOk="0">
                  <a:moveTo>
                    <a:pt x="313" y="176"/>
                  </a:moveTo>
                  <a:cubicBezTo>
                    <a:pt x="334" y="176"/>
                    <a:pt x="351" y="184"/>
                    <a:pt x="367" y="201"/>
                  </a:cubicBezTo>
                  <a:cubicBezTo>
                    <a:pt x="401" y="267"/>
                    <a:pt x="434" y="334"/>
                    <a:pt x="434" y="401"/>
                  </a:cubicBezTo>
                  <a:lnTo>
                    <a:pt x="434" y="701"/>
                  </a:lnTo>
                  <a:cubicBezTo>
                    <a:pt x="434" y="768"/>
                    <a:pt x="401" y="868"/>
                    <a:pt x="367" y="968"/>
                  </a:cubicBezTo>
                  <a:cubicBezTo>
                    <a:pt x="334" y="1001"/>
                    <a:pt x="301" y="1068"/>
                    <a:pt x="234" y="1101"/>
                  </a:cubicBezTo>
                  <a:cubicBezTo>
                    <a:pt x="217" y="1118"/>
                    <a:pt x="192" y="1126"/>
                    <a:pt x="167" y="1126"/>
                  </a:cubicBezTo>
                  <a:cubicBezTo>
                    <a:pt x="142" y="1126"/>
                    <a:pt x="117" y="1118"/>
                    <a:pt x="100" y="1101"/>
                  </a:cubicBezTo>
                  <a:cubicBezTo>
                    <a:pt x="67" y="1035"/>
                    <a:pt x="67" y="968"/>
                    <a:pt x="67" y="901"/>
                  </a:cubicBezTo>
                  <a:lnTo>
                    <a:pt x="67" y="601"/>
                  </a:lnTo>
                  <a:cubicBezTo>
                    <a:pt x="67" y="501"/>
                    <a:pt x="67" y="434"/>
                    <a:pt x="100" y="334"/>
                  </a:cubicBezTo>
                  <a:cubicBezTo>
                    <a:pt x="134" y="267"/>
                    <a:pt x="167" y="234"/>
                    <a:pt x="234" y="201"/>
                  </a:cubicBezTo>
                  <a:cubicBezTo>
                    <a:pt x="267" y="184"/>
                    <a:pt x="292" y="176"/>
                    <a:pt x="313" y="176"/>
                  </a:cubicBezTo>
                  <a:close/>
                  <a:moveTo>
                    <a:pt x="367" y="1"/>
                  </a:moveTo>
                  <a:cubicBezTo>
                    <a:pt x="334" y="1"/>
                    <a:pt x="301" y="34"/>
                    <a:pt x="267" y="34"/>
                  </a:cubicBezTo>
                  <a:cubicBezTo>
                    <a:pt x="200" y="67"/>
                    <a:pt x="167" y="101"/>
                    <a:pt x="134" y="167"/>
                  </a:cubicBezTo>
                  <a:cubicBezTo>
                    <a:pt x="100" y="201"/>
                    <a:pt x="67" y="234"/>
                    <a:pt x="34" y="301"/>
                  </a:cubicBezTo>
                  <a:cubicBezTo>
                    <a:pt x="34" y="368"/>
                    <a:pt x="0" y="401"/>
                    <a:pt x="0" y="468"/>
                  </a:cubicBezTo>
                  <a:cubicBezTo>
                    <a:pt x="0" y="534"/>
                    <a:pt x="0" y="601"/>
                    <a:pt x="0" y="668"/>
                  </a:cubicBezTo>
                  <a:lnTo>
                    <a:pt x="0" y="968"/>
                  </a:lnTo>
                  <a:cubicBezTo>
                    <a:pt x="0" y="1001"/>
                    <a:pt x="0" y="1068"/>
                    <a:pt x="0" y="1135"/>
                  </a:cubicBezTo>
                  <a:cubicBezTo>
                    <a:pt x="0" y="1168"/>
                    <a:pt x="34" y="1201"/>
                    <a:pt x="34" y="1235"/>
                  </a:cubicBezTo>
                  <a:cubicBezTo>
                    <a:pt x="67" y="1268"/>
                    <a:pt x="100" y="1268"/>
                    <a:pt x="134" y="1302"/>
                  </a:cubicBezTo>
                  <a:cubicBezTo>
                    <a:pt x="167" y="1302"/>
                    <a:pt x="234" y="1268"/>
                    <a:pt x="267" y="1268"/>
                  </a:cubicBezTo>
                  <a:cubicBezTo>
                    <a:pt x="301" y="1235"/>
                    <a:pt x="334" y="1201"/>
                    <a:pt x="367" y="1135"/>
                  </a:cubicBezTo>
                  <a:cubicBezTo>
                    <a:pt x="401" y="1101"/>
                    <a:pt x="434" y="1035"/>
                    <a:pt x="467" y="1001"/>
                  </a:cubicBezTo>
                  <a:cubicBezTo>
                    <a:pt x="501" y="935"/>
                    <a:pt x="501" y="868"/>
                    <a:pt x="534" y="835"/>
                  </a:cubicBezTo>
                  <a:cubicBezTo>
                    <a:pt x="534" y="768"/>
                    <a:pt x="534" y="701"/>
                    <a:pt x="534" y="634"/>
                  </a:cubicBezTo>
                  <a:lnTo>
                    <a:pt x="534" y="501"/>
                  </a:lnTo>
                  <a:lnTo>
                    <a:pt x="534" y="334"/>
                  </a:lnTo>
                  <a:cubicBezTo>
                    <a:pt x="534" y="301"/>
                    <a:pt x="534" y="234"/>
                    <a:pt x="534" y="167"/>
                  </a:cubicBezTo>
                  <a:cubicBezTo>
                    <a:pt x="501" y="134"/>
                    <a:pt x="501" y="101"/>
                    <a:pt x="467" y="67"/>
                  </a:cubicBezTo>
                  <a:cubicBezTo>
                    <a:pt x="434" y="34"/>
                    <a:pt x="401" y="1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6"/>
            <p:cNvSpPr/>
            <p:nvPr/>
          </p:nvSpPr>
          <p:spPr>
            <a:xfrm>
              <a:off x="4756900" y="2583125"/>
              <a:ext cx="7525" cy="29200"/>
            </a:xfrm>
            <a:custGeom>
              <a:avLst/>
              <a:gdLst/>
              <a:ahLst/>
              <a:cxnLst/>
              <a:rect l="l" t="t" r="r" b="b"/>
              <a:pathLst>
                <a:path w="301" h="1168" extrusionOk="0">
                  <a:moveTo>
                    <a:pt x="267" y="0"/>
                  </a:moveTo>
                  <a:lnTo>
                    <a:pt x="234" y="34"/>
                  </a:lnTo>
                  <a:lnTo>
                    <a:pt x="1" y="467"/>
                  </a:lnTo>
                  <a:cubicBezTo>
                    <a:pt x="1" y="467"/>
                    <a:pt x="1" y="467"/>
                    <a:pt x="1" y="501"/>
                  </a:cubicBezTo>
                  <a:cubicBezTo>
                    <a:pt x="1" y="501"/>
                    <a:pt x="1" y="501"/>
                    <a:pt x="1" y="534"/>
                  </a:cubicBezTo>
                  <a:lnTo>
                    <a:pt x="34" y="568"/>
                  </a:lnTo>
                  <a:cubicBezTo>
                    <a:pt x="67" y="568"/>
                    <a:pt x="67" y="534"/>
                    <a:pt x="67" y="534"/>
                  </a:cubicBezTo>
                  <a:lnTo>
                    <a:pt x="234" y="234"/>
                  </a:lnTo>
                  <a:lnTo>
                    <a:pt x="234" y="1168"/>
                  </a:lnTo>
                  <a:lnTo>
                    <a:pt x="301" y="1168"/>
                  </a:lnTo>
                  <a:cubicBezTo>
                    <a:pt x="301" y="1135"/>
                    <a:pt x="301" y="1135"/>
                    <a:pt x="301" y="1135"/>
                  </a:cubicBezTo>
                  <a:cubicBezTo>
                    <a:pt x="301" y="1101"/>
                    <a:pt x="301" y="1101"/>
                    <a:pt x="301" y="1101"/>
                  </a:cubicBezTo>
                  <a:lnTo>
                    <a:pt x="301" y="34"/>
                  </a:lnTo>
                  <a:cubicBezTo>
                    <a:pt x="301" y="34"/>
                    <a:pt x="301" y="34"/>
                    <a:pt x="3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6"/>
            <p:cNvSpPr/>
            <p:nvPr/>
          </p:nvSpPr>
          <p:spPr>
            <a:xfrm>
              <a:off x="4768575" y="2589800"/>
              <a:ext cx="8375" cy="8350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334" y="0"/>
                  </a:moveTo>
                  <a:lnTo>
                    <a:pt x="34" y="200"/>
                  </a:lnTo>
                  <a:lnTo>
                    <a:pt x="1" y="200"/>
                  </a:lnTo>
                  <a:cubicBezTo>
                    <a:pt x="1" y="234"/>
                    <a:pt x="1" y="234"/>
                    <a:pt x="1" y="267"/>
                  </a:cubicBezTo>
                  <a:lnTo>
                    <a:pt x="1" y="301"/>
                  </a:lnTo>
                  <a:cubicBezTo>
                    <a:pt x="1" y="301"/>
                    <a:pt x="1" y="334"/>
                    <a:pt x="1" y="334"/>
                  </a:cubicBezTo>
                  <a:lnTo>
                    <a:pt x="34" y="334"/>
                  </a:lnTo>
                  <a:lnTo>
                    <a:pt x="334" y="134"/>
                  </a:lnTo>
                  <a:cubicBezTo>
                    <a:pt x="334" y="100"/>
                    <a:pt x="334" y="100"/>
                    <a:pt x="334" y="100"/>
                  </a:cubicBezTo>
                  <a:lnTo>
                    <a:pt x="334" y="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6"/>
            <p:cNvSpPr/>
            <p:nvPr/>
          </p:nvSpPr>
          <p:spPr>
            <a:xfrm>
              <a:off x="4780250" y="2569775"/>
              <a:ext cx="8375" cy="29225"/>
            </a:xfrm>
            <a:custGeom>
              <a:avLst/>
              <a:gdLst/>
              <a:ahLst/>
              <a:cxnLst/>
              <a:rect l="l" t="t" r="r" b="b"/>
              <a:pathLst>
                <a:path w="335" h="1169" extrusionOk="0">
                  <a:moveTo>
                    <a:pt x="267" y="1"/>
                  </a:moveTo>
                  <a:lnTo>
                    <a:pt x="234" y="34"/>
                  </a:lnTo>
                  <a:lnTo>
                    <a:pt x="1" y="434"/>
                  </a:lnTo>
                  <a:cubicBezTo>
                    <a:pt x="1" y="468"/>
                    <a:pt x="1" y="468"/>
                    <a:pt x="1" y="468"/>
                  </a:cubicBezTo>
                  <a:lnTo>
                    <a:pt x="1" y="501"/>
                  </a:lnTo>
                  <a:lnTo>
                    <a:pt x="1" y="534"/>
                  </a:lnTo>
                  <a:cubicBezTo>
                    <a:pt x="23" y="534"/>
                    <a:pt x="15" y="549"/>
                    <a:pt x="18" y="549"/>
                  </a:cubicBezTo>
                  <a:cubicBezTo>
                    <a:pt x="19" y="549"/>
                    <a:pt x="23" y="546"/>
                    <a:pt x="34" y="534"/>
                  </a:cubicBezTo>
                  <a:lnTo>
                    <a:pt x="67" y="534"/>
                  </a:lnTo>
                  <a:lnTo>
                    <a:pt x="234" y="201"/>
                  </a:lnTo>
                  <a:lnTo>
                    <a:pt x="234" y="1135"/>
                  </a:lnTo>
                  <a:cubicBezTo>
                    <a:pt x="234" y="1135"/>
                    <a:pt x="234" y="1168"/>
                    <a:pt x="234" y="1168"/>
                  </a:cubicBezTo>
                  <a:lnTo>
                    <a:pt x="267" y="1168"/>
                  </a:lnTo>
                  <a:lnTo>
                    <a:pt x="301" y="1135"/>
                  </a:lnTo>
                  <a:cubicBezTo>
                    <a:pt x="301" y="1135"/>
                    <a:pt x="301" y="1135"/>
                    <a:pt x="334" y="1102"/>
                  </a:cubicBezTo>
                  <a:cubicBezTo>
                    <a:pt x="334" y="1102"/>
                    <a:pt x="334" y="1102"/>
                    <a:pt x="334" y="1068"/>
                  </a:cubicBezTo>
                  <a:lnTo>
                    <a:pt x="301" y="34"/>
                  </a:lnTo>
                  <a:cubicBezTo>
                    <a:pt x="301" y="34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6"/>
            <p:cNvSpPr/>
            <p:nvPr/>
          </p:nvSpPr>
          <p:spPr>
            <a:xfrm>
              <a:off x="4798600" y="2564775"/>
              <a:ext cx="12525" cy="25050"/>
            </a:xfrm>
            <a:custGeom>
              <a:avLst/>
              <a:gdLst/>
              <a:ahLst/>
              <a:cxnLst/>
              <a:rect l="l" t="t" r="r" b="b"/>
              <a:pathLst>
                <a:path w="501" h="1002" extrusionOk="0">
                  <a:moveTo>
                    <a:pt x="351" y="176"/>
                  </a:moveTo>
                  <a:cubicBezTo>
                    <a:pt x="359" y="176"/>
                    <a:pt x="367" y="184"/>
                    <a:pt x="367" y="201"/>
                  </a:cubicBezTo>
                  <a:cubicBezTo>
                    <a:pt x="401" y="201"/>
                    <a:pt x="401" y="234"/>
                    <a:pt x="401" y="234"/>
                  </a:cubicBezTo>
                  <a:cubicBezTo>
                    <a:pt x="401" y="267"/>
                    <a:pt x="401" y="301"/>
                    <a:pt x="401" y="334"/>
                  </a:cubicBezTo>
                  <a:lnTo>
                    <a:pt x="401" y="468"/>
                  </a:lnTo>
                  <a:cubicBezTo>
                    <a:pt x="401" y="534"/>
                    <a:pt x="401" y="568"/>
                    <a:pt x="401" y="601"/>
                  </a:cubicBezTo>
                  <a:cubicBezTo>
                    <a:pt x="401" y="634"/>
                    <a:pt x="401" y="668"/>
                    <a:pt x="367" y="701"/>
                  </a:cubicBezTo>
                  <a:cubicBezTo>
                    <a:pt x="367" y="701"/>
                    <a:pt x="334" y="734"/>
                    <a:pt x="334" y="768"/>
                  </a:cubicBezTo>
                  <a:cubicBezTo>
                    <a:pt x="301" y="801"/>
                    <a:pt x="301" y="801"/>
                    <a:pt x="267" y="835"/>
                  </a:cubicBezTo>
                  <a:lnTo>
                    <a:pt x="201" y="835"/>
                  </a:lnTo>
                  <a:cubicBezTo>
                    <a:pt x="167" y="835"/>
                    <a:pt x="167" y="835"/>
                    <a:pt x="134" y="801"/>
                  </a:cubicBezTo>
                  <a:cubicBezTo>
                    <a:pt x="134" y="801"/>
                    <a:pt x="134" y="768"/>
                    <a:pt x="100" y="734"/>
                  </a:cubicBezTo>
                  <a:cubicBezTo>
                    <a:pt x="100" y="734"/>
                    <a:pt x="100" y="701"/>
                    <a:pt x="100" y="668"/>
                  </a:cubicBezTo>
                  <a:lnTo>
                    <a:pt x="100" y="534"/>
                  </a:lnTo>
                  <a:cubicBezTo>
                    <a:pt x="100" y="501"/>
                    <a:pt x="100" y="468"/>
                    <a:pt x="100" y="434"/>
                  </a:cubicBezTo>
                  <a:cubicBezTo>
                    <a:pt x="134" y="401"/>
                    <a:pt x="134" y="368"/>
                    <a:pt x="134" y="334"/>
                  </a:cubicBezTo>
                  <a:cubicBezTo>
                    <a:pt x="167" y="301"/>
                    <a:pt x="167" y="267"/>
                    <a:pt x="201" y="234"/>
                  </a:cubicBezTo>
                  <a:cubicBezTo>
                    <a:pt x="201" y="234"/>
                    <a:pt x="234" y="201"/>
                    <a:pt x="267" y="201"/>
                  </a:cubicBezTo>
                  <a:cubicBezTo>
                    <a:pt x="284" y="184"/>
                    <a:pt x="292" y="176"/>
                    <a:pt x="301" y="176"/>
                  </a:cubicBezTo>
                  <a:cubicBezTo>
                    <a:pt x="309" y="176"/>
                    <a:pt x="317" y="184"/>
                    <a:pt x="334" y="201"/>
                  </a:cubicBezTo>
                  <a:cubicBezTo>
                    <a:pt x="334" y="184"/>
                    <a:pt x="342" y="176"/>
                    <a:pt x="351" y="176"/>
                  </a:cubicBezTo>
                  <a:close/>
                  <a:moveTo>
                    <a:pt x="367" y="1"/>
                  </a:moveTo>
                  <a:cubicBezTo>
                    <a:pt x="301" y="1"/>
                    <a:pt x="267" y="34"/>
                    <a:pt x="234" y="67"/>
                  </a:cubicBezTo>
                  <a:cubicBezTo>
                    <a:pt x="201" y="67"/>
                    <a:pt x="167" y="101"/>
                    <a:pt x="134" y="134"/>
                  </a:cubicBezTo>
                  <a:cubicBezTo>
                    <a:pt x="100" y="167"/>
                    <a:pt x="67" y="201"/>
                    <a:pt x="67" y="267"/>
                  </a:cubicBezTo>
                  <a:cubicBezTo>
                    <a:pt x="34" y="301"/>
                    <a:pt x="34" y="368"/>
                    <a:pt x="0" y="401"/>
                  </a:cubicBezTo>
                  <a:cubicBezTo>
                    <a:pt x="0" y="468"/>
                    <a:pt x="0" y="501"/>
                    <a:pt x="0" y="568"/>
                  </a:cubicBezTo>
                  <a:cubicBezTo>
                    <a:pt x="0" y="568"/>
                    <a:pt x="0" y="601"/>
                    <a:pt x="0" y="601"/>
                  </a:cubicBezTo>
                  <a:lnTo>
                    <a:pt x="0" y="701"/>
                  </a:lnTo>
                  <a:cubicBezTo>
                    <a:pt x="0" y="701"/>
                    <a:pt x="0" y="734"/>
                    <a:pt x="0" y="734"/>
                  </a:cubicBezTo>
                  <a:cubicBezTo>
                    <a:pt x="0" y="768"/>
                    <a:pt x="0" y="835"/>
                    <a:pt x="0" y="868"/>
                  </a:cubicBezTo>
                  <a:cubicBezTo>
                    <a:pt x="34" y="901"/>
                    <a:pt x="34" y="935"/>
                    <a:pt x="67" y="968"/>
                  </a:cubicBezTo>
                  <a:cubicBezTo>
                    <a:pt x="100" y="968"/>
                    <a:pt x="100" y="1001"/>
                    <a:pt x="134" y="1001"/>
                  </a:cubicBezTo>
                  <a:cubicBezTo>
                    <a:pt x="167" y="1001"/>
                    <a:pt x="201" y="968"/>
                    <a:pt x="234" y="968"/>
                  </a:cubicBezTo>
                  <a:cubicBezTo>
                    <a:pt x="301" y="935"/>
                    <a:pt x="334" y="901"/>
                    <a:pt x="367" y="868"/>
                  </a:cubicBezTo>
                  <a:cubicBezTo>
                    <a:pt x="367" y="835"/>
                    <a:pt x="401" y="801"/>
                    <a:pt x="434" y="734"/>
                  </a:cubicBezTo>
                  <a:cubicBezTo>
                    <a:pt x="434" y="701"/>
                    <a:pt x="467" y="668"/>
                    <a:pt x="467" y="601"/>
                  </a:cubicBezTo>
                  <a:cubicBezTo>
                    <a:pt x="501" y="534"/>
                    <a:pt x="501" y="501"/>
                    <a:pt x="501" y="434"/>
                  </a:cubicBezTo>
                  <a:lnTo>
                    <a:pt x="501" y="267"/>
                  </a:lnTo>
                  <a:cubicBezTo>
                    <a:pt x="501" y="234"/>
                    <a:pt x="501" y="167"/>
                    <a:pt x="467" y="134"/>
                  </a:cubicBezTo>
                  <a:cubicBezTo>
                    <a:pt x="467" y="101"/>
                    <a:pt x="467" y="67"/>
                    <a:pt x="434" y="34"/>
                  </a:cubicBezTo>
                  <a:cubicBezTo>
                    <a:pt x="401" y="34"/>
                    <a:pt x="367" y="34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6"/>
            <p:cNvSpPr/>
            <p:nvPr/>
          </p:nvSpPr>
          <p:spPr>
            <a:xfrm>
              <a:off x="4813600" y="2547275"/>
              <a:ext cx="9200" cy="34200"/>
            </a:xfrm>
            <a:custGeom>
              <a:avLst/>
              <a:gdLst/>
              <a:ahLst/>
              <a:cxnLst/>
              <a:rect l="l" t="t" r="r" b="b"/>
              <a:pathLst>
                <a:path w="368" h="1368" extrusionOk="0">
                  <a:moveTo>
                    <a:pt x="368" y="0"/>
                  </a:moveTo>
                  <a:lnTo>
                    <a:pt x="301" y="33"/>
                  </a:lnTo>
                  <a:cubicBezTo>
                    <a:pt x="234" y="67"/>
                    <a:pt x="168" y="100"/>
                    <a:pt x="168" y="167"/>
                  </a:cubicBezTo>
                  <a:cubicBezTo>
                    <a:pt x="134" y="267"/>
                    <a:pt x="101" y="334"/>
                    <a:pt x="101" y="434"/>
                  </a:cubicBezTo>
                  <a:lnTo>
                    <a:pt x="101" y="500"/>
                  </a:lnTo>
                  <a:lnTo>
                    <a:pt x="1" y="567"/>
                  </a:lnTo>
                  <a:cubicBezTo>
                    <a:pt x="1" y="601"/>
                    <a:pt x="1" y="601"/>
                    <a:pt x="1" y="634"/>
                  </a:cubicBezTo>
                  <a:lnTo>
                    <a:pt x="1" y="667"/>
                  </a:lnTo>
                  <a:cubicBezTo>
                    <a:pt x="1" y="701"/>
                    <a:pt x="1" y="701"/>
                    <a:pt x="1" y="701"/>
                  </a:cubicBezTo>
                  <a:lnTo>
                    <a:pt x="101" y="667"/>
                  </a:lnTo>
                  <a:lnTo>
                    <a:pt x="101" y="1334"/>
                  </a:lnTo>
                  <a:cubicBezTo>
                    <a:pt x="101" y="1334"/>
                    <a:pt x="101" y="1368"/>
                    <a:pt x="101" y="1368"/>
                  </a:cubicBezTo>
                  <a:lnTo>
                    <a:pt x="134" y="1368"/>
                  </a:lnTo>
                  <a:lnTo>
                    <a:pt x="168" y="1334"/>
                  </a:lnTo>
                  <a:cubicBezTo>
                    <a:pt x="201" y="1334"/>
                    <a:pt x="201" y="1301"/>
                    <a:pt x="201" y="1301"/>
                  </a:cubicBezTo>
                  <a:cubicBezTo>
                    <a:pt x="201" y="1301"/>
                    <a:pt x="201" y="1301"/>
                    <a:pt x="201" y="1268"/>
                  </a:cubicBezTo>
                  <a:lnTo>
                    <a:pt x="201" y="601"/>
                  </a:lnTo>
                  <a:lnTo>
                    <a:pt x="334" y="500"/>
                  </a:lnTo>
                  <a:lnTo>
                    <a:pt x="368" y="500"/>
                  </a:lnTo>
                  <a:cubicBezTo>
                    <a:pt x="368" y="467"/>
                    <a:pt x="368" y="467"/>
                    <a:pt x="368" y="467"/>
                  </a:cubicBezTo>
                  <a:lnTo>
                    <a:pt x="368" y="400"/>
                  </a:lnTo>
                  <a:cubicBezTo>
                    <a:pt x="368" y="400"/>
                    <a:pt x="368" y="367"/>
                    <a:pt x="368" y="367"/>
                  </a:cubicBezTo>
                  <a:lnTo>
                    <a:pt x="334" y="367"/>
                  </a:lnTo>
                  <a:lnTo>
                    <a:pt x="201" y="467"/>
                  </a:lnTo>
                  <a:lnTo>
                    <a:pt x="201" y="467"/>
                  </a:lnTo>
                  <a:lnTo>
                    <a:pt x="234" y="367"/>
                  </a:lnTo>
                  <a:cubicBezTo>
                    <a:pt x="234" y="367"/>
                    <a:pt x="234" y="334"/>
                    <a:pt x="234" y="300"/>
                  </a:cubicBezTo>
                  <a:cubicBezTo>
                    <a:pt x="234" y="300"/>
                    <a:pt x="234" y="267"/>
                    <a:pt x="234" y="267"/>
                  </a:cubicBezTo>
                  <a:cubicBezTo>
                    <a:pt x="234" y="234"/>
                    <a:pt x="234" y="234"/>
                    <a:pt x="268" y="200"/>
                  </a:cubicBezTo>
                  <a:cubicBezTo>
                    <a:pt x="268" y="200"/>
                    <a:pt x="268" y="167"/>
                    <a:pt x="301" y="167"/>
                  </a:cubicBezTo>
                  <a:lnTo>
                    <a:pt x="368" y="134"/>
                  </a:lnTo>
                  <a:cubicBezTo>
                    <a:pt x="368" y="134"/>
                    <a:pt x="368" y="100"/>
                    <a:pt x="368" y="100"/>
                  </a:cubicBezTo>
                  <a:cubicBezTo>
                    <a:pt x="368" y="100"/>
                    <a:pt x="368" y="67"/>
                    <a:pt x="368" y="67"/>
                  </a:cubicBezTo>
                  <a:lnTo>
                    <a:pt x="3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6"/>
            <p:cNvSpPr/>
            <p:nvPr/>
          </p:nvSpPr>
          <p:spPr>
            <a:xfrm>
              <a:off x="4830275" y="2539750"/>
              <a:ext cx="8375" cy="30050"/>
            </a:xfrm>
            <a:custGeom>
              <a:avLst/>
              <a:gdLst/>
              <a:ahLst/>
              <a:cxnLst/>
              <a:rect l="l" t="t" r="r" b="b"/>
              <a:pathLst>
                <a:path w="335" h="1202" extrusionOk="0">
                  <a:moveTo>
                    <a:pt x="301" y="1"/>
                  </a:moveTo>
                  <a:lnTo>
                    <a:pt x="234" y="34"/>
                  </a:lnTo>
                  <a:lnTo>
                    <a:pt x="234" y="68"/>
                  </a:lnTo>
                  <a:lnTo>
                    <a:pt x="34" y="468"/>
                  </a:lnTo>
                  <a:cubicBezTo>
                    <a:pt x="34" y="501"/>
                    <a:pt x="34" y="501"/>
                    <a:pt x="34" y="501"/>
                  </a:cubicBezTo>
                  <a:cubicBezTo>
                    <a:pt x="1" y="535"/>
                    <a:pt x="1" y="535"/>
                    <a:pt x="34" y="535"/>
                  </a:cubicBezTo>
                  <a:lnTo>
                    <a:pt x="34" y="568"/>
                  </a:lnTo>
                  <a:lnTo>
                    <a:pt x="101" y="568"/>
                  </a:lnTo>
                  <a:lnTo>
                    <a:pt x="268" y="268"/>
                  </a:lnTo>
                  <a:lnTo>
                    <a:pt x="268" y="1168"/>
                  </a:lnTo>
                  <a:lnTo>
                    <a:pt x="268" y="1202"/>
                  </a:lnTo>
                  <a:lnTo>
                    <a:pt x="301" y="1202"/>
                  </a:lnTo>
                  <a:lnTo>
                    <a:pt x="335" y="1168"/>
                  </a:lnTo>
                  <a:cubicBezTo>
                    <a:pt x="335" y="1135"/>
                    <a:pt x="335" y="1135"/>
                    <a:pt x="335" y="1102"/>
                  </a:cubicBezTo>
                  <a:lnTo>
                    <a:pt x="301" y="34"/>
                  </a:lnTo>
                  <a:cubicBezTo>
                    <a:pt x="301" y="34"/>
                    <a:pt x="301" y="34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6"/>
            <p:cNvSpPr/>
            <p:nvPr/>
          </p:nvSpPr>
          <p:spPr>
            <a:xfrm>
              <a:off x="4689350" y="2607300"/>
              <a:ext cx="35050" cy="36725"/>
            </a:xfrm>
            <a:custGeom>
              <a:avLst/>
              <a:gdLst/>
              <a:ahLst/>
              <a:cxnLst/>
              <a:rect l="l" t="t" r="r" b="b"/>
              <a:pathLst>
                <a:path w="1402" h="1469" extrusionOk="0">
                  <a:moveTo>
                    <a:pt x="1402" y="1"/>
                  </a:moveTo>
                  <a:lnTo>
                    <a:pt x="1" y="801"/>
                  </a:lnTo>
                  <a:lnTo>
                    <a:pt x="701" y="1469"/>
                  </a:lnTo>
                  <a:lnTo>
                    <a:pt x="140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6"/>
            <p:cNvSpPr/>
            <p:nvPr/>
          </p:nvSpPr>
          <p:spPr>
            <a:xfrm>
              <a:off x="4936200" y="2474925"/>
              <a:ext cx="18375" cy="44850"/>
            </a:xfrm>
            <a:custGeom>
              <a:avLst/>
              <a:gdLst/>
              <a:ahLst/>
              <a:cxnLst/>
              <a:rect l="l" t="t" r="r" b="b"/>
              <a:pathLst>
                <a:path w="735" h="1794" extrusionOk="0">
                  <a:moveTo>
                    <a:pt x="105" y="0"/>
                  </a:moveTo>
                  <a:cubicBezTo>
                    <a:pt x="75" y="0"/>
                    <a:pt x="50" y="9"/>
                    <a:pt x="34" y="25"/>
                  </a:cubicBezTo>
                  <a:cubicBezTo>
                    <a:pt x="0" y="59"/>
                    <a:pt x="0" y="125"/>
                    <a:pt x="34" y="192"/>
                  </a:cubicBezTo>
                  <a:lnTo>
                    <a:pt x="501" y="626"/>
                  </a:lnTo>
                  <a:lnTo>
                    <a:pt x="0" y="1627"/>
                  </a:lnTo>
                  <a:cubicBezTo>
                    <a:pt x="0" y="1693"/>
                    <a:pt x="0" y="1760"/>
                    <a:pt x="67" y="1793"/>
                  </a:cubicBezTo>
                  <a:lnTo>
                    <a:pt x="100" y="1793"/>
                  </a:lnTo>
                  <a:cubicBezTo>
                    <a:pt x="134" y="1793"/>
                    <a:pt x="167" y="1760"/>
                    <a:pt x="200" y="1727"/>
                  </a:cubicBezTo>
                  <a:lnTo>
                    <a:pt x="701" y="659"/>
                  </a:lnTo>
                  <a:cubicBezTo>
                    <a:pt x="734" y="592"/>
                    <a:pt x="734" y="559"/>
                    <a:pt x="701" y="526"/>
                  </a:cubicBezTo>
                  <a:lnTo>
                    <a:pt x="200" y="25"/>
                  </a:lnTo>
                  <a:cubicBezTo>
                    <a:pt x="167" y="9"/>
                    <a:pt x="134" y="0"/>
                    <a:pt x="10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6"/>
            <p:cNvSpPr/>
            <p:nvPr/>
          </p:nvSpPr>
          <p:spPr>
            <a:xfrm>
              <a:off x="4881150" y="2498550"/>
              <a:ext cx="19200" cy="45400"/>
            </a:xfrm>
            <a:custGeom>
              <a:avLst/>
              <a:gdLst/>
              <a:ahLst/>
              <a:cxnLst/>
              <a:rect l="l" t="t" r="r" b="b"/>
              <a:pathLst>
                <a:path w="768" h="1816" extrusionOk="0">
                  <a:moveTo>
                    <a:pt x="632" y="1"/>
                  </a:moveTo>
                  <a:cubicBezTo>
                    <a:pt x="598" y="1"/>
                    <a:pt x="558" y="24"/>
                    <a:pt x="534" y="48"/>
                  </a:cubicBezTo>
                  <a:lnTo>
                    <a:pt x="34" y="1149"/>
                  </a:lnTo>
                  <a:cubicBezTo>
                    <a:pt x="1" y="1182"/>
                    <a:pt x="1" y="1249"/>
                    <a:pt x="34" y="1282"/>
                  </a:cubicBezTo>
                  <a:lnTo>
                    <a:pt x="568" y="1782"/>
                  </a:lnTo>
                  <a:cubicBezTo>
                    <a:pt x="568" y="1782"/>
                    <a:pt x="601" y="1816"/>
                    <a:pt x="635" y="1816"/>
                  </a:cubicBezTo>
                  <a:cubicBezTo>
                    <a:pt x="668" y="1816"/>
                    <a:pt x="701" y="1782"/>
                    <a:pt x="701" y="1782"/>
                  </a:cubicBezTo>
                  <a:cubicBezTo>
                    <a:pt x="768" y="1716"/>
                    <a:pt x="768" y="1649"/>
                    <a:pt x="701" y="1616"/>
                  </a:cubicBezTo>
                  <a:lnTo>
                    <a:pt x="234" y="1182"/>
                  </a:lnTo>
                  <a:lnTo>
                    <a:pt x="735" y="148"/>
                  </a:lnTo>
                  <a:cubicBezTo>
                    <a:pt x="768" y="114"/>
                    <a:pt x="735" y="48"/>
                    <a:pt x="668" y="14"/>
                  </a:cubicBezTo>
                  <a:cubicBezTo>
                    <a:pt x="658" y="5"/>
                    <a:pt x="646" y="1"/>
                    <a:pt x="63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6"/>
            <p:cNvSpPr/>
            <p:nvPr/>
          </p:nvSpPr>
          <p:spPr>
            <a:xfrm>
              <a:off x="4854475" y="1636575"/>
              <a:ext cx="64225" cy="40100"/>
            </a:xfrm>
            <a:custGeom>
              <a:avLst/>
              <a:gdLst/>
              <a:ahLst/>
              <a:cxnLst/>
              <a:rect l="l" t="t" r="r" b="b"/>
              <a:pathLst>
                <a:path w="2569" h="1604" extrusionOk="0">
                  <a:moveTo>
                    <a:pt x="2382" y="1"/>
                  </a:moveTo>
                  <a:cubicBezTo>
                    <a:pt x="2353" y="1"/>
                    <a:pt x="2326" y="12"/>
                    <a:pt x="2302" y="35"/>
                  </a:cubicBezTo>
                  <a:lnTo>
                    <a:pt x="134" y="1270"/>
                  </a:lnTo>
                  <a:cubicBezTo>
                    <a:pt x="0" y="1370"/>
                    <a:pt x="34" y="1603"/>
                    <a:pt x="234" y="1603"/>
                  </a:cubicBezTo>
                  <a:cubicBezTo>
                    <a:pt x="267" y="1603"/>
                    <a:pt x="267" y="1603"/>
                    <a:pt x="301" y="1570"/>
                  </a:cubicBezTo>
                  <a:lnTo>
                    <a:pt x="2469" y="336"/>
                  </a:lnTo>
                  <a:cubicBezTo>
                    <a:pt x="2535" y="269"/>
                    <a:pt x="2569" y="169"/>
                    <a:pt x="2535" y="102"/>
                  </a:cubicBezTo>
                  <a:cubicBezTo>
                    <a:pt x="2492" y="37"/>
                    <a:pt x="2435" y="1"/>
                    <a:pt x="23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6"/>
            <p:cNvSpPr/>
            <p:nvPr/>
          </p:nvSpPr>
          <p:spPr>
            <a:xfrm>
              <a:off x="4864475" y="1667400"/>
              <a:ext cx="45050" cy="28450"/>
            </a:xfrm>
            <a:custGeom>
              <a:avLst/>
              <a:gdLst/>
              <a:ahLst/>
              <a:cxnLst/>
              <a:rect l="l" t="t" r="r" b="b"/>
              <a:pathLst>
                <a:path w="1802" h="1138" extrusionOk="0">
                  <a:moveTo>
                    <a:pt x="1615" y="0"/>
                  </a:moveTo>
                  <a:cubicBezTo>
                    <a:pt x="1578" y="0"/>
                    <a:pt x="1540" y="11"/>
                    <a:pt x="1502" y="37"/>
                  </a:cubicBezTo>
                  <a:lnTo>
                    <a:pt x="134" y="804"/>
                  </a:lnTo>
                  <a:cubicBezTo>
                    <a:pt x="34" y="871"/>
                    <a:pt x="1" y="971"/>
                    <a:pt x="67" y="1071"/>
                  </a:cubicBezTo>
                  <a:cubicBezTo>
                    <a:pt x="101" y="1104"/>
                    <a:pt x="167" y="1137"/>
                    <a:pt x="234" y="1137"/>
                  </a:cubicBezTo>
                  <a:lnTo>
                    <a:pt x="301" y="1137"/>
                  </a:lnTo>
                  <a:lnTo>
                    <a:pt x="1702" y="337"/>
                  </a:lnTo>
                  <a:cubicBezTo>
                    <a:pt x="1769" y="270"/>
                    <a:pt x="1802" y="170"/>
                    <a:pt x="1769" y="70"/>
                  </a:cubicBezTo>
                  <a:cubicBezTo>
                    <a:pt x="1727" y="29"/>
                    <a:pt x="1673" y="0"/>
                    <a:pt x="161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6"/>
            <p:cNvSpPr/>
            <p:nvPr/>
          </p:nvSpPr>
          <p:spPr>
            <a:xfrm>
              <a:off x="4875325" y="1694125"/>
              <a:ext cx="23375" cy="16725"/>
            </a:xfrm>
            <a:custGeom>
              <a:avLst/>
              <a:gdLst/>
              <a:ahLst/>
              <a:cxnLst/>
              <a:rect l="l" t="t" r="r" b="b"/>
              <a:pathLst>
                <a:path w="935" h="669" extrusionOk="0">
                  <a:moveTo>
                    <a:pt x="748" y="0"/>
                  </a:moveTo>
                  <a:cubicBezTo>
                    <a:pt x="719" y="0"/>
                    <a:pt x="691" y="11"/>
                    <a:pt x="667" y="35"/>
                  </a:cubicBezTo>
                  <a:lnTo>
                    <a:pt x="100" y="335"/>
                  </a:lnTo>
                  <a:cubicBezTo>
                    <a:pt x="34" y="402"/>
                    <a:pt x="0" y="502"/>
                    <a:pt x="67" y="569"/>
                  </a:cubicBezTo>
                  <a:cubicBezTo>
                    <a:pt x="67" y="635"/>
                    <a:pt x="134" y="669"/>
                    <a:pt x="200" y="669"/>
                  </a:cubicBezTo>
                  <a:cubicBezTo>
                    <a:pt x="234" y="669"/>
                    <a:pt x="267" y="669"/>
                    <a:pt x="300" y="635"/>
                  </a:cubicBezTo>
                  <a:lnTo>
                    <a:pt x="834" y="335"/>
                  </a:lnTo>
                  <a:cubicBezTo>
                    <a:pt x="901" y="302"/>
                    <a:pt x="934" y="168"/>
                    <a:pt x="901" y="102"/>
                  </a:cubicBezTo>
                  <a:cubicBezTo>
                    <a:pt x="858" y="37"/>
                    <a:pt x="801" y="0"/>
                    <a:pt x="7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6"/>
            <p:cNvSpPr/>
            <p:nvPr/>
          </p:nvSpPr>
          <p:spPr>
            <a:xfrm>
              <a:off x="3666125" y="2062650"/>
              <a:ext cx="1276550" cy="739000"/>
            </a:xfrm>
            <a:custGeom>
              <a:avLst/>
              <a:gdLst/>
              <a:ahLst/>
              <a:cxnLst/>
              <a:rect l="l" t="t" r="r" b="b"/>
              <a:pathLst>
                <a:path w="51062" h="29560" extrusionOk="0">
                  <a:moveTo>
                    <a:pt x="50904" y="0"/>
                  </a:moveTo>
                  <a:cubicBezTo>
                    <a:pt x="50893" y="0"/>
                    <a:pt x="50882" y="2"/>
                    <a:pt x="50870" y="5"/>
                  </a:cubicBezTo>
                  <a:lnTo>
                    <a:pt x="67" y="29359"/>
                  </a:lnTo>
                  <a:cubicBezTo>
                    <a:pt x="34" y="29392"/>
                    <a:pt x="0" y="29459"/>
                    <a:pt x="34" y="29492"/>
                  </a:cubicBezTo>
                  <a:cubicBezTo>
                    <a:pt x="34" y="29526"/>
                    <a:pt x="67" y="29559"/>
                    <a:pt x="134" y="29559"/>
                  </a:cubicBezTo>
                  <a:cubicBezTo>
                    <a:pt x="134" y="29559"/>
                    <a:pt x="167" y="29559"/>
                    <a:pt x="167" y="29526"/>
                  </a:cubicBezTo>
                  <a:lnTo>
                    <a:pt x="50970" y="205"/>
                  </a:lnTo>
                  <a:cubicBezTo>
                    <a:pt x="51061" y="144"/>
                    <a:pt x="51014" y="0"/>
                    <a:pt x="509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6"/>
            <p:cNvSpPr/>
            <p:nvPr/>
          </p:nvSpPr>
          <p:spPr>
            <a:xfrm>
              <a:off x="3666125" y="2160775"/>
              <a:ext cx="1276375" cy="738425"/>
            </a:xfrm>
            <a:custGeom>
              <a:avLst/>
              <a:gdLst/>
              <a:ahLst/>
              <a:cxnLst/>
              <a:rect l="l" t="t" r="r" b="b"/>
              <a:pathLst>
                <a:path w="51055" h="29537" extrusionOk="0">
                  <a:moveTo>
                    <a:pt x="50929" y="0"/>
                  </a:moveTo>
                  <a:cubicBezTo>
                    <a:pt x="50911" y="0"/>
                    <a:pt x="50892" y="5"/>
                    <a:pt x="50870" y="16"/>
                  </a:cubicBezTo>
                  <a:lnTo>
                    <a:pt x="67" y="29337"/>
                  </a:lnTo>
                  <a:cubicBezTo>
                    <a:pt x="34" y="29370"/>
                    <a:pt x="0" y="29437"/>
                    <a:pt x="34" y="29470"/>
                  </a:cubicBezTo>
                  <a:cubicBezTo>
                    <a:pt x="34" y="29504"/>
                    <a:pt x="67" y="29537"/>
                    <a:pt x="134" y="29537"/>
                  </a:cubicBezTo>
                  <a:lnTo>
                    <a:pt x="167" y="29537"/>
                  </a:lnTo>
                  <a:lnTo>
                    <a:pt x="50970" y="183"/>
                  </a:lnTo>
                  <a:cubicBezTo>
                    <a:pt x="51054" y="127"/>
                    <a:pt x="51021" y="0"/>
                    <a:pt x="5092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6"/>
            <p:cNvSpPr/>
            <p:nvPr/>
          </p:nvSpPr>
          <p:spPr>
            <a:xfrm>
              <a:off x="3665300" y="2258375"/>
              <a:ext cx="1276750" cy="738400"/>
            </a:xfrm>
            <a:custGeom>
              <a:avLst/>
              <a:gdLst/>
              <a:ahLst/>
              <a:cxnLst/>
              <a:rect l="l" t="t" r="r" b="b"/>
              <a:pathLst>
                <a:path w="51070" h="29536" extrusionOk="0">
                  <a:moveTo>
                    <a:pt x="50961" y="1"/>
                  </a:moveTo>
                  <a:cubicBezTo>
                    <a:pt x="50942" y="1"/>
                    <a:pt x="50923" y="5"/>
                    <a:pt x="50903" y="15"/>
                  </a:cubicBezTo>
                  <a:lnTo>
                    <a:pt x="100" y="29336"/>
                  </a:lnTo>
                  <a:cubicBezTo>
                    <a:pt x="0" y="29402"/>
                    <a:pt x="33" y="29536"/>
                    <a:pt x="167" y="29536"/>
                  </a:cubicBezTo>
                  <a:lnTo>
                    <a:pt x="200" y="29536"/>
                  </a:lnTo>
                  <a:lnTo>
                    <a:pt x="51003" y="181"/>
                  </a:lnTo>
                  <a:cubicBezTo>
                    <a:pt x="51070" y="148"/>
                    <a:pt x="51070" y="115"/>
                    <a:pt x="51070" y="48"/>
                  </a:cubicBezTo>
                  <a:cubicBezTo>
                    <a:pt x="51046" y="24"/>
                    <a:pt x="51006" y="1"/>
                    <a:pt x="5096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6"/>
            <p:cNvSpPr/>
            <p:nvPr/>
          </p:nvSpPr>
          <p:spPr>
            <a:xfrm>
              <a:off x="3665300" y="2355750"/>
              <a:ext cx="1276750" cy="738600"/>
            </a:xfrm>
            <a:custGeom>
              <a:avLst/>
              <a:gdLst/>
              <a:ahLst/>
              <a:cxnLst/>
              <a:rect l="l" t="t" r="r" b="b"/>
              <a:pathLst>
                <a:path w="51070" h="29544" extrusionOk="0">
                  <a:moveTo>
                    <a:pt x="50984" y="0"/>
                  </a:moveTo>
                  <a:cubicBezTo>
                    <a:pt x="50958" y="0"/>
                    <a:pt x="50931" y="9"/>
                    <a:pt x="50903" y="22"/>
                  </a:cubicBezTo>
                  <a:lnTo>
                    <a:pt x="100" y="29343"/>
                  </a:lnTo>
                  <a:cubicBezTo>
                    <a:pt x="0" y="29410"/>
                    <a:pt x="33" y="29543"/>
                    <a:pt x="167" y="29543"/>
                  </a:cubicBezTo>
                  <a:lnTo>
                    <a:pt x="200" y="29543"/>
                  </a:lnTo>
                  <a:lnTo>
                    <a:pt x="51003" y="189"/>
                  </a:lnTo>
                  <a:cubicBezTo>
                    <a:pt x="51070" y="156"/>
                    <a:pt x="51070" y="89"/>
                    <a:pt x="51070" y="56"/>
                  </a:cubicBezTo>
                  <a:cubicBezTo>
                    <a:pt x="51050" y="17"/>
                    <a:pt x="51019" y="0"/>
                    <a:pt x="509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6"/>
            <p:cNvSpPr/>
            <p:nvPr/>
          </p:nvSpPr>
          <p:spPr>
            <a:xfrm>
              <a:off x="3690300" y="2639825"/>
              <a:ext cx="169325" cy="440350"/>
            </a:xfrm>
            <a:custGeom>
              <a:avLst/>
              <a:gdLst/>
              <a:ahLst/>
              <a:cxnLst/>
              <a:rect l="l" t="t" r="r" b="b"/>
              <a:pathLst>
                <a:path w="6773" h="17614" extrusionOk="0">
                  <a:moveTo>
                    <a:pt x="6772" y="1"/>
                  </a:moveTo>
                  <a:lnTo>
                    <a:pt x="1" y="3904"/>
                  </a:lnTo>
                  <a:lnTo>
                    <a:pt x="1" y="17613"/>
                  </a:lnTo>
                  <a:lnTo>
                    <a:pt x="6772" y="13711"/>
                  </a:lnTo>
                  <a:lnTo>
                    <a:pt x="67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6"/>
            <p:cNvSpPr/>
            <p:nvPr/>
          </p:nvSpPr>
          <p:spPr>
            <a:xfrm>
              <a:off x="3902125" y="2713225"/>
              <a:ext cx="169300" cy="244350"/>
            </a:xfrm>
            <a:custGeom>
              <a:avLst/>
              <a:gdLst/>
              <a:ahLst/>
              <a:cxnLst/>
              <a:rect l="l" t="t" r="r" b="b"/>
              <a:pathLst>
                <a:path w="6772" h="9774" extrusionOk="0">
                  <a:moveTo>
                    <a:pt x="6772" y="0"/>
                  </a:moveTo>
                  <a:lnTo>
                    <a:pt x="0" y="3903"/>
                  </a:lnTo>
                  <a:lnTo>
                    <a:pt x="0" y="9774"/>
                  </a:lnTo>
                  <a:lnTo>
                    <a:pt x="6772" y="587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6"/>
            <p:cNvSpPr/>
            <p:nvPr/>
          </p:nvSpPr>
          <p:spPr>
            <a:xfrm>
              <a:off x="3902125" y="2713225"/>
              <a:ext cx="169300" cy="244350"/>
            </a:xfrm>
            <a:custGeom>
              <a:avLst/>
              <a:gdLst/>
              <a:ahLst/>
              <a:cxnLst/>
              <a:rect l="l" t="t" r="r" b="b"/>
              <a:pathLst>
                <a:path w="6772" h="9774" extrusionOk="0">
                  <a:moveTo>
                    <a:pt x="6772" y="0"/>
                  </a:moveTo>
                  <a:lnTo>
                    <a:pt x="0" y="3903"/>
                  </a:lnTo>
                  <a:lnTo>
                    <a:pt x="0" y="9774"/>
                  </a:lnTo>
                  <a:lnTo>
                    <a:pt x="6772" y="587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6"/>
            <p:cNvSpPr/>
            <p:nvPr/>
          </p:nvSpPr>
          <p:spPr>
            <a:xfrm>
              <a:off x="4113950" y="2689025"/>
              <a:ext cx="169300" cy="146800"/>
            </a:xfrm>
            <a:custGeom>
              <a:avLst/>
              <a:gdLst/>
              <a:ahLst/>
              <a:cxnLst/>
              <a:rect l="l" t="t" r="r" b="b"/>
              <a:pathLst>
                <a:path w="6772" h="5872" extrusionOk="0">
                  <a:moveTo>
                    <a:pt x="6772" y="1"/>
                  </a:moveTo>
                  <a:lnTo>
                    <a:pt x="0" y="3904"/>
                  </a:lnTo>
                  <a:lnTo>
                    <a:pt x="0" y="5872"/>
                  </a:lnTo>
                  <a:lnTo>
                    <a:pt x="6772" y="1936"/>
                  </a:lnTo>
                  <a:lnTo>
                    <a:pt x="67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6"/>
            <p:cNvSpPr/>
            <p:nvPr/>
          </p:nvSpPr>
          <p:spPr>
            <a:xfrm>
              <a:off x="4113950" y="2689025"/>
              <a:ext cx="169300" cy="146800"/>
            </a:xfrm>
            <a:custGeom>
              <a:avLst/>
              <a:gdLst/>
              <a:ahLst/>
              <a:cxnLst/>
              <a:rect l="l" t="t" r="r" b="b"/>
              <a:pathLst>
                <a:path w="6772" h="5872" extrusionOk="0">
                  <a:moveTo>
                    <a:pt x="6772" y="1"/>
                  </a:moveTo>
                  <a:lnTo>
                    <a:pt x="0" y="3904"/>
                  </a:lnTo>
                  <a:lnTo>
                    <a:pt x="0" y="5872"/>
                  </a:lnTo>
                  <a:lnTo>
                    <a:pt x="6772" y="1936"/>
                  </a:lnTo>
                  <a:lnTo>
                    <a:pt x="6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6"/>
            <p:cNvSpPr/>
            <p:nvPr/>
          </p:nvSpPr>
          <p:spPr>
            <a:xfrm>
              <a:off x="4325750" y="2419675"/>
              <a:ext cx="169325" cy="293575"/>
            </a:xfrm>
            <a:custGeom>
              <a:avLst/>
              <a:gdLst/>
              <a:ahLst/>
              <a:cxnLst/>
              <a:rect l="l" t="t" r="r" b="b"/>
              <a:pathLst>
                <a:path w="6773" h="11743" extrusionOk="0">
                  <a:moveTo>
                    <a:pt x="6772" y="0"/>
                  </a:moveTo>
                  <a:lnTo>
                    <a:pt x="1" y="3937"/>
                  </a:lnTo>
                  <a:lnTo>
                    <a:pt x="1" y="11742"/>
                  </a:lnTo>
                  <a:lnTo>
                    <a:pt x="6772" y="7839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6"/>
            <p:cNvSpPr/>
            <p:nvPr/>
          </p:nvSpPr>
          <p:spPr>
            <a:xfrm>
              <a:off x="4536750" y="2151150"/>
              <a:ext cx="170150" cy="439500"/>
            </a:xfrm>
            <a:custGeom>
              <a:avLst/>
              <a:gdLst/>
              <a:ahLst/>
              <a:cxnLst/>
              <a:rect l="l" t="t" r="r" b="b"/>
              <a:pathLst>
                <a:path w="6806" h="17580" extrusionOk="0">
                  <a:moveTo>
                    <a:pt x="6805" y="0"/>
                  </a:moveTo>
                  <a:lnTo>
                    <a:pt x="0" y="3903"/>
                  </a:lnTo>
                  <a:lnTo>
                    <a:pt x="0" y="17580"/>
                  </a:lnTo>
                  <a:lnTo>
                    <a:pt x="6805" y="13677"/>
                  </a:lnTo>
                  <a:lnTo>
                    <a:pt x="680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6"/>
            <p:cNvSpPr/>
            <p:nvPr/>
          </p:nvSpPr>
          <p:spPr>
            <a:xfrm>
              <a:off x="4536750" y="2151150"/>
              <a:ext cx="170150" cy="439500"/>
            </a:xfrm>
            <a:custGeom>
              <a:avLst/>
              <a:gdLst/>
              <a:ahLst/>
              <a:cxnLst/>
              <a:rect l="l" t="t" r="r" b="b"/>
              <a:pathLst>
                <a:path w="6806" h="17580" extrusionOk="0">
                  <a:moveTo>
                    <a:pt x="6805" y="0"/>
                  </a:moveTo>
                  <a:lnTo>
                    <a:pt x="0" y="3903"/>
                  </a:lnTo>
                  <a:lnTo>
                    <a:pt x="0" y="17580"/>
                  </a:lnTo>
                  <a:lnTo>
                    <a:pt x="6805" y="13677"/>
                  </a:lnTo>
                  <a:lnTo>
                    <a:pt x="68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6"/>
            <p:cNvSpPr/>
            <p:nvPr/>
          </p:nvSpPr>
          <p:spPr>
            <a:xfrm>
              <a:off x="4748550" y="2126125"/>
              <a:ext cx="169325" cy="342775"/>
            </a:xfrm>
            <a:custGeom>
              <a:avLst/>
              <a:gdLst/>
              <a:ahLst/>
              <a:cxnLst/>
              <a:rect l="l" t="t" r="r" b="b"/>
              <a:pathLst>
                <a:path w="6773" h="13711" extrusionOk="0">
                  <a:moveTo>
                    <a:pt x="6772" y="1"/>
                  </a:moveTo>
                  <a:lnTo>
                    <a:pt x="1" y="3937"/>
                  </a:lnTo>
                  <a:lnTo>
                    <a:pt x="1" y="13711"/>
                  </a:lnTo>
                  <a:lnTo>
                    <a:pt x="6772" y="9808"/>
                  </a:lnTo>
                  <a:lnTo>
                    <a:pt x="67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6"/>
            <p:cNvSpPr/>
            <p:nvPr/>
          </p:nvSpPr>
          <p:spPr>
            <a:xfrm>
              <a:off x="4748550" y="2126125"/>
              <a:ext cx="169325" cy="342775"/>
            </a:xfrm>
            <a:custGeom>
              <a:avLst/>
              <a:gdLst/>
              <a:ahLst/>
              <a:cxnLst/>
              <a:rect l="l" t="t" r="r" b="b"/>
              <a:pathLst>
                <a:path w="6773" h="13711" extrusionOk="0">
                  <a:moveTo>
                    <a:pt x="6772" y="1"/>
                  </a:moveTo>
                  <a:lnTo>
                    <a:pt x="1" y="3937"/>
                  </a:lnTo>
                  <a:lnTo>
                    <a:pt x="1" y="13711"/>
                  </a:lnTo>
                  <a:lnTo>
                    <a:pt x="6772" y="9808"/>
                  </a:lnTo>
                  <a:lnTo>
                    <a:pt x="6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6"/>
            <p:cNvSpPr/>
            <p:nvPr/>
          </p:nvSpPr>
          <p:spPr>
            <a:xfrm>
              <a:off x="2733800" y="1759200"/>
              <a:ext cx="777225" cy="2158250"/>
            </a:xfrm>
            <a:custGeom>
              <a:avLst/>
              <a:gdLst/>
              <a:ahLst/>
              <a:cxnLst/>
              <a:rect l="l" t="t" r="r" b="b"/>
              <a:pathLst>
                <a:path w="31089" h="86330" extrusionOk="0">
                  <a:moveTo>
                    <a:pt x="31089" y="1"/>
                  </a:moveTo>
                  <a:lnTo>
                    <a:pt x="0" y="17980"/>
                  </a:lnTo>
                  <a:lnTo>
                    <a:pt x="0" y="85228"/>
                  </a:lnTo>
                  <a:cubicBezTo>
                    <a:pt x="0" y="85528"/>
                    <a:pt x="67" y="85795"/>
                    <a:pt x="234" y="86062"/>
                  </a:cubicBezTo>
                  <a:cubicBezTo>
                    <a:pt x="334" y="86229"/>
                    <a:pt x="534" y="86329"/>
                    <a:pt x="734" y="86329"/>
                  </a:cubicBezTo>
                  <a:cubicBezTo>
                    <a:pt x="867" y="86329"/>
                    <a:pt x="967" y="86296"/>
                    <a:pt x="1068" y="86229"/>
                  </a:cubicBezTo>
                  <a:lnTo>
                    <a:pt x="31089" y="68883"/>
                  </a:lnTo>
                  <a:lnTo>
                    <a:pt x="31089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6"/>
            <p:cNvSpPr/>
            <p:nvPr/>
          </p:nvSpPr>
          <p:spPr>
            <a:xfrm>
              <a:off x="2732950" y="3177725"/>
              <a:ext cx="778925" cy="603775"/>
            </a:xfrm>
            <a:custGeom>
              <a:avLst/>
              <a:gdLst/>
              <a:ahLst/>
              <a:cxnLst/>
              <a:rect l="l" t="t" r="r" b="b"/>
              <a:pathLst>
                <a:path w="31157" h="24151" extrusionOk="0">
                  <a:moveTo>
                    <a:pt x="31156" y="0"/>
                  </a:moveTo>
                  <a:lnTo>
                    <a:pt x="1" y="18013"/>
                  </a:lnTo>
                  <a:lnTo>
                    <a:pt x="1" y="24151"/>
                  </a:lnTo>
                  <a:lnTo>
                    <a:pt x="31156" y="6138"/>
                  </a:lnTo>
                  <a:lnTo>
                    <a:pt x="311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6"/>
            <p:cNvSpPr/>
            <p:nvPr/>
          </p:nvSpPr>
          <p:spPr>
            <a:xfrm>
              <a:off x="2790500" y="2196175"/>
              <a:ext cx="88425" cy="153475"/>
            </a:xfrm>
            <a:custGeom>
              <a:avLst/>
              <a:gdLst/>
              <a:ahLst/>
              <a:cxnLst/>
              <a:rect l="l" t="t" r="r" b="b"/>
              <a:pathLst>
                <a:path w="3537" h="6139" extrusionOk="0">
                  <a:moveTo>
                    <a:pt x="3536" y="1"/>
                  </a:moveTo>
                  <a:lnTo>
                    <a:pt x="0" y="2069"/>
                  </a:lnTo>
                  <a:lnTo>
                    <a:pt x="0" y="6138"/>
                  </a:lnTo>
                  <a:lnTo>
                    <a:pt x="3536" y="4104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6"/>
            <p:cNvSpPr/>
            <p:nvPr/>
          </p:nvSpPr>
          <p:spPr>
            <a:xfrm>
              <a:off x="2927250" y="2195825"/>
              <a:ext cx="19225" cy="46250"/>
            </a:xfrm>
            <a:custGeom>
              <a:avLst/>
              <a:gdLst/>
              <a:ahLst/>
              <a:cxnLst/>
              <a:rect l="l" t="t" r="r" b="b"/>
              <a:pathLst>
                <a:path w="769" h="1850" extrusionOk="0">
                  <a:moveTo>
                    <a:pt x="96" y="1"/>
                  </a:moveTo>
                  <a:cubicBezTo>
                    <a:pt x="87" y="1"/>
                    <a:pt x="77" y="5"/>
                    <a:pt x="68" y="15"/>
                  </a:cubicBezTo>
                  <a:cubicBezTo>
                    <a:pt x="34" y="15"/>
                    <a:pt x="1" y="48"/>
                    <a:pt x="1" y="81"/>
                  </a:cubicBezTo>
                  <a:lnTo>
                    <a:pt x="1" y="1816"/>
                  </a:lnTo>
                  <a:cubicBezTo>
                    <a:pt x="1" y="1849"/>
                    <a:pt x="34" y="1849"/>
                    <a:pt x="68" y="1849"/>
                  </a:cubicBezTo>
                  <a:cubicBezTo>
                    <a:pt x="101" y="1816"/>
                    <a:pt x="134" y="1783"/>
                    <a:pt x="134" y="1749"/>
                  </a:cubicBezTo>
                  <a:lnTo>
                    <a:pt x="134" y="1015"/>
                  </a:lnTo>
                  <a:cubicBezTo>
                    <a:pt x="101" y="882"/>
                    <a:pt x="134" y="782"/>
                    <a:pt x="201" y="649"/>
                  </a:cubicBezTo>
                  <a:cubicBezTo>
                    <a:pt x="234" y="548"/>
                    <a:pt x="301" y="482"/>
                    <a:pt x="401" y="415"/>
                  </a:cubicBezTo>
                  <a:cubicBezTo>
                    <a:pt x="435" y="382"/>
                    <a:pt x="468" y="365"/>
                    <a:pt x="501" y="365"/>
                  </a:cubicBezTo>
                  <a:cubicBezTo>
                    <a:pt x="535" y="365"/>
                    <a:pt x="568" y="382"/>
                    <a:pt x="601" y="415"/>
                  </a:cubicBezTo>
                  <a:cubicBezTo>
                    <a:pt x="635" y="515"/>
                    <a:pt x="668" y="615"/>
                    <a:pt x="668" y="715"/>
                  </a:cubicBezTo>
                  <a:lnTo>
                    <a:pt x="668" y="1449"/>
                  </a:lnTo>
                  <a:cubicBezTo>
                    <a:pt x="668" y="1482"/>
                    <a:pt x="668" y="1482"/>
                    <a:pt x="701" y="1482"/>
                  </a:cubicBezTo>
                  <a:lnTo>
                    <a:pt x="735" y="1482"/>
                  </a:lnTo>
                  <a:cubicBezTo>
                    <a:pt x="735" y="1482"/>
                    <a:pt x="768" y="1449"/>
                    <a:pt x="768" y="1416"/>
                  </a:cubicBezTo>
                  <a:lnTo>
                    <a:pt x="768" y="649"/>
                  </a:lnTo>
                  <a:cubicBezTo>
                    <a:pt x="768" y="582"/>
                    <a:pt x="768" y="515"/>
                    <a:pt x="735" y="448"/>
                  </a:cubicBezTo>
                  <a:cubicBezTo>
                    <a:pt x="735" y="382"/>
                    <a:pt x="701" y="315"/>
                    <a:pt x="668" y="282"/>
                  </a:cubicBezTo>
                  <a:cubicBezTo>
                    <a:pt x="635" y="248"/>
                    <a:pt x="601" y="215"/>
                    <a:pt x="568" y="215"/>
                  </a:cubicBezTo>
                  <a:cubicBezTo>
                    <a:pt x="501" y="215"/>
                    <a:pt x="468" y="248"/>
                    <a:pt x="401" y="282"/>
                  </a:cubicBezTo>
                  <a:cubicBezTo>
                    <a:pt x="335" y="315"/>
                    <a:pt x="268" y="348"/>
                    <a:pt x="234" y="415"/>
                  </a:cubicBezTo>
                  <a:cubicBezTo>
                    <a:pt x="201" y="482"/>
                    <a:pt x="134" y="548"/>
                    <a:pt x="134" y="649"/>
                  </a:cubicBezTo>
                  <a:lnTo>
                    <a:pt x="134" y="48"/>
                  </a:lnTo>
                  <a:cubicBezTo>
                    <a:pt x="134" y="25"/>
                    <a:pt x="118" y="1"/>
                    <a:pt x="9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6"/>
            <p:cNvSpPr/>
            <p:nvPr/>
          </p:nvSpPr>
          <p:spPr>
            <a:xfrm>
              <a:off x="2949775" y="2180325"/>
              <a:ext cx="13375" cy="44225"/>
            </a:xfrm>
            <a:custGeom>
              <a:avLst/>
              <a:gdLst/>
              <a:ahLst/>
              <a:cxnLst/>
              <a:rect l="l" t="t" r="r" b="b"/>
              <a:pathLst>
                <a:path w="535" h="1769" extrusionOk="0">
                  <a:moveTo>
                    <a:pt x="234" y="1"/>
                  </a:moveTo>
                  <a:cubicBezTo>
                    <a:pt x="201" y="1"/>
                    <a:pt x="167" y="34"/>
                    <a:pt x="167" y="68"/>
                  </a:cubicBezTo>
                  <a:lnTo>
                    <a:pt x="167" y="535"/>
                  </a:lnTo>
                  <a:lnTo>
                    <a:pt x="34" y="635"/>
                  </a:lnTo>
                  <a:cubicBezTo>
                    <a:pt x="34" y="635"/>
                    <a:pt x="1" y="668"/>
                    <a:pt x="1" y="701"/>
                  </a:cubicBezTo>
                  <a:cubicBezTo>
                    <a:pt x="1" y="725"/>
                    <a:pt x="17" y="749"/>
                    <a:pt x="27" y="749"/>
                  </a:cubicBezTo>
                  <a:cubicBezTo>
                    <a:pt x="31" y="749"/>
                    <a:pt x="34" y="745"/>
                    <a:pt x="34" y="735"/>
                  </a:cubicBezTo>
                  <a:lnTo>
                    <a:pt x="167" y="668"/>
                  </a:lnTo>
                  <a:lnTo>
                    <a:pt x="167" y="1435"/>
                  </a:lnTo>
                  <a:cubicBezTo>
                    <a:pt x="167" y="1502"/>
                    <a:pt x="167" y="1569"/>
                    <a:pt x="167" y="1602"/>
                  </a:cubicBezTo>
                  <a:cubicBezTo>
                    <a:pt x="201" y="1635"/>
                    <a:pt x="201" y="1702"/>
                    <a:pt x="234" y="1736"/>
                  </a:cubicBezTo>
                  <a:cubicBezTo>
                    <a:pt x="234" y="1769"/>
                    <a:pt x="267" y="1769"/>
                    <a:pt x="301" y="1769"/>
                  </a:cubicBezTo>
                  <a:cubicBezTo>
                    <a:pt x="334" y="1769"/>
                    <a:pt x="368" y="1769"/>
                    <a:pt x="401" y="1736"/>
                  </a:cubicBezTo>
                  <a:lnTo>
                    <a:pt x="501" y="1702"/>
                  </a:lnTo>
                  <a:cubicBezTo>
                    <a:pt x="534" y="1669"/>
                    <a:pt x="534" y="1635"/>
                    <a:pt x="534" y="1602"/>
                  </a:cubicBezTo>
                  <a:lnTo>
                    <a:pt x="534" y="1569"/>
                  </a:lnTo>
                  <a:cubicBezTo>
                    <a:pt x="534" y="1535"/>
                    <a:pt x="534" y="1535"/>
                    <a:pt x="501" y="1535"/>
                  </a:cubicBezTo>
                  <a:lnTo>
                    <a:pt x="434" y="1569"/>
                  </a:lnTo>
                  <a:cubicBezTo>
                    <a:pt x="401" y="1602"/>
                    <a:pt x="368" y="1619"/>
                    <a:pt x="343" y="1619"/>
                  </a:cubicBezTo>
                  <a:cubicBezTo>
                    <a:pt x="317" y="1619"/>
                    <a:pt x="301" y="1602"/>
                    <a:pt x="301" y="1569"/>
                  </a:cubicBezTo>
                  <a:cubicBezTo>
                    <a:pt x="301" y="1535"/>
                    <a:pt x="267" y="1469"/>
                    <a:pt x="301" y="1402"/>
                  </a:cubicBezTo>
                  <a:lnTo>
                    <a:pt x="301" y="635"/>
                  </a:lnTo>
                  <a:lnTo>
                    <a:pt x="501" y="501"/>
                  </a:lnTo>
                  <a:cubicBezTo>
                    <a:pt x="534" y="501"/>
                    <a:pt x="534" y="468"/>
                    <a:pt x="534" y="435"/>
                  </a:cubicBezTo>
                  <a:lnTo>
                    <a:pt x="534" y="401"/>
                  </a:lnTo>
                  <a:cubicBezTo>
                    <a:pt x="534" y="378"/>
                    <a:pt x="534" y="354"/>
                    <a:pt x="523" y="354"/>
                  </a:cubicBezTo>
                  <a:cubicBezTo>
                    <a:pt x="518" y="354"/>
                    <a:pt x="511" y="358"/>
                    <a:pt x="501" y="368"/>
                  </a:cubicBezTo>
                  <a:lnTo>
                    <a:pt x="301" y="468"/>
                  </a:lnTo>
                  <a:lnTo>
                    <a:pt x="301" y="34"/>
                  </a:lnTo>
                  <a:cubicBezTo>
                    <a:pt x="301" y="1"/>
                    <a:pt x="267" y="1"/>
                    <a:pt x="2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6"/>
            <p:cNvSpPr/>
            <p:nvPr/>
          </p:nvSpPr>
          <p:spPr>
            <a:xfrm>
              <a:off x="2966450" y="2170825"/>
              <a:ext cx="13375" cy="45400"/>
            </a:xfrm>
            <a:custGeom>
              <a:avLst/>
              <a:gdLst/>
              <a:ahLst/>
              <a:cxnLst/>
              <a:rect l="l" t="t" r="r" b="b"/>
              <a:pathLst>
                <a:path w="535" h="1816" extrusionOk="0">
                  <a:moveTo>
                    <a:pt x="241" y="0"/>
                  </a:moveTo>
                  <a:cubicBezTo>
                    <a:pt x="237" y="0"/>
                    <a:pt x="234" y="4"/>
                    <a:pt x="234" y="14"/>
                  </a:cubicBezTo>
                  <a:lnTo>
                    <a:pt x="201" y="14"/>
                  </a:lnTo>
                  <a:cubicBezTo>
                    <a:pt x="168" y="14"/>
                    <a:pt x="168" y="47"/>
                    <a:pt x="168" y="81"/>
                  </a:cubicBezTo>
                  <a:lnTo>
                    <a:pt x="168" y="514"/>
                  </a:lnTo>
                  <a:lnTo>
                    <a:pt x="34" y="614"/>
                  </a:lnTo>
                  <a:cubicBezTo>
                    <a:pt x="1" y="614"/>
                    <a:pt x="1" y="648"/>
                    <a:pt x="1" y="681"/>
                  </a:cubicBezTo>
                  <a:lnTo>
                    <a:pt x="1" y="715"/>
                  </a:lnTo>
                  <a:cubicBezTo>
                    <a:pt x="1" y="748"/>
                    <a:pt x="1" y="748"/>
                    <a:pt x="34" y="748"/>
                  </a:cubicBezTo>
                  <a:lnTo>
                    <a:pt x="168" y="681"/>
                  </a:lnTo>
                  <a:lnTo>
                    <a:pt x="168" y="1448"/>
                  </a:lnTo>
                  <a:cubicBezTo>
                    <a:pt x="168" y="1515"/>
                    <a:pt x="168" y="1582"/>
                    <a:pt x="168" y="1615"/>
                  </a:cubicBezTo>
                  <a:cubicBezTo>
                    <a:pt x="168" y="1682"/>
                    <a:pt x="168" y="1715"/>
                    <a:pt x="201" y="1749"/>
                  </a:cubicBezTo>
                  <a:cubicBezTo>
                    <a:pt x="201" y="1782"/>
                    <a:pt x="234" y="1782"/>
                    <a:pt x="268" y="1815"/>
                  </a:cubicBezTo>
                  <a:cubicBezTo>
                    <a:pt x="301" y="1815"/>
                    <a:pt x="334" y="1782"/>
                    <a:pt x="368" y="1782"/>
                  </a:cubicBezTo>
                  <a:lnTo>
                    <a:pt x="468" y="1715"/>
                  </a:lnTo>
                  <a:cubicBezTo>
                    <a:pt x="501" y="1682"/>
                    <a:pt x="534" y="1649"/>
                    <a:pt x="534" y="1649"/>
                  </a:cubicBezTo>
                  <a:lnTo>
                    <a:pt x="534" y="1582"/>
                  </a:lnTo>
                  <a:cubicBezTo>
                    <a:pt x="534" y="1582"/>
                    <a:pt x="501" y="1548"/>
                    <a:pt x="468" y="1548"/>
                  </a:cubicBezTo>
                  <a:lnTo>
                    <a:pt x="401" y="1615"/>
                  </a:lnTo>
                  <a:cubicBezTo>
                    <a:pt x="368" y="1632"/>
                    <a:pt x="343" y="1640"/>
                    <a:pt x="322" y="1640"/>
                  </a:cubicBezTo>
                  <a:cubicBezTo>
                    <a:pt x="301" y="1640"/>
                    <a:pt x="284" y="1632"/>
                    <a:pt x="268" y="1615"/>
                  </a:cubicBezTo>
                  <a:cubicBezTo>
                    <a:pt x="268" y="1548"/>
                    <a:pt x="234" y="1482"/>
                    <a:pt x="268" y="1415"/>
                  </a:cubicBezTo>
                  <a:lnTo>
                    <a:pt x="268" y="648"/>
                  </a:lnTo>
                  <a:lnTo>
                    <a:pt x="468" y="514"/>
                  </a:lnTo>
                  <a:cubicBezTo>
                    <a:pt x="501" y="481"/>
                    <a:pt x="501" y="481"/>
                    <a:pt x="501" y="448"/>
                  </a:cubicBezTo>
                  <a:lnTo>
                    <a:pt x="501" y="414"/>
                  </a:lnTo>
                  <a:cubicBezTo>
                    <a:pt x="501" y="381"/>
                    <a:pt x="501" y="348"/>
                    <a:pt x="468" y="348"/>
                  </a:cubicBezTo>
                  <a:lnTo>
                    <a:pt x="268" y="481"/>
                  </a:lnTo>
                  <a:lnTo>
                    <a:pt x="268" y="47"/>
                  </a:lnTo>
                  <a:cubicBezTo>
                    <a:pt x="268" y="24"/>
                    <a:pt x="251" y="0"/>
                    <a:pt x="2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6"/>
            <p:cNvSpPr/>
            <p:nvPr/>
          </p:nvSpPr>
          <p:spPr>
            <a:xfrm>
              <a:off x="2983975" y="2169150"/>
              <a:ext cx="19200" cy="53750"/>
            </a:xfrm>
            <a:custGeom>
              <a:avLst/>
              <a:gdLst/>
              <a:ahLst/>
              <a:cxnLst/>
              <a:rect l="l" t="t" r="r" b="b"/>
              <a:pathLst>
                <a:path w="768" h="2150" extrusionOk="0">
                  <a:moveTo>
                    <a:pt x="464" y="167"/>
                  </a:moveTo>
                  <a:cubicBezTo>
                    <a:pt x="478" y="167"/>
                    <a:pt x="491" y="171"/>
                    <a:pt x="501" y="181"/>
                  </a:cubicBezTo>
                  <a:cubicBezTo>
                    <a:pt x="534" y="181"/>
                    <a:pt x="567" y="214"/>
                    <a:pt x="567" y="214"/>
                  </a:cubicBezTo>
                  <a:cubicBezTo>
                    <a:pt x="601" y="281"/>
                    <a:pt x="634" y="315"/>
                    <a:pt x="634" y="348"/>
                  </a:cubicBezTo>
                  <a:cubicBezTo>
                    <a:pt x="634" y="415"/>
                    <a:pt x="634" y="481"/>
                    <a:pt x="634" y="515"/>
                  </a:cubicBezTo>
                  <a:lnTo>
                    <a:pt x="634" y="681"/>
                  </a:lnTo>
                  <a:cubicBezTo>
                    <a:pt x="634" y="748"/>
                    <a:pt x="634" y="815"/>
                    <a:pt x="634" y="882"/>
                  </a:cubicBezTo>
                  <a:cubicBezTo>
                    <a:pt x="601" y="948"/>
                    <a:pt x="601" y="982"/>
                    <a:pt x="567" y="1048"/>
                  </a:cubicBezTo>
                  <a:cubicBezTo>
                    <a:pt x="567" y="1115"/>
                    <a:pt x="534" y="1148"/>
                    <a:pt x="501" y="1215"/>
                  </a:cubicBezTo>
                  <a:cubicBezTo>
                    <a:pt x="467" y="1249"/>
                    <a:pt x="434" y="1282"/>
                    <a:pt x="367" y="1315"/>
                  </a:cubicBezTo>
                  <a:cubicBezTo>
                    <a:pt x="334" y="1349"/>
                    <a:pt x="300" y="1349"/>
                    <a:pt x="234" y="1349"/>
                  </a:cubicBezTo>
                  <a:cubicBezTo>
                    <a:pt x="200" y="1349"/>
                    <a:pt x="167" y="1315"/>
                    <a:pt x="167" y="1282"/>
                  </a:cubicBezTo>
                  <a:cubicBezTo>
                    <a:pt x="134" y="1249"/>
                    <a:pt x="134" y="1215"/>
                    <a:pt x="100" y="1182"/>
                  </a:cubicBezTo>
                  <a:cubicBezTo>
                    <a:pt x="100" y="1148"/>
                    <a:pt x="100" y="1082"/>
                    <a:pt x="100" y="1048"/>
                  </a:cubicBezTo>
                  <a:lnTo>
                    <a:pt x="100" y="815"/>
                  </a:lnTo>
                  <a:cubicBezTo>
                    <a:pt x="100" y="782"/>
                    <a:pt x="100" y="715"/>
                    <a:pt x="100" y="648"/>
                  </a:cubicBezTo>
                  <a:cubicBezTo>
                    <a:pt x="134" y="581"/>
                    <a:pt x="134" y="515"/>
                    <a:pt x="167" y="481"/>
                  </a:cubicBezTo>
                  <a:cubicBezTo>
                    <a:pt x="200" y="415"/>
                    <a:pt x="200" y="348"/>
                    <a:pt x="234" y="315"/>
                  </a:cubicBezTo>
                  <a:cubicBezTo>
                    <a:pt x="267" y="281"/>
                    <a:pt x="334" y="214"/>
                    <a:pt x="367" y="214"/>
                  </a:cubicBezTo>
                  <a:cubicBezTo>
                    <a:pt x="391" y="191"/>
                    <a:pt x="431" y="167"/>
                    <a:pt x="464" y="167"/>
                  </a:cubicBezTo>
                  <a:close/>
                  <a:moveTo>
                    <a:pt x="510" y="0"/>
                  </a:moveTo>
                  <a:cubicBezTo>
                    <a:pt x="464" y="0"/>
                    <a:pt x="424" y="24"/>
                    <a:pt x="401" y="48"/>
                  </a:cubicBezTo>
                  <a:cubicBezTo>
                    <a:pt x="300" y="81"/>
                    <a:pt x="267" y="148"/>
                    <a:pt x="200" y="214"/>
                  </a:cubicBezTo>
                  <a:cubicBezTo>
                    <a:pt x="167" y="281"/>
                    <a:pt x="134" y="348"/>
                    <a:pt x="100" y="415"/>
                  </a:cubicBezTo>
                  <a:lnTo>
                    <a:pt x="100" y="281"/>
                  </a:lnTo>
                  <a:cubicBezTo>
                    <a:pt x="100" y="248"/>
                    <a:pt x="67" y="248"/>
                    <a:pt x="67" y="248"/>
                  </a:cubicBezTo>
                  <a:lnTo>
                    <a:pt x="34" y="248"/>
                  </a:lnTo>
                  <a:cubicBezTo>
                    <a:pt x="0" y="281"/>
                    <a:pt x="0" y="315"/>
                    <a:pt x="0" y="348"/>
                  </a:cubicBezTo>
                  <a:lnTo>
                    <a:pt x="0" y="2082"/>
                  </a:lnTo>
                  <a:cubicBezTo>
                    <a:pt x="0" y="2149"/>
                    <a:pt x="0" y="2149"/>
                    <a:pt x="34" y="2149"/>
                  </a:cubicBezTo>
                  <a:lnTo>
                    <a:pt x="67" y="2149"/>
                  </a:lnTo>
                  <a:cubicBezTo>
                    <a:pt x="67" y="2116"/>
                    <a:pt x="100" y="2082"/>
                    <a:pt x="100" y="2049"/>
                  </a:cubicBezTo>
                  <a:lnTo>
                    <a:pt x="100" y="1415"/>
                  </a:lnTo>
                  <a:cubicBezTo>
                    <a:pt x="134" y="1482"/>
                    <a:pt x="167" y="1482"/>
                    <a:pt x="200" y="1515"/>
                  </a:cubicBezTo>
                  <a:cubicBezTo>
                    <a:pt x="267" y="1515"/>
                    <a:pt x="334" y="1515"/>
                    <a:pt x="401" y="1482"/>
                  </a:cubicBezTo>
                  <a:cubicBezTo>
                    <a:pt x="434" y="1415"/>
                    <a:pt x="501" y="1382"/>
                    <a:pt x="567" y="1315"/>
                  </a:cubicBezTo>
                  <a:cubicBezTo>
                    <a:pt x="601" y="1249"/>
                    <a:pt x="634" y="1182"/>
                    <a:pt x="667" y="1115"/>
                  </a:cubicBezTo>
                  <a:cubicBezTo>
                    <a:pt x="701" y="1048"/>
                    <a:pt x="701" y="948"/>
                    <a:pt x="734" y="882"/>
                  </a:cubicBezTo>
                  <a:cubicBezTo>
                    <a:pt x="767" y="782"/>
                    <a:pt x="767" y="715"/>
                    <a:pt x="767" y="648"/>
                  </a:cubicBezTo>
                  <a:lnTo>
                    <a:pt x="767" y="448"/>
                  </a:lnTo>
                  <a:cubicBezTo>
                    <a:pt x="734" y="381"/>
                    <a:pt x="734" y="315"/>
                    <a:pt x="734" y="248"/>
                  </a:cubicBezTo>
                  <a:cubicBezTo>
                    <a:pt x="701" y="181"/>
                    <a:pt x="701" y="114"/>
                    <a:pt x="667" y="81"/>
                  </a:cubicBezTo>
                  <a:cubicBezTo>
                    <a:pt x="634" y="48"/>
                    <a:pt x="601" y="14"/>
                    <a:pt x="567" y="14"/>
                  </a:cubicBezTo>
                  <a:cubicBezTo>
                    <a:pt x="548" y="5"/>
                    <a:pt x="528" y="0"/>
                    <a:pt x="5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6"/>
            <p:cNvSpPr/>
            <p:nvPr/>
          </p:nvSpPr>
          <p:spPr>
            <a:xfrm>
              <a:off x="3008150" y="2165325"/>
              <a:ext cx="4200" cy="30875"/>
            </a:xfrm>
            <a:custGeom>
              <a:avLst/>
              <a:gdLst/>
              <a:ahLst/>
              <a:cxnLst/>
              <a:rect l="l" t="t" r="r" b="b"/>
              <a:pathLst>
                <a:path w="168" h="1235" extrusionOk="0">
                  <a:moveTo>
                    <a:pt x="101" y="1"/>
                  </a:moveTo>
                  <a:lnTo>
                    <a:pt x="34" y="67"/>
                  </a:lnTo>
                  <a:cubicBezTo>
                    <a:pt x="34" y="67"/>
                    <a:pt x="1" y="67"/>
                    <a:pt x="1" y="101"/>
                  </a:cubicBezTo>
                  <a:cubicBezTo>
                    <a:pt x="1" y="101"/>
                    <a:pt x="1" y="134"/>
                    <a:pt x="1" y="134"/>
                  </a:cubicBezTo>
                  <a:lnTo>
                    <a:pt x="1" y="267"/>
                  </a:lnTo>
                  <a:cubicBezTo>
                    <a:pt x="1" y="301"/>
                    <a:pt x="34" y="301"/>
                    <a:pt x="34" y="301"/>
                  </a:cubicBezTo>
                  <a:lnTo>
                    <a:pt x="134" y="267"/>
                  </a:lnTo>
                  <a:cubicBezTo>
                    <a:pt x="134" y="267"/>
                    <a:pt x="134" y="234"/>
                    <a:pt x="167" y="234"/>
                  </a:cubicBezTo>
                  <a:cubicBezTo>
                    <a:pt x="167" y="201"/>
                    <a:pt x="167" y="201"/>
                    <a:pt x="167" y="167"/>
                  </a:cubicBezTo>
                  <a:lnTo>
                    <a:pt x="134" y="67"/>
                  </a:lnTo>
                  <a:lnTo>
                    <a:pt x="134" y="1"/>
                  </a:lnTo>
                  <a:close/>
                  <a:moveTo>
                    <a:pt x="101" y="935"/>
                  </a:moveTo>
                  <a:lnTo>
                    <a:pt x="34" y="1001"/>
                  </a:lnTo>
                  <a:cubicBezTo>
                    <a:pt x="34" y="1001"/>
                    <a:pt x="1" y="1001"/>
                    <a:pt x="1" y="1035"/>
                  </a:cubicBezTo>
                  <a:cubicBezTo>
                    <a:pt x="1" y="1035"/>
                    <a:pt x="1" y="1068"/>
                    <a:pt x="1" y="1068"/>
                  </a:cubicBezTo>
                  <a:lnTo>
                    <a:pt x="1" y="1201"/>
                  </a:lnTo>
                  <a:cubicBezTo>
                    <a:pt x="1" y="1235"/>
                    <a:pt x="34" y="1235"/>
                    <a:pt x="34" y="1235"/>
                  </a:cubicBezTo>
                  <a:lnTo>
                    <a:pt x="134" y="1201"/>
                  </a:lnTo>
                  <a:cubicBezTo>
                    <a:pt x="134" y="1168"/>
                    <a:pt x="134" y="1168"/>
                    <a:pt x="167" y="1168"/>
                  </a:cubicBezTo>
                  <a:cubicBezTo>
                    <a:pt x="167" y="1135"/>
                    <a:pt x="167" y="1135"/>
                    <a:pt x="167" y="1101"/>
                  </a:cubicBezTo>
                  <a:lnTo>
                    <a:pt x="134" y="968"/>
                  </a:lnTo>
                  <a:cubicBezTo>
                    <a:pt x="134" y="968"/>
                    <a:pt x="167" y="935"/>
                    <a:pt x="134" y="93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6"/>
            <p:cNvSpPr/>
            <p:nvPr/>
          </p:nvSpPr>
          <p:spPr>
            <a:xfrm>
              <a:off x="3016500" y="2131125"/>
              <a:ext cx="17525" cy="65075"/>
            </a:xfrm>
            <a:custGeom>
              <a:avLst/>
              <a:gdLst/>
              <a:ahLst/>
              <a:cxnLst/>
              <a:rect l="l" t="t" r="r" b="b"/>
              <a:pathLst>
                <a:path w="701" h="2603" extrusionOk="0">
                  <a:moveTo>
                    <a:pt x="634" y="1"/>
                  </a:moveTo>
                  <a:cubicBezTo>
                    <a:pt x="634" y="1"/>
                    <a:pt x="601" y="1"/>
                    <a:pt x="601" y="34"/>
                  </a:cubicBezTo>
                  <a:lnTo>
                    <a:pt x="601" y="68"/>
                  </a:lnTo>
                  <a:lnTo>
                    <a:pt x="34" y="2569"/>
                  </a:lnTo>
                  <a:cubicBezTo>
                    <a:pt x="0" y="2569"/>
                    <a:pt x="0" y="2569"/>
                    <a:pt x="34" y="2603"/>
                  </a:cubicBezTo>
                  <a:lnTo>
                    <a:pt x="100" y="2603"/>
                  </a:lnTo>
                  <a:cubicBezTo>
                    <a:pt x="100" y="2569"/>
                    <a:pt x="100" y="2569"/>
                    <a:pt x="100" y="2569"/>
                  </a:cubicBezTo>
                  <a:lnTo>
                    <a:pt x="701" y="68"/>
                  </a:lnTo>
                  <a:cubicBezTo>
                    <a:pt x="701" y="34"/>
                    <a:pt x="701" y="34"/>
                    <a:pt x="701" y="34"/>
                  </a:cubicBezTo>
                  <a:cubicBezTo>
                    <a:pt x="701" y="1"/>
                    <a:pt x="701" y="1"/>
                    <a:pt x="7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6"/>
            <p:cNvSpPr/>
            <p:nvPr/>
          </p:nvSpPr>
          <p:spPr>
            <a:xfrm>
              <a:off x="3028175" y="2124475"/>
              <a:ext cx="17525" cy="65900"/>
            </a:xfrm>
            <a:custGeom>
              <a:avLst/>
              <a:gdLst/>
              <a:ahLst/>
              <a:cxnLst/>
              <a:rect l="l" t="t" r="r" b="b"/>
              <a:pathLst>
                <a:path w="701" h="2636" extrusionOk="0">
                  <a:moveTo>
                    <a:pt x="634" y="0"/>
                  </a:moveTo>
                  <a:cubicBezTo>
                    <a:pt x="601" y="0"/>
                    <a:pt x="601" y="33"/>
                    <a:pt x="601" y="33"/>
                  </a:cubicBezTo>
                  <a:lnTo>
                    <a:pt x="601" y="67"/>
                  </a:lnTo>
                  <a:lnTo>
                    <a:pt x="0" y="2569"/>
                  </a:lnTo>
                  <a:lnTo>
                    <a:pt x="0" y="2602"/>
                  </a:lnTo>
                  <a:cubicBezTo>
                    <a:pt x="0" y="2602"/>
                    <a:pt x="0" y="2602"/>
                    <a:pt x="0" y="2635"/>
                  </a:cubicBezTo>
                  <a:lnTo>
                    <a:pt x="67" y="2635"/>
                  </a:lnTo>
                  <a:lnTo>
                    <a:pt x="100" y="2602"/>
                  </a:lnTo>
                  <a:lnTo>
                    <a:pt x="100" y="2569"/>
                  </a:lnTo>
                  <a:lnTo>
                    <a:pt x="667" y="67"/>
                  </a:lnTo>
                  <a:cubicBezTo>
                    <a:pt x="667" y="33"/>
                    <a:pt x="667" y="33"/>
                    <a:pt x="667" y="33"/>
                  </a:cubicBezTo>
                  <a:cubicBezTo>
                    <a:pt x="701" y="0"/>
                    <a:pt x="701" y="0"/>
                    <a:pt x="6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6"/>
            <p:cNvSpPr/>
            <p:nvPr/>
          </p:nvSpPr>
          <p:spPr>
            <a:xfrm>
              <a:off x="3049025" y="2124475"/>
              <a:ext cx="30025" cy="47550"/>
            </a:xfrm>
            <a:custGeom>
              <a:avLst/>
              <a:gdLst/>
              <a:ahLst/>
              <a:cxnLst/>
              <a:rect l="l" t="t" r="r" b="b"/>
              <a:pathLst>
                <a:path w="1201" h="1902" extrusionOk="0">
                  <a:moveTo>
                    <a:pt x="1034" y="0"/>
                  </a:moveTo>
                  <a:cubicBezTo>
                    <a:pt x="967" y="0"/>
                    <a:pt x="934" y="0"/>
                    <a:pt x="901" y="33"/>
                  </a:cubicBezTo>
                  <a:cubicBezTo>
                    <a:pt x="834" y="67"/>
                    <a:pt x="767" y="133"/>
                    <a:pt x="734" y="200"/>
                  </a:cubicBezTo>
                  <a:cubicBezTo>
                    <a:pt x="667" y="267"/>
                    <a:pt x="634" y="367"/>
                    <a:pt x="601" y="434"/>
                  </a:cubicBezTo>
                  <a:cubicBezTo>
                    <a:pt x="601" y="400"/>
                    <a:pt x="534" y="334"/>
                    <a:pt x="500" y="334"/>
                  </a:cubicBezTo>
                  <a:cubicBezTo>
                    <a:pt x="473" y="320"/>
                    <a:pt x="445" y="312"/>
                    <a:pt x="420" y="312"/>
                  </a:cubicBezTo>
                  <a:cubicBezTo>
                    <a:pt x="384" y="312"/>
                    <a:pt x="353" y="328"/>
                    <a:pt x="334" y="367"/>
                  </a:cubicBezTo>
                  <a:cubicBezTo>
                    <a:pt x="267" y="400"/>
                    <a:pt x="234" y="434"/>
                    <a:pt x="200" y="500"/>
                  </a:cubicBezTo>
                  <a:cubicBezTo>
                    <a:pt x="134" y="534"/>
                    <a:pt x="100" y="600"/>
                    <a:pt x="67" y="667"/>
                  </a:cubicBezTo>
                  <a:lnTo>
                    <a:pt x="100" y="567"/>
                  </a:lnTo>
                  <a:cubicBezTo>
                    <a:pt x="100" y="534"/>
                    <a:pt x="100" y="534"/>
                    <a:pt x="67" y="534"/>
                  </a:cubicBezTo>
                  <a:lnTo>
                    <a:pt x="33" y="534"/>
                  </a:lnTo>
                  <a:cubicBezTo>
                    <a:pt x="33" y="534"/>
                    <a:pt x="0" y="567"/>
                    <a:pt x="0" y="600"/>
                  </a:cubicBezTo>
                  <a:lnTo>
                    <a:pt x="0" y="1835"/>
                  </a:lnTo>
                  <a:cubicBezTo>
                    <a:pt x="0" y="1868"/>
                    <a:pt x="33" y="1901"/>
                    <a:pt x="33" y="1901"/>
                  </a:cubicBezTo>
                  <a:lnTo>
                    <a:pt x="67" y="1901"/>
                  </a:lnTo>
                  <a:cubicBezTo>
                    <a:pt x="100" y="1868"/>
                    <a:pt x="134" y="1835"/>
                    <a:pt x="100" y="1801"/>
                  </a:cubicBezTo>
                  <a:lnTo>
                    <a:pt x="100" y="1067"/>
                  </a:lnTo>
                  <a:cubicBezTo>
                    <a:pt x="100" y="967"/>
                    <a:pt x="134" y="901"/>
                    <a:pt x="134" y="834"/>
                  </a:cubicBezTo>
                  <a:cubicBezTo>
                    <a:pt x="167" y="767"/>
                    <a:pt x="167" y="734"/>
                    <a:pt x="200" y="667"/>
                  </a:cubicBezTo>
                  <a:cubicBezTo>
                    <a:pt x="200" y="634"/>
                    <a:pt x="234" y="600"/>
                    <a:pt x="267" y="567"/>
                  </a:cubicBezTo>
                  <a:cubicBezTo>
                    <a:pt x="300" y="534"/>
                    <a:pt x="300" y="500"/>
                    <a:pt x="334" y="500"/>
                  </a:cubicBezTo>
                  <a:cubicBezTo>
                    <a:pt x="367" y="467"/>
                    <a:pt x="400" y="467"/>
                    <a:pt x="434" y="467"/>
                  </a:cubicBezTo>
                  <a:cubicBezTo>
                    <a:pt x="467" y="467"/>
                    <a:pt x="500" y="467"/>
                    <a:pt x="500" y="500"/>
                  </a:cubicBezTo>
                  <a:cubicBezTo>
                    <a:pt x="534" y="500"/>
                    <a:pt x="567" y="567"/>
                    <a:pt x="567" y="600"/>
                  </a:cubicBezTo>
                  <a:cubicBezTo>
                    <a:pt x="567" y="667"/>
                    <a:pt x="567" y="734"/>
                    <a:pt x="567" y="801"/>
                  </a:cubicBezTo>
                  <a:lnTo>
                    <a:pt x="567" y="1534"/>
                  </a:lnTo>
                  <a:cubicBezTo>
                    <a:pt x="567" y="1568"/>
                    <a:pt x="601" y="1568"/>
                    <a:pt x="634" y="1568"/>
                  </a:cubicBezTo>
                  <a:cubicBezTo>
                    <a:pt x="667" y="1568"/>
                    <a:pt x="701" y="1534"/>
                    <a:pt x="667" y="1501"/>
                  </a:cubicBezTo>
                  <a:lnTo>
                    <a:pt x="667" y="767"/>
                  </a:lnTo>
                  <a:cubicBezTo>
                    <a:pt x="667" y="667"/>
                    <a:pt x="667" y="600"/>
                    <a:pt x="667" y="534"/>
                  </a:cubicBezTo>
                  <a:cubicBezTo>
                    <a:pt x="701" y="467"/>
                    <a:pt x="701" y="400"/>
                    <a:pt x="734" y="367"/>
                  </a:cubicBezTo>
                  <a:cubicBezTo>
                    <a:pt x="767" y="300"/>
                    <a:pt x="801" y="267"/>
                    <a:pt x="801" y="234"/>
                  </a:cubicBezTo>
                  <a:cubicBezTo>
                    <a:pt x="834" y="200"/>
                    <a:pt x="867" y="200"/>
                    <a:pt x="901" y="167"/>
                  </a:cubicBezTo>
                  <a:cubicBezTo>
                    <a:pt x="934" y="167"/>
                    <a:pt x="934" y="133"/>
                    <a:pt x="967" y="133"/>
                  </a:cubicBezTo>
                  <a:cubicBezTo>
                    <a:pt x="1001" y="133"/>
                    <a:pt x="1034" y="167"/>
                    <a:pt x="1068" y="167"/>
                  </a:cubicBezTo>
                  <a:cubicBezTo>
                    <a:pt x="1068" y="200"/>
                    <a:pt x="1101" y="234"/>
                    <a:pt x="1101" y="267"/>
                  </a:cubicBezTo>
                  <a:cubicBezTo>
                    <a:pt x="1101" y="334"/>
                    <a:pt x="1101" y="400"/>
                    <a:pt x="1101" y="500"/>
                  </a:cubicBezTo>
                  <a:lnTo>
                    <a:pt x="1101" y="1234"/>
                  </a:lnTo>
                  <a:cubicBezTo>
                    <a:pt x="1101" y="1268"/>
                    <a:pt x="1134" y="1268"/>
                    <a:pt x="1134" y="1268"/>
                  </a:cubicBezTo>
                  <a:lnTo>
                    <a:pt x="1168" y="1268"/>
                  </a:lnTo>
                  <a:cubicBezTo>
                    <a:pt x="1201" y="1234"/>
                    <a:pt x="1201" y="1201"/>
                    <a:pt x="1201" y="1201"/>
                  </a:cubicBezTo>
                  <a:lnTo>
                    <a:pt x="1201" y="400"/>
                  </a:lnTo>
                  <a:cubicBezTo>
                    <a:pt x="1201" y="334"/>
                    <a:pt x="1201" y="267"/>
                    <a:pt x="1201" y="167"/>
                  </a:cubicBezTo>
                  <a:cubicBezTo>
                    <a:pt x="1168" y="133"/>
                    <a:pt x="1168" y="67"/>
                    <a:pt x="1134" y="33"/>
                  </a:cubicBezTo>
                  <a:cubicBezTo>
                    <a:pt x="1101" y="0"/>
                    <a:pt x="1068" y="0"/>
                    <a:pt x="10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6"/>
            <p:cNvSpPr/>
            <p:nvPr/>
          </p:nvSpPr>
          <p:spPr>
            <a:xfrm>
              <a:off x="3084050" y="2106950"/>
              <a:ext cx="19200" cy="55075"/>
            </a:xfrm>
            <a:custGeom>
              <a:avLst/>
              <a:gdLst/>
              <a:ahLst/>
              <a:cxnLst/>
              <a:rect l="l" t="t" r="r" b="b"/>
              <a:pathLst>
                <a:path w="768" h="2203" extrusionOk="0">
                  <a:moveTo>
                    <a:pt x="734" y="1"/>
                  </a:moveTo>
                  <a:lnTo>
                    <a:pt x="701" y="34"/>
                  </a:lnTo>
                  <a:lnTo>
                    <a:pt x="667" y="34"/>
                  </a:lnTo>
                  <a:cubicBezTo>
                    <a:pt x="667" y="67"/>
                    <a:pt x="667" y="67"/>
                    <a:pt x="667" y="67"/>
                  </a:cubicBezTo>
                  <a:lnTo>
                    <a:pt x="367" y="1301"/>
                  </a:lnTo>
                  <a:lnTo>
                    <a:pt x="100" y="401"/>
                  </a:lnTo>
                  <a:lnTo>
                    <a:pt x="67" y="401"/>
                  </a:lnTo>
                  <a:lnTo>
                    <a:pt x="33" y="434"/>
                  </a:lnTo>
                  <a:lnTo>
                    <a:pt x="0" y="468"/>
                  </a:lnTo>
                  <a:cubicBezTo>
                    <a:pt x="0" y="468"/>
                    <a:pt x="0" y="501"/>
                    <a:pt x="0" y="501"/>
                  </a:cubicBezTo>
                  <a:cubicBezTo>
                    <a:pt x="0" y="534"/>
                    <a:pt x="0" y="534"/>
                    <a:pt x="0" y="568"/>
                  </a:cubicBezTo>
                  <a:lnTo>
                    <a:pt x="334" y="1568"/>
                  </a:lnTo>
                  <a:lnTo>
                    <a:pt x="200" y="2102"/>
                  </a:lnTo>
                  <a:lnTo>
                    <a:pt x="200" y="2169"/>
                  </a:lnTo>
                  <a:cubicBezTo>
                    <a:pt x="200" y="2169"/>
                    <a:pt x="200" y="2202"/>
                    <a:pt x="200" y="2202"/>
                  </a:cubicBezTo>
                  <a:lnTo>
                    <a:pt x="267" y="2202"/>
                  </a:lnTo>
                  <a:lnTo>
                    <a:pt x="300" y="2169"/>
                  </a:lnTo>
                  <a:lnTo>
                    <a:pt x="300" y="2135"/>
                  </a:lnTo>
                  <a:lnTo>
                    <a:pt x="767" y="101"/>
                  </a:lnTo>
                  <a:lnTo>
                    <a:pt x="767" y="34"/>
                  </a:lnTo>
                  <a:cubicBezTo>
                    <a:pt x="767" y="34"/>
                    <a:pt x="767" y="1"/>
                    <a:pt x="7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6"/>
            <p:cNvSpPr/>
            <p:nvPr/>
          </p:nvSpPr>
          <p:spPr>
            <a:xfrm>
              <a:off x="3109050" y="2096950"/>
              <a:ext cx="19225" cy="53400"/>
            </a:xfrm>
            <a:custGeom>
              <a:avLst/>
              <a:gdLst/>
              <a:ahLst/>
              <a:cxnLst/>
              <a:rect l="l" t="t" r="r" b="b"/>
              <a:pathLst>
                <a:path w="769" h="2136" extrusionOk="0">
                  <a:moveTo>
                    <a:pt x="501" y="167"/>
                  </a:moveTo>
                  <a:cubicBezTo>
                    <a:pt x="535" y="167"/>
                    <a:pt x="568" y="200"/>
                    <a:pt x="568" y="234"/>
                  </a:cubicBezTo>
                  <a:cubicBezTo>
                    <a:pt x="601" y="267"/>
                    <a:pt x="635" y="300"/>
                    <a:pt x="635" y="367"/>
                  </a:cubicBezTo>
                  <a:cubicBezTo>
                    <a:pt x="635" y="401"/>
                    <a:pt x="635" y="467"/>
                    <a:pt x="635" y="534"/>
                  </a:cubicBezTo>
                  <a:lnTo>
                    <a:pt x="635" y="667"/>
                  </a:lnTo>
                  <a:cubicBezTo>
                    <a:pt x="635" y="734"/>
                    <a:pt x="635" y="801"/>
                    <a:pt x="635" y="868"/>
                  </a:cubicBezTo>
                  <a:cubicBezTo>
                    <a:pt x="601" y="934"/>
                    <a:pt x="601" y="1001"/>
                    <a:pt x="568" y="1068"/>
                  </a:cubicBezTo>
                  <a:cubicBezTo>
                    <a:pt x="568" y="1101"/>
                    <a:pt x="535" y="1168"/>
                    <a:pt x="501" y="1201"/>
                  </a:cubicBezTo>
                  <a:cubicBezTo>
                    <a:pt x="468" y="1268"/>
                    <a:pt x="434" y="1301"/>
                    <a:pt x="368" y="1335"/>
                  </a:cubicBezTo>
                  <a:cubicBezTo>
                    <a:pt x="334" y="1335"/>
                    <a:pt x="301" y="1368"/>
                    <a:pt x="268" y="1368"/>
                  </a:cubicBezTo>
                  <a:cubicBezTo>
                    <a:pt x="201" y="1335"/>
                    <a:pt x="201" y="1335"/>
                    <a:pt x="168" y="1301"/>
                  </a:cubicBezTo>
                  <a:cubicBezTo>
                    <a:pt x="134" y="1268"/>
                    <a:pt x="134" y="1234"/>
                    <a:pt x="101" y="1201"/>
                  </a:cubicBezTo>
                  <a:cubicBezTo>
                    <a:pt x="101" y="1134"/>
                    <a:pt x="101" y="1101"/>
                    <a:pt x="101" y="1034"/>
                  </a:cubicBezTo>
                  <a:lnTo>
                    <a:pt x="101" y="834"/>
                  </a:lnTo>
                  <a:lnTo>
                    <a:pt x="68" y="834"/>
                  </a:lnTo>
                  <a:cubicBezTo>
                    <a:pt x="101" y="767"/>
                    <a:pt x="101" y="701"/>
                    <a:pt x="101" y="667"/>
                  </a:cubicBezTo>
                  <a:cubicBezTo>
                    <a:pt x="134" y="601"/>
                    <a:pt x="134" y="534"/>
                    <a:pt x="168" y="467"/>
                  </a:cubicBezTo>
                  <a:cubicBezTo>
                    <a:pt x="201" y="434"/>
                    <a:pt x="201" y="367"/>
                    <a:pt x="234" y="334"/>
                  </a:cubicBezTo>
                  <a:cubicBezTo>
                    <a:pt x="268" y="267"/>
                    <a:pt x="334" y="234"/>
                    <a:pt x="368" y="200"/>
                  </a:cubicBezTo>
                  <a:cubicBezTo>
                    <a:pt x="401" y="167"/>
                    <a:pt x="468" y="167"/>
                    <a:pt x="501" y="167"/>
                  </a:cubicBezTo>
                  <a:close/>
                  <a:moveTo>
                    <a:pt x="568" y="0"/>
                  </a:moveTo>
                  <a:cubicBezTo>
                    <a:pt x="501" y="0"/>
                    <a:pt x="434" y="0"/>
                    <a:pt x="401" y="34"/>
                  </a:cubicBezTo>
                  <a:cubicBezTo>
                    <a:pt x="301" y="67"/>
                    <a:pt x="234" y="134"/>
                    <a:pt x="201" y="200"/>
                  </a:cubicBezTo>
                  <a:cubicBezTo>
                    <a:pt x="168" y="267"/>
                    <a:pt x="134" y="334"/>
                    <a:pt x="101" y="434"/>
                  </a:cubicBezTo>
                  <a:lnTo>
                    <a:pt x="101" y="300"/>
                  </a:lnTo>
                  <a:cubicBezTo>
                    <a:pt x="101" y="267"/>
                    <a:pt x="68" y="267"/>
                    <a:pt x="68" y="267"/>
                  </a:cubicBezTo>
                  <a:lnTo>
                    <a:pt x="34" y="267"/>
                  </a:lnTo>
                  <a:cubicBezTo>
                    <a:pt x="1" y="267"/>
                    <a:pt x="1" y="300"/>
                    <a:pt x="1" y="334"/>
                  </a:cubicBezTo>
                  <a:lnTo>
                    <a:pt x="1" y="2102"/>
                  </a:lnTo>
                  <a:cubicBezTo>
                    <a:pt x="1" y="2135"/>
                    <a:pt x="1" y="2135"/>
                    <a:pt x="34" y="2135"/>
                  </a:cubicBezTo>
                  <a:lnTo>
                    <a:pt x="68" y="2135"/>
                  </a:lnTo>
                  <a:cubicBezTo>
                    <a:pt x="68" y="2135"/>
                    <a:pt x="101" y="2102"/>
                    <a:pt x="101" y="2068"/>
                  </a:cubicBezTo>
                  <a:lnTo>
                    <a:pt x="101" y="1435"/>
                  </a:lnTo>
                  <a:cubicBezTo>
                    <a:pt x="134" y="1468"/>
                    <a:pt x="168" y="1501"/>
                    <a:pt x="201" y="1501"/>
                  </a:cubicBezTo>
                  <a:cubicBezTo>
                    <a:pt x="220" y="1511"/>
                    <a:pt x="240" y="1515"/>
                    <a:pt x="260" y="1515"/>
                  </a:cubicBezTo>
                  <a:cubicBezTo>
                    <a:pt x="307" y="1515"/>
                    <a:pt x="354" y="1492"/>
                    <a:pt x="401" y="1468"/>
                  </a:cubicBezTo>
                  <a:cubicBezTo>
                    <a:pt x="434" y="1435"/>
                    <a:pt x="501" y="1368"/>
                    <a:pt x="568" y="1335"/>
                  </a:cubicBezTo>
                  <a:cubicBezTo>
                    <a:pt x="601" y="1268"/>
                    <a:pt x="635" y="1201"/>
                    <a:pt x="668" y="1101"/>
                  </a:cubicBezTo>
                  <a:cubicBezTo>
                    <a:pt x="701" y="1034"/>
                    <a:pt x="701" y="968"/>
                    <a:pt x="735" y="868"/>
                  </a:cubicBezTo>
                  <a:cubicBezTo>
                    <a:pt x="768" y="801"/>
                    <a:pt x="768" y="701"/>
                    <a:pt x="768" y="634"/>
                  </a:cubicBezTo>
                  <a:lnTo>
                    <a:pt x="768" y="467"/>
                  </a:lnTo>
                  <a:cubicBezTo>
                    <a:pt x="735" y="401"/>
                    <a:pt x="735" y="300"/>
                    <a:pt x="735" y="234"/>
                  </a:cubicBezTo>
                  <a:cubicBezTo>
                    <a:pt x="701" y="200"/>
                    <a:pt x="701" y="134"/>
                    <a:pt x="668" y="67"/>
                  </a:cubicBezTo>
                  <a:cubicBezTo>
                    <a:pt x="635" y="34"/>
                    <a:pt x="601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6"/>
            <p:cNvSpPr/>
            <p:nvPr/>
          </p:nvSpPr>
          <p:spPr>
            <a:xfrm>
              <a:off x="3131575" y="2082775"/>
              <a:ext cx="17525" cy="40050"/>
            </a:xfrm>
            <a:custGeom>
              <a:avLst/>
              <a:gdLst/>
              <a:ahLst/>
              <a:cxnLst/>
              <a:rect l="l" t="t" r="r" b="b"/>
              <a:pathLst>
                <a:path w="701" h="1602" extrusionOk="0">
                  <a:moveTo>
                    <a:pt x="601" y="634"/>
                  </a:moveTo>
                  <a:lnTo>
                    <a:pt x="601" y="734"/>
                  </a:lnTo>
                  <a:cubicBezTo>
                    <a:pt x="601" y="801"/>
                    <a:pt x="601" y="901"/>
                    <a:pt x="601" y="968"/>
                  </a:cubicBezTo>
                  <a:cubicBezTo>
                    <a:pt x="568" y="1034"/>
                    <a:pt x="568" y="1101"/>
                    <a:pt x="534" y="1168"/>
                  </a:cubicBezTo>
                  <a:cubicBezTo>
                    <a:pt x="501" y="1201"/>
                    <a:pt x="467" y="1268"/>
                    <a:pt x="434" y="1301"/>
                  </a:cubicBezTo>
                  <a:cubicBezTo>
                    <a:pt x="401" y="1334"/>
                    <a:pt x="367" y="1368"/>
                    <a:pt x="334" y="1401"/>
                  </a:cubicBezTo>
                  <a:lnTo>
                    <a:pt x="234" y="1401"/>
                  </a:lnTo>
                  <a:cubicBezTo>
                    <a:pt x="217" y="1418"/>
                    <a:pt x="201" y="1426"/>
                    <a:pt x="188" y="1426"/>
                  </a:cubicBezTo>
                  <a:cubicBezTo>
                    <a:pt x="176" y="1426"/>
                    <a:pt x="167" y="1418"/>
                    <a:pt x="167" y="1401"/>
                  </a:cubicBezTo>
                  <a:cubicBezTo>
                    <a:pt x="134" y="1401"/>
                    <a:pt x="101" y="1401"/>
                    <a:pt x="101" y="1368"/>
                  </a:cubicBezTo>
                  <a:cubicBezTo>
                    <a:pt x="101" y="1334"/>
                    <a:pt x="101" y="1301"/>
                    <a:pt x="101" y="1268"/>
                  </a:cubicBezTo>
                  <a:cubicBezTo>
                    <a:pt x="134" y="1068"/>
                    <a:pt x="234" y="901"/>
                    <a:pt x="401" y="834"/>
                  </a:cubicBezTo>
                  <a:lnTo>
                    <a:pt x="601" y="634"/>
                  </a:lnTo>
                  <a:close/>
                  <a:moveTo>
                    <a:pt x="568" y="0"/>
                  </a:moveTo>
                  <a:cubicBezTo>
                    <a:pt x="501" y="34"/>
                    <a:pt x="434" y="34"/>
                    <a:pt x="401" y="67"/>
                  </a:cubicBezTo>
                  <a:cubicBezTo>
                    <a:pt x="334" y="100"/>
                    <a:pt x="267" y="134"/>
                    <a:pt x="234" y="200"/>
                  </a:cubicBezTo>
                  <a:cubicBezTo>
                    <a:pt x="201" y="234"/>
                    <a:pt x="167" y="300"/>
                    <a:pt x="134" y="334"/>
                  </a:cubicBezTo>
                  <a:cubicBezTo>
                    <a:pt x="134" y="400"/>
                    <a:pt x="101" y="434"/>
                    <a:pt x="101" y="467"/>
                  </a:cubicBezTo>
                  <a:cubicBezTo>
                    <a:pt x="67" y="501"/>
                    <a:pt x="67" y="567"/>
                    <a:pt x="101" y="567"/>
                  </a:cubicBezTo>
                  <a:lnTo>
                    <a:pt x="101" y="634"/>
                  </a:lnTo>
                  <a:lnTo>
                    <a:pt x="134" y="634"/>
                  </a:lnTo>
                  <a:cubicBezTo>
                    <a:pt x="134" y="601"/>
                    <a:pt x="167" y="601"/>
                    <a:pt x="167" y="601"/>
                  </a:cubicBezTo>
                  <a:cubicBezTo>
                    <a:pt x="167" y="567"/>
                    <a:pt x="167" y="567"/>
                    <a:pt x="167" y="534"/>
                  </a:cubicBezTo>
                  <a:cubicBezTo>
                    <a:pt x="167" y="501"/>
                    <a:pt x="201" y="434"/>
                    <a:pt x="234" y="367"/>
                  </a:cubicBezTo>
                  <a:cubicBezTo>
                    <a:pt x="267" y="334"/>
                    <a:pt x="334" y="267"/>
                    <a:pt x="367" y="234"/>
                  </a:cubicBezTo>
                  <a:cubicBezTo>
                    <a:pt x="467" y="200"/>
                    <a:pt x="534" y="200"/>
                    <a:pt x="568" y="200"/>
                  </a:cubicBezTo>
                  <a:cubicBezTo>
                    <a:pt x="601" y="267"/>
                    <a:pt x="634" y="334"/>
                    <a:pt x="601" y="400"/>
                  </a:cubicBezTo>
                  <a:lnTo>
                    <a:pt x="601" y="501"/>
                  </a:lnTo>
                  <a:lnTo>
                    <a:pt x="334" y="701"/>
                  </a:lnTo>
                  <a:cubicBezTo>
                    <a:pt x="301" y="767"/>
                    <a:pt x="234" y="801"/>
                    <a:pt x="201" y="834"/>
                  </a:cubicBezTo>
                  <a:cubicBezTo>
                    <a:pt x="167" y="901"/>
                    <a:pt x="134" y="934"/>
                    <a:pt x="101" y="1001"/>
                  </a:cubicBezTo>
                  <a:cubicBezTo>
                    <a:pt x="67" y="1034"/>
                    <a:pt x="34" y="1101"/>
                    <a:pt x="34" y="1168"/>
                  </a:cubicBezTo>
                  <a:cubicBezTo>
                    <a:pt x="0" y="1201"/>
                    <a:pt x="0" y="1268"/>
                    <a:pt x="0" y="1334"/>
                  </a:cubicBezTo>
                  <a:cubicBezTo>
                    <a:pt x="0" y="1368"/>
                    <a:pt x="0" y="1435"/>
                    <a:pt x="34" y="1468"/>
                  </a:cubicBezTo>
                  <a:cubicBezTo>
                    <a:pt x="34" y="1501"/>
                    <a:pt x="67" y="1535"/>
                    <a:pt x="101" y="1568"/>
                  </a:cubicBezTo>
                  <a:cubicBezTo>
                    <a:pt x="134" y="1568"/>
                    <a:pt x="167" y="1601"/>
                    <a:pt x="201" y="1601"/>
                  </a:cubicBezTo>
                  <a:cubicBezTo>
                    <a:pt x="234" y="1601"/>
                    <a:pt x="267" y="1568"/>
                    <a:pt x="301" y="1535"/>
                  </a:cubicBezTo>
                  <a:cubicBezTo>
                    <a:pt x="367" y="1535"/>
                    <a:pt x="401" y="1501"/>
                    <a:pt x="434" y="1468"/>
                  </a:cubicBezTo>
                  <a:cubicBezTo>
                    <a:pt x="467" y="1435"/>
                    <a:pt x="501" y="1401"/>
                    <a:pt x="501" y="1368"/>
                  </a:cubicBezTo>
                  <a:cubicBezTo>
                    <a:pt x="534" y="1334"/>
                    <a:pt x="568" y="1301"/>
                    <a:pt x="568" y="1268"/>
                  </a:cubicBezTo>
                  <a:cubicBezTo>
                    <a:pt x="601" y="1234"/>
                    <a:pt x="601" y="1201"/>
                    <a:pt x="601" y="1168"/>
                  </a:cubicBezTo>
                  <a:lnTo>
                    <a:pt x="601" y="1301"/>
                  </a:lnTo>
                  <a:cubicBezTo>
                    <a:pt x="601" y="1301"/>
                    <a:pt x="634" y="1334"/>
                    <a:pt x="668" y="1334"/>
                  </a:cubicBezTo>
                  <a:lnTo>
                    <a:pt x="668" y="1301"/>
                  </a:lnTo>
                  <a:cubicBezTo>
                    <a:pt x="701" y="1268"/>
                    <a:pt x="701" y="1234"/>
                    <a:pt x="701" y="1201"/>
                  </a:cubicBezTo>
                  <a:lnTo>
                    <a:pt x="701" y="334"/>
                  </a:lnTo>
                  <a:cubicBezTo>
                    <a:pt x="701" y="300"/>
                    <a:pt x="701" y="234"/>
                    <a:pt x="701" y="200"/>
                  </a:cubicBezTo>
                  <a:cubicBezTo>
                    <a:pt x="701" y="134"/>
                    <a:pt x="701" y="100"/>
                    <a:pt x="668" y="67"/>
                  </a:cubicBezTo>
                  <a:cubicBezTo>
                    <a:pt x="634" y="34"/>
                    <a:pt x="601" y="34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6"/>
            <p:cNvSpPr/>
            <p:nvPr/>
          </p:nvSpPr>
          <p:spPr>
            <a:xfrm>
              <a:off x="3154925" y="2066925"/>
              <a:ext cx="19200" cy="55900"/>
            </a:xfrm>
            <a:custGeom>
              <a:avLst/>
              <a:gdLst/>
              <a:ahLst/>
              <a:cxnLst/>
              <a:rect l="l" t="t" r="r" b="b"/>
              <a:pathLst>
                <a:path w="768" h="2236" extrusionOk="0">
                  <a:moveTo>
                    <a:pt x="534" y="267"/>
                  </a:moveTo>
                  <a:cubicBezTo>
                    <a:pt x="568" y="301"/>
                    <a:pt x="601" y="301"/>
                    <a:pt x="601" y="334"/>
                  </a:cubicBezTo>
                  <a:cubicBezTo>
                    <a:pt x="634" y="367"/>
                    <a:pt x="668" y="401"/>
                    <a:pt x="668" y="467"/>
                  </a:cubicBezTo>
                  <a:cubicBezTo>
                    <a:pt x="668" y="501"/>
                    <a:pt x="668" y="567"/>
                    <a:pt x="668" y="601"/>
                  </a:cubicBezTo>
                  <a:lnTo>
                    <a:pt x="668" y="668"/>
                  </a:lnTo>
                  <a:cubicBezTo>
                    <a:pt x="668" y="668"/>
                    <a:pt x="668" y="668"/>
                    <a:pt x="668" y="701"/>
                  </a:cubicBezTo>
                  <a:lnTo>
                    <a:pt x="668" y="801"/>
                  </a:lnTo>
                  <a:cubicBezTo>
                    <a:pt x="668" y="934"/>
                    <a:pt x="668" y="1034"/>
                    <a:pt x="601" y="1168"/>
                  </a:cubicBezTo>
                  <a:cubicBezTo>
                    <a:pt x="601" y="1201"/>
                    <a:pt x="568" y="1268"/>
                    <a:pt x="534" y="1301"/>
                  </a:cubicBezTo>
                  <a:cubicBezTo>
                    <a:pt x="501" y="1368"/>
                    <a:pt x="467" y="1401"/>
                    <a:pt x="401" y="1435"/>
                  </a:cubicBezTo>
                  <a:cubicBezTo>
                    <a:pt x="367" y="1468"/>
                    <a:pt x="334" y="1468"/>
                    <a:pt x="267" y="1468"/>
                  </a:cubicBezTo>
                  <a:cubicBezTo>
                    <a:pt x="234" y="1468"/>
                    <a:pt x="201" y="1435"/>
                    <a:pt x="201" y="1401"/>
                  </a:cubicBezTo>
                  <a:cubicBezTo>
                    <a:pt x="167" y="1368"/>
                    <a:pt x="167" y="1335"/>
                    <a:pt x="134" y="1268"/>
                  </a:cubicBezTo>
                  <a:cubicBezTo>
                    <a:pt x="134" y="1235"/>
                    <a:pt x="134" y="1168"/>
                    <a:pt x="134" y="1101"/>
                  </a:cubicBezTo>
                  <a:lnTo>
                    <a:pt x="134" y="968"/>
                  </a:lnTo>
                  <a:cubicBezTo>
                    <a:pt x="134" y="901"/>
                    <a:pt x="134" y="834"/>
                    <a:pt x="134" y="768"/>
                  </a:cubicBezTo>
                  <a:cubicBezTo>
                    <a:pt x="167" y="701"/>
                    <a:pt x="167" y="634"/>
                    <a:pt x="201" y="567"/>
                  </a:cubicBezTo>
                  <a:cubicBezTo>
                    <a:pt x="201" y="534"/>
                    <a:pt x="234" y="467"/>
                    <a:pt x="267" y="434"/>
                  </a:cubicBezTo>
                  <a:cubicBezTo>
                    <a:pt x="301" y="367"/>
                    <a:pt x="367" y="334"/>
                    <a:pt x="401" y="301"/>
                  </a:cubicBezTo>
                  <a:cubicBezTo>
                    <a:pt x="434" y="267"/>
                    <a:pt x="501" y="267"/>
                    <a:pt x="534" y="267"/>
                  </a:cubicBezTo>
                  <a:close/>
                  <a:moveTo>
                    <a:pt x="701" y="0"/>
                  </a:moveTo>
                  <a:cubicBezTo>
                    <a:pt x="668" y="34"/>
                    <a:pt x="668" y="34"/>
                    <a:pt x="668" y="34"/>
                  </a:cubicBezTo>
                  <a:cubicBezTo>
                    <a:pt x="668" y="67"/>
                    <a:pt x="668" y="100"/>
                    <a:pt x="668" y="100"/>
                  </a:cubicBezTo>
                  <a:lnTo>
                    <a:pt x="668" y="234"/>
                  </a:lnTo>
                  <a:cubicBezTo>
                    <a:pt x="634" y="167"/>
                    <a:pt x="601" y="167"/>
                    <a:pt x="568" y="134"/>
                  </a:cubicBezTo>
                  <a:cubicBezTo>
                    <a:pt x="501" y="134"/>
                    <a:pt x="434" y="134"/>
                    <a:pt x="367" y="167"/>
                  </a:cubicBezTo>
                  <a:cubicBezTo>
                    <a:pt x="301" y="234"/>
                    <a:pt x="267" y="267"/>
                    <a:pt x="201" y="334"/>
                  </a:cubicBezTo>
                  <a:cubicBezTo>
                    <a:pt x="167" y="401"/>
                    <a:pt x="134" y="467"/>
                    <a:pt x="101" y="534"/>
                  </a:cubicBezTo>
                  <a:cubicBezTo>
                    <a:pt x="67" y="634"/>
                    <a:pt x="34" y="701"/>
                    <a:pt x="34" y="801"/>
                  </a:cubicBezTo>
                  <a:cubicBezTo>
                    <a:pt x="34" y="868"/>
                    <a:pt x="0" y="934"/>
                    <a:pt x="0" y="1034"/>
                  </a:cubicBezTo>
                  <a:cubicBezTo>
                    <a:pt x="0" y="1068"/>
                    <a:pt x="0" y="1135"/>
                    <a:pt x="0" y="1201"/>
                  </a:cubicBezTo>
                  <a:cubicBezTo>
                    <a:pt x="0" y="1268"/>
                    <a:pt x="0" y="1335"/>
                    <a:pt x="0" y="1401"/>
                  </a:cubicBezTo>
                  <a:cubicBezTo>
                    <a:pt x="0" y="1468"/>
                    <a:pt x="34" y="1535"/>
                    <a:pt x="67" y="1568"/>
                  </a:cubicBezTo>
                  <a:cubicBezTo>
                    <a:pt x="101" y="1602"/>
                    <a:pt x="134" y="1635"/>
                    <a:pt x="167" y="1668"/>
                  </a:cubicBezTo>
                  <a:cubicBezTo>
                    <a:pt x="234" y="1668"/>
                    <a:pt x="301" y="1668"/>
                    <a:pt x="367" y="1602"/>
                  </a:cubicBezTo>
                  <a:cubicBezTo>
                    <a:pt x="434" y="1568"/>
                    <a:pt x="467" y="1535"/>
                    <a:pt x="534" y="1468"/>
                  </a:cubicBezTo>
                  <a:cubicBezTo>
                    <a:pt x="568" y="1401"/>
                    <a:pt x="601" y="1335"/>
                    <a:pt x="634" y="1235"/>
                  </a:cubicBezTo>
                  <a:lnTo>
                    <a:pt x="634" y="1435"/>
                  </a:lnTo>
                  <a:cubicBezTo>
                    <a:pt x="634" y="1501"/>
                    <a:pt x="634" y="1568"/>
                    <a:pt x="634" y="1635"/>
                  </a:cubicBezTo>
                  <a:cubicBezTo>
                    <a:pt x="634" y="1702"/>
                    <a:pt x="601" y="1768"/>
                    <a:pt x="568" y="1802"/>
                  </a:cubicBezTo>
                  <a:cubicBezTo>
                    <a:pt x="568" y="1868"/>
                    <a:pt x="534" y="1902"/>
                    <a:pt x="501" y="1935"/>
                  </a:cubicBezTo>
                  <a:cubicBezTo>
                    <a:pt x="467" y="1968"/>
                    <a:pt x="401" y="2002"/>
                    <a:pt x="367" y="2035"/>
                  </a:cubicBezTo>
                  <a:cubicBezTo>
                    <a:pt x="334" y="2035"/>
                    <a:pt x="301" y="2069"/>
                    <a:pt x="267" y="2069"/>
                  </a:cubicBezTo>
                  <a:lnTo>
                    <a:pt x="201" y="2069"/>
                  </a:lnTo>
                  <a:cubicBezTo>
                    <a:pt x="167" y="2035"/>
                    <a:pt x="167" y="2035"/>
                    <a:pt x="134" y="2002"/>
                  </a:cubicBezTo>
                  <a:cubicBezTo>
                    <a:pt x="134" y="2002"/>
                    <a:pt x="134" y="1968"/>
                    <a:pt x="134" y="1935"/>
                  </a:cubicBezTo>
                  <a:lnTo>
                    <a:pt x="134" y="1902"/>
                  </a:lnTo>
                  <a:lnTo>
                    <a:pt x="67" y="1902"/>
                  </a:lnTo>
                  <a:cubicBezTo>
                    <a:pt x="34" y="1902"/>
                    <a:pt x="34" y="1935"/>
                    <a:pt x="34" y="1935"/>
                  </a:cubicBezTo>
                  <a:cubicBezTo>
                    <a:pt x="34" y="1968"/>
                    <a:pt x="34" y="1968"/>
                    <a:pt x="34" y="2002"/>
                  </a:cubicBezTo>
                  <a:cubicBezTo>
                    <a:pt x="34" y="2035"/>
                    <a:pt x="34" y="2069"/>
                    <a:pt x="34" y="2102"/>
                  </a:cubicBezTo>
                  <a:cubicBezTo>
                    <a:pt x="67" y="2135"/>
                    <a:pt x="67" y="2169"/>
                    <a:pt x="101" y="2169"/>
                  </a:cubicBezTo>
                  <a:cubicBezTo>
                    <a:pt x="134" y="2202"/>
                    <a:pt x="167" y="2235"/>
                    <a:pt x="201" y="2235"/>
                  </a:cubicBezTo>
                  <a:cubicBezTo>
                    <a:pt x="267" y="2235"/>
                    <a:pt x="334" y="2202"/>
                    <a:pt x="401" y="2169"/>
                  </a:cubicBezTo>
                  <a:cubicBezTo>
                    <a:pt x="467" y="2135"/>
                    <a:pt x="534" y="2069"/>
                    <a:pt x="568" y="2002"/>
                  </a:cubicBezTo>
                  <a:cubicBezTo>
                    <a:pt x="634" y="1968"/>
                    <a:pt x="668" y="1902"/>
                    <a:pt x="701" y="1835"/>
                  </a:cubicBezTo>
                  <a:cubicBezTo>
                    <a:pt x="734" y="1735"/>
                    <a:pt x="734" y="1668"/>
                    <a:pt x="768" y="1602"/>
                  </a:cubicBezTo>
                  <a:cubicBezTo>
                    <a:pt x="768" y="1501"/>
                    <a:pt x="768" y="1435"/>
                    <a:pt x="768" y="1335"/>
                  </a:cubicBezTo>
                  <a:lnTo>
                    <a:pt x="768" y="67"/>
                  </a:lnTo>
                  <a:cubicBezTo>
                    <a:pt x="768" y="34"/>
                    <a:pt x="768" y="34"/>
                    <a:pt x="7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6"/>
            <p:cNvSpPr/>
            <p:nvPr/>
          </p:nvSpPr>
          <p:spPr>
            <a:xfrm>
              <a:off x="3179950" y="2055675"/>
              <a:ext cx="19200" cy="37950"/>
            </a:xfrm>
            <a:custGeom>
              <a:avLst/>
              <a:gdLst/>
              <a:ahLst/>
              <a:cxnLst/>
              <a:rect l="l" t="t" r="r" b="b"/>
              <a:pathLst>
                <a:path w="768" h="1518" extrusionOk="0">
                  <a:moveTo>
                    <a:pt x="501" y="184"/>
                  </a:moveTo>
                  <a:cubicBezTo>
                    <a:pt x="534" y="184"/>
                    <a:pt x="567" y="217"/>
                    <a:pt x="601" y="217"/>
                  </a:cubicBezTo>
                  <a:cubicBezTo>
                    <a:pt x="601" y="250"/>
                    <a:pt x="634" y="317"/>
                    <a:pt x="634" y="350"/>
                  </a:cubicBezTo>
                  <a:cubicBezTo>
                    <a:pt x="667" y="417"/>
                    <a:pt x="667" y="450"/>
                    <a:pt x="667" y="517"/>
                  </a:cubicBezTo>
                  <a:lnTo>
                    <a:pt x="134" y="831"/>
                  </a:lnTo>
                  <a:cubicBezTo>
                    <a:pt x="134" y="771"/>
                    <a:pt x="134" y="711"/>
                    <a:pt x="134" y="651"/>
                  </a:cubicBezTo>
                  <a:cubicBezTo>
                    <a:pt x="134" y="584"/>
                    <a:pt x="167" y="517"/>
                    <a:pt x="200" y="450"/>
                  </a:cubicBezTo>
                  <a:cubicBezTo>
                    <a:pt x="200" y="417"/>
                    <a:pt x="234" y="350"/>
                    <a:pt x="267" y="317"/>
                  </a:cubicBezTo>
                  <a:cubicBezTo>
                    <a:pt x="300" y="284"/>
                    <a:pt x="334" y="250"/>
                    <a:pt x="400" y="217"/>
                  </a:cubicBezTo>
                  <a:cubicBezTo>
                    <a:pt x="434" y="184"/>
                    <a:pt x="467" y="184"/>
                    <a:pt x="501" y="184"/>
                  </a:cubicBezTo>
                  <a:close/>
                  <a:moveTo>
                    <a:pt x="546" y="0"/>
                  </a:moveTo>
                  <a:cubicBezTo>
                    <a:pt x="501" y="0"/>
                    <a:pt x="450" y="17"/>
                    <a:pt x="400" y="50"/>
                  </a:cubicBezTo>
                  <a:cubicBezTo>
                    <a:pt x="334" y="83"/>
                    <a:pt x="267" y="117"/>
                    <a:pt x="234" y="184"/>
                  </a:cubicBezTo>
                  <a:cubicBezTo>
                    <a:pt x="200" y="250"/>
                    <a:pt x="134" y="317"/>
                    <a:pt x="134" y="384"/>
                  </a:cubicBezTo>
                  <a:cubicBezTo>
                    <a:pt x="100" y="450"/>
                    <a:pt x="67" y="517"/>
                    <a:pt x="34" y="617"/>
                  </a:cubicBezTo>
                  <a:cubicBezTo>
                    <a:pt x="34" y="684"/>
                    <a:pt x="0" y="784"/>
                    <a:pt x="0" y="884"/>
                  </a:cubicBezTo>
                  <a:cubicBezTo>
                    <a:pt x="0" y="917"/>
                    <a:pt x="0" y="951"/>
                    <a:pt x="0" y="984"/>
                  </a:cubicBezTo>
                  <a:cubicBezTo>
                    <a:pt x="0" y="1017"/>
                    <a:pt x="0" y="1051"/>
                    <a:pt x="0" y="1084"/>
                  </a:cubicBezTo>
                  <a:cubicBezTo>
                    <a:pt x="0" y="1151"/>
                    <a:pt x="0" y="1251"/>
                    <a:pt x="34" y="1318"/>
                  </a:cubicBezTo>
                  <a:cubicBezTo>
                    <a:pt x="34" y="1351"/>
                    <a:pt x="67" y="1418"/>
                    <a:pt x="100" y="1451"/>
                  </a:cubicBezTo>
                  <a:cubicBezTo>
                    <a:pt x="134" y="1484"/>
                    <a:pt x="167" y="1518"/>
                    <a:pt x="200" y="1518"/>
                  </a:cubicBezTo>
                  <a:cubicBezTo>
                    <a:pt x="267" y="1518"/>
                    <a:pt x="334" y="1518"/>
                    <a:pt x="367" y="1484"/>
                  </a:cubicBezTo>
                  <a:cubicBezTo>
                    <a:pt x="434" y="1451"/>
                    <a:pt x="467" y="1418"/>
                    <a:pt x="501" y="1351"/>
                  </a:cubicBezTo>
                  <a:cubicBezTo>
                    <a:pt x="567" y="1318"/>
                    <a:pt x="601" y="1251"/>
                    <a:pt x="634" y="1218"/>
                  </a:cubicBezTo>
                  <a:cubicBezTo>
                    <a:pt x="634" y="1151"/>
                    <a:pt x="667" y="1118"/>
                    <a:pt x="701" y="1051"/>
                  </a:cubicBezTo>
                  <a:cubicBezTo>
                    <a:pt x="701" y="1017"/>
                    <a:pt x="701" y="984"/>
                    <a:pt x="734" y="951"/>
                  </a:cubicBezTo>
                  <a:cubicBezTo>
                    <a:pt x="734" y="951"/>
                    <a:pt x="734" y="917"/>
                    <a:pt x="734" y="917"/>
                  </a:cubicBezTo>
                  <a:lnTo>
                    <a:pt x="667" y="917"/>
                  </a:lnTo>
                  <a:cubicBezTo>
                    <a:pt x="667" y="917"/>
                    <a:pt x="634" y="917"/>
                    <a:pt x="634" y="951"/>
                  </a:cubicBezTo>
                  <a:cubicBezTo>
                    <a:pt x="634" y="951"/>
                    <a:pt x="634" y="984"/>
                    <a:pt x="601" y="984"/>
                  </a:cubicBezTo>
                  <a:lnTo>
                    <a:pt x="601" y="1051"/>
                  </a:lnTo>
                  <a:cubicBezTo>
                    <a:pt x="567" y="1084"/>
                    <a:pt x="567" y="1118"/>
                    <a:pt x="534" y="1151"/>
                  </a:cubicBezTo>
                  <a:cubicBezTo>
                    <a:pt x="534" y="1184"/>
                    <a:pt x="501" y="1218"/>
                    <a:pt x="467" y="1218"/>
                  </a:cubicBezTo>
                  <a:cubicBezTo>
                    <a:pt x="434" y="1251"/>
                    <a:pt x="400" y="1284"/>
                    <a:pt x="367" y="1318"/>
                  </a:cubicBezTo>
                  <a:cubicBezTo>
                    <a:pt x="345" y="1318"/>
                    <a:pt x="323" y="1332"/>
                    <a:pt x="300" y="1332"/>
                  </a:cubicBezTo>
                  <a:cubicBezTo>
                    <a:pt x="289" y="1332"/>
                    <a:pt x="278" y="1329"/>
                    <a:pt x="267" y="1318"/>
                  </a:cubicBezTo>
                  <a:cubicBezTo>
                    <a:pt x="234" y="1318"/>
                    <a:pt x="200" y="1318"/>
                    <a:pt x="167" y="1284"/>
                  </a:cubicBezTo>
                  <a:cubicBezTo>
                    <a:pt x="167" y="1251"/>
                    <a:pt x="134" y="1218"/>
                    <a:pt x="134" y="1151"/>
                  </a:cubicBezTo>
                  <a:cubicBezTo>
                    <a:pt x="134" y="1118"/>
                    <a:pt x="134" y="1051"/>
                    <a:pt x="134" y="984"/>
                  </a:cubicBezTo>
                  <a:lnTo>
                    <a:pt x="734" y="617"/>
                  </a:lnTo>
                  <a:cubicBezTo>
                    <a:pt x="734" y="617"/>
                    <a:pt x="767" y="584"/>
                    <a:pt x="767" y="584"/>
                  </a:cubicBezTo>
                  <a:cubicBezTo>
                    <a:pt x="767" y="584"/>
                    <a:pt x="767" y="550"/>
                    <a:pt x="767" y="550"/>
                  </a:cubicBezTo>
                  <a:lnTo>
                    <a:pt x="767" y="484"/>
                  </a:lnTo>
                  <a:cubicBezTo>
                    <a:pt x="767" y="350"/>
                    <a:pt x="734" y="184"/>
                    <a:pt x="667" y="50"/>
                  </a:cubicBezTo>
                  <a:cubicBezTo>
                    <a:pt x="634" y="17"/>
                    <a:pt x="592" y="0"/>
                    <a:pt x="5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6"/>
            <p:cNvSpPr/>
            <p:nvPr/>
          </p:nvSpPr>
          <p:spPr>
            <a:xfrm>
              <a:off x="3204125" y="2075250"/>
              <a:ext cx="4200" cy="7550"/>
            </a:xfrm>
            <a:custGeom>
              <a:avLst/>
              <a:gdLst/>
              <a:ahLst/>
              <a:cxnLst/>
              <a:rect l="l" t="t" r="r" b="b"/>
              <a:pathLst>
                <a:path w="168" h="302" extrusionOk="0">
                  <a:moveTo>
                    <a:pt x="134" y="1"/>
                  </a:moveTo>
                  <a:lnTo>
                    <a:pt x="34" y="68"/>
                  </a:lnTo>
                  <a:cubicBezTo>
                    <a:pt x="34" y="68"/>
                    <a:pt x="34" y="68"/>
                    <a:pt x="34" y="101"/>
                  </a:cubicBezTo>
                  <a:cubicBezTo>
                    <a:pt x="1" y="101"/>
                    <a:pt x="1" y="134"/>
                    <a:pt x="34" y="134"/>
                  </a:cubicBezTo>
                  <a:lnTo>
                    <a:pt x="34" y="268"/>
                  </a:lnTo>
                  <a:cubicBezTo>
                    <a:pt x="34" y="301"/>
                    <a:pt x="34" y="301"/>
                    <a:pt x="67" y="301"/>
                  </a:cubicBezTo>
                  <a:lnTo>
                    <a:pt x="134" y="268"/>
                  </a:lnTo>
                  <a:cubicBezTo>
                    <a:pt x="134" y="234"/>
                    <a:pt x="167" y="234"/>
                    <a:pt x="167" y="234"/>
                  </a:cubicBezTo>
                  <a:cubicBezTo>
                    <a:pt x="167" y="201"/>
                    <a:pt x="167" y="201"/>
                    <a:pt x="167" y="168"/>
                  </a:cubicBezTo>
                  <a:lnTo>
                    <a:pt x="167" y="34"/>
                  </a:lnTo>
                  <a:cubicBezTo>
                    <a:pt x="167" y="34"/>
                    <a:pt x="167" y="34"/>
                    <a:pt x="1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6"/>
            <p:cNvSpPr/>
            <p:nvPr/>
          </p:nvSpPr>
          <p:spPr>
            <a:xfrm>
              <a:off x="3212475" y="2036900"/>
              <a:ext cx="18350" cy="37975"/>
            </a:xfrm>
            <a:custGeom>
              <a:avLst/>
              <a:gdLst/>
              <a:ahLst/>
              <a:cxnLst/>
              <a:rect l="l" t="t" r="r" b="b"/>
              <a:pathLst>
                <a:path w="734" h="1519" extrusionOk="0">
                  <a:moveTo>
                    <a:pt x="534" y="1"/>
                  </a:moveTo>
                  <a:cubicBezTo>
                    <a:pt x="500" y="1"/>
                    <a:pt x="434" y="1"/>
                    <a:pt x="400" y="34"/>
                  </a:cubicBezTo>
                  <a:cubicBezTo>
                    <a:pt x="267" y="134"/>
                    <a:pt x="167" y="234"/>
                    <a:pt x="100" y="367"/>
                  </a:cubicBezTo>
                  <a:cubicBezTo>
                    <a:pt x="33" y="534"/>
                    <a:pt x="0" y="701"/>
                    <a:pt x="0" y="868"/>
                  </a:cubicBezTo>
                  <a:lnTo>
                    <a:pt x="0" y="1101"/>
                  </a:lnTo>
                  <a:cubicBezTo>
                    <a:pt x="0" y="1235"/>
                    <a:pt x="33" y="1368"/>
                    <a:pt x="100" y="1468"/>
                  </a:cubicBezTo>
                  <a:cubicBezTo>
                    <a:pt x="134" y="1502"/>
                    <a:pt x="175" y="1518"/>
                    <a:pt x="225" y="1518"/>
                  </a:cubicBezTo>
                  <a:cubicBezTo>
                    <a:pt x="275" y="1518"/>
                    <a:pt x="334" y="1502"/>
                    <a:pt x="400" y="1468"/>
                  </a:cubicBezTo>
                  <a:cubicBezTo>
                    <a:pt x="434" y="1435"/>
                    <a:pt x="500" y="1402"/>
                    <a:pt x="534" y="1335"/>
                  </a:cubicBezTo>
                  <a:cubicBezTo>
                    <a:pt x="601" y="1301"/>
                    <a:pt x="634" y="1235"/>
                    <a:pt x="667" y="1168"/>
                  </a:cubicBezTo>
                  <a:cubicBezTo>
                    <a:pt x="667" y="1135"/>
                    <a:pt x="701" y="1068"/>
                    <a:pt x="734" y="1001"/>
                  </a:cubicBezTo>
                  <a:cubicBezTo>
                    <a:pt x="734" y="968"/>
                    <a:pt x="734" y="901"/>
                    <a:pt x="734" y="834"/>
                  </a:cubicBezTo>
                  <a:lnTo>
                    <a:pt x="734" y="801"/>
                  </a:lnTo>
                  <a:lnTo>
                    <a:pt x="701" y="801"/>
                  </a:lnTo>
                  <a:lnTo>
                    <a:pt x="667" y="834"/>
                  </a:lnTo>
                  <a:cubicBezTo>
                    <a:pt x="667" y="868"/>
                    <a:pt x="667" y="868"/>
                    <a:pt x="667" y="901"/>
                  </a:cubicBezTo>
                  <a:cubicBezTo>
                    <a:pt x="667" y="968"/>
                    <a:pt x="601" y="1068"/>
                    <a:pt x="567" y="1168"/>
                  </a:cubicBezTo>
                  <a:cubicBezTo>
                    <a:pt x="534" y="1201"/>
                    <a:pt x="467" y="1268"/>
                    <a:pt x="400" y="1301"/>
                  </a:cubicBezTo>
                  <a:cubicBezTo>
                    <a:pt x="384" y="1318"/>
                    <a:pt x="350" y="1326"/>
                    <a:pt x="317" y="1326"/>
                  </a:cubicBezTo>
                  <a:cubicBezTo>
                    <a:pt x="284" y="1326"/>
                    <a:pt x="250" y="1318"/>
                    <a:pt x="234" y="1301"/>
                  </a:cubicBezTo>
                  <a:cubicBezTo>
                    <a:pt x="167" y="1268"/>
                    <a:pt x="134" y="1168"/>
                    <a:pt x="134" y="1001"/>
                  </a:cubicBezTo>
                  <a:cubicBezTo>
                    <a:pt x="134" y="968"/>
                    <a:pt x="134" y="935"/>
                    <a:pt x="134" y="901"/>
                  </a:cubicBezTo>
                  <a:cubicBezTo>
                    <a:pt x="134" y="868"/>
                    <a:pt x="134" y="834"/>
                    <a:pt x="134" y="801"/>
                  </a:cubicBezTo>
                  <a:cubicBezTo>
                    <a:pt x="134" y="668"/>
                    <a:pt x="167" y="534"/>
                    <a:pt x="234" y="401"/>
                  </a:cubicBezTo>
                  <a:cubicBezTo>
                    <a:pt x="267" y="301"/>
                    <a:pt x="334" y="234"/>
                    <a:pt x="400" y="201"/>
                  </a:cubicBezTo>
                  <a:cubicBezTo>
                    <a:pt x="439" y="162"/>
                    <a:pt x="467" y="145"/>
                    <a:pt x="497" y="145"/>
                  </a:cubicBezTo>
                  <a:cubicBezTo>
                    <a:pt x="518" y="145"/>
                    <a:pt x="540" y="153"/>
                    <a:pt x="567" y="167"/>
                  </a:cubicBezTo>
                  <a:cubicBezTo>
                    <a:pt x="601" y="167"/>
                    <a:pt x="634" y="234"/>
                    <a:pt x="667" y="301"/>
                  </a:cubicBezTo>
                  <a:cubicBezTo>
                    <a:pt x="667" y="334"/>
                    <a:pt x="667" y="334"/>
                    <a:pt x="667" y="334"/>
                  </a:cubicBezTo>
                  <a:lnTo>
                    <a:pt x="734" y="334"/>
                  </a:lnTo>
                  <a:cubicBezTo>
                    <a:pt x="734" y="334"/>
                    <a:pt x="734" y="334"/>
                    <a:pt x="734" y="301"/>
                  </a:cubicBezTo>
                  <a:cubicBezTo>
                    <a:pt x="734" y="301"/>
                    <a:pt x="734" y="267"/>
                    <a:pt x="734" y="267"/>
                  </a:cubicBezTo>
                  <a:cubicBezTo>
                    <a:pt x="734" y="234"/>
                    <a:pt x="734" y="167"/>
                    <a:pt x="734" y="134"/>
                  </a:cubicBezTo>
                  <a:cubicBezTo>
                    <a:pt x="701" y="101"/>
                    <a:pt x="667" y="67"/>
                    <a:pt x="667" y="34"/>
                  </a:cubicBezTo>
                  <a:cubicBezTo>
                    <a:pt x="634" y="1"/>
                    <a:pt x="5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6"/>
            <p:cNvSpPr/>
            <p:nvPr/>
          </p:nvSpPr>
          <p:spPr>
            <a:xfrm>
              <a:off x="3236650" y="2022725"/>
              <a:ext cx="18375" cy="38375"/>
            </a:xfrm>
            <a:custGeom>
              <a:avLst/>
              <a:gdLst/>
              <a:ahLst/>
              <a:cxnLst/>
              <a:rect l="l" t="t" r="r" b="b"/>
              <a:pathLst>
                <a:path w="735" h="1535" extrusionOk="0">
                  <a:moveTo>
                    <a:pt x="480" y="184"/>
                  </a:moveTo>
                  <a:cubicBezTo>
                    <a:pt x="509" y="184"/>
                    <a:pt x="534" y="201"/>
                    <a:pt x="568" y="234"/>
                  </a:cubicBezTo>
                  <a:cubicBezTo>
                    <a:pt x="634" y="301"/>
                    <a:pt x="668" y="401"/>
                    <a:pt x="634" y="534"/>
                  </a:cubicBezTo>
                  <a:lnTo>
                    <a:pt x="634" y="734"/>
                  </a:lnTo>
                  <a:cubicBezTo>
                    <a:pt x="634" y="868"/>
                    <a:pt x="634" y="1001"/>
                    <a:pt x="568" y="1101"/>
                  </a:cubicBezTo>
                  <a:cubicBezTo>
                    <a:pt x="534" y="1201"/>
                    <a:pt x="467" y="1268"/>
                    <a:pt x="367" y="1335"/>
                  </a:cubicBezTo>
                  <a:cubicBezTo>
                    <a:pt x="334" y="1368"/>
                    <a:pt x="301" y="1385"/>
                    <a:pt x="267" y="1385"/>
                  </a:cubicBezTo>
                  <a:cubicBezTo>
                    <a:pt x="234" y="1385"/>
                    <a:pt x="201" y="1368"/>
                    <a:pt x="167" y="1335"/>
                  </a:cubicBezTo>
                  <a:cubicBezTo>
                    <a:pt x="101" y="1268"/>
                    <a:pt x="67" y="1135"/>
                    <a:pt x="101" y="1035"/>
                  </a:cubicBezTo>
                  <a:lnTo>
                    <a:pt x="101" y="834"/>
                  </a:lnTo>
                  <a:cubicBezTo>
                    <a:pt x="101" y="701"/>
                    <a:pt x="134" y="568"/>
                    <a:pt x="167" y="467"/>
                  </a:cubicBezTo>
                  <a:cubicBezTo>
                    <a:pt x="201" y="367"/>
                    <a:pt x="267" y="267"/>
                    <a:pt x="367" y="234"/>
                  </a:cubicBezTo>
                  <a:cubicBezTo>
                    <a:pt x="417" y="201"/>
                    <a:pt x="451" y="184"/>
                    <a:pt x="480" y="184"/>
                  </a:cubicBezTo>
                  <a:close/>
                  <a:moveTo>
                    <a:pt x="534" y="0"/>
                  </a:moveTo>
                  <a:cubicBezTo>
                    <a:pt x="467" y="0"/>
                    <a:pt x="434" y="34"/>
                    <a:pt x="367" y="67"/>
                  </a:cubicBezTo>
                  <a:cubicBezTo>
                    <a:pt x="301" y="101"/>
                    <a:pt x="267" y="134"/>
                    <a:pt x="201" y="201"/>
                  </a:cubicBezTo>
                  <a:cubicBezTo>
                    <a:pt x="167" y="267"/>
                    <a:pt x="134" y="334"/>
                    <a:pt x="101" y="401"/>
                  </a:cubicBezTo>
                  <a:cubicBezTo>
                    <a:pt x="34" y="568"/>
                    <a:pt x="0" y="734"/>
                    <a:pt x="0" y="901"/>
                  </a:cubicBezTo>
                  <a:lnTo>
                    <a:pt x="0" y="1101"/>
                  </a:lnTo>
                  <a:cubicBezTo>
                    <a:pt x="0" y="1168"/>
                    <a:pt x="0" y="1268"/>
                    <a:pt x="34" y="1335"/>
                  </a:cubicBezTo>
                  <a:cubicBezTo>
                    <a:pt x="34" y="1401"/>
                    <a:pt x="67" y="1435"/>
                    <a:pt x="101" y="1468"/>
                  </a:cubicBezTo>
                  <a:cubicBezTo>
                    <a:pt x="134" y="1502"/>
                    <a:pt x="167" y="1535"/>
                    <a:pt x="201" y="1535"/>
                  </a:cubicBezTo>
                  <a:cubicBezTo>
                    <a:pt x="267" y="1535"/>
                    <a:pt x="334" y="1535"/>
                    <a:pt x="367" y="1502"/>
                  </a:cubicBezTo>
                  <a:cubicBezTo>
                    <a:pt x="434" y="1468"/>
                    <a:pt x="501" y="1401"/>
                    <a:pt x="534" y="1368"/>
                  </a:cubicBezTo>
                  <a:cubicBezTo>
                    <a:pt x="568" y="1301"/>
                    <a:pt x="634" y="1235"/>
                    <a:pt x="668" y="1168"/>
                  </a:cubicBezTo>
                  <a:cubicBezTo>
                    <a:pt x="668" y="1068"/>
                    <a:pt x="701" y="1001"/>
                    <a:pt x="734" y="934"/>
                  </a:cubicBezTo>
                  <a:cubicBezTo>
                    <a:pt x="734" y="834"/>
                    <a:pt x="734" y="768"/>
                    <a:pt x="734" y="668"/>
                  </a:cubicBezTo>
                  <a:lnTo>
                    <a:pt x="734" y="434"/>
                  </a:lnTo>
                  <a:cubicBezTo>
                    <a:pt x="734" y="367"/>
                    <a:pt x="734" y="301"/>
                    <a:pt x="734" y="234"/>
                  </a:cubicBezTo>
                  <a:cubicBezTo>
                    <a:pt x="701" y="167"/>
                    <a:pt x="701" y="134"/>
                    <a:pt x="668" y="67"/>
                  </a:cubicBezTo>
                  <a:cubicBezTo>
                    <a:pt x="634" y="34"/>
                    <a:pt x="568" y="34"/>
                    <a:pt x="5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6"/>
            <p:cNvSpPr/>
            <p:nvPr/>
          </p:nvSpPr>
          <p:spPr>
            <a:xfrm>
              <a:off x="3262500" y="2001050"/>
              <a:ext cx="30050" cy="47550"/>
            </a:xfrm>
            <a:custGeom>
              <a:avLst/>
              <a:gdLst/>
              <a:ahLst/>
              <a:cxnLst/>
              <a:rect l="l" t="t" r="r" b="b"/>
              <a:pathLst>
                <a:path w="1202" h="1902" extrusionOk="0">
                  <a:moveTo>
                    <a:pt x="1001" y="0"/>
                  </a:moveTo>
                  <a:cubicBezTo>
                    <a:pt x="968" y="0"/>
                    <a:pt x="901" y="34"/>
                    <a:pt x="868" y="34"/>
                  </a:cubicBezTo>
                  <a:cubicBezTo>
                    <a:pt x="801" y="100"/>
                    <a:pt x="734" y="134"/>
                    <a:pt x="701" y="200"/>
                  </a:cubicBezTo>
                  <a:cubicBezTo>
                    <a:pt x="634" y="300"/>
                    <a:pt x="601" y="367"/>
                    <a:pt x="568" y="467"/>
                  </a:cubicBezTo>
                  <a:cubicBezTo>
                    <a:pt x="568" y="400"/>
                    <a:pt x="534" y="367"/>
                    <a:pt x="468" y="334"/>
                  </a:cubicBezTo>
                  <a:cubicBezTo>
                    <a:pt x="401" y="334"/>
                    <a:pt x="367" y="334"/>
                    <a:pt x="301" y="367"/>
                  </a:cubicBezTo>
                  <a:cubicBezTo>
                    <a:pt x="234" y="400"/>
                    <a:pt x="201" y="434"/>
                    <a:pt x="167" y="501"/>
                  </a:cubicBezTo>
                  <a:cubicBezTo>
                    <a:pt x="134" y="567"/>
                    <a:pt x="101" y="634"/>
                    <a:pt x="67" y="701"/>
                  </a:cubicBezTo>
                  <a:lnTo>
                    <a:pt x="101" y="567"/>
                  </a:lnTo>
                  <a:cubicBezTo>
                    <a:pt x="101" y="534"/>
                    <a:pt x="101" y="534"/>
                    <a:pt x="67" y="534"/>
                  </a:cubicBezTo>
                  <a:lnTo>
                    <a:pt x="34" y="534"/>
                  </a:lnTo>
                  <a:cubicBezTo>
                    <a:pt x="1" y="567"/>
                    <a:pt x="1" y="601"/>
                    <a:pt x="1" y="634"/>
                  </a:cubicBezTo>
                  <a:lnTo>
                    <a:pt x="1" y="1868"/>
                  </a:lnTo>
                  <a:cubicBezTo>
                    <a:pt x="1" y="1902"/>
                    <a:pt x="1" y="1902"/>
                    <a:pt x="34" y="1902"/>
                  </a:cubicBezTo>
                  <a:lnTo>
                    <a:pt x="67" y="1902"/>
                  </a:lnTo>
                  <a:cubicBezTo>
                    <a:pt x="101" y="1902"/>
                    <a:pt x="101" y="1868"/>
                    <a:pt x="101" y="1835"/>
                  </a:cubicBezTo>
                  <a:lnTo>
                    <a:pt x="101" y="1068"/>
                  </a:lnTo>
                  <a:cubicBezTo>
                    <a:pt x="101" y="1001"/>
                    <a:pt x="101" y="934"/>
                    <a:pt x="134" y="867"/>
                  </a:cubicBezTo>
                  <a:cubicBezTo>
                    <a:pt x="134" y="801"/>
                    <a:pt x="167" y="734"/>
                    <a:pt x="167" y="701"/>
                  </a:cubicBezTo>
                  <a:cubicBezTo>
                    <a:pt x="201" y="634"/>
                    <a:pt x="234" y="601"/>
                    <a:pt x="234" y="567"/>
                  </a:cubicBezTo>
                  <a:cubicBezTo>
                    <a:pt x="267" y="534"/>
                    <a:pt x="301" y="534"/>
                    <a:pt x="334" y="501"/>
                  </a:cubicBezTo>
                  <a:cubicBezTo>
                    <a:pt x="367" y="501"/>
                    <a:pt x="367" y="467"/>
                    <a:pt x="401" y="467"/>
                  </a:cubicBezTo>
                  <a:cubicBezTo>
                    <a:pt x="434" y="467"/>
                    <a:pt x="468" y="467"/>
                    <a:pt x="501" y="501"/>
                  </a:cubicBezTo>
                  <a:cubicBezTo>
                    <a:pt x="501" y="534"/>
                    <a:pt x="534" y="567"/>
                    <a:pt x="534" y="601"/>
                  </a:cubicBezTo>
                  <a:cubicBezTo>
                    <a:pt x="568" y="667"/>
                    <a:pt x="568" y="734"/>
                    <a:pt x="568" y="801"/>
                  </a:cubicBezTo>
                  <a:lnTo>
                    <a:pt x="568" y="1568"/>
                  </a:lnTo>
                  <a:cubicBezTo>
                    <a:pt x="568" y="1601"/>
                    <a:pt x="568" y="1601"/>
                    <a:pt x="601" y="1601"/>
                  </a:cubicBezTo>
                  <a:lnTo>
                    <a:pt x="634" y="1601"/>
                  </a:lnTo>
                  <a:cubicBezTo>
                    <a:pt x="668" y="1568"/>
                    <a:pt x="668" y="1535"/>
                    <a:pt x="668" y="1501"/>
                  </a:cubicBezTo>
                  <a:lnTo>
                    <a:pt x="668" y="767"/>
                  </a:lnTo>
                  <a:cubicBezTo>
                    <a:pt x="668" y="701"/>
                    <a:pt x="668" y="634"/>
                    <a:pt x="668" y="534"/>
                  </a:cubicBezTo>
                  <a:cubicBezTo>
                    <a:pt x="668" y="501"/>
                    <a:pt x="701" y="434"/>
                    <a:pt x="734" y="367"/>
                  </a:cubicBezTo>
                  <a:cubicBezTo>
                    <a:pt x="734" y="334"/>
                    <a:pt x="768" y="300"/>
                    <a:pt x="801" y="267"/>
                  </a:cubicBezTo>
                  <a:cubicBezTo>
                    <a:pt x="834" y="234"/>
                    <a:pt x="834" y="200"/>
                    <a:pt x="868" y="200"/>
                  </a:cubicBezTo>
                  <a:cubicBezTo>
                    <a:pt x="901" y="167"/>
                    <a:pt x="935" y="167"/>
                    <a:pt x="968" y="167"/>
                  </a:cubicBezTo>
                  <a:cubicBezTo>
                    <a:pt x="1001" y="167"/>
                    <a:pt x="1035" y="167"/>
                    <a:pt x="1035" y="200"/>
                  </a:cubicBezTo>
                  <a:cubicBezTo>
                    <a:pt x="1068" y="234"/>
                    <a:pt x="1068" y="267"/>
                    <a:pt x="1101" y="300"/>
                  </a:cubicBezTo>
                  <a:cubicBezTo>
                    <a:pt x="1101" y="367"/>
                    <a:pt x="1101" y="434"/>
                    <a:pt x="1101" y="501"/>
                  </a:cubicBezTo>
                  <a:lnTo>
                    <a:pt x="1101" y="1234"/>
                  </a:lnTo>
                  <a:cubicBezTo>
                    <a:pt x="1101" y="1268"/>
                    <a:pt x="1101" y="1301"/>
                    <a:pt x="1135" y="1301"/>
                  </a:cubicBezTo>
                  <a:lnTo>
                    <a:pt x="1168" y="1301"/>
                  </a:lnTo>
                  <a:cubicBezTo>
                    <a:pt x="1168" y="1268"/>
                    <a:pt x="1201" y="1234"/>
                    <a:pt x="1201" y="1201"/>
                  </a:cubicBezTo>
                  <a:lnTo>
                    <a:pt x="1201" y="434"/>
                  </a:lnTo>
                  <a:cubicBezTo>
                    <a:pt x="1201" y="367"/>
                    <a:pt x="1201" y="267"/>
                    <a:pt x="1168" y="200"/>
                  </a:cubicBezTo>
                  <a:cubicBezTo>
                    <a:pt x="1168" y="134"/>
                    <a:pt x="1135" y="100"/>
                    <a:pt x="1101" y="67"/>
                  </a:cubicBezTo>
                  <a:cubicBezTo>
                    <a:pt x="1068" y="34"/>
                    <a:pt x="1035" y="0"/>
                    <a:pt x="10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6"/>
            <p:cNvSpPr/>
            <p:nvPr/>
          </p:nvSpPr>
          <p:spPr>
            <a:xfrm>
              <a:off x="3297525" y="1968525"/>
              <a:ext cx="17550" cy="65900"/>
            </a:xfrm>
            <a:custGeom>
              <a:avLst/>
              <a:gdLst/>
              <a:ahLst/>
              <a:cxnLst/>
              <a:rect l="l" t="t" r="r" b="b"/>
              <a:pathLst>
                <a:path w="702" h="2636" extrusionOk="0">
                  <a:moveTo>
                    <a:pt x="634" y="0"/>
                  </a:moveTo>
                  <a:cubicBezTo>
                    <a:pt x="634" y="34"/>
                    <a:pt x="601" y="34"/>
                    <a:pt x="601" y="34"/>
                  </a:cubicBezTo>
                  <a:lnTo>
                    <a:pt x="601" y="67"/>
                  </a:lnTo>
                  <a:lnTo>
                    <a:pt x="1" y="2569"/>
                  </a:lnTo>
                  <a:lnTo>
                    <a:pt x="1" y="2602"/>
                  </a:lnTo>
                  <a:cubicBezTo>
                    <a:pt x="1" y="2635"/>
                    <a:pt x="1" y="2635"/>
                    <a:pt x="1" y="2635"/>
                  </a:cubicBezTo>
                  <a:lnTo>
                    <a:pt x="34" y="2635"/>
                  </a:lnTo>
                  <a:cubicBezTo>
                    <a:pt x="67" y="2635"/>
                    <a:pt x="67" y="2635"/>
                    <a:pt x="67" y="2602"/>
                  </a:cubicBezTo>
                  <a:lnTo>
                    <a:pt x="701" y="67"/>
                  </a:lnTo>
                  <a:cubicBezTo>
                    <a:pt x="701" y="67"/>
                    <a:pt x="701" y="67"/>
                    <a:pt x="701" y="34"/>
                  </a:cubicBezTo>
                  <a:cubicBezTo>
                    <a:pt x="701" y="0"/>
                    <a:pt x="701" y="0"/>
                    <a:pt x="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6"/>
            <p:cNvSpPr/>
            <p:nvPr/>
          </p:nvSpPr>
          <p:spPr>
            <a:xfrm>
              <a:off x="2795500" y="2872775"/>
              <a:ext cx="21700" cy="53950"/>
            </a:xfrm>
            <a:custGeom>
              <a:avLst/>
              <a:gdLst/>
              <a:ahLst/>
              <a:cxnLst/>
              <a:rect l="l" t="t" r="r" b="b"/>
              <a:pathLst>
                <a:path w="868" h="2158" extrusionOk="0">
                  <a:moveTo>
                    <a:pt x="582" y="168"/>
                  </a:moveTo>
                  <a:cubicBezTo>
                    <a:pt x="612" y="168"/>
                    <a:pt x="640" y="176"/>
                    <a:pt x="668" y="190"/>
                  </a:cubicBezTo>
                  <a:cubicBezTo>
                    <a:pt x="701" y="256"/>
                    <a:pt x="734" y="356"/>
                    <a:pt x="734" y="423"/>
                  </a:cubicBezTo>
                  <a:cubicBezTo>
                    <a:pt x="734" y="557"/>
                    <a:pt x="701" y="657"/>
                    <a:pt x="668" y="757"/>
                  </a:cubicBezTo>
                  <a:cubicBezTo>
                    <a:pt x="601" y="857"/>
                    <a:pt x="534" y="923"/>
                    <a:pt x="434" y="990"/>
                  </a:cubicBezTo>
                  <a:lnTo>
                    <a:pt x="101" y="1190"/>
                  </a:lnTo>
                  <a:lnTo>
                    <a:pt x="101" y="423"/>
                  </a:lnTo>
                  <a:lnTo>
                    <a:pt x="434" y="223"/>
                  </a:lnTo>
                  <a:cubicBezTo>
                    <a:pt x="493" y="184"/>
                    <a:pt x="540" y="168"/>
                    <a:pt x="582" y="168"/>
                  </a:cubicBezTo>
                  <a:close/>
                  <a:moveTo>
                    <a:pt x="634" y="1"/>
                  </a:moveTo>
                  <a:cubicBezTo>
                    <a:pt x="579" y="1"/>
                    <a:pt x="512" y="17"/>
                    <a:pt x="434" y="56"/>
                  </a:cubicBezTo>
                  <a:lnTo>
                    <a:pt x="34" y="290"/>
                  </a:lnTo>
                  <a:cubicBezTo>
                    <a:pt x="1" y="323"/>
                    <a:pt x="1" y="356"/>
                    <a:pt x="1" y="390"/>
                  </a:cubicBezTo>
                  <a:lnTo>
                    <a:pt x="1" y="2124"/>
                  </a:lnTo>
                  <a:cubicBezTo>
                    <a:pt x="1" y="2124"/>
                    <a:pt x="1" y="2158"/>
                    <a:pt x="34" y="2158"/>
                  </a:cubicBezTo>
                  <a:lnTo>
                    <a:pt x="67" y="2124"/>
                  </a:lnTo>
                  <a:cubicBezTo>
                    <a:pt x="67" y="2124"/>
                    <a:pt x="101" y="2091"/>
                    <a:pt x="101" y="2058"/>
                  </a:cubicBezTo>
                  <a:lnTo>
                    <a:pt x="101" y="1357"/>
                  </a:lnTo>
                  <a:lnTo>
                    <a:pt x="434" y="1157"/>
                  </a:lnTo>
                  <a:cubicBezTo>
                    <a:pt x="568" y="1057"/>
                    <a:pt x="668" y="957"/>
                    <a:pt x="734" y="857"/>
                  </a:cubicBezTo>
                  <a:cubicBezTo>
                    <a:pt x="801" y="690"/>
                    <a:pt x="834" y="523"/>
                    <a:pt x="834" y="356"/>
                  </a:cubicBezTo>
                  <a:cubicBezTo>
                    <a:pt x="868" y="256"/>
                    <a:pt x="801" y="123"/>
                    <a:pt x="734" y="23"/>
                  </a:cubicBezTo>
                  <a:cubicBezTo>
                    <a:pt x="707" y="9"/>
                    <a:pt x="673" y="1"/>
                    <a:pt x="6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6"/>
            <p:cNvSpPr/>
            <p:nvPr/>
          </p:nvSpPr>
          <p:spPr>
            <a:xfrm>
              <a:off x="2819675" y="2870750"/>
              <a:ext cx="20050" cy="39300"/>
            </a:xfrm>
            <a:custGeom>
              <a:avLst/>
              <a:gdLst/>
              <a:ahLst/>
              <a:cxnLst/>
              <a:rect l="l" t="t" r="r" b="b"/>
              <a:pathLst>
                <a:path w="802" h="1572" extrusionOk="0">
                  <a:moveTo>
                    <a:pt x="468" y="189"/>
                  </a:moveTo>
                  <a:cubicBezTo>
                    <a:pt x="479" y="189"/>
                    <a:pt x="490" y="193"/>
                    <a:pt x="501" y="204"/>
                  </a:cubicBezTo>
                  <a:cubicBezTo>
                    <a:pt x="535" y="204"/>
                    <a:pt x="568" y="204"/>
                    <a:pt x="601" y="237"/>
                  </a:cubicBezTo>
                  <a:cubicBezTo>
                    <a:pt x="635" y="271"/>
                    <a:pt x="635" y="304"/>
                    <a:pt x="668" y="371"/>
                  </a:cubicBezTo>
                  <a:cubicBezTo>
                    <a:pt x="668" y="404"/>
                    <a:pt x="668" y="471"/>
                    <a:pt x="668" y="537"/>
                  </a:cubicBezTo>
                  <a:lnTo>
                    <a:pt x="134" y="838"/>
                  </a:lnTo>
                  <a:cubicBezTo>
                    <a:pt x="134" y="771"/>
                    <a:pt x="134" y="704"/>
                    <a:pt x="134" y="638"/>
                  </a:cubicBezTo>
                  <a:cubicBezTo>
                    <a:pt x="168" y="571"/>
                    <a:pt x="168" y="537"/>
                    <a:pt x="201" y="471"/>
                  </a:cubicBezTo>
                  <a:cubicBezTo>
                    <a:pt x="234" y="404"/>
                    <a:pt x="234" y="371"/>
                    <a:pt x="268" y="304"/>
                  </a:cubicBezTo>
                  <a:cubicBezTo>
                    <a:pt x="301" y="271"/>
                    <a:pt x="368" y="237"/>
                    <a:pt x="401" y="204"/>
                  </a:cubicBezTo>
                  <a:cubicBezTo>
                    <a:pt x="423" y="204"/>
                    <a:pt x="446" y="189"/>
                    <a:pt x="468" y="189"/>
                  </a:cubicBezTo>
                  <a:close/>
                  <a:moveTo>
                    <a:pt x="529" y="1"/>
                  </a:moveTo>
                  <a:cubicBezTo>
                    <a:pt x="493" y="1"/>
                    <a:pt x="452" y="12"/>
                    <a:pt x="401" y="37"/>
                  </a:cubicBezTo>
                  <a:cubicBezTo>
                    <a:pt x="334" y="70"/>
                    <a:pt x="301" y="137"/>
                    <a:pt x="234" y="171"/>
                  </a:cubicBezTo>
                  <a:cubicBezTo>
                    <a:pt x="201" y="237"/>
                    <a:pt x="168" y="304"/>
                    <a:pt x="134" y="371"/>
                  </a:cubicBezTo>
                  <a:cubicBezTo>
                    <a:pt x="101" y="437"/>
                    <a:pt x="68" y="537"/>
                    <a:pt x="68" y="604"/>
                  </a:cubicBezTo>
                  <a:cubicBezTo>
                    <a:pt x="34" y="704"/>
                    <a:pt x="34" y="771"/>
                    <a:pt x="34" y="871"/>
                  </a:cubicBezTo>
                  <a:cubicBezTo>
                    <a:pt x="1" y="938"/>
                    <a:pt x="1" y="971"/>
                    <a:pt x="1" y="1038"/>
                  </a:cubicBezTo>
                  <a:cubicBezTo>
                    <a:pt x="1" y="1071"/>
                    <a:pt x="1" y="1105"/>
                    <a:pt x="1" y="1138"/>
                  </a:cubicBezTo>
                  <a:cubicBezTo>
                    <a:pt x="1" y="1205"/>
                    <a:pt x="1" y="1271"/>
                    <a:pt x="34" y="1371"/>
                  </a:cubicBezTo>
                  <a:cubicBezTo>
                    <a:pt x="34" y="1405"/>
                    <a:pt x="68" y="1471"/>
                    <a:pt x="101" y="1505"/>
                  </a:cubicBezTo>
                  <a:cubicBezTo>
                    <a:pt x="134" y="1538"/>
                    <a:pt x="168" y="1572"/>
                    <a:pt x="234" y="1572"/>
                  </a:cubicBezTo>
                  <a:cubicBezTo>
                    <a:pt x="268" y="1572"/>
                    <a:pt x="334" y="1538"/>
                    <a:pt x="368" y="1538"/>
                  </a:cubicBezTo>
                  <a:cubicBezTo>
                    <a:pt x="435" y="1505"/>
                    <a:pt x="468" y="1438"/>
                    <a:pt x="535" y="1405"/>
                  </a:cubicBezTo>
                  <a:cubicBezTo>
                    <a:pt x="568" y="1371"/>
                    <a:pt x="601" y="1305"/>
                    <a:pt x="635" y="1271"/>
                  </a:cubicBezTo>
                  <a:cubicBezTo>
                    <a:pt x="668" y="1205"/>
                    <a:pt x="668" y="1171"/>
                    <a:pt x="701" y="1105"/>
                  </a:cubicBezTo>
                  <a:cubicBezTo>
                    <a:pt x="701" y="1071"/>
                    <a:pt x="735" y="1038"/>
                    <a:pt x="735" y="1004"/>
                  </a:cubicBezTo>
                  <a:lnTo>
                    <a:pt x="735" y="971"/>
                  </a:lnTo>
                  <a:lnTo>
                    <a:pt x="668" y="971"/>
                  </a:lnTo>
                  <a:cubicBezTo>
                    <a:pt x="635" y="971"/>
                    <a:pt x="635" y="1004"/>
                    <a:pt x="635" y="1038"/>
                  </a:cubicBezTo>
                  <a:lnTo>
                    <a:pt x="601" y="1071"/>
                  </a:lnTo>
                  <a:lnTo>
                    <a:pt x="568" y="1171"/>
                  </a:lnTo>
                  <a:lnTo>
                    <a:pt x="501" y="1238"/>
                  </a:lnTo>
                  <a:cubicBezTo>
                    <a:pt x="468" y="1271"/>
                    <a:pt x="435" y="1305"/>
                    <a:pt x="401" y="1338"/>
                  </a:cubicBezTo>
                  <a:cubicBezTo>
                    <a:pt x="368" y="1371"/>
                    <a:pt x="301" y="1371"/>
                    <a:pt x="268" y="1371"/>
                  </a:cubicBezTo>
                  <a:cubicBezTo>
                    <a:pt x="234" y="1338"/>
                    <a:pt x="201" y="1338"/>
                    <a:pt x="201" y="1305"/>
                  </a:cubicBezTo>
                  <a:cubicBezTo>
                    <a:pt x="168" y="1271"/>
                    <a:pt x="134" y="1238"/>
                    <a:pt x="134" y="1171"/>
                  </a:cubicBezTo>
                  <a:cubicBezTo>
                    <a:pt x="134" y="1138"/>
                    <a:pt x="134" y="1071"/>
                    <a:pt x="134" y="1038"/>
                  </a:cubicBezTo>
                  <a:lnTo>
                    <a:pt x="134" y="1004"/>
                  </a:lnTo>
                  <a:lnTo>
                    <a:pt x="735" y="638"/>
                  </a:lnTo>
                  <a:cubicBezTo>
                    <a:pt x="768" y="638"/>
                    <a:pt x="768" y="604"/>
                    <a:pt x="768" y="604"/>
                  </a:cubicBezTo>
                  <a:cubicBezTo>
                    <a:pt x="768" y="571"/>
                    <a:pt x="768" y="571"/>
                    <a:pt x="768" y="571"/>
                  </a:cubicBezTo>
                  <a:lnTo>
                    <a:pt x="768" y="504"/>
                  </a:lnTo>
                  <a:cubicBezTo>
                    <a:pt x="801" y="371"/>
                    <a:pt x="768" y="204"/>
                    <a:pt x="668" y="70"/>
                  </a:cubicBezTo>
                  <a:cubicBezTo>
                    <a:pt x="627" y="29"/>
                    <a:pt x="586" y="1"/>
                    <a:pt x="5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6"/>
            <p:cNvSpPr/>
            <p:nvPr/>
          </p:nvSpPr>
          <p:spPr>
            <a:xfrm>
              <a:off x="2844700" y="2858325"/>
              <a:ext cx="10875" cy="39550"/>
            </a:xfrm>
            <a:custGeom>
              <a:avLst/>
              <a:gdLst/>
              <a:ahLst/>
              <a:cxnLst/>
              <a:rect l="l" t="t" r="r" b="b"/>
              <a:pathLst>
                <a:path w="435" h="1582" extrusionOk="0">
                  <a:moveTo>
                    <a:pt x="401" y="0"/>
                  </a:moveTo>
                  <a:lnTo>
                    <a:pt x="334" y="34"/>
                  </a:lnTo>
                  <a:cubicBezTo>
                    <a:pt x="201" y="100"/>
                    <a:pt x="134" y="234"/>
                    <a:pt x="101" y="367"/>
                  </a:cubicBezTo>
                  <a:lnTo>
                    <a:pt x="101" y="234"/>
                  </a:lnTo>
                  <a:cubicBezTo>
                    <a:pt x="101" y="234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1" y="234"/>
                    <a:pt x="1" y="234"/>
                  </a:cubicBezTo>
                  <a:cubicBezTo>
                    <a:pt x="1" y="234"/>
                    <a:pt x="1" y="267"/>
                    <a:pt x="1" y="301"/>
                  </a:cubicBezTo>
                  <a:lnTo>
                    <a:pt x="1" y="1535"/>
                  </a:lnTo>
                  <a:cubicBezTo>
                    <a:pt x="1" y="1558"/>
                    <a:pt x="17" y="1582"/>
                    <a:pt x="27" y="1582"/>
                  </a:cubicBezTo>
                  <a:cubicBezTo>
                    <a:pt x="31" y="1582"/>
                    <a:pt x="34" y="1578"/>
                    <a:pt x="34" y="1568"/>
                  </a:cubicBezTo>
                  <a:lnTo>
                    <a:pt x="67" y="1568"/>
                  </a:lnTo>
                  <a:cubicBezTo>
                    <a:pt x="101" y="1568"/>
                    <a:pt x="101" y="1568"/>
                    <a:pt x="101" y="1535"/>
                  </a:cubicBezTo>
                  <a:cubicBezTo>
                    <a:pt x="101" y="1535"/>
                    <a:pt x="101" y="1501"/>
                    <a:pt x="101" y="1501"/>
                  </a:cubicBezTo>
                  <a:lnTo>
                    <a:pt x="101" y="668"/>
                  </a:lnTo>
                  <a:cubicBezTo>
                    <a:pt x="101" y="567"/>
                    <a:pt x="134" y="467"/>
                    <a:pt x="167" y="367"/>
                  </a:cubicBezTo>
                  <a:cubicBezTo>
                    <a:pt x="201" y="301"/>
                    <a:pt x="267" y="234"/>
                    <a:pt x="334" y="201"/>
                  </a:cubicBezTo>
                  <a:lnTo>
                    <a:pt x="401" y="134"/>
                  </a:lnTo>
                  <a:cubicBezTo>
                    <a:pt x="434" y="134"/>
                    <a:pt x="434" y="100"/>
                    <a:pt x="434" y="67"/>
                  </a:cubicBezTo>
                  <a:lnTo>
                    <a:pt x="434" y="34"/>
                  </a:lnTo>
                  <a:cubicBezTo>
                    <a:pt x="434" y="0"/>
                    <a:pt x="434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6"/>
            <p:cNvSpPr/>
            <p:nvPr/>
          </p:nvSpPr>
          <p:spPr>
            <a:xfrm>
              <a:off x="2857200" y="2834150"/>
              <a:ext cx="14225" cy="54225"/>
            </a:xfrm>
            <a:custGeom>
              <a:avLst/>
              <a:gdLst/>
              <a:ahLst/>
              <a:cxnLst/>
              <a:rect l="l" t="t" r="r" b="b"/>
              <a:pathLst>
                <a:path w="569" h="2169" extrusionOk="0">
                  <a:moveTo>
                    <a:pt x="535" y="0"/>
                  </a:moveTo>
                  <a:lnTo>
                    <a:pt x="435" y="67"/>
                  </a:lnTo>
                  <a:cubicBezTo>
                    <a:pt x="401" y="100"/>
                    <a:pt x="335" y="133"/>
                    <a:pt x="301" y="167"/>
                  </a:cubicBezTo>
                  <a:cubicBezTo>
                    <a:pt x="268" y="234"/>
                    <a:pt x="234" y="267"/>
                    <a:pt x="234" y="300"/>
                  </a:cubicBezTo>
                  <a:cubicBezTo>
                    <a:pt x="201" y="367"/>
                    <a:pt x="201" y="434"/>
                    <a:pt x="201" y="467"/>
                  </a:cubicBezTo>
                  <a:lnTo>
                    <a:pt x="201" y="634"/>
                  </a:lnTo>
                  <a:lnTo>
                    <a:pt x="201" y="801"/>
                  </a:lnTo>
                  <a:lnTo>
                    <a:pt x="34" y="901"/>
                  </a:lnTo>
                  <a:cubicBezTo>
                    <a:pt x="1" y="901"/>
                    <a:pt x="1" y="934"/>
                    <a:pt x="1" y="967"/>
                  </a:cubicBezTo>
                  <a:lnTo>
                    <a:pt x="1" y="1001"/>
                  </a:lnTo>
                  <a:cubicBezTo>
                    <a:pt x="1" y="1024"/>
                    <a:pt x="1" y="1048"/>
                    <a:pt x="13" y="1048"/>
                  </a:cubicBezTo>
                  <a:cubicBezTo>
                    <a:pt x="18" y="1048"/>
                    <a:pt x="25" y="1044"/>
                    <a:pt x="34" y="1034"/>
                  </a:cubicBezTo>
                  <a:lnTo>
                    <a:pt x="201" y="967"/>
                  </a:lnTo>
                  <a:lnTo>
                    <a:pt x="201" y="2102"/>
                  </a:lnTo>
                  <a:cubicBezTo>
                    <a:pt x="201" y="2135"/>
                    <a:pt x="201" y="2168"/>
                    <a:pt x="234" y="2168"/>
                  </a:cubicBezTo>
                  <a:lnTo>
                    <a:pt x="268" y="2168"/>
                  </a:lnTo>
                  <a:cubicBezTo>
                    <a:pt x="268" y="2135"/>
                    <a:pt x="301" y="2102"/>
                    <a:pt x="301" y="2068"/>
                  </a:cubicBezTo>
                  <a:lnTo>
                    <a:pt x="301" y="901"/>
                  </a:lnTo>
                  <a:lnTo>
                    <a:pt x="501" y="767"/>
                  </a:lnTo>
                  <a:cubicBezTo>
                    <a:pt x="535" y="734"/>
                    <a:pt x="568" y="701"/>
                    <a:pt x="568" y="667"/>
                  </a:cubicBezTo>
                  <a:lnTo>
                    <a:pt x="568" y="634"/>
                  </a:lnTo>
                  <a:cubicBezTo>
                    <a:pt x="568" y="634"/>
                    <a:pt x="535" y="600"/>
                    <a:pt x="501" y="600"/>
                  </a:cubicBezTo>
                  <a:lnTo>
                    <a:pt x="301" y="734"/>
                  </a:lnTo>
                  <a:lnTo>
                    <a:pt x="268" y="600"/>
                  </a:lnTo>
                  <a:cubicBezTo>
                    <a:pt x="268" y="534"/>
                    <a:pt x="301" y="434"/>
                    <a:pt x="301" y="367"/>
                  </a:cubicBezTo>
                  <a:cubicBezTo>
                    <a:pt x="335" y="300"/>
                    <a:pt x="368" y="267"/>
                    <a:pt x="435" y="234"/>
                  </a:cubicBezTo>
                  <a:lnTo>
                    <a:pt x="535" y="167"/>
                  </a:lnTo>
                  <a:cubicBezTo>
                    <a:pt x="535" y="133"/>
                    <a:pt x="568" y="133"/>
                    <a:pt x="568" y="100"/>
                  </a:cubicBezTo>
                  <a:lnTo>
                    <a:pt x="568" y="67"/>
                  </a:lnTo>
                  <a:cubicBezTo>
                    <a:pt x="568" y="33"/>
                    <a:pt x="535" y="0"/>
                    <a:pt x="5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6"/>
            <p:cNvSpPr/>
            <p:nvPr/>
          </p:nvSpPr>
          <p:spPr>
            <a:xfrm>
              <a:off x="2873900" y="2839975"/>
              <a:ext cx="19200" cy="38375"/>
            </a:xfrm>
            <a:custGeom>
              <a:avLst/>
              <a:gdLst/>
              <a:ahLst/>
              <a:cxnLst/>
              <a:rect l="l" t="t" r="r" b="b"/>
              <a:pathLst>
                <a:path w="768" h="1535" extrusionOk="0">
                  <a:moveTo>
                    <a:pt x="467" y="176"/>
                  </a:moveTo>
                  <a:cubicBezTo>
                    <a:pt x="500" y="176"/>
                    <a:pt x="534" y="184"/>
                    <a:pt x="567" y="201"/>
                  </a:cubicBezTo>
                  <a:cubicBezTo>
                    <a:pt x="634" y="301"/>
                    <a:pt x="667" y="401"/>
                    <a:pt x="634" y="501"/>
                  </a:cubicBezTo>
                  <a:lnTo>
                    <a:pt x="634" y="601"/>
                  </a:lnTo>
                  <a:lnTo>
                    <a:pt x="634" y="701"/>
                  </a:lnTo>
                  <a:cubicBezTo>
                    <a:pt x="634" y="834"/>
                    <a:pt x="634" y="968"/>
                    <a:pt x="567" y="1101"/>
                  </a:cubicBezTo>
                  <a:cubicBezTo>
                    <a:pt x="534" y="1168"/>
                    <a:pt x="467" y="1268"/>
                    <a:pt x="367" y="1335"/>
                  </a:cubicBezTo>
                  <a:cubicBezTo>
                    <a:pt x="334" y="1351"/>
                    <a:pt x="300" y="1360"/>
                    <a:pt x="267" y="1360"/>
                  </a:cubicBezTo>
                  <a:cubicBezTo>
                    <a:pt x="234" y="1360"/>
                    <a:pt x="200" y="1351"/>
                    <a:pt x="167" y="1335"/>
                  </a:cubicBezTo>
                  <a:cubicBezTo>
                    <a:pt x="100" y="1235"/>
                    <a:pt x="67" y="1135"/>
                    <a:pt x="100" y="1035"/>
                  </a:cubicBezTo>
                  <a:cubicBezTo>
                    <a:pt x="100" y="1001"/>
                    <a:pt x="100" y="968"/>
                    <a:pt x="100" y="935"/>
                  </a:cubicBezTo>
                  <a:cubicBezTo>
                    <a:pt x="100" y="901"/>
                    <a:pt x="100" y="868"/>
                    <a:pt x="100" y="834"/>
                  </a:cubicBezTo>
                  <a:cubicBezTo>
                    <a:pt x="100" y="701"/>
                    <a:pt x="134" y="568"/>
                    <a:pt x="167" y="434"/>
                  </a:cubicBezTo>
                  <a:cubicBezTo>
                    <a:pt x="200" y="334"/>
                    <a:pt x="300" y="267"/>
                    <a:pt x="367" y="201"/>
                  </a:cubicBezTo>
                  <a:cubicBezTo>
                    <a:pt x="400" y="184"/>
                    <a:pt x="434" y="176"/>
                    <a:pt x="467" y="176"/>
                  </a:cubicBezTo>
                  <a:close/>
                  <a:moveTo>
                    <a:pt x="534" y="1"/>
                  </a:moveTo>
                  <a:cubicBezTo>
                    <a:pt x="467" y="1"/>
                    <a:pt x="434" y="1"/>
                    <a:pt x="367" y="34"/>
                  </a:cubicBezTo>
                  <a:cubicBezTo>
                    <a:pt x="300" y="67"/>
                    <a:pt x="234" y="101"/>
                    <a:pt x="200" y="167"/>
                  </a:cubicBezTo>
                  <a:cubicBezTo>
                    <a:pt x="167" y="234"/>
                    <a:pt x="100" y="301"/>
                    <a:pt x="100" y="367"/>
                  </a:cubicBezTo>
                  <a:cubicBezTo>
                    <a:pt x="67" y="468"/>
                    <a:pt x="33" y="534"/>
                    <a:pt x="33" y="601"/>
                  </a:cubicBezTo>
                  <a:cubicBezTo>
                    <a:pt x="0" y="701"/>
                    <a:pt x="0" y="768"/>
                    <a:pt x="0" y="868"/>
                  </a:cubicBezTo>
                  <a:lnTo>
                    <a:pt x="0" y="1101"/>
                  </a:lnTo>
                  <a:cubicBezTo>
                    <a:pt x="0" y="1168"/>
                    <a:pt x="0" y="1235"/>
                    <a:pt x="33" y="1301"/>
                  </a:cubicBezTo>
                  <a:cubicBezTo>
                    <a:pt x="33" y="1368"/>
                    <a:pt x="67" y="1402"/>
                    <a:pt x="100" y="1468"/>
                  </a:cubicBezTo>
                  <a:cubicBezTo>
                    <a:pt x="134" y="1502"/>
                    <a:pt x="167" y="1502"/>
                    <a:pt x="200" y="1535"/>
                  </a:cubicBezTo>
                  <a:cubicBezTo>
                    <a:pt x="267" y="1535"/>
                    <a:pt x="334" y="1502"/>
                    <a:pt x="367" y="1468"/>
                  </a:cubicBezTo>
                  <a:cubicBezTo>
                    <a:pt x="434" y="1435"/>
                    <a:pt x="500" y="1402"/>
                    <a:pt x="534" y="1335"/>
                  </a:cubicBezTo>
                  <a:cubicBezTo>
                    <a:pt x="567" y="1268"/>
                    <a:pt x="634" y="1201"/>
                    <a:pt x="634" y="1135"/>
                  </a:cubicBezTo>
                  <a:cubicBezTo>
                    <a:pt x="667" y="1068"/>
                    <a:pt x="701" y="968"/>
                    <a:pt x="734" y="901"/>
                  </a:cubicBezTo>
                  <a:cubicBezTo>
                    <a:pt x="734" y="834"/>
                    <a:pt x="734" y="734"/>
                    <a:pt x="734" y="634"/>
                  </a:cubicBezTo>
                  <a:lnTo>
                    <a:pt x="734" y="601"/>
                  </a:lnTo>
                  <a:cubicBezTo>
                    <a:pt x="767" y="568"/>
                    <a:pt x="767" y="501"/>
                    <a:pt x="734" y="468"/>
                  </a:cubicBezTo>
                  <a:lnTo>
                    <a:pt x="734" y="434"/>
                  </a:lnTo>
                  <a:cubicBezTo>
                    <a:pt x="734" y="367"/>
                    <a:pt x="734" y="267"/>
                    <a:pt x="734" y="201"/>
                  </a:cubicBezTo>
                  <a:cubicBezTo>
                    <a:pt x="701" y="134"/>
                    <a:pt x="701" y="101"/>
                    <a:pt x="634" y="67"/>
                  </a:cubicBezTo>
                  <a:cubicBezTo>
                    <a:pt x="634" y="34"/>
                    <a:pt x="5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6"/>
            <p:cNvSpPr/>
            <p:nvPr/>
          </p:nvSpPr>
          <p:spPr>
            <a:xfrm>
              <a:off x="2898900" y="2826625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extrusionOk="0">
                  <a:moveTo>
                    <a:pt x="401" y="1"/>
                  </a:moveTo>
                  <a:lnTo>
                    <a:pt x="334" y="68"/>
                  </a:lnTo>
                  <a:cubicBezTo>
                    <a:pt x="201" y="134"/>
                    <a:pt x="101" y="234"/>
                    <a:pt x="101" y="401"/>
                  </a:cubicBezTo>
                  <a:lnTo>
                    <a:pt x="101" y="268"/>
                  </a:lnTo>
                  <a:cubicBezTo>
                    <a:pt x="101" y="268"/>
                    <a:pt x="101" y="234"/>
                    <a:pt x="101" y="234"/>
                  </a:cubicBezTo>
                  <a:lnTo>
                    <a:pt x="34" y="234"/>
                  </a:lnTo>
                  <a:cubicBezTo>
                    <a:pt x="1" y="234"/>
                    <a:pt x="1" y="268"/>
                    <a:pt x="1" y="268"/>
                  </a:cubicBezTo>
                  <a:cubicBezTo>
                    <a:pt x="1" y="268"/>
                    <a:pt x="1" y="301"/>
                    <a:pt x="1" y="301"/>
                  </a:cubicBezTo>
                  <a:lnTo>
                    <a:pt x="1" y="1569"/>
                  </a:lnTo>
                  <a:cubicBezTo>
                    <a:pt x="1" y="1602"/>
                    <a:pt x="1" y="1602"/>
                    <a:pt x="34" y="1602"/>
                  </a:cubicBezTo>
                  <a:lnTo>
                    <a:pt x="68" y="1602"/>
                  </a:lnTo>
                  <a:cubicBezTo>
                    <a:pt x="68" y="1602"/>
                    <a:pt x="101" y="1569"/>
                    <a:pt x="101" y="1569"/>
                  </a:cubicBezTo>
                  <a:cubicBezTo>
                    <a:pt x="101" y="1569"/>
                    <a:pt x="101" y="1535"/>
                    <a:pt x="101" y="1535"/>
                  </a:cubicBezTo>
                  <a:lnTo>
                    <a:pt x="101" y="701"/>
                  </a:lnTo>
                  <a:cubicBezTo>
                    <a:pt x="101" y="601"/>
                    <a:pt x="101" y="501"/>
                    <a:pt x="168" y="401"/>
                  </a:cubicBezTo>
                  <a:cubicBezTo>
                    <a:pt x="201" y="334"/>
                    <a:pt x="234" y="268"/>
                    <a:pt x="334" y="201"/>
                  </a:cubicBezTo>
                  <a:lnTo>
                    <a:pt x="401" y="168"/>
                  </a:lnTo>
                  <a:cubicBezTo>
                    <a:pt x="401" y="134"/>
                    <a:pt x="434" y="134"/>
                    <a:pt x="434" y="101"/>
                  </a:cubicBezTo>
                  <a:lnTo>
                    <a:pt x="434" y="68"/>
                  </a:lnTo>
                  <a:cubicBezTo>
                    <a:pt x="434" y="34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6"/>
            <p:cNvSpPr/>
            <p:nvPr/>
          </p:nvSpPr>
          <p:spPr>
            <a:xfrm>
              <a:off x="2914750" y="2809125"/>
              <a:ext cx="30050" cy="47550"/>
            </a:xfrm>
            <a:custGeom>
              <a:avLst/>
              <a:gdLst/>
              <a:ahLst/>
              <a:cxnLst/>
              <a:rect l="l" t="t" r="r" b="b"/>
              <a:pathLst>
                <a:path w="1202" h="1902" extrusionOk="0">
                  <a:moveTo>
                    <a:pt x="1001" y="0"/>
                  </a:moveTo>
                  <a:cubicBezTo>
                    <a:pt x="968" y="0"/>
                    <a:pt x="901" y="34"/>
                    <a:pt x="868" y="34"/>
                  </a:cubicBezTo>
                  <a:cubicBezTo>
                    <a:pt x="801" y="100"/>
                    <a:pt x="734" y="134"/>
                    <a:pt x="701" y="234"/>
                  </a:cubicBezTo>
                  <a:cubicBezTo>
                    <a:pt x="634" y="301"/>
                    <a:pt x="601" y="367"/>
                    <a:pt x="568" y="467"/>
                  </a:cubicBezTo>
                  <a:cubicBezTo>
                    <a:pt x="568" y="401"/>
                    <a:pt x="534" y="367"/>
                    <a:pt x="468" y="334"/>
                  </a:cubicBezTo>
                  <a:cubicBezTo>
                    <a:pt x="401" y="334"/>
                    <a:pt x="334" y="334"/>
                    <a:pt x="301" y="367"/>
                  </a:cubicBezTo>
                  <a:cubicBezTo>
                    <a:pt x="234" y="401"/>
                    <a:pt x="201" y="467"/>
                    <a:pt x="167" y="501"/>
                  </a:cubicBezTo>
                  <a:cubicBezTo>
                    <a:pt x="134" y="534"/>
                    <a:pt x="109" y="567"/>
                    <a:pt x="92" y="601"/>
                  </a:cubicBezTo>
                  <a:lnTo>
                    <a:pt x="101" y="567"/>
                  </a:lnTo>
                  <a:cubicBezTo>
                    <a:pt x="101" y="534"/>
                    <a:pt x="101" y="534"/>
                    <a:pt x="67" y="534"/>
                  </a:cubicBezTo>
                  <a:lnTo>
                    <a:pt x="34" y="534"/>
                  </a:lnTo>
                  <a:cubicBezTo>
                    <a:pt x="1" y="567"/>
                    <a:pt x="1" y="601"/>
                    <a:pt x="1" y="634"/>
                  </a:cubicBezTo>
                  <a:lnTo>
                    <a:pt x="1" y="1868"/>
                  </a:lnTo>
                  <a:cubicBezTo>
                    <a:pt x="1" y="1902"/>
                    <a:pt x="34" y="1902"/>
                    <a:pt x="34" y="1902"/>
                  </a:cubicBezTo>
                  <a:lnTo>
                    <a:pt x="67" y="1902"/>
                  </a:lnTo>
                  <a:cubicBezTo>
                    <a:pt x="101" y="1902"/>
                    <a:pt x="101" y="1868"/>
                    <a:pt x="101" y="1835"/>
                  </a:cubicBezTo>
                  <a:lnTo>
                    <a:pt x="101" y="1068"/>
                  </a:lnTo>
                  <a:cubicBezTo>
                    <a:pt x="101" y="1001"/>
                    <a:pt x="101" y="934"/>
                    <a:pt x="101" y="868"/>
                  </a:cubicBezTo>
                  <a:cubicBezTo>
                    <a:pt x="134" y="801"/>
                    <a:pt x="134" y="734"/>
                    <a:pt x="167" y="701"/>
                  </a:cubicBezTo>
                  <a:cubicBezTo>
                    <a:pt x="201" y="634"/>
                    <a:pt x="201" y="601"/>
                    <a:pt x="234" y="567"/>
                  </a:cubicBezTo>
                  <a:cubicBezTo>
                    <a:pt x="267" y="534"/>
                    <a:pt x="301" y="534"/>
                    <a:pt x="334" y="501"/>
                  </a:cubicBezTo>
                  <a:cubicBezTo>
                    <a:pt x="334" y="501"/>
                    <a:pt x="368" y="467"/>
                    <a:pt x="401" y="467"/>
                  </a:cubicBezTo>
                  <a:cubicBezTo>
                    <a:pt x="434" y="467"/>
                    <a:pt x="468" y="501"/>
                    <a:pt x="501" y="501"/>
                  </a:cubicBezTo>
                  <a:cubicBezTo>
                    <a:pt x="501" y="534"/>
                    <a:pt x="534" y="567"/>
                    <a:pt x="534" y="601"/>
                  </a:cubicBezTo>
                  <a:cubicBezTo>
                    <a:pt x="568" y="667"/>
                    <a:pt x="568" y="734"/>
                    <a:pt x="568" y="834"/>
                  </a:cubicBezTo>
                  <a:lnTo>
                    <a:pt x="568" y="1568"/>
                  </a:lnTo>
                  <a:cubicBezTo>
                    <a:pt x="568" y="1601"/>
                    <a:pt x="568" y="1601"/>
                    <a:pt x="601" y="1601"/>
                  </a:cubicBezTo>
                  <a:lnTo>
                    <a:pt x="634" y="1601"/>
                  </a:lnTo>
                  <a:cubicBezTo>
                    <a:pt x="634" y="1568"/>
                    <a:pt x="668" y="1535"/>
                    <a:pt x="668" y="1501"/>
                  </a:cubicBezTo>
                  <a:lnTo>
                    <a:pt x="668" y="768"/>
                  </a:lnTo>
                  <a:cubicBezTo>
                    <a:pt x="668" y="701"/>
                    <a:pt x="668" y="634"/>
                    <a:pt x="668" y="534"/>
                  </a:cubicBezTo>
                  <a:cubicBezTo>
                    <a:pt x="668" y="501"/>
                    <a:pt x="701" y="434"/>
                    <a:pt x="701" y="367"/>
                  </a:cubicBezTo>
                  <a:cubicBezTo>
                    <a:pt x="734" y="334"/>
                    <a:pt x="768" y="301"/>
                    <a:pt x="801" y="267"/>
                  </a:cubicBezTo>
                  <a:cubicBezTo>
                    <a:pt x="801" y="234"/>
                    <a:pt x="835" y="200"/>
                    <a:pt x="868" y="200"/>
                  </a:cubicBezTo>
                  <a:cubicBezTo>
                    <a:pt x="901" y="167"/>
                    <a:pt x="935" y="167"/>
                    <a:pt x="968" y="167"/>
                  </a:cubicBezTo>
                  <a:cubicBezTo>
                    <a:pt x="968" y="167"/>
                    <a:pt x="1001" y="167"/>
                    <a:pt x="1035" y="200"/>
                  </a:cubicBezTo>
                  <a:cubicBezTo>
                    <a:pt x="1068" y="234"/>
                    <a:pt x="1068" y="267"/>
                    <a:pt x="1101" y="301"/>
                  </a:cubicBezTo>
                  <a:cubicBezTo>
                    <a:pt x="1101" y="367"/>
                    <a:pt x="1101" y="434"/>
                    <a:pt x="1101" y="501"/>
                  </a:cubicBezTo>
                  <a:lnTo>
                    <a:pt x="1101" y="1235"/>
                  </a:lnTo>
                  <a:cubicBezTo>
                    <a:pt x="1101" y="1301"/>
                    <a:pt x="1101" y="1301"/>
                    <a:pt x="1135" y="1301"/>
                  </a:cubicBezTo>
                  <a:lnTo>
                    <a:pt x="1168" y="1301"/>
                  </a:lnTo>
                  <a:cubicBezTo>
                    <a:pt x="1168" y="1268"/>
                    <a:pt x="1201" y="1235"/>
                    <a:pt x="1201" y="1201"/>
                  </a:cubicBezTo>
                  <a:lnTo>
                    <a:pt x="1201" y="434"/>
                  </a:lnTo>
                  <a:cubicBezTo>
                    <a:pt x="1201" y="367"/>
                    <a:pt x="1168" y="267"/>
                    <a:pt x="1168" y="200"/>
                  </a:cubicBezTo>
                  <a:cubicBezTo>
                    <a:pt x="1168" y="134"/>
                    <a:pt x="1135" y="100"/>
                    <a:pt x="1101" y="67"/>
                  </a:cubicBezTo>
                  <a:cubicBezTo>
                    <a:pt x="1068" y="34"/>
                    <a:pt x="1035" y="0"/>
                    <a:pt x="10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6"/>
            <p:cNvSpPr/>
            <p:nvPr/>
          </p:nvSpPr>
          <p:spPr>
            <a:xfrm>
              <a:off x="2949775" y="2795775"/>
              <a:ext cx="17550" cy="39225"/>
            </a:xfrm>
            <a:custGeom>
              <a:avLst/>
              <a:gdLst/>
              <a:ahLst/>
              <a:cxnLst/>
              <a:rect l="l" t="t" r="r" b="b"/>
              <a:pathLst>
                <a:path w="702" h="1569" extrusionOk="0">
                  <a:moveTo>
                    <a:pt x="601" y="634"/>
                  </a:moveTo>
                  <a:lnTo>
                    <a:pt x="601" y="701"/>
                  </a:lnTo>
                  <a:cubicBezTo>
                    <a:pt x="601" y="801"/>
                    <a:pt x="601" y="868"/>
                    <a:pt x="568" y="935"/>
                  </a:cubicBezTo>
                  <a:cubicBezTo>
                    <a:pt x="568" y="1001"/>
                    <a:pt x="534" y="1068"/>
                    <a:pt x="534" y="1135"/>
                  </a:cubicBezTo>
                  <a:cubicBezTo>
                    <a:pt x="501" y="1168"/>
                    <a:pt x="468" y="1235"/>
                    <a:pt x="434" y="1268"/>
                  </a:cubicBezTo>
                  <a:cubicBezTo>
                    <a:pt x="401" y="1302"/>
                    <a:pt x="368" y="1335"/>
                    <a:pt x="334" y="1368"/>
                  </a:cubicBezTo>
                  <a:cubicBezTo>
                    <a:pt x="301" y="1368"/>
                    <a:pt x="267" y="1368"/>
                    <a:pt x="234" y="1402"/>
                  </a:cubicBezTo>
                  <a:lnTo>
                    <a:pt x="167" y="1402"/>
                  </a:lnTo>
                  <a:cubicBezTo>
                    <a:pt x="134" y="1368"/>
                    <a:pt x="134" y="1368"/>
                    <a:pt x="134" y="1335"/>
                  </a:cubicBezTo>
                  <a:cubicBezTo>
                    <a:pt x="101" y="1302"/>
                    <a:pt x="101" y="1268"/>
                    <a:pt x="101" y="1235"/>
                  </a:cubicBezTo>
                  <a:cubicBezTo>
                    <a:pt x="134" y="1068"/>
                    <a:pt x="234" y="901"/>
                    <a:pt x="368" y="801"/>
                  </a:cubicBezTo>
                  <a:lnTo>
                    <a:pt x="601" y="634"/>
                  </a:lnTo>
                  <a:close/>
                  <a:moveTo>
                    <a:pt x="568" y="1"/>
                  </a:moveTo>
                  <a:cubicBezTo>
                    <a:pt x="501" y="1"/>
                    <a:pt x="434" y="1"/>
                    <a:pt x="401" y="34"/>
                  </a:cubicBezTo>
                  <a:cubicBezTo>
                    <a:pt x="334" y="67"/>
                    <a:pt x="267" y="134"/>
                    <a:pt x="234" y="167"/>
                  </a:cubicBezTo>
                  <a:cubicBezTo>
                    <a:pt x="201" y="201"/>
                    <a:pt x="167" y="267"/>
                    <a:pt x="134" y="334"/>
                  </a:cubicBezTo>
                  <a:cubicBezTo>
                    <a:pt x="101" y="367"/>
                    <a:pt x="101" y="401"/>
                    <a:pt x="67" y="468"/>
                  </a:cubicBezTo>
                  <a:cubicBezTo>
                    <a:pt x="67" y="501"/>
                    <a:pt x="67" y="534"/>
                    <a:pt x="67" y="568"/>
                  </a:cubicBezTo>
                  <a:cubicBezTo>
                    <a:pt x="67" y="568"/>
                    <a:pt x="67" y="601"/>
                    <a:pt x="67" y="601"/>
                  </a:cubicBezTo>
                  <a:lnTo>
                    <a:pt x="134" y="601"/>
                  </a:lnTo>
                  <a:cubicBezTo>
                    <a:pt x="134" y="601"/>
                    <a:pt x="134" y="568"/>
                    <a:pt x="167" y="568"/>
                  </a:cubicBezTo>
                  <a:cubicBezTo>
                    <a:pt x="167" y="568"/>
                    <a:pt x="167" y="534"/>
                    <a:pt x="167" y="534"/>
                  </a:cubicBezTo>
                  <a:cubicBezTo>
                    <a:pt x="167" y="468"/>
                    <a:pt x="201" y="401"/>
                    <a:pt x="234" y="367"/>
                  </a:cubicBezTo>
                  <a:cubicBezTo>
                    <a:pt x="267" y="301"/>
                    <a:pt x="301" y="234"/>
                    <a:pt x="368" y="201"/>
                  </a:cubicBezTo>
                  <a:cubicBezTo>
                    <a:pt x="418" y="184"/>
                    <a:pt x="451" y="176"/>
                    <a:pt x="476" y="176"/>
                  </a:cubicBezTo>
                  <a:cubicBezTo>
                    <a:pt x="501" y="176"/>
                    <a:pt x="518" y="184"/>
                    <a:pt x="534" y="201"/>
                  </a:cubicBezTo>
                  <a:cubicBezTo>
                    <a:pt x="601" y="234"/>
                    <a:pt x="601" y="301"/>
                    <a:pt x="601" y="367"/>
                  </a:cubicBezTo>
                  <a:lnTo>
                    <a:pt x="601" y="468"/>
                  </a:lnTo>
                  <a:lnTo>
                    <a:pt x="334" y="701"/>
                  </a:lnTo>
                  <a:cubicBezTo>
                    <a:pt x="267" y="734"/>
                    <a:pt x="234" y="768"/>
                    <a:pt x="201" y="835"/>
                  </a:cubicBezTo>
                  <a:cubicBezTo>
                    <a:pt x="167" y="868"/>
                    <a:pt x="134" y="901"/>
                    <a:pt x="101" y="968"/>
                  </a:cubicBezTo>
                  <a:cubicBezTo>
                    <a:pt x="67" y="1035"/>
                    <a:pt x="34" y="1068"/>
                    <a:pt x="34" y="1135"/>
                  </a:cubicBezTo>
                  <a:cubicBezTo>
                    <a:pt x="1" y="1201"/>
                    <a:pt x="1" y="1235"/>
                    <a:pt x="1" y="1302"/>
                  </a:cubicBezTo>
                  <a:cubicBezTo>
                    <a:pt x="1" y="1368"/>
                    <a:pt x="1" y="1402"/>
                    <a:pt x="34" y="1468"/>
                  </a:cubicBezTo>
                  <a:cubicBezTo>
                    <a:pt x="34" y="1502"/>
                    <a:pt x="67" y="1502"/>
                    <a:pt x="101" y="1535"/>
                  </a:cubicBezTo>
                  <a:cubicBezTo>
                    <a:pt x="101" y="1568"/>
                    <a:pt x="134" y="1568"/>
                    <a:pt x="201" y="1568"/>
                  </a:cubicBezTo>
                  <a:cubicBezTo>
                    <a:pt x="234" y="1568"/>
                    <a:pt x="267" y="1535"/>
                    <a:pt x="301" y="1535"/>
                  </a:cubicBezTo>
                  <a:cubicBezTo>
                    <a:pt x="334" y="1502"/>
                    <a:pt x="368" y="1468"/>
                    <a:pt x="434" y="1435"/>
                  </a:cubicBezTo>
                  <a:cubicBezTo>
                    <a:pt x="434" y="1402"/>
                    <a:pt x="468" y="1368"/>
                    <a:pt x="501" y="1335"/>
                  </a:cubicBezTo>
                  <a:cubicBezTo>
                    <a:pt x="534" y="1302"/>
                    <a:pt x="534" y="1268"/>
                    <a:pt x="568" y="1235"/>
                  </a:cubicBezTo>
                  <a:lnTo>
                    <a:pt x="601" y="1135"/>
                  </a:lnTo>
                  <a:lnTo>
                    <a:pt x="601" y="1268"/>
                  </a:lnTo>
                  <a:cubicBezTo>
                    <a:pt x="601" y="1302"/>
                    <a:pt x="634" y="1302"/>
                    <a:pt x="634" y="1302"/>
                  </a:cubicBezTo>
                  <a:lnTo>
                    <a:pt x="668" y="1268"/>
                  </a:lnTo>
                  <a:cubicBezTo>
                    <a:pt x="701" y="1268"/>
                    <a:pt x="701" y="1235"/>
                    <a:pt x="701" y="1201"/>
                  </a:cubicBezTo>
                  <a:lnTo>
                    <a:pt x="701" y="301"/>
                  </a:lnTo>
                  <a:cubicBezTo>
                    <a:pt x="701" y="267"/>
                    <a:pt x="701" y="201"/>
                    <a:pt x="701" y="167"/>
                  </a:cubicBezTo>
                  <a:cubicBezTo>
                    <a:pt x="701" y="134"/>
                    <a:pt x="668" y="67"/>
                    <a:pt x="668" y="34"/>
                  </a:cubicBezTo>
                  <a:cubicBezTo>
                    <a:pt x="634" y="1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6"/>
            <p:cNvSpPr/>
            <p:nvPr/>
          </p:nvSpPr>
          <p:spPr>
            <a:xfrm>
              <a:off x="2973950" y="2781600"/>
              <a:ext cx="19225" cy="40875"/>
            </a:xfrm>
            <a:custGeom>
              <a:avLst/>
              <a:gdLst/>
              <a:ahLst/>
              <a:cxnLst/>
              <a:rect l="l" t="t" r="r" b="b"/>
              <a:pathLst>
                <a:path w="769" h="1635" extrusionOk="0">
                  <a:moveTo>
                    <a:pt x="568" y="0"/>
                  </a:moveTo>
                  <a:cubicBezTo>
                    <a:pt x="501" y="0"/>
                    <a:pt x="435" y="0"/>
                    <a:pt x="401" y="34"/>
                  </a:cubicBezTo>
                  <a:cubicBezTo>
                    <a:pt x="335" y="67"/>
                    <a:pt x="268" y="134"/>
                    <a:pt x="234" y="201"/>
                  </a:cubicBezTo>
                  <a:cubicBezTo>
                    <a:pt x="168" y="267"/>
                    <a:pt x="134" y="334"/>
                    <a:pt x="134" y="434"/>
                  </a:cubicBezTo>
                  <a:lnTo>
                    <a:pt x="134" y="301"/>
                  </a:lnTo>
                  <a:cubicBezTo>
                    <a:pt x="134" y="277"/>
                    <a:pt x="118" y="254"/>
                    <a:pt x="96" y="254"/>
                  </a:cubicBezTo>
                  <a:cubicBezTo>
                    <a:pt x="87" y="254"/>
                    <a:pt x="77" y="258"/>
                    <a:pt x="68" y="267"/>
                  </a:cubicBezTo>
                  <a:cubicBezTo>
                    <a:pt x="34" y="267"/>
                    <a:pt x="1" y="301"/>
                    <a:pt x="1" y="334"/>
                  </a:cubicBezTo>
                  <a:lnTo>
                    <a:pt x="1" y="1602"/>
                  </a:lnTo>
                  <a:cubicBezTo>
                    <a:pt x="1" y="1602"/>
                    <a:pt x="34" y="1635"/>
                    <a:pt x="68" y="1635"/>
                  </a:cubicBezTo>
                  <a:cubicBezTo>
                    <a:pt x="101" y="1602"/>
                    <a:pt x="134" y="1568"/>
                    <a:pt x="134" y="1535"/>
                  </a:cubicBezTo>
                  <a:lnTo>
                    <a:pt x="134" y="801"/>
                  </a:lnTo>
                  <a:cubicBezTo>
                    <a:pt x="101" y="668"/>
                    <a:pt x="134" y="534"/>
                    <a:pt x="201" y="434"/>
                  </a:cubicBezTo>
                  <a:cubicBezTo>
                    <a:pt x="234" y="334"/>
                    <a:pt x="301" y="267"/>
                    <a:pt x="401" y="201"/>
                  </a:cubicBezTo>
                  <a:cubicBezTo>
                    <a:pt x="435" y="167"/>
                    <a:pt x="468" y="151"/>
                    <a:pt x="501" y="151"/>
                  </a:cubicBezTo>
                  <a:cubicBezTo>
                    <a:pt x="535" y="151"/>
                    <a:pt x="568" y="167"/>
                    <a:pt x="601" y="201"/>
                  </a:cubicBezTo>
                  <a:cubicBezTo>
                    <a:pt x="635" y="301"/>
                    <a:pt x="668" y="401"/>
                    <a:pt x="668" y="501"/>
                  </a:cubicBezTo>
                  <a:lnTo>
                    <a:pt x="668" y="1235"/>
                  </a:lnTo>
                  <a:cubicBezTo>
                    <a:pt x="668" y="1268"/>
                    <a:pt x="668" y="1268"/>
                    <a:pt x="701" y="1268"/>
                  </a:cubicBezTo>
                  <a:lnTo>
                    <a:pt x="735" y="1268"/>
                  </a:lnTo>
                  <a:cubicBezTo>
                    <a:pt x="735" y="1235"/>
                    <a:pt x="768" y="1235"/>
                    <a:pt x="768" y="1201"/>
                  </a:cubicBezTo>
                  <a:lnTo>
                    <a:pt x="768" y="434"/>
                  </a:lnTo>
                  <a:cubicBezTo>
                    <a:pt x="768" y="367"/>
                    <a:pt x="735" y="301"/>
                    <a:pt x="735" y="201"/>
                  </a:cubicBezTo>
                  <a:cubicBezTo>
                    <a:pt x="735" y="167"/>
                    <a:pt x="701" y="101"/>
                    <a:pt x="668" y="67"/>
                  </a:cubicBezTo>
                  <a:cubicBezTo>
                    <a:pt x="635" y="34"/>
                    <a:pt x="601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6"/>
            <p:cNvSpPr/>
            <p:nvPr/>
          </p:nvSpPr>
          <p:spPr>
            <a:xfrm>
              <a:off x="2998150" y="2768250"/>
              <a:ext cx="18375" cy="37975"/>
            </a:xfrm>
            <a:custGeom>
              <a:avLst/>
              <a:gdLst/>
              <a:ahLst/>
              <a:cxnLst/>
              <a:rect l="l" t="t" r="r" b="b"/>
              <a:pathLst>
                <a:path w="735" h="1519" extrusionOk="0">
                  <a:moveTo>
                    <a:pt x="534" y="1"/>
                  </a:moveTo>
                  <a:cubicBezTo>
                    <a:pt x="467" y="1"/>
                    <a:pt x="434" y="34"/>
                    <a:pt x="367" y="34"/>
                  </a:cubicBezTo>
                  <a:cubicBezTo>
                    <a:pt x="234" y="134"/>
                    <a:pt x="167" y="234"/>
                    <a:pt x="100" y="368"/>
                  </a:cubicBezTo>
                  <a:cubicBezTo>
                    <a:pt x="34" y="534"/>
                    <a:pt x="0" y="701"/>
                    <a:pt x="0" y="868"/>
                  </a:cubicBezTo>
                  <a:lnTo>
                    <a:pt x="0" y="1102"/>
                  </a:lnTo>
                  <a:cubicBezTo>
                    <a:pt x="0" y="1235"/>
                    <a:pt x="34" y="1368"/>
                    <a:pt x="100" y="1468"/>
                  </a:cubicBezTo>
                  <a:cubicBezTo>
                    <a:pt x="134" y="1502"/>
                    <a:pt x="175" y="1519"/>
                    <a:pt x="221" y="1519"/>
                  </a:cubicBezTo>
                  <a:cubicBezTo>
                    <a:pt x="267" y="1519"/>
                    <a:pt x="317" y="1502"/>
                    <a:pt x="367" y="1468"/>
                  </a:cubicBezTo>
                  <a:cubicBezTo>
                    <a:pt x="434" y="1435"/>
                    <a:pt x="501" y="1402"/>
                    <a:pt x="534" y="1335"/>
                  </a:cubicBezTo>
                  <a:cubicBezTo>
                    <a:pt x="567" y="1302"/>
                    <a:pt x="601" y="1235"/>
                    <a:pt x="634" y="1202"/>
                  </a:cubicBezTo>
                  <a:cubicBezTo>
                    <a:pt x="667" y="1135"/>
                    <a:pt x="701" y="1068"/>
                    <a:pt x="701" y="1001"/>
                  </a:cubicBezTo>
                  <a:cubicBezTo>
                    <a:pt x="734" y="968"/>
                    <a:pt x="734" y="901"/>
                    <a:pt x="734" y="868"/>
                  </a:cubicBezTo>
                  <a:cubicBezTo>
                    <a:pt x="734" y="835"/>
                    <a:pt x="734" y="835"/>
                    <a:pt x="734" y="801"/>
                  </a:cubicBezTo>
                  <a:lnTo>
                    <a:pt x="667" y="801"/>
                  </a:lnTo>
                  <a:cubicBezTo>
                    <a:pt x="667" y="801"/>
                    <a:pt x="667" y="835"/>
                    <a:pt x="667" y="835"/>
                  </a:cubicBezTo>
                  <a:cubicBezTo>
                    <a:pt x="634" y="868"/>
                    <a:pt x="634" y="868"/>
                    <a:pt x="667" y="901"/>
                  </a:cubicBezTo>
                  <a:cubicBezTo>
                    <a:pt x="634" y="1001"/>
                    <a:pt x="601" y="1068"/>
                    <a:pt x="567" y="1168"/>
                  </a:cubicBezTo>
                  <a:cubicBezTo>
                    <a:pt x="501" y="1235"/>
                    <a:pt x="467" y="1268"/>
                    <a:pt x="401" y="1302"/>
                  </a:cubicBezTo>
                  <a:cubicBezTo>
                    <a:pt x="367" y="1318"/>
                    <a:pt x="334" y="1327"/>
                    <a:pt x="301" y="1327"/>
                  </a:cubicBezTo>
                  <a:cubicBezTo>
                    <a:pt x="267" y="1327"/>
                    <a:pt x="234" y="1318"/>
                    <a:pt x="200" y="1302"/>
                  </a:cubicBezTo>
                  <a:cubicBezTo>
                    <a:pt x="167" y="1268"/>
                    <a:pt x="134" y="1168"/>
                    <a:pt x="134" y="1001"/>
                  </a:cubicBezTo>
                  <a:lnTo>
                    <a:pt x="134" y="801"/>
                  </a:lnTo>
                  <a:cubicBezTo>
                    <a:pt x="134" y="668"/>
                    <a:pt x="134" y="534"/>
                    <a:pt x="200" y="401"/>
                  </a:cubicBezTo>
                  <a:cubicBezTo>
                    <a:pt x="234" y="301"/>
                    <a:pt x="301" y="234"/>
                    <a:pt x="401" y="168"/>
                  </a:cubicBezTo>
                  <a:cubicBezTo>
                    <a:pt x="423" y="168"/>
                    <a:pt x="460" y="153"/>
                    <a:pt x="502" y="153"/>
                  </a:cubicBezTo>
                  <a:cubicBezTo>
                    <a:pt x="523" y="153"/>
                    <a:pt x="545" y="156"/>
                    <a:pt x="567" y="168"/>
                  </a:cubicBezTo>
                  <a:cubicBezTo>
                    <a:pt x="601" y="168"/>
                    <a:pt x="634" y="234"/>
                    <a:pt x="667" y="301"/>
                  </a:cubicBezTo>
                  <a:cubicBezTo>
                    <a:pt x="634" y="334"/>
                    <a:pt x="634" y="334"/>
                    <a:pt x="667" y="334"/>
                  </a:cubicBezTo>
                  <a:lnTo>
                    <a:pt x="701" y="334"/>
                  </a:lnTo>
                  <a:cubicBezTo>
                    <a:pt x="701" y="334"/>
                    <a:pt x="734" y="334"/>
                    <a:pt x="734" y="301"/>
                  </a:cubicBezTo>
                  <a:cubicBezTo>
                    <a:pt x="734" y="301"/>
                    <a:pt x="734" y="268"/>
                    <a:pt x="734" y="268"/>
                  </a:cubicBezTo>
                  <a:cubicBezTo>
                    <a:pt x="734" y="234"/>
                    <a:pt x="734" y="168"/>
                    <a:pt x="701" y="134"/>
                  </a:cubicBezTo>
                  <a:cubicBezTo>
                    <a:pt x="701" y="101"/>
                    <a:pt x="667" y="67"/>
                    <a:pt x="634" y="34"/>
                  </a:cubicBezTo>
                  <a:cubicBezTo>
                    <a:pt x="601" y="1"/>
                    <a:pt x="5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6"/>
            <p:cNvSpPr/>
            <p:nvPr/>
          </p:nvSpPr>
          <p:spPr>
            <a:xfrm>
              <a:off x="3021500" y="2754500"/>
              <a:ext cx="19200" cy="38800"/>
            </a:xfrm>
            <a:custGeom>
              <a:avLst/>
              <a:gdLst/>
              <a:ahLst/>
              <a:cxnLst/>
              <a:rect l="l" t="t" r="r" b="b"/>
              <a:pathLst>
                <a:path w="768" h="1552" extrusionOk="0">
                  <a:moveTo>
                    <a:pt x="501" y="184"/>
                  </a:moveTo>
                  <a:cubicBezTo>
                    <a:pt x="534" y="184"/>
                    <a:pt x="567" y="217"/>
                    <a:pt x="567" y="251"/>
                  </a:cubicBezTo>
                  <a:cubicBezTo>
                    <a:pt x="601" y="284"/>
                    <a:pt x="634" y="317"/>
                    <a:pt x="634" y="351"/>
                  </a:cubicBezTo>
                  <a:cubicBezTo>
                    <a:pt x="634" y="417"/>
                    <a:pt x="667" y="484"/>
                    <a:pt x="667" y="517"/>
                  </a:cubicBezTo>
                  <a:lnTo>
                    <a:pt x="127" y="836"/>
                  </a:lnTo>
                  <a:lnTo>
                    <a:pt x="127" y="836"/>
                  </a:lnTo>
                  <a:cubicBezTo>
                    <a:pt x="101" y="774"/>
                    <a:pt x="103" y="712"/>
                    <a:pt x="134" y="651"/>
                  </a:cubicBezTo>
                  <a:cubicBezTo>
                    <a:pt x="134" y="584"/>
                    <a:pt x="167" y="517"/>
                    <a:pt x="167" y="484"/>
                  </a:cubicBezTo>
                  <a:cubicBezTo>
                    <a:pt x="200" y="417"/>
                    <a:pt x="234" y="351"/>
                    <a:pt x="267" y="317"/>
                  </a:cubicBezTo>
                  <a:cubicBezTo>
                    <a:pt x="301" y="284"/>
                    <a:pt x="334" y="251"/>
                    <a:pt x="367" y="217"/>
                  </a:cubicBezTo>
                  <a:cubicBezTo>
                    <a:pt x="401" y="184"/>
                    <a:pt x="467" y="184"/>
                    <a:pt x="501" y="184"/>
                  </a:cubicBezTo>
                  <a:close/>
                  <a:moveTo>
                    <a:pt x="542" y="0"/>
                  </a:moveTo>
                  <a:cubicBezTo>
                    <a:pt x="492" y="0"/>
                    <a:pt x="434" y="17"/>
                    <a:pt x="367" y="50"/>
                  </a:cubicBezTo>
                  <a:cubicBezTo>
                    <a:pt x="301" y="84"/>
                    <a:pt x="267" y="117"/>
                    <a:pt x="234" y="184"/>
                  </a:cubicBezTo>
                  <a:cubicBezTo>
                    <a:pt x="167" y="251"/>
                    <a:pt x="134" y="317"/>
                    <a:pt x="100" y="384"/>
                  </a:cubicBezTo>
                  <a:cubicBezTo>
                    <a:pt x="67" y="451"/>
                    <a:pt x="67" y="517"/>
                    <a:pt x="34" y="617"/>
                  </a:cubicBezTo>
                  <a:cubicBezTo>
                    <a:pt x="0" y="684"/>
                    <a:pt x="0" y="784"/>
                    <a:pt x="0" y="884"/>
                  </a:cubicBezTo>
                  <a:cubicBezTo>
                    <a:pt x="0" y="918"/>
                    <a:pt x="0" y="951"/>
                    <a:pt x="0" y="1018"/>
                  </a:cubicBezTo>
                  <a:lnTo>
                    <a:pt x="0" y="1118"/>
                  </a:lnTo>
                  <a:cubicBezTo>
                    <a:pt x="0" y="1185"/>
                    <a:pt x="0" y="1251"/>
                    <a:pt x="34" y="1318"/>
                  </a:cubicBezTo>
                  <a:cubicBezTo>
                    <a:pt x="34" y="1385"/>
                    <a:pt x="67" y="1451"/>
                    <a:pt x="100" y="1485"/>
                  </a:cubicBezTo>
                  <a:cubicBezTo>
                    <a:pt x="134" y="1518"/>
                    <a:pt x="167" y="1518"/>
                    <a:pt x="200" y="1551"/>
                  </a:cubicBezTo>
                  <a:cubicBezTo>
                    <a:pt x="267" y="1551"/>
                    <a:pt x="301" y="1518"/>
                    <a:pt x="367" y="1485"/>
                  </a:cubicBezTo>
                  <a:cubicBezTo>
                    <a:pt x="401" y="1451"/>
                    <a:pt x="467" y="1418"/>
                    <a:pt x="501" y="1385"/>
                  </a:cubicBezTo>
                  <a:cubicBezTo>
                    <a:pt x="534" y="1318"/>
                    <a:pt x="567" y="1285"/>
                    <a:pt x="634" y="1218"/>
                  </a:cubicBezTo>
                  <a:cubicBezTo>
                    <a:pt x="634" y="1185"/>
                    <a:pt x="667" y="1118"/>
                    <a:pt x="701" y="1084"/>
                  </a:cubicBezTo>
                  <a:cubicBezTo>
                    <a:pt x="701" y="1051"/>
                    <a:pt x="701" y="1018"/>
                    <a:pt x="701" y="984"/>
                  </a:cubicBezTo>
                  <a:cubicBezTo>
                    <a:pt x="701" y="951"/>
                    <a:pt x="701" y="951"/>
                    <a:pt x="701" y="951"/>
                  </a:cubicBezTo>
                  <a:lnTo>
                    <a:pt x="634" y="951"/>
                  </a:lnTo>
                  <a:lnTo>
                    <a:pt x="601" y="984"/>
                  </a:lnTo>
                  <a:lnTo>
                    <a:pt x="567" y="1051"/>
                  </a:lnTo>
                  <a:cubicBezTo>
                    <a:pt x="567" y="1084"/>
                    <a:pt x="567" y="1118"/>
                    <a:pt x="534" y="1151"/>
                  </a:cubicBezTo>
                  <a:cubicBezTo>
                    <a:pt x="501" y="1185"/>
                    <a:pt x="501" y="1185"/>
                    <a:pt x="467" y="1218"/>
                  </a:cubicBezTo>
                  <a:cubicBezTo>
                    <a:pt x="434" y="1251"/>
                    <a:pt x="401" y="1285"/>
                    <a:pt x="367" y="1318"/>
                  </a:cubicBezTo>
                  <a:cubicBezTo>
                    <a:pt x="345" y="1318"/>
                    <a:pt x="323" y="1333"/>
                    <a:pt x="301" y="1333"/>
                  </a:cubicBezTo>
                  <a:cubicBezTo>
                    <a:pt x="289" y="1333"/>
                    <a:pt x="278" y="1329"/>
                    <a:pt x="267" y="1318"/>
                  </a:cubicBezTo>
                  <a:cubicBezTo>
                    <a:pt x="234" y="1318"/>
                    <a:pt x="200" y="1285"/>
                    <a:pt x="167" y="1285"/>
                  </a:cubicBezTo>
                  <a:cubicBezTo>
                    <a:pt x="134" y="1251"/>
                    <a:pt x="134" y="1185"/>
                    <a:pt x="134" y="1151"/>
                  </a:cubicBezTo>
                  <a:cubicBezTo>
                    <a:pt x="100" y="1118"/>
                    <a:pt x="100" y="1051"/>
                    <a:pt x="134" y="984"/>
                  </a:cubicBezTo>
                  <a:lnTo>
                    <a:pt x="734" y="617"/>
                  </a:lnTo>
                  <a:cubicBezTo>
                    <a:pt x="734" y="617"/>
                    <a:pt x="768" y="584"/>
                    <a:pt x="768" y="584"/>
                  </a:cubicBezTo>
                  <a:cubicBezTo>
                    <a:pt x="768" y="551"/>
                    <a:pt x="768" y="551"/>
                    <a:pt x="768" y="551"/>
                  </a:cubicBezTo>
                  <a:lnTo>
                    <a:pt x="768" y="484"/>
                  </a:lnTo>
                  <a:cubicBezTo>
                    <a:pt x="768" y="351"/>
                    <a:pt x="734" y="184"/>
                    <a:pt x="667" y="50"/>
                  </a:cubicBezTo>
                  <a:cubicBezTo>
                    <a:pt x="634" y="17"/>
                    <a:pt x="592" y="0"/>
                    <a:pt x="54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6"/>
            <p:cNvSpPr/>
            <p:nvPr/>
          </p:nvSpPr>
          <p:spPr>
            <a:xfrm>
              <a:off x="2795500" y="3340325"/>
              <a:ext cx="2525" cy="46250"/>
            </a:xfrm>
            <a:custGeom>
              <a:avLst/>
              <a:gdLst/>
              <a:ahLst/>
              <a:cxnLst/>
              <a:rect l="l" t="t" r="r" b="b"/>
              <a:pathLst>
                <a:path w="101" h="1850" extrusionOk="0">
                  <a:moveTo>
                    <a:pt x="34" y="1"/>
                  </a:moveTo>
                  <a:cubicBezTo>
                    <a:pt x="1" y="1"/>
                    <a:pt x="1" y="34"/>
                    <a:pt x="1" y="68"/>
                  </a:cubicBezTo>
                  <a:lnTo>
                    <a:pt x="1" y="1802"/>
                  </a:lnTo>
                  <a:cubicBezTo>
                    <a:pt x="1" y="1826"/>
                    <a:pt x="1" y="1849"/>
                    <a:pt x="12" y="1849"/>
                  </a:cubicBezTo>
                  <a:cubicBezTo>
                    <a:pt x="17" y="1849"/>
                    <a:pt x="24" y="1845"/>
                    <a:pt x="34" y="1835"/>
                  </a:cubicBezTo>
                  <a:lnTo>
                    <a:pt x="67" y="1835"/>
                  </a:lnTo>
                  <a:cubicBezTo>
                    <a:pt x="101" y="1835"/>
                    <a:pt x="101" y="1802"/>
                    <a:pt x="101" y="1769"/>
                  </a:cubicBezTo>
                  <a:lnTo>
                    <a:pt x="101" y="34"/>
                  </a:lnTo>
                  <a:cubicBezTo>
                    <a:pt x="101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6"/>
            <p:cNvSpPr/>
            <p:nvPr/>
          </p:nvSpPr>
          <p:spPr>
            <a:xfrm>
              <a:off x="2805500" y="3340325"/>
              <a:ext cx="18375" cy="40900"/>
            </a:xfrm>
            <a:custGeom>
              <a:avLst/>
              <a:gdLst/>
              <a:ahLst/>
              <a:cxnLst/>
              <a:rect l="l" t="t" r="r" b="b"/>
              <a:pathLst>
                <a:path w="735" h="1636" extrusionOk="0">
                  <a:moveTo>
                    <a:pt x="535" y="1"/>
                  </a:moveTo>
                  <a:cubicBezTo>
                    <a:pt x="501" y="1"/>
                    <a:pt x="434" y="1"/>
                    <a:pt x="401" y="34"/>
                  </a:cubicBezTo>
                  <a:cubicBezTo>
                    <a:pt x="301" y="68"/>
                    <a:pt x="268" y="134"/>
                    <a:pt x="201" y="201"/>
                  </a:cubicBezTo>
                  <a:cubicBezTo>
                    <a:pt x="168" y="268"/>
                    <a:pt x="134" y="334"/>
                    <a:pt x="101" y="401"/>
                  </a:cubicBezTo>
                  <a:lnTo>
                    <a:pt x="101" y="301"/>
                  </a:lnTo>
                  <a:cubicBezTo>
                    <a:pt x="101" y="268"/>
                    <a:pt x="101" y="268"/>
                    <a:pt x="68" y="268"/>
                  </a:cubicBezTo>
                  <a:lnTo>
                    <a:pt x="34" y="268"/>
                  </a:lnTo>
                  <a:cubicBezTo>
                    <a:pt x="1" y="268"/>
                    <a:pt x="1" y="301"/>
                    <a:pt x="1" y="334"/>
                  </a:cubicBezTo>
                  <a:lnTo>
                    <a:pt x="1" y="1602"/>
                  </a:lnTo>
                  <a:cubicBezTo>
                    <a:pt x="1" y="1602"/>
                    <a:pt x="1" y="1635"/>
                    <a:pt x="34" y="1635"/>
                  </a:cubicBezTo>
                  <a:lnTo>
                    <a:pt x="68" y="1602"/>
                  </a:lnTo>
                  <a:cubicBezTo>
                    <a:pt x="101" y="1569"/>
                    <a:pt x="101" y="1569"/>
                    <a:pt x="101" y="1535"/>
                  </a:cubicBezTo>
                  <a:lnTo>
                    <a:pt x="101" y="801"/>
                  </a:lnTo>
                  <a:cubicBezTo>
                    <a:pt x="101" y="668"/>
                    <a:pt x="134" y="535"/>
                    <a:pt x="168" y="401"/>
                  </a:cubicBezTo>
                  <a:cubicBezTo>
                    <a:pt x="201" y="301"/>
                    <a:pt x="268" y="234"/>
                    <a:pt x="368" y="168"/>
                  </a:cubicBezTo>
                  <a:cubicBezTo>
                    <a:pt x="418" y="151"/>
                    <a:pt x="459" y="143"/>
                    <a:pt x="493" y="143"/>
                  </a:cubicBezTo>
                  <a:cubicBezTo>
                    <a:pt x="526" y="143"/>
                    <a:pt x="551" y="151"/>
                    <a:pt x="568" y="168"/>
                  </a:cubicBezTo>
                  <a:cubicBezTo>
                    <a:pt x="635" y="268"/>
                    <a:pt x="635" y="368"/>
                    <a:pt x="635" y="468"/>
                  </a:cubicBezTo>
                  <a:lnTo>
                    <a:pt x="635" y="1202"/>
                  </a:lnTo>
                  <a:cubicBezTo>
                    <a:pt x="635" y="1225"/>
                    <a:pt x="635" y="1249"/>
                    <a:pt x="646" y="1249"/>
                  </a:cubicBezTo>
                  <a:cubicBezTo>
                    <a:pt x="651" y="1249"/>
                    <a:pt x="658" y="1245"/>
                    <a:pt x="668" y="1235"/>
                  </a:cubicBezTo>
                  <a:lnTo>
                    <a:pt x="701" y="1235"/>
                  </a:lnTo>
                  <a:cubicBezTo>
                    <a:pt x="735" y="1235"/>
                    <a:pt x="735" y="1202"/>
                    <a:pt x="735" y="1168"/>
                  </a:cubicBezTo>
                  <a:lnTo>
                    <a:pt x="701" y="434"/>
                  </a:lnTo>
                  <a:cubicBezTo>
                    <a:pt x="735" y="368"/>
                    <a:pt x="735" y="268"/>
                    <a:pt x="701" y="201"/>
                  </a:cubicBezTo>
                  <a:cubicBezTo>
                    <a:pt x="701" y="168"/>
                    <a:pt x="668" y="101"/>
                    <a:pt x="635" y="68"/>
                  </a:cubicBezTo>
                  <a:cubicBezTo>
                    <a:pt x="635" y="34"/>
                    <a:pt x="601" y="1"/>
                    <a:pt x="5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6"/>
            <p:cNvSpPr/>
            <p:nvPr/>
          </p:nvSpPr>
          <p:spPr>
            <a:xfrm>
              <a:off x="2829700" y="3310300"/>
              <a:ext cx="19200" cy="53400"/>
            </a:xfrm>
            <a:custGeom>
              <a:avLst/>
              <a:gdLst/>
              <a:ahLst/>
              <a:cxnLst/>
              <a:rect l="l" t="t" r="r" b="b"/>
              <a:pathLst>
                <a:path w="768" h="2136" extrusionOk="0">
                  <a:moveTo>
                    <a:pt x="501" y="802"/>
                  </a:moveTo>
                  <a:cubicBezTo>
                    <a:pt x="534" y="802"/>
                    <a:pt x="567" y="835"/>
                    <a:pt x="601" y="868"/>
                  </a:cubicBezTo>
                  <a:cubicBezTo>
                    <a:pt x="634" y="868"/>
                    <a:pt x="634" y="935"/>
                    <a:pt x="667" y="968"/>
                  </a:cubicBezTo>
                  <a:cubicBezTo>
                    <a:pt x="667" y="1002"/>
                    <a:pt x="667" y="1068"/>
                    <a:pt x="667" y="1102"/>
                  </a:cubicBezTo>
                  <a:cubicBezTo>
                    <a:pt x="667" y="1135"/>
                    <a:pt x="667" y="1168"/>
                    <a:pt x="667" y="1235"/>
                  </a:cubicBezTo>
                  <a:cubicBezTo>
                    <a:pt x="667" y="1269"/>
                    <a:pt x="667" y="1302"/>
                    <a:pt x="667" y="1335"/>
                  </a:cubicBezTo>
                  <a:cubicBezTo>
                    <a:pt x="667" y="1369"/>
                    <a:pt x="667" y="1435"/>
                    <a:pt x="667" y="1502"/>
                  </a:cubicBezTo>
                  <a:cubicBezTo>
                    <a:pt x="634" y="1569"/>
                    <a:pt x="634" y="1602"/>
                    <a:pt x="601" y="1669"/>
                  </a:cubicBezTo>
                  <a:cubicBezTo>
                    <a:pt x="567" y="1736"/>
                    <a:pt x="567" y="1769"/>
                    <a:pt x="534" y="1836"/>
                  </a:cubicBezTo>
                  <a:cubicBezTo>
                    <a:pt x="501" y="1869"/>
                    <a:pt x="434" y="1936"/>
                    <a:pt x="400" y="1936"/>
                  </a:cubicBezTo>
                  <a:cubicBezTo>
                    <a:pt x="367" y="1969"/>
                    <a:pt x="300" y="1969"/>
                    <a:pt x="267" y="1969"/>
                  </a:cubicBezTo>
                  <a:cubicBezTo>
                    <a:pt x="234" y="1969"/>
                    <a:pt x="200" y="1969"/>
                    <a:pt x="200" y="1936"/>
                  </a:cubicBezTo>
                  <a:cubicBezTo>
                    <a:pt x="167" y="1869"/>
                    <a:pt x="134" y="1836"/>
                    <a:pt x="134" y="1802"/>
                  </a:cubicBezTo>
                  <a:lnTo>
                    <a:pt x="134" y="1635"/>
                  </a:lnTo>
                  <a:lnTo>
                    <a:pt x="134" y="1469"/>
                  </a:lnTo>
                  <a:lnTo>
                    <a:pt x="134" y="1269"/>
                  </a:lnTo>
                  <a:cubicBezTo>
                    <a:pt x="134" y="1202"/>
                    <a:pt x="167" y="1168"/>
                    <a:pt x="200" y="1102"/>
                  </a:cubicBezTo>
                  <a:cubicBezTo>
                    <a:pt x="200" y="1035"/>
                    <a:pt x="234" y="1002"/>
                    <a:pt x="267" y="935"/>
                  </a:cubicBezTo>
                  <a:cubicBezTo>
                    <a:pt x="300" y="902"/>
                    <a:pt x="334" y="868"/>
                    <a:pt x="400" y="835"/>
                  </a:cubicBezTo>
                  <a:cubicBezTo>
                    <a:pt x="434" y="802"/>
                    <a:pt x="467" y="802"/>
                    <a:pt x="501" y="802"/>
                  </a:cubicBezTo>
                  <a:close/>
                  <a:moveTo>
                    <a:pt x="701" y="1"/>
                  </a:moveTo>
                  <a:cubicBezTo>
                    <a:pt x="667" y="34"/>
                    <a:pt x="634" y="68"/>
                    <a:pt x="667" y="101"/>
                  </a:cubicBezTo>
                  <a:lnTo>
                    <a:pt x="667" y="735"/>
                  </a:lnTo>
                  <a:cubicBezTo>
                    <a:pt x="634" y="668"/>
                    <a:pt x="601" y="635"/>
                    <a:pt x="534" y="635"/>
                  </a:cubicBezTo>
                  <a:cubicBezTo>
                    <a:pt x="467" y="635"/>
                    <a:pt x="400" y="635"/>
                    <a:pt x="367" y="668"/>
                  </a:cubicBezTo>
                  <a:cubicBezTo>
                    <a:pt x="300" y="701"/>
                    <a:pt x="234" y="768"/>
                    <a:pt x="200" y="835"/>
                  </a:cubicBezTo>
                  <a:cubicBezTo>
                    <a:pt x="134" y="902"/>
                    <a:pt x="100" y="968"/>
                    <a:pt x="67" y="1035"/>
                  </a:cubicBezTo>
                  <a:cubicBezTo>
                    <a:pt x="67" y="1102"/>
                    <a:pt x="34" y="1202"/>
                    <a:pt x="34" y="1269"/>
                  </a:cubicBezTo>
                  <a:cubicBezTo>
                    <a:pt x="0" y="1369"/>
                    <a:pt x="0" y="1435"/>
                    <a:pt x="0" y="1535"/>
                  </a:cubicBezTo>
                  <a:lnTo>
                    <a:pt x="0" y="1669"/>
                  </a:lnTo>
                  <a:cubicBezTo>
                    <a:pt x="0" y="1736"/>
                    <a:pt x="0" y="1802"/>
                    <a:pt x="34" y="1902"/>
                  </a:cubicBezTo>
                  <a:cubicBezTo>
                    <a:pt x="34" y="1936"/>
                    <a:pt x="67" y="2002"/>
                    <a:pt x="67" y="2069"/>
                  </a:cubicBezTo>
                  <a:cubicBezTo>
                    <a:pt x="100" y="2102"/>
                    <a:pt x="134" y="2136"/>
                    <a:pt x="200" y="2136"/>
                  </a:cubicBezTo>
                  <a:cubicBezTo>
                    <a:pt x="267" y="2136"/>
                    <a:pt x="300" y="2136"/>
                    <a:pt x="367" y="2102"/>
                  </a:cubicBezTo>
                  <a:cubicBezTo>
                    <a:pt x="434" y="2069"/>
                    <a:pt x="501" y="2002"/>
                    <a:pt x="534" y="1936"/>
                  </a:cubicBezTo>
                  <a:cubicBezTo>
                    <a:pt x="601" y="1869"/>
                    <a:pt x="634" y="1802"/>
                    <a:pt x="667" y="1736"/>
                  </a:cubicBezTo>
                  <a:lnTo>
                    <a:pt x="667" y="1836"/>
                  </a:lnTo>
                  <a:cubicBezTo>
                    <a:pt x="667" y="1902"/>
                    <a:pt x="667" y="1902"/>
                    <a:pt x="701" y="1902"/>
                  </a:cubicBezTo>
                  <a:lnTo>
                    <a:pt x="734" y="1869"/>
                  </a:lnTo>
                  <a:cubicBezTo>
                    <a:pt x="734" y="1836"/>
                    <a:pt x="767" y="1802"/>
                    <a:pt x="767" y="1802"/>
                  </a:cubicBezTo>
                  <a:lnTo>
                    <a:pt x="767" y="34"/>
                  </a:lnTo>
                  <a:cubicBezTo>
                    <a:pt x="767" y="34"/>
                    <a:pt x="734" y="1"/>
                    <a:pt x="7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6"/>
            <p:cNvSpPr/>
            <p:nvPr/>
          </p:nvSpPr>
          <p:spPr>
            <a:xfrm>
              <a:off x="2853875" y="3311650"/>
              <a:ext cx="20050" cy="38725"/>
            </a:xfrm>
            <a:custGeom>
              <a:avLst/>
              <a:gdLst/>
              <a:ahLst/>
              <a:cxnLst/>
              <a:rect l="l" t="t" r="r" b="b"/>
              <a:pathLst>
                <a:path w="802" h="1549" extrusionOk="0">
                  <a:moveTo>
                    <a:pt x="534" y="180"/>
                  </a:moveTo>
                  <a:cubicBezTo>
                    <a:pt x="568" y="180"/>
                    <a:pt x="601" y="214"/>
                    <a:pt x="634" y="247"/>
                  </a:cubicBezTo>
                  <a:cubicBezTo>
                    <a:pt x="634" y="281"/>
                    <a:pt x="668" y="314"/>
                    <a:pt x="668" y="347"/>
                  </a:cubicBezTo>
                  <a:cubicBezTo>
                    <a:pt x="668" y="414"/>
                    <a:pt x="668" y="447"/>
                    <a:pt x="668" y="514"/>
                  </a:cubicBezTo>
                  <a:lnTo>
                    <a:pt x="134" y="848"/>
                  </a:lnTo>
                  <a:cubicBezTo>
                    <a:pt x="134" y="781"/>
                    <a:pt x="167" y="714"/>
                    <a:pt x="167" y="647"/>
                  </a:cubicBezTo>
                  <a:cubicBezTo>
                    <a:pt x="167" y="581"/>
                    <a:pt x="201" y="514"/>
                    <a:pt x="201" y="447"/>
                  </a:cubicBezTo>
                  <a:cubicBezTo>
                    <a:pt x="234" y="414"/>
                    <a:pt x="267" y="347"/>
                    <a:pt x="301" y="314"/>
                  </a:cubicBezTo>
                  <a:cubicBezTo>
                    <a:pt x="334" y="281"/>
                    <a:pt x="367" y="247"/>
                    <a:pt x="434" y="214"/>
                  </a:cubicBezTo>
                  <a:cubicBezTo>
                    <a:pt x="468" y="180"/>
                    <a:pt x="501" y="180"/>
                    <a:pt x="534" y="180"/>
                  </a:cubicBezTo>
                  <a:close/>
                  <a:moveTo>
                    <a:pt x="546" y="1"/>
                  </a:moveTo>
                  <a:cubicBezTo>
                    <a:pt x="507" y="1"/>
                    <a:pt x="461" y="17"/>
                    <a:pt x="401" y="47"/>
                  </a:cubicBezTo>
                  <a:cubicBezTo>
                    <a:pt x="334" y="80"/>
                    <a:pt x="301" y="114"/>
                    <a:pt x="267" y="180"/>
                  </a:cubicBezTo>
                  <a:cubicBezTo>
                    <a:pt x="201" y="247"/>
                    <a:pt x="167" y="314"/>
                    <a:pt x="134" y="381"/>
                  </a:cubicBezTo>
                  <a:cubicBezTo>
                    <a:pt x="101" y="447"/>
                    <a:pt x="67" y="514"/>
                    <a:pt x="67" y="614"/>
                  </a:cubicBezTo>
                  <a:cubicBezTo>
                    <a:pt x="34" y="681"/>
                    <a:pt x="34" y="781"/>
                    <a:pt x="34" y="881"/>
                  </a:cubicBezTo>
                  <a:lnTo>
                    <a:pt x="1" y="881"/>
                  </a:lnTo>
                  <a:lnTo>
                    <a:pt x="1" y="1114"/>
                  </a:lnTo>
                  <a:cubicBezTo>
                    <a:pt x="1" y="1181"/>
                    <a:pt x="34" y="1248"/>
                    <a:pt x="34" y="1315"/>
                  </a:cubicBezTo>
                  <a:cubicBezTo>
                    <a:pt x="67" y="1381"/>
                    <a:pt x="67" y="1448"/>
                    <a:pt x="134" y="1481"/>
                  </a:cubicBezTo>
                  <a:cubicBezTo>
                    <a:pt x="134" y="1515"/>
                    <a:pt x="201" y="1515"/>
                    <a:pt x="234" y="1548"/>
                  </a:cubicBezTo>
                  <a:cubicBezTo>
                    <a:pt x="267" y="1548"/>
                    <a:pt x="334" y="1515"/>
                    <a:pt x="367" y="1481"/>
                  </a:cubicBezTo>
                  <a:cubicBezTo>
                    <a:pt x="434" y="1448"/>
                    <a:pt x="501" y="1415"/>
                    <a:pt x="534" y="1381"/>
                  </a:cubicBezTo>
                  <a:cubicBezTo>
                    <a:pt x="568" y="1315"/>
                    <a:pt x="601" y="1281"/>
                    <a:pt x="634" y="1215"/>
                  </a:cubicBezTo>
                  <a:cubicBezTo>
                    <a:pt x="668" y="1181"/>
                    <a:pt x="701" y="1114"/>
                    <a:pt x="701" y="1081"/>
                  </a:cubicBezTo>
                  <a:cubicBezTo>
                    <a:pt x="734" y="1048"/>
                    <a:pt x="734" y="1014"/>
                    <a:pt x="734" y="981"/>
                  </a:cubicBezTo>
                  <a:lnTo>
                    <a:pt x="734" y="948"/>
                  </a:lnTo>
                  <a:cubicBezTo>
                    <a:pt x="734" y="931"/>
                    <a:pt x="726" y="923"/>
                    <a:pt x="718" y="923"/>
                  </a:cubicBezTo>
                  <a:cubicBezTo>
                    <a:pt x="709" y="923"/>
                    <a:pt x="701" y="931"/>
                    <a:pt x="701" y="948"/>
                  </a:cubicBezTo>
                  <a:lnTo>
                    <a:pt x="668" y="948"/>
                  </a:lnTo>
                  <a:lnTo>
                    <a:pt x="634" y="1014"/>
                  </a:lnTo>
                  <a:lnTo>
                    <a:pt x="634" y="1081"/>
                  </a:lnTo>
                  <a:cubicBezTo>
                    <a:pt x="601" y="1081"/>
                    <a:pt x="601" y="1114"/>
                    <a:pt x="568" y="1148"/>
                  </a:cubicBezTo>
                  <a:cubicBezTo>
                    <a:pt x="568" y="1181"/>
                    <a:pt x="534" y="1215"/>
                    <a:pt x="501" y="1248"/>
                  </a:cubicBezTo>
                  <a:cubicBezTo>
                    <a:pt x="468" y="1281"/>
                    <a:pt x="434" y="1315"/>
                    <a:pt x="401" y="1315"/>
                  </a:cubicBezTo>
                  <a:cubicBezTo>
                    <a:pt x="367" y="1348"/>
                    <a:pt x="334" y="1348"/>
                    <a:pt x="301" y="1348"/>
                  </a:cubicBezTo>
                  <a:cubicBezTo>
                    <a:pt x="267" y="1348"/>
                    <a:pt x="234" y="1315"/>
                    <a:pt x="201" y="1281"/>
                  </a:cubicBezTo>
                  <a:cubicBezTo>
                    <a:pt x="201" y="1248"/>
                    <a:pt x="167" y="1215"/>
                    <a:pt x="167" y="1181"/>
                  </a:cubicBezTo>
                  <a:cubicBezTo>
                    <a:pt x="134" y="1114"/>
                    <a:pt x="134" y="1048"/>
                    <a:pt x="134" y="1014"/>
                  </a:cubicBezTo>
                  <a:lnTo>
                    <a:pt x="134" y="981"/>
                  </a:lnTo>
                  <a:lnTo>
                    <a:pt x="768" y="614"/>
                  </a:lnTo>
                  <a:cubicBezTo>
                    <a:pt x="768" y="581"/>
                    <a:pt x="768" y="547"/>
                    <a:pt x="768" y="547"/>
                  </a:cubicBezTo>
                  <a:lnTo>
                    <a:pt x="768" y="514"/>
                  </a:lnTo>
                  <a:cubicBezTo>
                    <a:pt x="801" y="347"/>
                    <a:pt x="768" y="214"/>
                    <a:pt x="668" y="80"/>
                  </a:cubicBezTo>
                  <a:cubicBezTo>
                    <a:pt x="631" y="25"/>
                    <a:pt x="594" y="1"/>
                    <a:pt x="5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6"/>
            <p:cNvSpPr/>
            <p:nvPr/>
          </p:nvSpPr>
          <p:spPr>
            <a:xfrm>
              <a:off x="2877225" y="3295300"/>
              <a:ext cx="17550" cy="45050"/>
            </a:xfrm>
            <a:custGeom>
              <a:avLst/>
              <a:gdLst/>
              <a:ahLst/>
              <a:cxnLst/>
              <a:rect l="l" t="t" r="r" b="b"/>
              <a:pathLst>
                <a:path w="702" h="1802" extrusionOk="0">
                  <a:moveTo>
                    <a:pt x="668" y="1"/>
                  </a:moveTo>
                  <a:lnTo>
                    <a:pt x="634" y="34"/>
                  </a:lnTo>
                  <a:cubicBezTo>
                    <a:pt x="601" y="34"/>
                    <a:pt x="601" y="34"/>
                    <a:pt x="601" y="67"/>
                  </a:cubicBezTo>
                  <a:lnTo>
                    <a:pt x="601" y="101"/>
                  </a:lnTo>
                  <a:lnTo>
                    <a:pt x="334" y="768"/>
                  </a:lnTo>
                  <a:lnTo>
                    <a:pt x="101" y="401"/>
                  </a:lnTo>
                  <a:lnTo>
                    <a:pt x="34" y="401"/>
                  </a:lnTo>
                  <a:cubicBezTo>
                    <a:pt x="34" y="434"/>
                    <a:pt x="34" y="434"/>
                    <a:pt x="34" y="434"/>
                  </a:cubicBezTo>
                  <a:cubicBezTo>
                    <a:pt x="34" y="468"/>
                    <a:pt x="34" y="468"/>
                    <a:pt x="34" y="468"/>
                  </a:cubicBezTo>
                  <a:cubicBezTo>
                    <a:pt x="34" y="501"/>
                    <a:pt x="34" y="501"/>
                    <a:pt x="34" y="501"/>
                  </a:cubicBezTo>
                  <a:lnTo>
                    <a:pt x="301" y="935"/>
                  </a:lnTo>
                  <a:lnTo>
                    <a:pt x="1" y="1702"/>
                  </a:lnTo>
                  <a:cubicBezTo>
                    <a:pt x="1" y="1702"/>
                    <a:pt x="1" y="1735"/>
                    <a:pt x="1" y="1735"/>
                  </a:cubicBezTo>
                  <a:lnTo>
                    <a:pt x="1" y="1768"/>
                  </a:lnTo>
                  <a:cubicBezTo>
                    <a:pt x="1" y="1768"/>
                    <a:pt x="1" y="1768"/>
                    <a:pt x="1" y="1802"/>
                  </a:cubicBezTo>
                  <a:lnTo>
                    <a:pt x="34" y="1802"/>
                  </a:lnTo>
                  <a:lnTo>
                    <a:pt x="67" y="1768"/>
                  </a:lnTo>
                  <a:cubicBezTo>
                    <a:pt x="67" y="1768"/>
                    <a:pt x="101" y="1735"/>
                    <a:pt x="101" y="1735"/>
                  </a:cubicBezTo>
                  <a:lnTo>
                    <a:pt x="101" y="1702"/>
                  </a:lnTo>
                  <a:lnTo>
                    <a:pt x="367" y="1001"/>
                  </a:lnTo>
                  <a:lnTo>
                    <a:pt x="601" y="1402"/>
                  </a:lnTo>
                  <a:lnTo>
                    <a:pt x="634" y="1402"/>
                  </a:lnTo>
                  <a:lnTo>
                    <a:pt x="668" y="1368"/>
                  </a:lnTo>
                  <a:cubicBezTo>
                    <a:pt x="668" y="1368"/>
                    <a:pt x="701" y="1368"/>
                    <a:pt x="701" y="1335"/>
                  </a:cubicBezTo>
                  <a:cubicBezTo>
                    <a:pt x="701" y="1335"/>
                    <a:pt x="701" y="1335"/>
                    <a:pt x="701" y="1301"/>
                  </a:cubicBezTo>
                  <a:lnTo>
                    <a:pt x="701" y="1268"/>
                  </a:lnTo>
                  <a:lnTo>
                    <a:pt x="401" y="834"/>
                  </a:lnTo>
                  <a:lnTo>
                    <a:pt x="701" y="101"/>
                  </a:lnTo>
                  <a:cubicBezTo>
                    <a:pt x="701" y="101"/>
                    <a:pt x="701" y="67"/>
                    <a:pt x="701" y="67"/>
                  </a:cubicBezTo>
                  <a:lnTo>
                    <a:pt x="701" y="34"/>
                  </a:lnTo>
                  <a:cubicBezTo>
                    <a:pt x="701" y="34"/>
                    <a:pt x="701" y="34"/>
                    <a:pt x="7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6"/>
            <p:cNvSpPr/>
            <p:nvPr/>
          </p:nvSpPr>
          <p:spPr>
            <a:xfrm>
              <a:off x="2926425" y="2488900"/>
              <a:ext cx="24200" cy="50050"/>
            </a:xfrm>
            <a:custGeom>
              <a:avLst/>
              <a:gdLst/>
              <a:ahLst/>
              <a:cxnLst/>
              <a:rect l="l" t="t" r="r" b="b"/>
              <a:pathLst>
                <a:path w="968" h="2002" extrusionOk="0">
                  <a:moveTo>
                    <a:pt x="601" y="267"/>
                  </a:moveTo>
                  <a:cubicBezTo>
                    <a:pt x="634" y="267"/>
                    <a:pt x="668" y="267"/>
                    <a:pt x="701" y="300"/>
                  </a:cubicBezTo>
                  <a:cubicBezTo>
                    <a:pt x="734" y="334"/>
                    <a:pt x="768" y="367"/>
                    <a:pt x="768" y="434"/>
                  </a:cubicBezTo>
                  <a:cubicBezTo>
                    <a:pt x="801" y="500"/>
                    <a:pt x="801" y="567"/>
                    <a:pt x="801" y="634"/>
                  </a:cubicBezTo>
                  <a:cubicBezTo>
                    <a:pt x="801" y="698"/>
                    <a:pt x="801" y="778"/>
                    <a:pt x="801" y="834"/>
                  </a:cubicBezTo>
                  <a:lnTo>
                    <a:pt x="801" y="1068"/>
                  </a:lnTo>
                  <a:cubicBezTo>
                    <a:pt x="801" y="1134"/>
                    <a:pt x="801" y="1234"/>
                    <a:pt x="768" y="1301"/>
                  </a:cubicBezTo>
                  <a:cubicBezTo>
                    <a:pt x="768" y="1368"/>
                    <a:pt x="734" y="1434"/>
                    <a:pt x="701" y="1501"/>
                  </a:cubicBezTo>
                  <a:cubicBezTo>
                    <a:pt x="668" y="1535"/>
                    <a:pt x="634" y="1601"/>
                    <a:pt x="601" y="1635"/>
                  </a:cubicBezTo>
                  <a:cubicBezTo>
                    <a:pt x="568" y="1668"/>
                    <a:pt x="534" y="1701"/>
                    <a:pt x="501" y="1735"/>
                  </a:cubicBezTo>
                  <a:cubicBezTo>
                    <a:pt x="434" y="1768"/>
                    <a:pt x="401" y="1768"/>
                    <a:pt x="368" y="1768"/>
                  </a:cubicBezTo>
                  <a:cubicBezTo>
                    <a:pt x="334" y="1768"/>
                    <a:pt x="301" y="1768"/>
                    <a:pt x="267" y="1735"/>
                  </a:cubicBezTo>
                  <a:cubicBezTo>
                    <a:pt x="234" y="1701"/>
                    <a:pt x="201" y="1668"/>
                    <a:pt x="201" y="1635"/>
                  </a:cubicBezTo>
                  <a:cubicBezTo>
                    <a:pt x="167" y="1568"/>
                    <a:pt x="167" y="1501"/>
                    <a:pt x="167" y="1434"/>
                  </a:cubicBezTo>
                  <a:lnTo>
                    <a:pt x="167" y="967"/>
                  </a:lnTo>
                  <a:cubicBezTo>
                    <a:pt x="167" y="901"/>
                    <a:pt x="201" y="834"/>
                    <a:pt x="201" y="734"/>
                  </a:cubicBezTo>
                  <a:cubicBezTo>
                    <a:pt x="201" y="667"/>
                    <a:pt x="234" y="634"/>
                    <a:pt x="267" y="567"/>
                  </a:cubicBezTo>
                  <a:cubicBezTo>
                    <a:pt x="301" y="500"/>
                    <a:pt x="334" y="467"/>
                    <a:pt x="368" y="400"/>
                  </a:cubicBezTo>
                  <a:cubicBezTo>
                    <a:pt x="401" y="367"/>
                    <a:pt x="434" y="334"/>
                    <a:pt x="501" y="300"/>
                  </a:cubicBezTo>
                  <a:cubicBezTo>
                    <a:pt x="534" y="300"/>
                    <a:pt x="568" y="267"/>
                    <a:pt x="601" y="267"/>
                  </a:cubicBezTo>
                  <a:close/>
                  <a:moveTo>
                    <a:pt x="701" y="0"/>
                  </a:moveTo>
                  <a:cubicBezTo>
                    <a:pt x="601" y="0"/>
                    <a:pt x="534" y="0"/>
                    <a:pt x="501" y="67"/>
                  </a:cubicBezTo>
                  <a:cubicBezTo>
                    <a:pt x="401" y="100"/>
                    <a:pt x="334" y="167"/>
                    <a:pt x="301" y="234"/>
                  </a:cubicBezTo>
                  <a:cubicBezTo>
                    <a:pt x="234" y="300"/>
                    <a:pt x="167" y="367"/>
                    <a:pt x="134" y="467"/>
                  </a:cubicBezTo>
                  <a:cubicBezTo>
                    <a:pt x="101" y="567"/>
                    <a:pt x="67" y="634"/>
                    <a:pt x="34" y="734"/>
                  </a:cubicBezTo>
                  <a:cubicBezTo>
                    <a:pt x="34" y="834"/>
                    <a:pt x="1" y="934"/>
                    <a:pt x="1" y="1034"/>
                  </a:cubicBezTo>
                  <a:cubicBezTo>
                    <a:pt x="1" y="1201"/>
                    <a:pt x="1" y="1368"/>
                    <a:pt x="1" y="1501"/>
                  </a:cubicBezTo>
                  <a:cubicBezTo>
                    <a:pt x="1" y="1601"/>
                    <a:pt x="34" y="1668"/>
                    <a:pt x="34" y="1768"/>
                  </a:cubicBezTo>
                  <a:cubicBezTo>
                    <a:pt x="67" y="1835"/>
                    <a:pt x="101" y="1901"/>
                    <a:pt x="134" y="1935"/>
                  </a:cubicBezTo>
                  <a:cubicBezTo>
                    <a:pt x="167" y="2002"/>
                    <a:pt x="234" y="2002"/>
                    <a:pt x="301" y="2002"/>
                  </a:cubicBezTo>
                  <a:cubicBezTo>
                    <a:pt x="368" y="2002"/>
                    <a:pt x="434" y="2002"/>
                    <a:pt x="501" y="1935"/>
                  </a:cubicBezTo>
                  <a:cubicBezTo>
                    <a:pt x="568" y="1901"/>
                    <a:pt x="634" y="1835"/>
                    <a:pt x="701" y="1768"/>
                  </a:cubicBezTo>
                  <a:cubicBezTo>
                    <a:pt x="734" y="1701"/>
                    <a:pt x="801" y="1635"/>
                    <a:pt x="835" y="1535"/>
                  </a:cubicBezTo>
                  <a:cubicBezTo>
                    <a:pt x="868" y="1468"/>
                    <a:pt x="901" y="1368"/>
                    <a:pt x="935" y="1268"/>
                  </a:cubicBezTo>
                  <a:cubicBezTo>
                    <a:pt x="935" y="1168"/>
                    <a:pt x="968" y="1068"/>
                    <a:pt x="968" y="967"/>
                  </a:cubicBezTo>
                  <a:lnTo>
                    <a:pt x="968" y="500"/>
                  </a:lnTo>
                  <a:cubicBezTo>
                    <a:pt x="968" y="400"/>
                    <a:pt x="935" y="334"/>
                    <a:pt x="935" y="234"/>
                  </a:cubicBezTo>
                  <a:cubicBezTo>
                    <a:pt x="901" y="167"/>
                    <a:pt x="868" y="100"/>
                    <a:pt x="835" y="67"/>
                  </a:cubicBezTo>
                  <a:cubicBezTo>
                    <a:pt x="801" y="33"/>
                    <a:pt x="734" y="0"/>
                    <a:pt x="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6"/>
            <p:cNvSpPr/>
            <p:nvPr/>
          </p:nvSpPr>
          <p:spPr>
            <a:xfrm>
              <a:off x="2954775" y="2482225"/>
              <a:ext cx="20050" cy="40050"/>
            </a:xfrm>
            <a:custGeom>
              <a:avLst/>
              <a:gdLst/>
              <a:ahLst/>
              <a:cxnLst/>
              <a:rect l="l" t="t" r="r" b="b"/>
              <a:pathLst>
                <a:path w="802" h="1602" extrusionOk="0">
                  <a:moveTo>
                    <a:pt x="768" y="0"/>
                  </a:moveTo>
                  <a:lnTo>
                    <a:pt x="701" y="67"/>
                  </a:lnTo>
                  <a:cubicBezTo>
                    <a:pt x="701" y="67"/>
                    <a:pt x="668" y="67"/>
                    <a:pt x="668" y="100"/>
                  </a:cubicBezTo>
                  <a:cubicBezTo>
                    <a:pt x="668" y="100"/>
                    <a:pt x="668" y="134"/>
                    <a:pt x="668" y="134"/>
                  </a:cubicBezTo>
                  <a:lnTo>
                    <a:pt x="401" y="1268"/>
                  </a:lnTo>
                  <a:lnTo>
                    <a:pt x="134" y="467"/>
                  </a:lnTo>
                  <a:cubicBezTo>
                    <a:pt x="134" y="434"/>
                    <a:pt x="134" y="434"/>
                    <a:pt x="134" y="401"/>
                  </a:cubicBezTo>
                  <a:lnTo>
                    <a:pt x="101" y="401"/>
                  </a:lnTo>
                  <a:lnTo>
                    <a:pt x="34" y="467"/>
                  </a:lnTo>
                  <a:cubicBezTo>
                    <a:pt x="1" y="467"/>
                    <a:pt x="1" y="467"/>
                    <a:pt x="1" y="501"/>
                  </a:cubicBezTo>
                  <a:cubicBezTo>
                    <a:pt x="1" y="501"/>
                    <a:pt x="1" y="534"/>
                    <a:pt x="1" y="534"/>
                  </a:cubicBezTo>
                  <a:lnTo>
                    <a:pt x="334" y="1568"/>
                  </a:lnTo>
                  <a:cubicBezTo>
                    <a:pt x="334" y="1568"/>
                    <a:pt x="334" y="1601"/>
                    <a:pt x="334" y="1601"/>
                  </a:cubicBezTo>
                  <a:lnTo>
                    <a:pt x="368" y="1601"/>
                  </a:lnTo>
                  <a:lnTo>
                    <a:pt x="434" y="1568"/>
                  </a:lnTo>
                  <a:cubicBezTo>
                    <a:pt x="434" y="1568"/>
                    <a:pt x="434" y="1535"/>
                    <a:pt x="468" y="1535"/>
                  </a:cubicBezTo>
                  <a:lnTo>
                    <a:pt x="468" y="1468"/>
                  </a:lnTo>
                  <a:lnTo>
                    <a:pt x="801" y="34"/>
                  </a:lnTo>
                  <a:cubicBezTo>
                    <a:pt x="801" y="34"/>
                    <a:pt x="801" y="34"/>
                    <a:pt x="8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6"/>
            <p:cNvSpPr/>
            <p:nvPr/>
          </p:nvSpPr>
          <p:spPr>
            <a:xfrm>
              <a:off x="2978125" y="2472200"/>
              <a:ext cx="20050" cy="37575"/>
            </a:xfrm>
            <a:custGeom>
              <a:avLst/>
              <a:gdLst/>
              <a:ahLst/>
              <a:cxnLst/>
              <a:rect l="l" t="t" r="r" b="b"/>
              <a:pathLst>
                <a:path w="802" h="1503" extrusionOk="0">
                  <a:moveTo>
                    <a:pt x="497" y="243"/>
                  </a:moveTo>
                  <a:cubicBezTo>
                    <a:pt x="526" y="243"/>
                    <a:pt x="551" y="251"/>
                    <a:pt x="568" y="268"/>
                  </a:cubicBezTo>
                  <a:cubicBezTo>
                    <a:pt x="635" y="335"/>
                    <a:pt x="668" y="401"/>
                    <a:pt x="635" y="501"/>
                  </a:cubicBezTo>
                  <a:lnTo>
                    <a:pt x="168" y="768"/>
                  </a:lnTo>
                  <a:cubicBezTo>
                    <a:pt x="168" y="701"/>
                    <a:pt x="168" y="668"/>
                    <a:pt x="168" y="601"/>
                  </a:cubicBezTo>
                  <a:cubicBezTo>
                    <a:pt x="201" y="568"/>
                    <a:pt x="201" y="501"/>
                    <a:pt x="234" y="468"/>
                  </a:cubicBezTo>
                  <a:cubicBezTo>
                    <a:pt x="268" y="435"/>
                    <a:pt x="268" y="401"/>
                    <a:pt x="301" y="368"/>
                  </a:cubicBezTo>
                  <a:cubicBezTo>
                    <a:pt x="334" y="335"/>
                    <a:pt x="368" y="301"/>
                    <a:pt x="401" y="268"/>
                  </a:cubicBezTo>
                  <a:cubicBezTo>
                    <a:pt x="434" y="251"/>
                    <a:pt x="468" y="243"/>
                    <a:pt x="497" y="243"/>
                  </a:cubicBezTo>
                  <a:close/>
                  <a:moveTo>
                    <a:pt x="568" y="1"/>
                  </a:moveTo>
                  <a:cubicBezTo>
                    <a:pt x="501" y="1"/>
                    <a:pt x="468" y="1"/>
                    <a:pt x="401" y="34"/>
                  </a:cubicBezTo>
                  <a:cubicBezTo>
                    <a:pt x="334" y="68"/>
                    <a:pt x="301" y="134"/>
                    <a:pt x="234" y="168"/>
                  </a:cubicBezTo>
                  <a:cubicBezTo>
                    <a:pt x="201" y="234"/>
                    <a:pt x="168" y="301"/>
                    <a:pt x="134" y="368"/>
                  </a:cubicBezTo>
                  <a:cubicBezTo>
                    <a:pt x="101" y="435"/>
                    <a:pt x="67" y="535"/>
                    <a:pt x="34" y="601"/>
                  </a:cubicBezTo>
                  <a:cubicBezTo>
                    <a:pt x="34" y="701"/>
                    <a:pt x="1" y="768"/>
                    <a:pt x="1" y="868"/>
                  </a:cubicBezTo>
                  <a:cubicBezTo>
                    <a:pt x="1" y="935"/>
                    <a:pt x="1" y="1002"/>
                    <a:pt x="1" y="1068"/>
                  </a:cubicBezTo>
                  <a:cubicBezTo>
                    <a:pt x="1" y="1135"/>
                    <a:pt x="34" y="1235"/>
                    <a:pt x="34" y="1302"/>
                  </a:cubicBezTo>
                  <a:cubicBezTo>
                    <a:pt x="67" y="1335"/>
                    <a:pt x="101" y="1402"/>
                    <a:pt x="134" y="1435"/>
                  </a:cubicBezTo>
                  <a:cubicBezTo>
                    <a:pt x="168" y="1469"/>
                    <a:pt x="201" y="1502"/>
                    <a:pt x="234" y="1502"/>
                  </a:cubicBezTo>
                  <a:cubicBezTo>
                    <a:pt x="301" y="1502"/>
                    <a:pt x="368" y="1469"/>
                    <a:pt x="401" y="1435"/>
                  </a:cubicBezTo>
                  <a:cubicBezTo>
                    <a:pt x="468" y="1435"/>
                    <a:pt x="501" y="1369"/>
                    <a:pt x="568" y="1335"/>
                  </a:cubicBezTo>
                  <a:cubicBezTo>
                    <a:pt x="601" y="1269"/>
                    <a:pt x="635" y="1235"/>
                    <a:pt x="668" y="1168"/>
                  </a:cubicBezTo>
                  <a:cubicBezTo>
                    <a:pt x="701" y="1135"/>
                    <a:pt x="735" y="1102"/>
                    <a:pt x="735" y="1035"/>
                  </a:cubicBezTo>
                  <a:cubicBezTo>
                    <a:pt x="768" y="1002"/>
                    <a:pt x="768" y="968"/>
                    <a:pt x="768" y="902"/>
                  </a:cubicBezTo>
                  <a:lnTo>
                    <a:pt x="768" y="868"/>
                  </a:lnTo>
                  <a:lnTo>
                    <a:pt x="735" y="868"/>
                  </a:lnTo>
                  <a:lnTo>
                    <a:pt x="701" y="902"/>
                  </a:lnTo>
                  <a:lnTo>
                    <a:pt x="668" y="935"/>
                  </a:lnTo>
                  <a:lnTo>
                    <a:pt x="635" y="968"/>
                  </a:lnTo>
                  <a:cubicBezTo>
                    <a:pt x="601" y="1035"/>
                    <a:pt x="601" y="1068"/>
                    <a:pt x="568" y="1102"/>
                  </a:cubicBezTo>
                  <a:cubicBezTo>
                    <a:pt x="501" y="1168"/>
                    <a:pt x="468" y="1202"/>
                    <a:pt x="401" y="1235"/>
                  </a:cubicBezTo>
                  <a:cubicBezTo>
                    <a:pt x="368" y="1252"/>
                    <a:pt x="343" y="1260"/>
                    <a:pt x="318" y="1260"/>
                  </a:cubicBezTo>
                  <a:cubicBezTo>
                    <a:pt x="293" y="1260"/>
                    <a:pt x="268" y="1252"/>
                    <a:pt x="234" y="1235"/>
                  </a:cubicBezTo>
                  <a:cubicBezTo>
                    <a:pt x="201" y="1168"/>
                    <a:pt x="168" y="1068"/>
                    <a:pt x="168" y="1002"/>
                  </a:cubicBezTo>
                  <a:lnTo>
                    <a:pt x="768" y="668"/>
                  </a:lnTo>
                  <a:cubicBezTo>
                    <a:pt x="768" y="635"/>
                    <a:pt x="801" y="635"/>
                    <a:pt x="801" y="635"/>
                  </a:cubicBezTo>
                  <a:cubicBezTo>
                    <a:pt x="801" y="601"/>
                    <a:pt x="801" y="568"/>
                    <a:pt x="801" y="568"/>
                  </a:cubicBezTo>
                  <a:lnTo>
                    <a:pt x="801" y="501"/>
                  </a:lnTo>
                  <a:cubicBezTo>
                    <a:pt x="801" y="401"/>
                    <a:pt x="801" y="301"/>
                    <a:pt x="768" y="234"/>
                  </a:cubicBezTo>
                  <a:cubicBezTo>
                    <a:pt x="768" y="168"/>
                    <a:pt x="735" y="101"/>
                    <a:pt x="701" y="68"/>
                  </a:cubicBezTo>
                  <a:cubicBezTo>
                    <a:pt x="668" y="34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6"/>
            <p:cNvSpPr/>
            <p:nvPr/>
          </p:nvSpPr>
          <p:spPr>
            <a:xfrm>
              <a:off x="3003150" y="2458875"/>
              <a:ext cx="12525" cy="39850"/>
            </a:xfrm>
            <a:custGeom>
              <a:avLst/>
              <a:gdLst/>
              <a:ahLst/>
              <a:cxnLst/>
              <a:rect l="l" t="t" r="r" b="b"/>
              <a:pathLst>
                <a:path w="501" h="1594" extrusionOk="0">
                  <a:moveTo>
                    <a:pt x="467" y="0"/>
                  </a:moveTo>
                  <a:lnTo>
                    <a:pt x="367" y="34"/>
                  </a:lnTo>
                  <a:cubicBezTo>
                    <a:pt x="301" y="67"/>
                    <a:pt x="267" y="100"/>
                    <a:pt x="234" y="134"/>
                  </a:cubicBezTo>
                  <a:cubicBezTo>
                    <a:pt x="201" y="200"/>
                    <a:pt x="167" y="234"/>
                    <a:pt x="167" y="300"/>
                  </a:cubicBezTo>
                  <a:lnTo>
                    <a:pt x="167" y="200"/>
                  </a:lnTo>
                  <a:cubicBezTo>
                    <a:pt x="167" y="200"/>
                    <a:pt x="167" y="200"/>
                    <a:pt x="167" y="167"/>
                  </a:cubicBezTo>
                  <a:lnTo>
                    <a:pt x="134" y="167"/>
                  </a:lnTo>
                  <a:lnTo>
                    <a:pt x="67" y="200"/>
                  </a:lnTo>
                  <a:cubicBezTo>
                    <a:pt x="34" y="234"/>
                    <a:pt x="34" y="234"/>
                    <a:pt x="34" y="234"/>
                  </a:cubicBezTo>
                  <a:cubicBezTo>
                    <a:pt x="34" y="267"/>
                    <a:pt x="34" y="300"/>
                    <a:pt x="34" y="300"/>
                  </a:cubicBezTo>
                  <a:lnTo>
                    <a:pt x="34" y="1535"/>
                  </a:lnTo>
                  <a:cubicBezTo>
                    <a:pt x="0" y="1568"/>
                    <a:pt x="0" y="1568"/>
                    <a:pt x="34" y="1568"/>
                  </a:cubicBezTo>
                  <a:cubicBezTo>
                    <a:pt x="34" y="1585"/>
                    <a:pt x="34" y="1593"/>
                    <a:pt x="38" y="1593"/>
                  </a:cubicBezTo>
                  <a:cubicBezTo>
                    <a:pt x="42" y="1593"/>
                    <a:pt x="50" y="1585"/>
                    <a:pt x="67" y="1568"/>
                  </a:cubicBezTo>
                  <a:lnTo>
                    <a:pt x="134" y="1535"/>
                  </a:lnTo>
                  <a:cubicBezTo>
                    <a:pt x="134" y="1535"/>
                    <a:pt x="134" y="1535"/>
                    <a:pt x="167" y="1501"/>
                  </a:cubicBezTo>
                  <a:cubicBezTo>
                    <a:pt x="167" y="1501"/>
                    <a:pt x="167" y="1468"/>
                    <a:pt x="167" y="1435"/>
                  </a:cubicBezTo>
                  <a:lnTo>
                    <a:pt x="167" y="667"/>
                  </a:lnTo>
                  <a:cubicBezTo>
                    <a:pt x="134" y="501"/>
                    <a:pt x="201" y="367"/>
                    <a:pt x="367" y="267"/>
                  </a:cubicBezTo>
                  <a:lnTo>
                    <a:pt x="467" y="200"/>
                  </a:lnTo>
                  <a:cubicBezTo>
                    <a:pt x="467" y="200"/>
                    <a:pt x="467" y="167"/>
                    <a:pt x="501" y="167"/>
                  </a:cubicBezTo>
                  <a:cubicBezTo>
                    <a:pt x="501" y="134"/>
                    <a:pt x="501" y="134"/>
                    <a:pt x="501" y="100"/>
                  </a:cubicBezTo>
                  <a:lnTo>
                    <a:pt x="501" y="34"/>
                  </a:ln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6"/>
            <p:cNvSpPr/>
            <p:nvPr/>
          </p:nvSpPr>
          <p:spPr>
            <a:xfrm>
              <a:off x="3017325" y="2445525"/>
              <a:ext cx="20050" cy="40050"/>
            </a:xfrm>
            <a:custGeom>
              <a:avLst/>
              <a:gdLst/>
              <a:ahLst/>
              <a:cxnLst/>
              <a:rect l="l" t="t" r="r" b="b"/>
              <a:pathLst>
                <a:path w="802" h="1602" extrusionOk="0">
                  <a:moveTo>
                    <a:pt x="768" y="1"/>
                  </a:moveTo>
                  <a:lnTo>
                    <a:pt x="701" y="34"/>
                  </a:lnTo>
                  <a:cubicBezTo>
                    <a:pt x="701" y="67"/>
                    <a:pt x="668" y="67"/>
                    <a:pt x="668" y="101"/>
                  </a:cubicBezTo>
                  <a:cubicBezTo>
                    <a:pt x="668" y="101"/>
                    <a:pt x="668" y="134"/>
                    <a:pt x="668" y="134"/>
                  </a:cubicBezTo>
                  <a:lnTo>
                    <a:pt x="401" y="1268"/>
                  </a:lnTo>
                  <a:lnTo>
                    <a:pt x="134" y="434"/>
                  </a:lnTo>
                  <a:lnTo>
                    <a:pt x="101" y="434"/>
                  </a:lnTo>
                  <a:lnTo>
                    <a:pt x="34" y="468"/>
                  </a:lnTo>
                  <a:cubicBezTo>
                    <a:pt x="34" y="468"/>
                    <a:pt x="1" y="468"/>
                    <a:pt x="1" y="501"/>
                  </a:cubicBezTo>
                  <a:cubicBezTo>
                    <a:pt x="1" y="501"/>
                    <a:pt x="1" y="534"/>
                    <a:pt x="1" y="534"/>
                  </a:cubicBezTo>
                  <a:lnTo>
                    <a:pt x="367" y="1568"/>
                  </a:lnTo>
                  <a:cubicBezTo>
                    <a:pt x="367" y="1568"/>
                    <a:pt x="367" y="1602"/>
                    <a:pt x="367" y="1602"/>
                  </a:cubicBezTo>
                  <a:lnTo>
                    <a:pt x="401" y="1602"/>
                  </a:lnTo>
                  <a:lnTo>
                    <a:pt x="434" y="1568"/>
                  </a:lnTo>
                  <a:cubicBezTo>
                    <a:pt x="434" y="1568"/>
                    <a:pt x="468" y="1535"/>
                    <a:pt x="468" y="1535"/>
                  </a:cubicBezTo>
                  <a:cubicBezTo>
                    <a:pt x="468" y="1502"/>
                    <a:pt x="468" y="1502"/>
                    <a:pt x="468" y="1468"/>
                  </a:cubicBezTo>
                  <a:lnTo>
                    <a:pt x="801" y="34"/>
                  </a:lnTo>
                  <a:cubicBezTo>
                    <a:pt x="801" y="34"/>
                    <a:pt x="801" y="34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6"/>
            <p:cNvSpPr/>
            <p:nvPr/>
          </p:nvSpPr>
          <p:spPr>
            <a:xfrm>
              <a:off x="3044000" y="2427400"/>
              <a:ext cx="4200" cy="48800"/>
            </a:xfrm>
            <a:custGeom>
              <a:avLst/>
              <a:gdLst/>
              <a:ahLst/>
              <a:cxnLst/>
              <a:rect l="l" t="t" r="r" b="b"/>
              <a:pathLst>
                <a:path w="168" h="1952" extrusionOk="0">
                  <a:moveTo>
                    <a:pt x="139" y="0"/>
                  </a:moveTo>
                  <a:cubicBezTo>
                    <a:pt x="134" y="0"/>
                    <a:pt x="134" y="8"/>
                    <a:pt x="134" y="25"/>
                  </a:cubicBezTo>
                  <a:lnTo>
                    <a:pt x="34" y="58"/>
                  </a:lnTo>
                  <a:cubicBezTo>
                    <a:pt x="1" y="92"/>
                    <a:pt x="1" y="92"/>
                    <a:pt x="1" y="125"/>
                  </a:cubicBezTo>
                  <a:cubicBezTo>
                    <a:pt x="1" y="125"/>
                    <a:pt x="1" y="158"/>
                    <a:pt x="1" y="158"/>
                  </a:cubicBezTo>
                  <a:lnTo>
                    <a:pt x="1" y="325"/>
                  </a:lnTo>
                  <a:cubicBezTo>
                    <a:pt x="1" y="325"/>
                    <a:pt x="1" y="359"/>
                    <a:pt x="1" y="359"/>
                  </a:cubicBezTo>
                  <a:lnTo>
                    <a:pt x="34" y="359"/>
                  </a:lnTo>
                  <a:lnTo>
                    <a:pt x="134" y="292"/>
                  </a:lnTo>
                  <a:cubicBezTo>
                    <a:pt x="134" y="292"/>
                    <a:pt x="134" y="292"/>
                    <a:pt x="168" y="259"/>
                  </a:cubicBezTo>
                  <a:cubicBezTo>
                    <a:pt x="168" y="259"/>
                    <a:pt x="168" y="225"/>
                    <a:pt x="168" y="225"/>
                  </a:cubicBezTo>
                  <a:lnTo>
                    <a:pt x="168" y="58"/>
                  </a:lnTo>
                  <a:cubicBezTo>
                    <a:pt x="168" y="58"/>
                    <a:pt x="168" y="25"/>
                    <a:pt x="168" y="25"/>
                  </a:cubicBezTo>
                  <a:cubicBezTo>
                    <a:pt x="151" y="8"/>
                    <a:pt x="143" y="0"/>
                    <a:pt x="139" y="0"/>
                  </a:cubicBezTo>
                  <a:close/>
                  <a:moveTo>
                    <a:pt x="134" y="492"/>
                  </a:moveTo>
                  <a:lnTo>
                    <a:pt x="68" y="525"/>
                  </a:lnTo>
                  <a:cubicBezTo>
                    <a:pt x="34" y="559"/>
                    <a:pt x="34" y="559"/>
                    <a:pt x="34" y="592"/>
                  </a:cubicBezTo>
                  <a:cubicBezTo>
                    <a:pt x="34" y="592"/>
                    <a:pt x="34" y="625"/>
                    <a:pt x="34" y="625"/>
                  </a:cubicBezTo>
                  <a:lnTo>
                    <a:pt x="34" y="1893"/>
                  </a:lnTo>
                  <a:cubicBezTo>
                    <a:pt x="34" y="1893"/>
                    <a:pt x="34" y="1926"/>
                    <a:pt x="34" y="1926"/>
                  </a:cubicBezTo>
                  <a:cubicBezTo>
                    <a:pt x="34" y="1943"/>
                    <a:pt x="34" y="1951"/>
                    <a:pt x="38" y="1951"/>
                  </a:cubicBezTo>
                  <a:cubicBezTo>
                    <a:pt x="43" y="1951"/>
                    <a:pt x="51" y="1943"/>
                    <a:pt x="68" y="1926"/>
                  </a:cubicBezTo>
                  <a:lnTo>
                    <a:pt x="134" y="1893"/>
                  </a:lnTo>
                  <a:cubicBezTo>
                    <a:pt x="168" y="1893"/>
                    <a:pt x="168" y="1860"/>
                    <a:pt x="168" y="1860"/>
                  </a:cubicBezTo>
                  <a:cubicBezTo>
                    <a:pt x="168" y="1826"/>
                    <a:pt x="168" y="1826"/>
                    <a:pt x="168" y="1793"/>
                  </a:cubicBezTo>
                  <a:lnTo>
                    <a:pt x="168" y="559"/>
                  </a:lnTo>
                  <a:cubicBezTo>
                    <a:pt x="168" y="525"/>
                    <a:pt x="168" y="525"/>
                    <a:pt x="168" y="49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6"/>
            <p:cNvSpPr/>
            <p:nvPr/>
          </p:nvSpPr>
          <p:spPr>
            <a:xfrm>
              <a:off x="3052350" y="2428850"/>
              <a:ext cx="20050" cy="37900"/>
            </a:xfrm>
            <a:custGeom>
              <a:avLst/>
              <a:gdLst/>
              <a:ahLst/>
              <a:cxnLst/>
              <a:rect l="l" t="t" r="r" b="b"/>
              <a:pathLst>
                <a:path w="802" h="1516" extrusionOk="0">
                  <a:moveTo>
                    <a:pt x="513" y="276"/>
                  </a:moveTo>
                  <a:cubicBezTo>
                    <a:pt x="543" y="276"/>
                    <a:pt x="568" y="284"/>
                    <a:pt x="601" y="301"/>
                  </a:cubicBezTo>
                  <a:cubicBezTo>
                    <a:pt x="634" y="367"/>
                    <a:pt x="668" y="434"/>
                    <a:pt x="668" y="501"/>
                  </a:cubicBezTo>
                  <a:lnTo>
                    <a:pt x="201" y="781"/>
                  </a:lnTo>
                  <a:lnTo>
                    <a:pt x="201" y="781"/>
                  </a:lnTo>
                  <a:cubicBezTo>
                    <a:pt x="201" y="721"/>
                    <a:pt x="201" y="664"/>
                    <a:pt x="201" y="634"/>
                  </a:cubicBezTo>
                  <a:cubicBezTo>
                    <a:pt x="201" y="567"/>
                    <a:pt x="234" y="534"/>
                    <a:pt x="234" y="501"/>
                  </a:cubicBezTo>
                  <a:cubicBezTo>
                    <a:pt x="267" y="434"/>
                    <a:pt x="301" y="401"/>
                    <a:pt x="334" y="367"/>
                  </a:cubicBezTo>
                  <a:cubicBezTo>
                    <a:pt x="334" y="334"/>
                    <a:pt x="367" y="301"/>
                    <a:pt x="401" y="301"/>
                  </a:cubicBezTo>
                  <a:cubicBezTo>
                    <a:pt x="451" y="284"/>
                    <a:pt x="484" y="276"/>
                    <a:pt x="513" y="276"/>
                  </a:cubicBezTo>
                  <a:close/>
                  <a:moveTo>
                    <a:pt x="568" y="0"/>
                  </a:moveTo>
                  <a:cubicBezTo>
                    <a:pt x="534" y="0"/>
                    <a:pt x="468" y="34"/>
                    <a:pt x="401" y="67"/>
                  </a:cubicBezTo>
                  <a:cubicBezTo>
                    <a:pt x="367" y="100"/>
                    <a:pt x="301" y="134"/>
                    <a:pt x="267" y="201"/>
                  </a:cubicBezTo>
                  <a:cubicBezTo>
                    <a:pt x="201" y="267"/>
                    <a:pt x="167" y="334"/>
                    <a:pt x="134" y="401"/>
                  </a:cubicBezTo>
                  <a:cubicBezTo>
                    <a:pt x="101" y="467"/>
                    <a:pt x="67" y="534"/>
                    <a:pt x="67" y="634"/>
                  </a:cubicBezTo>
                  <a:cubicBezTo>
                    <a:pt x="34" y="701"/>
                    <a:pt x="34" y="801"/>
                    <a:pt x="34" y="868"/>
                  </a:cubicBezTo>
                  <a:cubicBezTo>
                    <a:pt x="1" y="934"/>
                    <a:pt x="1" y="1034"/>
                    <a:pt x="34" y="1101"/>
                  </a:cubicBezTo>
                  <a:cubicBezTo>
                    <a:pt x="34" y="1168"/>
                    <a:pt x="34" y="1235"/>
                    <a:pt x="67" y="1301"/>
                  </a:cubicBezTo>
                  <a:cubicBezTo>
                    <a:pt x="67" y="1368"/>
                    <a:pt x="101" y="1435"/>
                    <a:pt x="134" y="1468"/>
                  </a:cubicBezTo>
                  <a:cubicBezTo>
                    <a:pt x="167" y="1501"/>
                    <a:pt x="201" y="1501"/>
                    <a:pt x="267" y="1501"/>
                  </a:cubicBezTo>
                  <a:cubicBezTo>
                    <a:pt x="277" y="1511"/>
                    <a:pt x="290" y="1515"/>
                    <a:pt x="304" y="1515"/>
                  </a:cubicBezTo>
                  <a:cubicBezTo>
                    <a:pt x="337" y="1515"/>
                    <a:pt x="377" y="1492"/>
                    <a:pt x="401" y="1468"/>
                  </a:cubicBezTo>
                  <a:cubicBezTo>
                    <a:pt x="468" y="1435"/>
                    <a:pt x="534" y="1401"/>
                    <a:pt x="568" y="1335"/>
                  </a:cubicBezTo>
                  <a:cubicBezTo>
                    <a:pt x="601" y="1301"/>
                    <a:pt x="668" y="1268"/>
                    <a:pt x="701" y="1201"/>
                  </a:cubicBezTo>
                  <a:cubicBezTo>
                    <a:pt x="701" y="1168"/>
                    <a:pt x="734" y="1101"/>
                    <a:pt x="768" y="1068"/>
                  </a:cubicBezTo>
                  <a:cubicBezTo>
                    <a:pt x="768" y="1034"/>
                    <a:pt x="768" y="968"/>
                    <a:pt x="801" y="934"/>
                  </a:cubicBezTo>
                  <a:lnTo>
                    <a:pt x="801" y="901"/>
                  </a:lnTo>
                  <a:cubicBezTo>
                    <a:pt x="784" y="884"/>
                    <a:pt x="776" y="876"/>
                    <a:pt x="772" y="876"/>
                  </a:cubicBezTo>
                  <a:cubicBezTo>
                    <a:pt x="768" y="876"/>
                    <a:pt x="768" y="884"/>
                    <a:pt x="768" y="901"/>
                  </a:cubicBezTo>
                  <a:lnTo>
                    <a:pt x="701" y="934"/>
                  </a:lnTo>
                  <a:lnTo>
                    <a:pt x="668" y="934"/>
                  </a:lnTo>
                  <a:cubicBezTo>
                    <a:pt x="668" y="968"/>
                    <a:pt x="668" y="968"/>
                    <a:pt x="634" y="1001"/>
                  </a:cubicBezTo>
                  <a:cubicBezTo>
                    <a:pt x="634" y="1034"/>
                    <a:pt x="601" y="1068"/>
                    <a:pt x="568" y="1135"/>
                  </a:cubicBezTo>
                  <a:cubicBezTo>
                    <a:pt x="534" y="1168"/>
                    <a:pt x="468" y="1235"/>
                    <a:pt x="434" y="1235"/>
                  </a:cubicBezTo>
                  <a:cubicBezTo>
                    <a:pt x="401" y="1251"/>
                    <a:pt x="367" y="1260"/>
                    <a:pt x="338" y="1260"/>
                  </a:cubicBezTo>
                  <a:cubicBezTo>
                    <a:pt x="309" y="1260"/>
                    <a:pt x="284" y="1251"/>
                    <a:pt x="267" y="1235"/>
                  </a:cubicBezTo>
                  <a:cubicBezTo>
                    <a:pt x="201" y="1168"/>
                    <a:pt x="167" y="1101"/>
                    <a:pt x="201" y="1001"/>
                  </a:cubicBezTo>
                  <a:lnTo>
                    <a:pt x="768" y="668"/>
                  </a:lnTo>
                  <a:cubicBezTo>
                    <a:pt x="801" y="668"/>
                    <a:pt x="801" y="634"/>
                    <a:pt x="801" y="634"/>
                  </a:cubicBezTo>
                  <a:cubicBezTo>
                    <a:pt x="801" y="601"/>
                    <a:pt x="801" y="601"/>
                    <a:pt x="801" y="567"/>
                  </a:cubicBezTo>
                  <a:lnTo>
                    <a:pt x="801" y="501"/>
                  </a:lnTo>
                  <a:cubicBezTo>
                    <a:pt x="801" y="401"/>
                    <a:pt x="801" y="334"/>
                    <a:pt x="801" y="234"/>
                  </a:cubicBezTo>
                  <a:cubicBezTo>
                    <a:pt x="768" y="167"/>
                    <a:pt x="734" y="134"/>
                    <a:pt x="701" y="67"/>
                  </a:cubicBezTo>
                  <a:cubicBezTo>
                    <a:pt x="668" y="34"/>
                    <a:pt x="634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6"/>
            <p:cNvSpPr/>
            <p:nvPr/>
          </p:nvSpPr>
          <p:spPr>
            <a:xfrm>
              <a:off x="3076525" y="2406325"/>
              <a:ext cx="29225" cy="47575"/>
            </a:xfrm>
            <a:custGeom>
              <a:avLst/>
              <a:gdLst/>
              <a:ahLst/>
              <a:cxnLst/>
              <a:rect l="l" t="t" r="r" b="b"/>
              <a:pathLst>
                <a:path w="1169" h="1903" extrusionOk="0">
                  <a:moveTo>
                    <a:pt x="1135" y="1"/>
                  </a:moveTo>
                  <a:lnTo>
                    <a:pt x="1068" y="34"/>
                  </a:lnTo>
                  <a:cubicBezTo>
                    <a:pt x="1068" y="34"/>
                    <a:pt x="1035" y="34"/>
                    <a:pt x="1035" y="67"/>
                  </a:cubicBezTo>
                  <a:cubicBezTo>
                    <a:pt x="1035" y="101"/>
                    <a:pt x="1035" y="101"/>
                    <a:pt x="1035" y="134"/>
                  </a:cubicBezTo>
                  <a:lnTo>
                    <a:pt x="868" y="1102"/>
                  </a:lnTo>
                  <a:lnTo>
                    <a:pt x="635" y="368"/>
                  </a:lnTo>
                  <a:cubicBezTo>
                    <a:pt x="635" y="334"/>
                    <a:pt x="635" y="334"/>
                    <a:pt x="635" y="334"/>
                  </a:cubicBezTo>
                  <a:lnTo>
                    <a:pt x="568" y="334"/>
                  </a:lnTo>
                  <a:cubicBezTo>
                    <a:pt x="568" y="368"/>
                    <a:pt x="535" y="368"/>
                    <a:pt x="535" y="401"/>
                  </a:cubicBezTo>
                  <a:cubicBezTo>
                    <a:pt x="535" y="401"/>
                    <a:pt x="535" y="434"/>
                    <a:pt x="535" y="434"/>
                  </a:cubicBezTo>
                  <a:lnTo>
                    <a:pt x="334" y="1435"/>
                  </a:lnTo>
                  <a:lnTo>
                    <a:pt x="134" y="668"/>
                  </a:lnTo>
                  <a:cubicBezTo>
                    <a:pt x="134" y="668"/>
                    <a:pt x="134" y="635"/>
                    <a:pt x="101" y="635"/>
                  </a:cubicBezTo>
                  <a:lnTo>
                    <a:pt x="68" y="635"/>
                  </a:lnTo>
                  <a:lnTo>
                    <a:pt x="34" y="668"/>
                  </a:lnTo>
                  <a:cubicBezTo>
                    <a:pt x="1" y="668"/>
                    <a:pt x="1" y="701"/>
                    <a:pt x="1" y="701"/>
                  </a:cubicBezTo>
                  <a:cubicBezTo>
                    <a:pt x="1" y="735"/>
                    <a:pt x="1" y="735"/>
                    <a:pt x="1" y="768"/>
                  </a:cubicBezTo>
                  <a:cubicBezTo>
                    <a:pt x="1" y="768"/>
                    <a:pt x="1" y="768"/>
                    <a:pt x="1" y="801"/>
                  </a:cubicBezTo>
                  <a:lnTo>
                    <a:pt x="268" y="1835"/>
                  </a:lnTo>
                  <a:cubicBezTo>
                    <a:pt x="268" y="1869"/>
                    <a:pt x="268" y="1869"/>
                    <a:pt x="268" y="1902"/>
                  </a:cubicBezTo>
                  <a:lnTo>
                    <a:pt x="301" y="1902"/>
                  </a:lnTo>
                  <a:lnTo>
                    <a:pt x="334" y="1869"/>
                  </a:lnTo>
                  <a:cubicBezTo>
                    <a:pt x="368" y="1835"/>
                    <a:pt x="368" y="1835"/>
                    <a:pt x="368" y="1802"/>
                  </a:cubicBezTo>
                  <a:cubicBezTo>
                    <a:pt x="368" y="1802"/>
                    <a:pt x="368" y="1769"/>
                    <a:pt x="368" y="1769"/>
                  </a:cubicBezTo>
                  <a:lnTo>
                    <a:pt x="568" y="768"/>
                  </a:lnTo>
                  <a:lnTo>
                    <a:pt x="768" y="1502"/>
                  </a:lnTo>
                  <a:cubicBezTo>
                    <a:pt x="768" y="1535"/>
                    <a:pt x="768" y="1535"/>
                    <a:pt x="768" y="1569"/>
                  </a:cubicBezTo>
                  <a:lnTo>
                    <a:pt x="835" y="1569"/>
                  </a:lnTo>
                  <a:lnTo>
                    <a:pt x="868" y="1535"/>
                  </a:lnTo>
                  <a:cubicBezTo>
                    <a:pt x="902" y="1502"/>
                    <a:pt x="902" y="1502"/>
                    <a:pt x="902" y="1502"/>
                  </a:cubicBezTo>
                  <a:cubicBezTo>
                    <a:pt x="902" y="1468"/>
                    <a:pt x="902" y="1435"/>
                    <a:pt x="902" y="1435"/>
                  </a:cubicBezTo>
                  <a:lnTo>
                    <a:pt x="1168" y="67"/>
                  </a:lnTo>
                  <a:cubicBezTo>
                    <a:pt x="1168" y="34"/>
                    <a:pt x="1168" y="34"/>
                    <a:pt x="1168" y="34"/>
                  </a:cubicBezTo>
                  <a:cubicBezTo>
                    <a:pt x="1168" y="34"/>
                    <a:pt x="1168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6"/>
            <p:cNvSpPr/>
            <p:nvPr/>
          </p:nvSpPr>
          <p:spPr>
            <a:xfrm>
              <a:off x="2927250" y="2638175"/>
              <a:ext cx="23375" cy="54225"/>
            </a:xfrm>
            <a:custGeom>
              <a:avLst/>
              <a:gdLst/>
              <a:ahLst/>
              <a:cxnLst/>
              <a:rect l="l" t="t" r="r" b="b"/>
              <a:pathLst>
                <a:path w="935" h="2169" extrusionOk="0">
                  <a:moveTo>
                    <a:pt x="902" y="0"/>
                  </a:moveTo>
                  <a:lnTo>
                    <a:pt x="768" y="67"/>
                  </a:lnTo>
                  <a:cubicBezTo>
                    <a:pt x="735" y="100"/>
                    <a:pt x="735" y="100"/>
                    <a:pt x="735" y="133"/>
                  </a:cubicBezTo>
                  <a:cubicBezTo>
                    <a:pt x="735" y="133"/>
                    <a:pt x="735" y="167"/>
                    <a:pt x="735" y="167"/>
                  </a:cubicBezTo>
                  <a:lnTo>
                    <a:pt x="735" y="1234"/>
                  </a:lnTo>
                  <a:cubicBezTo>
                    <a:pt x="735" y="1401"/>
                    <a:pt x="701" y="1534"/>
                    <a:pt x="668" y="1668"/>
                  </a:cubicBezTo>
                  <a:cubicBezTo>
                    <a:pt x="601" y="1768"/>
                    <a:pt x="535" y="1868"/>
                    <a:pt x="435" y="1901"/>
                  </a:cubicBezTo>
                  <a:cubicBezTo>
                    <a:pt x="385" y="1935"/>
                    <a:pt x="343" y="1951"/>
                    <a:pt x="305" y="1951"/>
                  </a:cubicBezTo>
                  <a:cubicBezTo>
                    <a:pt x="268" y="1951"/>
                    <a:pt x="234" y="1935"/>
                    <a:pt x="201" y="1901"/>
                  </a:cubicBezTo>
                  <a:cubicBezTo>
                    <a:pt x="134" y="1801"/>
                    <a:pt x="134" y="1701"/>
                    <a:pt x="134" y="1568"/>
                  </a:cubicBezTo>
                  <a:lnTo>
                    <a:pt x="134" y="467"/>
                  </a:lnTo>
                  <a:cubicBezTo>
                    <a:pt x="134" y="467"/>
                    <a:pt x="134" y="434"/>
                    <a:pt x="134" y="434"/>
                  </a:cubicBezTo>
                  <a:lnTo>
                    <a:pt x="101" y="434"/>
                  </a:lnTo>
                  <a:lnTo>
                    <a:pt x="34" y="467"/>
                  </a:lnTo>
                  <a:cubicBezTo>
                    <a:pt x="34" y="467"/>
                    <a:pt x="1" y="500"/>
                    <a:pt x="1" y="500"/>
                  </a:cubicBezTo>
                  <a:cubicBezTo>
                    <a:pt x="1" y="534"/>
                    <a:pt x="1" y="567"/>
                    <a:pt x="1" y="567"/>
                  </a:cubicBezTo>
                  <a:lnTo>
                    <a:pt x="1" y="1635"/>
                  </a:lnTo>
                  <a:cubicBezTo>
                    <a:pt x="1" y="1735"/>
                    <a:pt x="1" y="1835"/>
                    <a:pt x="34" y="1901"/>
                  </a:cubicBezTo>
                  <a:cubicBezTo>
                    <a:pt x="34" y="1968"/>
                    <a:pt x="68" y="2035"/>
                    <a:pt x="101" y="2102"/>
                  </a:cubicBezTo>
                  <a:cubicBezTo>
                    <a:pt x="134" y="2135"/>
                    <a:pt x="201" y="2168"/>
                    <a:pt x="268" y="2168"/>
                  </a:cubicBezTo>
                  <a:cubicBezTo>
                    <a:pt x="335" y="2168"/>
                    <a:pt x="401" y="2168"/>
                    <a:pt x="468" y="2102"/>
                  </a:cubicBezTo>
                  <a:cubicBezTo>
                    <a:pt x="535" y="2068"/>
                    <a:pt x="601" y="2001"/>
                    <a:pt x="668" y="1935"/>
                  </a:cubicBezTo>
                  <a:cubicBezTo>
                    <a:pt x="735" y="1868"/>
                    <a:pt x="768" y="1768"/>
                    <a:pt x="802" y="1701"/>
                  </a:cubicBezTo>
                  <a:cubicBezTo>
                    <a:pt x="835" y="1601"/>
                    <a:pt x="868" y="1501"/>
                    <a:pt x="902" y="1401"/>
                  </a:cubicBezTo>
                  <a:cubicBezTo>
                    <a:pt x="902" y="1301"/>
                    <a:pt x="935" y="1201"/>
                    <a:pt x="935" y="1101"/>
                  </a:cubicBezTo>
                  <a:lnTo>
                    <a:pt x="935" y="33"/>
                  </a:lnTo>
                  <a:cubicBezTo>
                    <a:pt x="935" y="33"/>
                    <a:pt x="935" y="0"/>
                    <a:pt x="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6"/>
            <p:cNvSpPr/>
            <p:nvPr/>
          </p:nvSpPr>
          <p:spPr>
            <a:xfrm>
              <a:off x="2958125" y="2624825"/>
              <a:ext cx="21700" cy="54225"/>
            </a:xfrm>
            <a:custGeom>
              <a:avLst/>
              <a:gdLst/>
              <a:ahLst/>
              <a:cxnLst/>
              <a:rect l="l" t="t" r="r" b="b"/>
              <a:pathLst>
                <a:path w="868" h="2169" extrusionOk="0">
                  <a:moveTo>
                    <a:pt x="634" y="267"/>
                  </a:moveTo>
                  <a:cubicBezTo>
                    <a:pt x="667" y="301"/>
                    <a:pt x="701" y="367"/>
                    <a:pt x="701" y="467"/>
                  </a:cubicBezTo>
                  <a:cubicBezTo>
                    <a:pt x="701" y="567"/>
                    <a:pt x="667" y="667"/>
                    <a:pt x="634" y="768"/>
                  </a:cubicBezTo>
                  <a:cubicBezTo>
                    <a:pt x="567" y="834"/>
                    <a:pt x="534" y="901"/>
                    <a:pt x="434" y="934"/>
                  </a:cubicBezTo>
                  <a:lnTo>
                    <a:pt x="134" y="1101"/>
                  </a:lnTo>
                  <a:lnTo>
                    <a:pt x="134" y="467"/>
                  </a:lnTo>
                  <a:lnTo>
                    <a:pt x="434" y="301"/>
                  </a:lnTo>
                  <a:cubicBezTo>
                    <a:pt x="534" y="267"/>
                    <a:pt x="601" y="267"/>
                    <a:pt x="634" y="267"/>
                  </a:cubicBezTo>
                  <a:close/>
                  <a:moveTo>
                    <a:pt x="601" y="0"/>
                  </a:moveTo>
                  <a:cubicBezTo>
                    <a:pt x="534" y="34"/>
                    <a:pt x="501" y="34"/>
                    <a:pt x="434" y="67"/>
                  </a:cubicBezTo>
                  <a:lnTo>
                    <a:pt x="67" y="301"/>
                  </a:lnTo>
                  <a:cubicBezTo>
                    <a:pt x="34" y="334"/>
                    <a:pt x="34" y="334"/>
                    <a:pt x="34" y="367"/>
                  </a:cubicBezTo>
                  <a:cubicBezTo>
                    <a:pt x="0" y="367"/>
                    <a:pt x="0" y="401"/>
                    <a:pt x="34" y="401"/>
                  </a:cubicBezTo>
                  <a:lnTo>
                    <a:pt x="34" y="2102"/>
                  </a:lnTo>
                  <a:cubicBezTo>
                    <a:pt x="0" y="2135"/>
                    <a:pt x="0" y="2135"/>
                    <a:pt x="34" y="2169"/>
                  </a:cubicBezTo>
                  <a:lnTo>
                    <a:pt x="67" y="2169"/>
                  </a:lnTo>
                  <a:lnTo>
                    <a:pt x="134" y="2102"/>
                  </a:lnTo>
                  <a:cubicBezTo>
                    <a:pt x="134" y="2102"/>
                    <a:pt x="134" y="2102"/>
                    <a:pt x="167" y="2068"/>
                  </a:cubicBezTo>
                  <a:cubicBezTo>
                    <a:pt x="167" y="2068"/>
                    <a:pt x="167" y="2035"/>
                    <a:pt x="167" y="2035"/>
                  </a:cubicBezTo>
                  <a:lnTo>
                    <a:pt x="167" y="1335"/>
                  </a:lnTo>
                  <a:lnTo>
                    <a:pt x="434" y="1168"/>
                  </a:lnTo>
                  <a:lnTo>
                    <a:pt x="701" y="1702"/>
                  </a:lnTo>
                  <a:cubicBezTo>
                    <a:pt x="701" y="1702"/>
                    <a:pt x="701" y="1735"/>
                    <a:pt x="734" y="1735"/>
                  </a:cubicBezTo>
                  <a:lnTo>
                    <a:pt x="767" y="1735"/>
                  </a:lnTo>
                  <a:lnTo>
                    <a:pt x="834" y="1702"/>
                  </a:lnTo>
                  <a:cubicBezTo>
                    <a:pt x="867" y="1668"/>
                    <a:pt x="867" y="1668"/>
                    <a:pt x="867" y="1668"/>
                  </a:cubicBezTo>
                  <a:cubicBezTo>
                    <a:pt x="867" y="1635"/>
                    <a:pt x="867" y="1635"/>
                    <a:pt x="867" y="1601"/>
                  </a:cubicBezTo>
                  <a:lnTo>
                    <a:pt x="601" y="1034"/>
                  </a:lnTo>
                  <a:cubicBezTo>
                    <a:pt x="701" y="968"/>
                    <a:pt x="767" y="868"/>
                    <a:pt x="801" y="768"/>
                  </a:cubicBezTo>
                  <a:cubicBezTo>
                    <a:pt x="834" y="634"/>
                    <a:pt x="867" y="501"/>
                    <a:pt x="867" y="367"/>
                  </a:cubicBezTo>
                  <a:cubicBezTo>
                    <a:pt x="867" y="301"/>
                    <a:pt x="867" y="234"/>
                    <a:pt x="834" y="167"/>
                  </a:cubicBezTo>
                  <a:cubicBezTo>
                    <a:pt x="801" y="100"/>
                    <a:pt x="767" y="67"/>
                    <a:pt x="734" y="34"/>
                  </a:cubicBezTo>
                  <a:cubicBezTo>
                    <a:pt x="701" y="0"/>
                    <a:pt x="634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6"/>
            <p:cNvSpPr/>
            <p:nvPr/>
          </p:nvSpPr>
          <p:spPr>
            <a:xfrm>
              <a:off x="2985625" y="2615650"/>
              <a:ext cx="19225" cy="47550"/>
            </a:xfrm>
            <a:custGeom>
              <a:avLst/>
              <a:gdLst/>
              <a:ahLst/>
              <a:cxnLst/>
              <a:rect l="l" t="t" r="r" b="b"/>
              <a:pathLst>
                <a:path w="769" h="1902" extrusionOk="0">
                  <a:moveTo>
                    <a:pt x="101" y="0"/>
                  </a:moveTo>
                  <a:lnTo>
                    <a:pt x="34" y="34"/>
                  </a:lnTo>
                  <a:cubicBezTo>
                    <a:pt x="34" y="34"/>
                    <a:pt x="1" y="67"/>
                    <a:pt x="1" y="67"/>
                  </a:cubicBezTo>
                  <a:cubicBezTo>
                    <a:pt x="1" y="100"/>
                    <a:pt x="1" y="134"/>
                    <a:pt x="1" y="134"/>
                  </a:cubicBezTo>
                  <a:lnTo>
                    <a:pt x="1" y="1835"/>
                  </a:lnTo>
                  <a:cubicBezTo>
                    <a:pt x="1" y="1868"/>
                    <a:pt x="1" y="1868"/>
                    <a:pt x="1" y="1902"/>
                  </a:cubicBezTo>
                  <a:lnTo>
                    <a:pt x="34" y="1902"/>
                  </a:lnTo>
                  <a:lnTo>
                    <a:pt x="735" y="1468"/>
                  </a:lnTo>
                  <a:cubicBezTo>
                    <a:pt x="735" y="1468"/>
                    <a:pt x="768" y="1435"/>
                    <a:pt x="768" y="1435"/>
                  </a:cubicBezTo>
                  <a:cubicBezTo>
                    <a:pt x="768" y="1401"/>
                    <a:pt x="768" y="1401"/>
                    <a:pt x="768" y="1368"/>
                  </a:cubicBezTo>
                  <a:lnTo>
                    <a:pt x="768" y="1268"/>
                  </a:lnTo>
                  <a:cubicBezTo>
                    <a:pt x="768" y="1268"/>
                    <a:pt x="768" y="1268"/>
                    <a:pt x="768" y="1235"/>
                  </a:cubicBezTo>
                  <a:lnTo>
                    <a:pt x="735" y="1235"/>
                  </a:lnTo>
                  <a:lnTo>
                    <a:pt x="134" y="1602"/>
                  </a:lnTo>
                  <a:lnTo>
                    <a:pt x="134" y="34"/>
                  </a:lnTo>
                  <a:cubicBezTo>
                    <a:pt x="1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6"/>
            <p:cNvSpPr/>
            <p:nvPr/>
          </p:nvSpPr>
          <p:spPr>
            <a:xfrm>
              <a:off x="3019000" y="2595625"/>
              <a:ext cx="4200" cy="48200"/>
            </a:xfrm>
            <a:custGeom>
              <a:avLst/>
              <a:gdLst/>
              <a:ahLst/>
              <a:cxnLst/>
              <a:rect l="l" t="t" r="r" b="b"/>
              <a:pathLst>
                <a:path w="168" h="1928" extrusionOk="0">
                  <a:moveTo>
                    <a:pt x="134" y="1"/>
                  </a:moveTo>
                  <a:lnTo>
                    <a:pt x="34" y="68"/>
                  </a:lnTo>
                  <a:cubicBezTo>
                    <a:pt x="34" y="68"/>
                    <a:pt x="0" y="68"/>
                    <a:pt x="0" y="101"/>
                  </a:cubicBezTo>
                  <a:cubicBezTo>
                    <a:pt x="0" y="101"/>
                    <a:pt x="0" y="134"/>
                    <a:pt x="0" y="168"/>
                  </a:cubicBezTo>
                  <a:lnTo>
                    <a:pt x="0" y="301"/>
                  </a:lnTo>
                  <a:cubicBezTo>
                    <a:pt x="0" y="301"/>
                    <a:pt x="0" y="334"/>
                    <a:pt x="0" y="334"/>
                  </a:cubicBezTo>
                  <a:cubicBezTo>
                    <a:pt x="0" y="351"/>
                    <a:pt x="9" y="359"/>
                    <a:pt x="17" y="359"/>
                  </a:cubicBezTo>
                  <a:cubicBezTo>
                    <a:pt x="25" y="359"/>
                    <a:pt x="34" y="351"/>
                    <a:pt x="34" y="334"/>
                  </a:cubicBezTo>
                  <a:lnTo>
                    <a:pt x="134" y="301"/>
                  </a:lnTo>
                  <a:cubicBezTo>
                    <a:pt x="167" y="268"/>
                    <a:pt x="167" y="268"/>
                    <a:pt x="167" y="234"/>
                  </a:cubicBezTo>
                  <a:cubicBezTo>
                    <a:pt x="167" y="234"/>
                    <a:pt x="167" y="201"/>
                    <a:pt x="167" y="201"/>
                  </a:cubicBezTo>
                  <a:lnTo>
                    <a:pt x="167" y="34"/>
                  </a:lnTo>
                  <a:cubicBezTo>
                    <a:pt x="167" y="34"/>
                    <a:pt x="167" y="1"/>
                    <a:pt x="167" y="1"/>
                  </a:cubicBezTo>
                  <a:close/>
                  <a:moveTo>
                    <a:pt x="150" y="476"/>
                  </a:moveTo>
                  <a:cubicBezTo>
                    <a:pt x="142" y="476"/>
                    <a:pt x="134" y="485"/>
                    <a:pt x="134" y="501"/>
                  </a:cubicBezTo>
                  <a:lnTo>
                    <a:pt x="67" y="535"/>
                  </a:lnTo>
                  <a:cubicBezTo>
                    <a:pt x="67" y="535"/>
                    <a:pt x="34" y="535"/>
                    <a:pt x="34" y="568"/>
                  </a:cubicBezTo>
                  <a:cubicBezTo>
                    <a:pt x="34" y="568"/>
                    <a:pt x="34" y="601"/>
                    <a:pt x="34" y="635"/>
                  </a:cubicBezTo>
                  <a:lnTo>
                    <a:pt x="34" y="1869"/>
                  </a:lnTo>
                  <a:cubicBezTo>
                    <a:pt x="34" y="1902"/>
                    <a:pt x="34" y="1902"/>
                    <a:pt x="34" y="1902"/>
                  </a:cubicBezTo>
                  <a:cubicBezTo>
                    <a:pt x="50" y="1919"/>
                    <a:pt x="59" y="1927"/>
                    <a:pt x="63" y="1927"/>
                  </a:cubicBezTo>
                  <a:cubicBezTo>
                    <a:pt x="67" y="1927"/>
                    <a:pt x="67" y="1919"/>
                    <a:pt x="67" y="1902"/>
                  </a:cubicBezTo>
                  <a:lnTo>
                    <a:pt x="134" y="1869"/>
                  </a:lnTo>
                  <a:cubicBezTo>
                    <a:pt x="167" y="1869"/>
                    <a:pt x="167" y="1869"/>
                    <a:pt x="167" y="1835"/>
                  </a:cubicBezTo>
                  <a:cubicBezTo>
                    <a:pt x="167" y="1835"/>
                    <a:pt x="167" y="1802"/>
                    <a:pt x="167" y="1769"/>
                  </a:cubicBezTo>
                  <a:lnTo>
                    <a:pt x="167" y="535"/>
                  </a:lnTo>
                  <a:cubicBezTo>
                    <a:pt x="167" y="535"/>
                    <a:pt x="167" y="501"/>
                    <a:pt x="167" y="501"/>
                  </a:cubicBezTo>
                  <a:cubicBezTo>
                    <a:pt x="167" y="485"/>
                    <a:pt x="159" y="476"/>
                    <a:pt x="150" y="47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6"/>
            <p:cNvSpPr/>
            <p:nvPr/>
          </p:nvSpPr>
          <p:spPr>
            <a:xfrm>
              <a:off x="3030675" y="2596475"/>
              <a:ext cx="19200" cy="41725"/>
            </a:xfrm>
            <a:custGeom>
              <a:avLst/>
              <a:gdLst/>
              <a:ahLst/>
              <a:cxnLst/>
              <a:rect l="l" t="t" r="r" b="b"/>
              <a:pathLst>
                <a:path w="768" h="1669" extrusionOk="0">
                  <a:moveTo>
                    <a:pt x="534" y="0"/>
                  </a:moveTo>
                  <a:cubicBezTo>
                    <a:pt x="501" y="0"/>
                    <a:pt x="434" y="0"/>
                    <a:pt x="401" y="34"/>
                  </a:cubicBezTo>
                  <a:cubicBezTo>
                    <a:pt x="334" y="67"/>
                    <a:pt x="267" y="134"/>
                    <a:pt x="234" y="200"/>
                  </a:cubicBezTo>
                  <a:cubicBezTo>
                    <a:pt x="200" y="234"/>
                    <a:pt x="167" y="300"/>
                    <a:pt x="134" y="367"/>
                  </a:cubicBezTo>
                  <a:lnTo>
                    <a:pt x="134" y="300"/>
                  </a:lnTo>
                  <a:cubicBezTo>
                    <a:pt x="134" y="267"/>
                    <a:pt x="134" y="267"/>
                    <a:pt x="134" y="234"/>
                  </a:cubicBezTo>
                  <a:lnTo>
                    <a:pt x="100" y="234"/>
                  </a:lnTo>
                  <a:lnTo>
                    <a:pt x="34" y="267"/>
                  </a:lnTo>
                  <a:cubicBezTo>
                    <a:pt x="34" y="300"/>
                    <a:pt x="0" y="300"/>
                    <a:pt x="0" y="334"/>
                  </a:cubicBezTo>
                  <a:cubicBezTo>
                    <a:pt x="0" y="334"/>
                    <a:pt x="0" y="367"/>
                    <a:pt x="0" y="367"/>
                  </a:cubicBezTo>
                  <a:lnTo>
                    <a:pt x="0" y="1601"/>
                  </a:lnTo>
                  <a:cubicBezTo>
                    <a:pt x="0" y="1635"/>
                    <a:pt x="0" y="1635"/>
                    <a:pt x="0" y="1668"/>
                  </a:cubicBezTo>
                  <a:lnTo>
                    <a:pt x="34" y="1668"/>
                  </a:lnTo>
                  <a:lnTo>
                    <a:pt x="100" y="1635"/>
                  </a:lnTo>
                  <a:cubicBezTo>
                    <a:pt x="134" y="1601"/>
                    <a:pt x="134" y="1568"/>
                    <a:pt x="134" y="1568"/>
                  </a:cubicBezTo>
                  <a:cubicBezTo>
                    <a:pt x="134" y="1568"/>
                    <a:pt x="134" y="1535"/>
                    <a:pt x="134" y="1535"/>
                  </a:cubicBezTo>
                  <a:lnTo>
                    <a:pt x="134" y="834"/>
                  </a:lnTo>
                  <a:cubicBezTo>
                    <a:pt x="134" y="701"/>
                    <a:pt x="134" y="601"/>
                    <a:pt x="200" y="467"/>
                  </a:cubicBezTo>
                  <a:cubicBezTo>
                    <a:pt x="234" y="400"/>
                    <a:pt x="300" y="334"/>
                    <a:pt x="367" y="267"/>
                  </a:cubicBezTo>
                  <a:cubicBezTo>
                    <a:pt x="401" y="250"/>
                    <a:pt x="434" y="242"/>
                    <a:pt x="463" y="242"/>
                  </a:cubicBezTo>
                  <a:cubicBezTo>
                    <a:pt x="492" y="242"/>
                    <a:pt x="517" y="250"/>
                    <a:pt x="534" y="267"/>
                  </a:cubicBezTo>
                  <a:cubicBezTo>
                    <a:pt x="601" y="367"/>
                    <a:pt x="634" y="467"/>
                    <a:pt x="601" y="534"/>
                  </a:cubicBezTo>
                  <a:lnTo>
                    <a:pt x="601" y="1234"/>
                  </a:lnTo>
                  <a:cubicBezTo>
                    <a:pt x="601" y="1268"/>
                    <a:pt x="601" y="1268"/>
                    <a:pt x="601" y="1301"/>
                  </a:cubicBezTo>
                  <a:lnTo>
                    <a:pt x="634" y="1301"/>
                  </a:lnTo>
                  <a:lnTo>
                    <a:pt x="701" y="1234"/>
                  </a:lnTo>
                  <a:cubicBezTo>
                    <a:pt x="734" y="1234"/>
                    <a:pt x="734" y="1234"/>
                    <a:pt x="734" y="1201"/>
                  </a:cubicBezTo>
                  <a:cubicBezTo>
                    <a:pt x="734" y="1201"/>
                    <a:pt x="734" y="1168"/>
                    <a:pt x="734" y="1168"/>
                  </a:cubicBezTo>
                  <a:lnTo>
                    <a:pt x="767" y="400"/>
                  </a:lnTo>
                  <a:cubicBezTo>
                    <a:pt x="767" y="334"/>
                    <a:pt x="767" y="267"/>
                    <a:pt x="734" y="167"/>
                  </a:cubicBezTo>
                  <a:cubicBezTo>
                    <a:pt x="734" y="134"/>
                    <a:pt x="701" y="67"/>
                    <a:pt x="667" y="34"/>
                  </a:cubicBezTo>
                  <a:cubicBezTo>
                    <a:pt x="634" y="0"/>
                    <a:pt x="601" y="0"/>
                    <a:pt x="5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6"/>
            <p:cNvSpPr/>
            <p:nvPr/>
          </p:nvSpPr>
          <p:spPr>
            <a:xfrm>
              <a:off x="3053175" y="2582500"/>
              <a:ext cx="18375" cy="39000"/>
            </a:xfrm>
            <a:custGeom>
              <a:avLst/>
              <a:gdLst/>
              <a:ahLst/>
              <a:cxnLst/>
              <a:rect l="l" t="t" r="r" b="b"/>
              <a:pathLst>
                <a:path w="735" h="1560" extrusionOk="0">
                  <a:moveTo>
                    <a:pt x="585" y="0"/>
                  </a:moveTo>
                  <a:cubicBezTo>
                    <a:pt x="568" y="0"/>
                    <a:pt x="551" y="9"/>
                    <a:pt x="535" y="25"/>
                  </a:cubicBezTo>
                  <a:cubicBezTo>
                    <a:pt x="468" y="25"/>
                    <a:pt x="435" y="25"/>
                    <a:pt x="368" y="59"/>
                  </a:cubicBezTo>
                  <a:cubicBezTo>
                    <a:pt x="334" y="92"/>
                    <a:pt x="268" y="126"/>
                    <a:pt x="234" y="192"/>
                  </a:cubicBezTo>
                  <a:cubicBezTo>
                    <a:pt x="201" y="226"/>
                    <a:pt x="134" y="292"/>
                    <a:pt x="134" y="326"/>
                  </a:cubicBezTo>
                  <a:cubicBezTo>
                    <a:pt x="101" y="392"/>
                    <a:pt x="68" y="426"/>
                    <a:pt x="68" y="492"/>
                  </a:cubicBezTo>
                  <a:cubicBezTo>
                    <a:pt x="68" y="559"/>
                    <a:pt x="68" y="593"/>
                    <a:pt x="68" y="659"/>
                  </a:cubicBezTo>
                  <a:cubicBezTo>
                    <a:pt x="68" y="726"/>
                    <a:pt x="68" y="793"/>
                    <a:pt x="134" y="859"/>
                  </a:cubicBezTo>
                  <a:cubicBezTo>
                    <a:pt x="158" y="883"/>
                    <a:pt x="198" y="907"/>
                    <a:pt x="243" y="907"/>
                  </a:cubicBezTo>
                  <a:cubicBezTo>
                    <a:pt x="262" y="907"/>
                    <a:pt x="282" y="903"/>
                    <a:pt x="301" y="893"/>
                  </a:cubicBezTo>
                  <a:lnTo>
                    <a:pt x="435" y="893"/>
                  </a:lnTo>
                  <a:cubicBezTo>
                    <a:pt x="451" y="876"/>
                    <a:pt x="468" y="868"/>
                    <a:pt x="485" y="868"/>
                  </a:cubicBezTo>
                  <a:cubicBezTo>
                    <a:pt x="501" y="868"/>
                    <a:pt x="518" y="876"/>
                    <a:pt x="535" y="893"/>
                  </a:cubicBezTo>
                  <a:cubicBezTo>
                    <a:pt x="551" y="876"/>
                    <a:pt x="560" y="868"/>
                    <a:pt x="568" y="868"/>
                  </a:cubicBezTo>
                  <a:cubicBezTo>
                    <a:pt x="576" y="868"/>
                    <a:pt x="585" y="876"/>
                    <a:pt x="601" y="893"/>
                  </a:cubicBezTo>
                  <a:cubicBezTo>
                    <a:pt x="601" y="893"/>
                    <a:pt x="601" y="926"/>
                    <a:pt x="601" y="959"/>
                  </a:cubicBezTo>
                  <a:cubicBezTo>
                    <a:pt x="601" y="993"/>
                    <a:pt x="568" y="1026"/>
                    <a:pt x="535" y="1060"/>
                  </a:cubicBezTo>
                  <a:cubicBezTo>
                    <a:pt x="535" y="1093"/>
                    <a:pt x="501" y="1126"/>
                    <a:pt x="501" y="1160"/>
                  </a:cubicBezTo>
                  <a:cubicBezTo>
                    <a:pt x="468" y="1160"/>
                    <a:pt x="468" y="1193"/>
                    <a:pt x="435" y="1226"/>
                  </a:cubicBezTo>
                  <a:cubicBezTo>
                    <a:pt x="401" y="1260"/>
                    <a:pt x="401" y="1260"/>
                    <a:pt x="368" y="1293"/>
                  </a:cubicBezTo>
                  <a:cubicBezTo>
                    <a:pt x="334" y="1293"/>
                    <a:pt x="268" y="1326"/>
                    <a:pt x="234" y="1326"/>
                  </a:cubicBezTo>
                  <a:cubicBezTo>
                    <a:pt x="201" y="1326"/>
                    <a:pt x="168" y="1293"/>
                    <a:pt x="168" y="1260"/>
                  </a:cubicBezTo>
                  <a:lnTo>
                    <a:pt x="101" y="1260"/>
                  </a:lnTo>
                  <a:lnTo>
                    <a:pt x="34" y="1293"/>
                  </a:lnTo>
                  <a:cubicBezTo>
                    <a:pt x="34" y="1326"/>
                    <a:pt x="1" y="1360"/>
                    <a:pt x="1" y="1360"/>
                  </a:cubicBezTo>
                  <a:cubicBezTo>
                    <a:pt x="1" y="1360"/>
                    <a:pt x="1" y="1393"/>
                    <a:pt x="1" y="1393"/>
                  </a:cubicBezTo>
                  <a:cubicBezTo>
                    <a:pt x="1" y="1426"/>
                    <a:pt x="34" y="1460"/>
                    <a:pt x="34" y="1493"/>
                  </a:cubicBezTo>
                  <a:cubicBezTo>
                    <a:pt x="68" y="1527"/>
                    <a:pt x="68" y="1527"/>
                    <a:pt x="101" y="1560"/>
                  </a:cubicBezTo>
                  <a:lnTo>
                    <a:pt x="234" y="1560"/>
                  </a:lnTo>
                  <a:cubicBezTo>
                    <a:pt x="268" y="1560"/>
                    <a:pt x="334" y="1527"/>
                    <a:pt x="368" y="1493"/>
                  </a:cubicBezTo>
                  <a:cubicBezTo>
                    <a:pt x="435" y="1460"/>
                    <a:pt x="468" y="1426"/>
                    <a:pt x="535" y="1393"/>
                  </a:cubicBezTo>
                  <a:cubicBezTo>
                    <a:pt x="568" y="1326"/>
                    <a:pt x="601" y="1260"/>
                    <a:pt x="635" y="1226"/>
                  </a:cubicBezTo>
                  <a:cubicBezTo>
                    <a:pt x="668" y="1160"/>
                    <a:pt x="701" y="1126"/>
                    <a:pt x="701" y="1060"/>
                  </a:cubicBezTo>
                  <a:cubicBezTo>
                    <a:pt x="735" y="993"/>
                    <a:pt x="735" y="926"/>
                    <a:pt x="735" y="893"/>
                  </a:cubicBezTo>
                  <a:cubicBezTo>
                    <a:pt x="735" y="859"/>
                    <a:pt x="735" y="793"/>
                    <a:pt x="735" y="759"/>
                  </a:cubicBezTo>
                  <a:cubicBezTo>
                    <a:pt x="735" y="726"/>
                    <a:pt x="701" y="693"/>
                    <a:pt x="701" y="659"/>
                  </a:cubicBezTo>
                  <a:cubicBezTo>
                    <a:pt x="668" y="659"/>
                    <a:pt x="635" y="626"/>
                    <a:pt x="601" y="626"/>
                  </a:cubicBezTo>
                  <a:lnTo>
                    <a:pt x="468" y="626"/>
                  </a:lnTo>
                  <a:lnTo>
                    <a:pt x="334" y="659"/>
                  </a:lnTo>
                  <a:lnTo>
                    <a:pt x="268" y="659"/>
                  </a:lnTo>
                  <a:cubicBezTo>
                    <a:pt x="234" y="659"/>
                    <a:pt x="234" y="659"/>
                    <a:pt x="201" y="626"/>
                  </a:cubicBezTo>
                  <a:cubicBezTo>
                    <a:pt x="201" y="626"/>
                    <a:pt x="201" y="593"/>
                    <a:pt x="201" y="559"/>
                  </a:cubicBezTo>
                  <a:cubicBezTo>
                    <a:pt x="201" y="492"/>
                    <a:pt x="234" y="459"/>
                    <a:pt x="268" y="426"/>
                  </a:cubicBezTo>
                  <a:cubicBezTo>
                    <a:pt x="301" y="359"/>
                    <a:pt x="334" y="326"/>
                    <a:pt x="401" y="292"/>
                  </a:cubicBezTo>
                  <a:cubicBezTo>
                    <a:pt x="435" y="259"/>
                    <a:pt x="468" y="259"/>
                    <a:pt x="501" y="259"/>
                  </a:cubicBezTo>
                  <a:cubicBezTo>
                    <a:pt x="535" y="259"/>
                    <a:pt x="568" y="259"/>
                    <a:pt x="568" y="292"/>
                  </a:cubicBezTo>
                  <a:lnTo>
                    <a:pt x="635" y="292"/>
                  </a:lnTo>
                  <a:lnTo>
                    <a:pt x="701" y="259"/>
                  </a:lnTo>
                  <a:cubicBezTo>
                    <a:pt x="701" y="259"/>
                    <a:pt x="701" y="226"/>
                    <a:pt x="735" y="226"/>
                  </a:cubicBezTo>
                  <a:cubicBezTo>
                    <a:pt x="735" y="192"/>
                    <a:pt x="735" y="159"/>
                    <a:pt x="735" y="159"/>
                  </a:cubicBezTo>
                  <a:cubicBezTo>
                    <a:pt x="701" y="126"/>
                    <a:pt x="701" y="92"/>
                    <a:pt x="701" y="59"/>
                  </a:cubicBezTo>
                  <a:cubicBezTo>
                    <a:pt x="668" y="59"/>
                    <a:pt x="668" y="25"/>
                    <a:pt x="635" y="25"/>
                  </a:cubicBezTo>
                  <a:cubicBezTo>
                    <a:pt x="618" y="9"/>
                    <a:pt x="601" y="0"/>
                    <a:pt x="58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6"/>
            <p:cNvSpPr/>
            <p:nvPr/>
          </p:nvSpPr>
          <p:spPr>
            <a:xfrm>
              <a:off x="3077375" y="2568600"/>
              <a:ext cx="20025" cy="54375"/>
            </a:xfrm>
            <a:custGeom>
              <a:avLst/>
              <a:gdLst/>
              <a:ahLst/>
              <a:cxnLst/>
              <a:rect l="l" t="t" r="r" b="b"/>
              <a:pathLst>
                <a:path w="801" h="2175" extrusionOk="0">
                  <a:moveTo>
                    <a:pt x="496" y="256"/>
                  </a:moveTo>
                  <a:cubicBezTo>
                    <a:pt x="526" y="256"/>
                    <a:pt x="551" y="265"/>
                    <a:pt x="567" y="281"/>
                  </a:cubicBezTo>
                  <a:cubicBezTo>
                    <a:pt x="601" y="348"/>
                    <a:pt x="634" y="448"/>
                    <a:pt x="634" y="548"/>
                  </a:cubicBezTo>
                  <a:lnTo>
                    <a:pt x="634" y="682"/>
                  </a:lnTo>
                  <a:cubicBezTo>
                    <a:pt x="634" y="815"/>
                    <a:pt x="601" y="915"/>
                    <a:pt x="567" y="1048"/>
                  </a:cubicBezTo>
                  <a:cubicBezTo>
                    <a:pt x="534" y="1115"/>
                    <a:pt x="467" y="1215"/>
                    <a:pt x="401" y="1249"/>
                  </a:cubicBezTo>
                  <a:cubicBezTo>
                    <a:pt x="367" y="1265"/>
                    <a:pt x="334" y="1274"/>
                    <a:pt x="300" y="1274"/>
                  </a:cubicBezTo>
                  <a:cubicBezTo>
                    <a:pt x="267" y="1274"/>
                    <a:pt x="234" y="1265"/>
                    <a:pt x="200" y="1249"/>
                  </a:cubicBezTo>
                  <a:cubicBezTo>
                    <a:pt x="167" y="1182"/>
                    <a:pt x="134" y="1082"/>
                    <a:pt x="134" y="1015"/>
                  </a:cubicBezTo>
                  <a:lnTo>
                    <a:pt x="134" y="782"/>
                  </a:lnTo>
                  <a:cubicBezTo>
                    <a:pt x="134" y="682"/>
                    <a:pt x="167" y="581"/>
                    <a:pt x="200" y="481"/>
                  </a:cubicBezTo>
                  <a:cubicBezTo>
                    <a:pt x="234" y="415"/>
                    <a:pt x="300" y="348"/>
                    <a:pt x="401" y="281"/>
                  </a:cubicBezTo>
                  <a:cubicBezTo>
                    <a:pt x="434" y="265"/>
                    <a:pt x="467" y="256"/>
                    <a:pt x="496" y="256"/>
                  </a:cubicBezTo>
                  <a:close/>
                  <a:moveTo>
                    <a:pt x="510" y="1"/>
                  </a:moveTo>
                  <a:cubicBezTo>
                    <a:pt x="464" y="1"/>
                    <a:pt x="424" y="24"/>
                    <a:pt x="401" y="48"/>
                  </a:cubicBezTo>
                  <a:cubicBezTo>
                    <a:pt x="334" y="81"/>
                    <a:pt x="267" y="114"/>
                    <a:pt x="234" y="181"/>
                  </a:cubicBezTo>
                  <a:cubicBezTo>
                    <a:pt x="200" y="248"/>
                    <a:pt x="167" y="315"/>
                    <a:pt x="134" y="381"/>
                  </a:cubicBezTo>
                  <a:lnTo>
                    <a:pt x="134" y="281"/>
                  </a:lnTo>
                  <a:cubicBezTo>
                    <a:pt x="134" y="281"/>
                    <a:pt x="134" y="248"/>
                    <a:pt x="134" y="248"/>
                  </a:cubicBezTo>
                  <a:lnTo>
                    <a:pt x="100" y="248"/>
                  </a:lnTo>
                  <a:lnTo>
                    <a:pt x="34" y="281"/>
                  </a:lnTo>
                  <a:cubicBezTo>
                    <a:pt x="34" y="281"/>
                    <a:pt x="0" y="315"/>
                    <a:pt x="0" y="315"/>
                  </a:cubicBezTo>
                  <a:cubicBezTo>
                    <a:pt x="0" y="348"/>
                    <a:pt x="0" y="348"/>
                    <a:pt x="0" y="381"/>
                  </a:cubicBezTo>
                  <a:lnTo>
                    <a:pt x="0" y="2116"/>
                  </a:lnTo>
                  <a:cubicBezTo>
                    <a:pt x="0" y="2116"/>
                    <a:pt x="0" y="2149"/>
                    <a:pt x="0" y="2149"/>
                  </a:cubicBezTo>
                  <a:cubicBezTo>
                    <a:pt x="0" y="2166"/>
                    <a:pt x="9" y="2174"/>
                    <a:pt x="17" y="2174"/>
                  </a:cubicBezTo>
                  <a:cubicBezTo>
                    <a:pt x="25" y="2174"/>
                    <a:pt x="34" y="2166"/>
                    <a:pt x="34" y="2149"/>
                  </a:cubicBezTo>
                  <a:lnTo>
                    <a:pt x="100" y="2116"/>
                  </a:lnTo>
                  <a:cubicBezTo>
                    <a:pt x="100" y="2116"/>
                    <a:pt x="134" y="2083"/>
                    <a:pt x="134" y="2083"/>
                  </a:cubicBezTo>
                  <a:cubicBezTo>
                    <a:pt x="134" y="2049"/>
                    <a:pt x="134" y="2049"/>
                    <a:pt x="134" y="2016"/>
                  </a:cubicBezTo>
                  <a:lnTo>
                    <a:pt x="134" y="1449"/>
                  </a:lnTo>
                  <a:cubicBezTo>
                    <a:pt x="167" y="1482"/>
                    <a:pt x="200" y="1482"/>
                    <a:pt x="234" y="1515"/>
                  </a:cubicBezTo>
                  <a:cubicBezTo>
                    <a:pt x="300" y="1515"/>
                    <a:pt x="367" y="1515"/>
                    <a:pt x="401" y="1482"/>
                  </a:cubicBezTo>
                  <a:cubicBezTo>
                    <a:pt x="467" y="1415"/>
                    <a:pt x="501" y="1382"/>
                    <a:pt x="567" y="1315"/>
                  </a:cubicBezTo>
                  <a:cubicBezTo>
                    <a:pt x="601" y="1249"/>
                    <a:pt x="634" y="1182"/>
                    <a:pt x="667" y="1115"/>
                  </a:cubicBezTo>
                  <a:cubicBezTo>
                    <a:pt x="701" y="1048"/>
                    <a:pt x="734" y="982"/>
                    <a:pt x="767" y="882"/>
                  </a:cubicBezTo>
                  <a:cubicBezTo>
                    <a:pt x="767" y="782"/>
                    <a:pt x="801" y="682"/>
                    <a:pt x="801" y="615"/>
                  </a:cubicBezTo>
                  <a:lnTo>
                    <a:pt x="801" y="448"/>
                  </a:lnTo>
                  <a:cubicBezTo>
                    <a:pt x="801" y="348"/>
                    <a:pt x="767" y="281"/>
                    <a:pt x="767" y="215"/>
                  </a:cubicBezTo>
                  <a:cubicBezTo>
                    <a:pt x="734" y="148"/>
                    <a:pt x="701" y="81"/>
                    <a:pt x="667" y="48"/>
                  </a:cubicBezTo>
                  <a:cubicBezTo>
                    <a:pt x="634" y="14"/>
                    <a:pt x="601" y="14"/>
                    <a:pt x="567" y="14"/>
                  </a:cubicBezTo>
                  <a:cubicBezTo>
                    <a:pt x="548" y="5"/>
                    <a:pt x="528" y="1"/>
                    <a:pt x="5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6"/>
            <p:cNvSpPr/>
            <p:nvPr/>
          </p:nvSpPr>
          <p:spPr>
            <a:xfrm>
              <a:off x="3101550" y="2554775"/>
              <a:ext cx="20050" cy="37550"/>
            </a:xfrm>
            <a:custGeom>
              <a:avLst/>
              <a:gdLst/>
              <a:ahLst/>
              <a:cxnLst/>
              <a:rect l="l" t="t" r="r" b="b"/>
              <a:pathLst>
                <a:path w="802" h="1502" extrusionOk="0">
                  <a:moveTo>
                    <a:pt x="484" y="242"/>
                  </a:moveTo>
                  <a:cubicBezTo>
                    <a:pt x="518" y="242"/>
                    <a:pt x="551" y="251"/>
                    <a:pt x="568" y="267"/>
                  </a:cubicBezTo>
                  <a:cubicBezTo>
                    <a:pt x="634" y="334"/>
                    <a:pt x="634" y="401"/>
                    <a:pt x="634" y="501"/>
                  </a:cubicBezTo>
                  <a:lnTo>
                    <a:pt x="167" y="768"/>
                  </a:lnTo>
                  <a:cubicBezTo>
                    <a:pt x="167" y="701"/>
                    <a:pt x="167" y="667"/>
                    <a:pt x="167" y="601"/>
                  </a:cubicBezTo>
                  <a:cubicBezTo>
                    <a:pt x="201" y="567"/>
                    <a:pt x="201" y="501"/>
                    <a:pt x="234" y="467"/>
                  </a:cubicBezTo>
                  <a:cubicBezTo>
                    <a:pt x="234" y="434"/>
                    <a:pt x="267" y="367"/>
                    <a:pt x="301" y="334"/>
                  </a:cubicBezTo>
                  <a:cubicBezTo>
                    <a:pt x="334" y="301"/>
                    <a:pt x="368" y="301"/>
                    <a:pt x="401" y="267"/>
                  </a:cubicBezTo>
                  <a:cubicBezTo>
                    <a:pt x="418" y="251"/>
                    <a:pt x="451" y="242"/>
                    <a:pt x="484" y="242"/>
                  </a:cubicBezTo>
                  <a:close/>
                  <a:moveTo>
                    <a:pt x="568" y="0"/>
                  </a:moveTo>
                  <a:cubicBezTo>
                    <a:pt x="501" y="0"/>
                    <a:pt x="434" y="0"/>
                    <a:pt x="401" y="34"/>
                  </a:cubicBezTo>
                  <a:cubicBezTo>
                    <a:pt x="334" y="67"/>
                    <a:pt x="301" y="134"/>
                    <a:pt x="234" y="167"/>
                  </a:cubicBezTo>
                  <a:cubicBezTo>
                    <a:pt x="201" y="234"/>
                    <a:pt x="167" y="301"/>
                    <a:pt x="134" y="367"/>
                  </a:cubicBezTo>
                  <a:cubicBezTo>
                    <a:pt x="101" y="434"/>
                    <a:pt x="67" y="501"/>
                    <a:pt x="34" y="601"/>
                  </a:cubicBezTo>
                  <a:cubicBezTo>
                    <a:pt x="34" y="667"/>
                    <a:pt x="1" y="768"/>
                    <a:pt x="1" y="834"/>
                  </a:cubicBezTo>
                  <a:cubicBezTo>
                    <a:pt x="1" y="934"/>
                    <a:pt x="1" y="1001"/>
                    <a:pt x="1" y="1068"/>
                  </a:cubicBezTo>
                  <a:cubicBezTo>
                    <a:pt x="1" y="1134"/>
                    <a:pt x="1" y="1235"/>
                    <a:pt x="34" y="1301"/>
                  </a:cubicBezTo>
                  <a:cubicBezTo>
                    <a:pt x="34" y="1335"/>
                    <a:pt x="67" y="1401"/>
                    <a:pt x="101" y="1435"/>
                  </a:cubicBezTo>
                  <a:cubicBezTo>
                    <a:pt x="134" y="1468"/>
                    <a:pt x="167" y="1501"/>
                    <a:pt x="234" y="1501"/>
                  </a:cubicBezTo>
                  <a:cubicBezTo>
                    <a:pt x="267" y="1501"/>
                    <a:pt x="334" y="1468"/>
                    <a:pt x="368" y="1435"/>
                  </a:cubicBezTo>
                  <a:cubicBezTo>
                    <a:pt x="434" y="1401"/>
                    <a:pt x="501" y="1368"/>
                    <a:pt x="534" y="1335"/>
                  </a:cubicBezTo>
                  <a:cubicBezTo>
                    <a:pt x="568" y="1268"/>
                    <a:pt x="634" y="1235"/>
                    <a:pt x="668" y="1168"/>
                  </a:cubicBezTo>
                  <a:cubicBezTo>
                    <a:pt x="668" y="1134"/>
                    <a:pt x="701" y="1068"/>
                    <a:pt x="734" y="1034"/>
                  </a:cubicBezTo>
                  <a:cubicBezTo>
                    <a:pt x="734" y="1001"/>
                    <a:pt x="734" y="934"/>
                    <a:pt x="768" y="901"/>
                  </a:cubicBezTo>
                  <a:cubicBezTo>
                    <a:pt x="768" y="901"/>
                    <a:pt x="768" y="868"/>
                    <a:pt x="768" y="868"/>
                  </a:cubicBezTo>
                  <a:lnTo>
                    <a:pt x="734" y="868"/>
                  </a:lnTo>
                  <a:lnTo>
                    <a:pt x="668" y="901"/>
                  </a:lnTo>
                  <a:lnTo>
                    <a:pt x="634" y="901"/>
                  </a:lnTo>
                  <a:lnTo>
                    <a:pt x="634" y="968"/>
                  </a:lnTo>
                  <a:cubicBezTo>
                    <a:pt x="601" y="1001"/>
                    <a:pt x="601" y="1068"/>
                    <a:pt x="568" y="1101"/>
                  </a:cubicBezTo>
                  <a:cubicBezTo>
                    <a:pt x="534" y="1134"/>
                    <a:pt x="468" y="1201"/>
                    <a:pt x="401" y="1235"/>
                  </a:cubicBezTo>
                  <a:cubicBezTo>
                    <a:pt x="384" y="1251"/>
                    <a:pt x="359" y="1260"/>
                    <a:pt x="330" y="1260"/>
                  </a:cubicBezTo>
                  <a:cubicBezTo>
                    <a:pt x="301" y="1260"/>
                    <a:pt x="267" y="1251"/>
                    <a:pt x="234" y="1235"/>
                  </a:cubicBezTo>
                  <a:cubicBezTo>
                    <a:pt x="201" y="1168"/>
                    <a:pt x="167" y="1068"/>
                    <a:pt x="167" y="1001"/>
                  </a:cubicBezTo>
                  <a:lnTo>
                    <a:pt x="768" y="634"/>
                  </a:lnTo>
                  <a:cubicBezTo>
                    <a:pt x="768" y="634"/>
                    <a:pt x="801" y="634"/>
                    <a:pt x="801" y="601"/>
                  </a:cubicBezTo>
                  <a:cubicBezTo>
                    <a:pt x="801" y="601"/>
                    <a:pt x="801" y="567"/>
                    <a:pt x="801" y="534"/>
                  </a:cubicBezTo>
                  <a:lnTo>
                    <a:pt x="801" y="467"/>
                  </a:lnTo>
                  <a:cubicBezTo>
                    <a:pt x="801" y="401"/>
                    <a:pt x="801" y="301"/>
                    <a:pt x="768" y="234"/>
                  </a:cubicBezTo>
                  <a:cubicBezTo>
                    <a:pt x="768" y="167"/>
                    <a:pt x="734" y="100"/>
                    <a:pt x="701" y="67"/>
                  </a:cubicBezTo>
                  <a:cubicBezTo>
                    <a:pt x="668" y="0"/>
                    <a:pt x="601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6"/>
            <p:cNvSpPr/>
            <p:nvPr/>
          </p:nvSpPr>
          <p:spPr>
            <a:xfrm>
              <a:off x="3124900" y="2540600"/>
              <a:ext cx="20050" cy="38375"/>
            </a:xfrm>
            <a:custGeom>
              <a:avLst/>
              <a:gdLst/>
              <a:ahLst/>
              <a:cxnLst/>
              <a:rect l="l" t="t" r="r" b="b"/>
              <a:pathLst>
                <a:path w="802" h="1535" extrusionOk="0">
                  <a:moveTo>
                    <a:pt x="568" y="0"/>
                  </a:moveTo>
                  <a:cubicBezTo>
                    <a:pt x="501" y="0"/>
                    <a:pt x="434" y="0"/>
                    <a:pt x="401" y="34"/>
                  </a:cubicBezTo>
                  <a:cubicBezTo>
                    <a:pt x="334" y="67"/>
                    <a:pt x="267" y="134"/>
                    <a:pt x="234" y="200"/>
                  </a:cubicBezTo>
                  <a:cubicBezTo>
                    <a:pt x="167" y="234"/>
                    <a:pt x="134" y="300"/>
                    <a:pt x="101" y="401"/>
                  </a:cubicBezTo>
                  <a:cubicBezTo>
                    <a:pt x="67" y="467"/>
                    <a:pt x="34" y="534"/>
                    <a:pt x="34" y="634"/>
                  </a:cubicBezTo>
                  <a:cubicBezTo>
                    <a:pt x="1" y="701"/>
                    <a:pt x="1" y="801"/>
                    <a:pt x="1" y="901"/>
                  </a:cubicBezTo>
                  <a:lnTo>
                    <a:pt x="1" y="1101"/>
                  </a:lnTo>
                  <a:cubicBezTo>
                    <a:pt x="1" y="1168"/>
                    <a:pt x="1" y="1234"/>
                    <a:pt x="34" y="1301"/>
                  </a:cubicBezTo>
                  <a:cubicBezTo>
                    <a:pt x="34" y="1368"/>
                    <a:pt x="67" y="1401"/>
                    <a:pt x="101" y="1468"/>
                  </a:cubicBezTo>
                  <a:cubicBezTo>
                    <a:pt x="134" y="1501"/>
                    <a:pt x="167" y="1501"/>
                    <a:pt x="234" y="1535"/>
                  </a:cubicBezTo>
                  <a:cubicBezTo>
                    <a:pt x="301" y="1535"/>
                    <a:pt x="334" y="1501"/>
                    <a:pt x="401" y="1468"/>
                  </a:cubicBezTo>
                  <a:cubicBezTo>
                    <a:pt x="468" y="1435"/>
                    <a:pt x="501" y="1401"/>
                    <a:pt x="568" y="1335"/>
                  </a:cubicBezTo>
                  <a:cubicBezTo>
                    <a:pt x="634" y="1234"/>
                    <a:pt x="701" y="1101"/>
                    <a:pt x="768" y="968"/>
                  </a:cubicBezTo>
                  <a:cubicBezTo>
                    <a:pt x="768" y="901"/>
                    <a:pt x="768" y="868"/>
                    <a:pt x="801" y="801"/>
                  </a:cubicBezTo>
                  <a:cubicBezTo>
                    <a:pt x="801" y="801"/>
                    <a:pt x="801" y="801"/>
                    <a:pt x="801" y="767"/>
                  </a:cubicBezTo>
                  <a:lnTo>
                    <a:pt x="734" y="767"/>
                  </a:lnTo>
                  <a:lnTo>
                    <a:pt x="701" y="801"/>
                  </a:lnTo>
                  <a:cubicBezTo>
                    <a:pt x="701" y="801"/>
                    <a:pt x="668" y="834"/>
                    <a:pt x="668" y="834"/>
                  </a:cubicBezTo>
                  <a:cubicBezTo>
                    <a:pt x="668" y="868"/>
                    <a:pt x="634" y="868"/>
                    <a:pt x="634" y="901"/>
                  </a:cubicBezTo>
                  <a:cubicBezTo>
                    <a:pt x="634" y="968"/>
                    <a:pt x="601" y="1068"/>
                    <a:pt x="568" y="1134"/>
                  </a:cubicBezTo>
                  <a:cubicBezTo>
                    <a:pt x="501" y="1168"/>
                    <a:pt x="468" y="1201"/>
                    <a:pt x="401" y="1234"/>
                  </a:cubicBezTo>
                  <a:cubicBezTo>
                    <a:pt x="401" y="1268"/>
                    <a:pt x="368" y="1268"/>
                    <a:pt x="334" y="1268"/>
                  </a:cubicBezTo>
                  <a:cubicBezTo>
                    <a:pt x="301" y="1268"/>
                    <a:pt x="267" y="1268"/>
                    <a:pt x="267" y="1234"/>
                  </a:cubicBezTo>
                  <a:cubicBezTo>
                    <a:pt x="234" y="1234"/>
                    <a:pt x="201" y="1201"/>
                    <a:pt x="201" y="1168"/>
                  </a:cubicBezTo>
                  <a:cubicBezTo>
                    <a:pt x="167" y="1101"/>
                    <a:pt x="167" y="1068"/>
                    <a:pt x="167" y="1001"/>
                  </a:cubicBezTo>
                  <a:cubicBezTo>
                    <a:pt x="167" y="934"/>
                    <a:pt x="167" y="868"/>
                    <a:pt x="167" y="801"/>
                  </a:cubicBezTo>
                  <a:cubicBezTo>
                    <a:pt x="167" y="734"/>
                    <a:pt x="167" y="667"/>
                    <a:pt x="201" y="601"/>
                  </a:cubicBezTo>
                  <a:cubicBezTo>
                    <a:pt x="201" y="567"/>
                    <a:pt x="234" y="501"/>
                    <a:pt x="234" y="467"/>
                  </a:cubicBezTo>
                  <a:cubicBezTo>
                    <a:pt x="267" y="401"/>
                    <a:pt x="301" y="367"/>
                    <a:pt x="334" y="334"/>
                  </a:cubicBezTo>
                  <a:cubicBezTo>
                    <a:pt x="334" y="300"/>
                    <a:pt x="368" y="300"/>
                    <a:pt x="401" y="267"/>
                  </a:cubicBezTo>
                  <a:cubicBezTo>
                    <a:pt x="468" y="234"/>
                    <a:pt x="501" y="234"/>
                    <a:pt x="568" y="234"/>
                  </a:cubicBezTo>
                  <a:cubicBezTo>
                    <a:pt x="601" y="234"/>
                    <a:pt x="634" y="300"/>
                    <a:pt x="634" y="334"/>
                  </a:cubicBezTo>
                  <a:cubicBezTo>
                    <a:pt x="634" y="367"/>
                    <a:pt x="668" y="367"/>
                    <a:pt x="668" y="367"/>
                  </a:cubicBezTo>
                  <a:lnTo>
                    <a:pt x="734" y="367"/>
                  </a:lnTo>
                  <a:cubicBezTo>
                    <a:pt x="768" y="334"/>
                    <a:pt x="768" y="334"/>
                    <a:pt x="768" y="300"/>
                  </a:cubicBezTo>
                  <a:cubicBezTo>
                    <a:pt x="801" y="300"/>
                    <a:pt x="801" y="267"/>
                    <a:pt x="768" y="267"/>
                  </a:cubicBezTo>
                  <a:cubicBezTo>
                    <a:pt x="768" y="200"/>
                    <a:pt x="768" y="167"/>
                    <a:pt x="768" y="134"/>
                  </a:cubicBezTo>
                  <a:cubicBezTo>
                    <a:pt x="734" y="100"/>
                    <a:pt x="701" y="67"/>
                    <a:pt x="668" y="34"/>
                  </a:cubicBezTo>
                  <a:cubicBezTo>
                    <a:pt x="634" y="0"/>
                    <a:pt x="601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6"/>
            <p:cNvSpPr/>
            <p:nvPr/>
          </p:nvSpPr>
          <p:spPr>
            <a:xfrm>
              <a:off x="3148250" y="2518900"/>
              <a:ext cx="15050" cy="45475"/>
            </a:xfrm>
            <a:custGeom>
              <a:avLst/>
              <a:gdLst/>
              <a:ahLst/>
              <a:cxnLst/>
              <a:rect l="l" t="t" r="r" b="b"/>
              <a:pathLst>
                <a:path w="602" h="1819" extrusionOk="0">
                  <a:moveTo>
                    <a:pt x="267" y="1"/>
                  </a:moveTo>
                  <a:lnTo>
                    <a:pt x="201" y="34"/>
                  </a:lnTo>
                  <a:cubicBezTo>
                    <a:pt x="167" y="34"/>
                    <a:pt x="167" y="68"/>
                    <a:pt x="167" y="68"/>
                  </a:cubicBezTo>
                  <a:cubicBezTo>
                    <a:pt x="167" y="101"/>
                    <a:pt x="167" y="101"/>
                    <a:pt x="167" y="134"/>
                  </a:cubicBezTo>
                  <a:lnTo>
                    <a:pt x="167" y="568"/>
                  </a:lnTo>
                  <a:lnTo>
                    <a:pt x="34" y="635"/>
                  </a:lnTo>
                  <a:cubicBezTo>
                    <a:pt x="1" y="635"/>
                    <a:pt x="1" y="635"/>
                    <a:pt x="1" y="668"/>
                  </a:cubicBezTo>
                  <a:cubicBezTo>
                    <a:pt x="1" y="668"/>
                    <a:pt x="1" y="701"/>
                    <a:pt x="1" y="735"/>
                  </a:cubicBezTo>
                  <a:lnTo>
                    <a:pt x="1" y="802"/>
                  </a:lnTo>
                  <a:cubicBezTo>
                    <a:pt x="1" y="835"/>
                    <a:pt x="1" y="835"/>
                    <a:pt x="1" y="835"/>
                  </a:cubicBezTo>
                  <a:cubicBezTo>
                    <a:pt x="1" y="852"/>
                    <a:pt x="9" y="860"/>
                    <a:pt x="17" y="860"/>
                  </a:cubicBezTo>
                  <a:cubicBezTo>
                    <a:pt x="26" y="860"/>
                    <a:pt x="34" y="852"/>
                    <a:pt x="34" y="835"/>
                  </a:cubicBezTo>
                  <a:lnTo>
                    <a:pt x="167" y="768"/>
                  </a:lnTo>
                  <a:lnTo>
                    <a:pt x="167" y="1469"/>
                  </a:lnTo>
                  <a:cubicBezTo>
                    <a:pt x="134" y="1569"/>
                    <a:pt x="167" y="1669"/>
                    <a:pt x="234" y="1769"/>
                  </a:cubicBezTo>
                  <a:cubicBezTo>
                    <a:pt x="251" y="1802"/>
                    <a:pt x="276" y="1819"/>
                    <a:pt x="309" y="1819"/>
                  </a:cubicBezTo>
                  <a:cubicBezTo>
                    <a:pt x="343" y="1819"/>
                    <a:pt x="384" y="1802"/>
                    <a:pt x="434" y="1769"/>
                  </a:cubicBezTo>
                  <a:lnTo>
                    <a:pt x="534" y="1702"/>
                  </a:lnTo>
                  <a:cubicBezTo>
                    <a:pt x="568" y="1702"/>
                    <a:pt x="568" y="1669"/>
                    <a:pt x="568" y="1669"/>
                  </a:cubicBezTo>
                  <a:cubicBezTo>
                    <a:pt x="568" y="1635"/>
                    <a:pt x="568" y="1635"/>
                    <a:pt x="568" y="1602"/>
                  </a:cubicBezTo>
                  <a:lnTo>
                    <a:pt x="568" y="1535"/>
                  </a:lnTo>
                  <a:cubicBezTo>
                    <a:pt x="601" y="1502"/>
                    <a:pt x="601" y="1502"/>
                    <a:pt x="568" y="1469"/>
                  </a:cubicBezTo>
                  <a:lnTo>
                    <a:pt x="534" y="1469"/>
                  </a:lnTo>
                  <a:lnTo>
                    <a:pt x="468" y="1535"/>
                  </a:lnTo>
                  <a:cubicBezTo>
                    <a:pt x="434" y="1535"/>
                    <a:pt x="401" y="1535"/>
                    <a:pt x="401" y="1569"/>
                  </a:cubicBezTo>
                  <a:cubicBezTo>
                    <a:pt x="368" y="1569"/>
                    <a:pt x="368" y="1535"/>
                    <a:pt x="334" y="1535"/>
                  </a:cubicBezTo>
                  <a:cubicBezTo>
                    <a:pt x="334" y="1502"/>
                    <a:pt x="334" y="1502"/>
                    <a:pt x="334" y="1469"/>
                  </a:cubicBezTo>
                  <a:cubicBezTo>
                    <a:pt x="334" y="1435"/>
                    <a:pt x="334" y="1402"/>
                    <a:pt x="334" y="1369"/>
                  </a:cubicBezTo>
                  <a:lnTo>
                    <a:pt x="301" y="701"/>
                  </a:lnTo>
                  <a:lnTo>
                    <a:pt x="501" y="568"/>
                  </a:lnTo>
                  <a:cubicBezTo>
                    <a:pt x="534" y="568"/>
                    <a:pt x="534" y="535"/>
                    <a:pt x="534" y="535"/>
                  </a:cubicBezTo>
                  <a:cubicBezTo>
                    <a:pt x="534" y="501"/>
                    <a:pt x="534" y="468"/>
                    <a:pt x="534" y="468"/>
                  </a:cubicBezTo>
                  <a:lnTo>
                    <a:pt x="534" y="368"/>
                  </a:lnTo>
                  <a:cubicBezTo>
                    <a:pt x="534" y="368"/>
                    <a:pt x="534" y="335"/>
                    <a:pt x="534" y="335"/>
                  </a:cubicBezTo>
                  <a:lnTo>
                    <a:pt x="501" y="335"/>
                  </a:lnTo>
                  <a:lnTo>
                    <a:pt x="301" y="468"/>
                  </a:lnTo>
                  <a:lnTo>
                    <a:pt x="301" y="34"/>
                  </a:lnTo>
                  <a:cubicBezTo>
                    <a:pt x="301" y="34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6"/>
            <p:cNvSpPr/>
            <p:nvPr/>
          </p:nvSpPr>
          <p:spPr>
            <a:xfrm>
              <a:off x="3167425" y="2509750"/>
              <a:ext cx="5025" cy="48375"/>
            </a:xfrm>
            <a:custGeom>
              <a:avLst/>
              <a:gdLst/>
              <a:ahLst/>
              <a:cxnLst/>
              <a:rect l="l" t="t" r="r" b="b"/>
              <a:pathLst>
                <a:path w="201" h="1935" extrusionOk="0">
                  <a:moveTo>
                    <a:pt x="134" y="0"/>
                  </a:moveTo>
                  <a:lnTo>
                    <a:pt x="68" y="33"/>
                  </a:lnTo>
                  <a:cubicBezTo>
                    <a:pt x="34" y="67"/>
                    <a:pt x="34" y="67"/>
                    <a:pt x="34" y="100"/>
                  </a:cubicBezTo>
                  <a:cubicBezTo>
                    <a:pt x="1" y="100"/>
                    <a:pt x="1" y="133"/>
                    <a:pt x="34" y="133"/>
                  </a:cubicBezTo>
                  <a:lnTo>
                    <a:pt x="34" y="300"/>
                  </a:lnTo>
                  <a:cubicBezTo>
                    <a:pt x="1" y="300"/>
                    <a:pt x="1" y="334"/>
                    <a:pt x="34" y="334"/>
                  </a:cubicBezTo>
                  <a:cubicBezTo>
                    <a:pt x="34" y="350"/>
                    <a:pt x="34" y="359"/>
                    <a:pt x="38" y="359"/>
                  </a:cubicBezTo>
                  <a:cubicBezTo>
                    <a:pt x="43" y="359"/>
                    <a:pt x="51" y="350"/>
                    <a:pt x="68" y="334"/>
                  </a:cubicBezTo>
                  <a:lnTo>
                    <a:pt x="134" y="300"/>
                  </a:lnTo>
                  <a:cubicBezTo>
                    <a:pt x="168" y="267"/>
                    <a:pt x="168" y="267"/>
                    <a:pt x="168" y="234"/>
                  </a:cubicBezTo>
                  <a:cubicBezTo>
                    <a:pt x="168" y="234"/>
                    <a:pt x="168" y="200"/>
                    <a:pt x="168" y="200"/>
                  </a:cubicBezTo>
                  <a:lnTo>
                    <a:pt x="168" y="33"/>
                  </a:lnTo>
                  <a:cubicBezTo>
                    <a:pt x="201" y="33"/>
                    <a:pt x="201" y="0"/>
                    <a:pt x="168" y="0"/>
                  </a:cubicBezTo>
                  <a:close/>
                  <a:moveTo>
                    <a:pt x="163" y="475"/>
                  </a:moveTo>
                  <a:cubicBezTo>
                    <a:pt x="159" y="475"/>
                    <a:pt x="151" y="484"/>
                    <a:pt x="134" y="500"/>
                  </a:cubicBezTo>
                  <a:lnTo>
                    <a:pt x="101" y="534"/>
                  </a:lnTo>
                  <a:cubicBezTo>
                    <a:pt x="68" y="534"/>
                    <a:pt x="68" y="567"/>
                    <a:pt x="68" y="567"/>
                  </a:cubicBezTo>
                  <a:cubicBezTo>
                    <a:pt x="34" y="600"/>
                    <a:pt x="34" y="600"/>
                    <a:pt x="68" y="634"/>
                  </a:cubicBezTo>
                  <a:lnTo>
                    <a:pt x="68" y="1868"/>
                  </a:lnTo>
                  <a:cubicBezTo>
                    <a:pt x="34" y="1901"/>
                    <a:pt x="34" y="1901"/>
                    <a:pt x="68" y="1935"/>
                  </a:cubicBezTo>
                  <a:lnTo>
                    <a:pt x="101" y="1935"/>
                  </a:lnTo>
                  <a:lnTo>
                    <a:pt x="134" y="1868"/>
                  </a:lnTo>
                  <a:cubicBezTo>
                    <a:pt x="168" y="1868"/>
                    <a:pt x="168" y="1868"/>
                    <a:pt x="168" y="1835"/>
                  </a:cubicBezTo>
                  <a:cubicBezTo>
                    <a:pt x="201" y="1835"/>
                    <a:pt x="201" y="1801"/>
                    <a:pt x="168" y="1768"/>
                  </a:cubicBezTo>
                  <a:lnTo>
                    <a:pt x="168" y="534"/>
                  </a:lnTo>
                  <a:cubicBezTo>
                    <a:pt x="201" y="534"/>
                    <a:pt x="201" y="500"/>
                    <a:pt x="168" y="500"/>
                  </a:cubicBezTo>
                  <a:cubicBezTo>
                    <a:pt x="168" y="484"/>
                    <a:pt x="168" y="475"/>
                    <a:pt x="163" y="47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6"/>
            <p:cNvSpPr/>
            <p:nvPr/>
          </p:nvSpPr>
          <p:spPr>
            <a:xfrm>
              <a:off x="3177450" y="2510575"/>
              <a:ext cx="20025" cy="38375"/>
            </a:xfrm>
            <a:custGeom>
              <a:avLst/>
              <a:gdLst/>
              <a:ahLst/>
              <a:cxnLst/>
              <a:rect l="l" t="t" r="r" b="b"/>
              <a:pathLst>
                <a:path w="801" h="1535" extrusionOk="0">
                  <a:moveTo>
                    <a:pt x="500" y="267"/>
                  </a:moveTo>
                  <a:cubicBezTo>
                    <a:pt x="534" y="267"/>
                    <a:pt x="534" y="267"/>
                    <a:pt x="567" y="301"/>
                  </a:cubicBezTo>
                  <a:cubicBezTo>
                    <a:pt x="601" y="334"/>
                    <a:pt x="601" y="334"/>
                    <a:pt x="601" y="401"/>
                  </a:cubicBezTo>
                  <a:cubicBezTo>
                    <a:pt x="634" y="434"/>
                    <a:pt x="634" y="467"/>
                    <a:pt x="634" y="501"/>
                  </a:cubicBezTo>
                  <a:lnTo>
                    <a:pt x="634" y="634"/>
                  </a:lnTo>
                  <a:lnTo>
                    <a:pt x="634" y="734"/>
                  </a:lnTo>
                  <a:cubicBezTo>
                    <a:pt x="634" y="801"/>
                    <a:pt x="634" y="834"/>
                    <a:pt x="601" y="901"/>
                  </a:cubicBezTo>
                  <a:cubicBezTo>
                    <a:pt x="601" y="968"/>
                    <a:pt x="601" y="1001"/>
                    <a:pt x="567" y="1034"/>
                  </a:cubicBezTo>
                  <a:cubicBezTo>
                    <a:pt x="534" y="1101"/>
                    <a:pt x="534" y="1135"/>
                    <a:pt x="500" y="1168"/>
                  </a:cubicBezTo>
                  <a:cubicBezTo>
                    <a:pt x="467" y="1201"/>
                    <a:pt x="434" y="1235"/>
                    <a:pt x="400" y="1268"/>
                  </a:cubicBezTo>
                  <a:cubicBezTo>
                    <a:pt x="367" y="1268"/>
                    <a:pt x="334" y="1301"/>
                    <a:pt x="267" y="1301"/>
                  </a:cubicBezTo>
                  <a:cubicBezTo>
                    <a:pt x="267" y="1301"/>
                    <a:pt x="234" y="1268"/>
                    <a:pt x="200" y="1268"/>
                  </a:cubicBezTo>
                  <a:cubicBezTo>
                    <a:pt x="167" y="1235"/>
                    <a:pt x="167" y="1201"/>
                    <a:pt x="167" y="1168"/>
                  </a:cubicBezTo>
                  <a:cubicBezTo>
                    <a:pt x="134" y="1135"/>
                    <a:pt x="134" y="1068"/>
                    <a:pt x="134" y="1034"/>
                  </a:cubicBezTo>
                  <a:cubicBezTo>
                    <a:pt x="134" y="1001"/>
                    <a:pt x="134" y="968"/>
                    <a:pt x="134" y="934"/>
                  </a:cubicBezTo>
                  <a:cubicBezTo>
                    <a:pt x="134" y="868"/>
                    <a:pt x="134" y="834"/>
                    <a:pt x="134" y="801"/>
                  </a:cubicBezTo>
                  <a:cubicBezTo>
                    <a:pt x="134" y="768"/>
                    <a:pt x="134" y="701"/>
                    <a:pt x="167" y="634"/>
                  </a:cubicBezTo>
                  <a:cubicBezTo>
                    <a:pt x="167" y="601"/>
                    <a:pt x="200" y="534"/>
                    <a:pt x="200" y="501"/>
                  </a:cubicBezTo>
                  <a:cubicBezTo>
                    <a:pt x="234" y="467"/>
                    <a:pt x="267" y="401"/>
                    <a:pt x="267" y="367"/>
                  </a:cubicBezTo>
                  <a:cubicBezTo>
                    <a:pt x="300" y="334"/>
                    <a:pt x="334" y="301"/>
                    <a:pt x="400" y="301"/>
                  </a:cubicBezTo>
                  <a:cubicBezTo>
                    <a:pt x="434" y="267"/>
                    <a:pt x="467" y="267"/>
                    <a:pt x="500" y="267"/>
                  </a:cubicBezTo>
                  <a:close/>
                  <a:moveTo>
                    <a:pt x="567" y="0"/>
                  </a:moveTo>
                  <a:cubicBezTo>
                    <a:pt x="500" y="0"/>
                    <a:pt x="434" y="34"/>
                    <a:pt x="400" y="67"/>
                  </a:cubicBezTo>
                  <a:cubicBezTo>
                    <a:pt x="334" y="100"/>
                    <a:pt x="267" y="134"/>
                    <a:pt x="234" y="201"/>
                  </a:cubicBezTo>
                  <a:cubicBezTo>
                    <a:pt x="200" y="234"/>
                    <a:pt x="134" y="301"/>
                    <a:pt x="134" y="367"/>
                  </a:cubicBezTo>
                  <a:cubicBezTo>
                    <a:pt x="67" y="467"/>
                    <a:pt x="67" y="534"/>
                    <a:pt x="33" y="601"/>
                  </a:cubicBezTo>
                  <a:cubicBezTo>
                    <a:pt x="0" y="701"/>
                    <a:pt x="0" y="801"/>
                    <a:pt x="0" y="868"/>
                  </a:cubicBezTo>
                  <a:lnTo>
                    <a:pt x="0" y="934"/>
                  </a:lnTo>
                  <a:cubicBezTo>
                    <a:pt x="0" y="968"/>
                    <a:pt x="0" y="968"/>
                    <a:pt x="0" y="1001"/>
                  </a:cubicBezTo>
                  <a:cubicBezTo>
                    <a:pt x="0" y="1034"/>
                    <a:pt x="0" y="1034"/>
                    <a:pt x="0" y="1068"/>
                  </a:cubicBezTo>
                  <a:lnTo>
                    <a:pt x="0" y="1135"/>
                  </a:lnTo>
                  <a:cubicBezTo>
                    <a:pt x="0" y="1201"/>
                    <a:pt x="0" y="1268"/>
                    <a:pt x="33" y="1335"/>
                  </a:cubicBezTo>
                  <a:cubicBezTo>
                    <a:pt x="33" y="1401"/>
                    <a:pt x="67" y="1435"/>
                    <a:pt x="134" y="1468"/>
                  </a:cubicBezTo>
                  <a:cubicBezTo>
                    <a:pt x="134" y="1501"/>
                    <a:pt x="200" y="1535"/>
                    <a:pt x="234" y="1535"/>
                  </a:cubicBezTo>
                  <a:cubicBezTo>
                    <a:pt x="300" y="1535"/>
                    <a:pt x="367" y="1501"/>
                    <a:pt x="400" y="1468"/>
                  </a:cubicBezTo>
                  <a:cubicBezTo>
                    <a:pt x="467" y="1435"/>
                    <a:pt x="534" y="1401"/>
                    <a:pt x="567" y="1335"/>
                  </a:cubicBezTo>
                  <a:cubicBezTo>
                    <a:pt x="634" y="1268"/>
                    <a:pt x="667" y="1201"/>
                    <a:pt x="701" y="1135"/>
                  </a:cubicBezTo>
                  <a:cubicBezTo>
                    <a:pt x="734" y="1068"/>
                    <a:pt x="767" y="1001"/>
                    <a:pt x="767" y="934"/>
                  </a:cubicBezTo>
                  <a:cubicBezTo>
                    <a:pt x="801" y="834"/>
                    <a:pt x="801" y="734"/>
                    <a:pt x="801" y="668"/>
                  </a:cubicBezTo>
                  <a:cubicBezTo>
                    <a:pt x="801" y="634"/>
                    <a:pt x="801" y="601"/>
                    <a:pt x="801" y="601"/>
                  </a:cubicBezTo>
                  <a:lnTo>
                    <a:pt x="801" y="467"/>
                  </a:lnTo>
                  <a:cubicBezTo>
                    <a:pt x="801" y="434"/>
                    <a:pt x="801" y="434"/>
                    <a:pt x="801" y="401"/>
                  </a:cubicBezTo>
                  <a:cubicBezTo>
                    <a:pt x="801" y="334"/>
                    <a:pt x="801" y="267"/>
                    <a:pt x="767" y="201"/>
                  </a:cubicBezTo>
                  <a:cubicBezTo>
                    <a:pt x="767" y="134"/>
                    <a:pt x="734" y="100"/>
                    <a:pt x="701" y="34"/>
                  </a:cubicBezTo>
                  <a:cubicBezTo>
                    <a:pt x="667" y="0"/>
                    <a:pt x="601" y="0"/>
                    <a:pt x="5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6"/>
            <p:cNvSpPr/>
            <p:nvPr/>
          </p:nvSpPr>
          <p:spPr>
            <a:xfrm>
              <a:off x="3204125" y="2495550"/>
              <a:ext cx="19200" cy="42350"/>
            </a:xfrm>
            <a:custGeom>
              <a:avLst/>
              <a:gdLst/>
              <a:ahLst/>
              <a:cxnLst/>
              <a:rect l="l" t="t" r="r" b="b"/>
              <a:pathLst>
                <a:path w="768" h="1694" extrusionOk="0">
                  <a:moveTo>
                    <a:pt x="568" y="1"/>
                  </a:moveTo>
                  <a:cubicBezTo>
                    <a:pt x="501" y="1"/>
                    <a:pt x="468" y="1"/>
                    <a:pt x="401" y="34"/>
                  </a:cubicBezTo>
                  <a:cubicBezTo>
                    <a:pt x="334" y="68"/>
                    <a:pt x="267" y="134"/>
                    <a:pt x="234" y="201"/>
                  </a:cubicBezTo>
                  <a:cubicBezTo>
                    <a:pt x="201" y="268"/>
                    <a:pt x="167" y="301"/>
                    <a:pt x="134" y="368"/>
                  </a:cubicBezTo>
                  <a:lnTo>
                    <a:pt x="134" y="301"/>
                  </a:lnTo>
                  <a:cubicBezTo>
                    <a:pt x="134" y="268"/>
                    <a:pt x="134" y="268"/>
                    <a:pt x="134" y="268"/>
                  </a:cubicBezTo>
                  <a:cubicBezTo>
                    <a:pt x="134" y="251"/>
                    <a:pt x="134" y="243"/>
                    <a:pt x="130" y="243"/>
                  </a:cubicBezTo>
                  <a:cubicBezTo>
                    <a:pt x="126" y="243"/>
                    <a:pt x="117" y="251"/>
                    <a:pt x="101" y="268"/>
                  </a:cubicBezTo>
                  <a:lnTo>
                    <a:pt x="34" y="301"/>
                  </a:lnTo>
                  <a:cubicBezTo>
                    <a:pt x="34" y="301"/>
                    <a:pt x="34" y="301"/>
                    <a:pt x="1" y="335"/>
                  </a:cubicBezTo>
                  <a:cubicBezTo>
                    <a:pt x="1" y="335"/>
                    <a:pt x="1" y="368"/>
                    <a:pt x="1" y="401"/>
                  </a:cubicBezTo>
                  <a:lnTo>
                    <a:pt x="1" y="1635"/>
                  </a:lnTo>
                  <a:cubicBezTo>
                    <a:pt x="1" y="1635"/>
                    <a:pt x="1" y="1669"/>
                    <a:pt x="1" y="1669"/>
                  </a:cubicBezTo>
                  <a:cubicBezTo>
                    <a:pt x="17" y="1686"/>
                    <a:pt x="26" y="1694"/>
                    <a:pt x="30" y="1694"/>
                  </a:cubicBezTo>
                  <a:cubicBezTo>
                    <a:pt x="34" y="1694"/>
                    <a:pt x="34" y="1686"/>
                    <a:pt x="34" y="1669"/>
                  </a:cubicBezTo>
                  <a:lnTo>
                    <a:pt x="101" y="1635"/>
                  </a:lnTo>
                  <a:cubicBezTo>
                    <a:pt x="134" y="1635"/>
                    <a:pt x="134" y="1602"/>
                    <a:pt x="134" y="1602"/>
                  </a:cubicBezTo>
                  <a:cubicBezTo>
                    <a:pt x="134" y="1569"/>
                    <a:pt x="134" y="1569"/>
                    <a:pt x="134" y="1535"/>
                  </a:cubicBezTo>
                  <a:lnTo>
                    <a:pt x="134" y="835"/>
                  </a:lnTo>
                  <a:cubicBezTo>
                    <a:pt x="134" y="735"/>
                    <a:pt x="167" y="601"/>
                    <a:pt x="201" y="501"/>
                  </a:cubicBezTo>
                  <a:cubicBezTo>
                    <a:pt x="234" y="435"/>
                    <a:pt x="301" y="335"/>
                    <a:pt x="367" y="301"/>
                  </a:cubicBezTo>
                  <a:cubicBezTo>
                    <a:pt x="417" y="285"/>
                    <a:pt x="451" y="276"/>
                    <a:pt x="480" y="276"/>
                  </a:cubicBezTo>
                  <a:cubicBezTo>
                    <a:pt x="509" y="276"/>
                    <a:pt x="534" y="285"/>
                    <a:pt x="568" y="301"/>
                  </a:cubicBezTo>
                  <a:cubicBezTo>
                    <a:pt x="601" y="368"/>
                    <a:pt x="634" y="468"/>
                    <a:pt x="634" y="568"/>
                  </a:cubicBezTo>
                  <a:lnTo>
                    <a:pt x="634" y="1269"/>
                  </a:lnTo>
                  <a:cubicBezTo>
                    <a:pt x="601" y="1269"/>
                    <a:pt x="601" y="1302"/>
                    <a:pt x="634" y="1302"/>
                  </a:cubicBezTo>
                  <a:lnTo>
                    <a:pt x="668" y="1302"/>
                  </a:lnTo>
                  <a:lnTo>
                    <a:pt x="734" y="1269"/>
                  </a:lnTo>
                  <a:cubicBezTo>
                    <a:pt x="734" y="1269"/>
                    <a:pt x="734" y="1235"/>
                    <a:pt x="768" y="1235"/>
                  </a:cubicBezTo>
                  <a:cubicBezTo>
                    <a:pt x="768" y="1202"/>
                    <a:pt x="768" y="1202"/>
                    <a:pt x="768" y="1168"/>
                  </a:cubicBezTo>
                  <a:lnTo>
                    <a:pt x="768" y="435"/>
                  </a:lnTo>
                  <a:cubicBezTo>
                    <a:pt x="768" y="335"/>
                    <a:pt x="768" y="268"/>
                    <a:pt x="768" y="201"/>
                  </a:cubicBezTo>
                  <a:cubicBezTo>
                    <a:pt x="734" y="134"/>
                    <a:pt x="701" y="101"/>
                    <a:pt x="668" y="34"/>
                  </a:cubicBezTo>
                  <a:cubicBezTo>
                    <a:pt x="634" y="1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6"/>
            <p:cNvSpPr/>
            <p:nvPr/>
          </p:nvSpPr>
          <p:spPr>
            <a:xfrm>
              <a:off x="2925600" y="2950050"/>
              <a:ext cx="23375" cy="50900"/>
            </a:xfrm>
            <a:custGeom>
              <a:avLst/>
              <a:gdLst/>
              <a:ahLst/>
              <a:cxnLst/>
              <a:rect l="l" t="t" r="r" b="b"/>
              <a:pathLst>
                <a:path w="935" h="2036" extrusionOk="0">
                  <a:moveTo>
                    <a:pt x="634" y="1"/>
                  </a:moveTo>
                  <a:cubicBezTo>
                    <a:pt x="567" y="1"/>
                    <a:pt x="501" y="1"/>
                    <a:pt x="467" y="34"/>
                  </a:cubicBezTo>
                  <a:cubicBezTo>
                    <a:pt x="401" y="101"/>
                    <a:pt x="334" y="134"/>
                    <a:pt x="267" y="201"/>
                  </a:cubicBezTo>
                  <a:cubicBezTo>
                    <a:pt x="234" y="268"/>
                    <a:pt x="167" y="334"/>
                    <a:pt x="134" y="401"/>
                  </a:cubicBezTo>
                  <a:cubicBezTo>
                    <a:pt x="100" y="468"/>
                    <a:pt x="100" y="534"/>
                    <a:pt x="67" y="601"/>
                  </a:cubicBezTo>
                  <a:cubicBezTo>
                    <a:pt x="67" y="668"/>
                    <a:pt x="34" y="735"/>
                    <a:pt x="34" y="801"/>
                  </a:cubicBezTo>
                  <a:cubicBezTo>
                    <a:pt x="34" y="868"/>
                    <a:pt x="34" y="901"/>
                    <a:pt x="34" y="968"/>
                  </a:cubicBezTo>
                  <a:cubicBezTo>
                    <a:pt x="67" y="1001"/>
                    <a:pt x="67" y="1035"/>
                    <a:pt x="100" y="1068"/>
                  </a:cubicBezTo>
                  <a:cubicBezTo>
                    <a:pt x="134" y="1101"/>
                    <a:pt x="167" y="1135"/>
                    <a:pt x="200" y="1135"/>
                  </a:cubicBezTo>
                  <a:lnTo>
                    <a:pt x="334" y="1135"/>
                  </a:lnTo>
                  <a:lnTo>
                    <a:pt x="501" y="1101"/>
                  </a:lnTo>
                  <a:lnTo>
                    <a:pt x="634" y="1101"/>
                  </a:lnTo>
                  <a:cubicBezTo>
                    <a:pt x="667" y="1101"/>
                    <a:pt x="701" y="1135"/>
                    <a:pt x="734" y="1135"/>
                  </a:cubicBezTo>
                  <a:cubicBezTo>
                    <a:pt x="734" y="1168"/>
                    <a:pt x="734" y="1202"/>
                    <a:pt x="734" y="1235"/>
                  </a:cubicBezTo>
                  <a:cubicBezTo>
                    <a:pt x="734" y="1302"/>
                    <a:pt x="734" y="1335"/>
                    <a:pt x="734" y="1368"/>
                  </a:cubicBezTo>
                  <a:cubicBezTo>
                    <a:pt x="701" y="1435"/>
                    <a:pt x="701" y="1468"/>
                    <a:pt x="667" y="1502"/>
                  </a:cubicBezTo>
                  <a:cubicBezTo>
                    <a:pt x="634" y="1568"/>
                    <a:pt x="601" y="1602"/>
                    <a:pt x="567" y="1635"/>
                  </a:cubicBezTo>
                  <a:lnTo>
                    <a:pt x="467" y="1735"/>
                  </a:lnTo>
                  <a:cubicBezTo>
                    <a:pt x="401" y="1735"/>
                    <a:pt x="367" y="1769"/>
                    <a:pt x="334" y="1769"/>
                  </a:cubicBezTo>
                  <a:lnTo>
                    <a:pt x="234" y="1769"/>
                  </a:lnTo>
                  <a:cubicBezTo>
                    <a:pt x="200" y="1769"/>
                    <a:pt x="200" y="1735"/>
                    <a:pt x="200" y="1702"/>
                  </a:cubicBezTo>
                  <a:cubicBezTo>
                    <a:pt x="167" y="1702"/>
                    <a:pt x="167" y="1669"/>
                    <a:pt x="167" y="1635"/>
                  </a:cubicBezTo>
                  <a:cubicBezTo>
                    <a:pt x="134" y="1635"/>
                    <a:pt x="134" y="1635"/>
                    <a:pt x="134" y="1602"/>
                  </a:cubicBezTo>
                  <a:lnTo>
                    <a:pt x="100" y="1602"/>
                  </a:lnTo>
                  <a:lnTo>
                    <a:pt x="34" y="1669"/>
                  </a:lnTo>
                  <a:cubicBezTo>
                    <a:pt x="0" y="1669"/>
                    <a:pt x="0" y="1669"/>
                    <a:pt x="0" y="1702"/>
                  </a:cubicBezTo>
                  <a:cubicBezTo>
                    <a:pt x="0" y="1702"/>
                    <a:pt x="0" y="1735"/>
                    <a:pt x="0" y="1735"/>
                  </a:cubicBezTo>
                  <a:cubicBezTo>
                    <a:pt x="0" y="1802"/>
                    <a:pt x="0" y="1835"/>
                    <a:pt x="34" y="1902"/>
                  </a:cubicBezTo>
                  <a:cubicBezTo>
                    <a:pt x="67" y="1935"/>
                    <a:pt x="100" y="1969"/>
                    <a:pt x="134" y="2002"/>
                  </a:cubicBezTo>
                  <a:cubicBezTo>
                    <a:pt x="167" y="2002"/>
                    <a:pt x="234" y="2035"/>
                    <a:pt x="267" y="2035"/>
                  </a:cubicBezTo>
                  <a:cubicBezTo>
                    <a:pt x="334" y="2035"/>
                    <a:pt x="401" y="2002"/>
                    <a:pt x="467" y="1969"/>
                  </a:cubicBezTo>
                  <a:cubicBezTo>
                    <a:pt x="534" y="1935"/>
                    <a:pt x="601" y="1869"/>
                    <a:pt x="667" y="1802"/>
                  </a:cubicBezTo>
                  <a:cubicBezTo>
                    <a:pt x="701" y="1769"/>
                    <a:pt x="767" y="1702"/>
                    <a:pt x="801" y="1602"/>
                  </a:cubicBezTo>
                  <a:cubicBezTo>
                    <a:pt x="834" y="1535"/>
                    <a:pt x="868" y="1468"/>
                    <a:pt x="901" y="1402"/>
                  </a:cubicBezTo>
                  <a:cubicBezTo>
                    <a:pt x="901" y="1335"/>
                    <a:pt x="934" y="1235"/>
                    <a:pt x="934" y="1168"/>
                  </a:cubicBezTo>
                  <a:cubicBezTo>
                    <a:pt x="934" y="1101"/>
                    <a:pt x="934" y="1035"/>
                    <a:pt x="934" y="1001"/>
                  </a:cubicBezTo>
                  <a:cubicBezTo>
                    <a:pt x="901" y="968"/>
                    <a:pt x="901" y="935"/>
                    <a:pt x="868" y="901"/>
                  </a:cubicBezTo>
                  <a:cubicBezTo>
                    <a:pt x="834" y="868"/>
                    <a:pt x="801" y="868"/>
                    <a:pt x="734" y="868"/>
                  </a:cubicBezTo>
                  <a:cubicBezTo>
                    <a:pt x="717" y="851"/>
                    <a:pt x="692" y="843"/>
                    <a:pt x="663" y="843"/>
                  </a:cubicBezTo>
                  <a:cubicBezTo>
                    <a:pt x="634" y="843"/>
                    <a:pt x="601" y="851"/>
                    <a:pt x="567" y="868"/>
                  </a:cubicBezTo>
                  <a:lnTo>
                    <a:pt x="300" y="868"/>
                  </a:lnTo>
                  <a:cubicBezTo>
                    <a:pt x="267" y="868"/>
                    <a:pt x="267" y="835"/>
                    <a:pt x="234" y="835"/>
                  </a:cubicBezTo>
                  <a:cubicBezTo>
                    <a:pt x="234" y="801"/>
                    <a:pt x="234" y="768"/>
                    <a:pt x="234" y="735"/>
                  </a:cubicBezTo>
                  <a:cubicBezTo>
                    <a:pt x="234" y="668"/>
                    <a:pt x="234" y="634"/>
                    <a:pt x="234" y="601"/>
                  </a:cubicBezTo>
                  <a:cubicBezTo>
                    <a:pt x="267" y="534"/>
                    <a:pt x="267" y="501"/>
                    <a:pt x="300" y="468"/>
                  </a:cubicBezTo>
                  <a:cubicBezTo>
                    <a:pt x="300" y="434"/>
                    <a:pt x="334" y="401"/>
                    <a:pt x="367" y="368"/>
                  </a:cubicBezTo>
                  <a:cubicBezTo>
                    <a:pt x="401" y="334"/>
                    <a:pt x="434" y="334"/>
                    <a:pt x="467" y="301"/>
                  </a:cubicBezTo>
                  <a:cubicBezTo>
                    <a:pt x="501" y="268"/>
                    <a:pt x="534" y="268"/>
                    <a:pt x="567" y="268"/>
                  </a:cubicBezTo>
                  <a:lnTo>
                    <a:pt x="667" y="268"/>
                  </a:lnTo>
                  <a:cubicBezTo>
                    <a:pt x="667" y="268"/>
                    <a:pt x="701" y="301"/>
                    <a:pt x="701" y="301"/>
                  </a:cubicBezTo>
                  <a:cubicBezTo>
                    <a:pt x="734" y="334"/>
                    <a:pt x="734" y="334"/>
                    <a:pt x="734" y="368"/>
                  </a:cubicBezTo>
                  <a:lnTo>
                    <a:pt x="767" y="401"/>
                  </a:lnTo>
                  <a:lnTo>
                    <a:pt x="801" y="401"/>
                  </a:lnTo>
                  <a:lnTo>
                    <a:pt x="868" y="368"/>
                  </a:lnTo>
                  <a:cubicBezTo>
                    <a:pt x="901" y="368"/>
                    <a:pt x="901" y="334"/>
                    <a:pt x="901" y="334"/>
                  </a:cubicBezTo>
                  <a:cubicBezTo>
                    <a:pt x="901" y="301"/>
                    <a:pt x="901" y="301"/>
                    <a:pt x="901" y="268"/>
                  </a:cubicBezTo>
                  <a:cubicBezTo>
                    <a:pt x="901" y="234"/>
                    <a:pt x="868" y="201"/>
                    <a:pt x="868" y="134"/>
                  </a:cubicBezTo>
                  <a:cubicBezTo>
                    <a:pt x="834" y="101"/>
                    <a:pt x="801" y="67"/>
                    <a:pt x="767" y="34"/>
                  </a:cubicBezTo>
                  <a:cubicBezTo>
                    <a:pt x="734" y="1"/>
                    <a:pt x="701" y="1"/>
                    <a:pt x="6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6"/>
            <p:cNvSpPr/>
            <p:nvPr/>
          </p:nvSpPr>
          <p:spPr>
            <a:xfrm>
              <a:off x="2952275" y="2947200"/>
              <a:ext cx="20050" cy="37900"/>
            </a:xfrm>
            <a:custGeom>
              <a:avLst/>
              <a:gdLst/>
              <a:ahLst/>
              <a:cxnLst/>
              <a:rect l="l" t="t" r="r" b="b"/>
              <a:pathLst>
                <a:path w="802" h="1516" extrusionOk="0">
                  <a:moveTo>
                    <a:pt x="505" y="256"/>
                  </a:moveTo>
                  <a:cubicBezTo>
                    <a:pt x="534" y="256"/>
                    <a:pt x="568" y="265"/>
                    <a:pt x="601" y="281"/>
                  </a:cubicBezTo>
                  <a:cubicBezTo>
                    <a:pt x="634" y="348"/>
                    <a:pt x="668" y="415"/>
                    <a:pt x="668" y="515"/>
                  </a:cubicBezTo>
                  <a:lnTo>
                    <a:pt x="201" y="764"/>
                  </a:lnTo>
                  <a:lnTo>
                    <a:pt x="201" y="764"/>
                  </a:lnTo>
                  <a:cubicBezTo>
                    <a:pt x="201" y="709"/>
                    <a:pt x="201" y="676"/>
                    <a:pt x="201" y="615"/>
                  </a:cubicBezTo>
                  <a:cubicBezTo>
                    <a:pt x="201" y="582"/>
                    <a:pt x="234" y="515"/>
                    <a:pt x="234" y="482"/>
                  </a:cubicBezTo>
                  <a:cubicBezTo>
                    <a:pt x="268" y="415"/>
                    <a:pt x="301" y="382"/>
                    <a:pt x="334" y="348"/>
                  </a:cubicBezTo>
                  <a:cubicBezTo>
                    <a:pt x="334" y="315"/>
                    <a:pt x="368" y="315"/>
                    <a:pt x="434" y="281"/>
                  </a:cubicBezTo>
                  <a:cubicBezTo>
                    <a:pt x="451" y="265"/>
                    <a:pt x="476" y="256"/>
                    <a:pt x="505" y="256"/>
                  </a:cubicBezTo>
                  <a:close/>
                  <a:moveTo>
                    <a:pt x="510" y="1"/>
                  </a:moveTo>
                  <a:cubicBezTo>
                    <a:pt x="465" y="1"/>
                    <a:pt x="425" y="24"/>
                    <a:pt x="401" y="48"/>
                  </a:cubicBezTo>
                  <a:cubicBezTo>
                    <a:pt x="334" y="81"/>
                    <a:pt x="301" y="115"/>
                    <a:pt x="268" y="181"/>
                  </a:cubicBezTo>
                  <a:cubicBezTo>
                    <a:pt x="201" y="248"/>
                    <a:pt x="167" y="315"/>
                    <a:pt x="134" y="382"/>
                  </a:cubicBezTo>
                  <a:cubicBezTo>
                    <a:pt x="101" y="448"/>
                    <a:pt x="67" y="515"/>
                    <a:pt x="67" y="615"/>
                  </a:cubicBezTo>
                  <a:cubicBezTo>
                    <a:pt x="34" y="682"/>
                    <a:pt x="34" y="782"/>
                    <a:pt x="34" y="849"/>
                  </a:cubicBezTo>
                  <a:cubicBezTo>
                    <a:pt x="1" y="949"/>
                    <a:pt x="1" y="1015"/>
                    <a:pt x="1" y="1082"/>
                  </a:cubicBezTo>
                  <a:cubicBezTo>
                    <a:pt x="1" y="1149"/>
                    <a:pt x="34" y="1249"/>
                    <a:pt x="67" y="1316"/>
                  </a:cubicBezTo>
                  <a:cubicBezTo>
                    <a:pt x="67" y="1349"/>
                    <a:pt x="101" y="1416"/>
                    <a:pt x="134" y="1449"/>
                  </a:cubicBezTo>
                  <a:cubicBezTo>
                    <a:pt x="167" y="1482"/>
                    <a:pt x="201" y="1516"/>
                    <a:pt x="268" y="1516"/>
                  </a:cubicBezTo>
                  <a:cubicBezTo>
                    <a:pt x="301" y="1516"/>
                    <a:pt x="368" y="1482"/>
                    <a:pt x="401" y="1449"/>
                  </a:cubicBezTo>
                  <a:cubicBezTo>
                    <a:pt x="468" y="1416"/>
                    <a:pt x="534" y="1382"/>
                    <a:pt x="568" y="1349"/>
                  </a:cubicBezTo>
                  <a:cubicBezTo>
                    <a:pt x="601" y="1282"/>
                    <a:pt x="634" y="1249"/>
                    <a:pt x="668" y="1182"/>
                  </a:cubicBezTo>
                  <a:cubicBezTo>
                    <a:pt x="701" y="1149"/>
                    <a:pt x="735" y="1082"/>
                    <a:pt x="735" y="1049"/>
                  </a:cubicBezTo>
                  <a:cubicBezTo>
                    <a:pt x="768" y="1015"/>
                    <a:pt x="768" y="949"/>
                    <a:pt x="768" y="915"/>
                  </a:cubicBezTo>
                  <a:cubicBezTo>
                    <a:pt x="768" y="915"/>
                    <a:pt x="768" y="882"/>
                    <a:pt x="768" y="882"/>
                  </a:cubicBezTo>
                  <a:lnTo>
                    <a:pt x="735" y="882"/>
                  </a:lnTo>
                  <a:lnTo>
                    <a:pt x="701" y="915"/>
                  </a:lnTo>
                  <a:lnTo>
                    <a:pt x="668" y="915"/>
                  </a:lnTo>
                  <a:cubicBezTo>
                    <a:pt x="634" y="949"/>
                    <a:pt x="634" y="949"/>
                    <a:pt x="634" y="982"/>
                  </a:cubicBezTo>
                  <a:cubicBezTo>
                    <a:pt x="601" y="1015"/>
                    <a:pt x="601" y="1082"/>
                    <a:pt x="568" y="1115"/>
                  </a:cubicBezTo>
                  <a:cubicBezTo>
                    <a:pt x="534" y="1149"/>
                    <a:pt x="468" y="1215"/>
                    <a:pt x="434" y="1249"/>
                  </a:cubicBezTo>
                  <a:cubicBezTo>
                    <a:pt x="401" y="1265"/>
                    <a:pt x="368" y="1274"/>
                    <a:pt x="334" y="1274"/>
                  </a:cubicBezTo>
                  <a:cubicBezTo>
                    <a:pt x="301" y="1274"/>
                    <a:pt x="268" y="1265"/>
                    <a:pt x="234" y="1249"/>
                  </a:cubicBezTo>
                  <a:cubicBezTo>
                    <a:pt x="201" y="1182"/>
                    <a:pt x="167" y="1082"/>
                    <a:pt x="167" y="982"/>
                  </a:cubicBezTo>
                  <a:lnTo>
                    <a:pt x="768" y="648"/>
                  </a:lnTo>
                  <a:cubicBezTo>
                    <a:pt x="768" y="648"/>
                    <a:pt x="801" y="615"/>
                    <a:pt x="801" y="615"/>
                  </a:cubicBezTo>
                  <a:cubicBezTo>
                    <a:pt x="801" y="582"/>
                    <a:pt x="801" y="582"/>
                    <a:pt x="801" y="548"/>
                  </a:cubicBezTo>
                  <a:lnTo>
                    <a:pt x="801" y="482"/>
                  </a:lnTo>
                  <a:cubicBezTo>
                    <a:pt x="801" y="415"/>
                    <a:pt x="801" y="315"/>
                    <a:pt x="768" y="215"/>
                  </a:cubicBezTo>
                  <a:cubicBezTo>
                    <a:pt x="768" y="181"/>
                    <a:pt x="735" y="115"/>
                    <a:pt x="701" y="48"/>
                  </a:cubicBezTo>
                  <a:cubicBezTo>
                    <a:pt x="668" y="15"/>
                    <a:pt x="601" y="15"/>
                    <a:pt x="568" y="15"/>
                  </a:cubicBezTo>
                  <a:cubicBezTo>
                    <a:pt x="548" y="5"/>
                    <a:pt x="529" y="1"/>
                    <a:pt x="5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6"/>
            <p:cNvSpPr/>
            <p:nvPr/>
          </p:nvSpPr>
          <p:spPr>
            <a:xfrm>
              <a:off x="2976475" y="2934200"/>
              <a:ext cx="19200" cy="39225"/>
            </a:xfrm>
            <a:custGeom>
              <a:avLst/>
              <a:gdLst/>
              <a:ahLst/>
              <a:cxnLst/>
              <a:rect l="l" t="t" r="r" b="b"/>
              <a:pathLst>
                <a:path w="768" h="1569" extrusionOk="0">
                  <a:moveTo>
                    <a:pt x="567" y="668"/>
                  </a:moveTo>
                  <a:lnTo>
                    <a:pt x="567" y="735"/>
                  </a:lnTo>
                  <a:cubicBezTo>
                    <a:pt x="567" y="768"/>
                    <a:pt x="567" y="835"/>
                    <a:pt x="567" y="902"/>
                  </a:cubicBezTo>
                  <a:cubicBezTo>
                    <a:pt x="534" y="935"/>
                    <a:pt x="534" y="1002"/>
                    <a:pt x="500" y="1035"/>
                  </a:cubicBezTo>
                  <a:cubicBezTo>
                    <a:pt x="467" y="1102"/>
                    <a:pt x="467" y="1135"/>
                    <a:pt x="434" y="1168"/>
                  </a:cubicBezTo>
                  <a:cubicBezTo>
                    <a:pt x="400" y="1202"/>
                    <a:pt x="334" y="1235"/>
                    <a:pt x="300" y="1268"/>
                  </a:cubicBezTo>
                  <a:cubicBezTo>
                    <a:pt x="278" y="1268"/>
                    <a:pt x="256" y="1283"/>
                    <a:pt x="234" y="1283"/>
                  </a:cubicBezTo>
                  <a:cubicBezTo>
                    <a:pt x="222" y="1283"/>
                    <a:pt x="211" y="1280"/>
                    <a:pt x="200" y="1268"/>
                  </a:cubicBezTo>
                  <a:cubicBezTo>
                    <a:pt x="200" y="1285"/>
                    <a:pt x="192" y="1293"/>
                    <a:pt x="183" y="1293"/>
                  </a:cubicBezTo>
                  <a:cubicBezTo>
                    <a:pt x="175" y="1293"/>
                    <a:pt x="167" y="1285"/>
                    <a:pt x="167" y="1268"/>
                  </a:cubicBezTo>
                  <a:cubicBezTo>
                    <a:pt x="133" y="1268"/>
                    <a:pt x="133" y="1268"/>
                    <a:pt x="133" y="1235"/>
                  </a:cubicBezTo>
                  <a:cubicBezTo>
                    <a:pt x="133" y="1235"/>
                    <a:pt x="133" y="1202"/>
                    <a:pt x="133" y="1202"/>
                  </a:cubicBezTo>
                  <a:cubicBezTo>
                    <a:pt x="133" y="1135"/>
                    <a:pt x="133" y="1068"/>
                    <a:pt x="200" y="1002"/>
                  </a:cubicBezTo>
                  <a:cubicBezTo>
                    <a:pt x="234" y="935"/>
                    <a:pt x="300" y="868"/>
                    <a:pt x="367" y="835"/>
                  </a:cubicBezTo>
                  <a:lnTo>
                    <a:pt x="567" y="668"/>
                  </a:lnTo>
                  <a:close/>
                  <a:moveTo>
                    <a:pt x="534" y="1"/>
                  </a:moveTo>
                  <a:cubicBezTo>
                    <a:pt x="500" y="1"/>
                    <a:pt x="434" y="34"/>
                    <a:pt x="400" y="34"/>
                  </a:cubicBezTo>
                  <a:cubicBezTo>
                    <a:pt x="334" y="68"/>
                    <a:pt x="300" y="101"/>
                    <a:pt x="267" y="168"/>
                  </a:cubicBezTo>
                  <a:cubicBezTo>
                    <a:pt x="234" y="168"/>
                    <a:pt x="200" y="234"/>
                    <a:pt x="167" y="268"/>
                  </a:cubicBezTo>
                  <a:cubicBezTo>
                    <a:pt x="133" y="301"/>
                    <a:pt x="100" y="368"/>
                    <a:pt x="100" y="401"/>
                  </a:cubicBezTo>
                  <a:cubicBezTo>
                    <a:pt x="67" y="435"/>
                    <a:pt x="67" y="501"/>
                    <a:pt x="67" y="535"/>
                  </a:cubicBezTo>
                  <a:lnTo>
                    <a:pt x="67" y="568"/>
                  </a:lnTo>
                  <a:cubicBezTo>
                    <a:pt x="67" y="585"/>
                    <a:pt x="75" y="593"/>
                    <a:pt x="83" y="593"/>
                  </a:cubicBezTo>
                  <a:cubicBezTo>
                    <a:pt x="92" y="593"/>
                    <a:pt x="100" y="585"/>
                    <a:pt x="100" y="568"/>
                  </a:cubicBezTo>
                  <a:lnTo>
                    <a:pt x="133" y="568"/>
                  </a:lnTo>
                  <a:cubicBezTo>
                    <a:pt x="167" y="535"/>
                    <a:pt x="167" y="535"/>
                    <a:pt x="167" y="535"/>
                  </a:cubicBezTo>
                  <a:cubicBezTo>
                    <a:pt x="200" y="501"/>
                    <a:pt x="200" y="501"/>
                    <a:pt x="200" y="468"/>
                  </a:cubicBezTo>
                  <a:cubicBezTo>
                    <a:pt x="234" y="435"/>
                    <a:pt x="234" y="401"/>
                    <a:pt x="267" y="334"/>
                  </a:cubicBezTo>
                  <a:cubicBezTo>
                    <a:pt x="300" y="301"/>
                    <a:pt x="334" y="268"/>
                    <a:pt x="367" y="234"/>
                  </a:cubicBezTo>
                  <a:cubicBezTo>
                    <a:pt x="400" y="218"/>
                    <a:pt x="425" y="209"/>
                    <a:pt x="450" y="209"/>
                  </a:cubicBezTo>
                  <a:cubicBezTo>
                    <a:pt x="475" y="209"/>
                    <a:pt x="500" y="218"/>
                    <a:pt x="534" y="234"/>
                  </a:cubicBezTo>
                  <a:cubicBezTo>
                    <a:pt x="600" y="268"/>
                    <a:pt x="600" y="301"/>
                    <a:pt x="600" y="401"/>
                  </a:cubicBezTo>
                  <a:lnTo>
                    <a:pt x="600" y="435"/>
                  </a:lnTo>
                  <a:lnTo>
                    <a:pt x="334" y="635"/>
                  </a:lnTo>
                  <a:cubicBezTo>
                    <a:pt x="234" y="735"/>
                    <a:pt x="167" y="835"/>
                    <a:pt x="100" y="935"/>
                  </a:cubicBezTo>
                  <a:cubicBezTo>
                    <a:pt x="33" y="1035"/>
                    <a:pt x="0" y="1168"/>
                    <a:pt x="0" y="1302"/>
                  </a:cubicBezTo>
                  <a:cubicBezTo>
                    <a:pt x="0" y="1369"/>
                    <a:pt x="0" y="1402"/>
                    <a:pt x="33" y="1469"/>
                  </a:cubicBezTo>
                  <a:cubicBezTo>
                    <a:pt x="67" y="1502"/>
                    <a:pt x="67" y="1535"/>
                    <a:pt x="100" y="1535"/>
                  </a:cubicBezTo>
                  <a:cubicBezTo>
                    <a:pt x="133" y="1569"/>
                    <a:pt x="167" y="1569"/>
                    <a:pt x="200" y="1569"/>
                  </a:cubicBezTo>
                  <a:cubicBezTo>
                    <a:pt x="234" y="1569"/>
                    <a:pt x="300" y="1569"/>
                    <a:pt x="334" y="1535"/>
                  </a:cubicBezTo>
                  <a:lnTo>
                    <a:pt x="400" y="1469"/>
                  </a:lnTo>
                  <a:cubicBezTo>
                    <a:pt x="434" y="1435"/>
                    <a:pt x="467" y="1402"/>
                    <a:pt x="500" y="1369"/>
                  </a:cubicBezTo>
                  <a:cubicBezTo>
                    <a:pt x="534" y="1335"/>
                    <a:pt x="567" y="1302"/>
                    <a:pt x="567" y="1268"/>
                  </a:cubicBezTo>
                  <a:cubicBezTo>
                    <a:pt x="600" y="1235"/>
                    <a:pt x="600" y="1202"/>
                    <a:pt x="634" y="1135"/>
                  </a:cubicBezTo>
                  <a:lnTo>
                    <a:pt x="634" y="1268"/>
                  </a:lnTo>
                  <a:cubicBezTo>
                    <a:pt x="600" y="1268"/>
                    <a:pt x="600" y="1302"/>
                    <a:pt x="634" y="1302"/>
                  </a:cubicBezTo>
                  <a:lnTo>
                    <a:pt x="667" y="1302"/>
                  </a:lnTo>
                  <a:lnTo>
                    <a:pt x="734" y="1268"/>
                  </a:lnTo>
                  <a:cubicBezTo>
                    <a:pt x="734" y="1268"/>
                    <a:pt x="734" y="1235"/>
                    <a:pt x="767" y="1235"/>
                  </a:cubicBezTo>
                  <a:cubicBezTo>
                    <a:pt x="767" y="1202"/>
                    <a:pt x="767" y="1202"/>
                    <a:pt x="767" y="1168"/>
                  </a:cubicBezTo>
                  <a:lnTo>
                    <a:pt x="767" y="368"/>
                  </a:lnTo>
                  <a:cubicBezTo>
                    <a:pt x="767" y="301"/>
                    <a:pt x="734" y="234"/>
                    <a:pt x="734" y="168"/>
                  </a:cubicBezTo>
                  <a:cubicBezTo>
                    <a:pt x="701" y="101"/>
                    <a:pt x="701" y="68"/>
                    <a:pt x="667" y="34"/>
                  </a:cubicBezTo>
                  <a:cubicBezTo>
                    <a:pt x="634" y="1"/>
                    <a:pt x="5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6"/>
            <p:cNvSpPr/>
            <p:nvPr/>
          </p:nvSpPr>
          <p:spPr>
            <a:xfrm>
              <a:off x="3001475" y="2920025"/>
              <a:ext cx="11700" cy="40050"/>
            </a:xfrm>
            <a:custGeom>
              <a:avLst/>
              <a:gdLst/>
              <a:ahLst/>
              <a:cxnLst/>
              <a:rect l="l" t="t" r="r" b="b"/>
              <a:pathLst>
                <a:path w="468" h="1602" extrusionOk="0">
                  <a:moveTo>
                    <a:pt x="434" y="1"/>
                  </a:moveTo>
                  <a:lnTo>
                    <a:pt x="368" y="68"/>
                  </a:lnTo>
                  <a:cubicBezTo>
                    <a:pt x="301" y="68"/>
                    <a:pt x="268" y="134"/>
                    <a:pt x="234" y="168"/>
                  </a:cubicBezTo>
                  <a:cubicBezTo>
                    <a:pt x="201" y="201"/>
                    <a:pt x="168" y="268"/>
                    <a:pt x="134" y="334"/>
                  </a:cubicBezTo>
                  <a:lnTo>
                    <a:pt x="134" y="234"/>
                  </a:lnTo>
                  <a:cubicBezTo>
                    <a:pt x="168" y="234"/>
                    <a:pt x="168" y="234"/>
                    <a:pt x="134" y="201"/>
                  </a:cubicBezTo>
                  <a:lnTo>
                    <a:pt x="67" y="234"/>
                  </a:lnTo>
                  <a:cubicBezTo>
                    <a:pt x="34" y="268"/>
                    <a:pt x="34" y="268"/>
                    <a:pt x="34" y="301"/>
                  </a:cubicBezTo>
                  <a:cubicBezTo>
                    <a:pt x="1" y="301"/>
                    <a:pt x="1" y="334"/>
                    <a:pt x="34" y="334"/>
                  </a:cubicBezTo>
                  <a:lnTo>
                    <a:pt x="34" y="1569"/>
                  </a:lnTo>
                  <a:cubicBezTo>
                    <a:pt x="1" y="1602"/>
                    <a:pt x="1" y="1602"/>
                    <a:pt x="34" y="1602"/>
                  </a:cubicBezTo>
                  <a:lnTo>
                    <a:pt x="67" y="1602"/>
                  </a:lnTo>
                  <a:lnTo>
                    <a:pt x="134" y="1569"/>
                  </a:lnTo>
                  <a:cubicBezTo>
                    <a:pt x="134" y="1569"/>
                    <a:pt x="134" y="1569"/>
                    <a:pt x="134" y="1535"/>
                  </a:cubicBezTo>
                  <a:cubicBezTo>
                    <a:pt x="168" y="1535"/>
                    <a:pt x="168" y="1502"/>
                    <a:pt x="134" y="1469"/>
                  </a:cubicBezTo>
                  <a:lnTo>
                    <a:pt x="134" y="701"/>
                  </a:lnTo>
                  <a:cubicBezTo>
                    <a:pt x="134" y="535"/>
                    <a:pt x="201" y="401"/>
                    <a:pt x="334" y="301"/>
                  </a:cubicBezTo>
                  <a:lnTo>
                    <a:pt x="434" y="234"/>
                  </a:lnTo>
                  <a:cubicBezTo>
                    <a:pt x="468" y="234"/>
                    <a:pt x="468" y="201"/>
                    <a:pt x="468" y="201"/>
                  </a:cubicBezTo>
                  <a:cubicBezTo>
                    <a:pt x="468" y="168"/>
                    <a:pt x="468" y="168"/>
                    <a:pt x="468" y="134"/>
                  </a:cubicBezTo>
                  <a:lnTo>
                    <a:pt x="468" y="68"/>
                  </a:lnTo>
                  <a:cubicBezTo>
                    <a:pt x="468" y="34"/>
                    <a:pt x="468" y="34"/>
                    <a:pt x="4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6"/>
            <p:cNvSpPr/>
            <p:nvPr/>
          </p:nvSpPr>
          <p:spPr>
            <a:xfrm>
              <a:off x="3015650" y="2910525"/>
              <a:ext cx="20050" cy="37875"/>
            </a:xfrm>
            <a:custGeom>
              <a:avLst/>
              <a:gdLst/>
              <a:ahLst/>
              <a:cxnLst/>
              <a:rect l="l" t="t" r="r" b="b"/>
              <a:pathLst>
                <a:path w="802" h="1515" extrusionOk="0">
                  <a:moveTo>
                    <a:pt x="510" y="0"/>
                  </a:moveTo>
                  <a:cubicBezTo>
                    <a:pt x="465" y="0"/>
                    <a:pt x="425" y="24"/>
                    <a:pt x="401" y="47"/>
                  </a:cubicBezTo>
                  <a:cubicBezTo>
                    <a:pt x="334" y="81"/>
                    <a:pt x="268" y="147"/>
                    <a:pt x="234" y="181"/>
                  </a:cubicBezTo>
                  <a:cubicBezTo>
                    <a:pt x="201" y="247"/>
                    <a:pt x="134" y="314"/>
                    <a:pt x="101" y="381"/>
                  </a:cubicBezTo>
                  <a:cubicBezTo>
                    <a:pt x="68" y="481"/>
                    <a:pt x="68" y="548"/>
                    <a:pt x="34" y="648"/>
                  </a:cubicBezTo>
                  <a:cubicBezTo>
                    <a:pt x="1" y="714"/>
                    <a:pt x="1" y="814"/>
                    <a:pt x="1" y="881"/>
                  </a:cubicBezTo>
                  <a:cubicBezTo>
                    <a:pt x="1" y="915"/>
                    <a:pt x="1" y="948"/>
                    <a:pt x="1" y="1015"/>
                  </a:cubicBezTo>
                  <a:cubicBezTo>
                    <a:pt x="1" y="1015"/>
                    <a:pt x="1" y="1081"/>
                    <a:pt x="1" y="1115"/>
                  </a:cubicBezTo>
                  <a:cubicBezTo>
                    <a:pt x="1" y="1181"/>
                    <a:pt x="1" y="1248"/>
                    <a:pt x="34" y="1315"/>
                  </a:cubicBezTo>
                  <a:cubicBezTo>
                    <a:pt x="34" y="1382"/>
                    <a:pt x="68" y="1415"/>
                    <a:pt x="101" y="1482"/>
                  </a:cubicBezTo>
                  <a:cubicBezTo>
                    <a:pt x="134" y="1515"/>
                    <a:pt x="201" y="1515"/>
                    <a:pt x="234" y="1515"/>
                  </a:cubicBezTo>
                  <a:cubicBezTo>
                    <a:pt x="301" y="1515"/>
                    <a:pt x="368" y="1515"/>
                    <a:pt x="401" y="1482"/>
                  </a:cubicBezTo>
                  <a:cubicBezTo>
                    <a:pt x="468" y="1448"/>
                    <a:pt x="535" y="1382"/>
                    <a:pt x="568" y="1348"/>
                  </a:cubicBezTo>
                  <a:cubicBezTo>
                    <a:pt x="601" y="1281"/>
                    <a:pt x="668" y="1215"/>
                    <a:pt x="701" y="1148"/>
                  </a:cubicBezTo>
                  <a:cubicBezTo>
                    <a:pt x="701" y="1081"/>
                    <a:pt x="735" y="1048"/>
                    <a:pt x="768" y="981"/>
                  </a:cubicBezTo>
                  <a:cubicBezTo>
                    <a:pt x="768" y="915"/>
                    <a:pt x="768" y="881"/>
                    <a:pt x="801" y="814"/>
                  </a:cubicBezTo>
                  <a:cubicBezTo>
                    <a:pt x="801" y="814"/>
                    <a:pt x="801" y="781"/>
                    <a:pt x="801" y="781"/>
                  </a:cubicBezTo>
                  <a:lnTo>
                    <a:pt x="768" y="781"/>
                  </a:lnTo>
                  <a:lnTo>
                    <a:pt x="701" y="814"/>
                  </a:lnTo>
                  <a:cubicBezTo>
                    <a:pt x="701" y="814"/>
                    <a:pt x="668" y="814"/>
                    <a:pt x="668" y="848"/>
                  </a:cubicBezTo>
                  <a:cubicBezTo>
                    <a:pt x="668" y="848"/>
                    <a:pt x="635" y="881"/>
                    <a:pt x="635" y="915"/>
                  </a:cubicBezTo>
                  <a:cubicBezTo>
                    <a:pt x="635" y="981"/>
                    <a:pt x="601" y="1048"/>
                    <a:pt x="568" y="1115"/>
                  </a:cubicBezTo>
                  <a:cubicBezTo>
                    <a:pt x="501" y="1181"/>
                    <a:pt x="468" y="1215"/>
                    <a:pt x="401" y="1248"/>
                  </a:cubicBezTo>
                  <a:cubicBezTo>
                    <a:pt x="401" y="1281"/>
                    <a:pt x="368" y="1281"/>
                    <a:pt x="334" y="1281"/>
                  </a:cubicBezTo>
                  <a:cubicBezTo>
                    <a:pt x="301" y="1281"/>
                    <a:pt x="268" y="1281"/>
                    <a:pt x="268" y="1248"/>
                  </a:cubicBezTo>
                  <a:cubicBezTo>
                    <a:pt x="234" y="1215"/>
                    <a:pt x="201" y="1181"/>
                    <a:pt x="201" y="1148"/>
                  </a:cubicBezTo>
                  <a:cubicBezTo>
                    <a:pt x="168" y="1115"/>
                    <a:pt x="168" y="1048"/>
                    <a:pt x="168" y="1015"/>
                  </a:cubicBezTo>
                  <a:cubicBezTo>
                    <a:pt x="168" y="948"/>
                    <a:pt x="168" y="881"/>
                    <a:pt x="168" y="814"/>
                  </a:cubicBezTo>
                  <a:cubicBezTo>
                    <a:pt x="168" y="748"/>
                    <a:pt x="168" y="681"/>
                    <a:pt x="201" y="614"/>
                  </a:cubicBezTo>
                  <a:cubicBezTo>
                    <a:pt x="201" y="548"/>
                    <a:pt x="234" y="514"/>
                    <a:pt x="268" y="448"/>
                  </a:cubicBezTo>
                  <a:cubicBezTo>
                    <a:pt x="268" y="414"/>
                    <a:pt x="301" y="381"/>
                    <a:pt x="334" y="347"/>
                  </a:cubicBezTo>
                  <a:cubicBezTo>
                    <a:pt x="368" y="314"/>
                    <a:pt x="368" y="281"/>
                    <a:pt x="401" y="281"/>
                  </a:cubicBezTo>
                  <a:cubicBezTo>
                    <a:pt x="448" y="257"/>
                    <a:pt x="479" y="234"/>
                    <a:pt x="516" y="234"/>
                  </a:cubicBezTo>
                  <a:cubicBezTo>
                    <a:pt x="532" y="234"/>
                    <a:pt x="548" y="238"/>
                    <a:pt x="568" y="247"/>
                  </a:cubicBezTo>
                  <a:cubicBezTo>
                    <a:pt x="601" y="247"/>
                    <a:pt x="635" y="281"/>
                    <a:pt x="635" y="347"/>
                  </a:cubicBezTo>
                  <a:cubicBezTo>
                    <a:pt x="635" y="347"/>
                    <a:pt x="668" y="381"/>
                    <a:pt x="668" y="381"/>
                  </a:cubicBezTo>
                  <a:lnTo>
                    <a:pt x="701" y="381"/>
                  </a:lnTo>
                  <a:lnTo>
                    <a:pt x="768" y="347"/>
                  </a:lnTo>
                  <a:cubicBezTo>
                    <a:pt x="768" y="347"/>
                    <a:pt x="768" y="347"/>
                    <a:pt x="801" y="314"/>
                  </a:cubicBezTo>
                  <a:cubicBezTo>
                    <a:pt x="801" y="281"/>
                    <a:pt x="801" y="281"/>
                    <a:pt x="801" y="247"/>
                  </a:cubicBezTo>
                  <a:cubicBezTo>
                    <a:pt x="768" y="214"/>
                    <a:pt x="768" y="181"/>
                    <a:pt x="768" y="147"/>
                  </a:cubicBezTo>
                  <a:cubicBezTo>
                    <a:pt x="735" y="81"/>
                    <a:pt x="735" y="47"/>
                    <a:pt x="701" y="47"/>
                  </a:cubicBezTo>
                  <a:cubicBezTo>
                    <a:pt x="668" y="14"/>
                    <a:pt x="601" y="14"/>
                    <a:pt x="568" y="14"/>
                  </a:cubicBezTo>
                  <a:cubicBezTo>
                    <a:pt x="548" y="4"/>
                    <a:pt x="529" y="0"/>
                    <a:pt x="5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6"/>
            <p:cNvSpPr/>
            <p:nvPr/>
          </p:nvSpPr>
          <p:spPr>
            <a:xfrm>
              <a:off x="3042350" y="2890000"/>
              <a:ext cx="19200" cy="47575"/>
            </a:xfrm>
            <a:custGeom>
              <a:avLst/>
              <a:gdLst/>
              <a:ahLst/>
              <a:cxnLst/>
              <a:rect l="l" t="t" r="r" b="b"/>
              <a:pathLst>
                <a:path w="768" h="1903" extrusionOk="0">
                  <a:moveTo>
                    <a:pt x="100" y="1"/>
                  </a:moveTo>
                  <a:lnTo>
                    <a:pt x="34" y="34"/>
                  </a:lnTo>
                  <a:cubicBezTo>
                    <a:pt x="0" y="34"/>
                    <a:pt x="0" y="68"/>
                    <a:pt x="0" y="68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869"/>
                  </a:lnTo>
                  <a:cubicBezTo>
                    <a:pt x="0" y="1869"/>
                    <a:pt x="0" y="1902"/>
                    <a:pt x="0" y="1902"/>
                  </a:cubicBezTo>
                  <a:lnTo>
                    <a:pt x="34" y="1902"/>
                  </a:lnTo>
                  <a:lnTo>
                    <a:pt x="100" y="1869"/>
                  </a:lnTo>
                  <a:cubicBezTo>
                    <a:pt x="100" y="1869"/>
                    <a:pt x="100" y="1836"/>
                    <a:pt x="134" y="1836"/>
                  </a:cubicBezTo>
                  <a:cubicBezTo>
                    <a:pt x="134" y="1802"/>
                    <a:pt x="134" y="1769"/>
                    <a:pt x="134" y="1769"/>
                  </a:cubicBezTo>
                  <a:lnTo>
                    <a:pt x="134" y="1068"/>
                  </a:lnTo>
                  <a:cubicBezTo>
                    <a:pt x="134" y="935"/>
                    <a:pt x="134" y="835"/>
                    <a:pt x="167" y="735"/>
                  </a:cubicBezTo>
                  <a:cubicBezTo>
                    <a:pt x="234" y="635"/>
                    <a:pt x="267" y="568"/>
                    <a:pt x="367" y="535"/>
                  </a:cubicBezTo>
                  <a:cubicBezTo>
                    <a:pt x="401" y="518"/>
                    <a:pt x="434" y="510"/>
                    <a:pt x="463" y="510"/>
                  </a:cubicBezTo>
                  <a:cubicBezTo>
                    <a:pt x="492" y="510"/>
                    <a:pt x="517" y="518"/>
                    <a:pt x="534" y="535"/>
                  </a:cubicBezTo>
                  <a:cubicBezTo>
                    <a:pt x="601" y="601"/>
                    <a:pt x="601" y="701"/>
                    <a:pt x="601" y="802"/>
                  </a:cubicBezTo>
                  <a:lnTo>
                    <a:pt x="601" y="1502"/>
                  </a:lnTo>
                  <a:cubicBezTo>
                    <a:pt x="601" y="1502"/>
                    <a:pt x="601" y="1535"/>
                    <a:pt x="601" y="1535"/>
                  </a:cubicBezTo>
                  <a:lnTo>
                    <a:pt x="634" y="1535"/>
                  </a:lnTo>
                  <a:lnTo>
                    <a:pt x="701" y="1502"/>
                  </a:lnTo>
                  <a:cubicBezTo>
                    <a:pt x="701" y="1502"/>
                    <a:pt x="734" y="1469"/>
                    <a:pt x="734" y="1469"/>
                  </a:cubicBezTo>
                  <a:cubicBezTo>
                    <a:pt x="734" y="1435"/>
                    <a:pt x="734" y="1435"/>
                    <a:pt x="734" y="1402"/>
                  </a:cubicBezTo>
                  <a:lnTo>
                    <a:pt x="767" y="668"/>
                  </a:lnTo>
                  <a:cubicBezTo>
                    <a:pt x="767" y="601"/>
                    <a:pt x="734" y="501"/>
                    <a:pt x="734" y="435"/>
                  </a:cubicBezTo>
                  <a:cubicBezTo>
                    <a:pt x="701" y="368"/>
                    <a:pt x="701" y="335"/>
                    <a:pt x="634" y="301"/>
                  </a:cubicBezTo>
                  <a:cubicBezTo>
                    <a:pt x="634" y="268"/>
                    <a:pt x="567" y="234"/>
                    <a:pt x="534" y="234"/>
                  </a:cubicBezTo>
                  <a:cubicBezTo>
                    <a:pt x="467" y="234"/>
                    <a:pt x="434" y="268"/>
                    <a:pt x="367" y="301"/>
                  </a:cubicBezTo>
                  <a:cubicBezTo>
                    <a:pt x="334" y="335"/>
                    <a:pt x="267" y="368"/>
                    <a:pt x="200" y="435"/>
                  </a:cubicBezTo>
                  <a:cubicBezTo>
                    <a:pt x="167" y="501"/>
                    <a:pt x="134" y="568"/>
                    <a:pt x="134" y="635"/>
                  </a:cubicBezTo>
                  <a:lnTo>
                    <a:pt x="134" y="34"/>
                  </a:lnTo>
                  <a:cubicBezTo>
                    <a:pt x="134" y="34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6"/>
            <p:cNvSpPr/>
            <p:nvPr/>
          </p:nvSpPr>
          <p:spPr>
            <a:xfrm>
              <a:off x="3078200" y="2876050"/>
              <a:ext cx="11700" cy="40675"/>
            </a:xfrm>
            <a:custGeom>
              <a:avLst/>
              <a:gdLst/>
              <a:ahLst/>
              <a:cxnLst/>
              <a:rect l="l" t="t" r="r" b="b"/>
              <a:pathLst>
                <a:path w="468" h="1627" extrusionOk="0">
                  <a:moveTo>
                    <a:pt x="438" y="0"/>
                  </a:moveTo>
                  <a:cubicBezTo>
                    <a:pt x="434" y="0"/>
                    <a:pt x="434" y="9"/>
                    <a:pt x="434" y="25"/>
                  </a:cubicBezTo>
                  <a:lnTo>
                    <a:pt x="334" y="25"/>
                  </a:lnTo>
                  <a:cubicBezTo>
                    <a:pt x="267" y="59"/>
                    <a:pt x="234" y="92"/>
                    <a:pt x="201" y="159"/>
                  </a:cubicBezTo>
                  <a:cubicBezTo>
                    <a:pt x="167" y="192"/>
                    <a:pt x="134" y="259"/>
                    <a:pt x="134" y="325"/>
                  </a:cubicBezTo>
                  <a:lnTo>
                    <a:pt x="134" y="225"/>
                  </a:lnTo>
                  <a:cubicBezTo>
                    <a:pt x="134" y="225"/>
                    <a:pt x="134" y="192"/>
                    <a:pt x="134" y="192"/>
                  </a:cubicBezTo>
                  <a:lnTo>
                    <a:pt x="101" y="192"/>
                  </a:lnTo>
                  <a:lnTo>
                    <a:pt x="34" y="225"/>
                  </a:lnTo>
                  <a:cubicBezTo>
                    <a:pt x="1" y="225"/>
                    <a:pt x="1" y="259"/>
                    <a:pt x="1" y="259"/>
                  </a:cubicBezTo>
                  <a:cubicBezTo>
                    <a:pt x="1" y="292"/>
                    <a:pt x="1" y="292"/>
                    <a:pt x="1" y="325"/>
                  </a:cubicBezTo>
                  <a:lnTo>
                    <a:pt x="1" y="1560"/>
                  </a:lnTo>
                  <a:cubicBezTo>
                    <a:pt x="1" y="1593"/>
                    <a:pt x="1" y="1593"/>
                    <a:pt x="1" y="1626"/>
                  </a:cubicBezTo>
                  <a:lnTo>
                    <a:pt x="34" y="1626"/>
                  </a:lnTo>
                  <a:lnTo>
                    <a:pt x="101" y="1560"/>
                  </a:lnTo>
                  <a:cubicBezTo>
                    <a:pt x="101" y="1560"/>
                    <a:pt x="101" y="1560"/>
                    <a:pt x="134" y="1526"/>
                  </a:cubicBezTo>
                  <a:cubicBezTo>
                    <a:pt x="134" y="1526"/>
                    <a:pt x="134" y="1493"/>
                    <a:pt x="134" y="1493"/>
                  </a:cubicBezTo>
                  <a:lnTo>
                    <a:pt x="134" y="692"/>
                  </a:lnTo>
                  <a:cubicBezTo>
                    <a:pt x="101" y="559"/>
                    <a:pt x="167" y="392"/>
                    <a:pt x="334" y="292"/>
                  </a:cubicBezTo>
                  <a:lnTo>
                    <a:pt x="434" y="225"/>
                  </a:lnTo>
                  <a:cubicBezTo>
                    <a:pt x="434" y="225"/>
                    <a:pt x="434" y="225"/>
                    <a:pt x="468" y="192"/>
                  </a:cubicBezTo>
                  <a:cubicBezTo>
                    <a:pt x="468" y="159"/>
                    <a:pt x="468" y="159"/>
                    <a:pt x="468" y="125"/>
                  </a:cubicBezTo>
                  <a:lnTo>
                    <a:pt x="468" y="59"/>
                  </a:lnTo>
                  <a:cubicBezTo>
                    <a:pt x="468" y="25"/>
                    <a:pt x="468" y="25"/>
                    <a:pt x="468" y="25"/>
                  </a:cubicBezTo>
                  <a:cubicBezTo>
                    <a:pt x="451" y="9"/>
                    <a:pt x="443" y="0"/>
                    <a:pt x="4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6"/>
            <p:cNvSpPr/>
            <p:nvPr/>
          </p:nvSpPr>
          <p:spPr>
            <a:xfrm>
              <a:off x="3091550" y="2866650"/>
              <a:ext cx="20025" cy="37550"/>
            </a:xfrm>
            <a:custGeom>
              <a:avLst/>
              <a:gdLst/>
              <a:ahLst/>
              <a:cxnLst/>
              <a:rect l="l" t="t" r="r" b="b"/>
              <a:pathLst>
                <a:path w="801" h="1502" extrusionOk="0">
                  <a:moveTo>
                    <a:pt x="513" y="243"/>
                  </a:moveTo>
                  <a:cubicBezTo>
                    <a:pt x="542" y="243"/>
                    <a:pt x="567" y="251"/>
                    <a:pt x="601" y="268"/>
                  </a:cubicBezTo>
                  <a:cubicBezTo>
                    <a:pt x="634" y="335"/>
                    <a:pt x="667" y="435"/>
                    <a:pt x="667" y="501"/>
                  </a:cubicBezTo>
                  <a:lnTo>
                    <a:pt x="167" y="768"/>
                  </a:lnTo>
                  <a:cubicBezTo>
                    <a:pt x="167" y="735"/>
                    <a:pt x="167" y="668"/>
                    <a:pt x="200" y="635"/>
                  </a:cubicBezTo>
                  <a:cubicBezTo>
                    <a:pt x="200" y="568"/>
                    <a:pt x="234" y="535"/>
                    <a:pt x="234" y="468"/>
                  </a:cubicBezTo>
                  <a:cubicBezTo>
                    <a:pt x="267" y="435"/>
                    <a:pt x="301" y="401"/>
                    <a:pt x="334" y="368"/>
                  </a:cubicBezTo>
                  <a:cubicBezTo>
                    <a:pt x="334" y="335"/>
                    <a:pt x="367" y="301"/>
                    <a:pt x="401" y="268"/>
                  </a:cubicBezTo>
                  <a:cubicBezTo>
                    <a:pt x="451" y="251"/>
                    <a:pt x="484" y="243"/>
                    <a:pt x="513" y="243"/>
                  </a:cubicBezTo>
                  <a:close/>
                  <a:moveTo>
                    <a:pt x="567" y="1"/>
                  </a:moveTo>
                  <a:cubicBezTo>
                    <a:pt x="534" y="1"/>
                    <a:pt x="467" y="34"/>
                    <a:pt x="401" y="34"/>
                  </a:cubicBezTo>
                  <a:cubicBezTo>
                    <a:pt x="367" y="101"/>
                    <a:pt x="301" y="134"/>
                    <a:pt x="267" y="201"/>
                  </a:cubicBezTo>
                  <a:cubicBezTo>
                    <a:pt x="200" y="234"/>
                    <a:pt x="167" y="301"/>
                    <a:pt x="134" y="368"/>
                  </a:cubicBezTo>
                  <a:cubicBezTo>
                    <a:pt x="100" y="468"/>
                    <a:pt x="67" y="535"/>
                    <a:pt x="67" y="601"/>
                  </a:cubicBezTo>
                  <a:cubicBezTo>
                    <a:pt x="34" y="701"/>
                    <a:pt x="34" y="768"/>
                    <a:pt x="34" y="868"/>
                  </a:cubicBezTo>
                  <a:cubicBezTo>
                    <a:pt x="0" y="935"/>
                    <a:pt x="0" y="1035"/>
                    <a:pt x="34" y="1102"/>
                  </a:cubicBezTo>
                  <a:cubicBezTo>
                    <a:pt x="34" y="1168"/>
                    <a:pt x="34" y="1235"/>
                    <a:pt x="67" y="1302"/>
                  </a:cubicBezTo>
                  <a:cubicBezTo>
                    <a:pt x="67" y="1369"/>
                    <a:pt x="100" y="1402"/>
                    <a:pt x="134" y="1469"/>
                  </a:cubicBezTo>
                  <a:cubicBezTo>
                    <a:pt x="167" y="1502"/>
                    <a:pt x="200" y="1502"/>
                    <a:pt x="267" y="1502"/>
                  </a:cubicBezTo>
                  <a:cubicBezTo>
                    <a:pt x="301" y="1502"/>
                    <a:pt x="367" y="1502"/>
                    <a:pt x="401" y="1469"/>
                  </a:cubicBezTo>
                  <a:cubicBezTo>
                    <a:pt x="467" y="1435"/>
                    <a:pt x="534" y="1402"/>
                    <a:pt x="567" y="1335"/>
                  </a:cubicBezTo>
                  <a:cubicBezTo>
                    <a:pt x="601" y="1302"/>
                    <a:pt x="667" y="1269"/>
                    <a:pt x="701" y="1202"/>
                  </a:cubicBezTo>
                  <a:cubicBezTo>
                    <a:pt x="701" y="1168"/>
                    <a:pt x="734" y="1102"/>
                    <a:pt x="768" y="1068"/>
                  </a:cubicBezTo>
                  <a:cubicBezTo>
                    <a:pt x="768" y="1002"/>
                    <a:pt x="768" y="968"/>
                    <a:pt x="801" y="935"/>
                  </a:cubicBezTo>
                  <a:cubicBezTo>
                    <a:pt x="801" y="935"/>
                    <a:pt x="801" y="902"/>
                    <a:pt x="801" y="902"/>
                  </a:cubicBezTo>
                  <a:cubicBezTo>
                    <a:pt x="784" y="885"/>
                    <a:pt x="776" y="877"/>
                    <a:pt x="772" y="877"/>
                  </a:cubicBezTo>
                  <a:cubicBezTo>
                    <a:pt x="768" y="877"/>
                    <a:pt x="768" y="885"/>
                    <a:pt x="768" y="902"/>
                  </a:cubicBezTo>
                  <a:lnTo>
                    <a:pt x="701" y="902"/>
                  </a:lnTo>
                  <a:lnTo>
                    <a:pt x="667" y="935"/>
                  </a:lnTo>
                  <a:lnTo>
                    <a:pt x="634" y="1002"/>
                  </a:lnTo>
                  <a:cubicBezTo>
                    <a:pt x="634" y="1035"/>
                    <a:pt x="601" y="1068"/>
                    <a:pt x="567" y="1135"/>
                  </a:cubicBezTo>
                  <a:cubicBezTo>
                    <a:pt x="534" y="1168"/>
                    <a:pt x="467" y="1202"/>
                    <a:pt x="434" y="1235"/>
                  </a:cubicBezTo>
                  <a:cubicBezTo>
                    <a:pt x="401" y="1252"/>
                    <a:pt x="367" y="1260"/>
                    <a:pt x="338" y="1260"/>
                  </a:cubicBezTo>
                  <a:cubicBezTo>
                    <a:pt x="309" y="1260"/>
                    <a:pt x="284" y="1252"/>
                    <a:pt x="267" y="1235"/>
                  </a:cubicBezTo>
                  <a:cubicBezTo>
                    <a:pt x="200" y="1168"/>
                    <a:pt x="167" y="1102"/>
                    <a:pt x="200" y="1002"/>
                  </a:cubicBezTo>
                  <a:lnTo>
                    <a:pt x="768" y="668"/>
                  </a:lnTo>
                  <a:cubicBezTo>
                    <a:pt x="801" y="668"/>
                    <a:pt x="801" y="635"/>
                    <a:pt x="801" y="635"/>
                  </a:cubicBezTo>
                  <a:cubicBezTo>
                    <a:pt x="801" y="601"/>
                    <a:pt x="801" y="568"/>
                    <a:pt x="801" y="568"/>
                  </a:cubicBezTo>
                  <a:lnTo>
                    <a:pt x="801" y="501"/>
                  </a:lnTo>
                  <a:cubicBezTo>
                    <a:pt x="801" y="401"/>
                    <a:pt x="801" y="301"/>
                    <a:pt x="801" y="234"/>
                  </a:cubicBezTo>
                  <a:cubicBezTo>
                    <a:pt x="768" y="168"/>
                    <a:pt x="734" y="101"/>
                    <a:pt x="701" y="68"/>
                  </a:cubicBezTo>
                  <a:cubicBezTo>
                    <a:pt x="667" y="34"/>
                    <a:pt x="634" y="1"/>
                    <a:pt x="5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6"/>
            <p:cNvSpPr/>
            <p:nvPr/>
          </p:nvSpPr>
          <p:spPr>
            <a:xfrm>
              <a:off x="3115725" y="2853325"/>
              <a:ext cx="18375" cy="38375"/>
            </a:xfrm>
            <a:custGeom>
              <a:avLst/>
              <a:gdLst/>
              <a:ahLst/>
              <a:cxnLst/>
              <a:rect l="l" t="t" r="r" b="b"/>
              <a:pathLst>
                <a:path w="735" h="1535" extrusionOk="0">
                  <a:moveTo>
                    <a:pt x="501" y="0"/>
                  </a:moveTo>
                  <a:cubicBezTo>
                    <a:pt x="468" y="0"/>
                    <a:pt x="401" y="34"/>
                    <a:pt x="368" y="67"/>
                  </a:cubicBezTo>
                  <a:cubicBezTo>
                    <a:pt x="301" y="100"/>
                    <a:pt x="268" y="134"/>
                    <a:pt x="234" y="167"/>
                  </a:cubicBezTo>
                  <a:cubicBezTo>
                    <a:pt x="167" y="234"/>
                    <a:pt x="134" y="267"/>
                    <a:pt x="101" y="334"/>
                  </a:cubicBezTo>
                  <a:cubicBezTo>
                    <a:pt x="101" y="367"/>
                    <a:pt x="67" y="434"/>
                    <a:pt x="67" y="501"/>
                  </a:cubicBezTo>
                  <a:cubicBezTo>
                    <a:pt x="34" y="534"/>
                    <a:pt x="34" y="601"/>
                    <a:pt x="34" y="634"/>
                  </a:cubicBezTo>
                  <a:cubicBezTo>
                    <a:pt x="34" y="734"/>
                    <a:pt x="34" y="801"/>
                    <a:pt x="101" y="868"/>
                  </a:cubicBezTo>
                  <a:cubicBezTo>
                    <a:pt x="134" y="901"/>
                    <a:pt x="201" y="901"/>
                    <a:pt x="301" y="901"/>
                  </a:cubicBezTo>
                  <a:cubicBezTo>
                    <a:pt x="334" y="868"/>
                    <a:pt x="368" y="868"/>
                    <a:pt x="401" y="868"/>
                  </a:cubicBezTo>
                  <a:lnTo>
                    <a:pt x="501" y="868"/>
                  </a:lnTo>
                  <a:cubicBezTo>
                    <a:pt x="534" y="868"/>
                    <a:pt x="534" y="868"/>
                    <a:pt x="568" y="901"/>
                  </a:cubicBezTo>
                  <a:cubicBezTo>
                    <a:pt x="568" y="901"/>
                    <a:pt x="568" y="934"/>
                    <a:pt x="568" y="968"/>
                  </a:cubicBezTo>
                  <a:cubicBezTo>
                    <a:pt x="568" y="1001"/>
                    <a:pt x="534" y="1034"/>
                    <a:pt x="534" y="1068"/>
                  </a:cubicBezTo>
                  <a:cubicBezTo>
                    <a:pt x="534" y="1068"/>
                    <a:pt x="501" y="1101"/>
                    <a:pt x="501" y="1134"/>
                  </a:cubicBezTo>
                  <a:lnTo>
                    <a:pt x="434" y="1201"/>
                  </a:lnTo>
                  <a:cubicBezTo>
                    <a:pt x="401" y="1234"/>
                    <a:pt x="368" y="1234"/>
                    <a:pt x="334" y="1268"/>
                  </a:cubicBezTo>
                  <a:cubicBezTo>
                    <a:pt x="301" y="1301"/>
                    <a:pt x="268" y="1301"/>
                    <a:pt x="234" y="1301"/>
                  </a:cubicBezTo>
                  <a:cubicBezTo>
                    <a:pt x="201" y="1301"/>
                    <a:pt x="167" y="1301"/>
                    <a:pt x="134" y="1268"/>
                  </a:cubicBezTo>
                  <a:lnTo>
                    <a:pt x="101" y="1268"/>
                  </a:lnTo>
                  <a:lnTo>
                    <a:pt x="34" y="1301"/>
                  </a:lnTo>
                  <a:cubicBezTo>
                    <a:pt x="34" y="1301"/>
                    <a:pt x="1" y="1301"/>
                    <a:pt x="1" y="1335"/>
                  </a:cubicBezTo>
                  <a:cubicBezTo>
                    <a:pt x="1" y="1368"/>
                    <a:pt x="1" y="1368"/>
                    <a:pt x="1" y="1401"/>
                  </a:cubicBezTo>
                  <a:cubicBezTo>
                    <a:pt x="1" y="1435"/>
                    <a:pt x="1" y="1468"/>
                    <a:pt x="34" y="1468"/>
                  </a:cubicBezTo>
                  <a:cubicBezTo>
                    <a:pt x="34" y="1501"/>
                    <a:pt x="67" y="1535"/>
                    <a:pt x="101" y="1535"/>
                  </a:cubicBezTo>
                  <a:lnTo>
                    <a:pt x="201" y="1535"/>
                  </a:lnTo>
                  <a:cubicBezTo>
                    <a:pt x="268" y="1535"/>
                    <a:pt x="301" y="1501"/>
                    <a:pt x="368" y="1501"/>
                  </a:cubicBezTo>
                  <a:cubicBezTo>
                    <a:pt x="401" y="1468"/>
                    <a:pt x="468" y="1401"/>
                    <a:pt x="501" y="1368"/>
                  </a:cubicBezTo>
                  <a:cubicBezTo>
                    <a:pt x="534" y="1301"/>
                    <a:pt x="601" y="1268"/>
                    <a:pt x="634" y="1201"/>
                  </a:cubicBezTo>
                  <a:cubicBezTo>
                    <a:pt x="634" y="1168"/>
                    <a:pt x="668" y="1101"/>
                    <a:pt x="701" y="1034"/>
                  </a:cubicBezTo>
                  <a:cubicBezTo>
                    <a:pt x="701" y="968"/>
                    <a:pt x="701" y="934"/>
                    <a:pt x="735" y="868"/>
                  </a:cubicBezTo>
                  <a:cubicBezTo>
                    <a:pt x="735" y="834"/>
                    <a:pt x="735" y="801"/>
                    <a:pt x="735" y="734"/>
                  </a:cubicBezTo>
                  <a:cubicBezTo>
                    <a:pt x="701" y="701"/>
                    <a:pt x="701" y="667"/>
                    <a:pt x="668" y="667"/>
                  </a:cubicBezTo>
                  <a:cubicBezTo>
                    <a:pt x="634" y="634"/>
                    <a:pt x="634" y="634"/>
                    <a:pt x="601" y="634"/>
                  </a:cubicBezTo>
                  <a:cubicBezTo>
                    <a:pt x="568" y="617"/>
                    <a:pt x="543" y="609"/>
                    <a:pt x="522" y="609"/>
                  </a:cubicBezTo>
                  <a:cubicBezTo>
                    <a:pt x="501" y="609"/>
                    <a:pt x="484" y="617"/>
                    <a:pt x="468" y="634"/>
                  </a:cubicBezTo>
                  <a:lnTo>
                    <a:pt x="334" y="634"/>
                  </a:lnTo>
                  <a:cubicBezTo>
                    <a:pt x="318" y="651"/>
                    <a:pt x="301" y="659"/>
                    <a:pt x="284" y="659"/>
                  </a:cubicBezTo>
                  <a:cubicBezTo>
                    <a:pt x="268" y="659"/>
                    <a:pt x="251" y="651"/>
                    <a:pt x="234" y="634"/>
                  </a:cubicBezTo>
                  <a:lnTo>
                    <a:pt x="201" y="634"/>
                  </a:lnTo>
                  <a:cubicBezTo>
                    <a:pt x="201" y="601"/>
                    <a:pt x="201" y="567"/>
                    <a:pt x="201" y="534"/>
                  </a:cubicBezTo>
                  <a:cubicBezTo>
                    <a:pt x="201" y="501"/>
                    <a:pt x="234" y="434"/>
                    <a:pt x="268" y="401"/>
                  </a:cubicBezTo>
                  <a:cubicBezTo>
                    <a:pt x="268" y="334"/>
                    <a:pt x="334" y="300"/>
                    <a:pt x="368" y="267"/>
                  </a:cubicBezTo>
                  <a:cubicBezTo>
                    <a:pt x="401" y="267"/>
                    <a:pt x="468" y="234"/>
                    <a:pt x="501" y="234"/>
                  </a:cubicBezTo>
                  <a:cubicBezTo>
                    <a:pt x="534" y="234"/>
                    <a:pt x="534" y="267"/>
                    <a:pt x="568" y="267"/>
                  </a:cubicBezTo>
                  <a:lnTo>
                    <a:pt x="634" y="267"/>
                  </a:lnTo>
                  <a:lnTo>
                    <a:pt x="668" y="234"/>
                  </a:lnTo>
                  <a:cubicBezTo>
                    <a:pt x="701" y="234"/>
                    <a:pt x="701" y="234"/>
                    <a:pt x="701" y="200"/>
                  </a:cubicBezTo>
                  <a:cubicBezTo>
                    <a:pt x="701" y="167"/>
                    <a:pt x="701" y="167"/>
                    <a:pt x="701" y="134"/>
                  </a:cubicBezTo>
                  <a:cubicBezTo>
                    <a:pt x="701" y="100"/>
                    <a:pt x="701" y="100"/>
                    <a:pt x="701" y="67"/>
                  </a:cubicBezTo>
                  <a:cubicBezTo>
                    <a:pt x="668" y="34"/>
                    <a:pt x="634" y="0"/>
                    <a:pt x="6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6"/>
            <p:cNvSpPr/>
            <p:nvPr/>
          </p:nvSpPr>
          <p:spPr>
            <a:xfrm>
              <a:off x="3137400" y="2837475"/>
              <a:ext cx="19225" cy="41725"/>
            </a:xfrm>
            <a:custGeom>
              <a:avLst/>
              <a:gdLst/>
              <a:ahLst/>
              <a:cxnLst/>
              <a:rect l="l" t="t" r="r" b="b"/>
              <a:pathLst>
                <a:path w="769" h="1669" extrusionOk="0">
                  <a:moveTo>
                    <a:pt x="735" y="0"/>
                  </a:moveTo>
                  <a:lnTo>
                    <a:pt x="668" y="34"/>
                  </a:lnTo>
                  <a:cubicBezTo>
                    <a:pt x="668" y="34"/>
                    <a:pt x="635" y="67"/>
                    <a:pt x="635" y="67"/>
                  </a:cubicBezTo>
                  <a:cubicBezTo>
                    <a:pt x="635" y="101"/>
                    <a:pt x="635" y="101"/>
                    <a:pt x="635" y="134"/>
                  </a:cubicBezTo>
                  <a:lnTo>
                    <a:pt x="635" y="834"/>
                  </a:lnTo>
                  <a:cubicBezTo>
                    <a:pt x="635" y="934"/>
                    <a:pt x="601" y="1068"/>
                    <a:pt x="568" y="1168"/>
                  </a:cubicBezTo>
                  <a:cubicBezTo>
                    <a:pt x="535" y="1268"/>
                    <a:pt x="468" y="1335"/>
                    <a:pt x="401" y="1368"/>
                  </a:cubicBezTo>
                  <a:cubicBezTo>
                    <a:pt x="368" y="1385"/>
                    <a:pt x="335" y="1393"/>
                    <a:pt x="305" y="1393"/>
                  </a:cubicBezTo>
                  <a:cubicBezTo>
                    <a:pt x="276" y="1393"/>
                    <a:pt x="251" y="1385"/>
                    <a:pt x="234" y="1368"/>
                  </a:cubicBezTo>
                  <a:cubicBezTo>
                    <a:pt x="168" y="1301"/>
                    <a:pt x="168" y="1201"/>
                    <a:pt x="168" y="1101"/>
                  </a:cubicBezTo>
                  <a:lnTo>
                    <a:pt x="168" y="401"/>
                  </a:lnTo>
                  <a:cubicBezTo>
                    <a:pt x="168" y="367"/>
                    <a:pt x="168" y="367"/>
                    <a:pt x="168" y="334"/>
                  </a:cubicBezTo>
                  <a:lnTo>
                    <a:pt x="134" y="334"/>
                  </a:lnTo>
                  <a:lnTo>
                    <a:pt x="68" y="367"/>
                  </a:lnTo>
                  <a:cubicBezTo>
                    <a:pt x="68" y="367"/>
                    <a:pt x="34" y="401"/>
                    <a:pt x="34" y="401"/>
                  </a:cubicBezTo>
                  <a:cubicBezTo>
                    <a:pt x="34" y="434"/>
                    <a:pt x="34" y="467"/>
                    <a:pt x="34" y="467"/>
                  </a:cubicBezTo>
                  <a:lnTo>
                    <a:pt x="1" y="1235"/>
                  </a:lnTo>
                  <a:cubicBezTo>
                    <a:pt x="1" y="1335"/>
                    <a:pt x="34" y="1401"/>
                    <a:pt x="34" y="1468"/>
                  </a:cubicBezTo>
                  <a:cubicBezTo>
                    <a:pt x="68" y="1535"/>
                    <a:pt x="68" y="1568"/>
                    <a:pt x="101" y="1635"/>
                  </a:cubicBezTo>
                  <a:cubicBezTo>
                    <a:pt x="134" y="1668"/>
                    <a:pt x="201" y="1668"/>
                    <a:pt x="234" y="1668"/>
                  </a:cubicBezTo>
                  <a:cubicBezTo>
                    <a:pt x="268" y="1668"/>
                    <a:pt x="335" y="1668"/>
                    <a:pt x="368" y="1635"/>
                  </a:cubicBezTo>
                  <a:cubicBezTo>
                    <a:pt x="435" y="1602"/>
                    <a:pt x="501" y="1535"/>
                    <a:pt x="535" y="1468"/>
                  </a:cubicBezTo>
                  <a:cubicBezTo>
                    <a:pt x="568" y="1435"/>
                    <a:pt x="601" y="1368"/>
                    <a:pt x="635" y="1301"/>
                  </a:cubicBezTo>
                  <a:lnTo>
                    <a:pt x="635" y="1401"/>
                  </a:lnTo>
                  <a:cubicBezTo>
                    <a:pt x="635" y="1401"/>
                    <a:pt x="635" y="1401"/>
                    <a:pt x="635" y="1435"/>
                  </a:cubicBezTo>
                  <a:lnTo>
                    <a:pt x="668" y="1435"/>
                  </a:lnTo>
                  <a:lnTo>
                    <a:pt x="735" y="1401"/>
                  </a:lnTo>
                  <a:cubicBezTo>
                    <a:pt x="735" y="1368"/>
                    <a:pt x="768" y="1368"/>
                    <a:pt x="768" y="1368"/>
                  </a:cubicBezTo>
                  <a:cubicBezTo>
                    <a:pt x="768" y="1335"/>
                    <a:pt x="768" y="1301"/>
                    <a:pt x="768" y="1301"/>
                  </a:cubicBezTo>
                  <a:lnTo>
                    <a:pt x="768" y="34"/>
                  </a:lnTo>
                  <a:cubicBezTo>
                    <a:pt x="768" y="34"/>
                    <a:pt x="768" y="0"/>
                    <a:pt x="7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6"/>
            <p:cNvSpPr/>
            <p:nvPr/>
          </p:nvSpPr>
          <p:spPr>
            <a:xfrm>
              <a:off x="3164925" y="2818300"/>
              <a:ext cx="3375" cy="48375"/>
            </a:xfrm>
            <a:custGeom>
              <a:avLst/>
              <a:gdLst/>
              <a:ahLst/>
              <a:cxnLst/>
              <a:rect l="l" t="t" r="r" b="b"/>
              <a:pathLst>
                <a:path w="135" h="1935" extrusionOk="0">
                  <a:moveTo>
                    <a:pt x="101" y="0"/>
                  </a:moveTo>
                  <a:lnTo>
                    <a:pt x="34" y="34"/>
                  </a:lnTo>
                  <a:cubicBezTo>
                    <a:pt x="34" y="67"/>
                    <a:pt x="1" y="67"/>
                    <a:pt x="1" y="100"/>
                  </a:cubicBezTo>
                  <a:cubicBezTo>
                    <a:pt x="1" y="100"/>
                    <a:pt x="1" y="134"/>
                    <a:pt x="1" y="134"/>
                  </a:cubicBezTo>
                  <a:lnTo>
                    <a:pt x="1" y="1868"/>
                  </a:lnTo>
                  <a:cubicBezTo>
                    <a:pt x="1" y="1902"/>
                    <a:pt x="1" y="1902"/>
                    <a:pt x="1" y="1935"/>
                  </a:cubicBezTo>
                  <a:lnTo>
                    <a:pt x="34" y="1935"/>
                  </a:lnTo>
                  <a:lnTo>
                    <a:pt x="101" y="1868"/>
                  </a:lnTo>
                  <a:cubicBezTo>
                    <a:pt x="134" y="1868"/>
                    <a:pt x="134" y="1868"/>
                    <a:pt x="134" y="1835"/>
                  </a:cubicBezTo>
                  <a:cubicBezTo>
                    <a:pt x="134" y="1835"/>
                    <a:pt x="134" y="1802"/>
                    <a:pt x="134" y="1802"/>
                  </a:cubicBezTo>
                  <a:lnTo>
                    <a:pt x="134" y="34"/>
                  </a:lnTo>
                  <a:cubicBezTo>
                    <a:pt x="134" y="34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6"/>
            <p:cNvSpPr/>
            <p:nvPr/>
          </p:nvSpPr>
          <p:spPr>
            <a:xfrm>
              <a:off x="3172425" y="2811000"/>
              <a:ext cx="15050" cy="45800"/>
            </a:xfrm>
            <a:custGeom>
              <a:avLst/>
              <a:gdLst/>
              <a:ahLst/>
              <a:cxnLst/>
              <a:rect l="l" t="t" r="r" b="b"/>
              <a:pathLst>
                <a:path w="602" h="1832" extrusionOk="0">
                  <a:moveTo>
                    <a:pt x="272" y="0"/>
                  </a:moveTo>
                  <a:cubicBezTo>
                    <a:pt x="268" y="0"/>
                    <a:pt x="268" y="9"/>
                    <a:pt x="268" y="25"/>
                  </a:cubicBezTo>
                  <a:lnTo>
                    <a:pt x="201" y="59"/>
                  </a:lnTo>
                  <a:cubicBezTo>
                    <a:pt x="168" y="59"/>
                    <a:pt x="168" y="92"/>
                    <a:pt x="168" y="92"/>
                  </a:cubicBezTo>
                  <a:cubicBezTo>
                    <a:pt x="168" y="125"/>
                    <a:pt x="168" y="125"/>
                    <a:pt x="168" y="159"/>
                  </a:cubicBezTo>
                  <a:lnTo>
                    <a:pt x="168" y="559"/>
                  </a:lnTo>
                  <a:lnTo>
                    <a:pt x="34" y="626"/>
                  </a:lnTo>
                  <a:cubicBezTo>
                    <a:pt x="34" y="659"/>
                    <a:pt x="1" y="659"/>
                    <a:pt x="1" y="693"/>
                  </a:cubicBezTo>
                  <a:cubicBezTo>
                    <a:pt x="1" y="693"/>
                    <a:pt x="1" y="726"/>
                    <a:pt x="1" y="726"/>
                  </a:cubicBezTo>
                  <a:lnTo>
                    <a:pt x="1" y="826"/>
                  </a:lnTo>
                  <a:cubicBezTo>
                    <a:pt x="1" y="826"/>
                    <a:pt x="1" y="859"/>
                    <a:pt x="1" y="859"/>
                  </a:cubicBezTo>
                  <a:cubicBezTo>
                    <a:pt x="1" y="876"/>
                    <a:pt x="9" y="884"/>
                    <a:pt x="18" y="884"/>
                  </a:cubicBezTo>
                  <a:cubicBezTo>
                    <a:pt x="26" y="884"/>
                    <a:pt x="34" y="876"/>
                    <a:pt x="34" y="859"/>
                  </a:cubicBezTo>
                  <a:lnTo>
                    <a:pt x="168" y="793"/>
                  </a:lnTo>
                  <a:lnTo>
                    <a:pt x="168" y="1493"/>
                  </a:lnTo>
                  <a:cubicBezTo>
                    <a:pt x="168" y="1593"/>
                    <a:pt x="168" y="1693"/>
                    <a:pt x="234" y="1793"/>
                  </a:cubicBezTo>
                  <a:cubicBezTo>
                    <a:pt x="249" y="1821"/>
                    <a:pt x="269" y="1832"/>
                    <a:pt x="295" y="1832"/>
                  </a:cubicBezTo>
                  <a:cubicBezTo>
                    <a:pt x="330" y="1832"/>
                    <a:pt x="377" y="1813"/>
                    <a:pt x="435" y="1793"/>
                  </a:cubicBezTo>
                  <a:lnTo>
                    <a:pt x="568" y="1727"/>
                  </a:lnTo>
                  <a:cubicBezTo>
                    <a:pt x="568" y="1727"/>
                    <a:pt x="568" y="1693"/>
                    <a:pt x="601" y="1693"/>
                  </a:cubicBezTo>
                  <a:cubicBezTo>
                    <a:pt x="601" y="1660"/>
                    <a:pt x="601" y="1660"/>
                    <a:pt x="601" y="1627"/>
                  </a:cubicBezTo>
                  <a:lnTo>
                    <a:pt x="601" y="1560"/>
                  </a:lnTo>
                  <a:cubicBezTo>
                    <a:pt x="601" y="1526"/>
                    <a:pt x="601" y="1526"/>
                    <a:pt x="601" y="1493"/>
                  </a:cubicBezTo>
                  <a:lnTo>
                    <a:pt x="568" y="1493"/>
                  </a:lnTo>
                  <a:lnTo>
                    <a:pt x="468" y="1560"/>
                  </a:lnTo>
                  <a:lnTo>
                    <a:pt x="335" y="1560"/>
                  </a:lnTo>
                  <a:cubicBezTo>
                    <a:pt x="335" y="1526"/>
                    <a:pt x="335" y="1526"/>
                    <a:pt x="335" y="1493"/>
                  </a:cubicBezTo>
                  <a:cubicBezTo>
                    <a:pt x="335" y="1460"/>
                    <a:pt x="335" y="1426"/>
                    <a:pt x="335" y="1393"/>
                  </a:cubicBezTo>
                  <a:lnTo>
                    <a:pt x="301" y="693"/>
                  </a:lnTo>
                  <a:lnTo>
                    <a:pt x="501" y="559"/>
                  </a:lnTo>
                  <a:cubicBezTo>
                    <a:pt x="535" y="559"/>
                    <a:pt x="535" y="559"/>
                    <a:pt x="535" y="526"/>
                  </a:cubicBezTo>
                  <a:cubicBezTo>
                    <a:pt x="535" y="526"/>
                    <a:pt x="535" y="492"/>
                    <a:pt x="535" y="459"/>
                  </a:cubicBezTo>
                  <a:lnTo>
                    <a:pt x="535" y="392"/>
                  </a:lnTo>
                  <a:cubicBezTo>
                    <a:pt x="535" y="359"/>
                    <a:pt x="535" y="359"/>
                    <a:pt x="535" y="359"/>
                  </a:cubicBezTo>
                  <a:cubicBezTo>
                    <a:pt x="535" y="342"/>
                    <a:pt x="535" y="334"/>
                    <a:pt x="531" y="334"/>
                  </a:cubicBezTo>
                  <a:cubicBezTo>
                    <a:pt x="526" y="334"/>
                    <a:pt x="518" y="342"/>
                    <a:pt x="501" y="359"/>
                  </a:cubicBezTo>
                  <a:lnTo>
                    <a:pt x="301" y="459"/>
                  </a:lnTo>
                  <a:lnTo>
                    <a:pt x="301" y="59"/>
                  </a:lnTo>
                  <a:cubicBezTo>
                    <a:pt x="301" y="25"/>
                    <a:pt x="301" y="25"/>
                    <a:pt x="301" y="25"/>
                  </a:cubicBezTo>
                  <a:cubicBezTo>
                    <a:pt x="284" y="9"/>
                    <a:pt x="276" y="0"/>
                    <a:pt x="2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6"/>
            <p:cNvSpPr/>
            <p:nvPr/>
          </p:nvSpPr>
          <p:spPr>
            <a:xfrm>
              <a:off x="3190775" y="2809950"/>
              <a:ext cx="17550" cy="39025"/>
            </a:xfrm>
            <a:custGeom>
              <a:avLst/>
              <a:gdLst/>
              <a:ahLst/>
              <a:cxnLst/>
              <a:rect l="l" t="t" r="r" b="b"/>
              <a:pathLst>
                <a:path w="702" h="1561" extrusionOk="0">
                  <a:moveTo>
                    <a:pt x="501" y="1"/>
                  </a:moveTo>
                  <a:cubicBezTo>
                    <a:pt x="468" y="1"/>
                    <a:pt x="401" y="34"/>
                    <a:pt x="368" y="67"/>
                  </a:cubicBezTo>
                  <a:cubicBezTo>
                    <a:pt x="301" y="101"/>
                    <a:pt x="268" y="134"/>
                    <a:pt x="201" y="167"/>
                  </a:cubicBezTo>
                  <a:cubicBezTo>
                    <a:pt x="134" y="268"/>
                    <a:pt x="68" y="368"/>
                    <a:pt x="34" y="501"/>
                  </a:cubicBezTo>
                  <a:cubicBezTo>
                    <a:pt x="34" y="534"/>
                    <a:pt x="34" y="601"/>
                    <a:pt x="34" y="668"/>
                  </a:cubicBezTo>
                  <a:cubicBezTo>
                    <a:pt x="34" y="735"/>
                    <a:pt x="34" y="801"/>
                    <a:pt x="68" y="868"/>
                  </a:cubicBezTo>
                  <a:cubicBezTo>
                    <a:pt x="115" y="892"/>
                    <a:pt x="162" y="915"/>
                    <a:pt x="209" y="915"/>
                  </a:cubicBezTo>
                  <a:cubicBezTo>
                    <a:pt x="229" y="915"/>
                    <a:pt x="248" y="911"/>
                    <a:pt x="268" y="901"/>
                  </a:cubicBezTo>
                  <a:lnTo>
                    <a:pt x="401" y="868"/>
                  </a:lnTo>
                  <a:lnTo>
                    <a:pt x="501" y="868"/>
                  </a:lnTo>
                  <a:cubicBezTo>
                    <a:pt x="535" y="868"/>
                    <a:pt x="535" y="868"/>
                    <a:pt x="568" y="901"/>
                  </a:cubicBezTo>
                  <a:cubicBezTo>
                    <a:pt x="568" y="935"/>
                    <a:pt x="568" y="935"/>
                    <a:pt x="568" y="968"/>
                  </a:cubicBezTo>
                  <a:cubicBezTo>
                    <a:pt x="535" y="1001"/>
                    <a:pt x="535" y="1035"/>
                    <a:pt x="535" y="1068"/>
                  </a:cubicBezTo>
                  <a:cubicBezTo>
                    <a:pt x="501" y="1101"/>
                    <a:pt x="501" y="1135"/>
                    <a:pt x="468" y="1135"/>
                  </a:cubicBezTo>
                  <a:cubicBezTo>
                    <a:pt x="468" y="1168"/>
                    <a:pt x="434" y="1202"/>
                    <a:pt x="434" y="1235"/>
                  </a:cubicBezTo>
                  <a:cubicBezTo>
                    <a:pt x="401" y="1235"/>
                    <a:pt x="368" y="1268"/>
                    <a:pt x="334" y="1268"/>
                  </a:cubicBezTo>
                  <a:cubicBezTo>
                    <a:pt x="301" y="1302"/>
                    <a:pt x="268" y="1335"/>
                    <a:pt x="234" y="1335"/>
                  </a:cubicBezTo>
                  <a:cubicBezTo>
                    <a:pt x="201" y="1335"/>
                    <a:pt x="168" y="1302"/>
                    <a:pt x="134" y="1268"/>
                  </a:cubicBezTo>
                  <a:lnTo>
                    <a:pt x="101" y="1268"/>
                  </a:lnTo>
                  <a:lnTo>
                    <a:pt x="34" y="1302"/>
                  </a:lnTo>
                  <a:cubicBezTo>
                    <a:pt x="1" y="1302"/>
                    <a:pt x="1" y="1335"/>
                    <a:pt x="1" y="1335"/>
                  </a:cubicBezTo>
                  <a:cubicBezTo>
                    <a:pt x="1" y="1368"/>
                    <a:pt x="1" y="1402"/>
                    <a:pt x="1" y="1402"/>
                  </a:cubicBezTo>
                  <a:cubicBezTo>
                    <a:pt x="1" y="1468"/>
                    <a:pt x="34" y="1535"/>
                    <a:pt x="101" y="1535"/>
                  </a:cubicBezTo>
                  <a:cubicBezTo>
                    <a:pt x="118" y="1552"/>
                    <a:pt x="134" y="1560"/>
                    <a:pt x="151" y="1560"/>
                  </a:cubicBezTo>
                  <a:cubicBezTo>
                    <a:pt x="168" y="1560"/>
                    <a:pt x="184" y="1552"/>
                    <a:pt x="201" y="1535"/>
                  </a:cubicBezTo>
                  <a:cubicBezTo>
                    <a:pt x="268" y="1535"/>
                    <a:pt x="301" y="1535"/>
                    <a:pt x="368" y="1502"/>
                  </a:cubicBezTo>
                  <a:cubicBezTo>
                    <a:pt x="401" y="1468"/>
                    <a:pt x="468" y="1435"/>
                    <a:pt x="501" y="1368"/>
                  </a:cubicBezTo>
                  <a:cubicBezTo>
                    <a:pt x="535" y="1335"/>
                    <a:pt x="568" y="1268"/>
                    <a:pt x="601" y="1235"/>
                  </a:cubicBezTo>
                  <a:cubicBezTo>
                    <a:pt x="635" y="1168"/>
                    <a:pt x="668" y="1101"/>
                    <a:pt x="701" y="1035"/>
                  </a:cubicBezTo>
                  <a:cubicBezTo>
                    <a:pt x="701" y="1001"/>
                    <a:pt x="701" y="935"/>
                    <a:pt x="701" y="868"/>
                  </a:cubicBezTo>
                  <a:cubicBezTo>
                    <a:pt x="701" y="835"/>
                    <a:pt x="701" y="801"/>
                    <a:pt x="701" y="768"/>
                  </a:cubicBezTo>
                  <a:cubicBezTo>
                    <a:pt x="701" y="735"/>
                    <a:pt x="668" y="701"/>
                    <a:pt x="668" y="668"/>
                  </a:cubicBezTo>
                  <a:cubicBezTo>
                    <a:pt x="635" y="668"/>
                    <a:pt x="601" y="634"/>
                    <a:pt x="568" y="634"/>
                  </a:cubicBezTo>
                  <a:lnTo>
                    <a:pt x="434" y="634"/>
                  </a:lnTo>
                  <a:lnTo>
                    <a:pt x="334" y="668"/>
                  </a:lnTo>
                  <a:lnTo>
                    <a:pt x="234" y="668"/>
                  </a:lnTo>
                  <a:cubicBezTo>
                    <a:pt x="201" y="668"/>
                    <a:pt x="201" y="634"/>
                    <a:pt x="201" y="634"/>
                  </a:cubicBezTo>
                  <a:cubicBezTo>
                    <a:pt x="201" y="601"/>
                    <a:pt x="201" y="568"/>
                    <a:pt x="201" y="568"/>
                  </a:cubicBezTo>
                  <a:cubicBezTo>
                    <a:pt x="201" y="501"/>
                    <a:pt x="201" y="434"/>
                    <a:pt x="234" y="401"/>
                  </a:cubicBezTo>
                  <a:cubicBezTo>
                    <a:pt x="268" y="368"/>
                    <a:pt x="334" y="301"/>
                    <a:pt x="368" y="301"/>
                  </a:cubicBezTo>
                  <a:cubicBezTo>
                    <a:pt x="401" y="268"/>
                    <a:pt x="434" y="234"/>
                    <a:pt x="501" y="234"/>
                  </a:cubicBezTo>
                  <a:cubicBezTo>
                    <a:pt x="535" y="234"/>
                    <a:pt x="535" y="268"/>
                    <a:pt x="568" y="268"/>
                  </a:cubicBezTo>
                  <a:cubicBezTo>
                    <a:pt x="568" y="284"/>
                    <a:pt x="568" y="293"/>
                    <a:pt x="572" y="293"/>
                  </a:cubicBezTo>
                  <a:cubicBezTo>
                    <a:pt x="576" y="293"/>
                    <a:pt x="585" y="284"/>
                    <a:pt x="601" y="268"/>
                  </a:cubicBezTo>
                  <a:lnTo>
                    <a:pt x="668" y="234"/>
                  </a:lnTo>
                  <a:cubicBezTo>
                    <a:pt x="668" y="234"/>
                    <a:pt x="701" y="234"/>
                    <a:pt x="701" y="201"/>
                  </a:cubicBezTo>
                  <a:cubicBezTo>
                    <a:pt x="701" y="201"/>
                    <a:pt x="701" y="167"/>
                    <a:pt x="701" y="167"/>
                  </a:cubicBezTo>
                  <a:cubicBezTo>
                    <a:pt x="701" y="134"/>
                    <a:pt x="701" y="101"/>
                    <a:pt x="668" y="67"/>
                  </a:cubicBezTo>
                  <a:cubicBezTo>
                    <a:pt x="668" y="34"/>
                    <a:pt x="635" y="34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6"/>
            <p:cNvSpPr/>
            <p:nvPr/>
          </p:nvSpPr>
          <p:spPr>
            <a:xfrm>
              <a:off x="2927250" y="3102675"/>
              <a:ext cx="24225" cy="54000"/>
            </a:xfrm>
            <a:custGeom>
              <a:avLst/>
              <a:gdLst/>
              <a:ahLst/>
              <a:cxnLst/>
              <a:rect l="l" t="t" r="r" b="b"/>
              <a:pathLst>
                <a:path w="969" h="2160" extrusionOk="0">
                  <a:moveTo>
                    <a:pt x="635" y="267"/>
                  </a:moveTo>
                  <a:cubicBezTo>
                    <a:pt x="668" y="267"/>
                    <a:pt x="701" y="267"/>
                    <a:pt x="735" y="300"/>
                  </a:cubicBezTo>
                  <a:cubicBezTo>
                    <a:pt x="768" y="334"/>
                    <a:pt x="768" y="400"/>
                    <a:pt x="802" y="434"/>
                  </a:cubicBezTo>
                  <a:cubicBezTo>
                    <a:pt x="802" y="500"/>
                    <a:pt x="802" y="567"/>
                    <a:pt x="802" y="600"/>
                  </a:cubicBezTo>
                  <a:lnTo>
                    <a:pt x="802" y="1001"/>
                  </a:lnTo>
                  <a:cubicBezTo>
                    <a:pt x="802" y="1067"/>
                    <a:pt x="802" y="1134"/>
                    <a:pt x="802" y="1201"/>
                  </a:cubicBezTo>
                  <a:cubicBezTo>
                    <a:pt x="768" y="1268"/>
                    <a:pt x="768" y="1334"/>
                    <a:pt x="735" y="1368"/>
                  </a:cubicBezTo>
                  <a:cubicBezTo>
                    <a:pt x="701" y="1434"/>
                    <a:pt x="668" y="1501"/>
                    <a:pt x="635" y="1534"/>
                  </a:cubicBezTo>
                  <a:cubicBezTo>
                    <a:pt x="601" y="1601"/>
                    <a:pt x="535" y="1635"/>
                    <a:pt x="501" y="1668"/>
                  </a:cubicBezTo>
                  <a:lnTo>
                    <a:pt x="201" y="1835"/>
                  </a:lnTo>
                  <a:lnTo>
                    <a:pt x="201" y="467"/>
                  </a:lnTo>
                  <a:lnTo>
                    <a:pt x="468" y="300"/>
                  </a:lnTo>
                  <a:cubicBezTo>
                    <a:pt x="535" y="267"/>
                    <a:pt x="568" y="267"/>
                    <a:pt x="635" y="267"/>
                  </a:cubicBezTo>
                  <a:close/>
                  <a:moveTo>
                    <a:pt x="635" y="0"/>
                  </a:moveTo>
                  <a:cubicBezTo>
                    <a:pt x="568" y="0"/>
                    <a:pt x="501" y="33"/>
                    <a:pt x="435" y="67"/>
                  </a:cubicBezTo>
                  <a:lnTo>
                    <a:pt x="68" y="300"/>
                  </a:lnTo>
                  <a:cubicBezTo>
                    <a:pt x="34" y="300"/>
                    <a:pt x="34" y="334"/>
                    <a:pt x="34" y="334"/>
                  </a:cubicBezTo>
                  <a:cubicBezTo>
                    <a:pt x="34" y="367"/>
                    <a:pt x="34" y="367"/>
                    <a:pt x="34" y="400"/>
                  </a:cubicBezTo>
                  <a:lnTo>
                    <a:pt x="34" y="2102"/>
                  </a:lnTo>
                  <a:cubicBezTo>
                    <a:pt x="1" y="2135"/>
                    <a:pt x="1" y="2135"/>
                    <a:pt x="34" y="2135"/>
                  </a:cubicBezTo>
                  <a:cubicBezTo>
                    <a:pt x="34" y="2152"/>
                    <a:pt x="34" y="2160"/>
                    <a:pt x="38" y="2160"/>
                  </a:cubicBezTo>
                  <a:cubicBezTo>
                    <a:pt x="43" y="2160"/>
                    <a:pt x="51" y="2152"/>
                    <a:pt x="68" y="2135"/>
                  </a:cubicBezTo>
                  <a:lnTo>
                    <a:pt x="468" y="1901"/>
                  </a:lnTo>
                  <a:cubicBezTo>
                    <a:pt x="535" y="1868"/>
                    <a:pt x="601" y="1801"/>
                    <a:pt x="668" y="1768"/>
                  </a:cubicBezTo>
                  <a:cubicBezTo>
                    <a:pt x="735" y="1668"/>
                    <a:pt x="768" y="1601"/>
                    <a:pt x="835" y="1534"/>
                  </a:cubicBezTo>
                  <a:cubicBezTo>
                    <a:pt x="868" y="1434"/>
                    <a:pt x="902" y="1334"/>
                    <a:pt x="935" y="1234"/>
                  </a:cubicBezTo>
                  <a:cubicBezTo>
                    <a:pt x="935" y="1134"/>
                    <a:pt x="968" y="1034"/>
                    <a:pt x="968" y="934"/>
                  </a:cubicBezTo>
                  <a:lnTo>
                    <a:pt x="968" y="500"/>
                  </a:lnTo>
                  <a:cubicBezTo>
                    <a:pt x="935" y="400"/>
                    <a:pt x="935" y="300"/>
                    <a:pt x="902" y="234"/>
                  </a:cubicBezTo>
                  <a:cubicBezTo>
                    <a:pt x="868" y="167"/>
                    <a:pt x="835" y="100"/>
                    <a:pt x="802" y="67"/>
                  </a:cubicBezTo>
                  <a:cubicBezTo>
                    <a:pt x="768" y="33"/>
                    <a:pt x="701" y="0"/>
                    <a:pt x="6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6"/>
            <p:cNvSpPr/>
            <p:nvPr/>
          </p:nvSpPr>
          <p:spPr>
            <a:xfrm>
              <a:off x="2957275" y="3091825"/>
              <a:ext cx="4200" cy="48400"/>
            </a:xfrm>
            <a:custGeom>
              <a:avLst/>
              <a:gdLst/>
              <a:ahLst/>
              <a:cxnLst/>
              <a:rect l="l" t="t" r="r" b="b"/>
              <a:pathLst>
                <a:path w="168" h="1936" extrusionOk="0">
                  <a:moveTo>
                    <a:pt x="134" y="0"/>
                  </a:moveTo>
                  <a:lnTo>
                    <a:pt x="34" y="67"/>
                  </a:lnTo>
                  <a:cubicBezTo>
                    <a:pt x="1" y="67"/>
                    <a:pt x="1" y="67"/>
                    <a:pt x="1" y="100"/>
                  </a:cubicBezTo>
                  <a:cubicBezTo>
                    <a:pt x="1" y="100"/>
                    <a:pt x="1" y="134"/>
                    <a:pt x="1" y="167"/>
                  </a:cubicBezTo>
                  <a:lnTo>
                    <a:pt x="1" y="301"/>
                  </a:lnTo>
                  <a:cubicBezTo>
                    <a:pt x="1" y="334"/>
                    <a:pt x="1" y="334"/>
                    <a:pt x="1" y="334"/>
                  </a:cubicBezTo>
                  <a:cubicBezTo>
                    <a:pt x="1" y="351"/>
                    <a:pt x="1" y="359"/>
                    <a:pt x="5" y="359"/>
                  </a:cubicBezTo>
                  <a:cubicBezTo>
                    <a:pt x="9" y="359"/>
                    <a:pt x="17" y="351"/>
                    <a:pt x="34" y="334"/>
                  </a:cubicBezTo>
                  <a:lnTo>
                    <a:pt x="134" y="301"/>
                  </a:lnTo>
                  <a:cubicBezTo>
                    <a:pt x="134" y="301"/>
                    <a:pt x="134" y="267"/>
                    <a:pt x="168" y="267"/>
                  </a:cubicBezTo>
                  <a:cubicBezTo>
                    <a:pt x="168" y="234"/>
                    <a:pt x="168" y="201"/>
                    <a:pt x="168" y="201"/>
                  </a:cubicBezTo>
                  <a:lnTo>
                    <a:pt x="168" y="34"/>
                  </a:lnTo>
                  <a:cubicBezTo>
                    <a:pt x="168" y="34"/>
                    <a:pt x="168" y="0"/>
                    <a:pt x="168" y="0"/>
                  </a:cubicBezTo>
                  <a:close/>
                  <a:moveTo>
                    <a:pt x="134" y="501"/>
                  </a:moveTo>
                  <a:lnTo>
                    <a:pt x="68" y="534"/>
                  </a:lnTo>
                  <a:cubicBezTo>
                    <a:pt x="34" y="534"/>
                    <a:pt x="34" y="567"/>
                    <a:pt x="34" y="567"/>
                  </a:cubicBezTo>
                  <a:cubicBezTo>
                    <a:pt x="34" y="601"/>
                    <a:pt x="34" y="601"/>
                    <a:pt x="34" y="634"/>
                  </a:cubicBezTo>
                  <a:lnTo>
                    <a:pt x="34" y="1868"/>
                  </a:lnTo>
                  <a:cubicBezTo>
                    <a:pt x="34" y="1902"/>
                    <a:pt x="34" y="1902"/>
                    <a:pt x="34" y="1935"/>
                  </a:cubicBezTo>
                  <a:lnTo>
                    <a:pt x="68" y="1935"/>
                  </a:lnTo>
                  <a:lnTo>
                    <a:pt x="134" y="1902"/>
                  </a:lnTo>
                  <a:cubicBezTo>
                    <a:pt x="134" y="1868"/>
                    <a:pt x="134" y="1868"/>
                    <a:pt x="168" y="1835"/>
                  </a:cubicBezTo>
                  <a:cubicBezTo>
                    <a:pt x="168" y="1835"/>
                    <a:pt x="168" y="1802"/>
                    <a:pt x="168" y="1802"/>
                  </a:cubicBezTo>
                  <a:lnTo>
                    <a:pt x="168" y="534"/>
                  </a:lnTo>
                  <a:cubicBezTo>
                    <a:pt x="168" y="534"/>
                    <a:pt x="168" y="501"/>
                    <a:pt x="168" y="5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6"/>
            <p:cNvSpPr/>
            <p:nvPr/>
          </p:nvSpPr>
          <p:spPr>
            <a:xfrm>
              <a:off x="2965625" y="3093500"/>
              <a:ext cx="18375" cy="39200"/>
            </a:xfrm>
            <a:custGeom>
              <a:avLst/>
              <a:gdLst/>
              <a:ahLst/>
              <a:cxnLst/>
              <a:rect l="l" t="t" r="r" b="b"/>
              <a:pathLst>
                <a:path w="735" h="1568" extrusionOk="0">
                  <a:moveTo>
                    <a:pt x="534" y="0"/>
                  </a:moveTo>
                  <a:cubicBezTo>
                    <a:pt x="467" y="33"/>
                    <a:pt x="434" y="33"/>
                    <a:pt x="367" y="67"/>
                  </a:cubicBezTo>
                  <a:cubicBezTo>
                    <a:pt x="334" y="100"/>
                    <a:pt x="267" y="134"/>
                    <a:pt x="234" y="167"/>
                  </a:cubicBezTo>
                  <a:cubicBezTo>
                    <a:pt x="201" y="234"/>
                    <a:pt x="167" y="267"/>
                    <a:pt x="134" y="334"/>
                  </a:cubicBezTo>
                  <a:cubicBezTo>
                    <a:pt x="100" y="367"/>
                    <a:pt x="67" y="434"/>
                    <a:pt x="67" y="500"/>
                  </a:cubicBezTo>
                  <a:cubicBezTo>
                    <a:pt x="34" y="534"/>
                    <a:pt x="34" y="601"/>
                    <a:pt x="34" y="667"/>
                  </a:cubicBezTo>
                  <a:cubicBezTo>
                    <a:pt x="34" y="734"/>
                    <a:pt x="67" y="801"/>
                    <a:pt x="100" y="867"/>
                  </a:cubicBezTo>
                  <a:cubicBezTo>
                    <a:pt x="124" y="891"/>
                    <a:pt x="164" y="915"/>
                    <a:pt x="221" y="915"/>
                  </a:cubicBezTo>
                  <a:cubicBezTo>
                    <a:pt x="245" y="915"/>
                    <a:pt x="271" y="911"/>
                    <a:pt x="301" y="901"/>
                  </a:cubicBezTo>
                  <a:lnTo>
                    <a:pt x="434" y="867"/>
                  </a:lnTo>
                  <a:lnTo>
                    <a:pt x="534" y="867"/>
                  </a:lnTo>
                  <a:cubicBezTo>
                    <a:pt x="534" y="867"/>
                    <a:pt x="567" y="867"/>
                    <a:pt x="567" y="901"/>
                  </a:cubicBezTo>
                  <a:cubicBezTo>
                    <a:pt x="567" y="934"/>
                    <a:pt x="567" y="934"/>
                    <a:pt x="567" y="967"/>
                  </a:cubicBezTo>
                  <a:cubicBezTo>
                    <a:pt x="567" y="1001"/>
                    <a:pt x="567" y="1034"/>
                    <a:pt x="534" y="1068"/>
                  </a:cubicBezTo>
                  <a:cubicBezTo>
                    <a:pt x="534" y="1101"/>
                    <a:pt x="534" y="1134"/>
                    <a:pt x="501" y="1168"/>
                  </a:cubicBezTo>
                  <a:lnTo>
                    <a:pt x="434" y="1234"/>
                  </a:lnTo>
                  <a:cubicBezTo>
                    <a:pt x="401" y="1234"/>
                    <a:pt x="401" y="1268"/>
                    <a:pt x="367" y="1268"/>
                  </a:cubicBezTo>
                  <a:cubicBezTo>
                    <a:pt x="334" y="1301"/>
                    <a:pt x="267" y="1334"/>
                    <a:pt x="234" y="1334"/>
                  </a:cubicBezTo>
                  <a:cubicBezTo>
                    <a:pt x="201" y="1334"/>
                    <a:pt x="167" y="1301"/>
                    <a:pt x="167" y="1268"/>
                  </a:cubicBezTo>
                  <a:lnTo>
                    <a:pt x="100" y="1268"/>
                  </a:lnTo>
                  <a:lnTo>
                    <a:pt x="34" y="1301"/>
                  </a:lnTo>
                  <a:cubicBezTo>
                    <a:pt x="34" y="1334"/>
                    <a:pt x="34" y="1334"/>
                    <a:pt x="0" y="1368"/>
                  </a:cubicBezTo>
                  <a:cubicBezTo>
                    <a:pt x="0" y="1368"/>
                    <a:pt x="0" y="1401"/>
                    <a:pt x="0" y="1401"/>
                  </a:cubicBezTo>
                  <a:cubicBezTo>
                    <a:pt x="0" y="1434"/>
                    <a:pt x="34" y="1468"/>
                    <a:pt x="34" y="1501"/>
                  </a:cubicBezTo>
                  <a:cubicBezTo>
                    <a:pt x="67" y="1535"/>
                    <a:pt x="67" y="1535"/>
                    <a:pt x="100" y="1568"/>
                  </a:cubicBezTo>
                  <a:lnTo>
                    <a:pt x="234" y="1568"/>
                  </a:lnTo>
                  <a:cubicBezTo>
                    <a:pt x="267" y="1535"/>
                    <a:pt x="334" y="1535"/>
                    <a:pt x="367" y="1501"/>
                  </a:cubicBezTo>
                  <a:cubicBezTo>
                    <a:pt x="434" y="1468"/>
                    <a:pt x="467" y="1434"/>
                    <a:pt x="534" y="1368"/>
                  </a:cubicBezTo>
                  <a:cubicBezTo>
                    <a:pt x="567" y="1334"/>
                    <a:pt x="601" y="1268"/>
                    <a:pt x="634" y="1234"/>
                  </a:cubicBezTo>
                  <a:cubicBezTo>
                    <a:pt x="668" y="1168"/>
                    <a:pt x="701" y="1101"/>
                    <a:pt x="701" y="1068"/>
                  </a:cubicBezTo>
                  <a:cubicBezTo>
                    <a:pt x="734" y="1001"/>
                    <a:pt x="734" y="934"/>
                    <a:pt x="734" y="867"/>
                  </a:cubicBezTo>
                  <a:cubicBezTo>
                    <a:pt x="734" y="834"/>
                    <a:pt x="734" y="801"/>
                    <a:pt x="734" y="767"/>
                  </a:cubicBezTo>
                  <a:cubicBezTo>
                    <a:pt x="734" y="734"/>
                    <a:pt x="701" y="701"/>
                    <a:pt x="701" y="667"/>
                  </a:cubicBezTo>
                  <a:cubicBezTo>
                    <a:pt x="668" y="634"/>
                    <a:pt x="634" y="634"/>
                    <a:pt x="601" y="634"/>
                  </a:cubicBezTo>
                  <a:lnTo>
                    <a:pt x="467" y="634"/>
                  </a:lnTo>
                  <a:lnTo>
                    <a:pt x="334" y="667"/>
                  </a:lnTo>
                  <a:lnTo>
                    <a:pt x="267" y="667"/>
                  </a:lnTo>
                  <a:cubicBezTo>
                    <a:pt x="234" y="667"/>
                    <a:pt x="234" y="634"/>
                    <a:pt x="201" y="634"/>
                  </a:cubicBezTo>
                  <a:cubicBezTo>
                    <a:pt x="201" y="601"/>
                    <a:pt x="201" y="567"/>
                    <a:pt x="201" y="567"/>
                  </a:cubicBezTo>
                  <a:cubicBezTo>
                    <a:pt x="201" y="500"/>
                    <a:pt x="234" y="467"/>
                    <a:pt x="267" y="400"/>
                  </a:cubicBezTo>
                  <a:cubicBezTo>
                    <a:pt x="301" y="367"/>
                    <a:pt x="334" y="300"/>
                    <a:pt x="401" y="300"/>
                  </a:cubicBezTo>
                  <a:cubicBezTo>
                    <a:pt x="434" y="267"/>
                    <a:pt x="467" y="267"/>
                    <a:pt x="501" y="267"/>
                  </a:cubicBezTo>
                  <a:cubicBezTo>
                    <a:pt x="512" y="256"/>
                    <a:pt x="523" y="252"/>
                    <a:pt x="533" y="252"/>
                  </a:cubicBezTo>
                  <a:cubicBezTo>
                    <a:pt x="553" y="252"/>
                    <a:pt x="567" y="267"/>
                    <a:pt x="567" y="267"/>
                  </a:cubicBezTo>
                  <a:cubicBezTo>
                    <a:pt x="584" y="284"/>
                    <a:pt x="592" y="292"/>
                    <a:pt x="597" y="292"/>
                  </a:cubicBezTo>
                  <a:cubicBezTo>
                    <a:pt x="601" y="292"/>
                    <a:pt x="601" y="284"/>
                    <a:pt x="601" y="267"/>
                  </a:cubicBezTo>
                  <a:lnTo>
                    <a:pt x="701" y="267"/>
                  </a:lnTo>
                  <a:cubicBezTo>
                    <a:pt x="701" y="234"/>
                    <a:pt x="701" y="234"/>
                    <a:pt x="734" y="200"/>
                  </a:cubicBezTo>
                  <a:cubicBezTo>
                    <a:pt x="734" y="200"/>
                    <a:pt x="734" y="167"/>
                    <a:pt x="734" y="167"/>
                  </a:cubicBezTo>
                  <a:cubicBezTo>
                    <a:pt x="734" y="134"/>
                    <a:pt x="701" y="100"/>
                    <a:pt x="701" y="67"/>
                  </a:cubicBezTo>
                  <a:cubicBezTo>
                    <a:pt x="668" y="33"/>
                    <a:pt x="668" y="33"/>
                    <a:pt x="6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6"/>
            <p:cNvSpPr/>
            <p:nvPr/>
          </p:nvSpPr>
          <p:spPr>
            <a:xfrm>
              <a:off x="2987300" y="3080150"/>
              <a:ext cx="20050" cy="38375"/>
            </a:xfrm>
            <a:custGeom>
              <a:avLst/>
              <a:gdLst/>
              <a:ahLst/>
              <a:cxnLst/>
              <a:rect l="l" t="t" r="r" b="b"/>
              <a:pathLst>
                <a:path w="802" h="1535" extrusionOk="0">
                  <a:moveTo>
                    <a:pt x="568" y="0"/>
                  </a:moveTo>
                  <a:cubicBezTo>
                    <a:pt x="534" y="34"/>
                    <a:pt x="468" y="34"/>
                    <a:pt x="401" y="67"/>
                  </a:cubicBezTo>
                  <a:cubicBezTo>
                    <a:pt x="334" y="100"/>
                    <a:pt x="301" y="167"/>
                    <a:pt x="234" y="201"/>
                  </a:cubicBezTo>
                  <a:cubicBezTo>
                    <a:pt x="201" y="267"/>
                    <a:pt x="167" y="334"/>
                    <a:pt x="134" y="401"/>
                  </a:cubicBezTo>
                  <a:cubicBezTo>
                    <a:pt x="101" y="501"/>
                    <a:pt x="67" y="567"/>
                    <a:pt x="34" y="668"/>
                  </a:cubicBezTo>
                  <a:cubicBezTo>
                    <a:pt x="34" y="734"/>
                    <a:pt x="34" y="834"/>
                    <a:pt x="1" y="901"/>
                  </a:cubicBezTo>
                  <a:cubicBezTo>
                    <a:pt x="1" y="934"/>
                    <a:pt x="1" y="968"/>
                    <a:pt x="1" y="1034"/>
                  </a:cubicBezTo>
                  <a:cubicBezTo>
                    <a:pt x="1" y="1068"/>
                    <a:pt x="1" y="1101"/>
                    <a:pt x="1" y="1135"/>
                  </a:cubicBezTo>
                  <a:cubicBezTo>
                    <a:pt x="1" y="1201"/>
                    <a:pt x="34" y="1268"/>
                    <a:pt x="34" y="1335"/>
                  </a:cubicBezTo>
                  <a:cubicBezTo>
                    <a:pt x="67" y="1401"/>
                    <a:pt x="101" y="1435"/>
                    <a:pt x="134" y="1501"/>
                  </a:cubicBezTo>
                  <a:cubicBezTo>
                    <a:pt x="167" y="1535"/>
                    <a:pt x="201" y="1535"/>
                    <a:pt x="234" y="1535"/>
                  </a:cubicBezTo>
                  <a:cubicBezTo>
                    <a:pt x="301" y="1535"/>
                    <a:pt x="368" y="1535"/>
                    <a:pt x="401" y="1501"/>
                  </a:cubicBezTo>
                  <a:cubicBezTo>
                    <a:pt x="468" y="1468"/>
                    <a:pt x="534" y="1401"/>
                    <a:pt x="568" y="1368"/>
                  </a:cubicBezTo>
                  <a:cubicBezTo>
                    <a:pt x="634" y="1301"/>
                    <a:pt x="668" y="1235"/>
                    <a:pt x="701" y="1168"/>
                  </a:cubicBezTo>
                  <a:cubicBezTo>
                    <a:pt x="735" y="1101"/>
                    <a:pt x="768" y="1068"/>
                    <a:pt x="768" y="1001"/>
                  </a:cubicBezTo>
                  <a:cubicBezTo>
                    <a:pt x="801" y="934"/>
                    <a:pt x="801" y="901"/>
                    <a:pt x="801" y="834"/>
                  </a:cubicBezTo>
                  <a:cubicBezTo>
                    <a:pt x="801" y="834"/>
                    <a:pt x="801" y="801"/>
                    <a:pt x="801" y="801"/>
                  </a:cubicBezTo>
                  <a:lnTo>
                    <a:pt x="768" y="801"/>
                  </a:lnTo>
                  <a:lnTo>
                    <a:pt x="701" y="834"/>
                  </a:lnTo>
                  <a:cubicBezTo>
                    <a:pt x="701" y="834"/>
                    <a:pt x="701" y="834"/>
                    <a:pt x="701" y="868"/>
                  </a:cubicBezTo>
                  <a:cubicBezTo>
                    <a:pt x="668" y="868"/>
                    <a:pt x="668" y="901"/>
                    <a:pt x="668" y="934"/>
                  </a:cubicBezTo>
                  <a:cubicBezTo>
                    <a:pt x="634" y="1001"/>
                    <a:pt x="601" y="1068"/>
                    <a:pt x="568" y="1135"/>
                  </a:cubicBezTo>
                  <a:cubicBezTo>
                    <a:pt x="534" y="1201"/>
                    <a:pt x="468" y="1235"/>
                    <a:pt x="434" y="1268"/>
                  </a:cubicBezTo>
                  <a:cubicBezTo>
                    <a:pt x="401" y="1268"/>
                    <a:pt x="368" y="1301"/>
                    <a:pt x="334" y="1301"/>
                  </a:cubicBezTo>
                  <a:cubicBezTo>
                    <a:pt x="301" y="1301"/>
                    <a:pt x="301" y="1301"/>
                    <a:pt x="268" y="1268"/>
                  </a:cubicBezTo>
                  <a:cubicBezTo>
                    <a:pt x="234" y="1235"/>
                    <a:pt x="234" y="1201"/>
                    <a:pt x="201" y="1168"/>
                  </a:cubicBezTo>
                  <a:cubicBezTo>
                    <a:pt x="201" y="1135"/>
                    <a:pt x="167" y="1068"/>
                    <a:pt x="167" y="1034"/>
                  </a:cubicBezTo>
                  <a:cubicBezTo>
                    <a:pt x="167" y="968"/>
                    <a:pt x="167" y="901"/>
                    <a:pt x="167" y="834"/>
                  </a:cubicBezTo>
                  <a:cubicBezTo>
                    <a:pt x="167" y="768"/>
                    <a:pt x="201" y="701"/>
                    <a:pt x="201" y="634"/>
                  </a:cubicBezTo>
                  <a:cubicBezTo>
                    <a:pt x="234" y="567"/>
                    <a:pt x="234" y="534"/>
                    <a:pt x="268" y="467"/>
                  </a:cubicBezTo>
                  <a:cubicBezTo>
                    <a:pt x="301" y="434"/>
                    <a:pt x="301" y="401"/>
                    <a:pt x="334" y="367"/>
                  </a:cubicBezTo>
                  <a:cubicBezTo>
                    <a:pt x="368" y="334"/>
                    <a:pt x="401" y="301"/>
                    <a:pt x="434" y="301"/>
                  </a:cubicBezTo>
                  <a:cubicBezTo>
                    <a:pt x="468" y="267"/>
                    <a:pt x="534" y="267"/>
                    <a:pt x="568" y="267"/>
                  </a:cubicBezTo>
                  <a:cubicBezTo>
                    <a:pt x="601" y="267"/>
                    <a:pt x="634" y="334"/>
                    <a:pt x="668" y="367"/>
                  </a:cubicBezTo>
                  <a:cubicBezTo>
                    <a:pt x="701" y="401"/>
                    <a:pt x="668" y="401"/>
                    <a:pt x="701" y="401"/>
                  </a:cubicBezTo>
                  <a:lnTo>
                    <a:pt x="768" y="367"/>
                  </a:lnTo>
                  <a:cubicBezTo>
                    <a:pt x="801" y="367"/>
                    <a:pt x="801" y="334"/>
                    <a:pt x="801" y="334"/>
                  </a:cubicBezTo>
                  <a:cubicBezTo>
                    <a:pt x="801" y="334"/>
                    <a:pt x="801" y="301"/>
                    <a:pt x="801" y="267"/>
                  </a:cubicBezTo>
                  <a:cubicBezTo>
                    <a:pt x="801" y="234"/>
                    <a:pt x="801" y="201"/>
                    <a:pt x="768" y="167"/>
                  </a:cubicBezTo>
                  <a:cubicBezTo>
                    <a:pt x="768" y="134"/>
                    <a:pt x="735" y="100"/>
                    <a:pt x="701" y="67"/>
                  </a:cubicBezTo>
                  <a:cubicBezTo>
                    <a:pt x="668" y="34"/>
                    <a:pt x="634" y="34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6"/>
            <p:cNvSpPr/>
            <p:nvPr/>
          </p:nvSpPr>
          <p:spPr>
            <a:xfrm>
              <a:off x="3011500" y="3066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634" y="268"/>
                  </a:moveTo>
                  <a:cubicBezTo>
                    <a:pt x="634" y="301"/>
                    <a:pt x="667" y="334"/>
                    <a:pt x="667" y="368"/>
                  </a:cubicBezTo>
                  <a:cubicBezTo>
                    <a:pt x="667" y="401"/>
                    <a:pt x="667" y="468"/>
                    <a:pt x="667" y="501"/>
                  </a:cubicBezTo>
                  <a:lnTo>
                    <a:pt x="667" y="634"/>
                  </a:lnTo>
                  <a:lnTo>
                    <a:pt x="667" y="735"/>
                  </a:lnTo>
                  <a:cubicBezTo>
                    <a:pt x="667" y="801"/>
                    <a:pt x="667" y="835"/>
                    <a:pt x="667" y="901"/>
                  </a:cubicBezTo>
                  <a:cubicBezTo>
                    <a:pt x="634" y="968"/>
                    <a:pt x="634" y="1001"/>
                    <a:pt x="600" y="1068"/>
                  </a:cubicBezTo>
                  <a:cubicBezTo>
                    <a:pt x="600" y="1101"/>
                    <a:pt x="567" y="1135"/>
                    <a:pt x="534" y="1168"/>
                  </a:cubicBezTo>
                  <a:cubicBezTo>
                    <a:pt x="500" y="1202"/>
                    <a:pt x="467" y="1235"/>
                    <a:pt x="434" y="1268"/>
                  </a:cubicBezTo>
                  <a:cubicBezTo>
                    <a:pt x="400" y="1302"/>
                    <a:pt x="367" y="1302"/>
                    <a:pt x="334" y="1302"/>
                  </a:cubicBezTo>
                  <a:cubicBezTo>
                    <a:pt x="300" y="1302"/>
                    <a:pt x="267" y="1302"/>
                    <a:pt x="267" y="1268"/>
                  </a:cubicBezTo>
                  <a:cubicBezTo>
                    <a:pt x="234" y="1235"/>
                    <a:pt x="200" y="1202"/>
                    <a:pt x="200" y="1168"/>
                  </a:cubicBezTo>
                  <a:cubicBezTo>
                    <a:pt x="200" y="1135"/>
                    <a:pt x="200" y="1068"/>
                    <a:pt x="200" y="1035"/>
                  </a:cubicBezTo>
                  <a:cubicBezTo>
                    <a:pt x="200" y="1001"/>
                    <a:pt x="200" y="968"/>
                    <a:pt x="200" y="935"/>
                  </a:cubicBezTo>
                  <a:cubicBezTo>
                    <a:pt x="200" y="901"/>
                    <a:pt x="200" y="868"/>
                    <a:pt x="200" y="835"/>
                  </a:cubicBezTo>
                  <a:cubicBezTo>
                    <a:pt x="200" y="768"/>
                    <a:pt x="200" y="701"/>
                    <a:pt x="200" y="668"/>
                  </a:cubicBezTo>
                  <a:cubicBezTo>
                    <a:pt x="200" y="601"/>
                    <a:pt x="234" y="568"/>
                    <a:pt x="267" y="501"/>
                  </a:cubicBezTo>
                  <a:cubicBezTo>
                    <a:pt x="267" y="468"/>
                    <a:pt x="300" y="434"/>
                    <a:pt x="334" y="401"/>
                  </a:cubicBezTo>
                  <a:cubicBezTo>
                    <a:pt x="367" y="368"/>
                    <a:pt x="400" y="334"/>
                    <a:pt x="434" y="301"/>
                  </a:cubicBezTo>
                  <a:cubicBezTo>
                    <a:pt x="467" y="268"/>
                    <a:pt x="500" y="268"/>
                    <a:pt x="534" y="268"/>
                  </a:cubicBezTo>
                  <a:close/>
                  <a:moveTo>
                    <a:pt x="567" y="1"/>
                  </a:moveTo>
                  <a:cubicBezTo>
                    <a:pt x="534" y="1"/>
                    <a:pt x="467" y="34"/>
                    <a:pt x="434" y="67"/>
                  </a:cubicBezTo>
                  <a:cubicBezTo>
                    <a:pt x="367" y="101"/>
                    <a:pt x="300" y="134"/>
                    <a:pt x="267" y="201"/>
                  </a:cubicBezTo>
                  <a:cubicBezTo>
                    <a:pt x="200" y="234"/>
                    <a:pt x="167" y="301"/>
                    <a:pt x="133" y="368"/>
                  </a:cubicBezTo>
                  <a:cubicBezTo>
                    <a:pt x="100" y="468"/>
                    <a:pt x="67" y="534"/>
                    <a:pt x="33" y="601"/>
                  </a:cubicBezTo>
                  <a:cubicBezTo>
                    <a:pt x="33" y="701"/>
                    <a:pt x="0" y="801"/>
                    <a:pt x="0" y="868"/>
                  </a:cubicBezTo>
                  <a:lnTo>
                    <a:pt x="0" y="935"/>
                  </a:lnTo>
                  <a:cubicBezTo>
                    <a:pt x="0" y="968"/>
                    <a:pt x="0" y="968"/>
                    <a:pt x="0" y="1001"/>
                  </a:cubicBezTo>
                  <a:cubicBezTo>
                    <a:pt x="0" y="1035"/>
                    <a:pt x="0" y="1035"/>
                    <a:pt x="0" y="1068"/>
                  </a:cubicBezTo>
                  <a:lnTo>
                    <a:pt x="0" y="1135"/>
                  </a:lnTo>
                  <a:cubicBezTo>
                    <a:pt x="0" y="1202"/>
                    <a:pt x="33" y="1268"/>
                    <a:pt x="33" y="1335"/>
                  </a:cubicBezTo>
                  <a:cubicBezTo>
                    <a:pt x="67" y="1402"/>
                    <a:pt x="100" y="1435"/>
                    <a:pt x="133" y="1468"/>
                  </a:cubicBezTo>
                  <a:cubicBezTo>
                    <a:pt x="167" y="1502"/>
                    <a:pt x="200" y="1535"/>
                    <a:pt x="267" y="1535"/>
                  </a:cubicBezTo>
                  <a:cubicBezTo>
                    <a:pt x="300" y="1535"/>
                    <a:pt x="367" y="1502"/>
                    <a:pt x="434" y="1468"/>
                  </a:cubicBezTo>
                  <a:cubicBezTo>
                    <a:pt x="467" y="1435"/>
                    <a:pt x="534" y="1402"/>
                    <a:pt x="567" y="1335"/>
                  </a:cubicBezTo>
                  <a:cubicBezTo>
                    <a:pt x="634" y="1268"/>
                    <a:pt x="667" y="1202"/>
                    <a:pt x="701" y="1135"/>
                  </a:cubicBezTo>
                  <a:cubicBezTo>
                    <a:pt x="734" y="1068"/>
                    <a:pt x="767" y="1001"/>
                    <a:pt x="801" y="901"/>
                  </a:cubicBezTo>
                  <a:cubicBezTo>
                    <a:pt x="801" y="835"/>
                    <a:pt x="834" y="735"/>
                    <a:pt x="834" y="634"/>
                  </a:cubicBezTo>
                  <a:cubicBezTo>
                    <a:pt x="834" y="634"/>
                    <a:pt x="834" y="601"/>
                    <a:pt x="834" y="601"/>
                  </a:cubicBezTo>
                  <a:lnTo>
                    <a:pt x="834" y="468"/>
                  </a:lnTo>
                  <a:cubicBezTo>
                    <a:pt x="834" y="434"/>
                    <a:pt x="834" y="434"/>
                    <a:pt x="834" y="401"/>
                  </a:cubicBezTo>
                  <a:cubicBezTo>
                    <a:pt x="834" y="334"/>
                    <a:pt x="801" y="268"/>
                    <a:pt x="801" y="201"/>
                  </a:cubicBezTo>
                  <a:cubicBezTo>
                    <a:pt x="767" y="134"/>
                    <a:pt x="734" y="101"/>
                    <a:pt x="701" y="34"/>
                  </a:cubicBezTo>
                  <a:cubicBezTo>
                    <a:pt x="667" y="1"/>
                    <a:pt x="634" y="1"/>
                    <a:pt x="5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6"/>
            <p:cNvSpPr/>
            <p:nvPr/>
          </p:nvSpPr>
          <p:spPr>
            <a:xfrm>
              <a:off x="3034850" y="3050125"/>
              <a:ext cx="20850" cy="40050"/>
            </a:xfrm>
            <a:custGeom>
              <a:avLst/>
              <a:gdLst/>
              <a:ahLst/>
              <a:cxnLst/>
              <a:rect l="l" t="t" r="r" b="b"/>
              <a:pathLst>
                <a:path w="834" h="1602" extrusionOk="0">
                  <a:moveTo>
                    <a:pt x="801" y="1"/>
                  </a:moveTo>
                  <a:lnTo>
                    <a:pt x="701" y="34"/>
                  </a:lnTo>
                  <a:cubicBezTo>
                    <a:pt x="701" y="34"/>
                    <a:pt x="701" y="34"/>
                    <a:pt x="667" y="67"/>
                  </a:cubicBezTo>
                  <a:cubicBezTo>
                    <a:pt x="667" y="67"/>
                    <a:pt x="667" y="101"/>
                    <a:pt x="667" y="134"/>
                  </a:cubicBezTo>
                  <a:lnTo>
                    <a:pt x="400" y="1235"/>
                  </a:lnTo>
                  <a:lnTo>
                    <a:pt x="167" y="434"/>
                  </a:lnTo>
                  <a:cubicBezTo>
                    <a:pt x="167" y="401"/>
                    <a:pt x="167" y="401"/>
                    <a:pt x="167" y="401"/>
                  </a:cubicBezTo>
                  <a:lnTo>
                    <a:pt x="100" y="401"/>
                  </a:lnTo>
                  <a:lnTo>
                    <a:pt x="33" y="434"/>
                  </a:lnTo>
                  <a:cubicBezTo>
                    <a:pt x="33" y="434"/>
                    <a:pt x="33" y="434"/>
                    <a:pt x="33" y="468"/>
                  </a:cubicBezTo>
                  <a:cubicBezTo>
                    <a:pt x="0" y="468"/>
                    <a:pt x="0" y="501"/>
                    <a:pt x="33" y="534"/>
                  </a:cubicBezTo>
                  <a:lnTo>
                    <a:pt x="367" y="1568"/>
                  </a:lnTo>
                  <a:cubicBezTo>
                    <a:pt x="367" y="1568"/>
                    <a:pt x="367" y="1568"/>
                    <a:pt x="367" y="1602"/>
                  </a:cubicBezTo>
                  <a:lnTo>
                    <a:pt x="400" y="1602"/>
                  </a:lnTo>
                  <a:lnTo>
                    <a:pt x="434" y="1535"/>
                  </a:lnTo>
                  <a:cubicBezTo>
                    <a:pt x="467" y="1535"/>
                    <a:pt x="467" y="1502"/>
                    <a:pt x="467" y="1502"/>
                  </a:cubicBezTo>
                  <a:cubicBezTo>
                    <a:pt x="467" y="1468"/>
                    <a:pt x="467" y="1468"/>
                    <a:pt x="467" y="1435"/>
                  </a:cubicBezTo>
                  <a:lnTo>
                    <a:pt x="801" y="34"/>
                  </a:lnTo>
                  <a:cubicBezTo>
                    <a:pt x="801" y="1"/>
                    <a:pt x="834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6"/>
            <p:cNvSpPr/>
            <p:nvPr/>
          </p:nvSpPr>
          <p:spPr>
            <a:xfrm>
              <a:off x="3059025" y="3040125"/>
              <a:ext cx="20025" cy="37550"/>
            </a:xfrm>
            <a:custGeom>
              <a:avLst/>
              <a:gdLst/>
              <a:ahLst/>
              <a:cxnLst/>
              <a:rect l="l" t="t" r="r" b="b"/>
              <a:pathLst>
                <a:path w="801" h="1502" extrusionOk="0">
                  <a:moveTo>
                    <a:pt x="472" y="242"/>
                  </a:moveTo>
                  <a:cubicBezTo>
                    <a:pt x="501" y="242"/>
                    <a:pt x="534" y="250"/>
                    <a:pt x="567" y="267"/>
                  </a:cubicBezTo>
                  <a:cubicBezTo>
                    <a:pt x="601" y="334"/>
                    <a:pt x="634" y="401"/>
                    <a:pt x="634" y="501"/>
                  </a:cubicBezTo>
                  <a:lnTo>
                    <a:pt x="134" y="767"/>
                  </a:lnTo>
                  <a:cubicBezTo>
                    <a:pt x="134" y="701"/>
                    <a:pt x="167" y="667"/>
                    <a:pt x="167" y="601"/>
                  </a:cubicBezTo>
                  <a:cubicBezTo>
                    <a:pt x="167" y="567"/>
                    <a:pt x="201" y="501"/>
                    <a:pt x="234" y="467"/>
                  </a:cubicBezTo>
                  <a:cubicBezTo>
                    <a:pt x="234" y="434"/>
                    <a:pt x="267" y="367"/>
                    <a:pt x="301" y="334"/>
                  </a:cubicBezTo>
                  <a:cubicBezTo>
                    <a:pt x="334" y="300"/>
                    <a:pt x="334" y="300"/>
                    <a:pt x="401" y="267"/>
                  </a:cubicBezTo>
                  <a:cubicBezTo>
                    <a:pt x="417" y="250"/>
                    <a:pt x="442" y="242"/>
                    <a:pt x="472" y="242"/>
                  </a:cubicBezTo>
                  <a:close/>
                  <a:moveTo>
                    <a:pt x="567" y="0"/>
                  </a:moveTo>
                  <a:cubicBezTo>
                    <a:pt x="501" y="0"/>
                    <a:pt x="434" y="0"/>
                    <a:pt x="401" y="34"/>
                  </a:cubicBezTo>
                  <a:cubicBezTo>
                    <a:pt x="334" y="67"/>
                    <a:pt x="267" y="134"/>
                    <a:pt x="234" y="167"/>
                  </a:cubicBezTo>
                  <a:cubicBezTo>
                    <a:pt x="167" y="234"/>
                    <a:pt x="134" y="300"/>
                    <a:pt x="100" y="367"/>
                  </a:cubicBezTo>
                  <a:cubicBezTo>
                    <a:pt x="67" y="434"/>
                    <a:pt x="34" y="501"/>
                    <a:pt x="34" y="601"/>
                  </a:cubicBezTo>
                  <a:cubicBezTo>
                    <a:pt x="0" y="667"/>
                    <a:pt x="0" y="767"/>
                    <a:pt x="0" y="834"/>
                  </a:cubicBezTo>
                  <a:cubicBezTo>
                    <a:pt x="0" y="934"/>
                    <a:pt x="0" y="1001"/>
                    <a:pt x="0" y="1068"/>
                  </a:cubicBezTo>
                  <a:cubicBezTo>
                    <a:pt x="0" y="1134"/>
                    <a:pt x="0" y="1234"/>
                    <a:pt x="34" y="1301"/>
                  </a:cubicBezTo>
                  <a:cubicBezTo>
                    <a:pt x="34" y="1335"/>
                    <a:pt x="67" y="1401"/>
                    <a:pt x="134" y="1435"/>
                  </a:cubicBezTo>
                  <a:cubicBezTo>
                    <a:pt x="134" y="1468"/>
                    <a:pt x="201" y="1501"/>
                    <a:pt x="234" y="1501"/>
                  </a:cubicBezTo>
                  <a:cubicBezTo>
                    <a:pt x="301" y="1501"/>
                    <a:pt x="334" y="1468"/>
                    <a:pt x="401" y="1468"/>
                  </a:cubicBezTo>
                  <a:cubicBezTo>
                    <a:pt x="434" y="1435"/>
                    <a:pt x="501" y="1368"/>
                    <a:pt x="567" y="1335"/>
                  </a:cubicBezTo>
                  <a:cubicBezTo>
                    <a:pt x="601" y="1268"/>
                    <a:pt x="634" y="1234"/>
                    <a:pt x="668" y="1168"/>
                  </a:cubicBezTo>
                  <a:cubicBezTo>
                    <a:pt x="701" y="1134"/>
                    <a:pt x="701" y="1101"/>
                    <a:pt x="734" y="1034"/>
                  </a:cubicBezTo>
                  <a:cubicBezTo>
                    <a:pt x="734" y="1001"/>
                    <a:pt x="768" y="968"/>
                    <a:pt x="768" y="901"/>
                  </a:cubicBezTo>
                  <a:cubicBezTo>
                    <a:pt x="768" y="901"/>
                    <a:pt x="768" y="868"/>
                    <a:pt x="768" y="868"/>
                  </a:cubicBezTo>
                  <a:lnTo>
                    <a:pt x="734" y="868"/>
                  </a:lnTo>
                  <a:lnTo>
                    <a:pt x="668" y="901"/>
                  </a:lnTo>
                  <a:lnTo>
                    <a:pt x="634" y="934"/>
                  </a:lnTo>
                  <a:lnTo>
                    <a:pt x="634" y="968"/>
                  </a:lnTo>
                  <a:cubicBezTo>
                    <a:pt x="601" y="1001"/>
                    <a:pt x="567" y="1068"/>
                    <a:pt x="534" y="1101"/>
                  </a:cubicBezTo>
                  <a:cubicBezTo>
                    <a:pt x="501" y="1168"/>
                    <a:pt x="467" y="1201"/>
                    <a:pt x="401" y="1234"/>
                  </a:cubicBezTo>
                  <a:cubicBezTo>
                    <a:pt x="384" y="1251"/>
                    <a:pt x="351" y="1259"/>
                    <a:pt x="317" y="1259"/>
                  </a:cubicBezTo>
                  <a:cubicBezTo>
                    <a:pt x="284" y="1259"/>
                    <a:pt x="251" y="1251"/>
                    <a:pt x="234" y="1234"/>
                  </a:cubicBezTo>
                  <a:cubicBezTo>
                    <a:pt x="167" y="1168"/>
                    <a:pt x="167" y="1068"/>
                    <a:pt x="167" y="1001"/>
                  </a:cubicBezTo>
                  <a:lnTo>
                    <a:pt x="768" y="634"/>
                  </a:lnTo>
                  <a:cubicBezTo>
                    <a:pt x="768" y="634"/>
                    <a:pt x="768" y="634"/>
                    <a:pt x="801" y="601"/>
                  </a:cubicBezTo>
                  <a:cubicBezTo>
                    <a:pt x="801" y="601"/>
                    <a:pt x="801" y="567"/>
                    <a:pt x="801" y="534"/>
                  </a:cubicBezTo>
                  <a:lnTo>
                    <a:pt x="801" y="467"/>
                  </a:lnTo>
                  <a:cubicBezTo>
                    <a:pt x="768" y="401"/>
                    <a:pt x="768" y="300"/>
                    <a:pt x="768" y="200"/>
                  </a:cubicBezTo>
                  <a:cubicBezTo>
                    <a:pt x="734" y="167"/>
                    <a:pt x="701" y="100"/>
                    <a:pt x="668" y="34"/>
                  </a:cubicBezTo>
                  <a:cubicBezTo>
                    <a:pt x="634" y="0"/>
                    <a:pt x="601" y="0"/>
                    <a:pt x="5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6"/>
            <p:cNvSpPr/>
            <p:nvPr/>
          </p:nvSpPr>
          <p:spPr>
            <a:xfrm>
              <a:off x="3084050" y="3026150"/>
              <a:ext cx="11700" cy="40675"/>
            </a:xfrm>
            <a:custGeom>
              <a:avLst/>
              <a:gdLst/>
              <a:ahLst/>
              <a:cxnLst/>
              <a:rect l="l" t="t" r="r" b="b"/>
              <a:pathLst>
                <a:path w="468" h="1627" extrusionOk="0">
                  <a:moveTo>
                    <a:pt x="463" y="0"/>
                  </a:moveTo>
                  <a:cubicBezTo>
                    <a:pt x="459" y="0"/>
                    <a:pt x="450" y="9"/>
                    <a:pt x="434" y="26"/>
                  </a:cubicBezTo>
                  <a:lnTo>
                    <a:pt x="367" y="26"/>
                  </a:lnTo>
                  <a:cubicBezTo>
                    <a:pt x="300" y="59"/>
                    <a:pt x="267" y="92"/>
                    <a:pt x="234" y="159"/>
                  </a:cubicBezTo>
                  <a:cubicBezTo>
                    <a:pt x="200" y="192"/>
                    <a:pt x="167" y="259"/>
                    <a:pt x="134" y="326"/>
                  </a:cubicBezTo>
                  <a:lnTo>
                    <a:pt x="134" y="226"/>
                  </a:lnTo>
                  <a:cubicBezTo>
                    <a:pt x="167" y="226"/>
                    <a:pt x="167" y="192"/>
                    <a:pt x="134" y="192"/>
                  </a:cubicBezTo>
                  <a:lnTo>
                    <a:pt x="67" y="226"/>
                  </a:lnTo>
                  <a:cubicBezTo>
                    <a:pt x="33" y="226"/>
                    <a:pt x="33" y="259"/>
                    <a:pt x="33" y="259"/>
                  </a:cubicBezTo>
                  <a:cubicBezTo>
                    <a:pt x="0" y="292"/>
                    <a:pt x="0" y="292"/>
                    <a:pt x="33" y="326"/>
                  </a:cubicBezTo>
                  <a:lnTo>
                    <a:pt x="33" y="1560"/>
                  </a:lnTo>
                  <a:cubicBezTo>
                    <a:pt x="0" y="1593"/>
                    <a:pt x="0" y="1593"/>
                    <a:pt x="33" y="1627"/>
                  </a:cubicBezTo>
                  <a:lnTo>
                    <a:pt x="67" y="1627"/>
                  </a:lnTo>
                  <a:lnTo>
                    <a:pt x="134" y="1593"/>
                  </a:lnTo>
                  <a:cubicBezTo>
                    <a:pt x="134" y="1560"/>
                    <a:pt x="134" y="1560"/>
                    <a:pt x="134" y="1527"/>
                  </a:cubicBezTo>
                  <a:cubicBezTo>
                    <a:pt x="167" y="1527"/>
                    <a:pt x="167" y="1493"/>
                    <a:pt x="134" y="1493"/>
                  </a:cubicBezTo>
                  <a:lnTo>
                    <a:pt x="134" y="726"/>
                  </a:lnTo>
                  <a:cubicBezTo>
                    <a:pt x="134" y="559"/>
                    <a:pt x="200" y="392"/>
                    <a:pt x="334" y="292"/>
                  </a:cubicBezTo>
                  <a:lnTo>
                    <a:pt x="434" y="226"/>
                  </a:lnTo>
                  <a:cubicBezTo>
                    <a:pt x="467" y="226"/>
                    <a:pt x="467" y="226"/>
                    <a:pt x="467" y="192"/>
                  </a:cubicBezTo>
                  <a:cubicBezTo>
                    <a:pt x="467" y="192"/>
                    <a:pt x="467" y="159"/>
                    <a:pt x="467" y="159"/>
                  </a:cubicBezTo>
                  <a:lnTo>
                    <a:pt x="467" y="59"/>
                  </a:lnTo>
                  <a:cubicBezTo>
                    <a:pt x="467" y="26"/>
                    <a:pt x="467" y="26"/>
                    <a:pt x="467" y="26"/>
                  </a:cubicBezTo>
                  <a:cubicBezTo>
                    <a:pt x="467" y="9"/>
                    <a:pt x="467" y="0"/>
                    <a:pt x="46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6"/>
            <p:cNvSpPr/>
            <p:nvPr/>
          </p:nvSpPr>
          <p:spPr>
            <a:xfrm>
              <a:off x="2926425" y="3409550"/>
              <a:ext cx="24200" cy="50900"/>
            </a:xfrm>
            <a:custGeom>
              <a:avLst/>
              <a:gdLst/>
              <a:ahLst/>
              <a:cxnLst/>
              <a:rect l="l" t="t" r="r" b="b"/>
              <a:pathLst>
                <a:path w="968" h="2036" extrusionOk="0">
                  <a:moveTo>
                    <a:pt x="701" y="0"/>
                  </a:moveTo>
                  <a:cubicBezTo>
                    <a:pt x="634" y="0"/>
                    <a:pt x="534" y="34"/>
                    <a:pt x="468" y="67"/>
                  </a:cubicBezTo>
                  <a:cubicBezTo>
                    <a:pt x="401" y="101"/>
                    <a:pt x="334" y="167"/>
                    <a:pt x="267" y="234"/>
                  </a:cubicBezTo>
                  <a:cubicBezTo>
                    <a:pt x="234" y="301"/>
                    <a:pt x="167" y="367"/>
                    <a:pt x="134" y="467"/>
                  </a:cubicBezTo>
                  <a:cubicBezTo>
                    <a:pt x="101" y="568"/>
                    <a:pt x="67" y="668"/>
                    <a:pt x="34" y="734"/>
                  </a:cubicBezTo>
                  <a:cubicBezTo>
                    <a:pt x="1" y="868"/>
                    <a:pt x="1" y="968"/>
                    <a:pt x="1" y="1068"/>
                  </a:cubicBezTo>
                  <a:lnTo>
                    <a:pt x="1" y="1535"/>
                  </a:lnTo>
                  <a:cubicBezTo>
                    <a:pt x="1" y="1602"/>
                    <a:pt x="1" y="1702"/>
                    <a:pt x="34" y="1802"/>
                  </a:cubicBezTo>
                  <a:cubicBezTo>
                    <a:pt x="34" y="1868"/>
                    <a:pt x="67" y="1902"/>
                    <a:pt x="134" y="1969"/>
                  </a:cubicBezTo>
                  <a:cubicBezTo>
                    <a:pt x="167" y="2002"/>
                    <a:pt x="234" y="2035"/>
                    <a:pt x="267" y="2035"/>
                  </a:cubicBezTo>
                  <a:cubicBezTo>
                    <a:pt x="368" y="2035"/>
                    <a:pt x="434" y="2002"/>
                    <a:pt x="468" y="1969"/>
                  </a:cubicBezTo>
                  <a:cubicBezTo>
                    <a:pt x="568" y="1902"/>
                    <a:pt x="634" y="1868"/>
                    <a:pt x="701" y="1768"/>
                  </a:cubicBezTo>
                  <a:cubicBezTo>
                    <a:pt x="768" y="1702"/>
                    <a:pt x="801" y="1635"/>
                    <a:pt x="835" y="1535"/>
                  </a:cubicBezTo>
                  <a:cubicBezTo>
                    <a:pt x="868" y="1468"/>
                    <a:pt x="901" y="1368"/>
                    <a:pt x="935" y="1301"/>
                  </a:cubicBezTo>
                  <a:cubicBezTo>
                    <a:pt x="935" y="1235"/>
                    <a:pt x="968" y="1168"/>
                    <a:pt x="968" y="1101"/>
                  </a:cubicBezTo>
                  <a:cubicBezTo>
                    <a:pt x="968" y="1068"/>
                    <a:pt x="968" y="1068"/>
                    <a:pt x="968" y="1068"/>
                  </a:cubicBezTo>
                  <a:lnTo>
                    <a:pt x="935" y="1068"/>
                  </a:lnTo>
                  <a:lnTo>
                    <a:pt x="868" y="1101"/>
                  </a:lnTo>
                  <a:cubicBezTo>
                    <a:pt x="835" y="1101"/>
                    <a:pt x="835" y="1135"/>
                    <a:pt x="835" y="1135"/>
                  </a:cubicBezTo>
                  <a:cubicBezTo>
                    <a:pt x="835" y="1168"/>
                    <a:pt x="835" y="1168"/>
                    <a:pt x="835" y="1201"/>
                  </a:cubicBezTo>
                  <a:cubicBezTo>
                    <a:pt x="835" y="1235"/>
                    <a:pt x="801" y="1301"/>
                    <a:pt x="801" y="1335"/>
                  </a:cubicBezTo>
                  <a:cubicBezTo>
                    <a:pt x="768" y="1401"/>
                    <a:pt x="768" y="1435"/>
                    <a:pt x="734" y="1468"/>
                  </a:cubicBezTo>
                  <a:cubicBezTo>
                    <a:pt x="701" y="1535"/>
                    <a:pt x="668" y="1568"/>
                    <a:pt x="634" y="1635"/>
                  </a:cubicBezTo>
                  <a:cubicBezTo>
                    <a:pt x="601" y="1668"/>
                    <a:pt x="568" y="1702"/>
                    <a:pt x="501" y="1735"/>
                  </a:cubicBezTo>
                  <a:cubicBezTo>
                    <a:pt x="451" y="1768"/>
                    <a:pt x="409" y="1785"/>
                    <a:pt x="372" y="1785"/>
                  </a:cubicBezTo>
                  <a:cubicBezTo>
                    <a:pt x="334" y="1785"/>
                    <a:pt x="301" y="1768"/>
                    <a:pt x="267" y="1735"/>
                  </a:cubicBezTo>
                  <a:cubicBezTo>
                    <a:pt x="201" y="1635"/>
                    <a:pt x="167" y="1535"/>
                    <a:pt x="201" y="1435"/>
                  </a:cubicBezTo>
                  <a:lnTo>
                    <a:pt x="201" y="968"/>
                  </a:lnTo>
                  <a:cubicBezTo>
                    <a:pt x="201" y="834"/>
                    <a:pt x="201" y="701"/>
                    <a:pt x="267" y="568"/>
                  </a:cubicBezTo>
                  <a:cubicBezTo>
                    <a:pt x="334" y="467"/>
                    <a:pt x="401" y="367"/>
                    <a:pt x="501" y="301"/>
                  </a:cubicBezTo>
                  <a:cubicBezTo>
                    <a:pt x="534" y="267"/>
                    <a:pt x="601" y="234"/>
                    <a:pt x="634" y="234"/>
                  </a:cubicBezTo>
                  <a:cubicBezTo>
                    <a:pt x="668" y="234"/>
                    <a:pt x="701" y="267"/>
                    <a:pt x="734" y="267"/>
                  </a:cubicBezTo>
                  <a:cubicBezTo>
                    <a:pt x="768" y="301"/>
                    <a:pt x="801" y="334"/>
                    <a:pt x="801" y="367"/>
                  </a:cubicBezTo>
                  <a:cubicBezTo>
                    <a:pt x="801" y="401"/>
                    <a:pt x="835" y="434"/>
                    <a:pt x="835" y="467"/>
                  </a:cubicBezTo>
                  <a:lnTo>
                    <a:pt x="835" y="501"/>
                  </a:lnTo>
                  <a:lnTo>
                    <a:pt x="868" y="501"/>
                  </a:lnTo>
                  <a:lnTo>
                    <a:pt x="935" y="467"/>
                  </a:lnTo>
                  <a:cubicBezTo>
                    <a:pt x="935" y="467"/>
                    <a:pt x="968" y="434"/>
                    <a:pt x="968" y="434"/>
                  </a:cubicBezTo>
                  <a:cubicBezTo>
                    <a:pt x="968" y="401"/>
                    <a:pt x="968" y="401"/>
                    <a:pt x="968" y="367"/>
                  </a:cubicBezTo>
                  <a:cubicBezTo>
                    <a:pt x="968" y="334"/>
                    <a:pt x="935" y="267"/>
                    <a:pt x="935" y="201"/>
                  </a:cubicBezTo>
                  <a:cubicBezTo>
                    <a:pt x="901" y="167"/>
                    <a:pt x="868" y="101"/>
                    <a:pt x="835" y="67"/>
                  </a:cubicBezTo>
                  <a:cubicBezTo>
                    <a:pt x="801" y="34"/>
                    <a:pt x="768" y="0"/>
                    <a:pt x="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6"/>
            <p:cNvSpPr/>
            <p:nvPr/>
          </p:nvSpPr>
          <p:spPr>
            <a:xfrm>
              <a:off x="2954775" y="3406225"/>
              <a:ext cx="20875" cy="38375"/>
            </a:xfrm>
            <a:custGeom>
              <a:avLst/>
              <a:gdLst/>
              <a:ahLst/>
              <a:cxnLst/>
              <a:rect l="l" t="t" r="r" b="b"/>
              <a:pathLst>
                <a:path w="835" h="1535" extrusionOk="0">
                  <a:moveTo>
                    <a:pt x="534" y="267"/>
                  </a:moveTo>
                  <a:cubicBezTo>
                    <a:pt x="534" y="267"/>
                    <a:pt x="568" y="267"/>
                    <a:pt x="601" y="300"/>
                  </a:cubicBezTo>
                  <a:cubicBezTo>
                    <a:pt x="601" y="334"/>
                    <a:pt x="635" y="367"/>
                    <a:pt x="635" y="400"/>
                  </a:cubicBezTo>
                  <a:cubicBezTo>
                    <a:pt x="668" y="434"/>
                    <a:pt x="668" y="467"/>
                    <a:pt x="668" y="534"/>
                  </a:cubicBezTo>
                  <a:cubicBezTo>
                    <a:pt x="668" y="567"/>
                    <a:pt x="668" y="600"/>
                    <a:pt x="668" y="634"/>
                  </a:cubicBezTo>
                  <a:cubicBezTo>
                    <a:pt x="668" y="667"/>
                    <a:pt x="668" y="701"/>
                    <a:pt x="668" y="734"/>
                  </a:cubicBezTo>
                  <a:cubicBezTo>
                    <a:pt x="668" y="801"/>
                    <a:pt x="668" y="867"/>
                    <a:pt x="635" y="901"/>
                  </a:cubicBezTo>
                  <a:cubicBezTo>
                    <a:pt x="635" y="967"/>
                    <a:pt x="601" y="1001"/>
                    <a:pt x="601" y="1067"/>
                  </a:cubicBezTo>
                  <a:cubicBezTo>
                    <a:pt x="568" y="1101"/>
                    <a:pt x="534" y="1134"/>
                    <a:pt x="534" y="1168"/>
                  </a:cubicBezTo>
                  <a:cubicBezTo>
                    <a:pt x="501" y="1201"/>
                    <a:pt x="468" y="1234"/>
                    <a:pt x="401" y="1268"/>
                  </a:cubicBezTo>
                  <a:cubicBezTo>
                    <a:pt x="368" y="1301"/>
                    <a:pt x="334" y="1301"/>
                    <a:pt x="301" y="1301"/>
                  </a:cubicBezTo>
                  <a:cubicBezTo>
                    <a:pt x="268" y="1301"/>
                    <a:pt x="268" y="1301"/>
                    <a:pt x="234" y="1268"/>
                  </a:cubicBezTo>
                  <a:cubicBezTo>
                    <a:pt x="201" y="1234"/>
                    <a:pt x="201" y="1201"/>
                    <a:pt x="168" y="1168"/>
                  </a:cubicBezTo>
                  <a:cubicBezTo>
                    <a:pt x="168" y="1134"/>
                    <a:pt x="168" y="1067"/>
                    <a:pt x="168" y="1034"/>
                  </a:cubicBezTo>
                  <a:cubicBezTo>
                    <a:pt x="168" y="1001"/>
                    <a:pt x="168" y="967"/>
                    <a:pt x="168" y="934"/>
                  </a:cubicBezTo>
                  <a:cubicBezTo>
                    <a:pt x="168" y="901"/>
                    <a:pt x="168" y="867"/>
                    <a:pt x="168" y="801"/>
                  </a:cubicBezTo>
                  <a:cubicBezTo>
                    <a:pt x="168" y="767"/>
                    <a:pt x="168" y="701"/>
                    <a:pt x="168" y="667"/>
                  </a:cubicBezTo>
                  <a:cubicBezTo>
                    <a:pt x="201" y="600"/>
                    <a:pt x="201" y="567"/>
                    <a:pt x="234" y="500"/>
                  </a:cubicBezTo>
                  <a:cubicBezTo>
                    <a:pt x="268" y="467"/>
                    <a:pt x="268" y="434"/>
                    <a:pt x="301" y="400"/>
                  </a:cubicBezTo>
                  <a:cubicBezTo>
                    <a:pt x="334" y="334"/>
                    <a:pt x="368" y="300"/>
                    <a:pt x="401" y="300"/>
                  </a:cubicBezTo>
                  <a:cubicBezTo>
                    <a:pt x="434" y="267"/>
                    <a:pt x="468" y="267"/>
                    <a:pt x="534" y="267"/>
                  </a:cubicBezTo>
                  <a:close/>
                  <a:moveTo>
                    <a:pt x="568" y="0"/>
                  </a:moveTo>
                  <a:cubicBezTo>
                    <a:pt x="534" y="0"/>
                    <a:pt x="468" y="33"/>
                    <a:pt x="401" y="67"/>
                  </a:cubicBezTo>
                  <a:cubicBezTo>
                    <a:pt x="334" y="100"/>
                    <a:pt x="301" y="133"/>
                    <a:pt x="234" y="200"/>
                  </a:cubicBezTo>
                  <a:cubicBezTo>
                    <a:pt x="201" y="267"/>
                    <a:pt x="168" y="334"/>
                    <a:pt x="134" y="400"/>
                  </a:cubicBezTo>
                  <a:cubicBezTo>
                    <a:pt x="101" y="467"/>
                    <a:pt x="67" y="534"/>
                    <a:pt x="34" y="634"/>
                  </a:cubicBezTo>
                  <a:cubicBezTo>
                    <a:pt x="34" y="701"/>
                    <a:pt x="1" y="801"/>
                    <a:pt x="1" y="901"/>
                  </a:cubicBezTo>
                  <a:lnTo>
                    <a:pt x="1" y="1134"/>
                  </a:lnTo>
                  <a:cubicBezTo>
                    <a:pt x="1" y="1201"/>
                    <a:pt x="34" y="1301"/>
                    <a:pt x="34" y="1368"/>
                  </a:cubicBezTo>
                  <a:cubicBezTo>
                    <a:pt x="67" y="1401"/>
                    <a:pt x="101" y="1468"/>
                    <a:pt x="134" y="1501"/>
                  </a:cubicBezTo>
                  <a:cubicBezTo>
                    <a:pt x="168" y="1534"/>
                    <a:pt x="201" y="1534"/>
                    <a:pt x="234" y="1534"/>
                  </a:cubicBezTo>
                  <a:cubicBezTo>
                    <a:pt x="301" y="1534"/>
                    <a:pt x="368" y="1534"/>
                    <a:pt x="401" y="1501"/>
                  </a:cubicBezTo>
                  <a:cubicBezTo>
                    <a:pt x="468" y="1468"/>
                    <a:pt x="534" y="1401"/>
                    <a:pt x="568" y="1368"/>
                  </a:cubicBezTo>
                  <a:cubicBezTo>
                    <a:pt x="635" y="1301"/>
                    <a:pt x="668" y="1234"/>
                    <a:pt x="701" y="1168"/>
                  </a:cubicBezTo>
                  <a:cubicBezTo>
                    <a:pt x="735" y="1101"/>
                    <a:pt x="768" y="1001"/>
                    <a:pt x="768" y="934"/>
                  </a:cubicBezTo>
                  <a:cubicBezTo>
                    <a:pt x="801" y="834"/>
                    <a:pt x="801" y="767"/>
                    <a:pt x="835" y="667"/>
                  </a:cubicBezTo>
                  <a:lnTo>
                    <a:pt x="835" y="434"/>
                  </a:lnTo>
                  <a:cubicBezTo>
                    <a:pt x="801" y="334"/>
                    <a:pt x="801" y="267"/>
                    <a:pt x="801" y="200"/>
                  </a:cubicBezTo>
                  <a:cubicBezTo>
                    <a:pt x="768" y="167"/>
                    <a:pt x="735" y="100"/>
                    <a:pt x="701" y="67"/>
                  </a:cubicBezTo>
                  <a:cubicBezTo>
                    <a:pt x="668" y="33"/>
                    <a:pt x="635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6"/>
            <p:cNvSpPr/>
            <p:nvPr/>
          </p:nvSpPr>
          <p:spPr>
            <a:xfrm>
              <a:off x="2978125" y="3389525"/>
              <a:ext cx="20050" cy="40075"/>
            </a:xfrm>
            <a:custGeom>
              <a:avLst/>
              <a:gdLst/>
              <a:ahLst/>
              <a:cxnLst/>
              <a:rect l="l" t="t" r="r" b="b"/>
              <a:pathLst>
                <a:path w="802" h="1603" extrusionOk="0">
                  <a:moveTo>
                    <a:pt x="768" y="1"/>
                  </a:moveTo>
                  <a:lnTo>
                    <a:pt x="701" y="68"/>
                  </a:lnTo>
                  <a:cubicBezTo>
                    <a:pt x="701" y="68"/>
                    <a:pt x="701" y="68"/>
                    <a:pt x="668" y="101"/>
                  </a:cubicBezTo>
                  <a:cubicBezTo>
                    <a:pt x="668" y="101"/>
                    <a:pt x="668" y="134"/>
                    <a:pt x="668" y="134"/>
                  </a:cubicBezTo>
                  <a:lnTo>
                    <a:pt x="401" y="1268"/>
                  </a:lnTo>
                  <a:lnTo>
                    <a:pt x="134" y="468"/>
                  </a:lnTo>
                  <a:cubicBezTo>
                    <a:pt x="134" y="435"/>
                    <a:pt x="134" y="435"/>
                    <a:pt x="134" y="435"/>
                  </a:cubicBezTo>
                  <a:lnTo>
                    <a:pt x="101" y="435"/>
                  </a:lnTo>
                  <a:lnTo>
                    <a:pt x="34" y="468"/>
                  </a:lnTo>
                  <a:cubicBezTo>
                    <a:pt x="34" y="468"/>
                    <a:pt x="34" y="468"/>
                    <a:pt x="1" y="501"/>
                  </a:cubicBezTo>
                  <a:cubicBezTo>
                    <a:pt x="1" y="501"/>
                    <a:pt x="1" y="535"/>
                    <a:pt x="1" y="535"/>
                  </a:cubicBezTo>
                  <a:lnTo>
                    <a:pt x="368" y="1569"/>
                  </a:lnTo>
                  <a:cubicBezTo>
                    <a:pt x="368" y="1602"/>
                    <a:pt x="368" y="1602"/>
                    <a:pt x="368" y="1602"/>
                  </a:cubicBezTo>
                  <a:lnTo>
                    <a:pt x="401" y="1602"/>
                  </a:lnTo>
                  <a:lnTo>
                    <a:pt x="434" y="1569"/>
                  </a:lnTo>
                  <a:cubicBezTo>
                    <a:pt x="468" y="1569"/>
                    <a:pt x="468" y="1535"/>
                    <a:pt x="468" y="1535"/>
                  </a:cubicBezTo>
                  <a:cubicBezTo>
                    <a:pt x="468" y="1502"/>
                    <a:pt x="468" y="1502"/>
                    <a:pt x="468" y="1469"/>
                  </a:cubicBezTo>
                  <a:lnTo>
                    <a:pt x="801" y="68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6"/>
            <p:cNvSpPr/>
            <p:nvPr/>
          </p:nvSpPr>
          <p:spPr>
            <a:xfrm>
              <a:off x="3002325" y="3379525"/>
              <a:ext cx="20025" cy="37550"/>
            </a:xfrm>
            <a:custGeom>
              <a:avLst/>
              <a:gdLst/>
              <a:ahLst/>
              <a:cxnLst/>
              <a:rect l="l" t="t" r="r" b="b"/>
              <a:pathLst>
                <a:path w="801" h="1502" extrusionOk="0">
                  <a:moveTo>
                    <a:pt x="467" y="251"/>
                  </a:moveTo>
                  <a:cubicBezTo>
                    <a:pt x="500" y="251"/>
                    <a:pt x="534" y="267"/>
                    <a:pt x="567" y="301"/>
                  </a:cubicBezTo>
                  <a:cubicBezTo>
                    <a:pt x="601" y="334"/>
                    <a:pt x="634" y="434"/>
                    <a:pt x="634" y="501"/>
                  </a:cubicBezTo>
                  <a:lnTo>
                    <a:pt x="134" y="801"/>
                  </a:lnTo>
                  <a:lnTo>
                    <a:pt x="167" y="768"/>
                  </a:lnTo>
                  <a:cubicBezTo>
                    <a:pt x="167" y="734"/>
                    <a:pt x="167" y="668"/>
                    <a:pt x="167" y="634"/>
                  </a:cubicBezTo>
                  <a:cubicBezTo>
                    <a:pt x="167" y="568"/>
                    <a:pt x="200" y="534"/>
                    <a:pt x="200" y="468"/>
                  </a:cubicBezTo>
                  <a:cubicBezTo>
                    <a:pt x="234" y="434"/>
                    <a:pt x="267" y="401"/>
                    <a:pt x="300" y="368"/>
                  </a:cubicBezTo>
                  <a:cubicBezTo>
                    <a:pt x="300" y="334"/>
                    <a:pt x="334" y="301"/>
                    <a:pt x="367" y="301"/>
                  </a:cubicBezTo>
                  <a:cubicBezTo>
                    <a:pt x="400" y="267"/>
                    <a:pt x="434" y="251"/>
                    <a:pt x="467" y="251"/>
                  </a:cubicBezTo>
                  <a:close/>
                  <a:moveTo>
                    <a:pt x="534" y="1"/>
                  </a:moveTo>
                  <a:cubicBezTo>
                    <a:pt x="500" y="1"/>
                    <a:pt x="434" y="34"/>
                    <a:pt x="367" y="67"/>
                  </a:cubicBezTo>
                  <a:cubicBezTo>
                    <a:pt x="334" y="101"/>
                    <a:pt x="267" y="134"/>
                    <a:pt x="234" y="201"/>
                  </a:cubicBezTo>
                  <a:cubicBezTo>
                    <a:pt x="167" y="234"/>
                    <a:pt x="134" y="301"/>
                    <a:pt x="100" y="368"/>
                  </a:cubicBezTo>
                  <a:cubicBezTo>
                    <a:pt x="67" y="468"/>
                    <a:pt x="33" y="534"/>
                    <a:pt x="33" y="601"/>
                  </a:cubicBezTo>
                  <a:cubicBezTo>
                    <a:pt x="0" y="701"/>
                    <a:pt x="0" y="768"/>
                    <a:pt x="0" y="868"/>
                  </a:cubicBezTo>
                  <a:cubicBezTo>
                    <a:pt x="0" y="935"/>
                    <a:pt x="0" y="1001"/>
                    <a:pt x="0" y="1101"/>
                  </a:cubicBezTo>
                  <a:cubicBezTo>
                    <a:pt x="0" y="1168"/>
                    <a:pt x="0" y="1235"/>
                    <a:pt x="33" y="1302"/>
                  </a:cubicBezTo>
                  <a:cubicBezTo>
                    <a:pt x="33" y="1368"/>
                    <a:pt x="67" y="1402"/>
                    <a:pt x="134" y="1435"/>
                  </a:cubicBezTo>
                  <a:cubicBezTo>
                    <a:pt x="134" y="1468"/>
                    <a:pt x="200" y="1502"/>
                    <a:pt x="234" y="1502"/>
                  </a:cubicBezTo>
                  <a:cubicBezTo>
                    <a:pt x="300" y="1502"/>
                    <a:pt x="334" y="1502"/>
                    <a:pt x="400" y="1468"/>
                  </a:cubicBezTo>
                  <a:cubicBezTo>
                    <a:pt x="434" y="1435"/>
                    <a:pt x="500" y="1402"/>
                    <a:pt x="567" y="1335"/>
                  </a:cubicBezTo>
                  <a:cubicBezTo>
                    <a:pt x="601" y="1302"/>
                    <a:pt x="634" y="1235"/>
                    <a:pt x="667" y="1201"/>
                  </a:cubicBezTo>
                  <a:cubicBezTo>
                    <a:pt x="701" y="1135"/>
                    <a:pt x="701" y="1101"/>
                    <a:pt x="734" y="1035"/>
                  </a:cubicBezTo>
                  <a:cubicBezTo>
                    <a:pt x="734" y="1001"/>
                    <a:pt x="767" y="968"/>
                    <a:pt x="767" y="935"/>
                  </a:cubicBezTo>
                  <a:cubicBezTo>
                    <a:pt x="767" y="901"/>
                    <a:pt x="767" y="901"/>
                    <a:pt x="767" y="868"/>
                  </a:cubicBezTo>
                  <a:lnTo>
                    <a:pt x="734" y="868"/>
                  </a:lnTo>
                  <a:lnTo>
                    <a:pt x="667" y="901"/>
                  </a:lnTo>
                  <a:cubicBezTo>
                    <a:pt x="667" y="901"/>
                    <a:pt x="634" y="935"/>
                    <a:pt x="634" y="935"/>
                  </a:cubicBezTo>
                  <a:cubicBezTo>
                    <a:pt x="634" y="935"/>
                    <a:pt x="634" y="968"/>
                    <a:pt x="634" y="968"/>
                  </a:cubicBezTo>
                  <a:cubicBezTo>
                    <a:pt x="601" y="1035"/>
                    <a:pt x="567" y="1068"/>
                    <a:pt x="534" y="1101"/>
                  </a:cubicBezTo>
                  <a:cubicBezTo>
                    <a:pt x="500" y="1168"/>
                    <a:pt x="467" y="1201"/>
                    <a:pt x="400" y="1235"/>
                  </a:cubicBezTo>
                  <a:cubicBezTo>
                    <a:pt x="367" y="1252"/>
                    <a:pt x="334" y="1260"/>
                    <a:pt x="304" y="1260"/>
                  </a:cubicBezTo>
                  <a:cubicBezTo>
                    <a:pt x="275" y="1260"/>
                    <a:pt x="250" y="1252"/>
                    <a:pt x="234" y="1235"/>
                  </a:cubicBezTo>
                  <a:cubicBezTo>
                    <a:pt x="167" y="1168"/>
                    <a:pt x="134" y="1101"/>
                    <a:pt x="167" y="1001"/>
                  </a:cubicBezTo>
                  <a:lnTo>
                    <a:pt x="734" y="668"/>
                  </a:lnTo>
                  <a:cubicBezTo>
                    <a:pt x="767" y="668"/>
                    <a:pt x="767" y="634"/>
                    <a:pt x="767" y="634"/>
                  </a:cubicBezTo>
                  <a:cubicBezTo>
                    <a:pt x="801" y="601"/>
                    <a:pt x="801" y="601"/>
                    <a:pt x="767" y="568"/>
                  </a:cubicBezTo>
                  <a:lnTo>
                    <a:pt x="767" y="501"/>
                  </a:lnTo>
                  <a:cubicBezTo>
                    <a:pt x="767" y="401"/>
                    <a:pt x="767" y="334"/>
                    <a:pt x="767" y="234"/>
                  </a:cubicBezTo>
                  <a:cubicBezTo>
                    <a:pt x="734" y="167"/>
                    <a:pt x="701" y="101"/>
                    <a:pt x="667" y="67"/>
                  </a:cubicBezTo>
                  <a:cubicBezTo>
                    <a:pt x="634" y="34"/>
                    <a:pt x="601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6"/>
            <p:cNvSpPr/>
            <p:nvPr/>
          </p:nvSpPr>
          <p:spPr>
            <a:xfrm>
              <a:off x="3027325" y="3366175"/>
              <a:ext cx="11700" cy="40700"/>
            </a:xfrm>
            <a:custGeom>
              <a:avLst/>
              <a:gdLst/>
              <a:ahLst/>
              <a:cxnLst/>
              <a:rect l="l" t="t" r="r" b="b"/>
              <a:pathLst>
                <a:path w="468" h="1628" extrusionOk="0">
                  <a:moveTo>
                    <a:pt x="434" y="1"/>
                  </a:moveTo>
                  <a:lnTo>
                    <a:pt x="368" y="68"/>
                  </a:lnTo>
                  <a:cubicBezTo>
                    <a:pt x="301" y="68"/>
                    <a:pt x="268" y="134"/>
                    <a:pt x="234" y="168"/>
                  </a:cubicBezTo>
                  <a:cubicBezTo>
                    <a:pt x="201" y="201"/>
                    <a:pt x="168" y="268"/>
                    <a:pt x="134" y="334"/>
                  </a:cubicBezTo>
                  <a:lnTo>
                    <a:pt x="134" y="234"/>
                  </a:lnTo>
                  <a:cubicBezTo>
                    <a:pt x="134" y="234"/>
                    <a:pt x="134" y="234"/>
                    <a:pt x="134" y="201"/>
                  </a:cubicBezTo>
                  <a:lnTo>
                    <a:pt x="101" y="201"/>
                  </a:lnTo>
                  <a:lnTo>
                    <a:pt x="68" y="234"/>
                  </a:lnTo>
                  <a:cubicBezTo>
                    <a:pt x="34" y="268"/>
                    <a:pt x="34" y="268"/>
                    <a:pt x="1" y="268"/>
                  </a:cubicBezTo>
                  <a:cubicBezTo>
                    <a:pt x="1" y="301"/>
                    <a:pt x="1" y="334"/>
                    <a:pt x="1" y="334"/>
                  </a:cubicBezTo>
                  <a:lnTo>
                    <a:pt x="1" y="1569"/>
                  </a:lnTo>
                  <a:cubicBezTo>
                    <a:pt x="1" y="1602"/>
                    <a:pt x="1" y="1602"/>
                    <a:pt x="1" y="1602"/>
                  </a:cubicBezTo>
                  <a:cubicBezTo>
                    <a:pt x="17" y="1619"/>
                    <a:pt x="26" y="1627"/>
                    <a:pt x="34" y="1627"/>
                  </a:cubicBezTo>
                  <a:cubicBezTo>
                    <a:pt x="43" y="1627"/>
                    <a:pt x="51" y="1619"/>
                    <a:pt x="68" y="1602"/>
                  </a:cubicBezTo>
                  <a:lnTo>
                    <a:pt x="101" y="1569"/>
                  </a:lnTo>
                  <a:cubicBezTo>
                    <a:pt x="134" y="1569"/>
                    <a:pt x="134" y="1569"/>
                    <a:pt x="134" y="1535"/>
                  </a:cubicBezTo>
                  <a:cubicBezTo>
                    <a:pt x="134" y="1535"/>
                    <a:pt x="134" y="1502"/>
                    <a:pt x="134" y="1469"/>
                  </a:cubicBezTo>
                  <a:lnTo>
                    <a:pt x="134" y="701"/>
                  </a:lnTo>
                  <a:cubicBezTo>
                    <a:pt x="134" y="535"/>
                    <a:pt x="201" y="368"/>
                    <a:pt x="334" y="301"/>
                  </a:cubicBezTo>
                  <a:lnTo>
                    <a:pt x="434" y="234"/>
                  </a:lnTo>
                  <a:cubicBezTo>
                    <a:pt x="468" y="234"/>
                    <a:pt x="468" y="201"/>
                    <a:pt x="468" y="201"/>
                  </a:cubicBezTo>
                  <a:cubicBezTo>
                    <a:pt x="468" y="168"/>
                    <a:pt x="468" y="168"/>
                    <a:pt x="468" y="134"/>
                  </a:cubicBezTo>
                  <a:lnTo>
                    <a:pt x="468" y="34"/>
                  </a:lnTo>
                  <a:cubicBezTo>
                    <a:pt x="468" y="34"/>
                    <a:pt x="468" y="34"/>
                    <a:pt x="4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6"/>
            <p:cNvSpPr/>
            <p:nvPr/>
          </p:nvSpPr>
          <p:spPr>
            <a:xfrm>
              <a:off x="3041500" y="3356175"/>
              <a:ext cx="19225" cy="40425"/>
            </a:xfrm>
            <a:custGeom>
              <a:avLst/>
              <a:gdLst/>
              <a:ahLst/>
              <a:cxnLst/>
              <a:rect l="l" t="t" r="r" b="b"/>
              <a:pathLst>
                <a:path w="769" h="1617" extrusionOk="0">
                  <a:moveTo>
                    <a:pt x="601" y="701"/>
                  </a:moveTo>
                  <a:lnTo>
                    <a:pt x="601" y="801"/>
                  </a:lnTo>
                  <a:cubicBezTo>
                    <a:pt x="568" y="835"/>
                    <a:pt x="568" y="901"/>
                    <a:pt x="568" y="935"/>
                  </a:cubicBezTo>
                  <a:cubicBezTo>
                    <a:pt x="568" y="1001"/>
                    <a:pt x="535" y="1068"/>
                    <a:pt x="501" y="1101"/>
                  </a:cubicBezTo>
                  <a:cubicBezTo>
                    <a:pt x="501" y="1135"/>
                    <a:pt x="468" y="1201"/>
                    <a:pt x="435" y="1235"/>
                  </a:cubicBezTo>
                  <a:cubicBezTo>
                    <a:pt x="401" y="1268"/>
                    <a:pt x="334" y="1302"/>
                    <a:pt x="301" y="1335"/>
                  </a:cubicBezTo>
                  <a:lnTo>
                    <a:pt x="234" y="1335"/>
                  </a:lnTo>
                  <a:cubicBezTo>
                    <a:pt x="218" y="1352"/>
                    <a:pt x="209" y="1360"/>
                    <a:pt x="201" y="1360"/>
                  </a:cubicBezTo>
                  <a:cubicBezTo>
                    <a:pt x="193" y="1360"/>
                    <a:pt x="184" y="1352"/>
                    <a:pt x="168" y="1335"/>
                  </a:cubicBezTo>
                  <a:cubicBezTo>
                    <a:pt x="168" y="1335"/>
                    <a:pt x="168" y="1335"/>
                    <a:pt x="134" y="1302"/>
                  </a:cubicBezTo>
                  <a:cubicBezTo>
                    <a:pt x="134" y="1302"/>
                    <a:pt x="134" y="1268"/>
                    <a:pt x="134" y="1268"/>
                  </a:cubicBezTo>
                  <a:cubicBezTo>
                    <a:pt x="134" y="1201"/>
                    <a:pt x="168" y="1135"/>
                    <a:pt x="201" y="1068"/>
                  </a:cubicBezTo>
                  <a:cubicBezTo>
                    <a:pt x="268" y="1001"/>
                    <a:pt x="301" y="935"/>
                    <a:pt x="368" y="868"/>
                  </a:cubicBezTo>
                  <a:lnTo>
                    <a:pt x="601" y="701"/>
                  </a:lnTo>
                  <a:close/>
                  <a:moveTo>
                    <a:pt x="535" y="1"/>
                  </a:moveTo>
                  <a:cubicBezTo>
                    <a:pt x="501" y="34"/>
                    <a:pt x="435" y="34"/>
                    <a:pt x="401" y="67"/>
                  </a:cubicBezTo>
                  <a:cubicBezTo>
                    <a:pt x="334" y="101"/>
                    <a:pt x="301" y="134"/>
                    <a:pt x="268" y="167"/>
                  </a:cubicBezTo>
                  <a:cubicBezTo>
                    <a:pt x="234" y="201"/>
                    <a:pt x="201" y="267"/>
                    <a:pt x="168" y="301"/>
                  </a:cubicBezTo>
                  <a:cubicBezTo>
                    <a:pt x="134" y="368"/>
                    <a:pt x="101" y="401"/>
                    <a:pt x="101" y="468"/>
                  </a:cubicBezTo>
                  <a:cubicBezTo>
                    <a:pt x="68" y="501"/>
                    <a:pt x="68" y="534"/>
                    <a:pt x="68" y="601"/>
                  </a:cubicBezTo>
                  <a:cubicBezTo>
                    <a:pt x="68" y="601"/>
                    <a:pt x="68" y="634"/>
                    <a:pt x="68" y="634"/>
                  </a:cubicBezTo>
                  <a:lnTo>
                    <a:pt x="101" y="634"/>
                  </a:lnTo>
                  <a:lnTo>
                    <a:pt x="134" y="601"/>
                  </a:lnTo>
                  <a:cubicBezTo>
                    <a:pt x="168" y="601"/>
                    <a:pt x="168" y="601"/>
                    <a:pt x="168" y="568"/>
                  </a:cubicBezTo>
                  <a:cubicBezTo>
                    <a:pt x="201" y="568"/>
                    <a:pt x="201" y="568"/>
                    <a:pt x="201" y="534"/>
                  </a:cubicBezTo>
                  <a:cubicBezTo>
                    <a:pt x="234" y="501"/>
                    <a:pt x="234" y="434"/>
                    <a:pt x="268" y="401"/>
                  </a:cubicBezTo>
                  <a:cubicBezTo>
                    <a:pt x="301" y="368"/>
                    <a:pt x="334" y="334"/>
                    <a:pt x="401" y="301"/>
                  </a:cubicBezTo>
                  <a:cubicBezTo>
                    <a:pt x="418" y="284"/>
                    <a:pt x="435" y="276"/>
                    <a:pt x="455" y="276"/>
                  </a:cubicBezTo>
                  <a:cubicBezTo>
                    <a:pt x="476" y="276"/>
                    <a:pt x="501" y="284"/>
                    <a:pt x="535" y="301"/>
                  </a:cubicBezTo>
                  <a:cubicBezTo>
                    <a:pt x="601" y="301"/>
                    <a:pt x="601" y="368"/>
                    <a:pt x="601" y="468"/>
                  </a:cubicBezTo>
                  <a:lnTo>
                    <a:pt x="601" y="501"/>
                  </a:lnTo>
                  <a:lnTo>
                    <a:pt x="334" y="701"/>
                  </a:lnTo>
                  <a:cubicBezTo>
                    <a:pt x="301" y="734"/>
                    <a:pt x="268" y="768"/>
                    <a:pt x="201" y="835"/>
                  </a:cubicBezTo>
                  <a:cubicBezTo>
                    <a:pt x="168" y="868"/>
                    <a:pt x="134" y="935"/>
                    <a:pt x="101" y="968"/>
                  </a:cubicBezTo>
                  <a:cubicBezTo>
                    <a:pt x="68" y="1035"/>
                    <a:pt x="34" y="1101"/>
                    <a:pt x="34" y="1168"/>
                  </a:cubicBezTo>
                  <a:cubicBezTo>
                    <a:pt x="1" y="1235"/>
                    <a:pt x="1" y="1302"/>
                    <a:pt x="1" y="1368"/>
                  </a:cubicBezTo>
                  <a:cubicBezTo>
                    <a:pt x="1" y="1435"/>
                    <a:pt x="34" y="1468"/>
                    <a:pt x="68" y="1502"/>
                  </a:cubicBezTo>
                  <a:cubicBezTo>
                    <a:pt x="68" y="1535"/>
                    <a:pt x="101" y="1568"/>
                    <a:pt x="101" y="1602"/>
                  </a:cubicBezTo>
                  <a:cubicBezTo>
                    <a:pt x="123" y="1602"/>
                    <a:pt x="145" y="1617"/>
                    <a:pt x="168" y="1617"/>
                  </a:cubicBezTo>
                  <a:cubicBezTo>
                    <a:pt x="179" y="1617"/>
                    <a:pt x="190" y="1613"/>
                    <a:pt x="201" y="1602"/>
                  </a:cubicBezTo>
                  <a:cubicBezTo>
                    <a:pt x="268" y="1602"/>
                    <a:pt x="301" y="1602"/>
                    <a:pt x="334" y="1568"/>
                  </a:cubicBezTo>
                  <a:lnTo>
                    <a:pt x="401" y="1502"/>
                  </a:lnTo>
                  <a:lnTo>
                    <a:pt x="501" y="1435"/>
                  </a:lnTo>
                  <a:lnTo>
                    <a:pt x="568" y="1302"/>
                  </a:lnTo>
                  <a:cubicBezTo>
                    <a:pt x="601" y="1268"/>
                    <a:pt x="601" y="1235"/>
                    <a:pt x="635" y="1201"/>
                  </a:cubicBezTo>
                  <a:lnTo>
                    <a:pt x="635" y="1302"/>
                  </a:lnTo>
                  <a:cubicBezTo>
                    <a:pt x="635" y="1302"/>
                    <a:pt x="635" y="1335"/>
                    <a:pt x="635" y="1335"/>
                  </a:cubicBezTo>
                  <a:lnTo>
                    <a:pt x="668" y="1335"/>
                  </a:lnTo>
                  <a:lnTo>
                    <a:pt x="735" y="1302"/>
                  </a:lnTo>
                  <a:cubicBezTo>
                    <a:pt x="735" y="1302"/>
                    <a:pt x="735" y="1268"/>
                    <a:pt x="768" y="1268"/>
                  </a:cubicBezTo>
                  <a:cubicBezTo>
                    <a:pt x="768" y="1235"/>
                    <a:pt x="768" y="1235"/>
                    <a:pt x="768" y="1201"/>
                  </a:cubicBezTo>
                  <a:lnTo>
                    <a:pt x="768" y="368"/>
                  </a:lnTo>
                  <a:cubicBezTo>
                    <a:pt x="768" y="301"/>
                    <a:pt x="735" y="234"/>
                    <a:pt x="735" y="167"/>
                  </a:cubicBezTo>
                  <a:cubicBezTo>
                    <a:pt x="701" y="134"/>
                    <a:pt x="701" y="67"/>
                    <a:pt x="668" y="34"/>
                  </a:cubicBezTo>
                  <a:cubicBezTo>
                    <a:pt x="635" y="34"/>
                    <a:pt x="568" y="1"/>
                    <a:pt x="5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6"/>
            <p:cNvSpPr/>
            <p:nvPr/>
          </p:nvSpPr>
          <p:spPr>
            <a:xfrm>
              <a:off x="3063200" y="3338875"/>
              <a:ext cx="21700" cy="56525"/>
            </a:xfrm>
            <a:custGeom>
              <a:avLst/>
              <a:gdLst/>
              <a:ahLst/>
              <a:cxnLst/>
              <a:rect l="l" t="t" r="r" b="b"/>
              <a:pathLst>
                <a:path w="868" h="2261" extrusionOk="0">
                  <a:moveTo>
                    <a:pt x="571" y="401"/>
                  </a:moveTo>
                  <a:cubicBezTo>
                    <a:pt x="601" y="401"/>
                    <a:pt x="634" y="409"/>
                    <a:pt x="667" y="426"/>
                  </a:cubicBezTo>
                  <a:cubicBezTo>
                    <a:pt x="734" y="492"/>
                    <a:pt x="734" y="593"/>
                    <a:pt x="734" y="659"/>
                  </a:cubicBezTo>
                  <a:lnTo>
                    <a:pt x="734" y="859"/>
                  </a:lnTo>
                  <a:cubicBezTo>
                    <a:pt x="734" y="959"/>
                    <a:pt x="701" y="1093"/>
                    <a:pt x="667" y="1193"/>
                  </a:cubicBezTo>
                  <a:cubicBezTo>
                    <a:pt x="634" y="1260"/>
                    <a:pt x="567" y="1326"/>
                    <a:pt x="501" y="1393"/>
                  </a:cubicBezTo>
                  <a:cubicBezTo>
                    <a:pt x="450" y="1410"/>
                    <a:pt x="417" y="1418"/>
                    <a:pt x="388" y="1418"/>
                  </a:cubicBezTo>
                  <a:cubicBezTo>
                    <a:pt x="359" y="1418"/>
                    <a:pt x="334" y="1410"/>
                    <a:pt x="300" y="1393"/>
                  </a:cubicBezTo>
                  <a:cubicBezTo>
                    <a:pt x="267" y="1326"/>
                    <a:pt x="234" y="1226"/>
                    <a:pt x="234" y="1126"/>
                  </a:cubicBezTo>
                  <a:lnTo>
                    <a:pt x="234" y="993"/>
                  </a:lnTo>
                  <a:cubicBezTo>
                    <a:pt x="234" y="859"/>
                    <a:pt x="267" y="759"/>
                    <a:pt x="300" y="626"/>
                  </a:cubicBezTo>
                  <a:cubicBezTo>
                    <a:pt x="334" y="559"/>
                    <a:pt x="400" y="459"/>
                    <a:pt x="501" y="426"/>
                  </a:cubicBezTo>
                  <a:cubicBezTo>
                    <a:pt x="517" y="409"/>
                    <a:pt x="542" y="401"/>
                    <a:pt x="571" y="401"/>
                  </a:cubicBezTo>
                  <a:close/>
                  <a:moveTo>
                    <a:pt x="851" y="0"/>
                  </a:moveTo>
                  <a:cubicBezTo>
                    <a:pt x="842" y="0"/>
                    <a:pt x="834" y="9"/>
                    <a:pt x="834" y="25"/>
                  </a:cubicBezTo>
                  <a:lnTo>
                    <a:pt x="767" y="59"/>
                  </a:lnTo>
                  <a:cubicBezTo>
                    <a:pt x="767" y="59"/>
                    <a:pt x="734" y="59"/>
                    <a:pt x="734" y="92"/>
                  </a:cubicBezTo>
                  <a:cubicBezTo>
                    <a:pt x="734" y="126"/>
                    <a:pt x="734" y="126"/>
                    <a:pt x="734" y="159"/>
                  </a:cubicBezTo>
                  <a:lnTo>
                    <a:pt x="734" y="226"/>
                  </a:lnTo>
                  <a:cubicBezTo>
                    <a:pt x="701" y="192"/>
                    <a:pt x="667" y="192"/>
                    <a:pt x="634" y="159"/>
                  </a:cubicBezTo>
                  <a:cubicBezTo>
                    <a:pt x="567" y="159"/>
                    <a:pt x="534" y="159"/>
                    <a:pt x="467" y="192"/>
                  </a:cubicBezTo>
                  <a:cubicBezTo>
                    <a:pt x="400" y="226"/>
                    <a:pt x="367" y="292"/>
                    <a:pt x="334" y="326"/>
                  </a:cubicBezTo>
                  <a:cubicBezTo>
                    <a:pt x="267" y="392"/>
                    <a:pt x="234" y="459"/>
                    <a:pt x="200" y="526"/>
                  </a:cubicBezTo>
                  <a:cubicBezTo>
                    <a:pt x="167" y="593"/>
                    <a:pt x="134" y="693"/>
                    <a:pt x="134" y="793"/>
                  </a:cubicBezTo>
                  <a:cubicBezTo>
                    <a:pt x="100" y="859"/>
                    <a:pt x="67" y="959"/>
                    <a:pt x="67" y="1060"/>
                  </a:cubicBezTo>
                  <a:lnTo>
                    <a:pt x="0" y="1060"/>
                  </a:lnTo>
                  <a:lnTo>
                    <a:pt x="0" y="1226"/>
                  </a:lnTo>
                  <a:cubicBezTo>
                    <a:pt x="0" y="1293"/>
                    <a:pt x="34" y="1393"/>
                    <a:pt x="34" y="1460"/>
                  </a:cubicBezTo>
                  <a:cubicBezTo>
                    <a:pt x="67" y="1527"/>
                    <a:pt x="100" y="1560"/>
                    <a:pt x="134" y="1627"/>
                  </a:cubicBezTo>
                  <a:cubicBezTo>
                    <a:pt x="167" y="1660"/>
                    <a:pt x="200" y="1660"/>
                    <a:pt x="234" y="1660"/>
                  </a:cubicBezTo>
                  <a:cubicBezTo>
                    <a:pt x="300" y="1660"/>
                    <a:pt x="367" y="1660"/>
                    <a:pt x="400" y="1627"/>
                  </a:cubicBezTo>
                  <a:cubicBezTo>
                    <a:pt x="467" y="1593"/>
                    <a:pt x="534" y="1527"/>
                    <a:pt x="567" y="1493"/>
                  </a:cubicBezTo>
                  <a:cubicBezTo>
                    <a:pt x="601" y="1426"/>
                    <a:pt x="634" y="1360"/>
                    <a:pt x="667" y="1293"/>
                  </a:cubicBezTo>
                  <a:lnTo>
                    <a:pt x="667" y="1460"/>
                  </a:lnTo>
                  <a:cubicBezTo>
                    <a:pt x="667" y="1527"/>
                    <a:pt x="667" y="1593"/>
                    <a:pt x="667" y="1627"/>
                  </a:cubicBezTo>
                  <a:cubicBezTo>
                    <a:pt x="667" y="1693"/>
                    <a:pt x="634" y="1727"/>
                    <a:pt x="601" y="1760"/>
                  </a:cubicBezTo>
                  <a:cubicBezTo>
                    <a:pt x="601" y="1827"/>
                    <a:pt x="567" y="1860"/>
                    <a:pt x="534" y="1893"/>
                  </a:cubicBezTo>
                  <a:cubicBezTo>
                    <a:pt x="501" y="1893"/>
                    <a:pt x="467" y="1927"/>
                    <a:pt x="434" y="1960"/>
                  </a:cubicBezTo>
                  <a:cubicBezTo>
                    <a:pt x="400" y="1960"/>
                    <a:pt x="334" y="1994"/>
                    <a:pt x="300" y="1994"/>
                  </a:cubicBezTo>
                  <a:lnTo>
                    <a:pt x="267" y="1994"/>
                  </a:lnTo>
                  <a:cubicBezTo>
                    <a:pt x="234" y="1994"/>
                    <a:pt x="234" y="1960"/>
                    <a:pt x="200" y="1960"/>
                  </a:cubicBezTo>
                  <a:lnTo>
                    <a:pt x="200" y="1927"/>
                  </a:lnTo>
                  <a:cubicBezTo>
                    <a:pt x="200" y="1927"/>
                    <a:pt x="200" y="1893"/>
                    <a:pt x="200" y="1893"/>
                  </a:cubicBezTo>
                  <a:lnTo>
                    <a:pt x="167" y="1893"/>
                  </a:lnTo>
                  <a:lnTo>
                    <a:pt x="100" y="1927"/>
                  </a:lnTo>
                  <a:cubicBezTo>
                    <a:pt x="100" y="1927"/>
                    <a:pt x="67" y="1927"/>
                    <a:pt x="67" y="1960"/>
                  </a:cubicBezTo>
                  <a:cubicBezTo>
                    <a:pt x="67" y="1960"/>
                    <a:pt x="67" y="1994"/>
                    <a:pt x="67" y="2027"/>
                  </a:cubicBezTo>
                  <a:cubicBezTo>
                    <a:pt x="67" y="2060"/>
                    <a:pt x="67" y="2094"/>
                    <a:pt x="100" y="2127"/>
                  </a:cubicBezTo>
                  <a:cubicBezTo>
                    <a:pt x="100" y="2160"/>
                    <a:pt x="134" y="2194"/>
                    <a:pt x="167" y="2227"/>
                  </a:cubicBezTo>
                  <a:cubicBezTo>
                    <a:pt x="200" y="2227"/>
                    <a:pt x="234" y="2260"/>
                    <a:pt x="300" y="2260"/>
                  </a:cubicBezTo>
                  <a:cubicBezTo>
                    <a:pt x="334" y="2227"/>
                    <a:pt x="400" y="2227"/>
                    <a:pt x="467" y="2194"/>
                  </a:cubicBezTo>
                  <a:cubicBezTo>
                    <a:pt x="601" y="2094"/>
                    <a:pt x="701" y="1994"/>
                    <a:pt x="767" y="1827"/>
                  </a:cubicBezTo>
                  <a:cubicBezTo>
                    <a:pt x="834" y="1693"/>
                    <a:pt x="867" y="1527"/>
                    <a:pt x="867" y="1360"/>
                  </a:cubicBezTo>
                  <a:lnTo>
                    <a:pt x="867" y="59"/>
                  </a:lnTo>
                  <a:cubicBezTo>
                    <a:pt x="867" y="59"/>
                    <a:pt x="867" y="25"/>
                    <a:pt x="867" y="25"/>
                  </a:cubicBezTo>
                  <a:cubicBezTo>
                    <a:pt x="867" y="9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6"/>
            <p:cNvSpPr/>
            <p:nvPr/>
          </p:nvSpPr>
          <p:spPr>
            <a:xfrm>
              <a:off x="3090700" y="3328650"/>
              <a:ext cx="20050" cy="37550"/>
            </a:xfrm>
            <a:custGeom>
              <a:avLst/>
              <a:gdLst/>
              <a:ahLst/>
              <a:cxnLst/>
              <a:rect l="l" t="t" r="r" b="b"/>
              <a:pathLst>
                <a:path w="802" h="1502" extrusionOk="0">
                  <a:moveTo>
                    <a:pt x="497" y="243"/>
                  </a:moveTo>
                  <a:cubicBezTo>
                    <a:pt x="526" y="243"/>
                    <a:pt x="551" y="251"/>
                    <a:pt x="568" y="268"/>
                  </a:cubicBezTo>
                  <a:cubicBezTo>
                    <a:pt x="635" y="334"/>
                    <a:pt x="668" y="401"/>
                    <a:pt x="635" y="501"/>
                  </a:cubicBezTo>
                  <a:lnTo>
                    <a:pt x="194" y="753"/>
                  </a:lnTo>
                  <a:lnTo>
                    <a:pt x="194" y="753"/>
                  </a:lnTo>
                  <a:cubicBezTo>
                    <a:pt x="168" y="696"/>
                    <a:pt x="170" y="663"/>
                    <a:pt x="201" y="601"/>
                  </a:cubicBezTo>
                  <a:cubicBezTo>
                    <a:pt x="201" y="568"/>
                    <a:pt x="201" y="501"/>
                    <a:pt x="234" y="468"/>
                  </a:cubicBezTo>
                  <a:cubicBezTo>
                    <a:pt x="268" y="434"/>
                    <a:pt x="268" y="368"/>
                    <a:pt x="301" y="334"/>
                  </a:cubicBezTo>
                  <a:cubicBezTo>
                    <a:pt x="335" y="301"/>
                    <a:pt x="368" y="301"/>
                    <a:pt x="401" y="268"/>
                  </a:cubicBezTo>
                  <a:cubicBezTo>
                    <a:pt x="435" y="251"/>
                    <a:pt x="468" y="243"/>
                    <a:pt x="497" y="243"/>
                  </a:cubicBezTo>
                  <a:close/>
                  <a:moveTo>
                    <a:pt x="568" y="1"/>
                  </a:moveTo>
                  <a:cubicBezTo>
                    <a:pt x="501" y="1"/>
                    <a:pt x="468" y="1"/>
                    <a:pt x="401" y="34"/>
                  </a:cubicBezTo>
                  <a:cubicBezTo>
                    <a:pt x="335" y="68"/>
                    <a:pt x="301" y="101"/>
                    <a:pt x="234" y="168"/>
                  </a:cubicBezTo>
                  <a:cubicBezTo>
                    <a:pt x="201" y="234"/>
                    <a:pt x="168" y="301"/>
                    <a:pt x="134" y="368"/>
                  </a:cubicBezTo>
                  <a:cubicBezTo>
                    <a:pt x="101" y="434"/>
                    <a:pt x="68" y="501"/>
                    <a:pt x="34" y="601"/>
                  </a:cubicBezTo>
                  <a:cubicBezTo>
                    <a:pt x="34" y="668"/>
                    <a:pt x="1" y="768"/>
                    <a:pt x="1" y="835"/>
                  </a:cubicBezTo>
                  <a:cubicBezTo>
                    <a:pt x="1" y="935"/>
                    <a:pt x="1" y="1002"/>
                    <a:pt x="34" y="1068"/>
                  </a:cubicBezTo>
                  <a:cubicBezTo>
                    <a:pt x="34" y="1135"/>
                    <a:pt x="34" y="1235"/>
                    <a:pt x="68" y="1302"/>
                  </a:cubicBezTo>
                  <a:cubicBezTo>
                    <a:pt x="68" y="1335"/>
                    <a:pt x="101" y="1402"/>
                    <a:pt x="134" y="1435"/>
                  </a:cubicBezTo>
                  <a:cubicBezTo>
                    <a:pt x="168" y="1469"/>
                    <a:pt x="201" y="1469"/>
                    <a:pt x="268" y="1502"/>
                  </a:cubicBezTo>
                  <a:cubicBezTo>
                    <a:pt x="301" y="1502"/>
                    <a:pt x="368" y="1469"/>
                    <a:pt x="401" y="1435"/>
                  </a:cubicBezTo>
                  <a:cubicBezTo>
                    <a:pt x="468" y="1402"/>
                    <a:pt x="535" y="1368"/>
                    <a:pt x="568" y="1335"/>
                  </a:cubicBezTo>
                  <a:cubicBezTo>
                    <a:pt x="601" y="1268"/>
                    <a:pt x="635" y="1235"/>
                    <a:pt x="701" y="1168"/>
                  </a:cubicBezTo>
                  <a:cubicBezTo>
                    <a:pt x="701" y="1135"/>
                    <a:pt x="735" y="1068"/>
                    <a:pt x="768" y="1035"/>
                  </a:cubicBezTo>
                  <a:cubicBezTo>
                    <a:pt x="768" y="1002"/>
                    <a:pt x="768" y="935"/>
                    <a:pt x="768" y="901"/>
                  </a:cubicBezTo>
                  <a:cubicBezTo>
                    <a:pt x="802" y="901"/>
                    <a:pt x="802" y="868"/>
                    <a:pt x="768" y="868"/>
                  </a:cubicBezTo>
                  <a:lnTo>
                    <a:pt x="735" y="868"/>
                  </a:lnTo>
                  <a:lnTo>
                    <a:pt x="701" y="901"/>
                  </a:lnTo>
                  <a:cubicBezTo>
                    <a:pt x="668" y="901"/>
                    <a:pt x="668" y="901"/>
                    <a:pt x="668" y="935"/>
                  </a:cubicBezTo>
                  <a:cubicBezTo>
                    <a:pt x="668" y="935"/>
                    <a:pt x="635" y="935"/>
                    <a:pt x="635" y="968"/>
                  </a:cubicBezTo>
                  <a:cubicBezTo>
                    <a:pt x="601" y="1002"/>
                    <a:pt x="601" y="1068"/>
                    <a:pt x="568" y="1102"/>
                  </a:cubicBezTo>
                  <a:cubicBezTo>
                    <a:pt x="535" y="1135"/>
                    <a:pt x="468" y="1202"/>
                    <a:pt x="435" y="1235"/>
                  </a:cubicBezTo>
                  <a:cubicBezTo>
                    <a:pt x="401" y="1252"/>
                    <a:pt x="368" y="1260"/>
                    <a:pt x="339" y="1260"/>
                  </a:cubicBezTo>
                  <a:cubicBezTo>
                    <a:pt x="310" y="1260"/>
                    <a:pt x="284" y="1252"/>
                    <a:pt x="268" y="1235"/>
                  </a:cubicBezTo>
                  <a:cubicBezTo>
                    <a:pt x="201" y="1168"/>
                    <a:pt x="168" y="1068"/>
                    <a:pt x="168" y="1002"/>
                  </a:cubicBezTo>
                  <a:lnTo>
                    <a:pt x="768" y="635"/>
                  </a:lnTo>
                  <a:cubicBezTo>
                    <a:pt x="802" y="635"/>
                    <a:pt x="802" y="635"/>
                    <a:pt x="802" y="601"/>
                  </a:cubicBezTo>
                  <a:cubicBezTo>
                    <a:pt x="802" y="601"/>
                    <a:pt x="802" y="568"/>
                    <a:pt x="802" y="535"/>
                  </a:cubicBezTo>
                  <a:lnTo>
                    <a:pt x="802" y="468"/>
                  </a:lnTo>
                  <a:cubicBezTo>
                    <a:pt x="802" y="401"/>
                    <a:pt x="802" y="301"/>
                    <a:pt x="768" y="201"/>
                  </a:cubicBezTo>
                  <a:cubicBezTo>
                    <a:pt x="768" y="168"/>
                    <a:pt x="735" y="101"/>
                    <a:pt x="701" y="34"/>
                  </a:cubicBezTo>
                  <a:cubicBezTo>
                    <a:pt x="668" y="1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6"/>
            <p:cNvSpPr/>
            <p:nvPr/>
          </p:nvSpPr>
          <p:spPr>
            <a:xfrm>
              <a:off x="2925600" y="3564650"/>
              <a:ext cx="23375" cy="50075"/>
            </a:xfrm>
            <a:custGeom>
              <a:avLst/>
              <a:gdLst/>
              <a:ahLst/>
              <a:cxnLst/>
              <a:rect l="l" t="t" r="r" b="b"/>
              <a:pathLst>
                <a:path w="935" h="2003" extrusionOk="0">
                  <a:moveTo>
                    <a:pt x="634" y="1"/>
                  </a:moveTo>
                  <a:cubicBezTo>
                    <a:pt x="567" y="1"/>
                    <a:pt x="501" y="1"/>
                    <a:pt x="467" y="34"/>
                  </a:cubicBezTo>
                  <a:cubicBezTo>
                    <a:pt x="401" y="68"/>
                    <a:pt x="334" y="134"/>
                    <a:pt x="267" y="168"/>
                  </a:cubicBezTo>
                  <a:cubicBezTo>
                    <a:pt x="234" y="234"/>
                    <a:pt x="167" y="301"/>
                    <a:pt x="134" y="368"/>
                  </a:cubicBezTo>
                  <a:cubicBezTo>
                    <a:pt x="67" y="501"/>
                    <a:pt x="34" y="635"/>
                    <a:pt x="34" y="768"/>
                  </a:cubicBezTo>
                  <a:cubicBezTo>
                    <a:pt x="34" y="835"/>
                    <a:pt x="34" y="868"/>
                    <a:pt x="34" y="935"/>
                  </a:cubicBezTo>
                  <a:cubicBezTo>
                    <a:pt x="67" y="968"/>
                    <a:pt x="67" y="1002"/>
                    <a:pt x="100" y="1035"/>
                  </a:cubicBezTo>
                  <a:cubicBezTo>
                    <a:pt x="134" y="1068"/>
                    <a:pt x="167" y="1102"/>
                    <a:pt x="200" y="1102"/>
                  </a:cubicBezTo>
                  <a:lnTo>
                    <a:pt x="334" y="1102"/>
                  </a:lnTo>
                  <a:lnTo>
                    <a:pt x="501" y="1068"/>
                  </a:lnTo>
                  <a:lnTo>
                    <a:pt x="634" y="1068"/>
                  </a:lnTo>
                  <a:cubicBezTo>
                    <a:pt x="667" y="1068"/>
                    <a:pt x="701" y="1102"/>
                    <a:pt x="734" y="1102"/>
                  </a:cubicBezTo>
                  <a:cubicBezTo>
                    <a:pt x="734" y="1135"/>
                    <a:pt x="734" y="1168"/>
                    <a:pt x="734" y="1235"/>
                  </a:cubicBezTo>
                  <a:cubicBezTo>
                    <a:pt x="734" y="1268"/>
                    <a:pt x="734" y="1302"/>
                    <a:pt x="734" y="1369"/>
                  </a:cubicBezTo>
                  <a:cubicBezTo>
                    <a:pt x="701" y="1402"/>
                    <a:pt x="701" y="1435"/>
                    <a:pt x="667" y="1502"/>
                  </a:cubicBezTo>
                  <a:cubicBezTo>
                    <a:pt x="634" y="1535"/>
                    <a:pt x="601" y="1569"/>
                    <a:pt x="567" y="1602"/>
                  </a:cubicBezTo>
                  <a:lnTo>
                    <a:pt x="467" y="1702"/>
                  </a:lnTo>
                  <a:cubicBezTo>
                    <a:pt x="401" y="1702"/>
                    <a:pt x="367" y="1735"/>
                    <a:pt x="334" y="1735"/>
                  </a:cubicBezTo>
                  <a:lnTo>
                    <a:pt x="234" y="1735"/>
                  </a:lnTo>
                  <a:cubicBezTo>
                    <a:pt x="200" y="1735"/>
                    <a:pt x="200" y="1702"/>
                    <a:pt x="200" y="1702"/>
                  </a:cubicBezTo>
                  <a:cubicBezTo>
                    <a:pt x="167" y="1669"/>
                    <a:pt x="167" y="1635"/>
                    <a:pt x="167" y="1635"/>
                  </a:cubicBezTo>
                  <a:cubicBezTo>
                    <a:pt x="134" y="1602"/>
                    <a:pt x="134" y="1602"/>
                    <a:pt x="134" y="1602"/>
                  </a:cubicBezTo>
                  <a:lnTo>
                    <a:pt x="100" y="1602"/>
                  </a:lnTo>
                  <a:lnTo>
                    <a:pt x="34" y="1635"/>
                  </a:lnTo>
                  <a:cubicBezTo>
                    <a:pt x="0" y="1635"/>
                    <a:pt x="0" y="1635"/>
                    <a:pt x="0" y="1669"/>
                  </a:cubicBezTo>
                  <a:cubicBezTo>
                    <a:pt x="0" y="1669"/>
                    <a:pt x="0" y="1702"/>
                    <a:pt x="0" y="1702"/>
                  </a:cubicBezTo>
                  <a:cubicBezTo>
                    <a:pt x="0" y="1769"/>
                    <a:pt x="0" y="1802"/>
                    <a:pt x="34" y="1869"/>
                  </a:cubicBezTo>
                  <a:cubicBezTo>
                    <a:pt x="67" y="1902"/>
                    <a:pt x="100" y="1936"/>
                    <a:pt x="134" y="1969"/>
                  </a:cubicBezTo>
                  <a:cubicBezTo>
                    <a:pt x="167" y="2002"/>
                    <a:pt x="234" y="2002"/>
                    <a:pt x="267" y="2002"/>
                  </a:cubicBezTo>
                  <a:cubicBezTo>
                    <a:pt x="334" y="2002"/>
                    <a:pt x="401" y="1969"/>
                    <a:pt x="467" y="1936"/>
                  </a:cubicBezTo>
                  <a:cubicBezTo>
                    <a:pt x="534" y="1902"/>
                    <a:pt x="601" y="1836"/>
                    <a:pt x="667" y="1802"/>
                  </a:cubicBezTo>
                  <a:cubicBezTo>
                    <a:pt x="701" y="1735"/>
                    <a:pt x="767" y="1669"/>
                    <a:pt x="801" y="1602"/>
                  </a:cubicBezTo>
                  <a:cubicBezTo>
                    <a:pt x="834" y="1535"/>
                    <a:pt x="868" y="1435"/>
                    <a:pt x="901" y="1369"/>
                  </a:cubicBezTo>
                  <a:cubicBezTo>
                    <a:pt x="901" y="1302"/>
                    <a:pt x="934" y="1202"/>
                    <a:pt x="934" y="1135"/>
                  </a:cubicBezTo>
                  <a:cubicBezTo>
                    <a:pt x="934" y="1068"/>
                    <a:pt x="934" y="1035"/>
                    <a:pt x="934" y="968"/>
                  </a:cubicBezTo>
                  <a:cubicBezTo>
                    <a:pt x="901" y="935"/>
                    <a:pt x="901" y="902"/>
                    <a:pt x="868" y="868"/>
                  </a:cubicBezTo>
                  <a:cubicBezTo>
                    <a:pt x="834" y="835"/>
                    <a:pt x="801" y="835"/>
                    <a:pt x="734" y="835"/>
                  </a:cubicBezTo>
                  <a:cubicBezTo>
                    <a:pt x="717" y="818"/>
                    <a:pt x="692" y="810"/>
                    <a:pt x="663" y="810"/>
                  </a:cubicBezTo>
                  <a:cubicBezTo>
                    <a:pt x="634" y="810"/>
                    <a:pt x="601" y="818"/>
                    <a:pt x="567" y="835"/>
                  </a:cubicBezTo>
                  <a:lnTo>
                    <a:pt x="434" y="835"/>
                  </a:lnTo>
                  <a:cubicBezTo>
                    <a:pt x="401" y="852"/>
                    <a:pt x="376" y="860"/>
                    <a:pt x="355" y="860"/>
                  </a:cubicBezTo>
                  <a:cubicBezTo>
                    <a:pt x="334" y="860"/>
                    <a:pt x="317" y="852"/>
                    <a:pt x="300" y="835"/>
                  </a:cubicBezTo>
                  <a:cubicBezTo>
                    <a:pt x="267" y="835"/>
                    <a:pt x="267" y="835"/>
                    <a:pt x="234" y="801"/>
                  </a:cubicBezTo>
                  <a:cubicBezTo>
                    <a:pt x="234" y="768"/>
                    <a:pt x="234" y="735"/>
                    <a:pt x="234" y="701"/>
                  </a:cubicBezTo>
                  <a:cubicBezTo>
                    <a:pt x="234" y="635"/>
                    <a:pt x="234" y="601"/>
                    <a:pt x="234" y="568"/>
                  </a:cubicBezTo>
                  <a:cubicBezTo>
                    <a:pt x="267" y="535"/>
                    <a:pt x="267" y="468"/>
                    <a:pt x="300" y="435"/>
                  </a:cubicBezTo>
                  <a:cubicBezTo>
                    <a:pt x="334" y="401"/>
                    <a:pt x="334" y="368"/>
                    <a:pt x="367" y="334"/>
                  </a:cubicBezTo>
                  <a:cubicBezTo>
                    <a:pt x="401" y="334"/>
                    <a:pt x="434" y="301"/>
                    <a:pt x="467" y="268"/>
                  </a:cubicBezTo>
                  <a:cubicBezTo>
                    <a:pt x="501" y="268"/>
                    <a:pt x="534" y="234"/>
                    <a:pt x="567" y="234"/>
                  </a:cubicBezTo>
                  <a:cubicBezTo>
                    <a:pt x="601" y="234"/>
                    <a:pt x="634" y="234"/>
                    <a:pt x="667" y="268"/>
                  </a:cubicBezTo>
                  <a:cubicBezTo>
                    <a:pt x="667" y="268"/>
                    <a:pt x="701" y="301"/>
                    <a:pt x="701" y="301"/>
                  </a:cubicBezTo>
                  <a:cubicBezTo>
                    <a:pt x="734" y="334"/>
                    <a:pt x="734" y="334"/>
                    <a:pt x="734" y="368"/>
                  </a:cubicBezTo>
                  <a:cubicBezTo>
                    <a:pt x="734" y="368"/>
                    <a:pt x="767" y="401"/>
                    <a:pt x="767" y="401"/>
                  </a:cubicBezTo>
                  <a:lnTo>
                    <a:pt x="801" y="401"/>
                  </a:lnTo>
                  <a:lnTo>
                    <a:pt x="868" y="368"/>
                  </a:lnTo>
                  <a:cubicBezTo>
                    <a:pt x="868" y="334"/>
                    <a:pt x="901" y="334"/>
                    <a:pt x="901" y="334"/>
                  </a:cubicBezTo>
                  <a:cubicBezTo>
                    <a:pt x="901" y="301"/>
                    <a:pt x="901" y="301"/>
                    <a:pt x="901" y="268"/>
                  </a:cubicBezTo>
                  <a:cubicBezTo>
                    <a:pt x="901" y="234"/>
                    <a:pt x="868" y="168"/>
                    <a:pt x="868" y="134"/>
                  </a:cubicBezTo>
                  <a:cubicBezTo>
                    <a:pt x="834" y="101"/>
                    <a:pt x="801" y="68"/>
                    <a:pt x="767" y="34"/>
                  </a:cubicBezTo>
                  <a:cubicBezTo>
                    <a:pt x="734" y="1"/>
                    <a:pt x="701" y="1"/>
                    <a:pt x="6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6"/>
            <p:cNvSpPr/>
            <p:nvPr/>
          </p:nvSpPr>
          <p:spPr>
            <a:xfrm>
              <a:off x="2953950" y="3553825"/>
              <a:ext cx="4200" cy="48375"/>
            </a:xfrm>
            <a:custGeom>
              <a:avLst/>
              <a:gdLst/>
              <a:ahLst/>
              <a:cxnLst/>
              <a:rect l="l" t="t" r="r" b="b"/>
              <a:pathLst>
                <a:path w="168" h="1935" extrusionOk="0">
                  <a:moveTo>
                    <a:pt x="134" y="0"/>
                  </a:moveTo>
                  <a:lnTo>
                    <a:pt x="34" y="67"/>
                  </a:lnTo>
                  <a:cubicBezTo>
                    <a:pt x="34" y="67"/>
                    <a:pt x="0" y="100"/>
                    <a:pt x="0" y="100"/>
                  </a:cubicBezTo>
                  <a:cubicBezTo>
                    <a:pt x="0" y="134"/>
                    <a:pt x="0" y="134"/>
                    <a:pt x="0" y="167"/>
                  </a:cubicBezTo>
                  <a:lnTo>
                    <a:pt x="0" y="334"/>
                  </a:lnTo>
                  <a:cubicBezTo>
                    <a:pt x="0" y="334"/>
                    <a:pt x="0" y="334"/>
                    <a:pt x="0" y="367"/>
                  </a:cubicBezTo>
                  <a:lnTo>
                    <a:pt x="34" y="367"/>
                  </a:lnTo>
                  <a:lnTo>
                    <a:pt x="134" y="300"/>
                  </a:lnTo>
                  <a:cubicBezTo>
                    <a:pt x="167" y="300"/>
                    <a:pt x="167" y="267"/>
                    <a:pt x="167" y="267"/>
                  </a:cubicBezTo>
                  <a:cubicBezTo>
                    <a:pt x="167" y="234"/>
                    <a:pt x="167" y="234"/>
                    <a:pt x="167" y="200"/>
                  </a:cubicBezTo>
                  <a:lnTo>
                    <a:pt x="167" y="67"/>
                  </a:lnTo>
                  <a:cubicBezTo>
                    <a:pt x="167" y="34"/>
                    <a:pt x="167" y="34"/>
                    <a:pt x="167" y="0"/>
                  </a:cubicBezTo>
                  <a:close/>
                  <a:moveTo>
                    <a:pt x="134" y="534"/>
                  </a:moveTo>
                  <a:lnTo>
                    <a:pt x="67" y="567"/>
                  </a:lnTo>
                  <a:cubicBezTo>
                    <a:pt x="34" y="567"/>
                    <a:pt x="34" y="601"/>
                    <a:pt x="34" y="601"/>
                  </a:cubicBezTo>
                  <a:cubicBezTo>
                    <a:pt x="0" y="634"/>
                    <a:pt x="0" y="634"/>
                    <a:pt x="34" y="667"/>
                  </a:cubicBezTo>
                  <a:lnTo>
                    <a:pt x="34" y="1902"/>
                  </a:lnTo>
                  <a:cubicBezTo>
                    <a:pt x="0" y="1902"/>
                    <a:pt x="0" y="1935"/>
                    <a:pt x="34" y="1935"/>
                  </a:cubicBezTo>
                  <a:lnTo>
                    <a:pt x="67" y="1935"/>
                  </a:lnTo>
                  <a:lnTo>
                    <a:pt x="134" y="1902"/>
                  </a:lnTo>
                  <a:cubicBezTo>
                    <a:pt x="134" y="1902"/>
                    <a:pt x="134" y="1868"/>
                    <a:pt x="167" y="1868"/>
                  </a:cubicBezTo>
                  <a:cubicBezTo>
                    <a:pt x="167" y="1835"/>
                    <a:pt x="167" y="1835"/>
                    <a:pt x="167" y="1802"/>
                  </a:cubicBezTo>
                  <a:lnTo>
                    <a:pt x="167" y="567"/>
                  </a:lnTo>
                  <a:cubicBezTo>
                    <a:pt x="167" y="567"/>
                    <a:pt x="167" y="534"/>
                    <a:pt x="167" y="534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6"/>
            <p:cNvSpPr/>
            <p:nvPr/>
          </p:nvSpPr>
          <p:spPr>
            <a:xfrm>
              <a:off x="2961450" y="3547350"/>
              <a:ext cx="15050" cy="45275"/>
            </a:xfrm>
            <a:custGeom>
              <a:avLst/>
              <a:gdLst/>
              <a:ahLst/>
              <a:cxnLst/>
              <a:rect l="l" t="t" r="r" b="b"/>
              <a:pathLst>
                <a:path w="602" h="1811" extrusionOk="0">
                  <a:moveTo>
                    <a:pt x="297" y="1"/>
                  </a:moveTo>
                  <a:cubicBezTo>
                    <a:pt x="292" y="1"/>
                    <a:pt x="284" y="9"/>
                    <a:pt x="267" y="26"/>
                  </a:cubicBezTo>
                  <a:lnTo>
                    <a:pt x="201" y="59"/>
                  </a:lnTo>
                  <a:cubicBezTo>
                    <a:pt x="201" y="59"/>
                    <a:pt x="201" y="59"/>
                    <a:pt x="167" y="92"/>
                  </a:cubicBezTo>
                  <a:cubicBezTo>
                    <a:pt x="167" y="92"/>
                    <a:pt x="167" y="126"/>
                    <a:pt x="167" y="126"/>
                  </a:cubicBezTo>
                  <a:lnTo>
                    <a:pt x="167" y="559"/>
                  </a:lnTo>
                  <a:lnTo>
                    <a:pt x="67" y="626"/>
                  </a:lnTo>
                  <a:cubicBezTo>
                    <a:pt x="34" y="660"/>
                    <a:pt x="34" y="660"/>
                    <a:pt x="34" y="693"/>
                  </a:cubicBezTo>
                  <a:cubicBezTo>
                    <a:pt x="1" y="693"/>
                    <a:pt x="1" y="726"/>
                    <a:pt x="34" y="726"/>
                  </a:cubicBezTo>
                  <a:lnTo>
                    <a:pt x="34" y="826"/>
                  </a:lnTo>
                  <a:cubicBezTo>
                    <a:pt x="1" y="826"/>
                    <a:pt x="1" y="860"/>
                    <a:pt x="34" y="860"/>
                  </a:cubicBezTo>
                  <a:lnTo>
                    <a:pt x="67" y="860"/>
                  </a:lnTo>
                  <a:lnTo>
                    <a:pt x="167" y="793"/>
                  </a:lnTo>
                  <a:lnTo>
                    <a:pt x="167" y="1460"/>
                  </a:lnTo>
                  <a:cubicBezTo>
                    <a:pt x="167" y="1560"/>
                    <a:pt x="201" y="1694"/>
                    <a:pt x="234" y="1760"/>
                  </a:cubicBezTo>
                  <a:cubicBezTo>
                    <a:pt x="267" y="1794"/>
                    <a:pt x="301" y="1810"/>
                    <a:pt x="338" y="1810"/>
                  </a:cubicBezTo>
                  <a:cubicBezTo>
                    <a:pt x="376" y="1810"/>
                    <a:pt x="418" y="1794"/>
                    <a:pt x="468" y="1760"/>
                  </a:cubicBezTo>
                  <a:lnTo>
                    <a:pt x="568" y="1727"/>
                  </a:lnTo>
                  <a:cubicBezTo>
                    <a:pt x="601" y="1694"/>
                    <a:pt x="601" y="1694"/>
                    <a:pt x="601" y="1660"/>
                  </a:cubicBezTo>
                  <a:cubicBezTo>
                    <a:pt x="601" y="1660"/>
                    <a:pt x="601" y="1627"/>
                    <a:pt x="601" y="1627"/>
                  </a:cubicBezTo>
                  <a:lnTo>
                    <a:pt x="601" y="1527"/>
                  </a:lnTo>
                  <a:cubicBezTo>
                    <a:pt x="601" y="1527"/>
                    <a:pt x="601" y="1493"/>
                    <a:pt x="601" y="1493"/>
                  </a:cubicBezTo>
                  <a:lnTo>
                    <a:pt x="568" y="1493"/>
                  </a:lnTo>
                  <a:lnTo>
                    <a:pt x="468" y="1527"/>
                  </a:lnTo>
                  <a:cubicBezTo>
                    <a:pt x="468" y="1560"/>
                    <a:pt x="434" y="1560"/>
                    <a:pt x="401" y="1560"/>
                  </a:cubicBezTo>
                  <a:cubicBezTo>
                    <a:pt x="401" y="1560"/>
                    <a:pt x="368" y="1560"/>
                    <a:pt x="368" y="1527"/>
                  </a:cubicBezTo>
                  <a:cubicBezTo>
                    <a:pt x="334" y="1527"/>
                    <a:pt x="334" y="1493"/>
                    <a:pt x="334" y="1493"/>
                  </a:cubicBezTo>
                  <a:cubicBezTo>
                    <a:pt x="334" y="1460"/>
                    <a:pt x="334" y="1427"/>
                    <a:pt x="334" y="1393"/>
                  </a:cubicBezTo>
                  <a:lnTo>
                    <a:pt x="301" y="693"/>
                  </a:lnTo>
                  <a:lnTo>
                    <a:pt x="534" y="559"/>
                  </a:lnTo>
                  <a:cubicBezTo>
                    <a:pt x="534" y="559"/>
                    <a:pt x="568" y="559"/>
                    <a:pt x="568" y="526"/>
                  </a:cubicBezTo>
                  <a:cubicBezTo>
                    <a:pt x="568" y="526"/>
                    <a:pt x="568" y="493"/>
                    <a:pt x="568" y="459"/>
                  </a:cubicBezTo>
                  <a:lnTo>
                    <a:pt x="568" y="393"/>
                  </a:lnTo>
                  <a:cubicBezTo>
                    <a:pt x="568" y="359"/>
                    <a:pt x="568" y="359"/>
                    <a:pt x="568" y="359"/>
                  </a:cubicBezTo>
                  <a:lnTo>
                    <a:pt x="534" y="359"/>
                  </a:lnTo>
                  <a:lnTo>
                    <a:pt x="301" y="459"/>
                  </a:lnTo>
                  <a:lnTo>
                    <a:pt x="301" y="59"/>
                  </a:lnTo>
                  <a:cubicBezTo>
                    <a:pt x="301" y="26"/>
                    <a:pt x="301" y="26"/>
                    <a:pt x="301" y="26"/>
                  </a:cubicBezTo>
                  <a:cubicBezTo>
                    <a:pt x="301" y="9"/>
                    <a:pt x="301" y="1"/>
                    <a:pt x="29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6"/>
            <p:cNvSpPr/>
            <p:nvPr/>
          </p:nvSpPr>
          <p:spPr>
            <a:xfrm>
              <a:off x="2980625" y="3545475"/>
              <a:ext cx="20050" cy="37550"/>
            </a:xfrm>
            <a:custGeom>
              <a:avLst/>
              <a:gdLst/>
              <a:ahLst/>
              <a:cxnLst/>
              <a:rect l="l" t="t" r="r" b="b"/>
              <a:pathLst>
                <a:path w="802" h="1502" extrusionOk="0">
                  <a:moveTo>
                    <a:pt x="468" y="251"/>
                  </a:moveTo>
                  <a:cubicBezTo>
                    <a:pt x="501" y="251"/>
                    <a:pt x="535" y="268"/>
                    <a:pt x="568" y="301"/>
                  </a:cubicBezTo>
                  <a:cubicBezTo>
                    <a:pt x="601" y="368"/>
                    <a:pt x="635" y="434"/>
                    <a:pt x="635" y="501"/>
                  </a:cubicBezTo>
                  <a:lnTo>
                    <a:pt x="134" y="801"/>
                  </a:lnTo>
                  <a:lnTo>
                    <a:pt x="134" y="768"/>
                  </a:lnTo>
                  <a:cubicBezTo>
                    <a:pt x="134" y="735"/>
                    <a:pt x="134" y="668"/>
                    <a:pt x="168" y="634"/>
                  </a:cubicBezTo>
                  <a:cubicBezTo>
                    <a:pt x="168" y="568"/>
                    <a:pt x="201" y="534"/>
                    <a:pt x="201" y="501"/>
                  </a:cubicBezTo>
                  <a:cubicBezTo>
                    <a:pt x="234" y="434"/>
                    <a:pt x="268" y="401"/>
                    <a:pt x="301" y="368"/>
                  </a:cubicBezTo>
                  <a:cubicBezTo>
                    <a:pt x="301" y="334"/>
                    <a:pt x="334" y="301"/>
                    <a:pt x="368" y="301"/>
                  </a:cubicBezTo>
                  <a:cubicBezTo>
                    <a:pt x="401" y="268"/>
                    <a:pt x="434" y="251"/>
                    <a:pt x="468" y="251"/>
                  </a:cubicBezTo>
                  <a:close/>
                  <a:moveTo>
                    <a:pt x="535" y="1"/>
                  </a:moveTo>
                  <a:cubicBezTo>
                    <a:pt x="501" y="1"/>
                    <a:pt x="434" y="34"/>
                    <a:pt x="368" y="67"/>
                  </a:cubicBezTo>
                  <a:cubicBezTo>
                    <a:pt x="334" y="101"/>
                    <a:pt x="268" y="134"/>
                    <a:pt x="234" y="201"/>
                  </a:cubicBezTo>
                  <a:cubicBezTo>
                    <a:pt x="168" y="268"/>
                    <a:pt x="134" y="334"/>
                    <a:pt x="101" y="401"/>
                  </a:cubicBezTo>
                  <a:cubicBezTo>
                    <a:pt x="68" y="468"/>
                    <a:pt x="34" y="534"/>
                    <a:pt x="34" y="634"/>
                  </a:cubicBezTo>
                  <a:cubicBezTo>
                    <a:pt x="1" y="701"/>
                    <a:pt x="1" y="768"/>
                    <a:pt x="1" y="868"/>
                  </a:cubicBezTo>
                  <a:cubicBezTo>
                    <a:pt x="1" y="935"/>
                    <a:pt x="1" y="1001"/>
                    <a:pt x="1" y="1101"/>
                  </a:cubicBezTo>
                  <a:cubicBezTo>
                    <a:pt x="1" y="1168"/>
                    <a:pt x="1" y="1235"/>
                    <a:pt x="34" y="1302"/>
                  </a:cubicBezTo>
                  <a:cubicBezTo>
                    <a:pt x="34" y="1368"/>
                    <a:pt x="68" y="1402"/>
                    <a:pt x="101" y="1468"/>
                  </a:cubicBezTo>
                  <a:cubicBezTo>
                    <a:pt x="134" y="1468"/>
                    <a:pt x="201" y="1502"/>
                    <a:pt x="234" y="1502"/>
                  </a:cubicBezTo>
                  <a:cubicBezTo>
                    <a:pt x="301" y="1502"/>
                    <a:pt x="334" y="1502"/>
                    <a:pt x="401" y="1468"/>
                  </a:cubicBezTo>
                  <a:cubicBezTo>
                    <a:pt x="434" y="1435"/>
                    <a:pt x="501" y="1402"/>
                    <a:pt x="535" y="1335"/>
                  </a:cubicBezTo>
                  <a:cubicBezTo>
                    <a:pt x="601" y="1302"/>
                    <a:pt x="635" y="1235"/>
                    <a:pt x="668" y="1202"/>
                  </a:cubicBezTo>
                  <a:cubicBezTo>
                    <a:pt x="701" y="1135"/>
                    <a:pt x="701" y="1101"/>
                    <a:pt x="735" y="1035"/>
                  </a:cubicBezTo>
                  <a:cubicBezTo>
                    <a:pt x="735" y="1001"/>
                    <a:pt x="768" y="968"/>
                    <a:pt x="768" y="935"/>
                  </a:cubicBezTo>
                  <a:lnTo>
                    <a:pt x="768" y="868"/>
                  </a:lnTo>
                  <a:lnTo>
                    <a:pt x="735" y="868"/>
                  </a:lnTo>
                  <a:lnTo>
                    <a:pt x="668" y="901"/>
                  </a:lnTo>
                  <a:cubicBezTo>
                    <a:pt x="668" y="935"/>
                    <a:pt x="635" y="935"/>
                    <a:pt x="635" y="935"/>
                  </a:cubicBezTo>
                  <a:lnTo>
                    <a:pt x="601" y="968"/>
                  </a:lnTo>
                  <a:cubicBezTo>
                    <a:pt x="601" y="1035"/>
                    <a:pt x="568" y="1068"/>
                    <a:pt x="535" y="1101"/>
                  </a:cubicBezTo>
                  <a:cubicBezTo>
                    <a:pt x="501" y="1168"/>
                    <a:pt x="468" y="1202"/>
                    <a:pt x="401" y="1235"/>
                  </a:cubicBezTo>
                  <a:cubicBezTo>
                    <a:pt x="368" y="1252"/>
                    <a:pt x="334" y="1260"/>
                    <a:pt x="305" y="1260"/>
                  </a:cubicBezTo>
                  <a:cubicBezTo>
                    <a:pt x="276" y="1260"/>
                    <a:pt x="251" y="1252"/>
                    <a:pt x="234" y="1235"/>
                  </a:cubicBezTo>
                  <a:cubicBezTo>
                    <a:pt x="168" y="1168"/>
                    <a:pt x="134" y="1101"/>
                    <a:pt x="168" y="1001"/>
                  </a:cubicBezTo>
                  <a:lnTo>
                    <a:pt x="735" y="668"/>
                  </a:lnTo>
                  <a:cubicBezTo>
                    <a:pt x="768" y="668"/>
                    <a:pt x="768" y="634"/>
                    <a:pt x="768" y="634"/>
                  </a:cubicBezTo>
                  <a:cubicBezTo>
                    <a:pt x="801" y="601"/>
                    <a:pt x="801" y="601"/>
                    <a:pt x="768" y="568"/>
                  </a:cubicBezTo>
                  <a:lnTo>
                    <a:pt x="768" y="501"/>
                  </a:lnTo>
                  <a:cubicBezTo>
                    <a:pt x="768" y="401"/>
                    <a:pt x="768" y="334"/>
                    <a:pt x="768" y="234"/>
                  </a:cubicBezTo>
                  <a:cubicBezTo>
                    <a:pt x="735" y="167"/>
                    <a:pt x="701" y="134"/>
                    <a:pt x="668" y="67"/>
                  </a:cubicBezTo>
                  <a:cubicBezTo>
                    <a:pt x="635" y="34"/>
                    <a:pt x="601" y="1"/>
                    <a:pt x="53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6"/>
            <p:cNvSpPr/>
            <p:nvPr/>
          </p:nvSpPr>
          <p:spPr>
            <a:xfrm>
              <a:off x="3007325" y="3523375"/>
              <a:ext cx="30050" cy="49650"/>
            </a:xfrm>
            <a:custGeom>
              <a:avLst/>
              <a:gdLst/>
              <a:ahLst/>
              <a:cxnLst/>
              <a:rect l="l" t="t" r="r" b="b"/>
              <a:pathLst>
                <a:path w="1202" h="1986" extrusionOk="0">
                  <a:moveTo>
                    <a:pt x="1013" y="1"/>
                  </a:moveTo>
                  <a:cubicBezTo>
                    <a:pt x="968" y="1"/>
                    <a:pt x="918" y="17"/>
                    <a:pt x="868" y="51"/>
                  </a:cubicBezTo>
                  <a:cubicBezTo>
                    <a:pt x="834" y="51"/>
                    <a:pt x="801" y="84"/>
                    <a:pt x="767" y="117"/>
                  </a:cubicBezTo>
                  <a:cubicBezTo>
                    <a:pt x="734" y="151"/>
                    <a:pt x="701" y="184"/>
                    <a:pt x="701" y="218"/>
                  </a:cubicBezTo>
                  <a:cubicBezTo>
                    <a:pt x="667" y="251"/>
                    <a:pt x="667" y="284"/>
                    <a:pt x="634" y="318"/>
                  </a:cubicBezTo>
                  <a:cubicBezTo>
                    <a:pt x="601" y="351"/>
                    <a:pt x="601" y="384"/>
                    <a:pt x="601" y="451"/>
                  </a:cubicBezTo>
                  <a:cubicBezTo>
                    <a:pt x="567" y="384"/>
                    <a:pt x="534" y="351"/>
                    <a:pt x="467" y="318"/>
                  </a:cubicBezTo>
                  <a:cubicBezTo>
                    <a:pt x="434" y="318"/>
                    <a:pt x="367" y="351"/>
                    <a:pt x="300" y="384"/>
                  </a:cubicBezTo>
                  <a:cubicBezTo>
                    <a:pt x="267" y="384"/>
                    <a:pt x="234" y="418"/>
                    <a:pt x="234" y="451"/>
                  </a:cubicBezTo>
                  <a:cubicBezTo>
                    <a:pt x="200" y="451"/>
                    <a:pt x="167" y="484"/>
                    <a:pt x="167" y="518"/>
                  </a:cubicBezTo>
                  <a:cubicBezTo>
                    <a:pt x="148" y="537"/>
                    <a:pt x="140" y="556"/>
                    <a:pt x="130" y="569"/>
                  </a:cubicBezTo>
                  <a:lnTo>
                    <a:pt x="130" y="569"/>
                  </a:lnTo>
                  <a:cubicBezTo>
                    <a:pt x="127" y="562"/>
                    <a:pt x="122" y="559"/>
                    <a:pt x="117" y="559"/>
                  </a:cubicBezTo>
                  <a:cubicBezTo>
                    <a:pt x="109" y="559"/>
                    <a:pt x="100" y="568"/>
                    <a:pt x="100" y="584"/>
                  </a:cubicBezTo>
                  <a:cubicBezTo>
                    <a:pt x="100" y="584"/>
                    <a:pt x="100" y="584"/>
                    <a:pt x="100" y="584"/>
                  </a:cubicBezTo>
                  <a:lnTo>
                    <a:pt x="100" y="584"/>
                  </a:lnTo>
                  <a:lnTo>
                    <a:pt x="34" y="618"/>
                  </a:lnTo>
                  <a:cubicBezTo>
                    <a:pt x="34" y="618"/>
                    <a:pt x="0" y="618"/>
                    <a:pt x="0" y="651"/>
                  </a:cubicBezTo>
                  <a:cubicBezTo>
                    <a:pt x="0" y="651"/>
                    <a:pt x="0" y="685"/>
                    <a:pt x="0" y="718"/>
                  </a:cubicBezTo>
                  <a:lnTo>
                    <a:pt x="0" y="1952"/>
                  </a:lnTo>
                  <a:cubicBezTo>
                    <a:pt x="0" y="1952"/>
                    <a:pt x="0" y="1952"/>
                    <a:pt x="0" y="1985"/>
                  </a:cubicBezTo>
                  <a:lnTo>
                    <a:pt x="34" y="1985"/>
                  </a:lnTo>
                  <a:lnTo>
                    <a:pt x="100" y="1952"/>
                  </a:lnTo>
                  <a:cubicBezTo>
                    <a:pt x="100" y="1919"/>
                    <a:pt x="134" y="1919"/>
                    <a:pt x="134" y="1885"/>
                  </a:cubicBezTo>
                  <a:cubicBezTo>
                    <a:pt x="134" y="1885"/>
                    <a:pt x="134" y="1852"/>
                    <a:pt x="134" y="1852"/>
                  </a:cubicBezTo>
                  <a:lnTo>
                    <a:pt x="134" y="1118"/>
                  </a:lnTo>
                  <a:cubicBezTo>
                    <a:pt x="134" y="1018"/>
                    <a:pt x="134" y="918"/>
                    <a:pt x="167" y="818"/>
                  </a:cubicBezTo>
                  <a:cubicBezTo>
                    <a:pt x="200" y="718"/>
                    <a:pt x="267" y="651"/>
                    <a:pt x="334" y="618"/>
                  </a:cubicBezTo>
                  <a:cubicBezTo>
                    <a:pt x="350" y="601"/>
                    <a:pt x="376" y="593"/>
                    <a:pt x="401" y="593"/>
                  </a:cubicBezTo>
                  <a:cubicBezTo>
                    <a:pt x="426" y="593"/>
                    <a:pt x="451" y="601"/>
                    <a:pt x="467" y="618"/>
                  </a:cubicBezTo>
                  <a:cubicBezTo>
                    <a:pt x="534" y="718"/>
                    <a:pt x="534" y="785"/>
                    <a:pt x="534" y="885"/>
                  </a:cubicBezTo>
                  <a:lnTo>
                    <a:pt x="534" y="1619"/>
                  </a:lnTo>
                  <a:cubicBezTo>
                    <a:pt x="534" y="1619"/>
                    <a:pt x="534" y="1652"/>
                    <a:pt x="534" y="1652"/>
                  </a:cubicBezTo>
                  <a:lnTo>
                    <a:pt x="567" y="1652"/>
                  </a:lnTo>
                  <a:lnTo>
                    <a:pt x="634" y="1619"/>
                  </a:lnTo>
                  <a:cubicBezTo>
                    <a:pt x="634" y="1619"/>
                    <a:pt x="667" y="1585"/>
                    <a:pt x="667" y="1585"/>
                  </a:cubicBezTo>
                  <a:cubicBezTo>
                    <a:pt x="667" y="1552"/>
                    <a:pt x="667" y="1552"/>
                    <a:pt x="667" y="1518"/>
                  </a:cubicBezTo>
                  <a:lnTo>
                    <a:pt x="667" y="785"/>
                  </a:lnTo>
                  <a:cubicBezTo>
                    <a:pt x="667" y="685"/>
                    <a:pt x="667" y="584"/>
                    <a:pt x="701" y="484"/>
                  </a:cubicBezTo>
                  <a:cubicBezTo>
                    <a:pt x="734" y="418"/>
                    <a:pt x="801" y="351"/>
                    <a:pt x="868" y="318"/>
                  </a:cubicBezTo>
                  <a:cubicBezTo>
                    <a:pt x="901" y="284"/>
                    <a:pt x="926" y="268"/>
                    <a:pt x="947" y="268"/>
                  </a:cubicBezTo>
                  <a:cubicBezTo>
                    <a:pt x="968" y="268"/>
                    <a:pt x="984" y="284"/>
                    <a:pt x="1001" y="318"/>
                  </a:cubicBezTo>
                  <a:cubicBezTo>
                    <a:pt x="1068" y="384"/>
                    <a:pt x="1068" y="484"/>
                    <a:pt x="1068" y="584"/>
                  </a:cubicBezTo>
                  <a:lnTo>
                    <a:pt x="1068" y="1285"/>
                  </a:lnTo>
                  <a:cubicBezTo>
                    <a:pt x="1068" y="1285"/>
                    <a:pt x="1068" y="1318"/>
                    <a:pt x="1068" y="1318"/>
                  </a:cubicBezTo>
                  <a:lnTo>
                    <a:pt x="1101" y="1318"/>
                  </a:lnTo>
                  <a:lnTo>
                    <a:pt x="1168" y="1285"/>
                  </a:lnTo>
                  <a:cubicBezTo>
                    <a:pt x="1168" y="1285"/>
                    <a:pt x="1201" y="1252"/>
                    <a:pt x="1201" y="1252"/>
                  </a:cubicBezTo>
                  <a:cubicBezTo>
                    <a:pt x="1201" y="1218"/>
                    <a:pt x="1201" y="1218"/>
                    <a:pt x="1201" y="1185"/>
                  </a:cubicBezTo>
                  <a:lnTo>
                    <a:pt x="1201" y="451"/>
                  </a:lnTo>
                  <a:cubicBezTo>
                    <a:pt x="1201" y="318"/>
                    <a:pt x="1168" y="151"/>
                    <a:pt x="1134" y="51"/>
                  </a:cubicBezTo>
                  <a:cubicBezTo>
                    <a:pt x="1101" y="17"/>
                    <a:pt x="1059" y="1"/>
                    <a:pt x="101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6"/>
            <p:cNvSpPr/>
            <p:nvPr/>
          </p:nvSpPr>
          <p:spPr>
            <a:xfrm>
              <a:off x="3042350" y="3509625"/>
              <a:ext cx="19200" cy="39575"/>
            </a:xfrm>
            <a:custGeom>
              <a:avLst/>
              <a:gdLst/>
              <a:ahLst/>
              <a:cxnLst/>
              <a:rect l="l" t="t" r="r" b="b"/>
              <a:pathLst>
                <a:path w="768" h="1583" extrusionOk="0">
                  <a:moveTo>
                    <a:pt x="567" y="701"/>
                  </a:moveTo>
                  <a:lnTo>
                    <a:pt x="567" y="768"/>
                  </a:lnTo>
                  <a:cubicBezTo>
                    <a:pt x="567" y="834"/>
                    <a:pt x="567" y="868"/>
                    <a:pt x="567" y="934"/>
                  </a:cubicBezTo>
                  <a:cubicBezTo>
                    <a:pt x="534" y="1001"/>
                    <a:pt x="534" y="1034"/>
                    <a:pt x="501" y="1101"/>
                  </a:cubicBezTo>
                  <a:cubicBezTo>
                    <a:pt x="467" y="1134"/>
                    <a:pt x="434" y="1168"/>
                    <a:pt x="401" y="1235"/>
                  </a:cubicBezTo>
                  <a:cubicBezTo>
                    <a:pt x="367" y="1268"/>
                    <a:pt x="334" y="1301"/>
                    <a:pt x="300" y="1335"/>
                  </a:cubicBezTo>
                  <a:lnTo>
                    <a:pt x="167" y="1335"/>
                  </a:lnTo>
                  <a:cubicBezTo>
                    <a:pt x="167" y="1335"/>
                    <a:pt x="134" y="1301"/>
                    <a:pt x="134" y="1301"/>
                  </a:cubicBezTo>
                  <a:cubicBezTo>
                    <a:pt x="134" y="1268"/>
                    <a:pt x="134" y="1268"/>
                    <a:pt x="134" y="1235"/>
                  </a:cubicBezTo>
                  <a:cubicBezTo>
                    <a:pt x="134" y="1168"/>
                    <a:pt x="167" y="1101"/>
                    <a:pt x="200" y="1034"/>
                  </a:cubicBezTo>
                  <a:cubicBezTo>
                    <a:pt x="234" y="968"/>
                    <a:pt x="300" y="934"/>
                    <a:pt x="367" y="868"/>
                  </a:cubicBezTo>
                  <a:lnTo>
                    <a:pt x="567" y="701"/>
                  </a:lnTo>
                  <a:close/>
                  <a:moveTo>
                    <a:pt x="534" y="0"/>
                  </a:moveTo>
                  <a:cubicBezTo>
                    <a:pt x="467" y="0"/>
                    <a:pt x="434" y="34"/>
                    <a:pt x="401" y="67"/>
                  </a:cubicBezTo>
                  <a:cubicBezTo>
                    <a:pt x="334" y="67"/>
                    <a:pt x="300" y="100"/>
                    <a:pt x="267" y="167"/>
                  </a:cubicBezTo>
                  <a:cubicBezTo>
                    <a:pt x="234" y="200"/>
                    <a:pt x="200" y="234"/>
                    <a:pt x="167" y="301"/>
                  </a:cubicBezTo>
                  <a:cubicBezTo>
                    <a:pt x="134" y="334"/>
                    <a:pt x="100" y="401"/>
                    <a:pt x="100" y="434"/>
                  </a:cubicBezTo>
                  <a:cubicBezTo>
                    <a:pt x="67" y="501"/>
                    <a:pt x="67" y="534"/>
                    <a:pt x="67" y="567"/>
                  </a:cubicBezTo>
                  <a:cubicBezTo>
                    <a:pt x="34" y="601"/>
                    <a:pt x="34" y="601"/>
                    <a:pt x="67" y="634"/>
                  </a:cubicBezTo>
                  <a:lnTo>
                    <a:pt x="100" y="634"/>
                  </a:lnTo>
                  <a:lnTo>
                    <a:pt x="134" y="601"/>
                  </a:lnTo>
                  <a:cubicBezTo>
                    <a:pt x="167" y="601"/>
                    <a:pt x="167" y="567"/>
                    <a:pt x="167" y="567"/>
                  </a:cubicBezTo>
                  <a:lnTo>
                    <a:pt x="200" y="534"/>
                  </a:lnTo>
                  <a:cubicBezTo>
                    <a:pt x="200" y="467"/>
                    <a:pt x="234" y="434"/>
                    <a:pt x="267" y="401"/>
                  </a:cubicBezTo>
                  <a:cubicBezTo>
                    <a:pt x="300" y="334"/>
                    <a:pt x="334" y="301"/>
                    <a:pt x="367" y="301"/>
                  </a:cubicBezTo>
                  <a:cubicBezTo>
                    <a:pt x="412" y="301"/>
                    <a:pt x="441" y="286"/>
                    <a:pt x="476" y="286"/>
                  </a:cubicBezTo>
                  <a:cubicBezTo>
                    <a:pt x="493" y="286"/>
                    <a:pt x="512" y="289"/>
                    <a:pt x="534" y="301"/>
                  </a:cubicBezTo>
                  <a:cubicBezTo>
                    <a:pt x="567" y="301"/>
                    <a:pt x="567" y="367"/>
                    <a:pt x="567" y="434"/>
                  </a:cubicBezTo>
                  <a:lnTo>
                    <a:pt x="567" y="501"/>
                  </a:lnTo>
                  <a:lnTo>
                    <a:pt x="334" y="701"/>
                  </a:lnTo>
                  <a:cubicBezTo>
                    <a:pt x="300" y="734"/>
                    <a:pt x="234" y="768"/>
                    <a:pt x="200" y="801"/>
                  </a:cubicBezTo>
                  <a:cubicBezTo>
                    <a:pt x="167" y="868"/>
                    <a:pt x="100" y="934"/>
                    <a:pt x="100" y="968"/>
                  </a:cubicBezTo>
                  <a:cubicBezTo>
                    <a:pt x="67" y="1034"/>
                    <a:pt x="34" y="1101"/>
                    <a:pt x="0" y="1134"/>
                  </a:cubicBezTo>
                  <a:cubicBezTo>
                    <a:pt x="0" y="1201"/>
                    <a:pt x="0" y="1268"/>
                    <a:pt x="0" y="1368"/>
                  </a:cubicBezTo>
                  <a:cubicBezTo>
                    <a:pt x="0" y="1401"/>
                    <a:pt x="34" y="1435"/>
                    <a:pt x="67" y="1468"/>
                  </a:cubicBezTo>
                  <a:cubicBezTo>
                    <a:pt x="67" y="1501"/>
                    <a:pt x="67" y="1535"/>
                    <a:pt x="100" y="1568"/>
                  </a:cubicBezTo>
                  <a:cubicBezTo>
                    <a:pt x="123" y="1568"/>
                    <a:pt x="145" y="1583"/>
                    <a:pt x="167" y="1583"/>
                  </a:cubicBezTo>
                  <a:cubicBezTo>
                    <a:pt x="178" y="1583"/>
                    <a:pt x="189" y="1579"/>
                    <a:pt x="200" y="1568"/>
                  </a:cubicBezTo>
                  <a:cubicBezTo>
                    <a:pt x="234" y="1568"/>
                    <a:pt x="300" y="1568"/>
                    <a:pt x="334" y="1535"/>
                  </a:cubicBezTo>
                  <a:cubicBezTo>
                    <a:pt x="367" y="1535"/>
                    <a:pt x="401" y="1501"/>
                    <a:pt x="401" y="1468"/>
                  </a:cubicBezTo>
                  <a:lnTo>
                    <a:pt x="501" y="1401"/>
                  </a:lnTo>
                  <a:cubicBezTo>
                    <a:pt x="534" y="1368"/>
                    <a:pt x="567" y="1335"/>
                    <a:pt x="567" y="1268"/>
                  </a:cubicBezTo>
                  <a:cubicBezTo>
                    <a:pt x="601" y="1235"/>
                    <a:pt x="601" y="1201"/>
                    <a:pt x="634" y="1168"/>
                  </a:cubicBezTo>
                  <a:lnTo>
                    <a:pt x="634" y="1268"/>
                  </a:lnTo>
                  <a:cubicBezTo>
                    <a:pt x="601" y="1301"/>
                    <a:pt x="601" y="1301"/>
                    <a:pt x="634" y="1301"/>
                  </a:cubicBezTo>
                  <a:lnTo>
                    <a:pt x="667" y="1301"/>
                  </a:lnTo>
                  <a:lnTo>
                    <a:pt x="734" y="1268"/>
                  </a:lnTo>
                  <a:cubicBezTo>
                    <a:pt x="734" y="1268"/>
                    <a:pt x="734" y="1235"/>
                    <a:pt x="734" y="1235"/>
                  </a:cubicBezTo>
                  <a:cubicBezTo>
                    <a:pt x="767" y="1201"/>
                    <a:pt x="767" y="1201"/>
                    <a:pt x="734" y="1168"/>
                  </a:cubicBezTo>
                  <a:lnTo>
                    <a:pt x="734" y="367"/>
                  </a:lnTo>
                  <a:cubicBezTo>
                    <a:pt x="734" y="301"/>
                    <a:pt x="734" y="234"/>
                    <a:pt x="734" y="167"/>
                  </a:cubicBezTo>
                  <a:cubicBezTo>
                    <a:pt x="701" y="100"/>
                    <a:pt x="667" y="67"/>
                    <a:pt x="634" y="34"/>
                  </a:cubicBezTo>
                  <a:cubicBezTo>
                    <a:pt x="601" y="0"/>
                    <a:pt x="567" y="0"/>
                    <a:pt x="53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6"/>
            <p:cNvSpPr/>
            <p:nvPr/>
          </p:nvSpPr>
          <p:spPr>
            <a:xfrm>
              <a:off x="3067350" y="3495450"/>
              <a:ext cx="20050" cy="54225"/>
            </a:xfrm>
            <a:custGeom>
              <a:avLst/>
              <a:gdLst/>
              <a:ahLst/>
              <a:cxnLst/>
              <a:rect l="l" t="t" r="r" b="b"/>
              <a:pathLst>
                <a:path w="802" h="2169" extrusionOk="0">
                  <a:moveTo>
                    <a:pt x="497" y="250"/>
                  </a:moveTo>
                  <a:cubicBezTo>
                    <a:pt x="526" y="250"/>
                    <a:pt x="551" y="267"/>
                    <a:pt x="568" y="300"/>
                  </a:cubicBezTo>
                  <a:cubicBezTo>
                    <a:pt x="635" y="367"/>
                    <a:pt x="635" y="467"/>
                    <a:pt x="635" y="534"/>
                  </a:cubicBezTo>
                  <a:lnTo>
                    <a:pt x="635" y="701"/>
                  </a:lnTo>
                  <a:cubicBezTo>
                    <a:pt x="635" y="801"/>
                    <a:pt x="601" y="934"/>
                    <a:pt x="568" y="1034"/>
                  </a:cubicBezTo>
                  <a:cubicBezTo>
                    <a:pt x="535" y="1134"/>
                    <a:pt x="468" y="1201"/>
                    <a:pt x="401" y="1268"/>
                  </a:cubicBezTo>
                  <a:cubicBezTo>
                    <a:pt x="368" y="1285"/>
                    <a:pt x="335" y="1293"/>
                    <a:pt x="301" y="1293"/>
                  </a:cubicBezTo>
                  <a:cubicBezTo>
                    <a:pt x="268" y="1293"/>
                    <a:pt x="234" y="1285"/>
                    <a:pt x="201" y="1268"/>
                  </a:cubicBezTo>
                  <a:cubicBezTo>
                    <a:pt x="168" y="1168"/>
                    <a:pt x="134" y="1101"/>
                    <a:pt x="134" y="1001"/>
                  </a:cubicBezTo>
                  <a:lnTo>
                    <a:pt x="134" y="801"/>
                  </a:lnTo>
                  <a:cubicBezTo>
                    <a:pt x="134" y="701"/>
                    <a:pt x="168" y="601"/>
                    <a:pt x="201" y="501"/>
                  </a:cubicBezTo>
                  <a:cubicBezTo>
                    <a:pt x="234" y="401"/>
                    <a:pt x="301" y="334"/>
                    <a:pt x="401" y="300"/>
                  </a:cubicBezTo>
                  <a:cubicBezTo>
                    <a:pt x="435" y="267"/>
                    <a:pt x="468" y="250"/>
                    <a:pt x="497" y="250"/>
                  </a:cubicBezTo>
                  <a:close/>
                  <a:moveTo>
                    <a:pt x="568" y="0"/>
                  </a:moveTo>
                  <a:cubicBezTo>
                    <a:pt x="501" y="0"/>
                    <a:pt x="435" y="0"/>
                    <a:pt x="401" y="34"/>
                  </a:cubicBezTo>
                  <a:cubicBezTo>
                    <a:pt x="335" y="67"/>
                    <a:pt x="268" y="134"/>
                    <a:pt x="234" y="200"/>
                  </a:cubicBezTo>
                  <a:cubicBezTo>
                    <a:pt x="201" y="267"/>
                    <a:pt x="168" y="300"/>
                    <a:pt x="134" y="367"/>
                  </a:cubicBezTo>
                  <a:lnTo>
                    <a:pt x="134" y="300"/>
                  </a:lnTo>
                  <a:cubicBezTo>
                    <a:pt x="134" y="267"/>
                    <a:pt x="134" y="267"/>
                    <a:pt x="134" y="267"/>
                  </a:cubicBezTo>
                  <a:cubicBezTo>
                    <a:pt x="134" y="250"/>
                    <a:pt x="126" y="242"/>
                    <a:pt x="118" y="242"/>
                  </a:cubicBezTo>
                  <a:cubicBezTo>
                    <a:pt x="109" y="242"/>
                    <a:pt x="101" y="250"/>
                    <a:pt x="101" y="267"/>
                  </a:cubicBezTo>
                  <a:lnTo>
                    <a:pt x="34" y="300"/>
                  </a:lnTo>
                  <a:cubicBezTo>
                    <a:pt x="34" y="300"/>
                    <a:pt x="1" y="300"/>
                    <a:pt x="1" y="334"/>
                  </a:cubicBezTo>
                  <a:cubicBezTo>
                    <a:pt x="1" y="334"/>
                    <a:pt x="1" y="367"/>
                    <a:pt x="1" y="367"/>
                  </a:cubicBezTo>
                  <a:lnTo>
                    <a:pt x="1" y="2102"/>
                  </a:lnTo>
                  <a:cubicBezTo>
                    <a:pt x="1" y="2135"/>
                    <a:pt x="1" y="2135"/>
                    <a:pt x="1" y="2168"/>
                  </a:cubicBezTo>
                  <a:lnTo>
                    <a:pt x="34" y="2168"/>
                  </a:lnTo>
                  <a:lnTo>
                    <a:pt x="101" y="2135"/>
                  </a:lnTo>
                  <a:cubicBezTo>
                    <a:pt x="134" y="2102"/>
                    <a:pt x="134" y="2102"/>
                    <a:pt x="134" y="2102"/>
                  </a:cubicBezTo>
                  <a:cubicBezTo>
                    <a:pt x="134" y="2068"/>
                    <a:pt x="134" y="2035"/>
                    <a:pt x="134" y="2035"/>
                  </a:cubicBezTo>
                  <a:lnTo>
                    <a:pt x="134" y="1435"/>
                  </a:lnTo>
                  <a:cubicBezTo>
                    <a:pt x="168" y="1468"/>
                    <a:pt x="201" y="1501"/>
                    <a:pt x="234" y="1501"/>
                  </a:cubicBezTo>
                  <a:cubicBezTo>
                    <a:pt x="301" y="1501"/>
                    <a:pt x="368" y="1501"/>
                    <a:pt x="401" y="1468"/>
                  </a:cubicBezTo>
                  <a:cubicBezTo>
                    <a:pt x="468" y="1435"/>
                    <a:pt x="501" y="1401"/>
                    <a:pt x="568" y="1368"/>
                  </a:cubicBezTo>
                  <a:cubicBezTo>
                    <a:pt x="601" y="1301"/>
                    <a:pt x="635" y="1234"/>
                    <a:pt x="668" y="1168"/>
                  </a:cubicBezTo>
                  <a:cubicBezTo>
                    <a:pt x="701" y="1101"/>
                    <a:pt x="735" y="1001"/>
                    <a:pt x="768" y="934"/>
                  </a:cubicBezTo>
                  <a:cubicBezTo>
                    <a:pt x="768" y="834"/>
                    <a:pt x="802" y="734"/>
                    <a:pt x="802" y="634"/>
                  </a:cubicBezTo>
                  <a:lnTo>
                    <a:pt x="802" y="434"/>
                  </a:lnTo>
                  <a:cubicBezTo>
                    <a:pt x="802" y="367"/>
                    <a:pt x="768" y="267"/>
                    <a:pt x="768" y="200"/>
                  </a:cubicBezTo>
                  <a:cubicBezTo>
                    <a:pt x="735" y="134"/>
                    <a:pt x="701" y="100"/>
                    <a:pt x="668" y="67"/>
                  </a:cubicBezTo>
                  <a:cubicBezTo>
                    <a:pt x="635" y="34"/>
                    <a:pt x="601" y="0"/>
                    <a:pt x="5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6"/>
            <p:cNvSpPr/>
            <p:nvPr/>
          </p:nvSpPr>
          <p:spPr>
            <a:xfrm>
              <a:off x="3090700" y="3481475"/>
              <a:ext cx="18375" cy="39000"/>
            </a:xfrm>
            <a:custGeom>
              <a:avLst/>
              <a:gdLst/>
              <a:ahLst/>
              <a:cxnLst/>
              <a:rect l="l" t="t" r="r" b="b"/>
              <a:pathLst>
                <a:path w="735" h="1560" extrusionOk="0">
                  <a:moveTo>
                    <a:pt x="585" y="1"/>
                  </a:moveTo>
                  <a:cubicBezTo>
                    <a:pt x="568" y="1"/>
                    <a:pt x="551" y="9"/>
                    <a:pt x="535" y="26"/>
                  </a:cubicBezTo>
                  <a:cubicBezTo>
                    <a:pt x="468" y="26"/>
                    <a:pt x="435" y="59"/>
                    <a:pt x="368" y="59"/>
                  </a:cubicBezTo>
                  <a:cubicBezTo>
                    <a:pt x="335" y="92"/>
                    <a:pt x="268" y="159"/>
                    <a:pt x="234" y="192"/>
                  </a:cubicBezTo>
                  <a:cubicBezTo>
                    <a:pt x="201" y="226"/>
                    <a:pt x="134" y="292"/>
                    <a:pt x="134" y="326"/>
                  </a:cubicBezTo>
                  <a:cubicBezTo>
                    <a:pt x="101" y="392"/>
                    <a:pt x="68" y="459"/>
                    <a:pt x="68" y="493"/>
                  </a:cubicBezTo>
                  <a:cubicBezTo>
                    <a:pt x="68" y="559"/>
                    <a:pt x="68" y="626"/>
                    <a:pt x="68" y="659"/>
                  </a:cubicBezTo>
                  <a:cubicBezTo>
                    <a:pt x="68" y="726"/>
                    <a:pt x="68" y="826"/>
                    <a:pt x="101" y="893"/>
                  </a:cubicBezTo>
                  <a:cubicBezTo>
                    <a:pt x="168" y="926"/>
                    <a:pt x="201" y="926"/>
                    <a:pt x="301" y="926"/>
                  </a:cubicBezTo>
                  <a:lnTo>
                    <a:pt x="435" y="893"/>
                  </a:lnTo>
                  <a:lnTo>
                    <a:pt x="601" y="893"/>
                  </a:lnTo>
                  <a:cubicBezTo>
                    <a:pt x="601" y="926"/>
                    <a:pt x="601" y="960"/>
                    <a:pt x="601" y="993"/>
                  </a:cubicBezTo>
                  <a:cubicBezTo>
                    <a:pt x="568" y="1026"/>
                    <a:pt x="568" y="1060"/>
                    <a:pt x="535" y="1060"/>
                  </a:cubicBezTo>
                  <a:cubicBezTo>
                    <a:pt x="535" y="1093"/>
                    <a:pt x="501" y="1126"/>
                    <a:pt x="501" y="1160"/>
                  </a:cubicBezTo>
                  <a:cubicBezTo>
                    <a:pt x="468" y="1193"/>
                    <a:pt x="435" y="1193"/>
                    <a:pt x="435" y="1226"/>
                  </a:cubicBezTo>
                  <a:cubicBezTo>
                    <a:pt x="401" y="1260"/>
                    <a:pt x="368" y="1260"/>
                    <a:pt x="368" y="1293"/>
                  </a:cubicBezTo>
                  <a:cubicBezTo>
                    <a:pt x="301" y="1326"/>
                    <a:pt x="268" y="1326"/>
                    <a:pt x="234" y="1326"/>
                  </a:cubicBezTo>
                  <a:cubicBezTo>
                    <a:pt x="201" y="1326"/>
                    <a:pt x="168" y="1293"/>
                    <a:pt x="168" y="1293"/>
                  </a:cubicBezTo>
                  <a:lnTo>
                    <a:pt x="101" y="1293"/>
                  </a:lnTo>
                  <a:lnTo>
                    <a:pt x="34" y="1326"/>
                  </a:lnTo>
                  <a:cubicBezTo>
                    <a:pt x="34" y="1326"/>
                    <a:pt x="1" y="1326"/>
                    <a:pt x="1" y="1360"/>
                  </a:cubicBezTo>
                  <a:cubicBezTo>
                    <a:pt x="1" y="1393"/>
                    <a:pt x="1" y="1393"/>
                    <a:pt x="1" y="1427"/>
                  </a:cubicBezTo>
                  <a:cubicBezTo>
                    <a:pt x="1" y="1460"/>
                    <a:pt x="34" y="1460"/>
                    <a:pt x="34" y="1493"/>
                  </a:cubicBezTo>
                  <a:cubicBezTo>
                    <a:pt x="34" y="1527"/>
                    <a:pt x="68" y="1560"/>
                    <a:pt x="101" y="1560"/>
                  </a:cubicBezTo>
                  <a:lnTo>
                    <a:pt x="234" y="1560"/>
                  </a:lnTo>
                  <a:cubicBezTo>
                    <a:pt x="268" y="1560"/>
                    <a:pt x="335" y="1527"/>
                    <a:pt x="368" y="1493"/>
                  </a:cubicBezTo>
                  <a:cubicBezTo>
                    <a:pt x="435" y="1460"/>
                    <a:pt x="468" y="1427"/>
                    <a:pt x="535" y="1393"/>
                  </a:cubicBezTo>
                  <a:cubicBezTo>
                    <a:pt x="568" y="1326"/>
                    <a:pt x="601" y="1293"/>
                    <a:pt x="635" y="1226"/>
                  </a:cubicBezTo>
                  <a:cubicBezTo>
                    <a:pt x="668" y="1160"/>
                    <a:pt x="668" y="1126"/>
                    <a:pt x="701" y="1060"/>
                  </a:cubicBezTo>
                  <a:cubicBezTo>
                    <a:pt x="701" y="993"/>
                    <a:pt x="735" y="960"/>
                    <a:pt x="735" y="893"/>
                  </a:cubicBezTo>
                  <a:cubicBezTo>
                    <a:pt x="735" y="859"/>
                    <a:pt x="735" y="793"/>
                    <a:pt x="735" y="759"/>
                  </a:cubicBezTo>
                  <a:cubicBezTo>
                    <a:pt x="735" y="726"/>
                    <a:pt x="701" y="693"/>
                    <a:pt x="668" y="693"/>
                  </a:cubicBezTo>
                  <a:cubicBezTo>
                    <a:pt x="668" y="659"/>
                    <a:pt x="635" y="659"/>
                    <a:pt x="601" y="626"/>
                  </a:cubicBezTo>
                  <a:lnTo>
                    <a:pt x="468" y="626"/>
                  </a:lnTo>
                  <a:lnTo>
                    <a:pt x="335" y="659"/>
                  </a:lnTo>
                  <a:lnTo>
                    <a:pt x="268" y="659"/>
                  </a:lnTo>
                  <a:cubicBezTo>
                    <a:pt x="234" y="659"/>
                    <a:pt x="234" y="659"/>
                    <a:pt x="201" y="626"/>
                  </a:cubicBezTo>
                  <a:cubicBezTo>
                    <a:pt x="201" y="626"/>
                    <a:pt x="201" y="593"/>
                    <a:pt x="201" y="559"/>
                  </a:cubicBezTo>
                  <a:cubicBezTo>
                    <a:pt x="201" y="526"/>
                    <a:pt x="234" y="459"/>
                    <a:pt x="268" y="426"/>
                  </a:cubicBezTo>
                  <a:cubicBezTo>
                    <a:pt x="301" y="359"/>
                    <a:pt x="335" y="326"/>
                    <a:pt x="401" y="292"/>
                  </a:cubicBezTo>
                  <a:cubicBezTo>
                    <a:pt x="435" y="259"/>
                    <a:pt x="468" y="259"/>
                    <a:pt x="501" y="259"/>
                  </a:cubicBezTo>
                  <a:cubicBezTo>
                    <a:pt x="535" y="259"/>
                    <a:pt x="568" y="259"/>
                    <a:pt x="568" y="292"/>
                  </a:cubicBezTo>
                  <a:lnTo>
                    <a:pt x="635" y="292"/>
                  </a:lnTo>
                  <a:lnTo>
                    <a:pt x="668" y="259"/>
                  </a:lnTo>
                  <a:cubicBezTo>
                    <a:pt x="701" y="259"/>
                    <a:pt x="701" y="226"/>
                    <a:pt x="701" y="226"/>
                  </a:cubicBezTo>
                  <a:cubicBezTo>
                    <a:pt x="735" y="192"/>
                    <a:pt x="735" y="192"/>
                    <a:pt x="701" y="159"/>
                  </a:cubicBezTo>
                  <a:cubicBezTo>
                    <a:pt x="701" y="126"/>
                    <a:pt x="701" y="92"/>
                    <a:pt x="701" y="92"/>
                  </a:cubicBezTo>
                  <a:cubicBezTo>
                    <a:pt x="668" y="59"/>
                    <a:pt x="668" y="26"/>
                    <a:pt x="635" y="26"/>
                  </a:cubicBezTo>
                  <a:cubicBezTo>
                    <a:pt x="618" y="9"/>
                    <a:pt x="601" y="1"/>
                    <a:pt x="58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6"/>
            <p:cNvSpPr/>
            <p:nvPr/>
          </p:nvSpPr>
          <p:spPr>
            <a:xfrm>
              <a:off x="3393425" y="1921825"/>
              <a:ext cx="35050" cy="36700"/>
            </a:xfrm>
            <a:custGeom>
              <a:avLst/>
              <a:gdLst/>
              <a:ahLst/>
              <a:cxnLst/>
              <a:rect l="l" t="t" r="r" b="b"/>
              <a:pathLst>
                <a:path w="1402" h="1468" extrusionOk="0">
                  <a:moveTo>
                    <a:pt x="1402" y="0"/>
                  </a:moveTo>
                  <a:lnTo>
                    <a:pt x="1" y="801"/>
                  </a:lnTo>
                  <a:lnTo>
                    <a:pt x="701" y="1468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6"/>
            <p:cNvSpPr/>
            <p:nvPr/>
          </p:nvSpPr>
          <p:spPr>
            <a:xfrm>
              <a:off x="2727125" y="1078675"/>
              <a:ext cx="2393400" cy="1385225"/>
            </a:xfrm>
            <a:custGeom>
              <a:avLst/>
              <a:gdLst/>
              <a:ahLst/>
              <a:cxnLst/>
              <a:rect l="l" t="t" r="r" b="b"/>
              <a:pathLst>
                <a:path w="95736" h="55409" extrusionOk="0">
                  <a:moveTo>
                    <a:pt x="95516" y="1"/>
                  </a:moveTo>
                  <a:cubicBezTo>
                    <a:pt x="95477" y="1"/>
                    <a:pt x="95437" y="12"/>
                    <a:pt x="95402" y="35"/>
                  </a:cubicBezTo>
                  <a:lnTo>
                    <a:pt x="134" y="55008"/>
                  </a:lnTo>
                  <a:cubicBezTo>
                    <a:pt x="34" y="55075"/>
                    <a:pt x="0" y="55208"/>
                    <a:pt x="67" y="55308"/>
                  </a:cubicBezTo>
                  <a:cubicBezTo>
                    <a:pt x="100" y="55375"/>
                    <a:pt x="200" y="55408"/>
                    <a:pt x="267" y="55408"/>
                  </a:cubicBezTo>
                  <a:cubicBezTo>
                    <a:pt x="300" y="55408"/>
                    <a:pt x="334" y="55408"/>
                    <a:pt x="367" y="55375"/>
                  </a:cubicBezTo>
                  <a:lnTo>
                    <a:pt x="95602" y="402"/>
                  </a:lnTo>
                  <a:cubicBezTo>
                    <a:pt x="95702" y="336"/>
                    <a:pt x="95735" y="202"/>
                    <a:pt x="95702" y="102"/>
                  </a:cubicBezTo>
                  <a:cubicBezTo>
                    <a:pt x="95659" y="38"/>
                    <a:pt x="95588" y="1"/>
                    <a:pt x="955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6"/>
            <p:cNvSpPr/>
            <p:nvPr/>
          </p:nvSpPr>
          <p:spPr>
            <a:xfrm>
              <a:off x="2801350" y="2519750"/>
              <a:ext cx="66725" cy="90925"/>
            </a:xfrm>
            <a:custGeom>
              <a:avLst/>
              <a:gdLst/>
              <a:ahLst/>
              <a:cxnLst/>
              <a:rect l="l" t="t" r="r" b="b"/>
              <a:pathLst>
                <a:path w="2669" h="3637" extrusionOk="0">
                  <a:moveTo>
                    <a:pt x="1334" y="0"/>
                  </a:moveTo>
                  <a:lnTo>
                    <a:pt x="0" y="2435"/>
                  </a:lnTo>
                  <a:lnTo>
                    <a:pt x="367" y="2235"/>
                  </a:lnTo>
                  <a:lnTo>
                    <a:pt x="367" y="3636"/>
                  </a:lnTo>
                  <a:lnTo>
                    <a:pt x="967" y="3303"/>
                  </a:lnTo>
                  <a:lnTo>
                    <a:pt x="967" y="1968"/>
                  </a:lnTo>
                  <a:lnTo>
                    <a:pt x="1701" y="1535"/>
                  </a:lnTo>
                  <a:lnTo>
                    <a:pt x="1701" y="2869"/>
                  </a:lnTo>
                  <a:lnTo>
                    <a:pt x="2335" y="2502"/>
                  </a:lnTo>
                  <a:lnTo>
                    <a:pt x="2335" y="1101"/>
                  </a:lnTo>
                  <a:lnTo>
                    <a:pt x="2669" y="868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6"/>
            <p:cNvSpPr/>
            <p:nvPr/>
          </p:nvSpPr>
          <p:spPr>
            <a:xfrm>
              <a:off x="2807175" y="2681425"/>
              <a:ext cx="55075" cy="61850"/>
            </a:xfrm>
            <a:custGeom>
              <a:avLst/>
              <a:gdLst/>
              <a:ahLst/>
              <a:cxnLst/>
              <a:rect l="l" t="t" r="r" b="b"/>
              <a:pathLst>
                <a:path w="2203" h="2474" extrusionOk="0">
                  <a:moveTo>
                    <a:pt x="1235" y="338"/>
                  </a:moveTo>
                  <a:cubicBezTo>
                    <a:pt x="1268" y="338"/>
                    <a:pt x="1301" y="338"/>
                    <a:pt x="1335" y="372"/>
                  </a:cubicBezTo>
                  <a:cubicBezTo>
                    <a:pt x="1468" y="472"/>
                    <a:pt x="1535" y="638"/>
                    <a:pt x="1502" y="805"/>
                  </a:cubicBezTo>
                  <a:cubicBezTo>
                    <a:pt x="1468" y="1306"/>
                    <a:pt x="1235" y="1739"/>
                    <a:pt x="834" y="2039"/>
                  </a:cubicBezTo>
                  <a:lnTo>
                    <a:pt x="834" y="2073"/>
                  </a:lnTo>
                  <a:cubicBezTo>
                    <a:pt x="795" y="2112"/>
                    <a:pt x="733" y="2128"/>
                    <a:pt x="669" y="2128"/>
                  </a:cubicBezTo>
                  <a:cubicBezTo>
                    <a:pt x="623" y="2128"/>
                    <a:pt x="576" y="2120"/>
                    <a:pt x="534" y="2106"/>
                  </a:cubicBezTo>
                  <a:cubicBezTo>
                    <a:pt x="401" y="1973"/>
                    <a:pt x="334" y="1806"/>
                    <a:pt x="367" y="1639"/>
                  </a:cubicBezTo>
                  <a:cubicBezTo>
                    <a:pt x="367" y="1139"/>
                    <a:pt x="601" y="705"/>
                    <a:pt x="1001" y="405"/>
                  </a:cubicBezTo>
                  <a:cubicBezTo>
                    <a:pt x="1068" y="372"/>
                    <a:pt x="1135" y="338"/>
                    <a:pt x="1235" y="338"/>
                  </a:cubicBezTo>
                  <a:close/>
                  <a:moveTo>
                    <a:pt x="1193" y="0"/>
                  </a:moveTo>
                  <a:cubicBezTo>
                    <a:pt x="1068" y="0"/>
                    <a:pt x="942" y="33"/>
                    <a:pt x="834" y="105"/>
                  </a:cubicBezTo>
                  <a:cubicBezTo>
                    <a:pt x="334" y="438"/>
                    <a:pt x="34" y="1039"/>
                    <a:pt x="1" y="1639"/>
                  </a:cubicBezTo>
                  <a:cubicBezTo>
                    <a:pt x="1" y="1939"/>
                    <a:pt x="134" y="2206"/>
                    <a:pt x="334" y="2373"/>
                  </a:cubicBezTo>
                  <a:cubicBezTo>
                    <a:pt x="434" y="2440"/>
                    <a:pt x="534" y="2440"/>
                    <a:pt x="634" y="2473"/>
                  </a:cubicBezTo>
                  <a:cubicBezTo>
                    <a:pt x="768" y="2440"/>
                    <a:pt x="868" y="2406"/>
                    <a:pt x="1001" y="2340"/>
                  </a:cubicBezTo>
                  <a:cubicBezTo>
                    <a:pt x="1201" y="2240"/>
                    <a:pt x="1368" y="2073"/>
                    <a:pt x="1468" y="1873"/>
                  </a:cubicBezTo>
                  <a:lnTo>
                    <a:pt x="1902" y="2173"/>
                  </a:lnTo>
                  <a:cubicBezTo>
                    <a:pt x="1935" y="2206"/>
                    <a:pt x="1969" y="2206"/>
                    <a:pt x="2002" y="2206"/>
                  </a:cubicBezTo>
                  <a:cubicBezTo>
                    <a:pt x="2035" y="2206"/>
                    <a:pt x="2102" y="2206"/>
                    <a:pt x="2135" y="2139"/>
                  </a:cubicBezTo>
                  <a:cubicBezTo>
                    <a:pt x="2202" y="2073"/>
                    <a:pt x="2169" y="1973"/>
                    <a:pt x="2135" y="1939"/>
                  </a:cubicBezTo>
                  <a:lnTo>
                    <a:pt x="1668" y="1572"/>
                  </a:lnTo>
                  <a:cubicBezTo>
                    <a:pt x="1768" y="1339"/>
                    <a:pt x="1835" y="1072"/>
                    <a:pt x="1835" y="805"/>
                  </a:cubicBezTo>
                  <a:cubicBezTo>
                    <a:pt x="1869" y="505"/>
                    <a:pt x="1735" y="238"/>
                    <a:pt x="1502" y="71"/>
                  </a:cubicBezTo>
                  <a:cubicBezTo>
                    <a:pt x="1409" y="25"/>
                    <a:pt x="1301" y="0"/>
                    <a:pt x="119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6"/>
            <p:cNvSpPr/>
            <p:nvPr/>
          </p:nvSpPr>
          <p:spPr>
            <a:xfrm>
              <a:off x="2813850" y="2995925"/>
              <a:ext cx="42550" cy="63400"/>
            </a:xfrm>
            <a:custGeom>
              <a:avLst/>
              <a:gdLst/>
              <a:ahLst/>
              <a:cxnLst/>
              <a:rect l="l" t="t" r="r" b="b"/>
              <a:pathLst>
                <a:path w="1702" h="2536" extrusionOk="0">
                  <a:moveTo>
                    <a:pt x="1235" y="0"/>
                  </a:moveTo>
                  <a:cubicBezTo>
                    <a:pt x="1068" y="0"/>
                    <a:pt x="901" y="67"/>
                    <a:pt x="768" y="167"/>
                  </a:cubicBezTo>
                  <a:cubicBezTo>
                    <a:pt x="634" y="301"/>
                    <a:pt x="501" y="434"/>
                    <a:pt x="401" y="567"/>
                  </a:cubicBezTo>
                  <a:cubicBezTo>
                    <a:pt x="301" y="734"/>
                    <a:pt x="201" y="901"/>
                    <a:pt x="134" y="1068"/>
                  </a:cubicBezTo>
                  <a:cubicBezTo>
                    <a:pt x="134" y="1101"/>
                    <a:pt x="134" y="1168"/>
                    <a:pt x="100" y="1201"/>
                  </a:cubicBezTo>
                  <a:cubicBezTo>
                    <a:pt x="67" y="1301"/>
                    <a:pt x="34" y="1401"/>
                    <a:pt x="34" y="1501"/>
                  </a:cubicBezTo>
                  <a:cubicBezTo>
                    <a:pt x="0" y="1601"/>
                    <a:pt x="0" y="1735"/>
                    <a:pt x="0" y="1868"/>
                  </a:cubicBezTo>
                  <a:cubicBezTo>
                    <a:pt x="34" y="1968"/>
                    <a:pt x="34" y="2068"/>
                    <a:pt x="67" y="2202"/>
                  </a:cubicBezTo>
                  <a:lnTo>
                    <a:pt x="67" y="2235"/>
                  </a:lnTo>
                  <a:cubicBezTo>
                    <a:pt x="100" y="2235"/>
                    <a:pt x="100" y="2269"/>
                    <a:pt x="100" y="2269"/>
                  </a:cubicBezTo>
                  <a:cubicBezTo>
                    <a:pt x="167" y="2402"/>
                    <a:pt x="301" y="2502"/>
                    <a:pt x="467" y="2535"/>
                  </a:cubicBezTo>
                  <a:cubicBezTo>
                    <a:pt x="634" y="2535"/>
                    <a:pt x="801" y="2502"/>
                    <a:pt x="934" y="2369"/>
                  </a:cubicBezTo>
                  <a:cubicBezTo>
                    <a:pt x="1068" y="2302"/>
                    <a:pt x="1168" y="2202"/>
                    <a:pt x="1268" y="2068"/>
                  </a:cubicBezTo>
                  <a:cubicBezTo>
                    <a:pt x="1335" y="2002"/>
                    <a:pt x="1401" y="1902"/>
                    <a:pt x="1435" y="1802"/>
                  </a:cubicBezTo>
                  <a:cubicBezTo>
                    <a:pt x="1501" y="1702"/>
                    <a:pt x="1568" y="1568"/>
                    <a:pt x="1602" y="1435"/>
                  </a:cubicBezTo>
                  <a:cubicBezTo>
                    <a:pt x="1635" y="1268"/>
                    <a:pt x="1668" y="1134"/>
                    <a:pt x="1702" y="968"/>
                  </a:cubicBezTo>
                  <a:cubicBezTo>
                    <a:pt x="1702" y="834"/>
                    <a:pt x="1702" y="734"/>
                    <a:pt x="1702" y="601"/>
                  </a:cubicBezTo>
                  <a:lnTo>
                    <a:pt x="1668" y="601"/>
                  </a:lnTo>
                  <a:lnTo>
                    <a:pt x="901" y="1034"/>
                  </a:lnTo>
                  <a:lnTo>
                    <a:pt x="901" y="1068"/>
                  </a:lnTo>
                  <a:lnTo>
                    <a:pt x="901" y="1501"/>
                  </a:lnTo>
                  <a:lnTo>
                    <a:pt x="1368" y="1235"/>
                  </a:lnTo>
                  <a:lnTo>
                    <a:pt x="1368" y="1235"/>
                  </a:lnTo>
                  <a:cubicBezTo>
                    <a:pt x="1335" y="1335"/>
                    <a:pt x="1301" y="1435"/>
                    <a:pt x="1268" y="1535"/>
                  </a:cubicBezTo>
                  <a:cubicBezTo>
                    <a:pt x="1235" y="1568"/>
                    <a:pt x="1201" y="1635"/>
                    <a:pt x="1201" y="1668"/>
                  </a:cubicBezTo>
                  <a:cubicBezTo>
                    <a:pt x="1101" y="1835"/>
                    <a:pt x="934" y="1935"/>
                    <a:pt x="768" y="2002"/>
                  </a:cubicBezTo>
                  <a:cubicBezTo>
                    <a:pt x="745" y="2007"/>
                    <a:pt x="722" y="2010"/>
                    <a:pt x="699" y="2010"/>
                  </a:cubicBezTo>
                  <a:cubicBezTo>
                    <a:pt x="590" y="2010"/>
                    <a:pt x="489" y="1945"/>
                    <a:pt x="434" y="1835"/>
                  </a:cubicBezTo>
                  <a:lnTo>
                    <a:pt x="401" y="1735"/>
                  </a:lnTo>
                  <a:lnTo>
                    <a:pt x="401" y="1635"/>
                  </a:lnTo>
                  <a:cubicBezTo>
                    <a:pt x="401" y="1568"/>
                    <a:pt x="401" y="1468"/>
                    <a:pt x="401" y="1401"/>
                  </a:cubicBezTo>
                  <a:lnTo>
                    <a:pt x="401" y="1301"/>
                  </a:lnTo>
                  <a:cubicBezTo>
                    <a:pt x="434" y="1168"/>
                    <a:pt x="501" y="1034"/>
                    <a:pt x="567" y="901"/>
                  </a:cubicBezTo>
                  <a:cubicBezTo>
                    <a:pt x="634" y="734"/>
                    <a:pt x="801" y="601"/>
                    <a:pt x="968" y="501"/>
                  </a:cubicBezTo>
                  <a:cubicBezTo>
                    <a:pt x="1018" y="484"/>
                    <a:pt x="1068" y="476"/>
                    <a:pt x="1114" y="476"/>
                  </a:cubicBezTo>
                  <a:cubicBezTo>
                    <a:pt x="1160" y="476"/>
                    <a:pt x="1201" y="484"/>
                    <a:pt x="1235" y="501"/>
                  </a:cubicBezTo>
                  <a:lnTo>
                    <a:pt x="1468" y="67"/>
                  </a:lnTo>
                  <a:cubicBezTo>
                    <a:pt x="1401" y="34"/>
                    <a:pt x="1335" y="0"/>
                    <a:pt x="12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6"/>
            <p:cNvSpPr/>
            <p:nvPr/>
          </p:nvSpPr>
          <p:spPr>
            <a:xfrm>
              <a:off x="2808850" y="3144950"/>
              <a:ext cx="51725" cy="65325"/>
            </a:xfrm>
            <a:custGeom>
              <a:avLst/>
              <a:gdLst/>
              <a:ahLst/>
              <a:cxnLst/>
              <a:rect l="l" t="t" r="r" b="b"/>
              <a:pathLst>
                <a:path w="2069" h="2613" extrusionOk="0">
                  <a:moveTo>
                    <a:pt x="1658" y="0"/>
                  </a:moveTo>
                  <a:cubicBezTo>
                    <a:pt x="1614" y="0"/>
                    <a:pt x="1567" y="23"/>
                    <a:pt x="1535" y="77"/>
                  </a:cubicBezTo>
                  <a:lnTo>
                    <a:pt x="1201" y="744"/>
                  </a:lnTo>
                  <a:lnTo>
                    <a:pt x="1201" y="177"/>
                  </a:lnTo>
                  <a:cubicBezTo>
                    <a:pt x="1201" y="77"/>
                    <a:pt x="1126" y="27"/>
                    <a:pt x="1051" y="27"/>
                  </a:cubicBezTo>
                  <a:cubicBezTo>
                    <a:pt x="976" y="27"/>
                    <a:pt x="901" y="77"/>
                    <a:pt x="901" y="177"/>
                  </a:cubicBezTo>
                  <a:lnTo>
                    <a:pt x="901" y="1044"/>
                  </a:lnTo>
                  <a:lnTo>
                    <a:pt x="501" y="744"/>
                  </a:lnTo>
                  <a:cubicBezTo>
                    <a:pt x="487" y="730"/>
                    <a:pt x="462" y="722"/>
                    <a:pt x="434" y="722"/>
                  </a:cubicBezTo>
                  <a:cubicBezTo>
                    <a:pt x="396" y="722"/>
                    <a:pt x="353" y="738"/>
                    <a:pt x="334" y="777"/>
                  </a:cubicBezTo>
                  <a:cubicBezTo>
                    <a:pt x="267" y="844"/>
                    <a:pt x="300" y="911"/>
                    <a:pt x="334" y="978"/>
                  </a:cubicBezTo>
                  <a:lnTo>
                    <a:pt x="801" y="1311"/>
                  </a:lnTo>
                  <a:lnTo>
                    <a:pt x="100" y="1711"/>
                  </a:lnTo>
                  <a:cubicBezTo>
                    <a:pt x="34" y="1745"/>
                    <a:pt x="0" y="1812"/>
                    <a:pt x="67" y="1878"/>
                  </a:cubicBezTo>
                  <a:cubicBezTo>
                    <a:pt x="67" y="1945"/>
                    <a:pt x="134" y="1945"/>
                    <a:pt x="167" y="1978"/>
                  </a:cubicBezTo>
                  <a:cubicBezTo>
                    <a:pt x="200" y="1945"/>
                    <a:pt x="234" y="1945"/>
                    <a:pt x="234" y="1945"/>
                  </a:cubicBezTo>
                  <a:lnTo>
                    <a:pt x="701" y="1678"/>
                  </a:lnTo>
                  <a:lnTo>
                    <a:pt x="300" y="2412"/>
                  </a:lnTo>
                  <a:cubicBezTo>
                    <a:pt x="267" y="2479"/>
                    <a:pt x="300" y="2579"/>
                    <a:pt x="367" y="2612"/>
                  </a:cubicBezTo>
                  <a:lnTo>
                    <a:pt x="434" y="2612"/>
                  </a:lnTo>
                  <a:cubicBezTo>
                    <a:pt x="467" y="2612"/>
                    <a:pt x="534" y="2579"/>
                    <a:pt x="567" y="2545"/>
                  </a:cubicBezTo>
                  <a:lnTo>
                    <a:pt x="901" y="1878"/>
                  </a:lnTo>
                  <a:lnTo>
                    <a:pt x="901" y="2479"/>
                  </a:lnTo>
                  <a:cubicBezTo>
                    <a:pt x="901" y="2562"/>
                    <a:pt x="968" y="2604"/>
                    <a:pt x="1034" y="2604"/>
                  </a:cubicBezTo>
                  <a:cubicBezTo>
                    <a:pt x="1101" y="2604"/>
                    <a:pt x="1168" y="2562"/>
                    <a:pt x="1168" y="2479"/>
                  </a:cubicBezTo>
                  <a:lnTo>
                    <a:pt x="1168" y="1611"/>
                  </a:lnTo>
                  <a:lnTo>
                    <a:pt x="1568" y="1878"/>
                  </a:lnTo>
                  <a:cubicBezTo>
                    <a:pt x="1601" y="1912"/>
                    <a:pt x="1635" y="1912"/>
                    <a:pt x="1668" y="1912"/>
                  </a:cubicBezTo>
                  <a:cubicBezTo>
                    <a:pt x="1701" y="1912"/>
                    <a:pt x="1735" y="1912"/>
                    <a:pt x="1768" y="1878"/>
                  </a:cubicBezTo>
                  <a:cubicBezTo>
                    <a:pt x="1802" y="1812"/>
                    <a:pt x="1802" y="1711"/>
                    <a:pt x="1735" y="1678"/>
                  </a:cubicBezTo>
                  <a:lnTo>
                    <a:pt x="1301" y="1345"/>
                  </a:lnTo>
                  <a:lnTo>
                    <a:pt x="1968" y="944"/>
                  </a:lnTo>
                  <a:cubicBezTo>
                    <a:pt x="2035" y="911"/>
                    <a:pt x="2068" y="811"/>
                    <a:pt x="2035" y="744"/>
                  </a:cubicBezTo>
                  <a:cubicBezTo>
                    <a:pt x="2014" y="703"/>
                    <a:pt x="1968" y="674"/>
                    <a:pt x="1920" y="674"/>
                  </a:cubicBezTo>
                  <a:cubicBezTo>
                    <a:pt x="1891" y="674"/>
                    <a:pt x="1860" y="685"/>
                    <a:pt x="1835" y="711"/>
                  </a:cubicBezTo>
                  <a:lnTo>
                    <a:pt x="1401" y="944"/>
                  </a:lnTo>
                  <a:lnTo>
                    <a:pt x="1401" y="944"/>
                  </a:lnTo>
                  <a:lnTo>
                    <a:pt x="1768" y="210"/>
                  </a:lnTo>
                  <a:cubicBezTo>
                    <a:pt x="1836" y="98"/>
                    <a:pt x="1751" y="0"/>
                    <a:pt x="165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6"/>
            <p:cNvSpPr/>
            <p:nvPr/>
          </p:nvSpPr>
          <p:spPr>
            <a:xfrm>
              <a:off x="2820525" y="3451700"/>
              <a:ext cx="40875" cy="72125"/>
            </a:xfrm>
            <a:custGeom>
              <a:avLst/>
              <a:gdLst/>
              <a:ahLst/>
              <a:cxnLst/>
              <a:rect l="l" t="t" r="r" b="b"/>
              <a:pathLst>
                <a:path w="1635" h="2885" extrusionOk="0">
                  <a:moveTo>
                    <a:pt x="915" y="0"/>
                  </a:moveTo>
                  <a:cubicBezTo>
                    <a:pt x="900" y="0"/>
                    <a:pt x="884" y="5"/>
                    <a:pt x="868" y="16"/>
                  </a:cubicBezTo>
                  <a:lnTo>
                    <a:pt x="67" y="449"/>
                  </a:lnTo>
                  <a:cubicBezTo>
                    <a:pt x="34" y="483"/>
                    <a:pt x="0" y="516"/>
                    <a:pt x="34" y="549"/>
                  </a:cubicBezTo>
                  <a:lnTo>
                    <a:pt x="34" y="2784"/>
                  </a:lnTo>
                  <a:cubicBezTo>
                    <a:pt x="34" y="2851"/>
                    <a:pt x="34" y="2884"/>
                    <a:pt x="67" y="2884"/>
                  </a:cubicBezTo>
                  <a:lnTo>
                    <a:pt x="167" y="2884"/>
                  </a:lnTo>
                  <a:lnTo>
                    <a:pt x="1568" y="2050"/>
                  </a:lnTo>
                  <a:cubicBezTo>
                    <a:pt x="1601" y="2050"/>
                    <a:pt x="1635" y="2017"/>
                    <a:pt x="1635" y="1984"/>
                  </a:cubicBezTo>
                  <a:lnTo>
                    <a:pt x="1635" y="549"/>
                  </a:lnTo>
                  <a:cubicBezTo>
                    <a:pt x="1618" y="499"/>
                    <a:pt x="1568" y="474"/>
                    <a:pt x="1522" y="474"/>
                  </a:cubicBezTo>
                  <a:cubicBezTo>
                    <a:pt x="1476" y="474"/>
                    <a:pt x="1435" y="499"/>
                    <a:pt x="1435" y="549"/>
                  </a:cubicBezTo>
                  <a:lnTo>
                    <a:pt x="1435" y="1917"/>
                  </a:lnTo>
                  <a:lnTo>
                    <a:pt x="234" y="2618"/>
                  </a:lnTo>
                  <a:lnTo>
                    <a:pt x="234" y="583"/>
                  </a:lnTo>
                  <a:lnTo>
                    <a:pt x="968" y="182"/>
                  </a:lnTo>
                  <a:cubicBezTo>
                    <a:pt x="1052" y="127"/>
                    <a:pt x="995" y="0"/>
                    <a:pt x="91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6"/>
            <p:cNvSpPr/>
            <p:nvPr/>
          </p:nvSpPr>
          <p:spPr>
            <a:xfrm>
              <a:off x="2808000" y="3433400"/>
              <a:ext cx="40900" cy="82075"/>
            </a:xfrm>
            <a:custGeom>
              <a:avLst/>
              <a:gdLst/>
              <a:ahLst/>
              <a:cxnLst/>
              <a:rect l="l" t="t" r="r" b="b"/>
              <a:pathLst>
                <a:path w="1636" h="3283" extrusionOk="0">
                  <a:moveTo>
                    <a:pt x="1526" y="0"/>
                  </a:moveTo>
                  <a:cubicBezTo>
                    <a:pt x="1508" y="0"/>
                    <a:pt x="1488" y="4"/>
                    <a:pt x="1469" y="14"/>
                  </a:cubicBezTo>
                  <a:lnTo>
                    <a:pt x="68" y="814"/>
                  </a:lnTo>
                  <a:cubicBezTo>
                    <a:pt x="34" y="848"/>
                    <a:pt x="1" y="881"/>
                    <a:pt x="1" y="914"/>
                  </a:cubicBezTo>
                  <a:lnTo>
                    <a:pt x="1" y="3149"/>
                  </a:lnTo>
                  <a:cubicBezTo>
                    <a:pt x="1" y="3216"/>
                    <a:pt x="68" y="3283"/>
                    <a:pt x="101" y="3283"/>
                  </a:cubicBezTo>
                  <a:cubicBezTo>
                    <a:pt x="168" y="3283"/>
                    <a:pt x="234" y="3216"/>
                    <a:pt x="234" y="3149"/>
                  </a:cubicBezTo>
                  <a:lnTo>
                    <a:pt x="234" y="981"/>
                  </a:lnTo>
                  <a:lnTo>
                    <a:pt x="1569" y="181"/>
                  </a:lnTo>
                  <a:cubicBezTo>
                    <a:pt x="1635" y="147"/>
                    <a:pt x="1635" y="114"/>
                    <a:pt x="1602" y="47"/>
                  </a:cubicBezTo>
                  <a:cubicBezTo>
                    <a:pt x="1602" y="24"/>
                    <a:pt x="1569" y="0"/>
                    <a:pt x="15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6"/>
            <p:cNvSpPr/>
            <p:nvPr/>
          </p:nvSpPr>
          <p:spPr>
            <a:xfrm>
              <a:off x="2840525" y="3451400"/>
              <a:ext cx="20875" cy="25725"/>
            </a:xfrm>
            <a:custGeom>
              <a:avLst/>
              <a:gdLst/>
              <a:ahLst/>
              <a:cxnLst/>
              <a:rect l="l" t="t" r="r" b="b"/>
              <a:pathLst>
                <a:path w="835" h="1029" extrusionOk="0">
                  <a:moveTo>
                    <a:pt x="201" y="295"/>
                  </a:moveTo>
                  <a:lnTo>
                    <a:pt x="535" y="528"/>
                  </a:lnTo>
                  <a:lnTo>
                    <a:pt x="201" y="728"/>
                  </a:lnTo>
                  <a:lnTo>
                    <a:pt x="201" y="295"/>
                  </a:lnTo>
                  <a:close/>
                  <a:moveTo>
                    <a:pt x="104" y="0"/>
                  </a:moveTo>
                  <a:cubicBezTo>
                    <a:pt x="51" y="0"/>
                    <a:pt x="1" y="47"/>
                    <a:pt x="1" y="94"/>
                  </a:cubicBezTo>
                  <a:lnTo>
                    <a:pt x="1" y="928"/>
                  </a:lnTo>
                  <a:cubicBezTo>
                    <a:pt x="1" y="962"/>
                    <a:pt x="34" y="1028"/>
                    <a:pt x="68" y="1028"/>
                  </a:cubicBezTo>
                  <a:lnTo>
                    <a:pt x="168" y="1028"/>
                  </a:lnTo>
                  <a:lnTo>
                    <a:pt x="801" y="661"/>
                  </a:lnTo>
                  <a:cubicBezTo>
                    <a:pt x="801" y="661"/>
                    <a:pt x="835" y="628"/>
                    <a:pt x="835" y="595"/>
                  </a:cubicBezTo>
                  <a:cubicBezTo>
                    <a:pt x="835" y="561"/>
                    <a:pt x="835" y="528"/>
                    <a:pt x="801" y="495"/>
                  </a:cubicBezTo>
                  <a:lnTo>
                    <a:pt x="168" y="28"/>
                  </a:lnTo>
                  <a:cubicBezTo>
                    <a:pt x="148" y="8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6"/>
            <p:cNvSpPr/>
            <p:nvPr/>
          </p:nvSpPr>
          <p:spPr>
            <a:xfrm>
              <a:off x="2809675" y="3593225"/>
              <a:ext cx="22550" cy="36500"/>
            </a:xfrm>
            <a:custGeom>
              <a:avLst/>
              <a:gdLst/>
              <a:ahLst/>
              <a:cxnLst/>
              <a:rect l="l" t="t" r="r" b="b"/>
              <a:pathLst>
                <a:path w="902" h="1460" extrusionOk="0">
                  <a:moveTo>
                    <a:pt x="734" y="226"/>
                  </a:moveTo>
                  <a:lnTo>
                    <a:pt x="734" y="926"/>
                  </a:lnTo>
                  <a:lnTo>
                    <a:pt x="167" y="1226"/>
                  </a:lnTo>
                  <a:lnTo>
                    <a:pt x="167" y="559"/>
                  </a:lnTo>
                  <a:lnTo>
                    <a:pt x="734" y="226"/>
                  </a:lnTo>
                  <a:close/>
                  <a:moveTo>
                    <a:pt x="814" y="0"/>
                  </a:moveTo>
                  <a:cubicBezTo>
                    <a:pt x="801" y="0"/>
                    <a:pt x="784" y="9"/>
                    <a:pt x="768" y="25"/>
                  </a:cubicBezTo>
                  <a:lnTo>
                    <a:pt x="34" y="426"/>
                  </a:lnTo>
                  <a:cubicBezTo>
                    <a:pt x="1" y="459"/>
                    <a:pt x="1" y="492"/>
                    <a:pt x="1" y="526"/>
                  </a:cubicBezTo>
                  <a:lnTo>
                    <a:pt x="1" y="1393"/>
                  </a:lnTo>
                  <a:cubicBezTo>
                    <a:pt x="1" y="1426"/>
                    <a:pt x="1" y="1460"/>
                    <a:pt x="34" y="1460"/>
                  </a:cubicBezTo>
                  <a:lnTo>
                    <a:pt x="101" y="1460"/>
                  </a:lnTo>
                  <a:lnTo>
                    <a:pt x="835" y="1059"/>
                  </a:lnTo>
                  <a:cubicBezTo>
                    <a:pt x="868" y="1026"/>
                    <a:pt x="901" y="993"/>
                    <a:pt x="901" y="959"/>
                  </a:cubicBezTo>
                  <a:lnTo>
                    <a:pt x="901" y="92"/>
                  </a:lnTo>
                  <a:cubicBezTo>
                    <a:pt x="901" y="59"/>
                    <a:pt x="868" y="25"/>
                    <a:pt x="835" y="25"/>
                  </a:cubicBezTo>
                  <a:cubicBezTo>
                    <a:pt x="835" y="9"/>
                    <a:pt x="826" y="0"/>
                    <a:pt x="81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6"/>
            <p:cNvSpPr/>
            <p:nvPr/>
          </p:nvSpPr>
          <p:spPr>
            <a:xfrm>
              <a:off x="2838025" y="3601350"/>
              <a:ext cx="22550" cy="36725"/>
            </a:xfrm>
            <a:custGeom>
              <a:avLst/>
              <a:gdLst/>
              <a:ahLst/>
              <a:cxnLst/>
              <a:rect l="l" t="t" r="r" b="b"/>
              <a:pathLst>
                <a:path w="902" h="1469" extrusionOk="0">
                  <a:moveTo>
                    <a:pt x="735" y="201"/>
                  </a:moveTo>
                  <a:lnTo>
                    <a:pt x="735" y="901"/>
                  </a:lnTo>
                  <a:lnTo>
                    <a:pt x="168" y="1235"/>
                  </a:lnTo>
                  <a:lnTo>
                    <a:pt x="168" y="534"/>
                  </a:lnTo>
                  <a:lnTo>
                    <a:pt x="735" y="201"/>
                  </a:lnTo>
                  <a:close/>
                  <a:moveTo>
                    <a:pt x="768" y="1"/>
                  </a:moveTo>
                  <a:lnTo>
                    <a:pt x="34" y="434"/>
                  </a:lnTo>
                  <a:cubicBezTo>
                    <a:pt x="1" y="434"/>
                    <a:pt x="1" y="468"/>
                    <a:pt x="1" y="501"/>
                  </a:cubicBezTo>
                  <a:lnTo>
                    <a:pt x="1" y="1368"/>
                  </a:lnTo>
                  <a:cubicBezTo>
                    <a:pt x="1" y="1402"/>
                    <a:pt x="1" y="1435"/>
                    <a:pt x="34" y="1435"/>
                  </a:cubicBezTo>
                  <a:cubicBezTo>
                    <a:pt x="51" y="1452"/>
                    <a:pt x="59" y="1460"/>
                    <a:pt x="63" y="1460"/>
                  </a:cubicBezTo>
                  <a:cubicBezTo>
                    <a:pt x="67" y="1460"/>
                    <a:pt x="67" y="1452"/>
                    <a:pt x="67" y="1435"/>
                  </a:cubicBezTo>
                  <a:cubicBezTo>
                    <a:pt x="101" y="1468"/>
                    <a:pt x="101" y="1468"/>
                    <a:pt x="134" y="1468"/>
                  </a:cubicBezTo>
                  <a:lnTo>
                    <a:pt x="868" y="1035"/>
                  </a:lnTo>
                  <a:cubicBezTo>
                    <a:pt x="868" y="1035"/>
                    <a:pt x="901" y="1001"/>
                    <a:pt x="901" y="968"/>
                  </a:cubicBezTo>
                  <a:lnTo>
                    <a:pt x="901" y="101"/>
                  </a:lnTo>
                  <a:cubicBezTo>
                    <a:pt x="901" y="67"/>
                    <a:pt x="868" y="34"/>
                    <a:pt x="86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6"/>
            <p:cNvSpPr/>
            <p:nvPr/>
          </p:nvSpPr>
          <p:spPr>
            <a:xfrm>
              <a:off x="2838025" y="3631575"/>
              <a:ext cx="22550" cy="36525"/>
            </a:xfrm>
            <a:custGeom>
              <a:avLst/>
              <a:gdLst/>
              <a:ahLst/>
              <a:cxnLst/>
              <a:rect l="l" t="t" r="r" b="b"/>
              <a:pathLst>
                <a:path w="902" h="1461" extrusionOk="0">
                  <a:moveTo>
                    <a:pt x="735" y="193"/>
                  </a:moveTo>
                  <a:lnTo>
                    <a:pt x="735" y="893"/>
                  </a:lnTo>
                  <a:lnTo>
                    <a:pt x="168" y="1227"/>
                  </a:lnTo>
                  <a:lnTo>
                    <a:pt x="168" y="526"/>
                  </a:lnTo>
                  <a:lnTo>
                    <a:pt x="735" y="193"/>
                  </a:lnTo>
                  <a:close/>
                  <a:moveTo>
                    <a:pt x="818" y="1"/>
                  </a:moveTo>
                  <a:cubicBezTo>
                    <a:pt x="801" y="1"/>
                    <a:pt x="785" y="9"/>
                    <a:pt x="768" y="26"/>
                  </a:cubicBezTo>
                  <a:lnTo>
                    <a:pt x="34" y="426"/>
                  </a:lnTo>
                  <a:cubicBezTo>
                    <a:pt x="1" y="460"/>
                    <a:pt x="1" y="460"/>
                    <a:pt x="1" y="493"/>
                  </a:cubicBezTo>
                  <a:lnTo>
                    <a:pt x="1" y="1394"/>
                  </a:lnTo>
                  <a:cubicBezTo>
                    <a:pt x="1" y="1394"/>
                    <a:pt x="1" y="1427"/>
                    <a:pt x="34" y="1460"/>
                  </a:cubicBezTo>
                  <a:lnTo>
                    <a:pt x="134" y="1460"/>
                  </a:lnTo>
                  <a:lnTo>
                    <a:pt x="868" y="1027"/>
                  </a:lnTo>
                  <a:cubicBezTo>
                    <a:pt x="868" y="1027"/>
                    <a:pt x="901" y="993"/>
                    <a:pt x="901" y="960"/>
                  </a:cubicBezTo>
                  <a:lnTo>
                    <a:pt x="901" y="93"/>
                  </a:lnTo>
                  <a:cubicBezTo>
                    <a:pt x="901" y="59"/>
                    <a:pt x="868" y="26"/>
                    <a:pt x="868" y="26"/>
                  </a:cubicBezTo>
                  <a:cubicBezTo>
                    <a:pt x="851" y="9"/>
                    <a:pt x="835" y="1"/>
                    <a:pt x="81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6"/>
            <p:cNvSpPr/>
            <p:nvPr/>
          </p:nvSpPr>
          <p:spPr>
            <a:xfrm>
              <a:off x="2818425" y="3620325"/>
              <a:ext cx="23800" cy="47775"/>
            </a:xfrm>
            <a:custGeom>
              <a:avLst/>
              <a:gdLst/>
              <a:ahLst/>
              <a:cxnLst/>
              <a:rect l="l" t="t" r="r" b="b"/>
              <a:pathLst>
                <a:path w="952" h="1911" extrusionOk="0">
                  <a:moveTo>
                    <a:pt x="88" y="1"/>
                  </a:moveTo>
                  <a:cubicBezTo>
                    <a:pt x="43" y="1"/>
                    <a:pt x="1" y="26"/>
                    <a:pt x="18" y="76"/>
                  </a:cubicBezTo>
                  <a:lnTo>
                    <a:pt x="18" y="1844"/>
                  </a:lnTo>
                  <a:cubicBezTo>
                    <a:pt x="18" y="1844"/>
                    <a:pt x="18" y="1877"/>
                    <a:pt x="51" y="1910"/>
                  </a:cubicBezTo>
                  <a:lnTo>
                    <a:pt x="118" y="1910"/>
                  </a:lnTo>
                  <a:lnTo>
                    <a:pt x="885" y="1443"/>
                  </a:lnTo>
                  <a:cubicBezTo>
                    <a:pt x="952" y="1443"/>
                    <a:pt x="952" y="1377"/>
                    <a:pt x="918" y="1343"/>
                  </a:cubicBezTo>
                  <a:cubicBezTo>
                    <a:pt x="918" y="1320"/>
                    <a:pt x="885" y="1296"/>
                    <a:pt x="853" y="1296"/>
                  </a:cubicBezTo>
                  <a:cubicBezTo>
                    <a:pt x="840" y="1296"/>
                    <a:pt x="828" y="1300"/>
                    <a:pt x="818" y="1310"/>
                  </a:cubicBezTo>
                  <a:lnTo>
                    <a:pt x="184" y="1677"/>
                  </a:lnTo>
                  <a:lnTo>
                    <a:pt x="184" y="76"/>
                  </a:lnTo>
                  <a:cubicBezTo>
                    <a:pt x="184" y="26"/>
                    <a:pt x="134" y="1"/>
                    <a:pt x="8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6"/>
            <p:cNvSpPr/>
            <p:nvPr/>
          </p:nvSpPr>
          <p:spPr>
            <a:xfrm>
              <a:off x="2818025" y="3622575"/>
              <a:ext cx="24550" cy="15500"/>
            </a:xfrm>
            <a:custGeom>
              <a:avLst/>
              <a:gdLst/>
              <a:ahLst/>
              <a:cxnLst/>
              <a:rect l="l" t="t" r="r" b="b"/>
              <a:pathLst>
                <a:path w="982" h="620" extrusionOk="0">
                  <a:moveTo>
                    <a:pt x="887" y="1"/>
                  </a:moveTo>
                  <a:cubicBezTo>
                    <a:pt x="871" y="1"/>
                    <a:pt x="853" y="6"/>
                    <a:pt x="834" y="19"/>
                  </a:cubicBezTo>
                  <a:lnTo>
                    <a:pt x="67" y="453"/>
                  </a:lnTo>
                  <a:cubicBezTo>
                    <a:pt x="34" y="486"/>
                    <a:pt x="0" y="519"/>
                    <a:pt x="34" y="553"/>
                  </a:cubicBezTo>
                  <a:cubicBezTo>
                    <a:pt x="67" y="586"/>
                    <a:pt x="67" y="619"/>
                    <a:pt x="100" y="619"/>
                  </a:cubicBezTo>
                  <a:cubicBezTo>
                    <a:pt x="134" y="619"/>
                    <a:pt x="134" y="619"/>
                    <a:pt x="134" y="586"/>
                  </a:cubicBezTo>
                  <a:lnTo>
                    <a:pt x="901" y="152"/>
                  </a:lnTo>
                  <a:cubicBezTo>
                    <a:pt x="982" y="98"/>
                    <a:pt x="954" y="1"/>
                    <a:pt x="88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6"/>
            <p:cNvSpPr/>
            <p:nvPr/>
          </p:nvSpPr>
          <p:spPr>
            <a:xfrm>
              <a:off x="3390925" y="2534750"/>
              <a:ext cx="40050" cy="42550"/>
            </a:xfrm>
            <a:custGeom>
              <a:avLst/>
              <a:gdLst/>
              <a:ahLst/>
              <a:cxnLst/>
              <a:rect l="l" t="t" r="r" b="b"/>
              <a:pathLst>
                <a:path w="1602" h="1702" extrusionOk="0">
                  <a:moveTo>
                    <a:pt x="768" y="1"/>
                  </a:moveTo>
                  <a:cubicBezTo>
                    <a:pt x="734" y="1"/>
                    <a:pt x="734" y="34"/>
                    <a:pt x="701" y="67"/>
                  </a:cubicBezTo>
                  <a:lnTo>
                    <a:pt x="1" y="1535"/>
                  </a:lnTo>
                  <a:cubicBezTo>
                    <a:pt x="1" y="1602"/>
                    <a:pt x="1" y="1669"/>
                    <a:pt x="67" y="1702"/>
                  </a:cubicBezTo>
                  <a:lnTo>
                    <a:pt x="101" y="1702"/>
                  </a:lnTo>
                  <a:cubicBezTo>
                    <a:pt x="167" y="1702"/>
                    <a:pt x="201" y="1669"/>
                    <a:pt x="201" y="1635"/>
                  </a:cubicBezTo>
                  <a:lnTo>
                    <a:pt x="834" y="301"/>
                  </a:lnTo>
                  <a:lnTo>
                    <a:pt x="1435" y="868"/>
                  </a:lnTo>
                  <a:cubicBezTo>
                    <a:pt x="1452" y="885"/>
                    <a:pt x="1477" y="893"/>
                    <a:pt x="1502" y="893"/>
                  </a:cubicBezTo>
                  <a:cubicBezTo>
                    <a:pt x="1527" y="893"/>
                    <a:pt x="1552" y="885"/>
                    <a:pt x="1568" y="868"/>
                  </a:cubicBezTo>
                  <a:cubicBezTo>
                    <a:pt x="1602" y="801"/>
                    <a:pt x="1602" y="735"/>
                    <a:pt x="1568" y="701"/>
                  </a:cubicBezTo>
                  <a:lnTo>
                    <a:pt x="868" y="34"/>
                  </a:lnTo>
                  <a:cubicBezTo>
                    <a:pt x="868" y="1"/>
                    <a:pt x="834" y="1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6"/>
            <p:cNvSpPr/>
            <p:nvPr/>
          </p:nvSpPr>
          <p:spPr>
            <a:xfrm>
              <a:off x="3390925" y="2995575"/>
              <a:ext cx="40050" cy="42075"/>
            </a:xfrm>
            <a:custGeom>
              <a:avLst/>
              <a:gdLst/>
              <a:ahLst/>
              <a:cxnLst/>
              <a:rect l="l" t="t" r="r" b="b"/>
              <a:pathLst>
                <a:path w="1602" h="1683" extrusionOk="0">
                  <a:moveTo>
                    <a:pt x="818" y="0"/>
                  </a:moveTo>
                  <a:cubicBezTo>
                    <a:pt x="804" y="0"/>
                    <a:pt x="787" y="5"/>
                    <a:pt x="768" y="14"/>
                  </a:cubicBezTo>
                  <a:cubicBezTo>
                    <a:pt x="734" y="14"/>
                    <a:pt x="734" y="48"/>
                    <a:pt x="701" y="81"/>
                  </a:cubicBezTo>
                  <a:lnTo>
                    <a:pt x="1" y="1549"/>
                  </a:lnTo>
                  <a:cubicBezTo>
                    <a:pt x="1" y="1582"/>
                    <a:pt x="1" y="1649"/>
                    <a:pt x="67" y="1682"/>
                  </a:cubicBezTo>
                  <a:lnTo>
                    <a:pt x="101" y="1682"/>
                  </a:lnTo>
                  <a:cubicBezTo>
                    <a:pt x="167" y="1682"/>
                    <a:pt x="201" y="1649"/>
                    <a:pt x="201" y="1615"/>
                  </a:cubicBezTo>
                  <a:lnTo>
                    <a:pt x="834" y="281"/>
                  </a:lnTo>
                  <a:lnTo>
                    <a:pt x="1435" y="848"/>
                  </a:lnTo>
                  <a:cubicBezTo>
                    <a:pt x="1452" y="865"/>
                    <a:pt x="1477" y="873"/>
                    <a:pt x="1502" y="873"/>
                  </a:cubicBezTo>
                  <a:cubicBezTo>
                    <a:pt x="1527" y="873"/>
                    <a:pt x="1552" y="865"/>
                    <a:pt x="1568" y="848"/>
                  </a:cubicBezTo>
                  <a:cubicBezTo>
                    <a:pt x="1602" y="815"/>
                    <a:pt x="1602" y="748"/>
                    <a:pt x="1568" y="715"/>
                  </a:cubicBezTo>
                  <a:lnTo>
                    <a:pt x="868" y="48"/>
                  </a:lnTo>
                  <a:cubicBezTo>
                    <a:pt x="868" y="24"/>
                    <a:pt x="851" y="0"/>
                    <a:pt x="8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6"/>
            <p:cNvSpPr/>
            <p:nvPr/>
          </p:nvSpPr>
          <p:spPr>
            <a:xfrm>
              <a:off x="2728775" y="615050"/>
              <a:ext cx="2391750" cy="3309050"/>
            </a:xfrm>
            <a:custGeom>
              <a:avLst/>
              <a:gdLst/>
              <a:ahLst/>
              <a:cxnLst/>
              <a:rect l="l" t="t" r="r" b="b"/>
              <a:pathLst>
                <a:path w="95670" h="132362" extrusionOk="0">
                  <a:moveTo>
                    <a:pt x="94869" y="0"/>
                  </a:moveTo>
                  <a:cubicBezTo>
                    <a:pt x="94874" y="0"/>
                    <a:pt x="94879" y="1"/>
                    <a:pt x="94884" y="1"/>
                  </a:cubicBezTo>
                  <a:lnTo>
                    <a:pt x="94884" y="1"/>
                  </a:lnTo>
                  <a:cubicBezTo>
                    <a:pt x="94890" y="1"/>
                    <a:pt x="94896" y="0"/>
                    <a:pt x="94902" y="0"/>
                  </a:cubicBezTo>
                  <a:close/>
                  <a:moveTo>
                    <a:pt x="94880" y="468"/>
                  </a:moveTo>
                  <a:lnTo>
                    <a:pt x="94880" y="468"/>
                  </a:lnTo>
                  <a:cubicBezTo>
                    <a:pt x="95137" y="477"/>
                    <a:pt x="95202" y="804"/>
                    <a:pt x="95202" y="1001"/>
                  </a:cubicBezTo>
                  <a:lnTo>
                    <a:pt x="95202" y="76088"/>
                  </a:lnTo>
                  <a:cubicBezTo>
                    <a:pt x="95136" y="76922"/>
                    <a:pt x="94702" y="77689"/>
                    <a:pt x="94001" y="78156"/>
                  </a:cubicBezTo>
                  <a:lnTo>
                    <a:pt x="1168" y="131795"/>
                  </a:lnTo>
                  <a:cubicBezTo>
                    <a:pt x="1102" y="131828"/>
                    <a:pt x="1002" y="131862"/>
                    <a:pt x="935" y="131862"/>
                  </a:cubicBezTo>
                  <a:cubicBezTo>
                    <a:pt x="668" y="131862"/>
                    <a:pt x="435" y="131461"/>
                    <a:pt x="435" y="131028"/>
                  </a:cubicBezTo>
                  <a:lnTo>
                    <a:pt x="435" y="56274"/>
                  </a:lnTo>
                  <a:cubicBezTo>
                    <a:pt x="501" y="55440"/>
                    <a:pt x="935" y="54673"/>
                    <a:pt x="1635" y="54206"/>
                  </a:cubicBezTo>
                  <a:lnTo>
                    <a:pt x="94468" y="601"/>
                  </a:lnTo>
                  <a:cubicBezTo>
                    <a:pt x="94596" y="505"/>
                    <a:pt x="94723" y="471"/>
                    <a:pt x="94880" y="468"/>
                  </a:cubicBezTo>
                  <a:close/>
                  <a:moveTo>
                    <a:pt x="94884" y="1"/>
                  </a:moveTo>
                  <a:lnTo>
                    <a:pt x="94884" y="1"/>
                  </a:lnTo>
                  <a:cubicBezTo>
                    <a:pt x="94657" y="4"/>
                    <a:pt x="94431" y="70"/>
                    <a:pt x="94268" y="167"/>
                  </a:cubicBezTo>
                  <a:lnTo>
                    <a:pt x="1435" y="53806"/>
                  </a:lnTo>
                  <a:cubicBezTo>
                    <a:pt x="568" y="54339"/>
                    <a:pt x="34" y="55273"/>
                    <a:pt x="1" y="56307"/>
                  </a:cubicBezTo>
                  <a:lnTo>
                    <a:pt x="1" y="130994"/>
                  </a:lnTo>
                  <a:cubicBezTo>
                    <a:pt x="1" y="131728"/>
                    <a:pt x="401" y="132362"/>
                    <a:pt x="935" y="132362"/>
                  </a:cubicBezTo>
                  <a:cubicBezTo>
                    <a:pt x="1102" y="132329"/>
                    <a:pt x="1269" y="132295"/>
                    <a:pt x="1435" y="132195"/>
                  </a:cubicBezTo>
                  <a:lnTo>
                    <a:pt x="94235" y="78557"/>
                  </a:lnTo>
                  <a:cubicBezTo>
                    <a:pt x="95102" y="78023"/>
                    <a:pt x="95636" y="77089"/>
                    <a:pt x="95669" y="76055"/>
                  </a:cubicBezTo>
                  <a:lnTo>
                    <a:pt x="95669" y="1001"/>
                  </a:lnTo>
                  <a:cubicBezTo>
                    <a:pt x="95669" y="374"/>
                    <a:pt x="95343" y="9"/>
                    <a:pt x="9488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6"/>
            <p:cNvSpPr/>
            <p:nvPr/>
          </p:nvSpPr>
          <p:spPr>
            <a:xfrm>
              <a:off x="2682075" y="589025"/>
              <a:ext cx="2438450" cy="1623025"/>
            </a:xfrm>
            <a:custGeom>
              <a:avLst/>
              <a:gdLst/>
              <a:ahLst/>
              <a:cxnLst/>
              <a:rect l="l" t="t" r="r" b="b"/>
              <a:pathLst>
                <a:path w="97538" h="64921" extrusionOk="0">
                  <a:moveTo>
                    <a:pt x="94846" y="1"/>
                  </a:moveTo>
                  <a:cubicBezTo>
                    <a:pt x="94641" y="1"/>
                    <a:pt x="94439" y="61"/>
                    <a:pt x="94268" y="174"/>
                  </a:cubicBezTo>
                  <a:lnTo>
                    <a:pt x="1435" y="53813"/>
                  </a:lnTo>
                  <a:cubicBezTo>
                    <a:pt x="1002" y="54046"/>
                    <a:pt x="668" y="54413"/>
                    <a:pt x="435" y="54847"/>
                  </a:cubicBezTo>
                  <a:cubicBezTo>
                    <a:pt x="168" y="55280"/>
                    <a:pt x="1" y="55781"/>
                    <a:pt x="1" y="56281"/>
                  </a:cubicBezTo>
                  <a:lnTo>
                    <a:pt x="1" y="63853"/>
                  </a:lnTo>
                  <a:lnTo>
                    <a:pt x="1836" y="64921"/>
                  </a:lnTo>
                  <a:lnTo>
                    <a:pt x="97537" y="9648"/>
                  </a:lnTo>
                  <a:lnTo>
                    <a:pt x="97537" y="2009"/>
                  </a:lnTo>
                  <a:cubicBezTo>
                    <a:pt x="97537" y="1942"/>
                    <a:pt x="97537" y="1875"/>
                    <a:pt x="97537" y="1809"/>
                  </a:cubicBezTo>
                  <a:cubicBezTo>
                    <a:pt x="97504" y="1742"/>
                    <a:pt x="97504" y="1675"/>
                    <a:pt x="97471" y="1609"/>
                  </a:cubicBezTo>
                  <a:cubicBezTo>
                    <a:pt x="97471" y="1542"/>
                    <a:pt x="97437" y="1508"/>
                    <a:pt x="97404" y="1442"/>
                  </a:cubicBezTo>
                  <a:cubicBezTo>
                    <a:pt x="97370" y="1375"/>
                    <a:pt x="97337" y="1342"/>
                    <a:pt x="97304" y="1308"/>
                  </a:cubicBezTo>
                  <a:cubicBezTo>
                    <a:pt x="97270" y="1242"/>
                    <a:pt x="97237" y="1208"/>
                    <a:pt x="97204" y="1175"/>
                  </a:cubicBezTo>
                  <a:cubicBezTo>
                    <a:pt x="97170" y="1142"/>
                    <a:pt x="97137" y="1108"/>
                    <a:pt x="97104" y="1108"/>
                  </a:cubicBezTo>
                  <a:cubicBezTo>
                    <a:pt x="96837" y="975"/>
                    <a:pt x="95569" y="274"/>
                    <a:pt x="95302" y="107"/>
                  </a:cubicBezTo>
                  <a:cubicBezTo>
                    <a:pt x="95158" y="35"/>
                    <a:pt x="95002" y="1"/>
                    <a:pt x="948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6"/>
            <p:cNvSpPr/>
            <p:nvPr/>
          </p:nvSpPr>
          <p:spPr>
            <a:xfrm>
              <a:off x="2727950" y="613525"/>
              <a:ext cx="2392575" cy="1598525"/>
            </a:xfrm>
            <a:custGeom>
              <a:avLst/>
              <a:gdLst/>
              <a:ahLst/>
              <a:cxnLst/>
              <a:rect l="l" t="t" r="r" b="b"/>
              <a:pathLst>
                <a:path w="95703" h="63941" extrusionOk="0">
                  <a:moveTo>
                    <a:pt x="94821" y="1"/>
                  </a:moveTo>
                  <a:cubicBezTo>
                    <a:pt x="94619" y="1"/>
                    <a:pt x="94420" y="77"/>
                    <a:pt x="94268" y="228"/>
                  </a:cubicBezTo>
                  <a:lnTo>
                    <a:pt x="1435" y="53867"/>
                  </a:lnTo>
                  <a:cubicBezTo>
                    <a:pt x="1001" y="54100"/>
                    <a:pt x="668" y="54467"/>
                    <a:pt x="434" y="54901"/>
                  </a:cubicBezTo>
                  <a:cubicBezTo>
                    <a:pt x="368" y="55034"/>
                    <a:pt x="301" y="55168"/>
                    <a:pt x="234" y="55301"/>
                  </a:cubicBezTo>
                  <a:cubicBezTo>
                    <a:pt x="201" y="55334"/>
                    <a:pt x="201" y="55401"/>
                    <a:pt x="167" y="55468"/>
                  </a:cubicBezTo>
                  <a:cubicBezTo>
                    <a:pt x="67" y="55735"/>
                    <a:pt x="1" y="56035"/>
                    <a:pt x="1" y="56335"/>
                  </a:cubicBezTo>
                  <a:lnTo>
                    <a:pt x="1" y="63941"/>
                  </a:lnTo>
                  <a:lnTo>
                    <a:pt x="95702" y="8668"/>
                  </a:lnTo>
                  <a:lnTo>
                    <a:pt x="95702" y="1029"/>
                  </a:lnTo>
                  <a:cubicBezTo>
                    <a:pt x="95702" y="962"/>
                    <a:pt x="95702" y="895"/>
                    <a:pt x="95702" y="829"/>
                  </a:cubicBezTo>
                  <a:cubicBezTo>
                    <a:pt x="95669" y="762"/>
                    <a:pt x="95669" y="695"/>
                    <a:pt x="95636" y="629"/>
                  </a:cubicBezTo>
                  <a:cubicBezTo>
                    <a:pt x="95636" y="562"/>
                    <a:pt x="95602" y="528"/>
                    <a:pt x="95569" y="462"/>
                  </a:cubicBezTo>
                  <a:cubicBezTo>
                    <a:pt x="95535" y="395"/>
                    <a:pt x="95502" y="362"/>
                    <a:pt x="95469" y="328"/>
                  </a:cubicBezTo>
                  <a:cubicBezTo>
                    <a:pt x="95305" y="110"/>
                    <a:pt x="95062" y="1"/>
                    <a:pt x="948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6"/>
            <p:cNvSpPr/>
            <p:nvPr/>
          </p:nvSpPr>
          <p:spPr>
            <a:xfrm>
              <a:off x="2692925" y="589025"/>
              <a:ext cx="2415925" cy="1397875"/>
            </a:xfrm>
            <a:custGeom>
              <a:avLst/>
              <a:gdLst/>
              <a:ahLst/>
              <a:cxnLst/>
              <a:rect l="l" t="t" r="r" b="b"/>
              <a:pathLst>
                <a:path w="96637" h="55915" extrusionOk="0">
                  <a:moveTo>
                    <a:pt x="94412" y="1"/>
                  </a:moveTo>
                  <a:cubicBezTo>
                    <a:pt x="94207" y="1"/>
                    <a:pt x="94005" y="61"/>
                    <a:pt x="93834" y="174"/>
                  </a:cubicBezTo>
                  <a:lnTo>
                    <a:pt x="1001" y="53813"/>
                  </a:lnTo>
                  <a:cubicBezTo>
                    <a:pt x="601" y="54046"/>
                    <a:pt x="267" y="54413"/>
                    <a:pt x="1" y="54847"/>
                  </a:cubicBezTo>
                  <a:lnTo>
                    <a:pt x="1835" y="55914"/>
                  </a:lnTo>
                  <a:cubicBezTo>
                    <a:pt x="2069" y="55480"/>
                    <a:pt x="2436" y="55114"/>
                    <a:pt x="2869" y="54847"/>
                  </a:cubicBezTo>
                  <a:lnTo>
                    <a:pt x="95669" y="1208"/>
                  </a:lnTo>
                  <a:cubicBezTo>
                    <a:pt x="95829" y="1088"/>
                    <a:pt x="96025" y="1028"/>
                    <a:pt x="96229" y="1028"/>
                  </a:cubicBezTo>
                  <a:cubicBezTo>
                    <a:pt x="96364" y="1028"/>
                    <a:pt x="96503" y="1055"/>
                    <a:pt x="96636" y="1108"/>
                  </a:cubicBezTo>
                  <a:cubicBezTo>
                    <a:pt x="96336" y="941"/>
                    <a:pt x="95135" y="241"/>
                    <a:pt x="94868" y="107"/>
                  </a:cubicBezTo>
                  <a:cubicBezTo>
                    <a:pt x="94724" y="35"/>
                    <a:pt x="94568" y="1"/>
                    <a:pt x="9441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6"/>
            <p:cNvSpPr/>
            <p:nvPr/>
          </p:nvSpPr>
          <p:spPr>
            <a:xfrm>
              <a:off x="2786325" y="1988200"/>
              <a:ext cx="73425" cy="45400"/>
            </a:xfrm>
            <a:custGeom>
              <a:avLst/>
              <a:gdLst/>
              <a:ahLst/>
              <a:cxnLst/>
              <a:rect l="l" t="t" r="r" b="b"/>
              <a:pathLst>
                <a:path w="2937" h="1816" extrusionOk="0">
                  <a:moveTo>
                    <a:pt x="2748" y="1"/>
                  </a:moveTo>
                  <a:cubicBezTo>
                    <a:pt x="2723" y="1"/>
                    <a:pt x="2696" y="5"/>
                    <a:pt x="2669" y="14"/>
                  </a:cubicBezTo>
                  <a:lnTo>
                    <a:pt x="101" y="1515"/>
                  </a:lnTo>
                  <a:cubicBezTo>
                    <a:pt x="1" y="1582"/>
                    <a:pt x="1" y="1682"/>
                    <a:pt x="34" y="1748"/>
                  </a:cubicBezTo>
                  <a:cubicBezTo>
                    <a:pt x="67" y="1782"/>
                    <a:pt x="101" y="1815"/>
                    <a:pt x="167" y="1815"/>
                  </a:cubicBezTo>
                  <a:lnTo>
                    <a:pt x="267" y="1815"/>
                  </a:lnTo>
                  <a:lnTo>
                    <a:pt x="2836" y="314"/>
                  </a:lnTo>
                  <a:cubicBezTo>
                    <a:pt x="2936" y="247"/>
                    <a:pt x="2936" y="147"/>
                    <a:pt x="2903" y="81"/>
                  </a:cubicBezTo>
                  <a:cubicBezTo>
                    <a:pt x="2878" y="32"/>
                    <a:pt x="2818" y="1"/>
                    <a:pt x="274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6"/>
            <p:cNvSpPr/>
            <p:nvPr/>
          </p:nvSpPr>
          <p:spPr>
            <a:xfrm>
              <a:off x="2786325" y="2018000"/>
              <a:ext cx="74450" cy="45600"/>
            </a:xfrm>
            <a:custGeom>
              <a:avLst/>
              <a:gdLst/>
              <a:ahLst/>
              <a:cxnLst/>
              <a:rect l="l" t="t" r="r" b="b"/>
              <a:pathLst>
                <a:path w="2978" h="1824" extrusionOk="0">
                  <a:moveTo>
                    <a:pt x="2756" y="1"/>
                  </a:moveTo>
                  <a:cubicBezTo>
                    <a:pt x="2729" y="1"/>
                    <a:pt x="2700" y="7"/>
                    <a:pt x="2669" y="23"/>
                  </a:cubicBezTo>
                  <a:lnTo>
                    <a:pt x="101" y="1524"/>
                  </a:lnTo>
                  <a:cubicBezTo>
                    <a:pt x="1" y="1557"/>
                    <a:pt x="1" y="1657"/>
                    <a:pt x="34" y="1724"/>
                  </a:cubicBezTo>
                  <a:cubicBezTo>
                    <a:pt x="67" y="1791"/>
                    <a:pt x="101" y="1824"/>
                    <a:pt x="167" y="1824"/>
                  </a:cubicBezTo>
                  <a:cubicBezTo>
                    <a:pt x="201" y="1791"/>
                    <a:pt x="234" y="1791"/>
                    <a:pt x="267" y="1791"/>
                  </a:cubicBezTo>
                  <a:lnTo>
                    <a:pt x="2836" y="290"/>
                  </a:lnTo>
                  <a:cubicBezTo>
                    <a:pt x="2977" y="205"/>
                    <a:pt x="2903" y="1"/>
                    <a:pt x="275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6"/>
            <p:cNvSpPr/>
            <p:nvPr/>
          </p:nvSpPr>
          <p:spPr>
            <a:xfrm>
              <a:off x="2785500" y="2047250"/>
              <a:ext cx="74250" cy="45550"/>
            </a:xfrm>
            <a:custGeom>
              <a:avLst/>
              <a:gdLst/>
              <a:ahLst/>
              <a:cxnLst/>
              <a:rect l="l" t="t" r="r" b="b"/>
              <a:pathLst>
                <a:path w="2970" h="1822" extrusionOk="0">
                  <a:moveTo>
                    <a:pt x="2817" y="0"/>
                  </a:moveTo>
                  <a:cubicBezTo>
                    <a:pt x="2789" y="0"/>
                    <a:pt x="2760" y="8"/>
                    <a:pt x="2736" y="20"/>
                  </a:cubicBezTo>
                  <a:lnTo>
                    <a:pt x="134" y="1521"/>
                  </a:lnTo>
                  <a:cubicBezTo>
                    <a:pt x="0" y="1588"/>
                    <a:pt x="34" y="1821"/>
                    <a:pt x="200" y="1821"/>
                  </a:cubicBezTo>
                  <a:cubicBezTo>
                    <a:pt x="234" y="1821"/>
                    <a:pt x="267" y="1821"/>
                    <a:pt x="300" y="1788"/>
                  </a:cubicBezTo>
                  <a:lnTo>
                    <a:pt x="2869" y="287"/>
                  </a:lnTo>
                  <a:cubicBezTo>
                    <a:pt x="2969" y="254"/>
                    <a:pt x="2969" y="154"/>
                    <a:pt x="2936" y="87"/>
                  </a:cubicBezTo>
                  <a:cubicBezTo>
                    <a:pt x="2915" y="23"/>
                    <a:pt x="2867" y="0"/>
                    <a:pt x="28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6"/>
            <p:cNvSpPr/>
            <p:nvPr/>
          </p:nvSpPr>
          <p:spPr>
            <a:xfrm>
              <a:off x="2893900" y="1942675"/>
              <a:ext cx="43400" cy="85900"/>
            </a:xfrm>
            <a:custGeom>
              <a:avLst/>
              <a:gdLst/>
              <a:ahLst/>
              <a:cxnLst/>
              <a:rect l="l" t="t" r="r" b="b"/>
              <a:pathLst>
                <a:path w="1736" h="3436" extrusionOk="0">
                  <a:moveTo>
                    <a:pt x="1302" y="0"/>
                  </a:moveTo>
                  <a:cubicBezTo>
                    <a:pt x="1135" y="34"/>
                    <a:pt x="1001" y="67"/>
                    <a:pt x="868" y="167"/>
                  </a:cubicBezTo>
                  <a:cubicBezTo>
                    <a:pt x="735" y="234"/>
                    <a:pt x="601" y="334"/>
                    <a:pt x="501" y="434"/>
                  </a:cubicBezTo>
                  <a:cubicBezTo>
                    <a:pt x="401" y="567"/>
                    <a:pt x="301" y="701"/>
                    <a:pt x="234" y="834"/>
                  </a:cubicBezTo>
                  <a:cubicBezTo>
                    <a:pt x="167" y="1001"/>
                    <a:pt x="101" y="1134"/>
                    <a:pt x="67" y="1301"/>
                  </a:cubicBezTo>
                  <a:cubicBezTo>
                    <a:pt x="34" y="1468"/>
                    <a:pt x="1" y="1635"/>
                    <a:pt x="1" y="1835"/>
                  </a:cubicBezTo>
                  <a:cubicBezTo>
                    <a:pt x="1" y="1868"/>
                    <a:pt x="1" y="1935"/>
                    <a:pt x="34" y="2002"/>
                  </a:cubicBezTo>
                  <a:lnTo>
                    <a:pt x="34" y="2435"/>
                  </a:lnTo>
                  <a:lnTo>
                    <a:pt x="34" y="2602"/>
                  </a:lnTo>
                  <a:cubicBezTo>
                    <a:pt x="34" y="2769"/>
                    <a:pt x="34" y="2902"/>
                    <a:pt x="101" y="3069"/>
                  </a:cubicBezTo>
                  <a:cubicBezTo>
                    <a:pt x="101" y="3169"/>
                    <a:pt x="167" y="3269"/>
                    <a:pt x="234" y="3336"/>
                  </a:cubicBezTo>
                  <a:cubicBezTo>
                    <a:pt x="301" y="3403"/>
                    <a:pt x="401" y="3436"/>
                    <a:pt x="501" y="3436"/>
                  </a:cubicBezTo>
                  <a:cubicBezTo>
                    <a:pt x="634" y="3436"/>
                    <a:pt x="768" y="3369"/>
                    <a:pt x="901" y="3303"/>
                  </a:cubicBezTo>
                  <a:cubicBezTo>
                    <a:pt x="1035" y="3236"/>
                    <a:pt x="1168" y="3136"/>
                    <a:pt x="1268" y="3002"/>
                  </a:cubicBezTo>
                  <a:cubicBezTo>
                    <a:pt x="1368" y="2869"/>
                    <a:pt x="1468" y="2735"/>
                    <a:pt x="1535" y="2569"/>
                  </a:cubicBezTo>
                  <a:cubicBezTo>
                    <a:pt x="1602" y="2435"/>
                    <a:pt x="1669" y="2268"/>
                    <a:pt x="1702" y="2102"/>
                  </a:cubicBezTo>
                  <a:cubicBezTo>
                    <a:pt x="1735" y="1935"/>
                    <a:pt x="1735" y="1768"/>
                    <a:pt x="1735" y="1601"/>
                  </a:cubicBezTo>
                  <a:lnTo>
                    <a:pt x="1735" y="1101"/>
                  </a:lnTo>
                  <a:cubicBezTo>
                    <a:pt x="1735" y="1101"/>
                    <a:pt x="1735" y="1068"/>
                    <a:pt x="1735" y="1034"/>
                  </a:cubicBezTo>
                  <a:lnTo>
                    <a:pt x="1669" y="1034"/>
                  </a:lnTo>
                  <a:lnTo>
                    <a:pt x="1035" y="1435"/>
                  </a:lnTo>
                  <a:cubicBezTo>
                    <a:pt x="1001" y="1435"/>
                    <a:pt x="968" y="1468"/>
                    <a:pt x="968" y="1501"/>
                  </a:cubicBezTo>
                  <a:cubicBezTo>
                    <a:pt x="968" y="1501"/>
                    <a:pt x="968" y="1535"/>
                    <a:pt x="968" y="1568"/>
                  </a:cubicBezTo>
                  <a:lnTo>
                    <a:pt x="968" y="1902"/>
                  </a:lnTo>
                  <a:cubicBezTo>
                    <a:pt x="968" y="1902"/>
                    <a:pt x="968" y="1935"/>
                    <a:pt x="968" y="1968"/>
                  </a:cubicBezTo>
                  <a:lnTo>
                    <a:pt x="1035" y="1968"/>
                  </a:lnTo>
                  <a:lnTo>
                    <a:pt x="1368" y="1768"/>
                  </a:lnTo>
                  <a:lnTo>
                    <a:pt x="1368" y="1801"/>
                  </a:lnTo>
                  <a:cubicBezTo>
                    <a:pt x="1368" y="1902"/>
                    <a:pt x="1368" y="2035"/>
                    <a:pt x="1335" y="2135"/>
                  </a:cubicBezTo>
                  <a:cubicBezTo>
                    <a:pt x="1302" y="2235"/>
                    <a:pt x="1268" y="2302"/>
                    <a:pt x="1235" y="2402"/>
                  </a:cubicBezTo>
                  <a:cubicBezTo>
                    <a:pt x="1202" y="2469"/>
                    <a:pt x="1135" y="2535"/>
                    <a:pt x="1068" y="2602"/>
                  </a:cubicBezTo>
                  <a:cubicBezTo>
                    <a:pt x="1035" y="2669"/>
                    <a:pt x="968" y="2702"/>
                    <a:pt x="868" y="2735"/>
                  </a:cubicBezTo>
                  <a:cubicBezTo>
                    <a:pt x="831" y="2791"/>
                    <a:pt x="774" y="2815"/>
                    <a:pt x="708" y="2815"/>
                  </a:cubicBezTo>
                  <a:cubicBezTo>
                    <a:pt x="654" y="2815"/>
                    <a:pt x="594" y="2799"/>
                    <a:pt x="534" y="2769"/>
                  </a:cubicBezTo>
                  <a:cubicBezTo>
                    <a:pt x="434" y="2735"/>
                    <a:pt x="401" y="2569"/>
                    <a:pt x="401" y="2335"/>
                  </a:cubicBezTo>
                  <a:lnTo>
                    <a:pt x="401" y="1968"/>
                  </a:lnTo>
                  <a:lnTo>
                    <a:pt x="401" y="1601"/>
                  </a:lnTo>
                  <a:cubicBezTo>
                    <a:pt x="401" y="1435"/>
                    <a:pt x="468" y="1234"/>
                    <a:pt x="534" y="1068"/>
                  </a:cubicBezTo>
                  <a:cubicBezTo>
                    <a:pt x="601" y="901"/>
                    <a:pt x="735" y="767"/>
                    <a:pt x="868" y="701"/>
                  </a:cubicBezTo>
                  <a:cubicBezTo>
                    <a:pt x="935" y="634"/>
                    <a:pt x="1035" y="634"/>
                    <a:pt x="1101" y="601"/>
                  </a:cubicBezTo>
                  <a:cubicBezTo>
                    <a:pt x="1135" y="601"/>
                    <a:pt x="1202" y="634"/>
                    <a:pt x="1235" y="667"/>
                  </a:cubicBezTo>
                  <a:cubicBezTo>
                    <a:pt x="1268" y="667"/>
                    <a:pt x="1302" y="701"/>
                    <a:pt x="1302" y="734"/>
                  </a:cubicBezTo>
                  <a:cubicBezTo>
                    <a:pt x="1335" y="767"/>
                    <a:pt x="1335" y="801"/>
                    <a:pt x="1335" y="801"/>
                  </a:cubicBezTo>
                  <a:cubicBezTo>
                    <a:pt x="1335" y="801"/>
                    <a:pt x="1368" y="834"/>
                    <a:pt x="1368" y="834"/>
                  </a:cubicBezTo>
                  <a:lnTo>
                    <a:pt x="1435" y="834"/>
                  </a:lnTo>
                  <a:lnTo>
                    <a:pt x="1635" y="701"/>
                  </a:lnTo>
                  <a:cubicBezTo>
                    <a:pt x="1669" y="667"/>
                    <a:pt x="1702" y="667"/>
                    <a:pt x="1702" y="634"/>
                  </a:cubicBezTo>
                  <a:cubicBezTo>
                    <a:pt x="1702" y="601"/>
                    <a:pt x="1735" y="567"/>
                    <a:pt x="1735" y="534"/>
                  </a:cubicBezTo>
                  <a:cubicBezTo>
                    <a:pt x="1735" y="467"/>
                    <a:pt x="1702" y="367"/>
                    <a:pt x="1669" y="300"/>
                  </a:cubicBezTo>
                  <a:cubicBezTo>
                    <a:pt x="1669" y="234"/>
                    <a:pt x="1602" y="167"/>
                    <a:pt x="1535" y="100"/>
                  </a:cubicBezTo>
                  <a:cubicBezTo>
                    <a:pt x="1468" y="34"/>
                    <a:pt x="1402" y="0"/>
                    <a:pt x="130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6"/>
            <p:cNvSpPr/>
            <p:nvPr/>
          </p:nvSpPr>
          <p:spPr>
            <a:xfrm>
              <a:off x="2944775" y="1937325"/>
              <a:ext cx="35050" cy="63750"/>
            </a:xfrm>
            <a:custGeom>
              <a:avLst/>
              <a:gdLst/>
              <a:ahLst/>
              <a:cxnLst/>
              <a:rect l="l" t="t" r="r" b="b"/>
              <a:pathLst>
                <a:path w="1402" h="2550" extrusionOk="0">
                  <a:moveTo>
                    <a:pt x="884" y="556"/>
                  </a:moveTo>
                  <a:cubicBezTo>
                    <a:pt x="901" y="556"/>
                    <a:pt x="918" y="564"/>
                    <a:pt x="934" y="581"/>
                  </a:cubicBezTo>
                  <a:cubicBezTo>
                    <a:pt x="968" y="581"/>
                    <a:pt x="1001" y="614"/>
                    <a:pt x="1001" y="681"/>
                  </a:cubicBezTo>
                  <a:cubicBezTo>
                    <a:pt x="1035" y="748"/>
                    <a:pt x="1035" y="815"/>
                    <a:pt x="1035" y="881"/>
                  </a:cubicBezTo>
                  <a:cubicBezTo>
                    <a:pt x="1035" y="881"/>
                    <a:pt x="1035" y="915"/>
                    <a:pt x="1035" y="948"/>
                  </a:cubicBezTo>
                  <a:lnTo>
                    <a:pt x="1035" y="1182"/>
                  </a:lnTo>
                  <a:cubicBezTo>
                    <a:pt x="1035" y="1215"/>
                    <a:pt x="1035" y="1248"/>
                    <a:pt x="1035" y="1282"/>
                  </a:cubicBezTo>
                  <a:cubicBezTo>
                    <a:pt x="1035" y="1348"/>
                    <a:pt x="1035" y="1448"/>
                    <a:pt x="1001" y="1515"/>
                  </a:cubicBezTo>
                  <a:cubicBezTo>
                    <a:pt x="968" y="1582"/>
                    <a:pt x="968" y="1649"/>
                    <a:pt x="934" y="1715"/>
                  </a:cubicBezTo>
                  <a:cubicBezTo>
                    <a:pt x="901" y="1749"/>
                    <a:pt x="868" y="1782"/>
                    <a:pt x="834" y="1849"/>
                  </a:cubicBezTo>
                  <a:cubicBezTo>
                    <a:pt x="768" y="1882"/>
                    <a:pt x="734" y="1882"/>
                    <a:pt x="701" y="1915"/>
                  </a:cubicBezTo>
                  <a:cubicBezTo>
                    <a:pt x="668" y="1949"/>
                    <a:pt x="634" y="1949"/>
                    <a:pt x="601" y="1982"/>
                  </a:cubicBezTo>
                  <a:lnTo>
                    <a:pt x="467" y="1982"/>
                  </a:lnTo>
                  <a:cubicBezTo>
                    <a:pt x="434" y="1949"/>
                    <a:pt x="401" y="1915"/>
                    <a:pt x="401" y="1882"/>
                  </a:cubicBezTo>
                  <a:cubicBezTo>
                    <a:pt x="367" y="1815"/>
                    <a:pt x="367" y="1749"/>
                    <a:pt x="367" y="1682"/>
                  </a:cubicBezTo>
                  <a:cubicBezTo>
                    <a:pt x="367" y="1649"/>
                    <a:pt x="367" y="1615"/>
                    <a:pt x="367" y="1582"/>
                  </a:cubicBezTo>
                  <a:lnTo>
                    <a:pt x="367" y="1382"/>
                  </a:lnTo>
                  <a:cubicBezTo>
                    <a:pt x="367" y="1348"/>
                    <a:pt x="367" y="1315"/>
                    <a:pt x="367" y="1282"/>
                  </a:cubicBezTo>
                  <a:cubicBezTo>
                    <a:pt x="367" y="1182"/>
                    <a:pt x="367" y="1115"/>
                    <a:pt x="401" y="1048"/>
                  </a:cubicBezTo>
                  <a:cubicBezTo>
                    <a:pt x="401" y="981"/>
                    <a:pt x="434" y="915"/>
                    <a:pt x="467" y="848"/>
                  </a:cubicBezTo>
                  <a:cubicBezTo>
                    <a:pt x="501" y="781"/>
                    <a:pt x="534" y="748"/>
                    <a:pt x="601" y="715"/>
                  </a:cubicBezTo>
                  <a:cubicBezTo>
                    <a:pt x="634" y="681"/>
                    <a:pt x="668" y="648"/>
                    <a:pt x="701" y="614"/>
                  </a:cubicBezTo>
                  <a:cubicBezTo>
                    <a:pt x="734" y="614"/>
                    <a:pt x="768" y="581"/>
                    <a:pt x="834" y="581"/>
                  </a:cubicBezTo>
                  <a:cubicBezTo>
                    <a:pt x="851" y="564"/>
                    <a:pt x="868" y="556"/>
                    <a:pt x="884" y="556"/>
                  </a:cubicBezTo>
                  <a:close/>
                  <a:moveTo>
                    <a:pt x="1055" y="1"/>
                  </a:moveTo>
                  <a:cubicBezTo>
                    <a:pt x="1037" y="1"/>
                    <a:pt x="1019" y="5"/>
                    <a:pt x="1001" y="14"/>
                  </a:cubicBezTo>
                  <a:cubicBezTo>
                    <a:pt x="868" y="14"/>
                    <a:pt x="801" y="14"/>
                    <a:pt x="701" y="81"/>
                  </a:cubicBezTo>
                  <a:cubicBezTo>
                    <a:pt x="601" y="147"/>
                    <a:pt x="501" y="214"/>
                    <a:pt x="434" y="314"/>
                  </a:cubicBezTo>
                  <a:cubicBezTo>
                    <a:pt x="334" y="414"/>
                    <a:pt x="267" y="548"/>
                    <a:pt x="201" y="648"/>
                  </a:cubicBezTo>
                  <a:cubicBezTo>
                    <a:pt x="134" y="781"/>
                    <a:pt x="101" y="915"/>
                    <a:pt x="67" y="1048"/>
                  </a:cubicBezTo>
                  <a:cubicBezTo>
                    <a:pt x="0" y="1182"/>
                    <a:pt x="0" y="1315"/>
                    <a:pt x="0" y="1482"/>
                  </a:cubicBezTo>
                  <a:cubicBezTo>
                    <a:pt x="0" y="1482"/>
                    <a:pt x="0" y="1548"/>
                    <a:pt x="0" y="1582"/>
                  </a:cubicBezTo>
                  <a:lnTo>
                    <a:pt x="0" y="1682"/>
                  </a:lnTo>
                  <a:lnTo>
                    <a:pt x="0" y="1815"/>
                  </a:lnTo>
                  <a:cubicBezTo>
                    <a:pt x="0" y="1849"/>
                    <a:pt x="0" y="1882"/>
                    <a:pt x="0" y="1915"/>
                  </a:cubicBezTo>
                  <a:cubicBezTo>
                    <a:pt x="0" y="2015"/>
                    <a:pt x="0" y="2149"/>
                    <a:pt x="67" y="2249"/>
                  </a:cubicBezTo>
                  <a:cubicBezTo>
                    <a:pt x="67" y="2316"/>
                    <a:pt x="134" y="2416"/>
                    <a:pt x="201" y="2449"/>
                  </a:cubicBezTo>
                  <a:cubicBezTo>
                    <a:pt x="267" y="2516"/>
                    <a:pt x="334" y="2549"/>
                    <a:pt x="434" y="2549"/>
                  </a:cubicBezTo>
                  <a:cubicBezTo>
                    <a:pt x="534" y="2549"/>
                    <a:pt x="601" y="2516"/>
                    <a:pt x="701" y="2449"/>
                  </a:cubicBezTo>
                  <a:cubicBezTo>
                    <a:pt x="801" y="2382"/>
                    <a:pt x="901" y="2316"/>
                    <a:pt x="1001" y="2216"/>
                  </a:cubicBezTo>
                  <a:cubicBezTo>
                    <a:pt x="1068" y="2116"/>
                    <a:pt x="1135" y="2015"/>
                    <a:pt x="1201" y="1882"/>
                  </a:cubicBezTo>
                  <a:cubicBezTo>
                    <a:pt x="1268" y="1749"/>
                    <a:pt x="1301" y="1615"/>
                    <a:pt x="1335" y="1482"/>
                  </a:cubicBezTo>
                  <a:cubicBezTo>
                    <a:pt x="1368" y="1348"/>
                    <a:pt x="1401" y="1215"/>
                    <a:pt x="1401" y="1081"/>
                  </a:cubicBezTo>
                  <a:lnTo>
                    <a:pt x="1401" y="981"/>
                  </a:lnTo>
                  <a:lnTo>
                    <a:pt x="1401" y="748"/>
                  </a:lnTo>
                  <a:lnTo>
                    <a:pt x="1401" y="648"/>
                  </a:lnTo>
                  <a:cubicBezTo>
                    <a:pt x="1401" y="514"/>
                    <a:pt x="1401" y="414"/>
                    <a:pt x="1368" y="314"/>
                  </a:cubicBezTo>
                  <a:cubicBezTo>
                    <a:pt x="1335" y="214"/>
                    <a:pt x="1268" y="147"/>
                    <a:pt x="1201" y="81"/>
                  </a:cubicBezTo>
                  <a:cubicBezTo>
                    <a:pt x="1152" y="32"/>
                    <a:pt x="1104" y="1"/>
                    <a:pt x="105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6"/>
            <p:cNvSpPr/>
            <p:nvPr/>
          </p:nvSpPr>
          <p:spPr>
            <a:xfrm>
              <a:off x="2986475" y="1912650"/>
              <a:ext cx="35875" cy="64225"/>
            </a:xfrm>
            <a:custGeom>
              <a:avLst/>
              <a:gdLst/>
              <a:ahLst/>
              <a:cxnLst/>
              <a:rect l="l" t="t" r="r" b="b"/>
              <a:pathLst>
                <a:path w="1435" h="2569" extrusionOk="0">
                  <a:moveTo>
                    <a:pt x="884" y="576"/>
                  </a:moveTo>
                  <a:cubicBezTo>
                    <a:pt x="901" y="576"/>
                    <a:pt x="918" y="584"/>
                    <a:pt x="934" y="601"/>
                  </a:cubicBezTo>
                  <a:cubicBezTo>
                    <a:pt x="968" y="601"/>
                    <a:pt x="1001" y="634"/>
                    <a:pt x="1001" y="667"/>
                  </a:cubicBezTo>
                  <a:cubicBezTo>
                    <a:pt x="1034" y="734"/>
                    <a:pt x="1034" y="801"/>
                    <a:pt x="1034" y="868"/>
                  </a:cubicBezTo>
                  <a:lnTo>
                    <a:pt x="1068" y="868"/>
                  </a:lnTo>
                  <a:cubicBezTo>
                    <a:pt x="1068" y="901"/>
                    <a:pt x="1068" y="934"/>
                    <a:pt x="1034" y="1001"/>
                  </a:cubicBezTo>
                  <a:lnTo>
                    <a:pt x="1034" y="1201"/>
                  </a:lnTo>
                  <a:lnTo>
                    <a:pt x="1034" y="1268"/>
                  </a:lnTo>
                  <a:cubicBezTo>
                    <a:pt x="1034" y="1368"/>
                    <a:pt x="1034" y="1435"/>
                    <a:pt x="1001" y="1535"/>
                  </a:cubicBezTo>
                  <a:cubicBezTo>
                    <a:pt x="1001" y="1601"/>
                    <a:pt x="968" y="1668"/>
                    <a:pt x="934" y="1702"/>
                  </a:cubicBezTo>
                  <a:cubicBezTo>
                    <a:pt x="901" y="1768"/>
                    <a:pt x="868" y="1802"/>
                    <a:pt x="834" y="1835"/>
                  </a:cubicBezTo>
                  <a:cubicBezTo>
                    <a:pt x="768" y="1868"/>
                    <a:pt x="734" y="1902"/>
                    <a:pt x="701" y="1935"/>
                  </a:cubicBezTo>
                  <a:cubicBezTo>
                    <a:pt x="667" y="1968"/>
                    <a:pt x="634" y="1968"/>
                    <a:pt x="601" y="1968"/>
                  </a:cubicBezTo>
                  <a:cubicBezTo>
                    <a:pt x="567" y="1985"/>
                    <a:pt x="542" y="1993"/>
                    <a:pt x="522" y="1993"/>
                  </a:cubicBezTo>
                  <a:cubicBezTo>
                    <a:pt x="501" y="1993"/>
                    <a:pt x="484" y="1985"/>
                    <a:pt x="467" y="1968"/>
                  </a:cubicBezTo>
                  <a:cubicBezTo>
                    <a:pt x="434" y="1968"/>
                    <a:pt x="401" y="1935"/>
                    <a:pt x="401" y="1902"/>
                  </a:cubicBezTo>
                  <a:cubicBezTo>
                    <a:pt x="367" y="1835"/>
                    <a:pt x="367" y="1768"/>
                    <a:pt x="367" y="1702"/>
                  </a:cubicBezTo>
                  <a:lnTo>
                    <a:pt x="367" y="1601"/>
                  </a:lnTo>
                  <a:lnTo>
                    <a:pt x="367" y="1501"/>
                  </a:lnTo>
                  <a:lnTo>
                    <a:pt x="367" y="1368"/>
                  </a:lnTo>
                  <a:lnTo>
                    <a:pt x="367" y="1301"/>
                  </a:lnTo>
                  <a:cubicBezTo>
                    <a:pt x="367" y="1201"/>
                    <a:pt x="367" y="1134"/>
                    <a:pt x="401" y="1034"/>
                  </a:cubicBezTo>
                  <a:cubicBezTo>
                    <a:pt x="434" y="968"/>
                    <a:pt x="434" y="901"/>
                    <a:pt x="467" y="868"/>
                  </a:cubicBezTo>
                  <a:cubicBezTo>
                    <a:pt x="501" y="801"/>
                    <a:pt x="534" y="767"/>
                    <a:pt x="601" y="734"/>
                  </a:cubicBezTo>
                  <a:cubicBezTo>
                    <a:pt x="634" y="701"/>
                    <a:pt x="667" y="667"/>
                    <a:pt x="701" y="634"/>
                  </a:cubicBezTo>
                  <a:cubicBezTo>
                    <a:pt x="734" y="601"/>
                    <a:pt x="768" y="601"/>
                    <a:pt x="834" y="601"/>
                  </a:cubicBezTo>
                  <a:cubicBezTo>
                    <a:pt x="851" y="584"/>
                    <a:pt x="868" y="576"/>
                    <a:pt x="884" y="576"/>
                  </a:cubicBezTo>
                  <a:close/>
                  <a:moveTo>
                    <a:pt x="1001" y="0"/>
                  </a:moveTo>
                  <a:cubicBezTo>
                    <a:pt x="868" y="0"/>
                    <a:pt x="801" y="34"/>
                    <a:pt x="701" y="100"/>
                  </a:cubicBezTo>
                  <a:cubicBezTo>
                    <a:pt x="601" y="167"/>
                    <a:pt x="501" y="234"/>
                    <a:pt x="434" y="334"/>
                  </a:cubicBezTo>
                  <a:cubicBezTo>
                    <a:pt x="334" y="434"/>
                    <a:pt x="267" y="534"/>
                    <a:pt x="200" y="667"/>
                  </a:cubicBezTo>
                  <a:cubicBezTo>
                    <a:pt x="134" y="801"/>
                    <a:pt x="100" y="934"/>
                    <a:pt x="67" y="1068"/>
                  </a:cubicBezTo>
                  <a:cubicBezTo>
                    <a:pt x="34" y="1201"/>
                    <a:pt x="0" y="1335"/>
                    <a:pt x="0" y="1468"/>
                  </a:cubicBezTo>
                  <a:cubicBezTo>
                    <a:pt x="0" y="1501"/>
                    <a:pt x="0" y="1535"/>
                    <a:pt x="0" y="1568"/>
                  </a:cubicBezTo>
                  <a:lnTo>
                    <a:pt x="0" y="1835"/>
                  </a:lnTo>
                  <a:cubicBezTo>
                    <a:pt x="0" y="1835"/>
                    <a:pt x="0" y="1868"/>
                    <a:pt x="0" y="1902"/>
                  </a:cubicBezTo>
                  <a:cubicBezTo>
                    <a:pt x="0" y="2035"/>
                    <a:pt x="0" y="2135"/>
                    <a:pt x="67" y="2269"/>
                  </a:cubicBezTo>
                  <a:cubicBezTo>
                    <a:pt x="67" y="2335"/>
                    <a:pt x="134" y="2402"/>
                    <a:pt x="200" y="2469"/>
                  </a:cubicBezTo>
                  <a:cubicBezTo>
                    <a:pt x="267" y="2535"/>
                    <a:pt x="334" y="2535"/>
                    <a:pt x="434" y="2569"/>
                  </a:cubicBezTo>
                  <a:cubicBezTo>
                    <a:pt x="534" y="2535"/>
                    <a:pt x="634" y="2502"/>
                    <a:pt x="701" y="2469"/>
                  </a:cubicBezTo>
                  <a:cubicBezTo>
                    <a:pt x="801" y="2402"/>
                    <a:pt x="901" y="2335"/>
                    <a:pt x="1001" y="2235"/>
                  </a:cubicBezTo>
                  <a:cubicBezTo>
                    <a:pt x="1068" y="2135"/>
                    <a:pt x="1134" y="2002"/>
                    <a:pt x="1201" y="1902"/>
                  </a:cubicBezTo>
                  <a:cubicBezTo>
                    <a:pt x="1268" y="1768"/>
                    <a:pt x="1301" y="1635"/>
                    <a:pt x="1368" y="1501"/>
                  </a:cubicBezTo>
                  <a:cubicBezTo>
                    <a:pt x="1401" y="1368"/>
                    <a:pt x="1401" y="1235"/>
                    <a:pt x="1435" y="1101"/>
                  </a:cubicBezTo>
                  <a:lnTo>
                    <a:pt x="1435" y="634"/>
                  </a:lnTo>
                  <a:cubicBezTo>
                    <a:pt x="1401" y="534"/>
                    <a:pt x="1401" y="401"/>
                    <a:pt x="1368" y="300"/>
                  </a:cubicBezTo>
                  <a:cubicBezTo>
                    <a:pt x="1335" y="234"/>
                    <a:pt x="1268" y="134"/>
                    <a:pt x="1201" y="100"/>
                  </a:cubicBezTo>
                  <a:cubicBezTo>
                    <a:pt x="1134" y="34"/>
                    <a:pt x="1068" y="0"/>
                    <a:pt x="100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6"/>
            <p:cNvSpPr/>
            <p:nvPr/>
          </p:nvSpPr>
          <p:spPr>
            <a:xfrm>
              <a:off x="3029000" y="1881800"/>
              <a:ext cx="35875" cy="92925"/>
            </a:xfrm>
            <a:custGeom>
              <a:avLst/>
              <a:gdLst/>
              <a:ahLst/>
              <a:cxnLst/>
              <a:rect l="l" t="t" r="r" b="b"/>
              <a:pathLst>
                <a:path w="1435" h="3717" extrusionOk="0">
                  <a:moveTo>
                    <a:pt x="818" y="851"/>
                  </a:moveTo>
                  <a:cubicBezTo>
                    <a:pt x="859" y="851"/>
                    <a:pt x="901" y="867"/>
                    <a:pt x="935" y="901"/>
                  </a:cubicBezTo>
                  <a:cubicBezTo>
                    <a:pt x="1001" y="967"/>
                    <a:pt x="1035" y="1067"/>
                    <a:pt x="1035" y="1201"/>
                  </a:cubicBezTo>
                  <a:lnTo>
                    <a:pt x="1035" y="1368"/>
                  </a:lnTo>
                  <a:lnTo>
                    <a:pt x="1035" y="1534"/>
                  </a:lnTo>
                  <a:cubicBezTo>
                    <a:pt x="1035" y="1668"/>
                    <a:pt x="1001" y="1801"/>
                    <a:pt x="935" y="1935"/>
                  </a:cubicBezTo>
                  <a:cubicBezTo>
                    <a:pt x="901" y="2035"/>
                    <a:pt x="801" y="2135"/>
                    <a:pt x="701" y="2202"/>
                  </a:cubicBezTo>
                  <a:cubicBezTo>
                    <a:pt x="668" y="2218"/>
                    <a:pt x="626" y="2227"/>
                    <a:pt x="584" y="2227"/>
                  </a:cubicBezTo>
                  <a:cubicBezTo>
                    <a:pt x="543" y="2227"/>
                    <a:pt x="501" y="2218"/>
                    <a:pt x="468" y="2202"/>
                  </a:cubicBezTo>
                  <a:cubicBezTo>
                    <a:pt x="401" y="2102"/>
                    <a:pt x="334" y="1968"/>
                    <a:pt x="367" y="1868"/>
                  </a:cubicBezTo>
                  <a:cubicBezTo>
                    <a:pt x="334" y="1768"/>
                    <a:pt x="334" y="1701"/>
                    <a:pt x="367" y="1601"/>
                  </a:cubicBezTo>
                  <a:cubicBezTo>
                    <a:pt x="367" y="1468"/>
                    <a:pt x="401" y="1301"/>
                    <a:pt x="468" y="1168"/>
                  </a:cubicBezTo>
                  <a:cubicBezTo>
                    <a:pt x="534" y="1034"/>
                    <a:pt x="601" y="967"/>
                    <a:pt x="701" y="901"/>
                  </a:cubicBezTo>
                  <a:cubicBezTo>
                    <a:pt x="734" y="867"/>
                    <a:pt x="776" y="851"/>
                    <a:pt x="818" y="851"/>
                  </a:cubicBezTo>
                  <a:close/>
                  <a:moveTo>
                    <a:pt x="1335" y="0"/>
                  </a:moveTo>
                  <a:lnTo>
                    <a:pt x="1135" y="133"/>
                  </a:lnTo>
                  <a:cubicBezTo>
                    <a:pt x="1101" y="167"/>
                    <a:pt x="1068" y="167"/>
                    <a:pt x="1068" y="200"/>
                  </a:cubicBezTo>
                  <a:cubicBezTo>
                    <a:pt x="1068" y="234"/>
                    <a:pt x="1035" y="267"/>
                    <a:pt x="1035" y="300"/>
                  </a:cubicBezTo>
                  <a:lnTo>
                    <a:pt x="1035" y="400"/>
                  </a:lnTo>
                  <a:cubicBezTo>
                    <a:pt x="1035" y="367"/>
                    <a:pt x="1001" y="367"/>
                    <a:pt x="1001" y="367"/>
                  </a:cubicBezTo>
                  <a:cubicBezTo>
                    <a:pt x="968" y="334"/>
                    <a:pt x="935" y="334"/>
                    <a:pt x="901" y="334"/>
                  </a:cubicBezTo>
                  <a:cubicBezTo>
                    <a:pt x="884" y="317"/>
                    <a:pt x="859" y="309"/>
                    <a:pt x="834" y="309"/>
                  </a:cubicBezTo>
                  <a:cubicBezTo>
                    <a:pt x="809" y="309"/>
                    <a:pt x="784" y="317"/>
                    <a:pt x="768" y="334"/>
                  </a:cubicBezTo>
                  <a:cubicBezTo>
                    <a:pt x="734" y="334"/>
                    <a:pt x="668" y="367"/>
                    <a:pt x="634" y="400"/>
                  </a:cubicBezTo>
                  <a:cubicBezTo>
                    <a:pt x="501" y="434"/>
                    <a:pt x="434" y="534"/>
                    <a:pt x="367" y="634"/>
                  </a:cubicBezTo>
                  <a:cubicBezTo>
                    <a:pt x="267" y="734"/>
                    <a:pt x="201" y="834"/>
                    <a:pt x="167" y="967"/>
                  </a:cubicBezTo>
                  <a:cubicBezTo>
                    <a:pt x="101" y="1101"/>
                    <a:pt x="67" y="1234"/>
                    <a:pt x="34" y="1368"/>
                  </a:cubicBezTo>
                  <a:cubicBezTo>
                    <a:pt x="1" y="1501"/>
                    <a:pt x="1" y="1668"/>
                    <a:pt x="1" y="1801"/>
                  </a:cubicBezTo>
                  <a:lnTo>
                    <a:pt x="1" y="1935"/>
                  </a:lnTo>
                  <a:lnTo>
                    <a:pt x="1" y="2102"/>
                  </a:lnTo>
                  <a:cubicBezTo>
                    <a:pt x="1" y="2235"/>
                    <a:pt x="1" y="2335"/>
                    <a:pt x="34" y="2469"/>
                  </a:cubicBezTo>
                  <a:cubicBezTo>
                    <a:pt x="67" y="2535"/>
                    <a:pt x="101" y="2635"/>
                    <a:pt x="167" y="2702"/>
                  </a:cubicBezTo>
                  <a:cubicBezTo>
                    <a:pt x="201" y="2769"/>
                    <a:pt x="267" y="2802"/>
                    <a:pt x="367" y="2835"/>
                  </a:cubicBezTo>
                  <a:cubicBezTo>
                    <a:pt x="434" y="2835"/>
                    <a:pt x="534" y="2802"/>
                    <a:pt x="634" y="2769"/>
                  </a:cubicBezTo>
                  <a:cubicBezTo>
                    <a:pt x="668" y="2735"/>
                    <a:pt x="734" y="2702"/>
                    <a:pt x="768" y="2635"/>
                  </a:cubicBezTo>
                  <a:cubicBezTo>
                    <a:pt x="834" y="2602"/>
                    <a:pt x="868" y="2569"/>
                    <a:pt x="901" y="2502"/>
                  </a:cubicBezTo>
                  <a:cubicBezTo>
                    <a:pt x="935" y="2469"/>
                    <a:pt x="968" y="2435"/>
                    <a:pt x="1001" y="2368"/>
                  </a:cubicBezTo>
                  <a:cubicBezTo>
                    <a:pt x="1001" y="2335"/>
                    <a:pt x="1035" y="2302"/>
                    <a:pt x="1035" y="2268"/>
                  </a:cubicBezTo>
                  <a:lnTo>
                    <a:pt x="1035" y="2402"/>
                  </a:lnTo>
                  <a:cubicBezTo>
                    <a:pt x="1035" y="2502"/>
                    <a:pt x="1035" y="2569"/>
                    <a:pt x="1001" y="2669"/>
                  </a:cubicBezTo>
                  <a:cubicBezTo>
                    <a:pt x="1001" y="2735"/>
                    <a:pt x="968" y="2802"/>
                    <a:pt x="935" y="2869"/>
                  </a:cubicBezTo>
                  <a:cubicBezTo>
                    <a:pt x="901" y="2902"/>
                    <a:pt x="868" y="2969"/>
                    <a:pt x="834" y="3002"/>
                  </a:cubicBezTo>
                  <a:cubicBezTo>
                    <a:pt x="768" y="3036"/>
                    <a:pt x="734" y="3069"/>
                    <a:pt x="701" y="3102"/>
                  </a:cubicBezTo>
                  <a:cubicBezTo>
                    <a:pt x="634" y="3136"/>
                    <a:pt x="568" y="3169"/>
                    <a:pt x="501" y="3169"/>
                  </a:cubicBezTo>
                  <a:cubicBezTo>
                    <a:pt x="468" y="3136"/>
                    <a:pt x="401" y="3136"/>
                    <a:pt x="401" y="3102"/>
                  </a:cubicBezTo>
                  <a:lnTo>
                    <a:pt x="334" y="3036"/>
                  </a:lnTo>
                  <a:lnTo>
                    <a:pt x="267" y="3036"/>
                  </a:lnTo>
                  <a:lnTo>
                    <a:pt x="101" y="3169"/>
                  </a:lnTo>
                  <a:cubicBezTo>
                    <a:pt x="67" y="3169"/>
                    <a:pt x="34" y="3202"/>
                    <a:pt x="34" y="3236"/>
                  </a:cubicBezTo>
                  <a:cubicBezTo>
                    <a:pt x="1" y="3236"/>
                    <a:pt x="1" y="3302"/>
                    <a:pt x="1" y="3336"/>
                  </a:cubicBezTo>
                  <a:cubicBezTo>
                    <a:pt x="1" y="3403"/>
                    <a:pt x="34" y="3469"/>
                    <a:pt x="67" y="3536"/>
                  </a:cubicBezTo>
                  <a:cubicBezTo>
                    <a:pt x="101" y="3603"/>
                    <a:pt x="167" y="3636"/>
                    <a:pt x="201" y="3669"/>
                  </a:cubicBezTo>
                  <a:cubicBezTo>
                    <a:pt x="248" y="3693"/>
                    <a:pt x="312" y="3717"/>
                    <a:pt x="369" y="3717"/>
                  </a:cubicBezTo>
                  <a:cubicBezTo>
                    <a:pt x="392" y="3717"/>
                    <a:pt x="415" y="3712"/>
                    <a:pt x="434" y="3703"/>
                  </a:cubicBezTo>
                  <a:cubicBezTo>
                    <a:pt x="534" y="3703"/>
                    <a:pt x="601" y="3669"/>
                    <a:pt x="701" y="3603"/>
                  </a:cubicBezTo>
                  <a:cubicBezTo>
                    <a:pt x="935" y="3469"/>
                    <a:pt x="1101" y="3269"/>
                    <a:pt x="1235" y="3036"/>
                  </a:cubicBezTo>
                  <a:cubicBezTo>
                    <a:pt x="1368" y="2769"/>
                    <a:pt x="1435" y="2435"/>
                    <a:pt x="1435" y="2135"/>
                  </a:cubicBezTo>
                  <a:lnTo>
                    <a:pt x="1435" y="67"/>
                  </a:lnTo>
                  <a:cubicBezTo>
                    <a:pt x="1435" y="67"/>
                    <a:pt x="1402" y="33"/>
                    <a:pt x="140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6"/>
            <p:cNvSpPr/>
            <p:nvPr/>
          </p:nvSpPr>
          <p:spPr>
            <a:xfrm>
              <a:off x="3074875" y="1850300"/>
              <a:ext cx="8350" cy="81550"/>
            </a:xfrm>
            <a:custGeom>
              <a:avLst/>
              <a:gdLst/>
              <a:ahLst/>
              <a:cxnLst/>
              <a:rect l="l" t="t" r="r" b="b"/>
              <a:pathLst>
                <a:path w="334" h="3262" extrusionOk="0">
                  <a:moveTo>
                    <a:pt x="288" y="1"/>
                  </a:moveTo>
                  <a:cubicBezTo>
                    <a:pt x="275" y="1"/>
                    <a:pt x="267" y="9"/>
                    <a:pt x="267" y="26"/>
                  </a:cubicBezTo>
                  <a:lnTo>
                    <a:pt x="67" y="159"/>
                  </a:lnTo>
                  <a:cubicBezTo>
                    <a:pt x="34" y="159"/>
                    <a:pt x="0" y="193"/>
                    <a:pt x="0" y="226"/>
                  </a:cubicBezTo>
                  <a:cubicBezTo>
                    <a:pt x="0" y="259"/>
                    <a:pt x="0" y="293"/>
                    <a:pt x="0" y="326"/>
                  </a:cubicBezTo>
                  <a:lnTo>
                    <a:pt x="0" y="3195"/>
                  </a:lnTo>
                  <a:cubicBezTo>
                    <a:pt x="0" y="3195"/>
                    <a:pt x="0" y="3228"/>
                    <a:pt x="0" y="3261"/>
                  </a:cubicBezTo>
                  <a:lnTo>
                    <a:pt x="67" y="3261"/>
                  </a:lnTo>
                  <a:lnTo>
                    <a:pt x="267" y="3128"/>
                  </a:lnTo>
                  <a:cubicBezTo>
                    <a:pt x="300" y="3095"/>
                    <a:pt x="300" y="3095"/>
                    <a:pt x="334" y="3061"/>
                  </a:cubicBezTo>
                  <a:cubicBezTo>
                    <a:pt x="334" y="3028"/>
                    <a:pt x="334" y="2995"/>
                    <a:pt x="334" y="2961"/>
                  </a:cubicBezTo>
                  <a:lnTo>
                    <a:pt x="334" y="93"/>
                  </a:lnTo>
                  <a:cubicBezTo>
                    <a:pt x="334" y="59"/>
                    <a:pt x="334" y="26"/>
                    <a:pt x="334" y="26"/>
                  </a:cubicBezTo>
                  <a:cubicBezTo>
                    <a:pt x="317" y="9"/>
                    <a:pt x="300" y="1"/>
                    <a:pt x="288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6"/>
            <p:cNvSpPr/>
            <p:nvPr/>
          </p:nvSpPr>
          <p:spPr>
            <a:xfrm>
              <a:off x="3091550" y="1852600"/>
              <a:ext cx="35050" cy="63400"/>
            </a:xfrm>
            <a:custGeom>
              <a:avLst/>
              <a:gdLst/>
              <a:ahLst/>
              <a:cxnLst/>
              <a:rect l="l" t="t" r="r" b="b"/>
              <a:pathLst>
                <a:path w="1402" h="2536" extrusionOk="0">
                  <a:moveTo>
                    <a:pt x="834" y="568"/>
                  </a:moveTo>
                  <a:cubicBezTo>
                    <a:pt x="868" y="568"/>
                    <a:pt x="901" y="568"/>
                    <a:pt x="934" y="601"/>
                  </a:cubicBezTo>
                  <a:cubicBezTo>
                    <a:pt x="968" y="634"/>
                    <a:pt x="968" y="668"/>
                    <a:pt x="968" y="701"/>
                  </a:cubicBezTo>
                  <a:cubicBezTo>
                    <a:pt x="1001" y="734"/>
                    <a:pt x="1001" y="768"/>
                    <a:pt x="1001" y="834"/>
                  </a:cubicBezTo>
                  <a:lnTo>
                    <a:pt x="367" y="1201"/>
                  </a:lnTo>
                  <a:cubicBezTo>
                    <a:pt x="367" y="1135"/>
                    <a:pt x="367" y="1101"/>
                    <a:pt x="401" y="1035"/>
                  </a:cubicBezTo>
                  <a:cubicBezTo>
                    <a:pt x="401" y="1001"/>
                    <a:pt x="434" y="935"/>
                    <a:pt x="434" y="868"/>
                  </a:cubicBezTo>
                  <a:cubicBezTo>
                    <a:pt x="467" y="834"/>
                    <a:pt x="501" y="768"/>
                    <a:pt x="534" y="734"/>
                  </a:cubicBezTo>
                  <a:cubicBezTo>
                    <a:pt x="601" y="668"/>
                    <a:pt x="634" y="634"/>
                    <a:pt x="701" y="601"/>
                  </a:cubicBezTo>
                  <a:cubicBezTo>
                    <a:pt x="734" y="568"/>
                    <a:pt x="801" y="568"/>
                    <a:pt x="834" y="568"/>
                  </a:cubicBezTo>
                  <a:close/>
                  <a:moveTo>
                    <a:pt x="968" y="1"/>
                  </a:moveTo>
                  <a:cubicBezTo>
                    <a:pt x="868" y="1"/>
                    <a:pt x="768" y="34"/>
                    <a:pt x="701" y="101"/>
                  </a:cubicBezTo>
                  <a:cubicBezTo>
                    <a:pt x="567" y="134"/>
                    <a:pt x="467" y="234"/>
                    <a:pt x="401" y="334"/>
                  </a:cubicBezTo>
                  <a:cubicBezTo>
                    <a:pt x="301" y="468"/>
                    <a:pt x="234" y="568"/>
                    <a:pt x="200" y="734"/>
                  </a:cubicBezTo>
                  <a:cubicBezTo>
                    <a:pt x="134" y="868"/>
                    <a:pt x="67" y="1035"/>
                    <a:pt x="34" y="1168"/>
                  </a:cubicBezTo>
                  <a:cubicBezTo>
                    <a:pt x="0" y="1335"/>
                    <a:pt x="0" y="1502"/>
                    <a:pt x="0" y="1668"/>
                  </a:cubicBezTo>
                  <a:cubicBezTo>
                    <a:pt x="0" y="1802"/>
                    <a:pt x="0" y="1969"/>
                    <a:pt x="34" y="2102"/>
                  </a:cubicBezTo>
                  <a:cubicBezTo>
                    <a:pt x="67" y="2235"/>
                    <a:pt x="100" y="2336"/>
                    <a:pt x="167" y="2402"/>
                  </a:cubicBezTo>
                  <a:cubicBezTo>
                    <a:pt x="234" y="2469"/>
                    <a:pt x="301" y="2536"/>
                    <a:pt x="401" y="2536"/>
                  </a:cubicBezTo>
                  <a:cubicBezTo>
                    <a:pt x="501" y="2536"/>
                    <a:pt x="601" y="2502"/>
                    <a:pt x="701" y="2436"/>
                  </a:cubicBezTo>
                  <a:cubicBezTo>
                    <a:pt x="801" y="2369"/>
                    <a:pt x="901" y="2302"/>
                    <a:pt x="968" y="2202"/>
                  </a:cubicBezTo>
                  <a:cubicBezTo>
                    <a:pt x="1034" y="2135"/>
                    <a:pt x="1101" y="2035"/>
                    <a:pt x="1168" y="1935"/>
                  </a:cubicBezTo>
                  <a:cubicBezTo>
                    <a:pt x="1235" y="1869"/>
                    <a:pt x="1268" y="1768"/>
                    <a:pt x="1301" y="1668"/>
                  </a:cubicBezTo>
                  <a:cubicBezTo>
                    <a:pt x="1335" y="1635"/>
                    <a:pt x="1335" y="1568"/>
                    <a:pt x="1335" y="1502"/>
                  </a:cubicBezTo>
                  <a:cubicBezTo>
                    <a:pt x="1335" y="1468"/>
                    <a:pt x="1335" y="1435"/>
                    <a:pt x="1335" y="1435"/>
                  </a:cubicBezTo>
                  <a:cubicBezTo>
                    <a:pt x="1318" y="1418"/>
                    <a:pt x="1301" y="1410"/>
                    <a:pt x="1289" y="1410"/>
                  </a:cubicBezTo>
                  <a:cubicBezTo>
                    <a:pt x="1276" y="1410"/>
                    <a:pt x="1268" y="1418"/>
                    <a:pt x="1268" y="1435"/>
                  </a:cubicBezTo>
                  <a:lnTo>
                    <a:pt x="1034" y="1568"/>
                  </a:lnTo>
                  <a:cubicBezTo>
                    <a:pt x="1034" y="1568"/>
                    <a:pt x="1001" y="1602"/>
                    <a:pt x="1001" y="1602"/>
                  </a:cubicBezTo>
                  <a:cubicBezTo>
                    <a:pt x="968" y="1635"/>
                    <a:pt x="934" y="1668"/>
                    <a:pt x="934" y="1668"/>
                  </a:cubicBezTo>
                  <a:cubicBezTo>
                    <a:pt x="901" y="1735"/>
                    <a:pt x="868" y="1768"/>
                    <a:pt x="834" y="1802"/>
                  </a:cubicBezTo>
                  <a:cubicBezTo>
                    <a:pt x="801" y="1869"/>
                    <a:pt x="734" y="1902"/>
                    <a:pt x="701" y="1935"/>
                  </a:cubicBezTo>
                  <a:cubicBezTo>
                    <a:pt x="667" y="1935"/>
                    <a:pt x="601" y="1969"/>
                    <a:pt x="567" y="1969"/>
                  </a:cubicBezTo>
                  <a:lnTo>
                    <a:pt x="467" y="1969"/>
                  </a:lnTo>
                  <a:cubicBezTo>
                    <a:pt x="434" y="1935"/>
                    <a:pt x="401" y="1902"/>
                    <a:pt x="401" y="1869"/>
                  </a:cubicBezTo>
                  <a:cubicBezTo>
                    <a:pt x="367" y="1835"/>
                    <a:pt x="367" y="1768"/>
                    <a:pt x="367" y="1735"/>
                  </a:cubicBezTo>
                  <a:lnTo>
                    <a:pt x="1335" y="1168"/>
                  </a:lnTo>
                  <a:cubicBezTo>
                    <a:pt x="1368" y="1168"/>
                    <a:pt x="1368" y="1135"/>
                    <a:pt x="1401" y="1101"/>
                  </a:cubicBezTo>
                  <a:cubicBezTo>
                    <a:pt x="1401" y="1068"/>
                    <a:pt x="1401" y="1035"/>
                    <a:pt x="1401" y="1001"/>
                  </a:cubicBezTo>
                  <a:lnTo>
                    <a:pt x="1401" y="801"/>
                  </a:lnTo>
                  <a:cubicBezTo>
                    <a:pt x="1401" y="668"/>
                    <a:pt x="1368" y="534"/>
                    <a:pt x="1335" y="401"/>
                  </a:cubicBezTo>
                  <a:cubicBezTo>
                    <a:pt x="1301" y="301"/>
                    <a:pt x="1268" y="201"/>
                    <a:pt x="1201" y="134"/>
                  </a:cubicBezTo>
                  <a:cubicBezTo>
                    <a:pt x="1134" y="67"/>
                    <a:pt x="1068" y="1"/>
                    <a:pt x="968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6"/>
            <p:cNvSpPr/>
            <p:nvPr/>
          </p:nvSpPr>
          <p:spPr>
            <a:xfrm>
              <a:off x="3148250" y="1799225"/>
              <a:ext cx="38400" cy="83425"/>
            </a:xfrm>
            <a:custGeom>
              <a:avLst/>
              <a:gdLst/>
              <a:ahLst/>
              <a:cxnLst/>
              <a:rect l="l" t="t" r="r" b="b"/>
              <a:pathLst>
                <a:path w="1536" h="3337" extrusionOk="0">
                  <a:moveTo>
                    <a:pt x="1035" y="1"/>
                  </a:moveTo>
                  <a:cubicBezTo>
                    <a:pt x="935" y="1"/>
                    <a:pt x="835" y="34"/>
                    <a:pt x="734" y="101"/>
                  </a:cubicBezTo>
                  <a:cubicBezTo>
                    <a:pt x="634" y="167"/>
                    <a:pt x="534" y="268"/>
                    <a:pt x="434" y="368"/>
                  </a:cubicBezTo>
                  <a:cubicBezTo>
                    <a:pt x="368" y="468"/>
                    <a:pt x="301" y="568"/>
                    <a:pt x="234" y="668"/>
                  </a:cubicBezTo>
                  <a:cubicBezTo>
                    <a:pt x="167" y="768"/>
                    <a:pt x="134" y="901"/>
                    <a:pt x="101" y="1001"/>
                  </a:cubicBezTo>
                  <a:cubicBezTo>
                    <a:pt x="67" y="1135"/>
                    <a:pt x="67" y="1235"/>
                    <a:pt x="67" y="1368"/>
                  </a:cubicBezTo>
                  <a:cubicBezTo>
                    <a:pt x="67" y="1435"/>
                    <a:pt x="67" y="1535"/>
                    <a:pt x="101" y="1602"/>
                  </a:cubicBezTo>
                  <a:cubicBezTo>
                    <a:pt x="101" y="1669"/>
                    <a:pt x="134" y="1735"/>
                    <a:pt x="167" y="1769"/>
                  </a:cubicBezTo>
                  <a:cubicBezTo>
                    <a:pt x="234" y="1835"/>
                    <a:pt x="267" y="1869"/>
                    <a:pt x="334" y="1869"/>
                  </a:cubicBezTo>
                  <a:cubicBezTo>
                    <a:pt x="384" y="1885"/>
                    <a:pt x="426" y="1894"/>
                    <a:pt x="463" y="1894"/>
                  </a:cubicBezTo>
                  <a:cubicBezTo>
                    <a:pt x="501" y="1894"/>
                    <a:pt x="534" y="1885"/>
                    <a:pt x="568" y="1869"/>
                  </a:cubicBezTo>
                  <a:lnTo>
                    <a:pt x="868" y="1835"/>
                  </a:lnTo>
                  <a:cubicBezTo>
                    <a:pt x="901" y="1819"/>
                    <a:pt x="935" y="1810"/>
                    <a:pt x="968" y="1810"/>
                  </a:cubicBezTo>
                  <a:cubicBezTo>
                    <a:pt x="1001" y="1810"/>
                    <a:pt x="1035" y="1819"/>
                    <a:pt x="1068" y="1835"/>
                  </a:cubicBezTo>
                  <a:cubicBezTo>
                    <a:pt x="1135" y="1835"/>
                    <a:pt x="1168" y="1869"/>
                    <a:pt x="1201" y="1902"/>
                  </a:cubicBezTo>
                  <a:cubicBezTo>
                    <a:pt x="1235" y="1935"/>
                    <a:pt x="1268" y="2002"/>
                    <a:pt x="1235" y="2069"/>
                  </a:cubicBezTo>
                  <a:cubicBezTo>
                    <a:pt x="1235" y="2136"/>
                    <a:pt x="1235" y="2236"/>
                    <a:pt x="1201" y="2302"/>
                  </a:cubicBezTo>
                  <a:cubicBezTo>
                    <a:pt x="1168" y="2369"/>
                    <a:pt x="1135" y="2436"/>
                    <a:pt x="1101" y="2502"/>
                  </a:cubicBezTo>
                  <a:cubicBezTo>
                    <a:pt x="1068" y="2603"/>
                    <a:pt x="1001" y="2636"/>
                    <a:pt x="935" y="2703"/>
                  </a:cubicBezTo>
                  <a:cubicBezTo>
                    <a:pt x="868" y="2769"/>
                    <a:pt x="835" y="2803"/>
                    <a:pt x="768" y="2869"/>
                  </a:cubicBezTo>
                  <a:cubicBezTo>
                    <a:pt x="701" y="2903"/>
                    <a:pt x="634" y="2903"/>
                    <a:pt x="568" y="2936"/>
                  </a:cubicBezTo>
                  <a:cubicBezTo>
                    <a:pt x="501" y="2936"/>
                    <a:pt x="468" y="2936"/>
                    <a:pt x="401" y="2903"/>
                  </a:cubicBezTo>
                  <a:cubicBezTo>
                    <a:pt x="368" y="2869"/>
                    <a:pt x="334" y="2869"/>
                    <a:pt x="301" y="2836"/>
                  </a:cubicBezTo>
                  <a:cubicBezTo>
                    <a:pt x="301" y="2803"/>
                    <a:pt x="267" y="2769"/>
                    <a:pt x="267" y="2736"/>
                  </a:cubicBezTo>
                  <a:cubicBezTo>
                    <a:pt x="234" y="2703"/>
                    <a:pt x="234" y="2669"/>
                    <a:pt x="234" y="2669"/>
                  </a:cubicBezTo>
                  <a:lnTo>
                    <a:pt x="167" y="2669"/>
                  </a:lnTo>
                  <a:lnTo>
                    <a:pt x="67" y="2736"/>
                  </a:lnTo>
                  <a:cubicBezTo>
                    <a:pt x="34" y="2736"/>
                    <a:pt x="34" y="2769"/>
                    <a:pt x="1" y="2769"/>
                  </a:cubicBezTo>
                  <a:cubicBezTo>
                    <a:pt x="1" y="2803"/>
                    <a:pt x="1" y="2836"/>
                    <a:pt x="1" y="2869"/>
                  </a:cubicBezTo>
                  <a:cubicBezTo>
                    <a:pt x="1" y="2936"/>
                    <a:pt x="34" y="3036"/>
                    <a:pt x="67" y="3103"/>
                  </a:cubicBezTo>
                  <a:cubicBezTo>
                    <a:pt x="101" y="3170"/>
                    <a:pt x="167" y="3236"/>
                    <a:pt x="234" y="3270"/>
                  </a:cubicBezTo>
                  <a:cubicBezTo>
                    <a:pt x="301" y="3336"/>
                    <a:pt x="368" y="3336"/>
                    <a:pt x="468" y="3336"/>
                  </a:cubicBezTo>
                  <a:cubicBezTo>
                    <a:pt x="568" y="3336"/>
                    <a:pt x="668" y="3303"/>
                    <a:pt x="768" y="3236"/>
                  </a:cubicBezTo>
                  <a:cubicBezTo>
                    <a:pt x="901" y="3170"/>
                    <a:pt x="1001" y="3070"/>
                    <a:pt x="1068" y="2969"/>
                  </a:cubicBezTo>
                  <a:cubicBezTo>
                    <a:pt x="1168" y="2903"/>
                    <a:pt x="1268" y="2769"/>
                    <a:pt x="1335" y="2669"/>
                  </a:cubicBezTo>
                  <a:cubicBezTo>
                    <a:pt x="1402" y="2536"/>
                    <a:pt x="1435" y="2436"/>
                    <a:pt x="1468" y="2302"/>
                  </a:cubicBezTo>
                  <a:cubicBezTo>
                    <a:pt x="1502" y="2169"/>
                    <a:pt x="1535" y="2035"/>
                    <a:pt x="1535" y="1902"/>
                  </a:cubicBezTo>
                  <a:cubicBezTo>
                    <a:pt x="1535" y="1802"/>
                    <a:pt x="1535" y="1702"/>
                    <a:pt x="1502" y="1635"/>
                  </a:cubicBezTo>
                  <a:cubicBezTo>
                    <a:pt x="1468" y="1568"/>
                    <a:pt x="1435" y="1502"/>
                    <a:pt x="1402" y="1468"/>
                  </a:cubicBezTo>
                  <a:cubicBezTo>
                    <a:pt x="1335" y="1435"/>
                    <a:pt x="1268" y="1402"/>
                    <a:pt x="1201" y="1402"/>
                  </a:cubicBezTo>
                  <a:cubicBezTo>
                    <a:pt x="1168" y="1385"/>
                    <a:pt x="1126" y="1377"/>
                    <a:pt x="1081" y="1377"/>
                  </a:cubicBezTo>
                  <a:cubicBezTo>
                    <a:pt x="1035" y="1377"/>
                    <a:pt x="985" y="1385"/>
                    <a:pt x="935" y="1402"/>
                  </a:cubicBezTo>
                  <a:cubicBezTo>
                    <a:pt x="835" y="1402"/>
                    <a:pt x="768" y="1435"/>
                    <a:pt x="668" y="1435"/>
                  </a:cubicBezTo>
                  <a:lnTo>
                    <a:pt x="501" y="1435"/>
                  </a:lnTo>
                  <a:cubicBezTo>
                    <a:pt x="434" y="1402"/>
                    <a:pt x="401" y="1368"/>
                    <a:pt x="368" y="1335"/>
                  </a:cubicBezTo>
                  <a:cubicBezTo>
                    <a:pt x="368" y="1302"/>
                    <a:pt x="334" y="1235"/>
                    <a:pt x="334" y="1168"/>
                  </a:cubicBezTo>
                  <a:cubicBezTo>
                    <a:pt x="334" y="1101"/>
                    <a:pt x="368" y="1035"/>
                    <a:pt x="368" y="968"/>
                  </a:cubicBezTo>
                  <a:cubicBezTo>
                    <a:pt x="401" y="868"/>
                    <a:pt x="434" y="835"/>
                    <a:pt x="468" y="768"/>
                  </a:cubicBezTo>
                  <a:cubicBezTo>
                    <a:pt x="501" y="701"/>
                    <a:pt x="568" y="634"/>
                    <a:pt x="601" y="601"/>
                  </a:cubicBezTo>
                  <a:cubicBezTo>
                    <a:pt x="634" y="568"/>
                    <a:pt x="701" y="501"/>
                    <a:pt x="768" y="468"/>
                  </a:cubicBezTo>
                  <a:cubicBezTo>
                    <a:pt x="801" y="434"/>
                    <a:pt x="868" y="434"/>
                    <a:pt x="935" y="434"/>
                  </a:cubicBezTo>
                  <a:cubicBezTo>
                    <a:pt x="1001" y="434"/>
                    <a:pt x="1035" y="434"/>
                    <a:pt x="1068" y="468"/>
                  </a:cubicBezTo>
                  <a:cubicBezTo>
                    <a:pt x="1101" y="468"/>
                    <a:pt x="1135" y="501"/>
                    <a:pt x="1168" y="534"/>
                  </a:cubicBezTo>
                  <a:cubicBezTo>
                    <a:pt x="1168" y="568"/>
                    <a:pt x="1201" y="601"/>
                    <a:pt x="1201" y="634"/>
                  </a:cubicBezTo>
                  <a:cubicBezTo>
                    <a:pt x="1201" y="634"/>
                    <a:pt x="1235" y="668"/>
                    <a:pt x="1235" y="668"/>
                  </a:cubicBezTo>
                  <a:lnTo>
                    <a:pt x="1302" y="668"/>
                  </a:lnTo>
                  <a:lnTo>
                    <a:pt x="1402" y="601"/>
                  </a:lnTo>
                  <a:cubicBezTo>
                    <a:pt x="1435" y="601"/>
                    <a:pt x="1435" y="568"/>
                    <a:pt x="1468" y="568"/>
                  </a:cubicBezTo>
                  <a:cubicBezTo>
                    <a:pt x="1468" y="534"/>
                    <a:pt x="1468" y="501"/>
                    <a:pt x="1468" y="468"/>
                  </a:cubicBezTo>
                  <a:cubicBezTo>
                    <a:pt x="1468" y="401"/>
                    <a:pt x="1435" y="334"/>
                    <a:pt x="1402" y="268"/>
                  </a:cubicBezTo>
                  <a:cubicBezTo>
                    <a:pt x="1335" y="101"/>
                    <a:pt x="1201" y="1"/>
                    <a:pt x="103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6"/>
            <p:cNvSpPr/>
            <p:nvPr/>
          </p:nvSpPr>
          <p:spPr>
            <a:xfrm>
              <a:off x="3192450" y="1794225"/>
              <a:ext cx="33375" cy="63400"/>
            </a:xfrm>
            <a:custGeom>
              <a:avLst/>
              <a:gdLst/>
              <a:ahLst/>
              <a:cxnLst/>
              <a:rect l="l" t="t" r="r" b="b"/>
              <a:pathLst>
                <a:path w="1335" h="2536" extrusionOk="0">
                  <a:moveTo>
                    <a:pt x="818" y="418"/>
                  </a:moveTo>
                  <a:cubicBezTo>
                    <a:pt x="868" y="418"/>
                    <a:pt x="918" y="434"/>
                    <a:pt x="968" y="468"/>
                  </a:cubicBezTo>
                  <a:cubicBezTo>
                    <a:pt x="1035" y="568"/>
                    <a:pt x="1068" y="701"/>
                    <a:pt x="1068" y="834"/>
                  </a:cubicBezTo>
                  <a:lnTo>
                    <a:pt x="267" y="1301"/>
                  </a:lnTo>
                  <a:cubicBezTo>
                    <a:pt x="267" y="1201"/>
                    <a:pt x="267" y="1135"/>
                    <a:pt x="301" y="1035"/>
                  </a:cubicBezTo>
                  <a:cubicBezTo>
                    <a:pt x="334" y="968"/>
                    <a:pt x="367" y="868"/>
                    <a:pt x="401" y="801"/>
                  </a:cubicBezTo>
                  <a:cubicBezTo>
                    <a:pt x="434" y="734"/>
                    <a:pt x="468" y="668"/>
                    <a:pt x="501" y="601"/>
                  </a:cubicBezTo>
                  <a:cubicBezTo>
                    <a:pt x="568" y="568"/>
                    <a:pt x="601" y="501"/>
                    <a:pt x="668" y="468"/>
                  </a:cubicBezTo>
                  <a:cubicBezTo>
                    <a:pt x="718" y="434"/>
                    <a:pt x="768" y="418"/>
                    <a:pt x="818" y="418"/>
                  </a:cubicBezTo>
                  <a:close/>
                  <a:moveTo>
                    <a:pt x="935" y="1"/>
                  </a:moveTo>
                  <a:cubicBezTo>
                    <a:pt x="834" y="1"/>
                    <a:pt x="734" y="34"/>
                    <a:pt x="668" y="101"/>
                  </a:cubicBezTo>
                  <a:cubicBezTo>
                    <a:pt x="568" y="167"/>
                    <a:pt x="468" y="234"/>
                    <a:pt x="401" y="334"/>
                  </a:cubicBezTo>
                  <a:cubicBezTo>
                    <a:pt x="334" y="401"/>
                    <a:pt x="267" y="534"/>
                    <a:pt x="201" y="634"/>
                  </a:cubicBezTo>
                  <a:cubicBezTo>
                    <a:pt x="167" y="768"/>
                    <a:pt x="101" y="901"/>
                    <a:pt x="67" y="1035"/>
                  </a:cubicBezTo>
                  <a:cubicBezTo>
                    <a:pt x="34" y="1168"/>
                    <a:pt x="34" y="1301"/>
                    <a:pt x="34" y="1435"/>
                  </a:cubicBezTo>
                  <a:cubicBezTo>
                    <a:pt x="1" y="1568"/>
                    <a:pt x="1" y="1702"/>
                    <a:pt x="34" y="1835"/>
                  </a:cubicBezTo>
                  <a:cubicBezTo>
                    <a:pt x="34" y="1935"/>
                    <a:pt x="34" y="2069"/>
                    <a:pt x="67" y="2202"/>
                  </a:cubicBezTo>
                  <a:cubicBezTo>
                    <a:pt x="101" y="2269"/>
                    <a:pt x="167" y="2369"/>
                    <a:pt x="201" y="2436"/>
                  </a:cubicBezTo>
                  <a:cubicBezTo>
                    <a:pt x="267" y="2469"/>
                    <a:pt x="334" y="2502"/>
                    <a:pt x="401" y="2536"/>
                  </a:cubicBezTo>
                  <a:cubicBezTo>
                    <a:pt x="501" y="2536"/>
                    <a:pt x="601" y="2502"/>
                    <a:pt x="668" y="2469"/>
                  </a:cubicBezTo>
                  <a:cubicBezTo>
                    <a:pt x="768" y="2402"/>
                    <a:pt x="868" y="2336"/>
                    <a:pt x="935" y="2235"/>
                  </a:cubicBezTo>
                  <a:cubicBezTo>
                    <a:pt x="1068" y="2102"/>
                    <a:pt x="1168" y="1935"/>
                    <a:pt x="1235" y="1768"/>
                  </a:cubicBezTo>
                  <a:cubicBezTo>
                    <a:pt x="1268" y="1702"/>
                    <a:pt x="1268" y="1635"/>
                    <a:pt x="1268" y="1568"/>
                  </a:cubicBezTo>
                  <a:cubicBezTo>
                    <a:pt x="1301" y="1535"/>
                    <a:pt x="1268" y="1502"/>
                    <a:pt x="1268" y="1502"/>
                  </a:cubicBezTo>
                  <a:cubicBezTo>
                    <a:pt x="1251" y="1485"/>
                    <a:pt x="1243" y="1477"/>
                    <a:pt x="1235" y="1477"/>
                  </a:cubicBezTo>
                  <a:cubicBezTo>
                    <a:pt x="1226" y="1477"/>
                    <a:pt x="1218" y="1485"/>
                    <a:pt x="1201" y="1502"/>
                  </a:cubicBezTo>
                  <a:lnTo>
                    <a:pt x="1135" y="1535"/>
                  </a:lnTo>
                  <a:cubicBezTo>
                    <a:pt x="1101" y="1535"/>
                    <a:pt x="1068" y="1568"/>
                    <a:pt x="1068" y="1568"/>
                  </a:cubicBezTo>
                  <a:cubicBezTo>
                    <a:pt x="1035" y="1602"/>
                    <a:pt x="1035" y="1635"/>
                    <a:pt x="1035" y="1635"/>
                  </a:cubicBezTo>
                  <a:cubicBezTo>
                    <a:pt x="1001" y="1735"/>
                    <a:pt x="968" y="1802"/>
                    <a:pt x="901" y="1869"/>
                  </a:cubicBezTo>
                  <a:cubicBezTo>
                    <a:pt x="834" y="1969"/>
                    <a:pt x="768" y="2035"/>
                    <a:pt x="668" y="2069"/>
                  </a:cubicBezTo>
                  <a:cubicBezTo>
                    <a:pt x="634" y="2102"/>
                    <a:pt x="584" y="2119"/>
                    <a:pt x="534" y="2119"/>
                  </a:cubicBezTo>
                  <a:cubicBezTo>
                    <a:pt x="484" y="2119"/>
                    <a:pt x="434" y="2102"/>
                    <a:pt x="401" y="2069"/>
                  </a:cubicBezTo>
                  <a:cubicBezTo>
                    <a:pt x="301" y="1969"/>
                    <a:pt x="267" y="1835"/>
                    <a:pt x="267" y="1668"/>
                  </a:cubicBezTo>
                  <a:lnTo>
                    <a:pt x="1235" y="1101"/>
                  </a:lnTo>
                  <a:cubicBezTo>
                    <a:pt x="1268" y="1068"/>
                    <a:pt x="1301" y="1068"/>
                    <a:pt x="1301" y="1035"/>
                  </a:cubicBezTo>
                  <a:cubicBezTo>
                    <a:pt x="1301" y="1001"/>
                    <a:pt x="1335" y="968"/>
                    <a:pt x="1335" y="935"/>
                  </a:cubicBezTo>
                  <a:lnTo>
                    <a:pt x="1335" y="801"/>
                  </a:lnTo>
                  <a:cubicBezTo>
                    <a:pt x="1335" y="668"/>
                    <a:pt x="1301" y="534"/>
                    <a:pt x="1268" y="401"/>
                  </a:cubicBezTo>
                  <a:cubicBezTo>
                    <a:pt x="1268" y="301"/>
                    <a:pt x="1201" y="201"/>
                    <a:pt x="1135" y="134"/>
                  </a:cubicBezTo>
                  <a:cubicBezTo>
                    <a:pt x="1101" y="67"/>
                    <a:pt x="1035" y="1"/>
                    <a:pt x="93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6"/>
            <p:cNvSpPr/>
            <p:nvPr/>
          </p:nvSpPr>
          <p:spPr>
            <a:xfrm>
              <a:off x="3231650" y="1772550"/>
              <a:ext cx="31700" cy="65075"/>
            </a:xfrm>
            <a:custGeom>
              <a:avLst/>
              <a:gdLst/>
              <a:ahLst/>
              <a:cxnLst/>
              <a:rect l="l" t="t" r="r" b="b"/>
              <a:pathLst>
                <a:path w="1268" h="2603" extrusionOk="0">
                  <a:moveTo>
                    <a:pt x="968" y="1101"/>
                  </a:moveTo>
                  <a:lnTo>
                    <a:pt x="968" y="1234"/>
                  </a:lnTo>
                  <a:cubicBezTo>
                    <a:pt x="968" y="1301"/>
                    <a:pt x="968" y="1401"/>
                    <a:pt x="934" y="1501"/>
                  </a:cubicBezTo>
                  <a:cubicBezTo>
                    <a:pt x="934" y="1601"/>
                    <a:pt x="901" y="1668"/>
                    <a:pt x="868" y="1768"/>
                  </a:cubicBezTo>
                  <a:cubicBezTo>
                    <a:pt x="801" y="1835"/>
                    <a:pt x="768" y="1902"/>
                    <a:pt x="701" y="1968"/>
                  </a:cubicBezTo>
                  <a:cubicBezTo>
                    <a:pt x="634" y="2035"/>
                    <a:pt x="601" y="2102"/>
                    <a:pt x="534" y="2135"/>
                  </a:cubicBezTo>
                  <a:cubicBezTo>
                    <a:pt x="467" y="2168"/>
                    <a:pt x="434" y="2168"/>
                    <a:pt x="367" y="2168"/>
                  </a:cubicBezTo>
                  <a:lnTo>
                    <a:pt x="301" y="2168"/>
                  </a:lnTo>
                  <a:cubicBezTo>
                    <a:pt x="267" y="2135"/>
                    <a:pt x="267" y="2102"/>
                    <a:pt x="267" y="2102"/>
                  </a:cubicBezTo>
                  <a:cubicBezTo>
                    <a:pt x="234" y="2068"/>
                    <a:pt x="234" y="2035"/>
                    <a:pt x="267" y="2002"/>
                  </a:cubicBezTo>
                  <a:cubicBezTo>
                    <a:pt x="267" y="1902"/>
                    <a:pt x="301" y="1768"/>
                    <a:pt x="367" y="1701"/>
                  </a:cubicBezTo>
                  <a:cubicBezTo>
                    <a:pt x="434" y="1568"/>
                    <a:pt x="534" y="1468"/>
                    <a:pt x="634" y="1401"/>
                  </a:cubicBezTo>
                  <a:lnTo>
                    <a:pt x="968" y="1101"/>
                  </a:lnTo>
                  <a:close/>
                  <a:moveTo>
                    <a:pt x="901" y="0"/>
                  </a:moveTo>
                  <a:cubicBezTo>
                    <a:pt x="801" y="0"/>
                    <a:pt x="734" y="34"/>
                    <a:pt x="667" y="67"/>
                  </a:cubicBezTo>
                  <a:cubicBezTo>
                    <a:pt x="601" y="134"/>
                    <a:pt x="501" y="167"/>
                    <a:pt x="467" y="267"/>
                  </a:cubicBezTo>
                  <a:cubicBezTo>
                    <a:pt x="401" y="334"/>
                    <a:pt x="334" y="401"/>
                    <a:pt x="267" y="467"/>
                  </a:cubicBezTo>
                  <a:cubicBezTo>
                    <a:pt x="234" y="567"/>
                    <a:pt x="200" y="634"/>
                    <a:pt x="167" y="734"/>
                  </a:cubicBezTo>
                  <a:cubicBezTo>
                    <a:pt x="134" y="801"/>
                    <a:pt x="100" y="868"/>
                    <a:pt x="100" y="968"/>
                  </a:cubicBezTo>
                  <a:cubicBezTo>
                    <a:pt x="100" y="968"/>
                    <a:pt x="100" y="1001"/>
                    <a:pt x="134" y="1034"/>
                  </a:cubicBezTo>
                  <a:lnTo>
                    <a:pt x="200" y="1034"/>
                  </a:lnTo>
                  <a:lnTo>
                    <a:pt x="267" y="968"/>
                  </a:lnTo>
                  <a:cubicBezTo>
                    <a:pt x="301" y="968"/>
                    <a:pt x="301" y="934"/>
                    <a:pt x="334" y="934"/>
                  </a:cubicBezTo>
                  <a:cubicBezTo>
                    <a:pt x="334" y="901"/>
                    <a:pt x="367" y="868"/>
                    <a:pt x="367" y="868"/>
                  </a:cubicBezTo>
                  <a:cubicBezTo>
                    <a:pt x="401" y="767"/>
                    <a:pt x="434" y="701"/>
                    <a:pt x="467" y="634"/>
                  </a:cubicBezTo>
                  <a:cubicBezTo>
                    <a:pt x="534" y="567"/>
                    <a:pt x="601" y="501"/>
                    <a:pt x="667" y="467"/>
                  </a:cubicBezTo>
                  <a:cubicBezTo>
                    <a:pt x="707" y="428"/>
                    <a:pt x="757" y="412"/>
                    <a:pt x="806" y="412"/>
                  </a:cubicBezTo>
                  <a:cubicBezTo>
                    <a:pt x="840" y="412"/>
                    <a:pt x="873" y="420"/>
                    <a:pt x="901" y="434"/>
                  </a:cubicBezTo>
                  <a:cubicBezTo>
                    <a:pt x="968" y="467"/>
                    <a:pt x="1001" y="567"/>
                    <a:pt x="1001" y="701"/>
                  </a:cubicBezTo>
                  <a:lnTo>
                    <a:pt x="1001" y="767"/>
                  </a:lnTo>
                  <a:lnTo>
                    <a:pt x="567" y="1101"/>
                  </a:lnTo>
                  <a:cubicBezTo>
                    <a:pt x="501" y="1168"/>
                    <a:pt x="434" y="1234"/>
                    <a:pt x="367" y="1301"/>
                  </a:cubicBezTo>
                  <a:cubicBezTo>
                    <a:pt x="267" y="1401"/>
                    <a:pt x="234" y="1468"/>
                    <a:pt x="167" y="1568"/>
                  </a:cubicBezTo>
                  <a:cubicBezTo>
                    <a:pt x="100" y="1668"/>
                    <a:pt x="67" y="1768"/>
                    <a:pt x="34" y="1868"/>
                  </a:cubicBezTo>
                  <a:cubicBezTo>
                    <a:pt x="0" y="1968"/>
                    <a:pt x="0" y="2068"/>
                    <a:pt x="0" y="2202"/>
                  </a:cubicBezTo>
                  <a:cubicBezTo>
                    <a:pt x="0" y="2269"/>
                    <a:pt x="0" y="2369"/>
                    <a:pt x="34" y="2435"/>
                  </a:cubicBezTo>
                  <a:cubicBezTo>
                    <a:pt x="67" y="2469"/>
                    <a:pt x="100" y="2535"/>
                    <a:pt x="134" y="2569"/>
                  </a:cubicBezTo>
                  <a:cubicBezTo>
                    <a:pt x="200" y="2602"/>
                    <a:pt x="234" y="2602"/>
                    <a:pt x="301" y="2602"/>
                  </a:cubicBezTo>
                  <a:cubicBezTo>
                    <a:pt x="367" y="2602"/>
                    <a:pt x="434" y="2569"/>
                    <a:pt x="501" y="2535"/>
                  </a:cubicBezTo>
                  <a:cubicBezTo>
                    <a:pt x="567" y="2502"/>
                    <a:pt x="601" y="2469"/>
                    <a:pt x="634" y="2435"/>
                  </a:cubicBezTo>
                  <a:cubicBezTo>
                    <a:pt x="701" y="2402"/>
                    <a:pt x="734" y="2335"/>
                    <a:pt x="801" y="2302"/>
                  </a:cubicBezTo>
                  <a:cubicBezTo>
                    <a:pt x="834" y="2235"/>
                    <a:pt x="868" y="2168"/>
                    <a:pt x="901" y="2102"/>
                  </a:cubicBezTo>
                  <a:cubicBezTo>
                    <a:pt x="934" y="2035"/>
                    <a:pt x="968" y="1968"/>
                    <a:pt x="1001" y="1902"/>
                  </a:cubicBezTo>
                  <a:lnTo>
                    <a:pt x="1001" y="2102"/>
                  </a:lnTo>
                  <a:cubicBezTo>
                    <a:pt x="1001" y="2102"/>
                    <a:pt x="1001" y="2135"/>
                    <a:pt x="1034" y="2168"/>
                  </a:cubicBezTo>
                  <a:lnTo>
                    <a:pt x="1068" y="2168"/>
                  </a:lnTo>
                  <a:lnTo>
                    <a:pt x="1168" y="2102"/>
                  </a:lnTo>
                  <a:cubicBezTo>
                    <a:pt x="1201" y="2102"/>
                    <a:pt x="1235" y="2068"/>
                    <a:pt x="1235" y="2035"/>
                  </a:cubicBezTo>
                  <a:cubicBezTo>
                    <a:pt x="1235" y="2002"/>
                    <a:pt x="1268" y="1968"/>
                    <a:pt x="1268" y="1935"/>
                  </a:cubicBezTo>
                  <a:lnTo>
                    <a:pt x="1268" y="601"/>
                  </a:lnTo>
                  <a:cubicBezTo>
                    <a:pt x="1268" y="501"/>
                    <a:pt x="1235" y="367"/>
                    <a:pt x="1201" y="267"/>
                  </a:cubicBezTo>
                  <a:cubicBezTo>
                    <a:pt x="1201" y="167"/>
                    <a:pt x="1134" y="100"/>
                    <a:pt x="1101" y="67"/>
                  </a:cubicBezTo>
                  <a:cubicBezTo>
                    <a:pt x="1034" y="0"/>
                    <a:pt x="968" y="0"/>
                    <a:pt x="90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6"/>
            <p:cNvSpPr/>
            <p:nvPr/>
          </p:nvSpPr>
          <p:spPr>
            <a:xfrm>
              <a:off x="3274175" y="1750025"/>
              <a:ext cx="19200" cy="66750"/>
            </a:xfrm>
            <a:custGeom>
              <a:avLst/>
              <a:gdLst/>
              <a:ahLst/>
              <a:cxnLst/>
              <a:rect l="l" t="t" r="r" b="b"/>
              <a:pathLst>
                <a:path w="768" h="2670" extrusionOk="0">
                  <a:moveTo>
                    <a:pt x="701" y="1"/>
                  </a:moveTo>
                  <a:lnTo>
                    <a:pt x="534" y="101"/>
                  </a:lnTo>
                  <a:cubicBezTo>
                    <a:pt x="468" y="134"/>
                    <a:pt x="401" y="201"/>
                    <a:pt x="334" y="267"/>
                  </a:cubicBezTo>
                  <a:cubicBezTo>
                    <a:pt x="267" y="368"/>
                    <a:pt x="234" y="434"/>
                    <a:pt x="201" y="534"/>
                  </a:cubicBezTo>
                  <a:lnTo>
                    <a:pt x="201" y="401"/>
                  </a:lnTo>
                  <a:cubicBezTo>
                    <a:pt x="201" y="401"/>
                    <a:pt x="201" y="368"/>
                    <a:pt x="201" y="334"/>
                  </a:cubicBezTo>
                  <a:lnTo>
                    <a:pt x="134" y="334"/>
                  </a:lnTo>
                  <a:lnTo>
                    <a:pt x="34" y="401"/>
                  </a:lnTo>
                  <a:cubicBezTo>
                    <a:pt x="1" y="401"/>
                    <a:pt x="1" y="434"/>
                    <a:pt x="1" y="468"/>
                  </a:cubicBezTo>
                  <a:cubicBezTo>
                    <a:pt x="1" y="501"/>
                    <a:pt x="1" y="534"/>
                    <a:pt x="1" y="568"/>
                  </a:cubicBezTo>
                  <a:lnTo>
                    <a:pt x="1" y="2602"/>
                  </a:lnTo>
                  <a:cubicBezTo>
                    <a:pt x="1" y="2602"/>
                    <a:pt x="1" y="2636"/>
                    <a:pt x="1" y="2669"/>
                  </a:cubicBezTo>
                  <a:lnTo>
                    <a:pt x="34" y="2669"/>
                  </a:lnTo>
                  <a:lnTo>
                    <a:pt x="167" y="2602"/>
                  </a:lnTo>
                  <a:cubicBezTo>
                    <a:pt x="167" y="2602"/>
                    <a:pt x="201" y="2569"/>
                    <a:pt x="201" y="2536"/>
                  </a:cubicBezTo>
                  <a:cubicBezTo>
                    <a:pt x="201" y="2502"/>
                    <a:pt x="201" y="2469"/>
                    <a:pt x="201" y="2436"/>
                  </a:cubicBezTo>
                  <a:lnTo>
                    <a:pt x="201" y="1168"/>
                  </a:lnTo>
                  <a:cubicBezTo>
                    <a:pt x="167" y="901"/>
                    <a:pt x="301" y="634"/>
                    <a:pt x="534" y="468"/>
                  </a:cubicBezTo>
                  <a:lnTo>
                    <a:pt x="701" y="368"/>
                  </a:lnTo>
                  <a:cubicBezTo>
                    <a:pt x="734" y="368"/>
                    <a:pt x="734" y="334"/>
                    <a:pt x="768" y="301"/>
                  </a:cubicBezTo>
                  <a:cubicBezTo>
                    <a:pt x="768" y="267"/>
                    <a:pt x="768" y="234"/>
                    <a:pt x="768" y="201"/>
                  </a:cubicBezTo>
                  <a:lnTo>
                    <a:pt x="768" y="67"/>
                  </a:lnTo>
                  <a:cubicBezTo>
                    <a:pt x="768" y="34"/>
                    <a:pt x="768" y="34"/>
                    <a:pt x="768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6"/>
            <p:cNvSpPr/>
            <p:nvPr/>
          </p:nvSpPr>
          <p:spPr>
            <a:xfrm>
              <a:off x="3297525" y="1734175"/>
              <a:ext cx="32550" cy="63400"/>
            </a:xfrm>
            <a:custGeom>
              <a:avLst/>
              <a:gdLst/>
              <a:ahLst/>
              <a:cxnLst/>
              <a:rect l="l" t="t" r="r" b="b"/>
              <a:pathLst>
                <a:path w="1302" h="2536" extrusionOk="0">
                  <a:moveTo>
                    <a:pt x="935" y="1"/>
                  </a:moveTo>
                  <a:cubicBezTo>
                    <a:pt x="834" y="1"/>
                    <a:pt x="734" y="34"/>
                    <a:pt x="668" y="101"/>
                  </a:cubicBezTo>
                  <a:cubicBezTo>
                    <a:pt x="534" y="168"/>
                    <a:pt x="468" y="234"/>
                    <a:pt x="367" y="334"/>
                  </a:cubicBezTo>
                  <a:cubicBezTo>
                    <a:pt x="301" y="434"/>
                    <a:pt x="234" y="535"/>
                    <a:pt x="167" y="668"/>
                  </a:cubicBezTo>
                  <a:cubicBezTo>
                    <a:pt x="134" y="768"/>
                    <a:pt x="67" y="901"/>
                    <a:pt x="67" y="1068"/>
                  </a:cubicBezTo>
                  <a:cubicBezTo>
                    <a:pt x="34" y="1202"/>
                    <a:pt x="1" y="1335"/>
                    <a:pt x="1" y="1469"/>
                  </a:cubicBezTo>
                  <a:cubicBezTo>
                    <a:pt x="1" y="1535"/>
                    <a:pt x="1" y="1602"/>
                    <a:pt x="1" y="1635"/>
                  </a:cubicBezTo>
                  <a:lnTo>
                    <a:pt x="1" y="1835"/>
                  </a:lnTo>
                  <a:cubicBezTo>
                    <a:pt x="1" y="1936"/>
                    <a:pt x="1" y="2069"/>
                    <a:pt x="34" y="2169"/>
                  </a:cubicBezTo>
                  <a:cubicBezTo>
                    <a:pt x="67" y="2269"/>
                    <a:pt x="101" y="2369"/>
                    <a:pt x="167" y="2436"/>
                  </a:cubicBezTo>
                  <a:cubicBezTo>
                    <a:pt x="234" y="2469"/>
                    <a:pt x="301" y="2503"/>
                    <a:pt x="367" y="2536"/>
                  </a:cubicBezTo>
                  <a:cubicBezTo>
                    <a:pt x="468" y="2536"/>
                    <a:pt x="568" y="2503"/>
                    <a:pt x="668" y="2436"/>
                  </a:cubicBezTo>
                  <a:cubicBezTo>
                    <a:pt x="768" y="2369"/>
                    <a:pt x="868" y="2302"/>
                    <a:pt x="935" y="2202"/>
                  </a:cubicBezTo>
                  <a:cubicBezTo>
                    <a:pt x="1001" y="2102"/>
                    <a:pt x="1068" y="2002"/>
                    <a:pt x="1135" y="1902"/>
                  </a:cubicBezTo>
                  <a:cubicBezTo>
                    <a:pt x="1168" y="1802"/>
                    <a:pt x="1235" y="1702"/>
                    <a:pt x="1268" y="1602"/>
                  </a:cubicBezTo>
                  <a:cubicBezTo>
                    <a:pt x="1268" y="1535"/>
                    <a:pt x="1301" y="1435"/>
                    <a:pt x="1301" y="1368"/>
                  </a:cubicBezTo>
                  <a:cubicBezTo>
                    <a:pt x="1301" y="1335"/>
                    <a:pt x="1301" y="1302"/>
                    <a:pt x="1268" y="1302"/>
                  </a:cubicBezTo>
                  <a:cubicBezTo>
                    <a:pt x="1268" y="1285"/>
                    <a:pt x="1260" y="1277"/>
                    <a:pt x="1251" y="1277"/>
                  </a:cubicBezTo>
                  <a:cubicBezTo>
                    <a:pt x="1243" y="1277"/>
                    <a:pt x="1235" y="1285"/>
                    <a:pt x="1235" y="1302"/>
                  </a:cubicBezTo>
                  <a:lnTo>
                    <a:pt x="1135" y="1335"/>
                  </a:lnTo>
                  <a:cubicBezTo>
                    <a:pt x="1101" y="1335"/>
                    <a:pt x="1101" y="1368"/>
                    <a:pt x="1068" y="1402"/>
                  </a:cubicBezTo>
                  <a:cubicBezTo>
                    <a:pt x="1068" y="1435"/>
                    <a:pt x="1035" y="1469"/>
                    <a:pt x="1035" y="1502"/>
                  </a:cubicBezTo>
                  <a:cubicBezTo>
                    <a:pt x="1001" y="1635"/>
                    <a:pt x="968" y="1735"/>
                    <a:pt x="901" y="1869"/>
                  </a:cubicBezTo>
                  <a:cubicBezTo>
                    <a:pt x="834" y="1936"/>
                    <a:pt x="734" y="2002"/>
                    <a:pt x="668" y="2069"/>
                  </a:cubicBezTo>
                  <a:cubicBezTo>
                    <a:pt x="601" y="2102"/>
                    <a:pt x="568" y="2102"/>
                    <a:pt x="534" y="2102"/>
                  </a:cubicBezTo>
                  <a:cubicBezTo>
                    <a:pt x="468" y="2102"/>
                    <a:pt x="434" y="2102"/>
                    <a:pt x="401" y="2069"/>
                  </a:cubicBezTo>
                  <a:cubicBezTo>
                    <a:pt x="334" y="2036"/>
                    <a:pt x="334" y="1969"/>
                    <a:pt x="301" y="1902"/>
                  </a:cubicBezTo>
                  <a:cubicBezTo>
                    <a:pt x="267" y="1835"/>
                    <a:pt x="267" y="1735"/>
                    <a:pt x="267" y="1635"/>
                  </a:cubicBezTo>
                  <a:cubicBezTo>
                    <a:pt x="234" y="1535"/>
                    <a:pt x="234" y="1435"/>
                    <a:pt x="234" y="1335"/>
                  </a:cubicBezTo>
                  <a:cubicBezTo>
                    <a:pt x="267" y="1235"/>
                    <a:pt x="267" y="1135"/>
                    <a:pt x="301" y="1035"/>
                  </a:cubicBezTo>
                  <a:cubicBezTo>
                    <a:pt x="334" y="935"/>
                    <a:pt x="334" y="835"/>
                    <a:pt x="401" y="768"/>
                  </a:cubicBezTo>
                  <a:cubicBezTo>
                    <a:pt x="434" y="701"/>
                    <a:pt x="468" y="635"/>
                    <a:pt x="501" y="568"/>
                  </a:cubicBezTo>
                  <a:cubicBezTo>
                    <a:pt x="568" y="535"/>
                    <a:pt x="601" y="501"/>
                    <a:pt x="668" y="468"/>
                  </a:cubicBezTo>
                  <a:cubicBezTo>
                    <a:pt x="734" y="401"/>
                    <a:pt x="801" y="401"/>
                    <a:pt x="901" y="401"/>
                  </a:cubicBezTo>
                  <a:cubicBezTo>
                    <a:pt x="968" y="434"/>
                    <a:pt x="1035" y="501"/>
                    <a:pt x="1035" y="568"/>
                  </a:cubicBezTo>
                  <a:cubicBezTo>
                    <a:pt x="1035" y="601"/>
                    <a:pt x="1068" y="635"/>
                    <a:pt x="1068" y="635"/>
                  </a:cubicBezTo>
                  <a:cubicBezTo>
                    <a:pt x="1085" y="651"/>
                    <a:pt x="1101" y="660"/>
                    <a:pt x="1114" y="660"/>
                  </a:cubicBezTo>
                  <a:cubicBezTo>
                    <a:pt x="1126" y="660"/>
                    <a:pt x="1135" y="651"/>
                    <a:pt x="1135" y="635"/>
                  </a:cubicBezTo>
                  <a:lnTo>
                    <a:pt x="1235" y="601"/>
                  </a:lnTo>
                  <a:cubicBezTo>
                    <a:pt x="1235" y="601"/>
                    <a:pt x="1268" y="568"/>
                    <a:pt x="1268" y="535"/>
                  </a:cubicBezTo>
                  <a:cubicBezTo>
                    <a:pt x="1301" y="501"/>
                    <a:pt x="1301" y="468"/>
                    <a:pt x="1301" y="434"/>
                  </a:cubicBezTo>
                  <a:cubicBezTo>
                    <a:pt x="1301" y="368"/>
                    <a:pt x="1268" y="301"/>
                    <a:pt x="1235" y="234"/>
                  </a:cubicBezTo>
                  <a:cubicBezTo>
                    <a:pt x="1235" y="168"/>
                    <a:pt x="1168" y="101"/>
                    <a:pt x="1135" y="68"/>
                  </a:cubicBezTo>
                  <a:cubicBezTo>
                    <a:pt x="1068" y="34"/>
                    <a:pt x="1001" y="1"/>
                    <a:pt x="93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6"/>
            <p:cNvSpPr/>
            <p:nvPr/>
          </p:nvSpPr>
          <p:spPr>
            <a:xfrm>
              <a:off x="3339225" y="1700000"/>
              <a:ext cx="32550" cy="79250"/>
            </a:xfrm>
            <a:custGeom>
              <a:avLst/>
              <a:gdLst/>
              <a:ahLst/>
              <a:cxnLst/>
              <a:rect l="l" t="t" r="r" b="b"/>
              <a:pathLst>
                <a:path w="1302" h="3170" extrusionOk="0">
                  <a:moveTo>
                    <a:pt x="201" y="0"/>
                  </a:moveTo>
                  <a:lnTo>
                    <a:pt x="100" y="67"/>
                  </a:lnTo>
                  <a:cubicBezTo>
                    <a:pt x="67" y="67"/>
                    <a:pt x="34" y="100"/>
                    <a:pt x="34" y="134"/>
                  </a:cubicBezTo>
                  <a:cubicBezTo>
                    <a:pt x="34" y="167"/>
                    <a:pt x="0" y="200"/>
                    <a:pt x="0" y="234"/>
                  </a:cubicBezTo>
                  <a:lnTo>
                    <a:pt x="0" y="3102"/>
                  </a:lnTo>
                  <a:cubicBezTo>
                    <a:pt x="0" y="3102"/>
                    <a:pt x="0" y="3136"/>
                    <a:pt x="34" y="3169"/>
                  </a:cubicBezTo>
                  <a:lnTo>
                    <a:pt x="100" y="3169"/>
                  </a:lnTo>
                  <a:lnTo>
                    <a:pt x="201" y="3102"/>
                  </a:lnTo>
                  <a:cubicBezTo>
                    <a:pt x="201" y="3102"/>
                    <a:pt x="234" y="3069"/>
                    <a:pt x="234" y="3036"/>
                  </a:cubicBezTo>
                  <a:cubicBezTo>
                    <a:pt x="267" y="3002"/>
                    <a:pt x="267" y="2969"/>
                    <a:pt x="234" y="2936"/>
                  </a:cubicBezTo>
                  <a:lnTo>
                    <a:pt x="234" y="1768"/>
                  </a:lnTo>
                  <a:cubicBezTo>
                    <a:pt x="234" y="1601"/>
                    <a:pt x="267" y="1401"/>
                    <a:pt x="367" y="1201"/>
                  </a:cubicBezTo>
                  <a:cubicBezTo>
                    <a:pt x="434" y="1068"/>
                    <a:pt x="534" y="968"/>
                    <a:pt x="634" y="867"/>
                  </a:cubicBezTo>
                  <a:cubicBezTo>
                    <a:pt x="701" y="834"/>
                    <a:pt x="759" y="817"/>
                    <a:pt x="809" y="817"/>
                  </a:cubicBezTo>
                  <a:cubicBezTo>
                    <a:pt x="859" y="817"/>
                    <a:pt x="901" y="834"/>
                    <a:pt x="934" y="867"/>
                  </a:cubicBezTo>
                  <a:cubicBezTo>
                    <a:pt x="1034" y="1001"/>
                    <a:pt x="1068" y="1168"/>
                    <a:pt x="1034" y="1334"/>
                  </a:cubicBezTo>
                  <a:lnTo>
                    <a:pt x="1034" y="2469"/>
                  </a:lnTo>
                  <a:cubicBezTo>
                    <a:pt x="1034" y="2502"/>
                    <a:pt x="1034" y="2535"/>
                    <a:pt x="1068" y="2535"/>
                  </a:cubicBezTo>
                  <a:cubicBezTo>
                    <a:pt x="1068" y="2552"/>
                    <a:pt x="1076" y="2560"/>
                    <a:pt x="1089" y="2560"/>
                  </a:cubicBezTo>
                  <a:cubicBezTo>
                    <a:pt x="1101" y="2560"/>
                    <a:pt x="1118" y="2552"/>
                    <a:pt x="1135" y="2535"/>
                  </a:cubicBezTo>
                  <a:lnTo>
                    <a:pt x="1235" y="2502"/>
                  </a:lnTo>
                  <a:cubicBezTo>
                    <a:pt x="1235" y="2469"/>
                    <a:pt x="1268" y="2435"/>
                    <a:pt x="1268" y="2435"/>
                  </a:cubicBezTo>
                  <a:cubicBezTo>
                    <a:pt x="1301" y="2402"/>
                    <a:pt x="1301" y="2369"/>
                    <a:pt x="1268" y="2335"/>
                  </a:cubicBezTo>
                  <a:lnTo>
                    <a:pt x="1301" y="1101"/>
                  </a:lnTo>
                  <a:cubicBezTo>
                    <a:pt x="1301" y="968"/>
                    <a:pt x="1301" y="867"/>
                    <a:pt x="1268" y="734"/>
                  </a:cubicBezTo>
                  <a:cubicBezTo>
                    <a:pt x="1235" y="634"/>
                    <a:pt x="1201" y="567"/>
                    <a:pt x="1135" y="501"/>
                  </a:cubicBezTo>
                  <a:cubicBezTo>
                    <a:pt x="1068" y="434"/>
                    <a:pt x="1001" y="400"/>
                    <a:pt x="934" y="400"/>
                  </a:cubicBezTo>
                  <a:cubicBezTo>
                    <a:pt x="834" y="400"/>
                    <a:pt x="768" y="434"/>
                    <a:pt x="701" y="467"/>
                  </a:cubicBezTo>
                  <a:cubicBezTo>
                    <a:pt x="567" y="534"/>
                    <a:pt x="467" y="634"/>
                    <a:pt x="401" y="734"/>
                  </a:cubicBezTo>
                  <a:cubicBezTo>
                    <a:pt x="334" y="834"/>
                    <a:pt x="301" y="934"/>
                    <a:pt x="234" y="1034"/>
                  </a:cubicBezTo>
                  <a:lnTo>
                    <a:pt x="234" y="67"/>
                  </a:lnTo>
                  <a:cubicBezTo>
                    <a:pt x="267" y="34"/>
                    <a:pt x="267" y="34"/>
                    <a:pt x="234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6"/>
            <p:cNvSpPr/>
            <p:nvPr/>
          </p:nvSpPr>
          <p:spPr>
            <a:xfrm>
              <a:off x="3397600" y="1654125"/>
              <a:ext cx="40050" cy="84250"/>
            </a:xfrm>
            <a:custGeom>
              <a:avLst/>
              <a:gdLst/>
              <a:ahLst/>
              <a:cxnLst/>
              <a:rect l="l" t="t" r="r" b="b"/>
              <a:pathLst>
                <a:path w="1602" h="3370" extrusionOk="0">
                  <a:moveTo>
                    <a:pt x="1168" y="1"/>
                  </a:moveTo>
                  <a:cubicBezTo>
                    <a:pt x="1034" y="1"/>
                    <a:pt x="901" y="34"/>
                    <a:pt x="801" y="101"/>
                  </a:cubicBezTo>
                  <a:cubicBezTo>
                    <a:pt x="668" y="167"/>
                    <a:pt x="567" y="267"/>
                    <a:pt x="467" y="401"/>
                  </a:cubicBezTo>
                  <a:cubicBezTo>
                    <a:pt x="367" y="501"/>
                    <a:pt x="267" y="634"/>
                    <a:pt x="234" y="768"/>
                  </a:cubicBezTo>
                  <a:cubicBezTo>
                    <a:pt x="134" y="935"/>
                    <a:pt x="100" y="1101"/>
                    <a:pt x="67" y="1235"/>
                  </a:cubicBezTo>
                  <a:cubicBezTo>
                    <a:pt x="34" y="1402"/>
                    <a:pt x="0" y="1568"/>
                    <a:pt x="0" y="1768"/>
                  </a:cubicBezTo>
                  <a:lnTo>
                    <a:pt x="0" y="2536"/>
                  </a:lnTo>
                  <a:cubicBezTo>
                    <a:pt x="0" y="2669"/>
                    <a:pt x="0" y="2836"/>
                    <a:pt x="67" y="2969"/>
                  </a:cubicBezTo>
                  <a:cubicBezTo>
                    <a:pt x="67" y="3069"/>
                    <a:pt x="134" y="3169"/>
                    <a:pt x="234" y="3270"/>
                  </a:cubicBezTo>
                  <a:cubicBezTo>
                    <a:pt x="267" y="3336"/>
                    <a:pt x="367" y="3370"/>
                    <a:pt x="467" y="3370"/>
                  </a:cubicBezTo>
                  <a:cubicBezTo>
                    <a:pt x="567" y="3370"/>
                    <a:pt x="701" y="3336"/>
                    <a:pt x="801" y="3270"/>
                  </a:cubicBezTo>
                  <a:cubicBezTo>
                    <a:pt x="934" y="3169"/>
                    <a:pt x="1068" y="3069"/>
                    <a:pt x="1168" y="2936"/>
                  </a:cubicBezTo>
                  <a:cubicBezTo>
                    <a:pt x="1268" y="2836"/>
                    <a:pt x="1335" y="2702"/>
                    <a:pt x="1401" y="2569"/>
                  </a:cubicBezTo>
                  <a:cubicBezTo>
                    <a:pt x="1468" y="2436"/>
                    <a:pt x="1501" y="2269"/>
                    <a:pt x="1535" y="2135"/>
                  </a:cubicBezTo>
                  <a:cubicBezTo>
                    <a:pt x="1568" y="2035"/>
                    <a:pt x="1602" y="1902"/>
                    <a:pt x="1602" y="1802"/>
                  </a:cubicBezTo>
                  <a:cubicBezTo>
                    <a:pt x="1602" y="1768"/>
                    <a:pt x="1602" y="1768"/>
                    <a:pt x="1602" y="1735"/>
                  </a:cubicBezTo>
                  <a:lnTo>
                    <a:pt x="1535" y="1735"/>
                  </a:lnTo>
                  <a:lnTo>
                    <a:pt x="1401" y="1802"/>
                  </a:lnTo>
                  <a:cubicBezTo>
                    <a:pt x="1401" y="1835"/>
                    <a:pt x="1368" y="1835"/>
                    <a:pt x="1368" y="1869"/>
                  </a:cubicBezTo>
                  <a:cubicBezTo>
                    <a:pt x="1368" y="1902"/>
                    <a:pt x="1335" y="1935"/>
                    <a:pt x="1335" y="1935"/>
                  </a:cubicBezTo>
                  <a:cubicBezTo>
                    <a:pt x="1335" y="2035"/>
                    <a:pt x="1301" y="2102"/>
                    <a:pt x="1301" y="2202"/>
                  </a:cubicBezTo>
                  <a:cubicBezTo>
                    <a:pt x="1268" y="2269"/>
                    <a:pt x="1235" y="2369"/>
                    <a:pt x="1201" y="2436"/>
                  </a:cubicBezTo>
                  <a:cubicBezTo>
                    <a:pt x="1168" y="2536"/>
                    <a:pt x="1101" y="2602"/>
                    <a:pt x="1034" y="2669"/>
                  </a:cubicBezTo>
                  <a:cubicBezTo>
                    <a:pt x="968" y="2736"/>
                    <a:pt x="901" y="2803"/>
                    <a:pt x="801" y="2836"/>
                  </a:cubicBezTo>
                  <a:cubicBezTo>
                    <a:pt x="718" y="2886"/>
                    <a:pt x="643" y="2911"/>
                    <a:pt x="580" y="2911"/>
                  </a:cubicBezTo>
                  <a:cubicBezTo>
                    <a:pt x="517" y="2911"/>
                    <a:pt x="467" y="2886"/>
                    <a:pt x="434" y="2836"/>
                  </a:cubicBezTo>
                  <a:cubicBezTo>
                    <a:pt x="301" y="2702"/>
                    <a:pt x="267" y="2536"/>
                    <a:pt x="267" y="2336"/>
                  </a:cubicBezTo>
                  <a:lnTo>
                    <a:pt x="267" y="1969"/>
                  </a:lnTo>
                  <a:lnTo>
                    <a:pt x="267" y="1602"/>
                  </a:lnTo>
                  <a:cubicBezTo>
                    <a:pt x="301" y="1368"/>
                    <a:pt x="334" y="1168"/>
                    <a:pt x="434" y="935"/>
                  </a:cubicBezTo>
                  <a:cubicBezTo>
                    <a:pt x="501" y="768"/>
                    <a:pt x="634" y="601"/>
                    <a:pt x="801" y="501"/>
                  </a:cubicBezTo>
                  <a:cubicBezTo>
                    <a:pt x="868" y="468"/>
                    <a:pt x="968" y="434"/>
                    <a:pt x="1034" y="434"/>
                  </a:cubicBezTo>
                  <a:cubicBezTo>
                    <a:pt x="1101" y="434"/>
                    <a:pt x="1168" y="434"/>
                    <a:pt x="1201" y="468"/>
                  </a:cubicBezTo>
                  <a:cubicBezTo>
                    <a:pt x="1235" y="501"/>
                    <a:pt x="1268" y="568"/>
                    <a:pt x="1301" y="601"/>
                  </a:cubicBezTo>
                  <a:cubicBezTo>
                    <a:pt x="1301" y="668"/>
                    <a:pt x="1335" y="734"/>
                    <a:pt x="1335" y="801"/>
                  </a:cubicBezTo>
                  <a:cubicBezTo>
                    <a:pt x="1335" y="834"/>
                    <a:pt x="1368" y="834"/>
                    <a:pt x="1368" y="834"/>
                  </a:cubicBezTo>
                  <a:cubicBezTo>
                    <a:pt x="1368" y="851"/>
                    <a:pt x="1376" y="859"/>
                    <a:pt x="1385" y="859"/>
                  </a:cubicBezTo>
                  <a:cubicBezTo>
                    <a:pt x="1393" y="859"/>
                    <a:pt x="1401" y="851"/>
                    <a:pt x="1401" y="834"/>
                  </a:cubicBezTo>
                  <a:lnTo>
                    <a:pt x="1535" y="768"/>
                  </a:lnTo>
                  <a:cubicBezTo>
                    <a:pt x="1568" y="768"/>
                    <a:pt x="1568" y="734"/>
                    <a:pt x="1602" y="701"/>
                  </a:cubicBezTo>
                  <a:cubicBezTo>
                    <a:pt x="1602" y="701"/>
                    <a:pt x="1602" y="668"/>
                    <a:pt x="1602" y="634"/>
                  </a:cubicBezTo>
                  <a:cubicBezTo>
                    <a:pt x="1602" y="534"/>
                    <a:pt x="1568" y="434"/>
                    <a:pt x="1535" y="334"/>
                  </a:cubicBezTo>
                  <a:cubicBezTo>
                    <a:pt x="1501" y="267"/>
                    <a:pt x="1468" y="167"/>
                    <a:pt x="1401" y="101"/>
                  </a:cubicBezTo>
                  <a:cubicBezTo>
                    <a:pt x="1335" y="34"/>
                    <a:pt x="1235" y="1"/>
                    <a:pt x="1168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6"/>
            <p:cNvSpPr/>
            <p:nvPr/>
          </p:nvSpPr>
          <p:spPr>
            <a:xfrm>
              <a:off x="3444300" y="1649125"/>
              <a:ext cx="34225" cy="62575"/>
            </a:xfrm>
            <a:custGeom>
              <a:avLst/>
              <a:gdLst/>
              <a:ahLst/>
              <a:cxnLst/>
              <a:rect l="l" t="t" r="r" b="b"/>
              <a:pathLst>
                <a:path w="1369" h="2503" extrusionOk="0">
                  <a:moveTo>
                    <a:pt x="868" y="401"/>
                  </a:moveTo>
                  <a:cubicBezTo>
                    <a:pt x="901" y="401"/>
                    <a:pt x="968" y="434"/>
                    <a:pt x="1001" y="467"/>
                  </a:cubicBezTo>
                  <a:cubicBezTo>
                    <a:pt x="1034" y="501"/>
                    <a:pt x="1068" y="567"/>
                    <a:pt x="1068" y="601"/>
                  </a:cubicBezTo>
                  <a:cubicBezTo>
                    <a:pt x="1101" y="701"/>
                    <a:pt x="1101" y="768"/>
                    <a:pt x="1101" y="834"/>
                  </a:cubicBezTo>
                  <a:cubicBezTo>
                    <a:pt x="1101" y="901"/>
                    <a:pt x="1101" y="968"/>
                    <a:pt x="1101" y="1034"/>
                  </a:cubicBezTo>
                  <a:cubicBezTo>
                    <a:pt x="1101" y="1068"/>
                    <a:pt x="1101" y="1135"/>
                    <a:pt x="1101" y="1201"/>
                  </a:cubicBezTo>
                  <a:cubicBezTo>
                    <a:pt x="1101" y="1301"/>
                    <a:pt x="1068" y="1368"/>
                    <a:pt x="1068" y="1468"/>
                  </a:cubicBezTo>
                  <a:cubicBezTo>
                    <a:pt x="1034" y="1568"/>
                    <a:pt x="1034" y="1635"/>
                    <a:pt x="1001" y="1702"/>
                  </a:cubicBezTo>
                  <a:cubicBezTo>
                    <a:pt x="968" y="1802"/>
                    <a:pt x="901" y="1868"/>
                    <a:pt x="868" y="1935"/>
                  </a:cubicBezTo>
                  <a:cubicBezTo>
                    <a:pt x="801" y="1968"/>
                    <a:pt x="768" y="2035"/>
                    <a:pt x="701" y="2069"/>
                  </a:cubicBezTo>
                  <a:cubicBezTo>
                    <a:pt x="634" y="2102"/>
                    <a:pt x="567" y="2102"/>
                    <a:pt x="534" y="2135"/>
                  </a:cubicBezTo>
                  <a:cubicBezTo>
                    <a:pt x="467" y="2102"/>
                    <a:pt x="434" y="2102"/>
                    <a:pt x="401" y="2069"/>
                  </a:cubicBezTo>
                  <a:cubicBezTo>
                    <a:pt x="334" y="2002"/>
                    <a:pt x="334" y="1968"/>
                    <a:pt x="301" y="1902"/>
                  </a:cubicBezTo>
                  <a:cubicBezTo>
                    <a:pt x="301" y="1835"/>
                    <a:pt x="267" y="1768"/>
                    <a:pt x="267" y="1702"/>
                  </a:cubicBezTo>
                  <a:lnTo>
                    <a:pt x="267" y="1501"/>
                  </a:lnTo>
                  <a:lnTo>
                    <a:pt x="267" y="1301"/>
                  </a:lnTo>
                  <a:cubicBezTo>
                    <a:pt x="267" y="1235"/>
                    <a:pt x="301" y="1135"/>
                    <a:pt x="301" y="1068"/>
                  </a:cubicBezTo>
                  <a:cubicBezTo>
                    <a:pt x="334" y="968"/>
                    <a:pt x="367" y="901"/>
                    <a:pt x="401" y="801"/>
                  </a:cubicBezTo>
                  <a:cubicBezTo>
                    <a:pt x="434" y="734"/>
                    <a:pt x="467" y="668"/>
                    <a:pt x="534" y="601"/>
                  </a:cubicBezTo>
                  <a:cubicBezTo>
                    <a:pt x="567" y="534"/>
                    <a:pt x="634" y="501"/>
                    <a:pt x="701" y="467"/>
                  </a:cubicBezTo>
                  <a:cubicBezTo>
                    <a:pt x="734" y="434"/>
                    <a:pt x="801" y="401"/>
                    <a:pt x="868" y="401"/>
                  </a:cubicBezTo>
                  <a:close/>
                  <a:moveTo>
                    <a:pt x="968" y="0"/>
                  </a:moveTo>
                  <a:cubicBezTo>
                    <a:pt x="868" y="0"/>
                    <a:pt x="768" y="34"/>
                    <a:pt x="701" y="67"/>
                  </a:cubicBezTo>
                  <a:cubicBezTo>
                    <a:pt x="567" y="134"/>
                    <a:pt x="501" y="234"/>
                    <a:pt x="401" y="301"/>
                  </a:cubicBezTo>
                  <a:cubicBezTo>
                    <a:pt x="334" y="401"/>
                    <a:pt x="267" y="501"/>
                    <a:pt x="201" y="634"/>
                  </a:cubicBezTo>
                  <a:cubicBezTo>
                    <a:pt x="134" y="768"/>
                    <a:pt x="100" y="868"/>
                    <a:pt x="67" y="1001"/>
                  </a:cubicBezTo>
                  <a:cubicBezTo>
                    <a:pt x="34" y="1135"/>
                    <a:pt x="34" y="1301"/>
                    <a:pt x="0" y="1435"/>
                  </a:cubicBezTo>
                  <a:cubicBezTo>
                    <a:pt x="0" y="1468"/>
                    <a:pt x="0" y="1501"/>
                    <a:pt x="0" y="1535"/>
                  </a:cubicBezTo>
                  <a:cubicBezTo>
                    <a:pt x="0" y="1568"/>
                    <a:pt x="0" y="1602"/>
                    <a:pt x="0" y="1635"/>
                  </a:cubicBezTo>
                  <a:cubicBezTo>
                    <a:pt x="0" y="1668"/>
                    <a:pt x="0" y="1735"/>
                    <a:pt x="0" y="1768"/>
                  </a:cubicBezTo>
                  <a:cubicBezTo>
                    <a:pt x="0" y="1768"/>
                    <a:pt x="0" y="1802"/>
                    <a:pt x="0" y="1835"/>
                  </a:cubicBezTo>
                  <a:cubicBezTo>
                    <a:pt x="0" y="1968"/>
                    <a:pt x="34" y="2102"/>
                    <a:pt x="67" y="2202"/>
                  </a:cubicBezTo>
                  <a:cubicBezTo>
                    <a:pt x="100" y="2302"/>
                    <a:pt x="134" y="2369"/>
                    <a:pt x="201" y="2435"/>
                  </a:cubicBezTo>
                  <a:cubicBezTo>
                    <a:pt x="267" y="2469"/>
                    <a:pt x="334" y="2502"/>
                    <a:pt x="401" y="2502"/>
                  </a:cubicBezTo>
                  <a:cubicBezTo>
                    <a:pt x="501" y="2502"/>
                    <a:pt x="601" y="2469"/>
                    <a:pt x="701" y="2435"/>
                  </a:cubicBezTo>
                  <a:cubicBezTo>
                    <a:pt x="801" y="2369"/>
                    <a:pt x="868" y="2302"/>
                    <a:pt x="968" y="2202"/>
                  </a:cubicBezTo>
                  <a:cubicBezTo>
                    <a:pt x="1034" y="2102"/>
                    <a:pt x="1101" y="2002"/>
                    <a:pt x="1168" y="1868"/>
                  </a:cubicBezTo>
                  <a:cubicBezTo>
                    <a:pt x="1235" y="1768"/>
                    <a:pt x="1268" y="1635"/>
                    <a:pt x="1301" y="1501"/>
                  </a:cubicBezTo>
                  <a:cubicBezTo>
                    <a:pt x="1335" y="1368"/>
                    <a:pt x="1335" y="1235"/>
                    <a:pt x="1368" y="1068"/>
                  </a:cubicBezTo>
                  <a:lnTo>
                    <a:pt x="1368" y="668"/>
                  </a:lnTo>
                  <a:cubicBezTo>
                    <a:pt x="1368" y="534"/>
                    <a:pt x="1335" y="434"/>
                    <a:pt x="1301" y="301"/>
                  </a:cubicBezTo>
                  <a:cubicBezTo>
                    <a:pt x="1268" y="234"/>
                    <a:pt x="1235" y="134"/>
                    <a:pt x="1168" y="67"/>
                  </a:cubicBezTo>
                  <a:cubicBezTo>
                    <a:pt x="1101" y="34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6"/>
            <p:cNvSpPr/>
            <p:nvPr/>
          </p:nvSpPr>
          <p:spPr>
            <a:xfrm>
              <a:off x="3488500" y="1624100"/>
              <a:ext cx="32550" cy="69025"/>
            </a:xfrm>
            <a:custGeom>
              <a:avLst/>
              <a:gdLst/>
              <a:ahLst/>
              <a:cxnLst/>
              <a:rect l="l" t="t" r="r" b="b"/>
              <a:pathLst>
                <a:path w="1302" h="2761" extrusionOk="0">
                  <a:moveTo>
                    <a:pt x="934" y="1"/>
                  </a:moveTo>
                  <a:cubicBezTo>
                    <a:pt x="834" y="1"/>
                    <a:pt x="734" y="34"/>
                    <a:pt x="667" y="67"/>
                  </a:cubicBezTo>
                  <a:cubicBezTo>
                    <a:pt x="567" y="134"/>
                    <a:pt x="467" y="234"/>
                    <a:pt x="401" y="334"/>
                  </a:cubicBezTo>
                  <a:cubicBezTo>
                    <a:pt x="334" y="434"/>
                    <a:pt x="267" y="534"/>
                    <a:pt x="234" y="634"/>
                  </a:cubicBezTo>
                  <a:lnTo>
                    <a:pt x="234" y="501"/>
                  </a:lnTo>
                  <a:cubicBezTo>
                    <a:pt x="234" y="468"/>
                    <a:pt x="234" y="434"/>
                    <a:pt x="234" y="434"/>
                  </a:cubicBezTo>
                  <a:cubicBezTo>
                    <a:pt x="217" y="418"/>
                    <a:pt x="209" y="409"/>
                    <a:pt x="200" y="409"/>
                  </a:cubicBezTo>
                  <a:cubicBezTo>
                    <a:pt x="192" y="409"/>
                    <a:pt x="184" y="418"/>
                    <a:pt x="167" y="434"/>
                  </a:cubicBezTo>
                  <a:lnTo>
                    <a:pt x="67" y="468"/>
                  </a:lnTo>
                  <a:cubicBezTo>
                    <a:pt x="34" y="501"/>
                    <a:pt x="34" y="534"/>
                    <a:pt x="34" y="534"/>
                  </a:cubicBezTo>
                  <a:cubicBezTo>
                    <a:pt x="0" y="568"/>
                    <a:pt x="0" y="601"/>
                    <a:pt x="0" y="634"/>
                  </a:cubicBezTo>
                  <a:lnTo>
                    <a:pt x="0" y="2669"/>
                  </a:lnTo>
                  <a:cubicBezTo>
                    <a:pt x="0" y="2703"/>
                    <a:pt x="0" y="2736"/>
                    <a:pt x="34" y="2736"/>
                  </a:cubicBezTo>
                  <a:cubicBezTo>
                    <a:pt x="34" y="2753"/>
                    <a:pt x="42" y="2761"/>
                    <a:pt x="50" y="2761"/>
                  </a:cubicBezTo>
                  <a:cubicBezTo>
                    <a:pt x="59" y="2761"/>
                    <a:pt x="67" y="2753"/>
                    <a:pt x="67" y="2736"/>
                  </a:cubicBezTo>
                  <a:lnTo>
                    <a:pt x="167" y="2669"/>
                  </a:lnTo>
                  <a:cubicBezTo>
                    <a:pt x="200" y="2669"/>
                    <a:pt x="234" y="2636"/>
                    <a:pt x="234" y="2636"/>
                  </a:cubicBezTo>
                  <a:cubicBezTo>
                    <a:pt x="234" y="2603"/>
                    <a:pt x="234" y="2536"/>
                    <a:pt x="234" y="2536"/>
                  </a:cubicBezTo>
                  <a:lnTo>
                    <a:pt x="234" y="1368"/>
                  </a:lnTo>
                  <a:cubicBezTo>
                    <a:pt x="234" y="1168"/>
                    <a:pt x="267" y="1001"/>
                    <a:pt x="334" y="801"/>
                  </a:cubicBezTo>
                  <a:cubicBezTo>
                    <a:pt x="401" y="668"/>
                    <a:pt x="501" y="568"/>
                    <a:pt x="634" y="468"/>
                  </a:cubicBezTo>
                  <a:cubicBezTo>
                    <a:pt x="701" y="434"/>
                    <a:pt x="759" y="418"/>
                    <a:pt x="809" y="418"/>
                  </a:cubicBezTo>
                  <a:cubicBezTo>
                    <a:pt x="859" y="418"/>
                    <a:pt x="901" y="434"/>
                    <a:pt x="934" y="468"/>
                  </a:cubicBezTo>
                  <a:cubicBezTo>
                    <a:pt x="1001" y="601"/>
                    <a:pt x="1034" y="768"/>
                    <a:pt x="1034" y="935"/>
                  </a:cubicBezTo>
                  <a:lnTo>
                    <a:pt x="1034" y="2069"/>
                  </a:lnTo>
                  <a:cubicBezTo>
                    <a:pt x="1034" y="2102"/>
                    <a:pt x="1034" y="2136"/>
                    <a:pt x="1068" y="2136"/>
                  </a:cubicBezTo>
                  <a:lnTo>
                    <a:pt x="1101" y="2136"/>
                  </a:lnTo>
                  <a:lnTo>
                    <a:pt x="1201" y="2069"/>
                  </a:lnTo>
                  <a:cubicBezTo>
                    <a:pt x="1235" y="2069"/>
                    <a:pt x="1268" y="2035"/>
                    <a:pt x="1268" y="2002"/>
                  </a:cubicBezTo>
                  <a:cubicBezTo>
                    <a:pt x="1268" y="2002"/>
                    <a:pt x="1268" y="1969"/>
                    <a:pt x="1268" y="1935"/>
                  </a:cubicBezTo>
                  <a:lnTo>
                    <a:pt x="1301" y="701"/>
                  </a:lnTo>
                  <a:cubicBezTo>
                    <a:pt x="1301" y="568"/>
                    <a:pt x="1268" y="434"/>
                    <a:pt x="1235" y="301"/>
                  </a:cubicBezTo>
                  <a:cubicBezTo>
                    <a:pt x="1235" y="234"/>
                    <a:pt x="1168" y="134"/>
                    <a:pt x="1101" y="67"/>
                  </a:cubicBezTo>
                  <a:cubicBezTo>
                    <a:pt x="1068" y="34"/>
                    <a:pt x="1001" y="1"/>
                    <a:pt x="934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6"/>
            <p:cNvSpPr/>
            <p:nvPr/>
          </p:nvSpPr>
          <p:spPr>
            <a:xfrm>
              <a:off x="3528525" y="1601600"/>
              <a:ext cx="29200" cy="63400"/>
            </a:xfrm>
            <a:custGeom>
              <a:avLst/>
              <a:gdLst/>
              <a:ahLst/>
              <a:cxnLst/>
              <a:rect l="l" t="t" r="r" b="b"/>
              <a:pathLst>
                <a:path w="1168" h="2536" extrusionOk="0">
                  <a:moveTo>
                    <a:pt x="801" y="0"/>
                  </a:moveTo>
                  <a:cubicBezTo>
                    <a:pt x="734" y="0"/>
                    <a:pt x="634" y="33"/>
                    <a:pt x="568" y="100"/>
                  </a:cubicBezTo>
                  <a:cubicBezTo>
                    <a:pt x="467" y="133"/>
                    <a:pt x="401" y="200"/>
                    <a:pt x="334" y="300"/>
                  </a:cubicBezTo>
                  <a:cubicBezTo>
                    <a:pt x="267" y="367"/>
                    <a:pt x="201" y="434"/>
                    <a:pt x="134" y="534"/>
                  </a:cubicBezTo>
                  <a:cubicBezTo>
                    <a:pt x="101" y="600"/>
                    <a:pt x="67" y="701"/>
                    <a:pt x="34" y="801"/>
                  </a:cubicBezTo>
                  <a:cubicBezTo>
                    <a:pt x="34" y="867"/>
                    <a:pt x="0" y="967"/>
                    <a:pt x="0" y="1067"/>
                  </a:cubicBezTo>
                  <a:cubicBezTo>
                    <a:pt x="0" y="1201"/>
                    <a:pt x="34" y="1301"/>
                    <a:pt x="101" y="1401"/>
                  </a:cubicBezTo>
                  <a:cubicBezTo>
                    <a:pt x="149" y="1450"/>
                    <a:pt x="216" y="1481"/>
                    <a:pt x="314" y="1481"/>
                  </a:cubicBezTo>
                  <a:cubicBezTo>
                    <a:pt x="350" y="1481"/>
                    <a:pt x="389" y="1477"/>
                    <a:pt x="434" y="1468"/>
                  </a:cubicBezTo>
                  <a:lnTo>
                    <a:pt x="634" y="1434"/>
                  </a:lnTo>
                  <a:lnTo>
                    <a:pt x="801" y="1434"/>
                  </a:lnTo>
                  <a:cubicBezTo>
                    <a:pt x="834" y="1434"/>
                    <a:pt x="868" y="1434"/>
                    <a:pt x="901" y="1468"/>
                  </a:cubicBezTo>
                  <a:cubicBezTo>
                    <a:pt x="901" y="1501"/>
                    <a:pt x="934" y="1534"/>
                    <a:pt x="934" y="1601"/>
                  </a:cubicBezTo>
                  <a:cubicBezTo>
                    <a:pt x="901" y="1635"/>
                    <a:pt x="901" y="1701"/>
                    <a:pt x="901" y="1735"/>
                  </a:cubicBezTo>
                  <a:cubicBezTo>
                    <a:pt x="868" y="1801"/>
                    <a:pt x="834" y="1835"/>
                    <a:pt x="801" y="1868"/>
                  </a:cubicBezTo>
                  <a:cubicBezTo>
                    <a:pt x="768" y="1935"/>
                    <a:pt x="734" y="1968"/>
                    <a:pt x="701" y="2001"/>
                  </a:cubicBezTo>
                  <a:cubicBezTo>
                    <a:pt x="668" y="2035"/>
                    <a:pt x="634" y="2068"/>
                    <a:pt x="568" y="2102"/>
                  </a:cubicBezTo>
                  <a:cubicBezTo>
                    <a:pt x="534" y="2135"/>
                    <a:pt x="434" y="2168"/>
                    <a:pt x="367" y="2168"/>
                  </a:cubicBezTo>
                  <a:cubicBezTo>
                    <a:pt x="334" y="2168"/>
                    <a:pt x="267" y="2135"/>
                    <a:pt x="234" y="2068"/>
                  </a:cubicBezTo>
                  <a:lnTo>
                    <a:pt x="167" y="2068"/>
                  </a:lnTo>
                  <a:lnTo>
                    <a:pt x="67" y="2102"/>
                  </a:lnTo>
                  <a:cubicBezTo>
                    <a:pt x="34" y="2135"/>
                    <a:pt x="34" y="2168"/>
                    <a:pt x="0" y="2168"/>
                  </a:cubicBezTo>
                  <a:cubicBezTo>
                    <a:pt x="0" y="2202"/>
                    <a:pt x="0" y="2235"/>
                    <a:pt x="0" y="2268"/>
                  </a:cubicBezTo>
                  <a:cubicBezTo>
                    <a:pt x="0" y="2335"/>
                    <a:pt x="0" y="2368"/>
                    <a:pt x="34" y="2435"/>
                  </a:cubicBezTo>
                  <a:cubicBezTo>
                    <a:pt x="67" y="2468"/>
                    <a:pt x="101" y="2502"/>
                    <a:pt x="167" y="2502"/>
                  </a:cubicBezTo>
                  <a:cubicBezTo>
                    <a:pt x="201" y="2535"/>
                    <a:pt x="267" y="2535"/>
                    <a:pt x="334" y="2535"/>
                  </a:cubicBezTo>
                  <a:cubicBezTo>
                    <a:pt x="434" y="2535"/>
                    <a:pt x="501" y="2502"/>
                    <a:pt x="568" y="2435"/>
                  </a:cubicBezTo>
                  <a:cubicBezTo>
                    <a:pt x="668" y="2402"/>
                    <a:pt x="768" y="2335"/>
                    <a:pt x="834" y="2235"/>
                  </a:cubicBezTo>
                  <a:cubicBezTo>
                    <a:pt x="901" y="2168"/>
                    <a:pt x="968" y="2102"/>
                    <a:pt x="1001" y="2001"/>
                  </a:cubicBezTo>
                  <a:cubicBezTo>
                    <a:pt x="1068" y="1901"/>
                    <a:pt x="1101" y="1801"/>
                    <a:pt x="1135" y="1701"/>
                  </a:cubicBezTo>
                  <a:cubicBezTo>
                    <a:pt x="1168" y="1635"/>
                    <a:pt x="1168" y="1534"/>
                    <a:pt x="1168" y="1434"/>
                  </a:cubicBezTo>
                  <a:cubicBezTo>
                    <a:pt x="1168" y="1368"/>
                    <a:pt x="1168" y="1301"/>
                    <a:pt x="1168" y="1234"/>
                  </a:cubicBezTo>
                  <a:cubicBezTo>
                    <a:pt x="1135" y="1168"/>
                    <a:pt x="1101" y="1134"/>
                    <a:pt x="1068" y="1101"/>
                  </a:cubicBezTo>
                  <a:cubicBezTo>
                    <a:pt x="1035" y="1067"/>
                    <a:pt x="1001" y="1034"/>
                    <a:pt x="934" y="1001"/>
                  </a:cubicBezTo>
                  <a:lnTo>
                    <a:pt x="701" y="1001"/>
                  </a:lnTo>
                  <a:lnTo>
                    <a:pt x="501" y="1067"/>
                  </a:lnTo>
                  <a:lnTo>
                    <a:pt x="367" y="1067"/>
                  </a:lnTo>
                  <a:cubicBezTo>
                    <a:pt x="334" y="1067"/>
                    <a:pt x="301" y="1034"/>
                    <a:pt x="301" y="1034"/>
                  </a:cubicBezTo>
                  <a:cubicBezTo>
                    <a:pt x="267" y="967"/>
                    <a:pt x="267" y="934"/>
                    <a:pt x="267" y="901"/>
                  </a:cubicBezTo>
                  <a:cubicBezTo>
                    <a:pt x="267" y="801"/>
                    <a:pt x="301" y="734"/>
                    <a:pt x="367" y="634"/>
                  </a:cubicBezTo>
                  <a:cubicBezTo>
                    <a:pt x="401" y="567"/>
                    <a:pt x="467" y="500"/>
                    <a:pt x="568" y="467"/>
                  </a:cubicBezTo>
                  <a:cubicBezTo>
                    <a:pt x="634" y="400"/>
                    <a:pt x="701" y="400"/>
                    <a:pt x="768" y="400"/>
                  </a:cubicBezTo>
                  <a:cubicBezTo>
                    <a:pt x="801" y="400"/>
                    <a:pt x="868" y="400"/>
                    <a:pt x="868" y="467"/>
                  </a:cubicBezTo>
                  <a:lnTo>
                    <a:pt x="968" y="467"/>
                  </a:lnTo>
                  <a:lnTo>
                    <a:pt x="1068" y="434"/>
                  </a:lnTo>
                  <a:cubicBezTo>
                    <a:pt x="1068" y="400"/>
                    <a:pt x="1101" y="367"/>
                    <a:pt x="1101" y="367"/>
                  </a:cubicBezTo>
                  <a:cubicBezTo>
                    <a:pt x="1135" y="334"/>
                    <a:pt x="1135" y="300"/>
                    <a:pt x="1135" y="267"/>
                  </a:cubicBezTo>
                  <a:cubicBezTo>
                    <a:pt x="1135" y="200"/>
                    <a:pt x="1135" y="167"/>
                    <a:pt x="1101" y="133"/>
                  </a:cubicBezTo>
                  <a:cubicBezTo>
                    <a:pt x="1068" y="67"/>
                    <a:pt x="1035" y="33"/>
                    <a:pt x="968" y="33"/>
                  </a:cubicBezTo>
                  <a:cubicBezTo>
                    <a:pt x="934" y="0"/>
                    <a:pt x="868" y="0"/>
                    <a:pt x="80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6"/>
            <p:cNvSpPr/>
            <p:nvPr/>
          </p:nvSpPr>
          <p:spPr>
            <a:xfrm>
              <a:off x="3564375" y="1579900"/>
              <a:ext cx="34225" cy="62575"/>
            </a:xfrm>
            <a:custGeom>
              <a:avLst/>
              <a:gdLst/>
              <a:ahLst/>
              <a:cxnLst/>
              <a:rect l="l" t="t" r="r" b="b"/>
              <a:pathLst>
                <a:path w="1369" h="2503" extrusionOk="0">
                  <a:moveTo>
                    <a:pt x="868" y="401"/>
                  </a:moveTo>
                  <a:cubicBezTo>
                    <a:pt x="901" y="401"/>
                    <a:pt x="968" y="434"/>
                    <a:pt x="1002" y="468"/>
                  </a:cubicBezTo>
                  <a:cubicBezTo>
                    <a:pt x="1035" y="501"/>
                    <a:pt x="1068" y="568"/>
                    <a:pt x="1068" y="601"/>
                  </a:cubicBezTo>
                  <a:cubicBezTo>
                    <a:pt x="1102" y="668"/>
                    <a:pt x="1102" y="768"/>
                    <a:pt x="1102" y="835"/>
                  </a:cubicBezTo>
                  <a:lnTo>
                    <a:pt x="1102" y="1001"/>
                  </a:lnTo>
                  <a:lnTo>
                    <a:pt x="1102" y="1202"/>
                  </a:lnTo>
                  <a:cubicBezTo>
                    <a:pt x="1102" y="1302"/>
                    <a:pt x="1068" y="1368"/>
                    <a:pt x="1068" y="1468"/>
                  </a:cubicBezTo>
                  <a:cubicBezTo>
                    <a:pt x="1035" y="1535"/>
                    <a:pt x="1035" y="1635"/>
                    <a:pt x="1002" y="1702"/>
                  </a:cubicBezTo>
                  <a:cubicBezTo>
                    <a:pt x="968" y="1769"/>
                    <a:pt x="901" y="1835"/>
                    <a:pt x="868" y="1902"/>
                  </a:cubicBezTo>
                  <a:cubicBezTo>
                    <a:pt x="801" y="1969"/>
                    <a:pt x="768" y="2036"/>
                    <a:pt x="701" y="2069"/>
                  </a:cubicBezTo>
                  <a:cubicBezTo>
                    <a:pt x="635" y="2102"/>
                    <a:pt x="568" y="2102"/>
                    <a:pt x="501" y="2102"/>
                  </a:cubicBezTo>
                  <a:cubicBezTo>
                    <a:pt x="468" y="2102"/>
                    <a:pt x="434" y="2102"/>
                    <a:pt x="401" y="2036"/>
                  </a:cubicBezTo>
                  <a:cubicBezTo>
                    <a:pt x="334" y="2002"/>
                    <a:pt x="334" y="1969"/>
                    <a:pt x="301" y="1902"/>
                  </a:cubicBezTo>
                  <a:cubicBezTo>
                    <a:pt x="301" y="1835"/>
                    <a:pt x="268" y="1769"/>
                    <a:pt x="268" y="1669"/>
                  </a:cubicBezTo>
                  <a:lnTo>
                    <a:pt x="268" y="1502"/>
                  </a:lnTo>
                  <a:cubicBezTo>
                    <a:pt x="268" y="1435"/>
                    <a:pt x="268" y="1402"/>
                    <a:pt x="268" y="1302"/>
                  </a:cubicBezTo>
                  <a:cubicBezTo>
                    <a:pt x="268" y="1202"/>
                    <a:pt x="301" y="1135"/>
                    <a:pt x="301" y="1035"/>
                  </a:cubicBezTo>
                  <a:cubicBezTo>
                    <a:pt x="334" y="968"/>
                    <a:pt x="368" y="868"/>
                    <a:pt x="401" y="801"/>
                  </a:cubicBezTo>
                  <a:cubicBezTo>
                    <a:pt x="434" y="735"/>
                    <a:pt x="468" y="668"/>
                    <a:pt x="501" y="601"/>
                  </a:cubicBezTo>
                  <a:cubicBezTo>
                    <a:pt x="568" y="534"/>
                    <a:pt x="635" y="501"/>
                    <a:pt x="701" y="434"/>
                  </a:cubicBezTo>
                  <a:cubicBezTo>
                    <a:pt x="735" y="434"/>
                    <a:pt x="801" y="401"/>
                    <a:pt x="868" y="401"/>
                  </a:cubicBezTo>
                  <a:close/>
                  <a:moveTo>
                    <a:pt x="968" y="1"/>
                  </a:moveTo>
                  <a:cubicBezTo>
                    <a:pt x="868" y="1"/>
                    <a:pt x="768" y="34"/>
                    <a:pt x="701" y="67"/>
                  </a:cubicBezTo>
                  <a:cubicBezTo>
                    <a:pt x="568" y="134"/>
                    <a:pt x="501" y="201"/>
                    <a:pt x="401" y="301"/>
                  </a:cubicBezTo>
                  <a:cubicBezTo>
                    <a:pt x="334" y="401"/>
                    <a:pt x="268" y="501"/>
                    <a:pt x="201" y="635"/>
                  </a:cubicBezTo>
                  <a:cubicBezTo>
                    <a:pt x="134" y="735"/>
                    <a:pt x="101" y="868"/>
                    <a:pt x="68" y="1001"/>
                  </a:cubicBezTo>
                  <a:cubicBezTo>
                    <a:pt x="34" y="1135"/>
                    <a:pt x="34" y="1268"/>
                    <a:pt x="1" y="1435"/>
                  </a:cubicBezTo>
                  <a:cubicBezTo>
                    <a:pt x="1" y="1468"/>
                    <a:pt x="1" y="1502"/>
                    <a:pt x="1" y="1535"/>
                  </a:cubicBezTo>
                  <a:lnTo>
                    <a:pt x="1" y="1735"/>
                  </a:lnTo>
                  <a:cubicBezTo>
                    <a:pt x="1" y="1769"/>
                    <a:pt x="1" y="1802"/>
                    <a:pt x="1" y="1835"/>
                  </a:cubicBezTo>
                  <a:cubicBezTo>
                    <a:pt x="1" y="1969"/>
                    <a:pt x="34" y="2069"/>
                    <a:pt x="68" y="2202"/>
                  </a:cubicBezTo>
                  <a:cubicBezTo>
                    <a:pt x="101" y="2269"/>
                    <a:pt x="134" y="2369"/>
                    <a:pt x="201" y="2436"/>
                  </a:cubicBezTo>
                  <a:cubicBezTo>
                    <a:pt x="268" y="2469"/>
                    <a:pt x="334" y="2503"/>
                    <a:pt x="401" y="2503"/>
                  </a:cubicBezTo>
                  <a:cubicBezTo>
                    <a:pt x="501" y="2503"/>
                    <a:pt x="601" y="2469"/>
                    <a:pt x="701" y="2436"/>
                  </a:cubicBezTo>
                  <a:cubicBezTo>
                    <a:pt x="801" y="2369"/>
                    <a:pt x="868" y="2269"/>
                    <a:pt x="968" y="2202"/>
                  </a:cubicBezTo>
                  <a:cubicBezTo>
                    <a:pt x="1035" y="2102"/>
                    <a:pt x="1102" y="2002"/>
                    <a:pt x="1168" y="1869"/>
                  </a:cubicBezTo>
                  <a:cubicBezTo>
                    <a:pt x="1235" y="1735"/>
                    <a:pt x="1268" y="1635"/>
                    <a:pt x="1302" y="1502"/>
                  </a:cubicBezTo>
                  <a:cubicBezTo>
                    <a:pt x="1335" y="1368"/>
                    <a:pt x="1335" y="1202"/>
                    <a:pt x="1368" y="1068"/>
                  </a:cubicBezTo>
                  <a:cubicBezTo>
                    <a:pt x="1368" y="1035"/>
                    <a:pt x="1368" y="1001"/>
                    <a:pt x="1368" y="968"/>
                  </a:cubicBezTo>
                  <a:lnTo>
                    <a:pt x="1368" y="768"/>
                  </a:lnTo>
                  <a:cubicBezTo>
                    <a:pt x="1368" y="735"/>
                    <a:pt x="1368" y="701"/>
                    <a:pt x="1368" y="668"/>
                  </a:cubicBezTo>
                  <a:cubicBezTo>
                    <a:pt x="1368" y="534"/>
                    <a:pt x="1335" y="401"/>
                    <a:pt x="1302" y="301"/>
                  </a:cubicBezTo>
                  <a:cubicBezTo>
                    <a:pt x="1268" y="201"/>
                    <a:pt x="1235" y="134"/>
                    <a:pt x="1168" y="67"/>
                  </a:cubicBezTo>
                  <a:cubicBezTo>
                    <a:pt x="1102" y="34"/>
                    <a:pt x="1035" y="1"/>
                    <a:pt x="968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6"/>
            <p:cNvSpPr/>
            <p:nvPr/>
          </p:nvSpPr>
          <p:spPr>
            <a:xfrm>
              <a:off x="3606925" y="1544250"/>
              <a:ext cx="6675" cy="79675"/>
            </a:xfrm>
            <a:custGeom>
              <a:avLst/>
              <a:gdLst/>
              <a:ahLst/>
              <a:cxnLst/>
              <a:rect l="l" t="t" r="r" b="b"/>
              <a:pathLst>
                <a:path w="267" h="3187" extrusionOk="0">
                  <a:moveTo>
                    <a:pt x="221" y="1"/>
                  </a:moveTo>
                  <a:cubicBezTo>
                    <a:pt x="209" y="1"/>
                    <a:pt x="200" y="9"/>
                    <a:pt x="200" y="26"/>
                  </a:cubicBezTo>
                  <a:lnTo>
                    <a:pt x="100" y="92"/>
                  </a:lnTo>
                  <a:cubicBezTo>
                    <a:pt x="67" y="92"/>
                    <a:pt x="33" y="126"/>
                    <a:pt x="33" y="159"/>
                  </a:cubicBezTo>
                  <a:cubicBezTo>
                    <a:pt x="33" y="159"/>
                    <a:pt x="33" y="193"/>
                    <a:pt x="33" y="226"/>
                  </a:cubicBezTo>
                  <a:lnTo>
                    <a:pt x="33" y="3095"/>
                  </a:lnTo>
                  <a:cubicBezTo>
                    <a:pt x="0" y="3128"/>
                    <a:pt x="33" y="3161"/>
                    <a:pt x="33" y="3161"/>
                  </a:cubicBezTo>
                  <a:cubicBezTo>
                    <a:pt x="50" y="3178"/>
                    <a:pt x="58" y="3186"/>
                    <a:pt x="67" y="3186"/>
                  </a:cubicBezTo>
                  <a:cubicBezTo>
                    <a:pt x="75" y="3186"/>
                    <a:pt x="83" y="3178"/>
                    <a:pt x="100" y="3161"/>
                  </a:cubicBezTo>
                  <a:lnTo>
                    <a:pt x="200" y="3128"/>
                  </a:lnTo>
                  <a:cubicBezTo>
                    <a:pt x="234" y="3095"/>
                    <a:pt x="234" y="3095"/>
                    <a:pt x="267" y="3061"/>
                  </a:cubicBezTo>
                  <a:cubicBezTo>
                    <a:pt x="267" y="3028"/>
                    <a:pt x="267" y="2995"/>
                    <a:pt x="267" y="2961"/>
                  </a:cubicBezTo>
                  <a:lnTo>
                    <a:pt x="267" y="92"/>
                  </a:lnTo>
                  <a:cubicBezTo>
                    <a:pt x="267" y="59"/>
                    <a:pt x="267" y="26"/>
                    <a:pt x="267" y="26"/>
                  </a:cubicBezTo>
                  <a:cubicBezTo>
                    <a:pt x="250" y="9"/>
                    <a:pt x="234" y="1"/>
                    <a:pt x="221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6"/>
            <p:cNvSpPr/>
            <p:nvPr/>
          </p:nvSpPr>
          <p:spPr>
            <a:xfrm>
              <a:off x="3622750" y="1546550"/>
              <a:ext cx="32550" cy="63400"/>
            </a:xfrm>
            <a:custGeom>
              <a:avLst/>
              <a:gdLst/>
              <a:ahLst/>
              <a:cxnLst/>
              <a:rect l="l" t="t" r="r" b="b"/>
              <a:pathLst>
                <a:path w="1302" h="2536" extrusionOk="0">
                  <a:moveTo>
                    <a:pt x="801" y="417"/>
                  </a:moveTo>
                  <a:cubicBezTo>
                    <a:pt x="851" y="417"/>
                    <a:pt x="901" y="434"/>
                    <a:pt x="935" y="467"/>
                  </a:cubicBezTo>
                  <a:cubicBezTo>
                    <a:pt x="1035" y="568"/>
                    <a:pt x="1068" y="701"/>
                    <a:pt x="1068" y="834"/>
                  </a:cubicBezTo>
                  <a:lnTo>
                    <a:pt x="268" y="1301"/>
                  </a:lnTo>
                  <a:lnTo>
                    <a:pt x="268" y="1268"/>
                  </a:lnTo>
                  <a:cubicBezTo>
                    <a:pt x="268" y="1201"/>
                    <a:pt x="268" y="1101"/>
                    <a:pt x="301" y="1001"/>
                  </a:cubicBezTo>
                  <a:cubicBezTo>
                    <a:pt x="301" y="934"/>
                    <a:pt x="334" y="868"/>
                    <a:pt x="368" y="768"/>
                  </a:cubicBezTo>
                  <a:cubicBezTo>
                    <a:pt x="401" y="701"/>
                    <a:pt x="434" y="634"/>
                    <a:pt x="501" y="601"/>
                  </a:cubicBezTo>
                  <a:cubicBezTo>
                    <a:pt x="535" y="534"/>
                    <a:pt x="601" y="501"/>
                    <a:pt x="668" y="467"/>
                  </a:cubicBezTo>
                  <a:cubicBezTo>
                    <a:pt x="701" y="434"/>
                    <a:pt x="751" y="417"/>
                    <a:pt x="801" y="417"/>
                  </a:cubicBezTo>
                  <a:close/>
                  <a:moveTo>
                    <a:pt x="935" y="0"/>
                  </a:moveTo>
                  <a:cubicBezTo>
                    <a:pt x="835" y="0"/>
                    <a:pt x="735" y="34"/>
                    <a:pt x="668" y="67"/>
                  </a:cubicBezTo>
                  <a:cubicBezTo>
                    <a:pt x="568" y="134"/>
                    <a:pt x="468" y="201"/>
                    <a:pt x="401" y="301"/>
                  </a:cubicBezTo>
                  <a:cubicBezTo>
                    <a:pt x="301" y="401"/>
                    <a:pt x="234" y="501"/>
                    <a:pt x="201" y="601"/>
                  </a:cubicBezTo>
                  <a:cubicBezTo>
                    <a:pt x="134" y="734"/>
                    <a:pt x="101" y="868"/>
                    <a:pt x="68" y="1001"/>
                  </a:cubicBezTo>
                  <a:cubicBezTo>
                    <a:pt x="34" y="1135"/>
                    <a:pt x="1" y="1268"/>
                    <a:pt x="1" y="1401"/>
                  </a:cubicBezTo>
                  <a:cubicBezTo>
                    <a:pt x="1" y="1568"/>
                    <a:pt x="1" y="1702"/>
                    <a:pt x="1" y="1835"/>
                  </a:cubicBezTo>
                  <a:cubicBezTo>
                    <a:pt x="1" y="1935"/>
                    <a:pt x="34" y="2069"/>
                    <a:pt x="68" y="2202"/>
                  </a:cubicBezTo>
                  <a:cubicBezTo>
                    <a:pt x="68" y="2269"/>
                    <a:pt x="134" y="2369"/>
                    <a:pt x="201" y="2436"/>
                  </a:cubicBezTo>
                  <a:cubicBezTo>
                    <a:pt x="234" y="2469"/>
                    <a:pt x="301" y="2502"/>
                    <a:pt x="401" y="2536"/>
                  </a:cubicBezTo>
                  <a:cubicBezTo>
                    <a:pt x="468" y="2536"/>
                    <a:pt x="568" y="2502"/>
                    <a:pt x="635" y="2436"/>
                  </a:cubicBezTo>
                  <a:cubicBezTo>
                    <a:pt x="735" y="2402"/>
                    <a:pt x="835" y="2335"/>
                    <a:pt x="901" y="2235"/>
                  </a:cubicBezTo>
                  <a:cubicBezTo>
                    <a:pt x="1035" y="2102"/>
                    <a:pt x="1135" y="1935"/>
                    <a:pt x="1202" y="1768"/>
                  </a:cubicBezTo>
                  <a:cubicBezTo>
                    <a:pt x="1235" y="1702"/>
                    <a:pt x="1235" y="1635"/>
                    <a:pt x="1268" y="1568"/>
                  </a:cubicBezTo>
                  <a:cubicBezTo>
                    <a:pt x="1268" y="1535"/>
                    <a:pt x="1268" y="1502"/>
                    <a:pt x="1268" y="1468"/>
                  </a:cubicBezTo>
                  <a:lnTo>
                    <a:pt x="1202" y="1468"/>
                  </a:lnTo>
                  <a:lnTo>
                    <a:pt x="1102" y="1535"/>
                  </a:lnTo>
                  <a:cubicBezTo>
                    <a:pt x="1102" y="1535"/>
                    <a:pt x="1068" y="1568"/>
                    <a:pt x="1068" y="1568"/>
                  </a:cubicBezTo>
                  <a:cubicBezTo>
                    <a:pt x="1035" y="1602"/>
                    <a:pt x="1035" y="1602"/>
                    <a:pt x="1035" y="1635"/>
                  </a:cubicBezTo>
                  <a:cubicBezTo>
                    <a:pt x="1002" y="1735"/>
                    <a:pt x="935" y="1802"/>
                    <a:pt x="901" y="1868"/>
                  </a:cubicBezTo>
                  <a:cubicBezTo>
                    <a:pt x="835" y="1969"/>
                    <a:pt x="768" y="2035"/>
                    <a:pt x="668" y="2069"/>
                  </a:cubicBezTo>
                  <a:cubicBezTo>
                    <a:pt x="618" y="2102"/>
                    <a:pt x="568" y="2119"/>
                    <a:pt x="522" y="2119"/>
                  </a:cubicBezTo>
                  <a:cubicBezTo>
                    <a:pt x="476" y="2119"/>
                    <a:pt x="434" y="2102"/>
                    <a:pt x="401" y="2069"/>
                  </a:cubicBezTo>
                  <a:cubicBezTo>
                    <a:pt x="301" y="1969"/>
                    <a:pt x="234" y="1802"/>
                    <a:pt x="268" y="1668"/>
                  </a:cubicBezTo>
                  <a:lnTo>
                    <a:pt x="268" y="1635"/>
                  </a:lnTo>
                  <a:lnTo>
                    <a:pt x="1235" y="1068"/>
                  </a:lnTo>
                  <a:cubicBezTo>
                    <a:pt x="1268" y="1068"/>
                    <a:pt x="1268" y="1035"/>
                    <a:pt x="1302" y="1001"/>
                  </a:cubicBezTo>
                  <a:cubicBezTo>
                    <a:pt x="1302" y="968"/>
                    <a:pt x="1302" y="934"/>
                    <a:pt x="1302" y="901"/>
                  </a:cubicBezTo>
                  <a:lnTo>
                    <a:pt x="1302" y="801"/>
                  </a:lnTo>
                  <a:cubicBezTo>
                    <a:pt x="1302" y="634"/>
                    <a:pt x="1302" y="501"/>
                    <a:pt x="1268" y="367"/>
                  </a:cubicBezTo>
                  <a:cubicBezTo>
                    <a:pt x="1235" y="267"/>
                    <a:pt x="1202" y="167"/>
                    <a:pt x="1135" y="101"/>
                  </a:cubicBezTo>
                  <a:cubicBezTo>
                    <a:pt x="1068" y="34"/>
                    <a:pt x="1002" y="0"/>
                    <a:pt x="93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6"/>
            <p:cNvSpPr/>
            <p:nvPr/>
          </p:nvSpPr>
          <p:spPr>
            <a:xfrm>
              <a:off x="3721150" y="939625"/>
              <a:ext cx="930700" cy="627075"/>
            </a:xfrm>
            <a:custGeom>
              <a:avLst/>
              <a:gdLst/>
              <a:ahLst/>
              <a:cxnLst/>
              <a:rect l="l" t="t" r="r" b="b"/>
              <a:pathLst>
                <a:path w="37228" h="25083" extrusionOk="0">
                  <a:moveTo>
                    <a:pt x="36942" y="1"/>
                  </a:moveTo>
                  <a:cubicBezTo>
                    <a:pt x="36861" y="1"/>
                    <a:pt x="36766" y="30"/>
                    <a:pt x="36660" y="93"/>
                  </a:cubicBezTo>
                  <a:lnTo>
                    <a:pt x="568" y="20942"/>
                  </a:lnTo>
                  <a:cubicBezTo>
                    <a:pt x="234" y="21142"/>
                    <a:pt x="34" y="21509"/>
                    <a:pt x="1" y="21909"/>
                  </a:cubicBezTo>
                  <a:lnTo>
                    <a:pt x="1" y="24678"/>
                  </a:lnTo>
                  <a:cubicBezTo>
                    <a:pt x="1" y="24939"/>
                    <a:pt x="137" y="25082"/>
                    <a:pt x="323" y="25082"/>
                  </a:cubicBezTo>
                  <a:cubicBezTo>
                    <a:pt x="399" y="25082"/>
                    <a:pt x="482" y="25059"/>
                    <a:pt x="568" y="25011"/>
                  </a:cubicBezTo>
                  <a:lnTo>
                    <a:pt x="36660" y="4163"/>
                  </a:lnTo>
                  <a:cubicBezTo>
                    <a:pt x="36994" y="3930"/>
                    <a:pt x="37228" y="3563"/>
                    <a:pt x="37228" y="3196"/>
                  </a:cubicBezTo>
                  <a:lnTo>
                    <a:pt x="37228" y="394"/>
                  </a:lnTo>
                  <a:cubicBezTo>
                    <a:pt x="37228" y="142"/>
                    <a:pt x="37118" y="1"/>
                    <a:pt x="369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6"/>
            <p:cNvSpPr/>
            <p:nvPr/>
          </p:nvSpPr>
          <p:spPr>
            <a:xfrm>
              <a:off x="3752025" y="1456025"/>
              <a:ext cx="54225" cy="61350"/>
            </a:xfrm>
            <a:custGeom>
              <a:avLst/>
              <a:gdLst/>
              <a:ahLst/>
              <a:cxnLst/>
              <a:rect l="l" t="t" r="r" b="b"/>
              <a:pathLst>
                <a:path w="2169" h="2454" extrusionOk="0">
                  <a:moveTo>
                    <a:pt x="1258" y="338"/>
                  </a:moveTo>
                  <a:cubicBezTo>
                    <a:pt x="1290" y="338"/>
                    <a:pt x="1312" y="352"/>
                    <a:pt x="1334" y="352"/>
                  </a:cubicBezTo>
                  <a:cubicBezTo>
                    <a:pt x="1435" y="486"/>
                    <a:pt x="1501" y="653"/>
                    <a:pt x="1501" y="819"/>
                  </a:cubicBezTo>
                  <a:cubicBezTo>
                    <a:pt x="1468" y="1320"/>
                    <a:pt x="1234" y="1787"/>
                    <a:pt x="834" y="2087"/>
                  </a:cubicBezTo>
                  <a:cubicBezTo>
                    <a:pt x="763" y="2111"/>
                    <a:pt x="693" y="2134"/>
                    <a:pt x="622" y="2134"/>
                  </a:cubicBezTo>
                  <a:cubicBezTo>
                    <a:pt x="593" y="2134"/>
                    <a:pt x="563" y="2130"/>
                    <a:pt x="534" y="2120"/>
                  </a:cubicBezTo>
                  <a:cubicBezTo>
                    <a:pt x="400" y="1987"/>
                    <a:pt x="334" y="1820"/>
                    <a:pt x="367" y="1653"/>
                  </a:cubicBezTo>
                  <a:cubicBezTo>
                    <a:pt x="367" y="1153"/>
                    <a:pt x="601" y="686"/>
                    <a:pt x="1001" y="419"/>
                  </a:cubicBezTo>
                  <a:cubicBezTo>
                    <a:pt x="1068" y="352"/>
                    <a:pt x="1134" y="352"/>
                    <a:pt x="1201" y="352"/>
                  </a:cubicBezTo>
                  <a:cubicBezTo>
                    <a:pt x="1223" y="341"/>
                    <a:pt x="1242" y="338"/>
                    <a:pt x="1258" y="338"/>
                  </a:cubicBezTo>
                  <a:close/>
                  <a:moveTo>
                    <a:pt x="1197" y="1"/>
                  </a:moveTo>
                  <a:cubicBezTo>
                    <a:pt x="1069" y="1"/>
                    <a:pt x="947" y="44"/>
                    <a:pt x="834" y="119"/>
                  </a:cubicBezTo>
                  <a:cubicBezTo>
                    <a:pt x="334" y="453"/>
                    <a:pt x="34" y="1020"/>
                    <a:pt x="0" y="1653"/>
                  </a:cubicBezTo>
                  <a:cubicBezTo>
                    <a:pt x="0" y="1954"/>
                    <a:pt x="100" y="2220"/>
                    <a:pt x="334" y="2387"/>
                  </a:cubicBezTo>
                  <a:cubicBezTo>
                    <a:pt x="434" y="2454"/>
                    <a:pt x="534" y="2454"/>
                    <a:pt x="601" y="2454"/>
                  </a:cubicBezTo>
                  <a:cubicBezTo>
                    <a:pt x="734" y="2454"/>
                    <a:pt x="867" y="2421"/>
                    <a:pt x="1001" y="2354"/>
                  </a:cubicBezTo>
                  <a:cubicBezTo>
                    <a:pt x="1168" y="2220"/>
                    <a:pt x="1334" y="2054"/>
                    <a:pt x="1468" y="1854"/>
                  </a:cubicBezTo>
                  <a:lnTo>
                    <a:pt x="1902" y="2187"/>
                  </a:lnTo>
                  <a:cubicBezTo>
                    <a:pt x="1902" y="2220"/>
                    <a:pt x="1935" y="2220"/>
                    <a:pt x="2002" y="2220"/>
                  </a:cubicBezTo>
                  <a:cubicBezTo>
                    <a:pt x="2035" y="2220"/>
                    <a:pt x="2102" y="2187"/>
                    <a:pt x="2135" y="2154"/>
                  </a:cubicBezTo>
                  <a:cubicBezTo>
                    <a:pt x="2168" y="2087"/>
                    <a:pt x="2168" y="1987"/>
                    <a:pt x="2102" y="1920"/>
                  </a:cubicBezTo>
                  <a:lnTo>
                    <a:pt x="1635" y="1587"/>
                  </a:lnTo>
                  <a:cubicBezTo>
                    <a:pt x="1768" y="1320"/>
                    <a:pt x="1801" y="1086"/>
                    <a:pt x="1835" y="819"/>
                  </a:cubicBezTo>
                  <a:cubicBezTo>
                    <a:pt x="1835" y="519"/>
                    <a:pt x="1701" y="252"/>
                    <a:pt x="1501" y="86"/>
                  </a:cubicBezTo>
                  <a:cubicBezTo>
                    <a:pt x="1399" y="27"/>
                    <a:pt x="1297" y="1"/>
                    <a:pt x="11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6"/>
            <p:cNvSpPr/>
            <p:nvPr/>
          </p:nvSpPr>
          <p:spPr>
            <a:xfrm>
              <a:off x="3842925" y="1431675"/>
              <a:ext cx="3350" cy="39850"/>
            </a:xfrm>
            <a:custGeom>
              <a:avLst/>
              <a:gdLst/>
              <a:ahLst/>
              <a:cxnLst/>
              <a:rect l="l" t="t" r="r" b="b"/>
              <a:pathLst>
                <a:path w="134" h="1594" extrusionOk="0">
                  <a:moveTo>
                    <a:pt x="104" y="1"/>
                  </a:moveTo>
                  <a:cubicBezTo>
                    <a:pt x="100" y="1"/>
                    <a:pt x="100" y="9"/>
                    <a:pt x="100" y="26"/>
                  </a:cubicBezTo>
                  <a:lnTo>
                    <a:pt x="33" y="59"/>
                  </a:lnTo>
                  <a:cubicBezTo>
                    <a:pt x="0" y="59"/>
                    <a:pt x="0" y="59"/>
                    <a:pt x="0" y="92"/>
                  </a:cubicBezTo>
                  <a:cubicBezTo>
                    <a:pt x="0" y="92"/>
                    <a:pt x="0" y="126"/>
                    <a:pt x="0" y="126"/>
                  </a:cubicBezTo>
                  <a:lnTo>
                    <a:pt x="0" y="1560"/>
                  </a:lnTo>
                  <a:cubicBezTo>
                    <a:pt x="0" y="1593"/>
                    <a:pt x="0" y="1593"/>
                    <a:pt x="0" y="1593"/>
                  </a:cubicBezTo>
                  <a:lnTo>
                    <a:pt x="33" y="1593"/>
                  </a:lnTo>
                  <a:lnTo>
                    <a:pt x="100" y="1560"/>
                  </a:lnTo>
                  <a:cubicBezTo>
                    <a:pt x="100" y="1527"/>
                    <a:pt x="100" y="1527"/>
                    <a:pt x="134" y="1527"/>
                  </a:cubicBezTo>
                  <a:cubicBezTo>
                    <a:pt x="134" y="1493"/>
                    <a:pt x="134" y="1460"/>
                    <a:pt x="134" y="1460"/>
                  </a:cubicBezTo>
                  <a:lnTo>
                    <a:pt x="134" y="59"/>
                  </a:lnTo>
                  <a:lnTo>
                    <a:pt x="134" y="26"/>
                  </a:lnTo>
                  <a:cubicBezTo>
                    <a:pt x="117" y="9"/>
                    <a:pt x="109" y="1"/>
                    <a:pt x="1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6"/>
            <p:cNvSpPr/>
            <p:nvPr/>
          </p:nvSpPr>
          <p:spPr>
            <a:xfrm>
              <a:off x="3853750" y="1428975"/>
              <a:ext cx="19200" cy="35875"/>
            </a:xfrm>
            <a:custGeom>
              <a:avLst/>
              <a:gdLst/>
              <a:ahLst/>
              <a:cxnLst/>
              <a:rect l="l" t="t" r="r" b="b"/>
              <a:pathLst>
                <a:path w="768" h="1435" extrusionOk="0">
                  <a:moveTo>
                    <a:pt x="534" y="0"/>
                  </a:moveTo>
                  <a:cubicBezTo>
                    <a:pt x="501" y="0"/>
                    <a:pt x="434" y="33"/>
                    <a:pt x="401" y="67"/>
                  </a:cubicBezTo>
                  <a:cubicBezTo>
                    <a:pt x="334" y="100"/>
                    <a:pt x="268" y="134"/>
                    <a:pt x="234" y="200"/>
                  </a:cubicBezTo>
                  <a:cubicBezTo>
                    <a:pt x="201" y="234"/>
                    <a:pt x="168" y="300"/>
                    <a:pt x="134" y="367"/>
                  </a:cubicBezTo>
                  <a:lnTo>
                    <a:pt x="134" y="300"/>
                  </a:lnTo>
                  <a:cubicBezTo>
                    <a:pt x="134" y="267"/>
                    <a:pt x="168" y="267"/>
                    <a:pt x="134" y="267"/>
                  </a:cubicBezTo>
                  <a:lnTo>
                    <a:pt x="101" y="267"/>
                  </a:lnTo>
                  <a:lnTo>
                    <a:pt x="67" y="300"/>
                  </a:lnTo>
                  <a:cubicBezTo>
                    <a:pt x="34" y="300"/>
                    <a:pt x="34" y="300"/>
                    <a:pt x="34" y="334"/>
                  </a:cubicBezTo>
                  <a:cubicBezTo>
                    <a:pt x="34" y="334"/>
                    <a:pt x="34" y="367"/>
                    <a:pt x="34" y="367"/>
                  </a:cubicBezTo>
                  <a:lnTo>
                    <a:pt x="34" y="1401"/>
                  </a:lnTo>
                  <a:cubicBezTo>
                    <a:pt x="1" y="1401"/>
                    <a:pt x="1" y="1401"/>
                    <a:pt x="34" y="1434"/>
                  </a:cubicBezTo>
                  <a:lnTo>
                    <a:pt x="67" y="1434"/>
                  </a:lnTo>
                  <a:lnTo>
                    <a:pt x="101" y="1401"/>
                  </a:lnTo>
                  <a:cubicBezTo>
                    <a:pt x="134" y="1401"/>
                    <a:pt x="134" y="1368"/>
                    <a:pt x="134" y="1368"/>
                  </a:cubicBezTo>
                  <a:cubicBezTo>
                    <a:pt x="134" y="1334"/>
                    <a:pt x="134" y="1334"/>
                    <a:pt x="134" y="1301"/>
                  </a:cubicBezTo>
                  <a:lnTo>
                    <a:pt x="134" y="734"/>
                  </a:lnTo>
                  <a:cubicBezTo>
                    <a:pt x="134" y="634"/>
                    <a:pt x="168" y="534"/>
                    <a:pt x="201" y="434"/>
                  </a:cubicBezTo>
                  <a:cubicBezTo>
                    <a:pt x="234" y="367"/>
                    <a:pt x="301" y="300"/>
                    <a:pt x="368" y="267"/>
                  </a:cubicBezTo>
                  <a:cubicBezTo>
                    <a:pt x="401" y="250"/>
                    <a:pt x="434" y="242"/>
                    <a:pt x="464" y="242"/>
                  </a:cubicBezTo>
                  <a:cubicBezTo>
                    <a:pt x="493" y="242"/>
                    <a:pt x="518" y="250"/>
                    <a:pt x="534" y="267"/>
                  </a:cubicBezTo>
                  <a:cubicBezTo>
                    <a:pt x="601" y="334"/>
                    <a:pt x="601" y="400"/>
                    <a:pt x="601" y="467"/>
                  </a:cubicBezTo>
                  <a:lnTo>
                    <a:pt x="601" y="1068"/>
                  </a:lnTo>
                  <a:cubicBezTo>
                    <a:pt x="601" y="1068"/>
                    <a:pt x="601" y="1068"/>
                    <a:pt x="601" y="1101"/>
                  </a:cubicBezTo>
                  <a:lnTo>
                    <a:pt x="635" y="1101"/>
                  </a:lnTo>
                  <a:lnTo>
                    <a:pt x="701" y="1068"/>
                  </a:lnTo>
                  <a:cubicBezTo>
                    <a:pt x="701" y="1034"/>
                    <a:pt x="735" y="1034"/>
                    <a:pt x="735" y="1034"/>
                  </a:cubicBezTo>
                  <a:cubicBezTo>
                    <a:pt x="735" y="1001"/>
                    <a:pt x="735" y="1001"/>
                    <a:pt x="735" y="967"/>
                  </a:cubicBezTo>
                  <a:lnTo>
                    <a:pt x="768" y="334"/>
                  </a:lnTo>
                  <a:cubicBezTo>
                    <a:pt x="768" y="267"/>
                    <a:pt x="735" y="200"/>
                    <a:pt x="735" y="134"/>
                  </a:cubicBezTo>
                  <a:cubicBezTo>
                    <a:pt x="701" y="100"/>
                    <a:pt x="701" y="67"/>
                    <a:pt x="668" y="33"/>
                  </a:cubicBezTo>
                  <a:cubicBezTo>
                    <a:pt x="635" y="0"/>
                    <a:pt x="568" y="0"/>
                    <a:pt x="5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6"/>
            <p:cNvSpPr/>
            <p:nvPr/>
          </p:nvSpPr>
          <p:spPr>
            <a:xfrm>
              <a:off x="3876275" y="1417300"/>
              <a:ext cx="17525" cy="33175"/>
            </a:xfrm>
            <a:custGeom>
              <a:avLst/>
              <a:gdLst/>
              <a:ahLst/>
              <a:cxnLst/>
              <a:rect l="l" t="t" r="r" b="b"/>
              <a:pathLst>
                <a:path w="701" h="1327" extrusionOk="0">
                  <a:moveTo>
                    <a:pt x="501" y="0"/>
                  </a:moveTo>
                  <a:cubicBezTo>
                    <a:pt x="434" y="33"/>
                    <a:pt x="401" y="33"/>
                    <a:pt x="334" y="67"/>
                  </a:cubicBezTo>
                  <a:cubicBezTo>
                    <a:pt x="301" y="100"/>
                    <a:pt x="234" y="134"/>
                    <a:pt x="201" y="167"/>
                  </a:cubicBezTo>
                  <a:cubicBezTo>
                    <a:pt x="167" y="200"/>
                    <a:pt x="134" y="267"/>
                    <a:pt x="100" y="300"/>
                  </a:cubicBezTo>
                  <a:cubicBezTo>
                    <a:pt x="67" y="367"/>
                    <a:pt x="67" y="400"/>
                    <a:pt x="34" y="434"/>
                  </a:cubicBezTo>
                  <a:cubicBezTo>
                    <a:pt x="34" y="500"/>
                    <a:pt x="34" y="534"/>
                    <a:pt x="34" y="601"/>
                  </a:cubicBezTo>
                  <a:cubicBezTo>
                    <a:pt x="34" y="634"/>
                    <a:pt x="67" y="701"/>
                    <a:pt x="100" y="767"/>
                  </a:cubicBezTo>
                  <a:lnTo>
                    <a:pt x="301" y="767"/>
                  </a:lnTo>
                  <a:lnTo>
                    <a:pt x="401" y="734"/>
                  </a:lnTo>
                  <a:cubicBezTo>
                    <a:pt x="417" y="717"/>
                    <a:pt x="434" y="709"/>
                    <a:pt x="451" y="709"/>
                  </a:cubicBezTo>
                  <a:cubicBezTo>
                    <a:pt x="467" y="709"/>
                    <a:pt x="484" y="717"/>
                    <a:pt x="501" y="734"/>
                  </a:cubicBezTo>
                  <a:cubicBezTo>
                    <a:pt x="501" y="717"/>
                    <a:pt x="509" y="709"/>
                    <a:pt x="522" y="709"/>
                  </a:cubicBezTo>
                  <a:cubicBezTo>
                    <a:pt x="534" y="709"/>
                    <a:pt x="551" y="717"/>
                    <a:pt x="567" y="734"/>
                  </a:cubicBezTo>
                  <a:cubicBezTo>
                    <a:pt x="567" y="734"/>
                    <a:pt x="567" y="767"/>
                    <a:pt x="567" y="801"/>
                  </a:cubicBezTo>
                  <a:cubicBezTo>
                    <a:pt x="534" y="834"/>
                    <a:pt x="534" y="867"/>
                    <a:pt x="501" y="867"/>
                  </a:cubicBezTo>
                  <a:cubicBezTo>
                    <a:pt x="501" y="901"/>
                    <a:pt x="467" y="934"/>
                    <a:pt x="467" y="967"/>
                  </a:cubicBezTo>
                  <a:cubicBezTo>
                    <a:pt x="434" y="967"/>
                    <a:pt x="434" y="1001"/>
                    <a:pt x="401" y="1034"/>
                  </a:cubicBezTo>
                  <a:cubicBezTo>
                    <a:pt x="367" y="1034"/>
                    <a:pt x="367" y="1068"/>
                    <a:pt x="334" y="1068"/>
                  </a:cubicBezTo>
                  <a:cubicBezTo>
                    <a:pt x="301" y="1101"/>
                    <a:pt x="267" y="1101"/>
                    <a:pt x="201" y="1134"/>
                  </a:cubicBezTo>
                  <a:cubicBezTo>
                    <a:pt x="167" y="1134"/>
                    <a:pt x="167" y="1101"/>
                    <a:pt x="134" y="1101"/>
                  </a:cubicBezTo>
                  <a:lnTo>
                    <a:pt x="100" y="1101"/>
                  </a:lnTo>
                  <a:lnTo>
                    <a:pt x="34" y="1134"/>
                  </a:lnTo>
                  <a:cubicBezTo>
                    <a:pt x="0" y="1134"/>
                    <a:pt x="0" y="1134"/>
                    <a:pt x="0" y="1168"/>
                  </a:cubicBezTo>
                  <a:cubicBezTo>
                    <a:pt x="0" y="1168"/>
                    <a:pt x="0" y="1201"/>
                    <a:pt x="0" y="1201"/>
                  </a:cubicBezTo>
                  <a:cubicBezTo>
                    <a:pt x="0" y="1234"/>
                    <a:pt x="0" y="1268"/>
                    <a:pt x="34" y="1268"/>
                  </a:cubicBezTo>
                  <a:cubicBezTo>
                    <a:pt x="34" y="1301"/>
                    <a:pt x="67" y="1301"/>
                    <a:pt x="100" y="1301"/>
                  </a:cubicBezTo>
                  <a:cubicBezTo>
                    <a:pt x="117" y="1318"/>
                    <a:pt x="134" y="1326"/>
                    <a:pt x="151" y="1326"/>
                  </a:cubicBezTo>
                  <a:cubicBezTo>
                    <a:pt x="167" y="1326"/>
                    <a:pt x="184" y="1318"/>
                    <a:pt x="201" y="1301"/>
                  </a:cubicBezTo>
                  <a:cubicBezTo>
                    <a:pt x="267" y="1301"/>
                    <a:pt x="301" y="1268"/>
                    <a:pt x="334" y="1268"/>
                  </a:cubicBezTo>
                  <a:cubicBezTo>
                    <a:pt x="401" y="1234"/>
                    <a:pt x="434" y="1201"/>
                    <a:pt x="501" y="1134"/>
                  </a:cubicBezTo>
                  <a:cubicBezTo>
                    <a:pt x="534" y="1101"/>
                    <a:pt x="567" y="1068"/>
                    <a:pt x="601" y="1001"/>
                  </a:cubicBezTo>
                  <a:cubicBezTo>
                    <a:pt x="634" y="967"/>
                    <a:pt x="634" y="901"/>
                    <a:pt x="668" y="867"/>
                  </a:cubicBezTo>
                  <a:cubicBezTo>
                    <a:pt x="668" y="834"/>
                    <a:pt x="701" y="767"/>
                    <a:pt x="701" y="734"/>
                  </a:cubicBezTo>
                  <a:cubicBezTo>
                    <a:pt x="701" y="701"/>
                    <a:pt x="701" y="667"/>
                    <a:pt x="701" y="634"/>
                  </a:cubicBezTo>
                  <a:cubicBezTo>
                    <a:pt x="668" y="601"/>
                    <a:pt x="668" y="567"/>
                    <a:pt x="634" y="567"/>
                  </a:cubicBezTo>
                  <a:cubicBezTo>
                    <a:pt x="634" y="534"/>
                    <a:pt x="601" y="534"/>
                    <a:pt x="567" y="534"/>
                  </a:cubicBezTo>
                  <a:cubicBezTo>
                    <a:pt x="551" y="517"/>
                    <a:pt x="526" y="509"/>
                    <a:pt x="501" y="509"/>
                  </a:cubicBezTo>
                  <a:cubicBezTo>
                    <a:pt x="476" y="509"/>
                    <a:pt x="451" y="517"/>
                    <a:pt x="434" y="534"/>
                  </a:cubicBezTo>
                  <a:lnTo>
                    <a:pt x="301" y="567"/>
                  </a:lnTo>
                  <a:lnTo>
                    <a:pt x="201" y="567"/>
                  </a:lnTo>
                  <a:cubicBezTo>
                    <a:pt x="201" y="534"/>
                    <a:pt x="201" y="500"/>
                    <a:pt x="201" y="500"/>
                  </a:cubicBezTo>
                  <a:cubicBezTo>
                    <a:pt x="201" y="434"/>
                    <a:pt x="201" y="400"/>
                    <a:pt x="234" y="367"/>
                  </a:cubicBezTo>
                  <a:cubicBezTo>
                    <a:pt x="267" y="334"/>
                    <a:pt x="301" y="300"/>
                    <a:pt x="367" y="267"/>
                  </a:cubicBezTo>
                  <a:cubicBezTo>
                    <a:pt x="401" y="234"/>
                    <a:pt x="434" y="234"/>
                    <a:pt x="467" y="234"/>
                  </a:cubicBezTo>
                  <a:cubicBezTo>
                    <a:pt x="479" y="222"/>
                    <a:pt x="490" y="219"/>
                    <a:pt x="500" y="219"/>
                  </a:cubicBezTo>
                  <a:cubicBezTo>
                    <a:pt x="519" y="219"/>
                    <a:pt x="534" y="234"/>
                    <a:pt x="534" y="234"/>
                  </a:cubicBezTo>
                  <a:lnTo>
                    <a:pt x="601" y="234"/>
                  </a:lnTo>
                  <a:lnTo>
                    <a:pt x="634" y="200"/>
                  </a:lnTo>
                  <a:cubicBezTo>
                    <a:pt x="668" y="200"/>
                    <a:pt x="668" y="200"/>
                    <a:pt x="668" y="167"/>
                  </a:cubicBezTo>
                  <a:cubicBezTo>
                    <a:pt x="668" y="167"/>
                    <a:pt x="668" y="134"/>
                    <a:pt x="668" y="134"/>
                  </a:cubicBezTo>
                  <a:cubicBezTo>
                    <a:pt x="668" y="100"/>
                    <a:pt x="668" y="67"/>
                    <a:pt x="634" y="67"/>
                  </a:cubicBezTo>
                  <a:cubicBezTo>
                    <a:pt x="634" y="33"/>
                    <a:pt x="601" y="33"/>
                    <a:pt x="6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6"/>
            <p:cNvSpPr/>
            <p:nvPr/>
          </p:nvSpPr>
          <p:spPr>
            <a:xfrm>
              <a:off x="3899625" y="1403125"/>
              <a:ext cx="18375" cy="45875"/>
            </a:xfrm>
            <a:custGeom>
              <a:avLst/>
              <a:gdLst/>
              <a:ahLst/>
              <a:cxnLst/>
              <a:rect l="l" t="t" r="r" b="b"/>
              <a:pathLst>
                <a:path w="735" h="1835" extrusionOk="0">
                  <a:moveTo>
                    <a:pt x="451" y="242"/>
                  </a:moveTo>
                  <a:cubicBezTo>
                    <a:pt x="476" y="242"/>
                    <a:pt x="501" y="250"/>
                    <a:pt x="534" y="267"/>
                  </a:cubicBezTo>
                  <a:cubicBezTo>
                    <a:pt x="567" y="300"/>
                    <a:pt x="601" y="400"/>
                    <a:pt x="601" y="467"/>
                  </a:cubicBezTo>
                  <a:cubicBezTo>
                    <a:pt x="601" y="500"/>
                    <a:pt x="601" y="534"/>
                    <a:pt x="601" y="600"/>
                  </a:cubicBezTo>
                  <a:cubicBezTo>
                    <a:pt x="601" y="701"/>
                    <a:pt x="567" y="801"/>
                    <a:pt x="534" y="867"/>
                  </a:cubicBezTo>
                  <a:cubicBezTo>
                    <a:pt x="501" y="967"/>
                    <a:pt x="434" y="1034"/>
                    <a:pt x="367" y="1067"/>
                  </a:cubicBezTo>
                  <a:cubicBezTo>
                    <a:pt x="334" y="1084"/>
                    <a:pt x="301" y="1092"/>
                    <a:pt x="267" y="1092"/>
                  </a:cubicBezTo>
                  <a:cubicBezTo>
                    <a:pt x="234" y="1092"/>
                    <a:pt x="201" y="1084"/>
                    <a:pt x="167" y="1067"/>
                  </a:cubicBezTo>
                  <a:cubicBezTo>
                    <a:pt x="134" y="1034"/>
                    <a:pt x="100" y="934"/>
                    <a:pt x="100" y="867"/>
                  </a:cubicBezTo>
                  <a:cubicBezTo>
                    <a:pt x="100" y="834"/>
                    <a:pt x="100" y="801"/>
                    <a:pt x="100" y="801"/>
                  </a:cubicBezTo>
                  <a:cubicBezTo>
                    <a:pt x="100" y="767"/>
                    <a:pt x="100" y="734"/>
                    <a:pt x="100" y="701"/>
                  </a:cubicBezTo>
                  <a:cubicBezTo>
                    <a:pt x="100" y="600"/>
                    <a:pt x="134" y="534"/>
                    <a:pt x="201" y="434"/>
                  </a:cubicBezTo>
                  <a:cubicBezTo>
                    <a:pt x="234" y="367"/>
                    <a:pt x="267" y="300"/>
                    <a:pt x="367" y="267"/>
                  </a:cubicBezTo>
                  <a:cubicBezTo>
                    <a:pt x="401" y="250"/>
                    <a:pt x="426" y="242"/>
                    <a:pt x="451" y="242"/>
                  </a:cubicBezTo>
                  <a:close/>
                  <a:moveTo>
                    <a:pt x="501" y="0"/>
                  </a:moveTo>
                  <a:cubicBezTo>
                    <a:pt x="467" y="0"/>
                    <a:pt x="401" y="33"/>
                    <a:pt x="367" y="67"/>
                  </a:cubicBezTo>
                  <a:cubicBezTo>
                    <a:pt x="301" y="100"/>
                    <a:pt x="234" y="133"/>
                    <a:pt x="201" y="200"/>
                  </a:cubicBezTo>
                  <a:cubicBezTo>
                    <a:pt x="167" y="234"/>
                    <a:pt x="134" y="300"/>
                    <a:pt x="100" y="334"/>
                  </a:cubicBezTo>
                  <a:lnTo>
                    <a:pt x="100" y="267"/>
                  </a:lnTo>
                  <a:cubicBezTo>
                    <a:pt x="134" y="267"/>
                    <a:pt x="134" y="267"/>
                    <a:pt x="100" y="234"/>
                  </a:cubicBezTo>
                  <a:lnTo>
                    <a:pt x="34" y="267"/>
                  </a:lnTo>
                  <a:cubicBezTo>
                    <a:pt x="0" y="300"/>
                    <a:pt x="0" y="300"/>
                    <a:pt x="0" y="300"/>
                  </a:cubicBezTo>
                  <a:cubicBezTo>
                    <a:pt x="0" y="334"/>
                    <a:pt x="0" y="334"/>
                    <a:pt x="0" y="367"/>
                  </a:cubicBezTo>
                  <a:lnTo>
                    <a:pt x="0" y="1801"/>
                  </a:lnTo>
                  <a:cubicBezTo>
                    <a:pt x="0" y="1801"/>
                    <a:pt x="0" y="1835"/>
                    <a:pt x="0" y="1835"/>
                  </a:cubicBezTo>
                  <a:lnTo>
                    <a:pt x="34" y="1835"/>
                  </a:lnTo>
                  <a:lnTo>
                    <a:pt x="100" y="1801"/>
                  </a:lnTo>
                  <a:cubicBezTo>
                    <a:pt x="100" y="1801"/>
                    <a:pt x="100" y="1768"/>
                    <a:pt x="100" y="1768"/>
                  </a:cubicBezTo>
                  <a:cubicBezTo>
                    <a:pt x="134" y="1768"/>
                    <a:pt x="134" y="1735"/>
                    <a:pt x="100" y="1735"/>
                  </a:cubicBezTo>
                  <a:lnTo>
                    <a:pt x="100" y="1234"/>
                  </a:lnTo>
                  <a:cubicBezTo>
                    <a:pt x="134" y="1268"/>
                    <a:pt x="167" y="1268"/>
                    <a:pt x="201" y="1301"/>
                  </a:cubicBezTo>
                  <a:cubicBezTo>
                    <a:pt x="267" y="1301"/>
                    <a:pt x="334" y="1268"/>
                    <a:pt x="367" y="1234"/>
                  </a:cubicBezTo>
                  <a:cubicBezTo>
                    <a:pt x="434" y="1201"/>
                    <a:pt x="467" y="1168"/>
                    <a:pt x="501" y="1101"/>
                  </a:cubicBezTo>
                  <a:cubicBezTo>
                    <a:pt x="567" y="1067"/>
                    <a:pt x="601" y="1001"/>
                    <a:pt x="634" y="934"/>
                  </a:cubicBezTo>
                  <a:cubicBezTo>
                    <a:pt x="668" y="867"/>
                    <a:pt x="701" y="801"/>
                    <a:pt x="701" y="734"/>
                  </a:cubicBezTo>
                  <a:cubicBezTo>
                    <a:pt x="734" y="667"/>
                    <a:pt x="734" y="567"/>
                    <a:pt x="734" y="500"/>
                  </a:cubicBezTo>
                  <a:cubicBezTo>
                    <a:pt x="734" y="434"/>
                    <a:pt x="734" y="400"/>
                    <a:pt x="734" y="367"/>
                  </a:cubicBezTo>
                  <a:cubicBezTo>
                    <a:pt x="734" y="300"/>
                    <a:pt x="734" y="234"/>
                    <a:pt x="701" y="167"/>
                  </a:cubicBezTo>
                  <a:cubicBezTo>
                    <a:pt x="701" y="100"/>
                    <a:pt x="668" y="67"/>
                    <a:pt x="634" y="33"/>
                  </a:cubicBezTo>
                  <a:cubicBezTo>
                    <a:pt x="601" y="0"/>
                    <a:pt x="567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6"/>
            <p:cNvSpPr/>
            <p:nvPr/>
          </p:nvSpPr>
          <p:spPr>
            <a:xfrm>
              <a:off x="3922150" y="1389775"/>
              <a:ext cx="19200" cy="32550"/>
            </a:xfrm>
            <a:custGeom>
              <a:avLst/>
              <a:gdLst/>
              <a:ahLst/>
              <a:cxnLst/>
              <a:rect l="l" t="t" r="r" b="b"/>
              <a:pathLst>
                <a:path w="768" h="1302" extrusionOk="0">
                  <a:moveTo>
                    <a:pt x="467" y="209"/>
                  </a:moveTo>
                  <a:cubicBezTo>
                    <a:pt x="500" y="209"/>
                    <a:pt x="534" y="217"/>
                    <a:pt x="567" y="234"/>
                  </a:cubicBezTo>
                  <a:cubicBezTo>
                    <a:pt x="600" y="267"/>
                    <a:pt x="634" y="334"/>
                    <a:pt x="600" y="401"/>
                  </a:cubicBezTo>
                  <a:lnTo>
                    <a:pt x="167" y="667"/>
                  </a:lnTo>
                  <a:cubicBezTo>
                    <a:pt x="167" y="634"/>
                    <a:pt x="167" y="567"/>
                    <a:pt x="167" y="534"/>
                  </a:cubicBezTo>
                  <a:cubicBezTo>
                    <a:pt x="167" y="501"/>
                    <a:pt x="200" y="467"/>
                    <a:pt x="234" y="401"/>
                  </a:cubicBezTo>
                  <a:cubicBezTo>
                    <a:pt x="234" y="367"/>
                    <a:pt x="267" y="334"/>
                    <a:pt x="300" y="301"/>
                  </a:cubicBezTo>
                  <a:cubicBezTo>
                    <a:pt x="334" y="267"/>
                    <a:pt x="334" y="267"/>
                    <a:pt x="367" y="234"/>
                  </a:cubicBezTo>
                  <a:cubicBezTo>
                    <a:pt x="400" y="217"/>
                    <a:pt x="434" y="209"/>
                    <a:pt x="467" y="209"/>
                  </a:cubicBezTo>
                  <a:close/>
                  <a:moveTo>
                    <a:pt x="534" y="0"/>
                  </a:moveTo>
                  <a:cubicBezTo>
                    <a:pt x="500" y="0"/>
                    <a:pt x="434" y="34"/>
                    <a:pt x="367" y="67"/>
                  </a:cubicBezTo>
                  <a:cubicBezTo>
                    <a:pt x="334" y="100"/>
                    <a:pt x="267" y="134"/>
                    <a:pt x="234" y="167"/>
                  </a:cubicBezTo>
                  <a:cubicBezTo>
                    <a:pt x="200" y="234"/>
                    <a:pt x="133" y="301"/>
                    <a:pt x="100" y="367"/>
                  </a:cubicBezTo>
                  <a:cubicBezTo>
                    <a:pt x="100" y="401"/>
                    <a:pt x="67" y="467"/>
                    <a:pt x="33" y="534"/>
                  </a:cubicBezTo>
                  <a:cubicBezTo>
                    <a:pt x="33" y="601"/>
                    <a:pt x="0" y="701"/>
                    <a:pt x="0" y="768"/>
                  </a:cubicBezTo>
                  <a:cubicBezTo>
                    <a:pt x="0" y="834"/>
                    <a:pt x="0" y="901"/>
                    <a:pt x="0" y="968"/>
                  </a:cubicBezTo>
                  <a:cubicBezTo>
                    <a:pt x="0" y="1034"/>
                    <a:pt x="33" y="1101"/>
                    <a:pt x="33" y="1168"/>
                  </a:cubicBezTo>
                  <a:cubicBezTo>
                    <a:pt x="67" y="1201"/>
                    <a:pt x="100" y="1235"/>
                    <a:pt x="133" y="1268"/>
                  </a:cubicBezTo>
                  <a:cubicBezTo>
                    <a:pt x="167" y="1301"/>
                    <a:pt x="200" y="1301"/>
                    <a:pt x="234" y="1301"/>
                  </a:cubicBezTo>
                  <a:cubicBezTo>
                    <a:pt x="300" y="1301"/>
                    <a:pt x="334" y="1301"/>
                    <a:pt x="367" y="1268"/>
                  </a:cubicBezTo>
                  <a:cubicBezTo>
                    <a:pt x="434" y="1235"/>
                    <a:pt x="500" y="1201"/>
                    <a:pt x="534" y="1134"/>
                  </a:cubicBezTo>
                  <a:cubicBezTo>
                    <a:pt x="567" y="1101"/>
                    <a:pt x="600" y="1068"/>
                    <a:pt x="634" y="1001"/>
                  </a:cubicBezTo>
                  <a:cubicBezTo>
                    <a:pt x="667" y="968"/>
                    <a:pt x="701" y="934"/>
                    <a:pt x="701" y="901"/>
                  </a:cubicBezTo>
                  <a:cubicBezTo>
                    <a:pt x="734" y="868"/>
                    <a:pt x="734" y="834"/>
                    <a:pt x="734" y="801"/>
                  </a:cubicBezTo>
                  <a:lnTo>
                    <a:pt x="734" y="768"/>
                  </a:lnTo>
                  <a:cubicBezTo>
                    <a:pt x="734" y="751"/>
                    <a:pt x="734" y="743"/>
                    <a:pt x="730" y="743"/>
                  </a:cubicBezTo>
                  <a:cubicBezTo>
                    <a:pt x="726" y="743"/>
                    <a:pt x="717" y="751"/>
                    <a:pt x="701" y="768"/>
                  </a:cubicBezTo>
                  <a:lnTo>
                    <a:pt x="634" y="768"/>
                  </a:lnTo>
                  <a:lnTo>
                    <a:pt x="600" y="834"/>
                  </a:lnTo>
                  <a:cubicBezTo>
                    <a:pt x="600" y="868"/>
                    <a:pt x="567" y="901"/>
                    <a:pt x="534" y="934"/>
                  </a:cubicBezTo>
                  <a:cubicBezTo>
                    <a:pt x="500" y="1001"/>
                    <a:pt x="434" y="1034"/>
                    <a:pt x="400" y="1068"/>
                  </a:cubicBezTo>
                  <a:cubicBezTo>
                    <a:pt x="367" y="1084"/>
                    <a:pt x="342" y="1093"/>
                    <a:pt x="317" y="1093"/>
                  </a:cubicBezTo>
                  <a:cubicBezTo>
                    <a:pt x="292" y="1093"/>
                    <a:pt x="267" y="1084"/>
                    <a:pt x="234" y="1068"/>
                  </a:cubicBezTo>
                  <a:cubicBezTo>
                    <a:pt x="200" y="1034"/>
                    <a:pt x="167" y="968"/>
                    <a:pt x="167" y="868"/>
                  </a:cubicBezTo>
                  <a:lnTo>
                    <a:pt x="734" y="534"/>
                  </a:lnTo>
                  <a:cubicBezTo>
                    <a:pt x="734" y="534"/>
                    <a:pt x="767" y="501"/>
                    <a:pt x="767" y="501"/>
                  </a:cubicBezTo>
                  <a:cubicBezTo>
                    <a:pt x="767" y="501"/>
                    <a:pt x="767" y="467"/>
                    <a:pt x="767" y="467"/>
                  </a:cubicBezTo>
                  <a:lnTo>
                    <a:pt x="767" y="401"/>
                  </a:lnTo>
                  <a:cubicBezTo>
                    <a:pt x="767" y="334"/>
                    <a:pt x="767" y="234"/>
                    <a:pt x="734" y="167"/>
                  </a:cubicBezTo>
                  <a:cubicBezTo>
                    <a:pt x="734" y="134"/>
                    <a:pt x="701" y="67"/>
                    <a:pt x="667" y="34"/>
                  </a:cubicBezTo>
                  <a:cubicBezTo>
                    <a:pt x="634" y="34"/>
                    <a:pt x="600" y="0"/>
                    <a:pt x="5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6"/>
            <p:cNvSpPr/>
            <p:nvPr/>
          </p:nvSpPr>
          <p:spPr>
            <a:xfrm>
              <a:off x="3944650" y="1376050"/>
              <a:ext cx="19200" cy="32100"/>
            </a:xfrm>
            <a:custGeom>
              <a:avLst/>
              <a:gdLst/>
              <a:ahLst/>
              <a:cxnLst/>
              <a:rect l="l" t="t" r="r" b="b"/>
              <a:pathLst>
                <a:path w="768" h="1284" extrusionOk="0">
                  <a:moveTo>
                    <a:pt x="591" y="1"/>
                  </a:moveTo>
                  <a:cubicBezTo>
                    <a:pt x="575" y="1"/>
                    <a:pt x="557" y="4"/>
                    <a:pt x="534" y="16"/>
                  </a:cubicBezTo>
                  <a:cubicBezTo>
                    <a:pt x="501" y="16"/>
                    <a:pt x="434" y="16"/>
                    <a:pt x="401" y="49"/>
                  </a:cubicBezTo>
                  <a:cubicBezTo>
                    <a:pt x="334" y="82"/>
                    <a:pt x="268" y="149"/>
                    <a:pt x="234" y="182"/>
                  </a:cubicBezTo>
                  <a:cubicBezTo>
                    <a:pt x="201" y="249"/>
                    <a:pt x="134" y="316"/>
                    <a:pt x="134" y="349"/>
                  </a:cubicBezTo>
                  <a:cubicBezTo>
                    <a:pt x="101" y="416"/>
                    <a:pt x="67" y="483"/>
                    <a:pt x="34" y="549"/>
                  </a:cubicBezTo>
                  <a:cubicBezTo>
                    <a:pt x="34" y="649"/>
                    <a:pt x="1" y="716"/>
                    <a:pt x="1" y="783"/>
                  </a:cubicBezTo>
                  <a:cubicBezTo>
                    <a:pt x="1" y="816"/>
                    <a:pt x="1" y="850"/>
                    <a:pt x="1" y="883"/>
                  </a:cubicBezTo>
                  <a:lnTo>
                    <a:pt x="1" y="950"/>
                  </a:lnTo>
                  <a:cubicBezTo>
                    <a:pt x="1" y="1016"/>
                    <a:pt x="34" y="1083"/>
                    <a:pt x="34" y="1150"/>
                  </a:cubicBezTo>
                  <a:cubicBezTo>
                    <a:pt x="67" y="1183"/>
                    <a:pt x="67" y="1216"/>
                    <a:pt x="101" y="1250"/>
                  </a:cubicBezTo>
                  <a:cubicBezTo>
                    <a:pt x="134" y="1283"/>
                    <a:pt x="201" y="1283"/>
                    <a:pt x="234" y="1283"/>
                  </a:cubicBezTo>
                  <a:cubicBezTo>
                    <a:pt x="301" y="1283"/>
                    <a:pt x="334" y="1283"/>
                    <a:pt x="401" y="1250"/>
                  </a:cubicBezTo>
                  <a:cubicBezTo>
                    <a:pt x="468" y="1216"/>
                    <a:pt x="501" y="1150"/>
                    <a:pt x="568" y="1116"/>
                  </a:cubicBezTo>
                  <a:cubicBezTo>
                    <a:pt x="601" y="1050"/>
                    <a:pt x="634" y="1016"/>
                    <a:pt x="668" y="950"/>
                  </a:cubicBezTo>
                  <a:cubicBezTo>
                    <a:pt x="701" y="916"/>
                    <a:pt x="735" y="850"/>
                    <a:pt x="735" y="783"/>
                  </a:cubicBezTo>
                  <a:cubicBezTo>
                    <a:pt x="768" y="749"/>
                    <a:pt x="768" y="716"/>
                    <a:pt x="768" y="683"/>
                  </a:cubicBezTo>
                  <a:cubicBezTo>
                    <a:pt x="768" y="649"/>
                    <a:pt x="768" y="649"/>
                    <a:pt x="768" y="649"/>
                  </a:cubicBezTo>
                  <a:lnTo>
                    <a:pt x="701" y="649"/>
                  </a:lnTo>
                  <a:cubicBezTo>
                    <a:pt x="668" y="683"/>
                    <a:pt x="668" y="683"/>
                    <a:pt x="668" y="683"/>
                  </a:cubicBezTo>
                  <a:cubicBezTo>
                    <a:pt x="634" y="716"/>
                    <a:pt x="634" y="716"/>
                    <a:pt x="634" y="749"/>
                  </a:cubicBezTo>
                  <a:cubicBezTo>
                    <a:pt x="601" y="883"/>
                    <a:pt x="501" y="983"/>
                    <a:pt x="401" y="1050"/>
                  </a:cubicBezTo>
                  <a:cubicBezTo>
                    <a:pt x="368" y="1083"/>
                    <a:pt x="368" y="1083"/>
                    <a:pt x="334" y="1083"/>
                  </a:cubicBezTo>
                  <a:lnTo>
                    <a:pt x="268" y="1083"/>
                  </a:lnTo>
                  <a:cubicBezTo>
                    <a:pt x="234" y="1050"/>
                    <a:pt x="201" y="1050"/>
                    <a:pt x="201" y="1016"/>
                  </a:cubicBezTo>
                  <a:cubicBezTo>
                    <a:pt x="167" y="983"/>
                    <a:pt x="167" y="916"/>
                    <a:pt x="167" y="883"/>
                  </a:cubicBezTo>
                  <a:cubicBezTo>
                    <a:pt x="167" y="816"/>
                    <a:pt x="167" y="749"/>
                    <a:pt x="167" y="716"/>
                  </a:cubicBezTo>
                  <a:cubicBezTo>
                    <a:pt x="167" y="649"/>
                    <a:pt x="167" y="583"/>
                    <a:pt x="201" y="549"/>
                  </a:cubicBezTo>
                  <a:cubicBezTo>
                    <a:pt x="201" y="483"/>
                    <a:pt x="234" y="449"/>
                    <a:pt x="234" y="416"/>
                  </a:cubicBezTo>
                  <a:cubicBezTo>
                    <a:pt x="268" y="383"/>
                    <a:pt x="301" y="349"/>
                    <a:pt x="334" y="316"/>
                  </a:cubicBezTo>
                  <a:cubicBezTo>
                    <a:pt x="334" y="282"/>
                    <a:pt x="368" y="249"/>
                    <a:pt x="401" y="249"/>
                  </a:cubicBezTo>
                  <a:cubicBezTo>
                    <a:pt x="434" y="216"/>
                    <a:pt x="501" y="216"/>
                    <a:pt x="534" y="216"/>
                  </a:cubicBezTo>
                  <a:cubicBezTo>
                    <a:pt x="601" y="216"/>
                    <a:pt x="634" y="249"/>
                    <a:pt x="634" y="282"/>
                  </a:cubicBezTo>
                  <a:cubicBezTo>
                    <a:pt x="634" y="282"/>
                    <a:pt x="634" y="316"/>
                    <a:pt x="634" y="316"/>
                  </a:cubicBezTo>
                  <a:lnTo>
                    <a:pt x="668" y="316"/>
                  </a:lnTo>
                  <a:lnTo>
                    <a:pt x="735" y="282"/>
                  </a:lnTo>
                  <a:cubicBezTo>
                    <a:pt x="735" y="282"/>
                    <a:pt x="768" y="282"/>
                    <a:pt x="768" y="249"/>
                  </a:cubicBezTo>
                  <a:cubicBezTo>
                    <a:pt x="768" y="249"/>
                    <a:pt x="768" y="216"/>
                    <a:pt x="768" y="216"/>
                  </a:cubicBezTo>
                  <a:cubicBezTo>
                    <a:pt x="768" y="182"/>
                    <a:pt x="768" y="149"/>
                    <a:pt x="735" y="116"/>
                  </a:cubicBezTo>
                  <a:cubicBezTo>
                    <a:pt x="735" y="82"/>
                    <a:pt x="701" y="49"/>
                    <a:pt x="668" y="16"/>
                  </a:cubicBezTo>
                  <a:cubicBezTo>
                    <a:pt x="646" y="16"/>
                    <a:pt x="623" y="1"/>
                    <a:pt x="59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6"/>
            <p:cNvSpPr/>
            <p:nvPr/>
          </p:nvSpPr>
          <p:spPr>
            <a:xfrm>
              <a:off x="3967175" y="1357450"/>
              <a:ext cx="14200" cy="36925"/>
            </a:xfrm>
            <a:custGeom>
              <a:avLst/>
              <a:gdLst/>
              <a:ahLst/>
              <a:cxnLst/>
              <a:rect l="l" t="t" r="r" b="b"/>
              <a:pathLst>
                <a:path w="568" h="1477" extrusionOk="0">
                  <a:moveTo>
                    <a:pt x="251" y="1"/>
                  </a:moveTo>
                  <a:cubicBezTo>
                    <a:pt x="242" y="1"/>
                    <a:pt x="234" y="9"/>
                    <a:pt x="234" y="26"/>
                  </a:cubicBezTo>
                  <a:lnTo>
                    <a:pt x="167" y="59"/>
                  </a:lnTo>
                  <a:cubicBezTo>
                    <a:pt x="167" y="59"/>
                    <a:pt x="134" y="59"/>
                    <a:pt x="134" y="92"/>
                  </a:cubicBezTo>
                  <a:cubicBezTo>
                    <a:pt x="134" y="92"/>
                    <a:pt x="134" y="126"/>
                    <a:pt x="134" y="126"/>
                  </a:cubicBezTo>
                  <a:lnTo>
                    <a:pt x="134" y="493"/>
                  </a:lnTo>
                  <a:lnTo>
                    <a:pt x="34" y="559"/>
                  </a:lnTo>
                  <a:cubicBezTo>
                    <a:pt x="0" y="559"/>
                    <a:pt x="0" y="593"/>
                    <a:pt x="0" y="593"/>
                  </a:cubicBezTo>
                  <a:cubicBezTo>
                    <a:pt x="0" y="626"/>
                    <a:pt x="0" y="626"/>
                    <a:pt x="0" y="660"/>
                  </a:cubicBezTo>
                  <a:lnTo>
                    <a:pt x="0" y="726"/>
                  </a:lnTo>
                  <a:lnTo>
                    <a:pt x="0" y="760"/>
                  </a:lnTo>
                  <a:lnTo>
                    <a:pt x="34" y="760"/>
                  </a:lnTo>
                  <a:lnTo>
                    <a:pt x="134" y="693"/>
                  </a:lnTo>
                  <a:lnTo>
                    <a:pt x="134" y="1193"/>
                  </a:lnTo>
                  <a:cubicBezTo>
                    <a:pt x="134" y="1293"/>
                    <a:pt x="167" y="1360"/>
                    <a:pt x="200" y="1427"/>
                  </a:cubicBezTo>
                  <a:cubicBezTo>
                    <a:pt x="234" y="1460"/>
                    <a:pt x="267" y="1477"/>
                    <a:pt x="301" y="1477"/>
                  </a:cubicBezTo>
                  <a:cubicBezTo>
                    <a:pt x="334" y="1477"/>
                    <a:pt x="367" y="1460"/>
                    <a:pt x="401" y="1427"/>
                  </a:cubicBezTo>
                  <a:lnTo>
                    <a:pt x="534" y="1393"/>
                  </a:lnTo>
                  <a:cubicBezTo>
                    <a:pt x="534" y="1360"/>
                    <a:pt x="534" y="1360"/>
                    <a:pt x="567" y="1327"/>
                  </a:cubicBezTo>
                  <a:cubicBezTo>
                    <a:pt x="567" y="1327"/>
                    <a:pt x="567" y="1293"/>
                    <a:pt x="567" y="1293"/>
                  </a:cubicBezTo>
                  <a:lnTo>
                    <a:pt x="567" y="1227"/>
                  </a:lnTo>
                  <a:lnTo>
                    <a:pt x="567" y="1193"/>
                  </a:lnTo>
                  <a:lnTo>
                    <a:pt x="534" y="1193"/>
                  </a:lnTo>
                  <a:lnTo>
                    <a:pt x="434" y="1227"/>
                  </a:lnTo>
                  <a:cubicBezTo>
                    <a:pt x="401" y="1260"/>
                    <a:pt x="401" y="1260"/>
                    <a:pt x="367" y="1260"/>
                  </a:cubicBezTo>
                  <a:lnTo>
                    <a:pt x="334" y="1260"/>
                  </a:lnTo>
                  <a:cubicBezTo>
                    <a:pt x="301" y="1260"/>
                    <a:pt x="301" y="1227"/>
                    <a:pt x="301" y="1227"/>
                  </a:cubicBezTo>
                  <a:cubicBezTo>
                    <a:pt x="301" y="1193"/>
                    <a:pt x="301" y="1160"/>
                    <a:pt x="301" y="1127"/>
                  </a:cubicBezTo>
                  <a:lnTo>
                    <a:pt x="267" y="593"/>
                  </a:lnTo>
                  <a:lnTo>
                    <a:pt x="467" y="493"/>
                  </a:lnTo>
                  <a:cubicBezTo>
                    <a:pt x="501" y="459"/>
                    <a:pt x="501" y="459"/>
                    <a:pt x="501" y="426"/>
                  </a:cubicBezTo>
                  <a:cubicBezTo>
                    <a:pt x="501" y="426"/>
                    <a:pt x="501" y="393"/>
                    <a:pt x="501" y="393"/>
                  </a:cubicBezTo>
                  <a:lnTo>
                    <a:pt x="501" y="326"/>
                  </a:lnTo>
                  <a:cubicBezTo>
                    <a:pt x="501" y="326"/>
                    <a:pt x="501" y="293"/>
                    <a:pt x="501" y="293"/>
                  </a:cubicBezTo>
                  <a:lnTo>
                    <a:pt x="467" y="293"/>
                  </a:lnTo>
                  <a:lnTo>
                    <a:pt x="267" y="393"/>
                  </a:lnTo>
                  <a:lnTo>
                    <a:pt x="267" y="59"/>
                  </a:lnTo>
                  <a:lnTo>
                    <a:pt x="267" y="26"/>
                  </a:lnTo>
                  <a:cubicBezTo>
                    <a:pt x="267" y="9"/>
                    <a:pt x="259" y="1"/>
                    <a:pt x="2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6"/>
            <p:cNvSpPr/>
            <p:nvPr/>
          </p:nvSpPr>
          <p:spPr>
            <a:xfrm>
              <a:off x="3993850" y="1348275"/>
              <a:ext cx="19200" cy="33175"/>
            </a:xfrm>
            <a:custGeom>
              <a:avLst/>
              <a:gdLst/>
              <a:ahLst/>
              <a:cxnLst/>
              <a:rect l="l" t="t" r="r" b="b"/>
              <a:pathLst>
                <a:path w="768" h="1327" extrusionOk="0">
                  <a:moveTo>
                    <a:pt x="568" y="560"/>
                  </a:moveTo>
                  <a:lnTo>
                    <a:pt x="568" y="626"/>
                  </a:lnTo>
                  <a:cubicBezTo>
                    <a:pt x="568" y="660"/>
                    <a:pt x="568" y="726"/>
                    <a:pt x="568" y="760"/>
                  </a:cubicBezTo>
                  <a:cubicBezTo>
                    <a:pt x="568" y="826"/>
                    <a:pt x="534" y="860"/>
                    <a:pt x="501" y="893"/>
                  </a:cubicBezTo>
                  <a:cubicBezTo>
                    <a:pt x="501" y="926"/>
                    <a:pt x="468" y="993"/>
                    <a:pt x="434" y="1027"/>
                  </a:cubicBezTo>
                  <a:cubicBezTo>
                    <a:pt x="401" y="1060"/>
                    <a:pt x="368" y="1093"/>
                    <a:pt x="334" y="1093"/>
                  </a:cubicBezTo>
                  <a:lnTo>
                    <a:pt x="301" y="1093"/>
                  </a:lnTo>
                  <a:cubicBezTo>
                    <a:pt x="268" y="1127"/>
                    <a:pt x="234" y="1127"/>
                    <a:pt x="234" y="1127"/>
                  </a:cubicBezTo>
                  <a:lnTo>
                    <a:pt x="168" y="1127"/>
                  </a:lnTo>
                  <a:cubicBezTo>
                    <a:pt x="168" y="1127"/>
                    <a:pt x="168" y="1093"/>
                    <a:pt x="168" y="1093"/>
                  </a:cubicBezTo>
                  <a:cubicBezTo>
                    <a:pt x="134" y="1060"/>
                    <a:pt x="134" y="1060"/>
                    <a:pt x="168" y="1060"/>
                  </a:cubicBezTo>
                  <a:cubicBezTo>
                    <a:pt x="168" y="993"/>
                    <a:pt x="168" y="926"/>
                    <a:pt x="201" y="893"/>
                  </a:cubicBezTo>
                  <a:cubicBezTo>
                    <a:pt x="268" y="826"/>
                    <a:pt x="301" y="760"/>
                    <a:pt x="368" y="726"/>
                  </a:cubicBezTo>
                  <a:lnTo>
                    <a:pt x="568" y="560"/>
                  </a:lnTo>
                  <a:close/>
                  <a:moveTo>
                    <a:pt x="618" y="1"/>
                  </a:moveTo>
                  <a:cubicBezTo>
                    <a:pt x="601" y="1"/>
                    <a:pt x="585" y="9"/>
                    <a:pt x="568" y="26"/>
                  </a:cubicBezTo>
                  <a:cubicBezTo>
                    <a:pt x="501" y="26"/>
                    <a:pt x="468" y="26"/>
                    <a:pt x="434" y="59"/>
                  </a:cubicBezTo>
                  <a:cubicBezTo>
                    <a:pt x="368" y="93"/>
                    <a:pt x="334" y="126"/>
                    <a:pt x="301" y="159"/>
                  </a:cubicBezTo>
                  <a:cubicBezTo>
                    <a:pt x="268" y="193"/>
                    <a:pt x="234" y="226"/>
                    <a:pt x="201" y="293"/>
                  </a:cubicBezTo>
                  <a:cubicBezTo>
                    <a:pt x="168" y="326"/>
                    <a:pt x="168" y="359"/>
                    <a:pt x="134" y="426"/>
                  </a:cubicBezTo>
                  <a:cubicBezTo>
                    <a:pt x="134" y="459"/>
                    <a:pt x="101" y="493"/>
                    <a:pt x="101" y="526"/>
                  </a:cubicBezTo>
                  <a:cubicBezTo>
                    <a:pt x="101" y="560"/>
                    <a:pt x="67" y="560"/>
                    <a:pt x="101" y="560"/>
                  </a:cubicBezTo>
                  <a:lnTo>
                    <a:pt x="134" y="560"/>
                  </a:lnTo>
                  <a:lnTo>
                    <a:pt x="201" y="526"/>
                  </a:lnTo>
                  <a:lnTo>
                    <a:pt x="234" y="493"/>
                  </a:lnTo>
                  <a:lnTo>
                    <a:pt x="234" y="459"/>
                  </a:lnTo>
                  <a:cubicBezTo>
                    <a:pt x="234" y="426"/>
                    <a:pt x="268" y="393"/>
                    <a:pt x="301" y="359"/>
                  </a:cubicBezTo>
                  <a:cubicBezTo>
                    <a:pt x="301" y="326"/>
                    <a:pt x="334" y="293"/>
                    <a:pt x="401" y="259"/>
                  </a:cubicBezTo>
                  <a:cubicBezTo>
                    <a:pt x="434" y="226"/>
                    <a:pt x="468" y="226"/>
                    <a:pt x="534" y="226"/>
                  </a:cubicBezTo>
                  <a:cubicBezTo>
                    <a:pt x="601" y="259"/>
                    <a:pt x="601" y="293"/>
                    <a:pt x="601" y="359"/>
                  </a:cubicBezTo>
                  <a:lnTo>
                    <a:pt x="601" y="393"/>
                  </a:lnTo>
                  <a:lnTo>
                    <a:pt x="368" y="593"/>
                  </a:lnTo>
                  <a:lnTo>
                    <a:pt x="234" y="693"/>
                  </a:lnTo>
                  <a:cubicBezTo>
                    <a:pt x="168" y="726"/>
                    <a:pt x="134" y="793"/>
                    <a:pt x="134" y="826"/>
                  </a:cubicBezTo>
                  <a:cubicBezTo>
                    <a:pt x="101" y="893"/>
                    <a:pt x="67" y="926"/>
                    <a:pt x="34" y="993"/>
                  </a:cubicBezTo>
                  <a:cubicBezTo>
                    <a:pt x="34" y="1027"/>
                    <a:pt x="1" y="1093"/>
                    <a:pt x="34" y="1160"/>
                  </a:cubicBezTo>
                  <a:cubicBezTo>
                    <a:pt x="34" y="1193"/>
                    <a:pt x="67" y="1227"/>
                    <a:pt x="101" y="1260"/>
                  </a:cubicBezTo>
                  <a:cubicBezTo>
                    <a:pt x="101" y="1293"/>
                    <a:pt x="134" y="1293"/>
                    <a:pt x="168" y="1327"/>
                  </a:cubicBezTo>
                  <a:lnTo>
                    <a:pt x="234" y="1327"/>
                  </a:lnTo>
                  <a:cubicBezTo>
                    <a:pt x="301" y="1327"/>
                    <a:pt x="334" y="1293"/>
                    <a:pt x="368" y="1260"/>
                  </a:cubicBezTo>
                  <a:lnTo>
                    <a:pt x="434" y="1227"/>
                  </a:lnTo>
                  <a:lnTo>
                    <a:pt x="534" y="1127"/>
                  </a:lnTo>
                  <a:cubicBezTo>
                    <a:pt x="568" y="1127"/>
                    <a:pt x="568" y="1093"/>
                    <a:pt x="601" y="1027"/>
                  </a:cubicBezTo>
                  <a:cubicBezTo>
                    <a:pt x="601" y="1027"/>
                    <a:pt x="635" y="993"/>
                    <a:pt x="635" y="960"/>
                  </a:cubicBezTo>
                  <a:lnTo>
                    <a:pt x="635" y="1027"/>
                  </a:lnTo>
                  <a:cubicBezTo>
                    <a:pt x="635" y="1060"/>
                    <a:pt x="635" y="1060"/>
                    <a:pt x="635" y="1060"/>
                  </a:cubicBezTo>
                  <a:lnTo>
                    <a:pt x="668" y="1060"/>
                  </a:lnTo>
                  <a:lnTo>
                    <a:pt x="735" y="1027"/>
                  </a:lnTo>
                  <a:cubicBezTo>
                    <a:pt x="768" y="1027"/>
                    <a:pt x="768" y="1027"/>
                    <a:pt x="768" y="993"/>
                  </a:cubicBezTo>
                  <a:cubicBezTo>
                    <a:pt x="768" y="993"/>
                    <a:pt x="768" y="960"/>
                    <a:pt x="768" y="960"/>
                  </a:cubicBezTo>
                  <a:lnTo>
                    <a:pt x="768" y="293"/>
                  </a:lnTo>
                  <a:cubicBezTo>
                    <a:pt x="768" y="226"/>
                    <a:pt x="768" y="159"/>
                    <a:pt x="735" y="93"/>
                  </a:cubicBezTo>
                  <a:cubicBezTo>
                    <a:pt x="735" y="59"/>
                    <a:pt x="701" y="26"/>
                    <a:pt x="668" y="26"/>
                  </a:cubicBezTo>
                  <a:cubicBezTo>
                    <a:pt x="651" y="9"/>
                    <a:pt x="635" y="1"/>
                    <a:pt x="6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6"/>
            <p:cNvSpPr/>
            <p:nvPr/>
          </p:nvSpPr>
          <p:spPr>
            <a:xfrm>
              <a:off x="4018875" y="1334725"/>
              <a:ext cx="18375" cy="35050"/>
            </a:xfrm>
            <a:custGeom>
              <a:avLst/>
              <a:gdLst/>
              <a:ahLst/>
              <a:cxnLst/>
              <a:rect l="l" t="t" r="r" b="b"/>
              <a:pathLst>
                <a:path w="735" h="1402" extrusionOk="0">
                  <a:moveTo>
                    <a:pt x="534" y="1"/>
                  </a:moveTo>
                  <a:cubicBezTo>
                    <a:pt x="467" y="1"/>
                    <a:pt x="434" y="1"/>
                    <a:pt x="401" y="34"/>
                  </a:cubicBezTo>
                  <a:cubicBezTo>
                    <a:pt x="334" y="67"/>
                    <a:pt x="267" y="134"/>
                    <a:pt x="234" y="168"/>
                  </a:cubicBezTo>
                  <a:cubicBezTo>
                    <a:pt x="201" y="234"/>
                    <a:pt x="167" y="268"/>
                    <a:pt x="134" y="334"/>
                  </a:cubicBezTo>
                  <a:lnTo>
                    <a:pt x="134" y="234"/>
                  </a:lnTo>
                  <a:lnTo>
                    <a:pt x="134" y="201"/>
                  </a:lnTo>
                  <a:lnTo>
                    <a:pt x="101" y="201"/>
                  </a:lnTo>
                  <a:lnTo>
                    <a:pt x="34" y="234"/>
                  </a:lnTo>
                  <a:cubicBezTo>
                    <a:pt x="34" y="268"/>
                    <a:pt x="34" y="268"/>
                    <a:pt x="0" y="301"/>
                  </a:cubicBezTo>
                  <a:cubicBezTo>
                    <a:pt x="0" y="301"/>
                    <a:pt x="0" y="334"/>
                    <a:pt x="0" y="334"/>
                  </a:cubicBezTo>
                  <a:lnTo>
                    <a:pt x="0" y="1368"/>
                  </a:lnTo>
                  <a:cubicBezTo>
                    <a:pt x="0" y="1368"/>
                    <a:pt x="0" y="1368"/>
                    <a:pt x="0" y="1402"/>
                  </a:cubicBezTo>
                  <a:lnTo>
                    <a:pt x="34" y="1402"/>
                  </a:lnTo>
                  <a:lnTo>
                    <a:pt x="101" y="1368"/>
                  </a:lnTo>
                  <a:cubicBezTo>
                    <a:pt x="134" y="1335"/>
                    <a:pt x="134" y="1335"/>
                    <a:pt x="134" y="1335"/>
                  </a:cubicBezTo>
                  <a:cubicBezTo>
                    <a:pt x="134" y="1302"/>
                    <a:pt x="134" y="1268"/>
                    <a:pt x="134" y="1268"/>
                  </a:cubicBezTo>
                  <a:lnTo>
                    <a:pt x="134" y="701"/>
                  </a:lnTo>
                  <a:cubicBezTo>
                    <a:pt x="134" y="601"/>
                    <a:pt x="167" y="501"/>
                    <a:pt x="201" y="401"/>
                  </a:cubicBezTo>
                  <a:cubicBezTo>
                    <a:pt x="234" y="334"/>
                    <a:pt x="301" y="268"/>
                    <a:pt x="367" y="234"/>
                  </a:cubicBezTo>
                  <a:cubicBezTo>
                    <a:pt x="401" y="218"/>
                    <a:pt x="434" y="209"/>
                    <a:pt x="463" y="209"/>
                  </a:cubicBezTo>
                  <a:cubicBezTo>
                    <a:pt x="492" y="209"/>
                    <a:pt x="518" y="218"/>
                    <a:pt x="534" y="234"/>
                  </a:cubicBezTo>
                  <a:cubicBezTo>
                    <a:pt x="601" y="268"/>
                    <a:pt x="601" y="368"/>
                    <a:pt x="601" y="434"/>
                  </a:cubicBezTo>
                  <a:lnTo>
                    <a:pt x="601" y="1035"/>
                  </a:lnTo>
                  <a:lnTo>
                    <a:pt x="601" y="1068"/>
                  </a:lnTo>
                  <a:lnTo>
                    <a:pt x="634" y="1068"/>
                  </a:lnTo>
                  <a:lnTo>
                    <a:pt x="701" y="1035"/>
                  </a:lnTo>
                  <a:cubicBezTo>
                    <a:pt x="701" y="1001"/>
                    <a:pt x="701" y="1001"/>
                    <a:pt x="734" y="968"/>
                  </a:cubicBezTo>
                  <a:cubicBezTo>
                    <a:pt x="734" y="968"/>
                    <a:pt x="734" y="935"/>
                    <a:pt x="734" y="935"/>
                  </a:cubicBezTo>
                  <a:lnTo>
                    <a:pt x="734" y="334"/>
                  </a:lnTo>
                  <a:cubicBezTo>
                    <a:pt x="734" y="268"/>
                    <a:pt x="734" y="201"/>
                    <a:pt x="734" y="134"/>
                  </a:cubicBezTo>
                  <a:cubicBezTo>
                    <a:pt x="701" y="101"/>
                    <a:pt x="668" y="34"/>
                    <a:pt x="634" y="34"/>
                  </a:cubicBezTo>
                  <a:cubicBezTo>
                    <a:pt x="601" y="1"/>
                    <a:pt x="568" y="1"/>
                    <a:pt x="5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6"/>
            <p:cNvSpPr/>
            <p:nvPr/>
          </p:nvSpPr>
          <p:spPr>
            <a:xfrm>
              <a:off x="4041400" y="1318875"/>
              <a:ext cx="19200" cy="45900"/>
            </a:xfrm>
            <a:custGeom>
              <a:avLst/>
              <a:gdLst/>
              <a:ahLst/>
              <a:cxnLst/>
              <a:rect l="l" t="t" r="r" b="b"/>
              <a:pathLst>
                <a:path w="768" h="1836" extrusionOk="0">
                  <a:moveTo>
                    <a:pt x="734" y="1"/>
                  </a:moveTo>
                  <a:lnTo>
                    <a:pt x="667" y="34"/>
                  </a:lnTo>
                  <a:cubicBezTo>
                    <a:pt x="634" y="34"/>
                    <a:pt x="634" y="34"/>
                    <a:pt x="634" y="68"/>
                  </a:cubicBezTo>
                  <a:cubicBezTo>
                    <a:pt x="634" y="68"/>
                    <a:pt x="634" y="101"/>
                    <a:pt x="634" y="101"/>
                  </a:cubicBezTo>
                  <a:lnTo>
                    <a:pt x="367" y="1002"/>
                  </a:lnTo>
                  <a:lnTo>
                    <a:pt x="100" y="401"/>
                  </a:lnTo>
                  <a:cubicBezTo>
                    <a:pt x="100" y="368"/>
                    <a:pt x="134" y="368"/>
                    <a:pt x="100" y="368"/>
                  </a:cubicBezTo>
                  <a:lnTo>
                    <a:pt x="33" y="401"/>
                  </a:lnTo>
                  <a:cubicBezTo>
                    <a:pt x="0" y="435"/>
                    <a:pt x="0" y="435"/>
                    <a:pt x="0" y="435"/>
                  </a:cubicBezTo>
                  <a:cubicBezTo>
                    <a:pt x="0" y="468"/>
                    <a:pt x="0" y="468"/>
                    <a:pt x="0" y="501"/>
                  </a:cubicBezTo>
                  <a:lnTo>
                    <a:pt x="300" y="1269"/>
                  </a:lnTo>
                  <a:lnTo>
                    <a:pt x="167" y="1802"/>
                  </a:lnTo>
                  <a:cubicBezTo>
                    <a:pt x="134" y="1836"/>
                    <a:pt x="134" y="1836"/>
                    <a:pt x="167" y="1836"/>
                  </a:cubicBezTo>
                  <a:lnTo>
                    <a:pt x="267" y="1802"/>
                  </a:lnTo>
                  <a:cubicBezTo>
                    <a:pt x="267" y="1802"/>
                    <a:pt x="267" y="1769"/>
                    <a:pt x="300" y="1769"/>
                  </a:cubicBezTo>
                  <a:lnTo>
                    <a:pt x="300" y="1736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6"/>
            <p:cNvSpPr/>
            <p:nvPr/>
          </p:nvSpPr>
          <p:spPr>
            <a:xfrm>
              <a:off x="4073925" y="1287200"/>
              <a:ext cx="22525" cy="46725"/>
            </a:xfrm>
            <a:custGeom>
              <a:avLst/>
              <a:gdLst/>
              <a:ahLst/>
              <a:cxnLst/>
              <a:rect l="l" t="t" r="r" b="b"/>
              <a:pathLst>
                <a:path w="901" h="1869" extrusionOk="0">
                  <a:moveTo>
                    <a:pt x="867" y="0"/>
                  </a:moveTo>
                  <a:lnTo>
                    <a:pt x="734" y="67"/>
                  </a:lnTo>
                  <a:cubicBezTo>
                    <a:pt x="734" y="67"/>
                    <a:pt x="701" y="100"/>
                    <a:pt x="701" y="100"/>
                  </a:cubicBezTo>
                  <a:cubicBezTo>
                    <a:pt x="701" y="100"/>
                    <a:pt x="701" y="134"/>
                    <a:pt x="701" y="167"/>
                  </a:cubicBezTo>
                  <a:lnTo>
                    <a:pt x="701" y="1034"/>
                  </a:lnTo>
                  <a:cubicBezTo>
                    <a:pt x="701" y="1168"/>
                    <a:pt x="667" y="1301"/>
                    <a:pt x="634" y="1401"/>
                  </a:cubicBezTo>
                  <a:cubicBezTo>
                    <a:pt x="567" y="1501"/>
                    <a:pt x="500" y="1602"/>
                    <a:pt x="434" y="1635"/>
                  </a:cubicBezTo>
                  <a:cubicBezTo>
                    <a:pt x="384" y="1652"/>
                    <a:pt x="342" y="1660"/>
                    <a:pt x="304" y="1660"/>
                  </a:cubicBezTo>
                  <a:cubicBezTo>
                    <a:pt x="267" y="1660"/>
                    <a:pt x="234" y="1652"/>
                    <a:pt x="200" y="1635"/>
                  </a:cubicBezTo>
                  <a:cubicBezTo>
                    <a:pt x="133" y="1568"/>
                    <a:pt x="100" y="1468"/>
                    <a:pt x="133" y="1368"/>
                  </a:cubicBezTo>
                  <a:lnTo>
                    <a:pt x="133" y="467"/>
                  </a:lnTo>
                  <a:lnTo>
                    <a:pt x="133" y="434"/>
                  </a:lnTo>
                  <a:lnTo>
                    <a:pt x="100" y="434"/>
                  </a:lnTo>
                  <a:lnTo>
                    <a:pt x="33" y="501"/>
                  </a:lnTo>
                  <a:cubicBezTo>
                    <a:pt x="0" y="501"/>
                    <a:pt x="0" y="501"/>
                    <a:pt x="0" y="534"/>
                  </a:cubicBezTo>
                  <a:cubicBezTo>
                    <a:pt x="0" y="534"/>
                    <a:pt x="0" y="567"/>
                    <a:pt x="0" y="567"/>
                  </a:cubicBezTo>
                  <a:lnTo>
                    <a:pt x="0" y="1435"/>
                  </a:lnTo>
                  <a:cubicBezTo>
                    <a:pt x="0" y="1501"/>
                    <a:pt x="0" y="1602"/>
                    <a:pt x="33" y="1668"/>
                  </a:cubicBezTo>
                  <a:cubicBezTo>
                    <a:pt x="33" y="1735"/>
                    <a:pt x="67" y="1768"/>
                    <a:pt x="100" y="1802"/>
                  </a:cubicBezTo>
                  <a:cubicBezTo>
                    <a:pt x="133" y="1868"/>
                    <a:pt x="200" y="1868"/>
                    <a:pt x="234" y="1868"/>
                  </a:cubicBezTo>
                  <a:cubicBezTo>
                    <a:pt x="300" y="1868"/>
                    <a:pt x="367" y="1835"/>
                    <a:pt x="434" y="1802"/>
                  </a:cubicBezTo>
                  <a:cubicBezTo>
                    <a:pt x="500" y="1768"/>
                    <a:pt x="600" y="1702"/>
                    <a:pt x="634" y="1635"/>
                  </a:cubicBezTo>
                  <a:cubicBezTo>
                    <a:pt x="701" y="1568"/>
                    <a:pt x="734" y="1501"/>
                    <a:pt x="767" y="1435"/>
                  </a:cubicBezTo>
                  <a:cubicBezTo>
                    <a:pt x="801" y="1335"/>
                    <a:pt x="834" y="1268"/>
                    <a:pt x="867" y="1168"/>
                  </a:cubicBezTo>
                  <a:cubicBezTo>
                    <a:pt x="867" y="1101"/>
                    <a:pt x="901" y="1001"/>
                    <a:pt x="901" y="934"/>
                  </a:cubicBezTo>
                  <a:lnTo>
                    <a:pt x="901" y="34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6"/>
            <p:cNvSpPr/>
            <p:nvPr/>
          </p:nvSpPr>
          <p:spPr>
            <a:xfrm>
              <a:off x="4103925" y="1274700"/>
              <a:ext cx="20875" cy="45050"/>
            </a:xfrm>
            <a:custGeom>
              <a:avLst/>
              <a:gdLst/>
              <a:ahLst/>
              <a:cxnLst/>
              <a:rect l="l" t="t" r="r" b="b"/>
              <a:pathLst>
                <a:path w="835" h="1802" extrusionOk="0">
                  <a:moveTo>
                    <a:pt x="601" y="234"/>
                  </a:moveTo>
                  <a:cubicBezTo>
                    <a:pt x="635" y="234"/>
                    <a:pt x="668" y="300"/>
                    <a:pt x="668" y="400"/>
                  </a:cubicBezTo>
                  <a:cubicBezTo>
                    <a:pt x="668" y="467"/>
                    <a:pt x="635" y="567"/>
                    <a:pt x="601" y="634"/>
                  </a:cubicBezTo>
                  <a:cubicBezTo>
                    <a:pt x="535" y="701"/>
                    <a:pt x="468" y="767"/>
                    <a:pt x="401" y="801"/>
                  </a:cubicBezTo>
                  <a:lnTo>
                    <a:pt x="134" y="967"/>
                  </a:lnTo>
                  <a:lnTo>
                    <a:pt x="134" y="434"/>
                  </a:lnTo>
                  <a:lnTo>
                    <a:pt x="401" y="267"/>
                  </a:lnTo>
                  <a:cubicBezTo>
                    <a:pt x="468" y="234"/>
                    <a:pt x="535" y="234"/>
                    <a:pt x="601" y="234"/>
                  </a:cubicBezTo>
                  <a:close/>
                  <a:moveTo>
                    <a:pt x="568" y="0"/>
                  </a:moveTo>
                  <a:cubicBezTo>
                    <a:pt x="501" y="33"/>
                    <a:pt x="468" y="33"/>
                    <a:pt x="401" y="67"/>
                  </a:cubicBezTo>
                  <a:lnTo>
                    <a:pt x="34" y="267"/>
                  </a:lnTo>
                  <a:cubicBezTo>
                    <a:pt x="1" y="267"/>
                    <a:pt x="1" y="300"/>
                    <a:pt x="1" y="300"/>
                  </a:cubicBezTo>
                  <a:cubicBezTo>
                    <a:pt x="1" y="300"/>
                    <a:pt x="1" y="334"/>
                    <a:pt x="1" y="334"/>
                  </a:cubicBezTo>
                  <a:lnTo>
                    <a:pt x="1" y="1768"/>
                  </a:lnTo>
                  <a:cubicBezTo>
                    <a:pt x="1" y="1768"/>
                    <a:pt x="1" y="1768"/>
                    <a:pt x="1" y="1801"/>
                  </a:cubicBezTo>
                  <a:lnTo>
                    <a:pt x="34" y="1801"/>
                  </a:lnTo>
                  <a:lnTo>
                    <a:pt x="101" y="1768"/>
                  </a:lnTo>
                  <a:cubicBezTo>
                    <a:pt x="101" y="1735"/>
                    <a:pt x="134" y="1735"/>
                    <a:pt x="134" y="1701"/>
                  </a:cubicBezTo>
                  <a:cubicBezTo>
                    <a:pt x="134" y="1701"/>
                    <a:pt x="134" y="1668"/>
                    <a:pt x="134" y="1668"/>
                  </a:cubicBezTo>
                  <a:lnTo>
                    <a:pt x="134" y="1101"/>
                  </a:lnTo>
                  <a:lnTo>
                    <a:pt x="401" y="934"/>
                  </a:lnTo>
                  <a:lnTo>
                    <a:pt x="635" y="1368"/>
                  </a:lnTo>
                  <a:lnTo>
                    <a:pt x="668" y="1401"/>
                  </a:lnTo>
                  <a:lnTo>
                    <a:pt x="735" y="1401"/>
                  </a:lnTo>
                  <a:lnTo>
                    <a:pt x="801" y="1334"/>
                  </a:lnTo>
                  <a:cubicBezTo>
                    <a:pt x="835" y="1301"/>
                    <a:pt x="835" y="1301"/>
                    <a:pt x="801" y="1268"/>
                  </a:cubicBezTo>
                  <a:lnTo>
                    <a:pt x="568" y="867"/>
                  </a:lnTo>
                  <a:cubicBezTo>
                    <a:pt x="635" y="801"/>
                    <a:pt x="701" y="701"/>
                    <a:pt x="735" y="600"/>
                  </a:cubicBezTo>
                  <a:cubicBezTo>
                    <a:pt x="801" y="500"/>
                    <a:pt x="801" y="400"/>
                    <a:pt x="801" y="300"/>
                  </a:cubicBezTo>
                  <a:cubicBezTo>
                    <a:pt x="801" y="234"/>
                    <a:pt x="801" y="167"/>
                    <a:pt x="768" y="100"/>
                  </a:cubicBezTo>
                  <a:cubicBezTo>
                    <a:pt x="768" y="67"/>
                    <a:pt x="735" y="33"/>
                    <a:pt x="7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6"/>
            <p:cNvSpPr/>
            <p:nvPr/>
          </p:nvSpPr>
          <p:spPr>
            <a:xfrm>
              <a:off x="4129775" y="1266350"/>
              <a:ext cx="19225" cy="39225"/>
            </a:xfrm>
            <a:custGeom>
              <a:avLst/>
              <a:gdLst/>
              <a:ahLst/>
              <a:cxnLst/>
              <a:rect l="l" t="t" r="r" b="b"/>
              <a:pathLst>
                <a:path w="769" h="1569" extrusionOk="0">
                  <a:moveTo>
                    <a:pt x="101" y="0"/>
                  </a:moveTo>
                  <a:lnTo>
                    <a:pt x="34" y="34"/>
                  </a:lnTo>
                  <a:cubicBezTo>
                    <a:pt x="34" y="34"/>
                    <a:pt x="1" y="67"/>
                    <a:pt x="1" y="67"/>
                  </a:cubicBezTo>
                  <a:cubicBezTo>
                    <a:pt x="1" y="101"/>
                    <a:pt x="1" y="101"/>
                    <a:pt x="1" y="134"/>
                  </a:cubicBezTo>
                  <a:lnTo>
                    <a:pt x="1" y="1535"/>
                  </a:lnTo>
                  <a:cubicBezTo>
                    <a:pt x="1" y="1535"/>
                    <a:pt x="1" y="1568"/>
                    <a:pt x="1" y="1568"/>
                  </a:cubicBezTo>
                  <a:lnTo>
                    <a:pt x="68" y="1568"/>
                  </a:lnTo>
                  <a:lnTo>
                    <a:pt x="735" y="1201"/>
                  </a:lnTo>
                  <a:cubicBezTo>
                    <a:pt x="735" y="1168"/>
                    <a:pt x="735" y="1168"/>
                    <a:pt x="768" y="1135"/>
                  </a:cubicBezTo>
                  <a:cubicBezTo>
                    <a:pt x="768" y="1135"/>
                    <a:pt x="768" y="1101"/>
                    <a:pt x="768" y="1101"/>
                  </a:cubicBezTo>
                  <a:lnTo>
                    <a:pt x="768" y="1035"/>
                  </a:lnTo>
                  <a:cubicBezTo>
                    <a:pt x="768" y="1001"/>
                    <a:pt x="768" y="1001"/>
                    <a:pt x="768" y="1001"/>
                  </a:cubicBezTo>
                  <a:cubicBezTo>
                    <a:pt x="752" y="984"/>
                    <a:pt x="743" y="976"/>
                    <a:pt x="739" y="976"/>
                  </a:cubicBezTo>
                  <a:cubicBezTo>
                    <a:pt x="735" y="976"/>
                    <a:pt x="735" y="984"/>
                    <a:pt x="735" y="1001"/>
                  </a:cubicBezTo>
                  <a:lnTo>
                    <a:pt x="134" y="1301"/>
                  </a:lnTo>
                  <a:lnTo>
                    <a:pt x="134" y="34"/>
                  </a:lnTo>
                  <a:cubicBezTo>
                    <a:pt x="134" y="0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6"/>
            <p:cNvSpPr/>
            <p:nvPr/>
          </p:nvSpPr>
          <p:spPr>
            <a:xfrm>
              <a:off x="4161475" y="1243000"/>
              <a:ext cx="10875" cy="16700"/>
            </a:xfrm>
            <a:custGeom>
              <a:avLst/>
              <a:gdLst/>
              <a:ahLst/>
              <a:cxnLst/>
              <a:rect l="l" t="t" r="r" b="b"/>
              <a:pathLst>
                <a:path w="435" h="668" extrusionOk="0">
                  <a:moveTo>
                    <a:pt x="401" y="0"/>
                  </a:moveTo>
                  <a:lnTo>
                    <a:pt x="301" y="67"/>
                  </a:lnTo>
                  <a:cubicBezTo>
                    <a:pt x="301" y="67"/>
                    <a:pt x="267" y="67"/>
                    <a:pt x="267" y="101"/>
                  </a:cubicBezTo>
                  <a:cubicBezTo>
                    <a:pt x="267" y="101"/>
                    <a:pt x="267" y="134"/>
                    <a:pt x="267" y="167"/>
                  </a:cubicBezTo>
                  <a:lnTo>
                    <a:pt x="301" y="501"/>
                  </a:lnTo>
                  <a:lnTo>
                    <a:pt x="301" y="534"/>
                  </a:lnTo>
                  <a:lnTo>
                    <a:pt x="367" y="534"/>
                  </a:lnTo>
                  <a:cubicBezTo>
                    <a:pt x="367" y="501"/>
                    <a:pt x="367" y="501"/>
                    <a:pt x="367" y="501"/>
                  </a:cubicBezTo>
                  <a:cubicBezTo>
                    <a:pt x="401" y="467"/>
                    <a:pt x="401" y="467"/>
                    <a:pt x="367" y="434"/>
                  </a:cubicBezTo>
                  <a:lnTo>
                    <a:pt x="434" y="67"/>
                  </a:lnTo>
                  <a:cubicBezTo>
                    <a:pt x="434" y="34"/>
                    <a:pt x="434" y="0"/>
                    <a:pt x="434" y="0"/>
                  </a:cubicBezTo>
                  <a:close/>
                  <a:moveTo>
                    <a:pt x="134" y="167"/>
                  </a:moveTo>
                  <a:lnTo>
                    <a:pt x="34" y="201"/>
                  </a:lnTo>
                  <a:cubicBezTo>
                    <a:pt x="34" y="201"/>
                    <a:pt x="1" y="234"/>
                    <a:pt x="1" y="234"/>
                  </a:cubicBezTo>
                  <a:cubicBezTo>
                    <a:pt x="1" y="267"/>
                    <a:pt x="1" y="301"/>
                    <a:pt x="1" y="301"/>
                  </a:cubicBezTo>
                  <a:lnTo>
                    <a:pt x="34" y="634"/>
                  </a:lnTo>
                  <a:cubicBezTo>
                    <a:pt x="34" y="634"/>
                    <a:pt x="34" y="668"/>
                    <a:pt x="34" y="668"/>
                  </a:cubicBezTo>
                  <a:lnTo>
                    <a:pt x="101" y="668"/>
                  </a:lnTo>
                  <a:lnTo>
                    <a:pt x="134" y="634"/>
                  </a:lnTo>
                  <a:cubicBezTo>
                    <a:pt x="134" y="634"/>
                    <a:pt x="134" y="601"/>
                    <a:pt x="134" y="568"/>
                  </a:cubicBezTo>
                  <a:lnTo>
                    <a:pt x="167" y="201"/>
                  </a:lnTo>
                  <a:cubicBezTo>
                    <a:pt x="167" y="201"/>
                    <a:pt x="167" y="167"/>
                    <a:pt x="167" y="16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6"/>
            <p:cNvSpPr/>
            <p:nvPr/>
          </p:nvSpPr>
          <p:spPr>
            <a:xfrm>
              <a:off x="4178150" y="1238000"/>
              <a:ext cx="18375" cy="40050"/>
            </a:xfrm>
            <a:custGeom>
              <a:avLst/>
              <a:gdLst/>
              <a:ahLst/>
              <a:cxnLst/>
              <a:rect l="l" t="t" r="r" b="b"/>
              <a:pathLst>
                <a:path w="735" h="1602" extrusionOk="0">
                  <a:moveTo>
                    <a:pt x="101" y="0"/>
                  </a:moveTo>
                  <a:lnTo>
                    <a:pt x="34" y="34"/>
                  </a:lnTo>
                  <a:cubicBezTo>
                    <a:pt x="1" y="34"/>
                    <a:pt x="1" y="67"/>
                    <a:pt x="1" y="67"/>
                  </a:cubicBezTo>
                  <a:cubicBezTo>
                    <a:pt x="1" y="100"/>
                    <a:pt x="1" y="100"/>
                    <a:pt x="1" y="134"/>
                  </a:cubicBezTo>
                  <a:lnTo>
                    <a:pt x="1" y="1535"/>
                  </a:lnTo>
                  <a:cubicBezTo>
                    <a:pt x="1" y="1568"/>
                    <a:pt x="1" y="1568"/>
                    <a:pt x="1" y="1601"/>
                  </a:cubicBezTo>
                  <a:lnTo>
                    <a:pt x="34" y="1601"/>
                  </a:lnTo>
                  <a:lnTo>
                    <a:pt x="101" y="1568"/>
                  </a:lnTo>
                  <a:cubicBezTo>
                    <a:pt x="134" y="1535"/>
                    <a:pt x="134" y="1535"/>
                    <a:pt x="134" y="1501"/>
                  </a:cubicBezTo>
                  <a:cubicBezTo>
                    <a:pt x="134" y="1501"/>
                    <a:pt x="134" y="1468"/>
                    <a:pt x="134" y="1468"/>
                  </a:cubicBezTo>
                  <a:lnTo>
                    <a:pt x="134" y="901"/>
                  </a:lnTo>
                  <a:cubicBezTo>
                    <a:pt x="134" y="801"/>
                    <a:pt x="167" y="701"/>
                    <a:pt x="201" y="601"/>
                  </a:cubicBezTo>
                  <a:cubicBezTo>
                    <a:pt x="234" y="534"/>
                    <a:pt x="301" y="467"/>
                    <a:pt x="368" y="434"/>
                  </a:cubicBezTo>
                  <a:cubicBezTo>
                    <a:pt x="401" y="417"/>
                    <a:pt x="434" y="409"/>
                    <a:pt x="464" y="409"/>
                  </a:cubicBezTo>
                  <a:cubicBezTo>
                    <a:pt x="493" y="409"/>
                    <a:pt x="518" y="417"/>
                    <a:pt x="534" y="434"/>
                  </a:cubicBezTo>
                  <a:cubicBezTo>
                    <a:pt x="568" y="467"/>
                    <a:pt x="601" y="567"/>
                    <a:pt x="601" y="634"/>
                  </a:cubicBezTo>
                  <a:lnTo>
                    <a:pt x="601" y="1201"/>
                  </a:lnTo>
                  <a:cubicBezTo>
                    <a:pt x="601" y="1235"/>
                    <a:pt x="601" y="1235"/>
                    <a:pt x="601" y="1235"/>
                  </a:cubicBezTo>
                  <a:cubicBezTo>
                    <a:pt x="601" y="1251"/>
                    <a:pt x="601" y="1260"/>
                    <a:pt x="605" y="1260"/>
                  </a:cubicBezTo>
                  <a:cubicBezTo>
                    <a:pt x="609" y="1260"/>
                    <a:pt x="618" y="1251"/>
                    <a:pt x="634" y="1235"/>
                  </a:cubicBezTo>
                  <a:lnTo>
                    <a:pt x="701" y="1201"/>
                  </a:lnTo>
                  <a:cubicBezTo>
                    <a:pt x="701" y="1201"/>
                    <a:pt x="701" y="1201"/>
                    <a:pt x="735" y="1168"/>
                  </a:cubicBezTo>
                  <a:cubicBezTo>
                    <a:pt x="735" y="1168"/>
                    <a:pt x="735" y="1134"/>
                    <a:pt x="735" y="1134"/>
                  </a:cubicBezTo>
                  <a:lnTo>
                    <a:pt x="735" y="501"/>
                  </a:lnTo>
                  <a:cubicBezTo>
                    <a:pt x="735" y="434"/>
                    <a:pt x="735" y="367"/>
                    <a:pt x="735" y="334"/>
                  </a:cubicBezTo>
                  <a:cubicBezTo>
                    <a:pt x="701" y="267"/>
                    <a:pt x="668" y="234"/>
                    <a:pt x="634" y="200"/>
                  </a:cubicBezTo>
                  <a:cubicBezTo>
                    <a:pt x="601" y="200"/>
                    <a:pt x="568" y="167"/>
                    <a:pt x="534" y="167"/>
                  </a:cubicBezTo>
                  <a:cubicBezTo>
                    <a:pt x="468" y="200"/>
                    <a:pt x="434" y="200"/>
                    <a:pt x="401" y="234"/>
                  </a:cubicBezTo>
                  <a:cubicBezTo>
                    <a:pt x="334" y="267"/>
                    <a:pt x="268" y="301"/>
                    <a:pt x="234" y="367"/>
                  </a:cubicBezTo>
                  <a:cubicBezTo>
                    <a:pt x="201" y="401"/>
                    <a:pt x="167" y="467"/>
                    <a:pt x="134" y="534"/>
                  </a:cubicBezTo>
                  <a:lnTo>
                    <a:pt x="134" y="34"/>
                  </a:lnTo>
                  <a:cubicBezTo>
                    <a:pt x="1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6"/>
            <p:cNvSpPr/>
            <p:nvPr/>
          </p:nvSpPr>
          <p:spPr>
            <a:xfrm>
              <a:off x="4199825" y="1222975"/>
              <a:ext cx="14225" cy="37150"/>
            </a:xfrm>
            <a:custGeom>
              <a:avLst/>
              <a:gdLst/>
              <a:ahLst/>
              <a:cxnLst/>
              <a:rect l="l" t="t" r="r" b="b"/>
              <a:pathLst>
                <a:path w="569" h="1486" extrusionOk="0">
                  <a:moveTo>
                    <a:pt x="234" y="1"/>
                  </a:moveTo>
                  <a:lnTo>
                    <a:pt x="168" y="34"/>
                  </a:lnTo>
                  <a:cubicBezTo>
                    <a:pt x="168" y="34"/>
                    <a:pt x="168" y="68"/>
                    <a:pt x="134" y="68"/>
                  </a:cubicBezTo>
                  <a:cubicBezTo>
                    <a:pt x="134" y="101"/>
                    <a:pt x="134" y="101"/>
                    <a:pt x="134" y="134"/>
                  </a:cubicBezTo>
                  <a:lnTo>
                    <a:pt x="134" y="468"/>
                  </a:lnTo>
                  <a:lnTo>
                    <a:pt x="34" y="568"/>
                  </a:lnTo>
                  <a:cubicBezTo>
                    <a:pt x="1" y="568"/>
                    <a:pt x="1" y="568"/>
                    <a:pt x="1" y="601"/>
                  </a:cubicBezTo>
                  <a:cubicBezTo>
                    <a:pt x="1" y="601"/>
                    <a:pt x="1" y="635"/>
                    <a:pt x="1" y="635"/>
                  </a:cubicBezTo>
                  <a:lnTo>
                    <a:pt x="1" y="701"/>
                  </a:lnTo>
                  <a:lnTo>
                    <a:pt x="1" y="735"/>
                  </a:lnTo>
                  <a:lnTo>
                    <a:pt x="34" y="735"/>
                  </a:lnTo>
                  <a:lnTo>
                    <a:pt x="134" y="668"/>
                  </a:lnTo>
                  <a:lnTo>
                    <a:pt x="134" y="1202"/>
                  </a:lnTo>
                  <a:cubicBezTo>
                    <a:pt x="134" y="1268"/>
                    <a:pt x="168" y="1369"/>
                    <a:pt x="201" y="1435"/>
                  </a:cubicBezTo>
                  <a:cubicBezTo>
                    <a:pt x="234" y="1469"/>
                    <a:pt x="268" y="1485"/>
                    <a:pt x="305" y="1485"/>
                  </a:cubicBezTo>
                  <a:cubicBezTo>
                    <a:pt x="343" y="1485"/>
                    <a:pt x="385" y="1469"/>
                    <a:pt x="435" y="1435"/>
                  </a:cubicBezTo>
                  <a:lnTo>
                    <a:pt x="535" y="1369"/>
                  </a:lnTo>
                  <a:cubicBezTo>
                    <a:pt x="535" y="1369"/>
                    <a:pt x="535" y="1369"/>
                    <a:pt x="568" y="1335"/>
                  </a:cubicBezTo>
                  <a:cubicBezTo>
                    <a:pt x="568" y="1335"/>
                    <a:pt x="568" y="1302"/>
                    <a:pt x="568" y="1302"/>
                  </a:cubicBezTo>
                  <a:lnTo>
                    <a:pt x="568" y="1235"/>
                  </a:lnTo>
                  <a:cubicBezTo>
                    <a:pt x="568" y="1202"/>
                    <a:pt x="568" y="1202"/>
                    <a:pt x="568" y="1202"/>
                  </a:cubicBezTo>
                  <a:lnTo>
                    <a:pt x="535" y="1202"/>
                  </a:lnTo>
                  <a:lnTo>
                    <a:pt x="435" y="1235"/>
                  </a:lnTo>
                  <a:cubicBezTo>
                    <a:pt x="401" y="1268"/>
                    <a:pt x="401" y="1268"/>
                    <a:pt x="368" y="1268"/>
                  </a:cubicBezTo>
                  <a:lnTo>
                    <a:pt x="335" y="1268"/>
                  </a:lnTo>
                  <a:cubicBezTo>
                    <a:pt x="301" y="1268"/>
                    <a:pt x="301" y="1235"/>
                    <a:pt x="301" y="1235"/>
                  </a:cubicBezTo>
                  <a:cubicBezTo>
                    <a:pt x="301" y="1202"/>
                    <a:pt x="301" y="1168"/>
                    <a:pt x="301" y="1135"/>
                  </a:cubicBezTo>
                  <a:lnTo>
                    <a:pt x="268" y="601"/>
                  </a:lnTo>
                  <a:lnTo>
                    <a:pt x="468" y="468"/>
                  </a:lnTo>
                  <a:cubicBezTo>
                    <a:pt x="501" y="468"/>
                    <a:pt x="501" y="435"/>
                    <a:pt x="501" y="435"/>
                  </a:cubicBezTo>
                  <a:cubicBezTo>
                    <a:pt x="501" y="401"/>
                    <a:pt x="501" y="401"/>
                    <a:pt x="501" y="401"/>
                  </a:cubicBezTo>
                  <a:lnTo>
                    <a:pt x="501" y="301"/>
                  </a:lnTo>
                  <a:cubicBezTo>
                    <a:pt x="501" y="301"/>
                    <a:pt x="501" y="301"/>
                    <a:pt x="501" y="268"/>
                  </a:cubicBezTo>
                  <a:lnTo>
                    <a:pt x="468" y="268"/>
                  </a:lnTo>
                  <a:lnTo>
                    <a:pt x="268" y="401"/>
                  </a:lnTo>
                  <a:lnTo>
                    <a:pt x="268" y="34"/>
                  </a:lnTo>
                  <a:cubicBezTo>
                    <a:pt x="268" y="34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6"/>
            <p:cNvSpPr/>
            <p:nvPr/>
          </p:nvSpPr>
          <p:spPr>
            <a:xfrm>
              <a:off x="4215675" y="1213175"/>
              <a:ext cx="14200" cy="37475"/>
            </a:xfrm>
            <a:custGeom>
              <a:avLst/>
              <a:gdLst/>
              <a:ahLst/>
              <a:cxnLst/>
              <a:rect l="l" t="t" r="r" b="b"/>
              <a:pathLst>
                <a:path w="568" h="1499" extrusionOk="0">
                  <a:moveTo>
                    <a:pt x="272" y="1"/>
                  </a:moveTo>
                  <a:cubicBezTo>
                    <a:pt x="268" y="1"/>
                    <a:pt x="268" y="9"/>
                    <a:pt x="268" y="26"/>
                  </a:cubicBezTo>
                  <a:lnTo>
                    <a:pt x="201" y="59"/>
                  </a:lnTo>
                  <a:cubicBezTo>
                    <a:pt x="168" y="59"/>
                    <a:pt x="168" y="59"/>
                    <a:pt x="168" y="93"/>
                  </a:cubicBezTo>
                  <a:cubicBezTo>
                    <a:pt x="168" y="93"/>
                    <a:pt x="168" y="126"/>
                    <a:pt x="168" y="126"/>
                  </a:cubicBezTo>
                  <a:lnTo>
                    <a:pt x="168" y="493"/>
                  </a:lnTo>
                  <a:lnTo>
                    <a:pt x="34" y="560"/>
                  </a:lnTo>
                  <a:cubicBezTo>
                    <a:pt x="34" y="560"/>
                    <a:pt x="1" y="593"/>
                    <a:pt x="1" y="593"/>
                  </a:cubicBezTo>
                  <a:cubicBezTo>
                    <a:pt x="1" y="593"/>
                    <a:pt x="1" y="626"/>
                    <a:pt x="1" y="626"/>
                  </a:cubicBezTo>
                  <a:lnTo>
                    <a:pt x="1" y="726"/>
                  </a:lnTo>
                  <a:cubicBezTo>
                    <a:pt x="1" y="760"/>
                    <a:pt x="1" y="760"/>
                    <a:pt x="1" y="760"/>
                  </a:cubicBezTo>
                  <a:lnTo>
                    <a:pt x="34" y="760"/>
                  </a:lnTo>
                  <a:lnTo>
                    <a:pt x="168" y="660"/>
                  </a:lnTo>
                  <a:lnTo>
                    <a:pt x="168" y="1193"/>
                  </a:lnTo>
                  <a:cubicBezTo>
                    <a:pt x="168" y="1294"/>
                    <a:pt x="168" y="1394"/>
                    <a:pt x="234" y="1460"/>
                  </a:cubicBezTo>
                  <a:cubicBezTo>
                    <a:pt x="248" y="1488"/>
                    <a:pt x="268" y="1499"/>
                    <a:pt x="294" y="1499"/>
                  </a:cubicBezTo>
                  <a:cubicBezTo>
                    <a:pt x="330" y="1499"/>
                    <a:pt x="377" y="1480"/>
                    <a:pt x="434" y="1460"/>
                  </a:cubicBezTo>
                  <a:lnTo>
                    <a:pt x="534" y="1394"/>
                  </a:lnTo>
                  <a:cubicBezTo>
                    <a:pt x="534" y="1394"/>
                    <a:pt x="568" y="1360"/>
                    <a:pt x="568" y="1360"/>
                  </a:cubicBezTo>
                  <a:cubicBezTo>
                    <a:pt x="568" y="1327"/>
                    <a:pt x="568" y="1327"/>
                    <a:pt x="568" y="1294"/>
                  </a:cubicBezTo>
                  <a:lnTo>
                    <a:pt x="568" y="1227"/>
                  </a:lnTo>
                  <a:cubicBezTo>
                    <a:pt x="568" y="1227"/>
                    <a:pt x="568" y="1227"/>
                    <a:pt x="568" y="1193"/>
                  </a:cubicBezTo>
                  <a:lnTo>
                    <a:pt x="534" y="1193"/>
                  </a:lnTo>
                  <a:lnTo>
                    <a:pt x="468" y="1260"/>
                  </a:lnTo>
                  <a:cubicBezTo>
                    <a:pt x="434" y="1260"/>
                    <a:pt x="401" y="1294"/>
                    <a:pt x="368" y="1294"/>
                  </a:cubicBezTo>
                  <a:lnTo>
                    <a:pt x="334" y="1294"/>
                  </a:lnTo>
                  <a:cubicBezTo>
                    <a:pt x="334" y="1260"/>
                    <a:pt x="334" y="1260"/>
                    <a:pt x="334" y="1227"/>
                  </a:cubicBezTo>
                  <a:cubicBezTo>
                    <a:pt x="301" y="1193"/>
                    <a:pt x="301" y="1193"/>
                    <a:pt x="334" y="1160"/>
                  </a:cubicBezTo>
                  <a:lnTo>
                    <a:pt x="334" y="626"/>
                  </a:lnTo>
                  <a:lnTo>
                    <a:pt x="501" y="460"/>
                  </a:lnTo>
                  <a:cubicBezTo>
                    <a:pt x="501" y="460"/>
                    <a:pt x="534" y="460"/>
                    <a:pt x="534" y="426"/>
                  </a:cubicBezTo>
                  <a:cubicBezTo>
                    <a:pt x="534" y="426"/>
                    <a:pt x="534" y="393"/>
                    <a:pt x="534" y="393"/>
                  </a:cubicBezTo>
                  <a:lnTo>
                    <a:pt x="534" y="326"/>
                  </a:lnTo>
                  <a:cubicBezTo>
                    <a:pt x="534" y="293"/>
                    <a:pt x="534" y="293"/>
                    <a:pt x="534" y="293"/>
                  </a:cubicBezTo>
                  <a:lnTo>
                    <a:pt x="501" y="293"/>
                  </a:lnTo>
                  <a:lnTo>
                    <a:pt x="301" y="393"/>
                  </a:lnTo>
                  <a:lnTo>
                    <a:pt x="301" y="59"/>
                  </a:lnTo>
                  <a:cubicBezTo>
                    <a:pt x="301" y="26"/>
                    <a:pt x="301" y="26"/>
                    <a:pt x="301" y="26"/>
                  </a:cubicBezTo>
                  <a:cubicBezTo>
                    <a:pt x="284" y="9"/>
                    <a:pt x="276" y="1"/>
                    <a:pt x="2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6"/>
            <p:cNvSpPr/>
            <p:nvPr/>
          </p:nvSpPr>
          <p:spPr>
            <a:xfrm>
              <a:off x="4234850" y="1209650"/>
              <a:ext cx="19225" cy="45875"/>
            </a:xfrm>
            <a:custGeom>
              <a:avLst/>
              <a:gdLst/>
              <a:ahLst/>
              <a:cxnLst/>
              <a:rect l="l" t="t" r="r" b="b"/>
              <a:pathLst>
                <a:path w="769" h="1835" extrusionOk="0">
                  <a:moveTo>
                    <a:pt x="464" y="209"/>
                  </a:moveTo>
                  <a:cubicBezTo>
                    <a:pt x="493" y="209"/>
                    <a:pt x="518" y="217"/>
                    <a:pt x="535" y="234"/>
                  </a:cubicBezTo>
                  <a:cubicBezTo>
                    <a:pt x="601" y="300"/>
                    <a:pt x="601" y="367"/>
                    <a:pt x="601" y="434"/>
                  </a:cubicBezTo>
                  <a:cubicBezTo>
                    <a:pt x="601" y="501"/>
                    <a:pt x="601" y="534"/>
                    <a:pt x="601" y="567"/>
                  </a:cubicBezTo>
                  <a:cubicBezTo>
                    <a:pt x="601" y="667"/>
                    <a:pt x="568" y="767"/>
                    <a:pt x="535" y="867"/>
                  </a:cubicBezTo>
                  <a:cubicBezTo>
                    <a:pt x="501" y="934"/>
                    <a:pt x="435" y="1001"/>
                    <a:pt x="368" y="1068"/>
                  </a:cubicBezTo>
                  <a:cubicBezTo>
                    <a:pt x="323" y="1068"/>
                    <a:pt x="279" y="1082"/>
                    <a:pt x="244" y="1082"/>
                  </a:cubicBezTo>
                  <a:cubicBezTo>
                    <a:pt x="227" y="1082"/>
                    <a:pt x="212" y="1079"/>
                    <a:pt x="201" y="1068"/>
                  </a:cubicBezTo>
                  <a:cubicBezTo>
                    <a:pt x="134" y="1001"/>
                    <a:pt x="134" y="934"/>
                    <a:pt x="134" y="867"/>
                  </a:cubicBezTo>
                  <a:lnTo>
                    <a:pt x="134" y="667"/>
                  </a:lnTo>
                  <a:cubicBezTo>
                    <a:pt x="134" y="601"/>
                    <a:pt x="168" y="501"/>
                    <a:pt x="201" y="434"/>
                  </a:cubicBezTo>
                  <a:cubicBezTo>
                    <a:pt x="234" y="334"/>
                    <a:pt x="301" y="267"/>
                    <a:pt x="368" y="234"/>
                  </a:cubicBezTo>
                  <a:cubicBezTo>
                    <a:pt x="401" y="217"/>
                    <a:pt x="435" y="209"/>
                    <a:pt x="464" y="209"/>
                  </a:cubicBezTo>
                  <a:close/>
                  <a:moveTo>
                    <a:pt x="535" y="0"/>
                  </a:moveTo>
                  <a:cubicBezTo>
                    <a:pt x="468" y="0"/>
                    <a:pt x="435" y="0"/>
                    <a:pt x="401" y="34"/>
                  </a:cubicBezTo>
                  <a:cubicBezTo>
                    <a:pt x="335" y="67"/>
                    <a:pt x="268" y="134"/>
                    <a:pt x="234" y="167"/>
                  </a:cubicBezTo>
                  <a:cubicBezTo>
                    <a:pt x="201" y="234"/>
                    <a:pt x="168" y="267"/>
                    <a:pt x="134" y="334"/>
                  </a:cubicBezTo>
                  <a:lnTo>
                    <a:pt x="134" y="234"/>
                  </a:lnTo>
                  <a:cubicBezTo>
                    <a:pt x="134" y="200"/>
                    <a:pt x="134" y="200"/>
                    <a:pt x="134" y="200"/>
                  </a:cubicBezTo>
                  <a:lnTo>
                    <a:pt x="101" y="200"/>
                  </a:lnTo>
                  <a:lnTo>
                    <a:pt x="34" y="234"/>
                  </a:lnTo>
                  <a:cubicBezTo>
                    <a:pt x="34" y="267"/>
                    <a:pt x="1" y="267"/>
                    <a:pt x="1" y="300"/>
                  </a:cubicBezTo>
                  <a:cubicBezTo>
                    <a:pt x="1" y="300"/>
                    <a:pt x="1" y="334"/>
                    <a:pt x="1" y="334"/>
                  </a:cubicBezTo>
                  <a:lnTo>
                    <a:pt x="1" y="1801"/>
                  </a:lnTo>
                  <a:cubicBezTo>
                    <a:pt x="1" y="1801"/>
                    <a:pt x="1" y="1801"/>
                    <a:pt x="1" y="1835"/>
                  </a:cubicBezTo>
                  <a:lnTo>
                    <a:pt x="34" y="1835"/>
                  </a:lnTo>
                  <a:lnTo>
                    <a:pt x="101" y="1801"/>
                  </a:lnTo>
                  <a:cubicBezTo>
                    <a:pt x="134" y="1768"/>
                    <a:pt x="134" y="1768"/>
                    <a:pt x="134" y="1768"/>
                  </a:cubicBezTo>
                  <a:cubicBezTo>
                    <a:pt x="134" y="1735"/>
                    <a:pt x="134" y="1701"/>
                    <a:pt x="134" y="1701"/>
                  </a:cubicBezTo>
                  <a:lnTo>
                    <a:pt x="134" y="1234"/>
                  </a:lnTo>
                  <a:cubicBezTo>
                    <a:pt x="168" y="1234"/>
                    <a:pt x="201" y="1268"/>
                    <a:pt x="234" y="1268"/>
                  </a:cubicBezTo>
                  <a:cubicBezTo>
                    <a:pt x="268" y="1268"/>
                    <a:pt x="335" y="1234"/>
                    <a:pt x="401" y="1234"/>
                  </a:cubicBezTo>
                  <a:cubicBezTo>
                    <a:pt x="435" y="1201"/>
                    <a:pt x="501" y="1134"/>
                    <a:pt x="535" y="1101"/>
                  </a:cubicBezTo>
                  <a:cubicBezTo>
                    <a:pt x="568" y="1068"/>
                    <a:pt x="601" y="1001"/>
                    <a:pt x="635" y="934"/>
                  </a:cubicBezTo>
                  <a:cubicBezTo>
                    <a:pt x="668" y="867"/>
                    <a:pt x="701" y="801"/>
                    <a:pt x="735" y="734"/>
                  </a:cubicBezTo>
                  <a:cubicBezTo>
                    <a:pt x="735" y="634"/>
                    <a:pt x="768" y="567"/>
                    <a:pt x="768" y="501"/>
                  </a:cubicBezTo>
                  <a:lnTo>
                    <a:pt x="768" y="400"/>
                  </a:lnTo>
                  <a:lnTo>
                    <a:pt x="768" y="334"/>
                  </a:lnTo>
                  <a:cubicBezTo>
                    <a:pt x="768" y="267"/>
                    <a:pt x="735" y="200"/>
                    <a:pt x="735" y="134"/>
                  </a:cubicBezTo>
                  <a:cubicBezTo>
                    <a:pt x="701" y="100"/>
                    <a:pt x="668" y="67"/>
                    <a:pt x="635" y="34"/>
                  </a:cubicBezTo>
                  <a:cubicBezTo>
                    <a:pt x="601" y="0"/>
                    <a:pt x="568" y="0"/>
                    <a:pt x="5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6"/>
            <p:cNvSpPr/>
            <p:nvPr/>
          </p:nvSpPr>
          <p:spPr>
            <a:xfrm>
              <a:off x="4259050" y="1202975"/>
              <a:ext cx="5025" cy="27550"/>
            </a:xfrm>
            <a:custGeom>
              <a:avLst/>
              <a:gdLst/>
              <a:ahLst/>
              <a:cxnLst/>
              <a:rect l="l" t="t" r="r" b="b"/>
              <a:pathLst>
                <a:path w="201" h="1102" extrusionOk="0">
                  <a:moveTo>
                    <a:pt x="167" y="0"/>
                  </a:moveTo>
                  <a:lnTo>
                    <a:pt x="34" y="100"/>
                  </a:lnTo>
                  <a:cubicBezTo>
                    <a:pt x="34" y="100"/>
                    <a:pt x="0" y="134"/>
                    <a:pt x="0" y="134"/>
                  </a:cubicBezTo>
                  <a:cubicBezTo>
                    <a:pt x="0" y="134"/>
                    <a:pt x="0" y="167"/>
                    <a:pt x="0" y="200"/>
                  </a:cubicBezTo>
                  <a:lnTo>
                    <a:pt x="0" y="301"/>
                  </a:lnTo>
                  <a:cubicBezTo>
                    <a:pt x="0" y="301"/>
                    <a:pt x="0" y="334"/>
                    <a:pt x="0" y="334"/>
                  </a:cubicBezTo>
                  <a:lnTo>
                    <a:pt x="34" y="334"/>
                  </a:lnTo>
                  <a:lnTo>
                    <a:pt x="167" y="267"/>
                  </a:lnTo>
                  <a:cubicBezTo>
                    <a:pt x="167" y="267"/>
                    <a:pt x="167" y="234"/>
                    <a:pt x="167" y="234"/>
                  </a:cubicBezTo>
                  <a:cubicBezTo>
                    <a:pt x="167" y="234"/>
                    <a:pt x="167" y="200"/>
                    <a:pt x="167" y="200"/>
                  </a:cubicBezTo>
                  <a:lnTo>
                    <a:pt x="167" y="34"/>
                  </a:lnTo>
                  <a:cubicBezTo>
                    <a:pt x="200" y="34"/>
                    <a:pt x="200" y="34"/>
                    <a:pt x="167" y="0"/>
                  </a:cubicBezTo>
                  <a:close/>
                  <a:moveTo>
                    <a:pt x="167" y="768"/>
                  </a:moveTo>
                  <a:lnTo>
                    <a:pt x="34" y="834"/>
                  </a:lnTo>
                  <a:cubicBezTo>
                    <a:pt x="34" y="868"/>
                    <a:pt x="0" y="868"/>
                    <a:pt x="0" y="868"/>
                  </a:cubicBezTo>
                  <a:cubicBezTo>
                    <a:pt x="0" y="901"/>
                    <a:pt x="0" y="901"/>
                    <a:pt x="0" y="934"/>
                  </a:cubicBezTo>
                  <a:lnTo>
                    <a:pt x="0" y="1068"/>
                  </a:lnTo>
                  <a:lnTo>
                    <a:pt x="0" y="1101"/>
                  </a:lnTo>
                  <a:lnTo>
                    <a:pt x="34" y="1101"/>
                  </a:lnTo>
                  <a:lnTo>
                    <a:pt x="167" y="1034"/>
                  </a:lnTo>
                  <a:cubicBezTo>
                    <a:pt x="167" y="1034"/>
                    <a:pt x="167" y="1034"/>
                    <a:pt x="167" y="1001"/>
                  </a:cubicBezTo>
                  <a:cubicBezTo>
                    <a:pt x="167" y="1001"/>
                    <a:pt x="167" y="968"/>
                    <a:pt x="167" y="968"/>
                  </a:cubicBezTo>
                  <a:lnTo>
                    <a:pt x="167" y="801"/>
                  </a:lnTo>
                  <a:cubicBezTo>
                    <a:pt x="200" y="801"/>
                    <a:pt x="200" y="801"/>
                    <a:pt x="167" y="76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6"/>
            <p:cNvSpPr/>
            <p:nvPr/>
          </p:nvSpPr>
          <p:spPr>
            <a:xfrm>
              <a:off x="4268225" y="1173775"/>
              <a:ext cx="17525" cy="55900"/>
            </a:xfrm>
            <a:custGeom>
              <a:avLst/>
              <a:gdLst/>
              <a:ahLst/>
              <a:cxnLst/>
              <a:rect l="l" t="t" r="r" b="b"/>
              <a:pathLst>
                <a:path w="701" h="2236" extrusionOk="0">
                  <a:moveTo>
                    <a:pt x="601" y="1"/>
                  </a:moveTo>
                  <a:cubicBezTo>
                    <a:pt x="567" y="34"/>
                    <a:pt x="534" y="68"/>
                    <a:pt x="534" y="134"/>
                  </a:cubicBezTo>
                  <a:lnTo>
                    <a:pt x="0" y="2169"/>
                  </a:lnTo>
                  <a:cubicBezTo>
                    <a:pt x="0" y="2202"/>
                    <a:pt x="0" y="2202"/>
                    <a:pt x="0" y="2202"/>
                  </a:cubicBezTo>
                  <a:cubicBezTo>
                    <a:pt x="0" y="2202"/>
                    <a:pt x="0" y="2236"/>
                    <a:pt x="0" y="2236"/>
                  </a:cubicBezTo>
                  <a:lnTo>
                    <a:pt x="67" y="2202"/>
                  </a:lnTo>
                  <a:cubicBezTo>
                    <a:pt x="67" y="2202"/>
                    <a:pt x="100" y="2169"/>
                    <a:pt x="100" y="2169"/>
                  </a:cubicBezTo>
                  <a:cubicBezTo>
                    <a:pt x="134" y="2136"/>
                    <a:pt x="134" y="2102"/>
                    <a:pt x="134" y="2102"/>
                  </a:cubicBez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6"/>
            <p:cNvSpPr/>
            <p:nvPr/>
          </p:nvSpPr>
          <p:spPr>
            <a:xfrm>
              <a:off x="4279050" y="1167100"/>
              <a:ext cx="17550" cy="55900"/>
            </a:xfrm>
            <a:custGeom>
              <a:avLst/>
              <a:gdLst/>
              <a:ahLst/>
              <a:cxnLst/>
              <a:rect l="l" t="t" r="r" b="b"/>
              <a:pathLst>
                <a:path w="702" h="2236" extrusionOk="0">
                  <a:moveTo>
                    <a:pt x="635" y="1"/>
                  </a:moveTo>
                  <a:cubicBezTo>
                    <a:pt x="601" y="34"/>
                    <a:pt x="601" y="34"/>
                    <a:pt x="601" y="68"/>
                  </a:cubicBezTo>
                  <a:cubicBezTo>
                    <a:pt x="568" y="68"/>
                    <a:pt x="568" y="101"/>
                    <a:pt x="568" y="134"/>
                  </a:cubicBezTo>
                  <a:lnTo>
                    <a:pt x="1" y="2203"/>
                  </a:lnTo>
                  <a:cubicBezTo>
                    <a:pt x="1" y="2203"/>
                    <a:pt x="1" y="2236"/>
                    <a:pt x="1" y="2236"/>
                  </a:cubicBezTo>
                  <a:lnTo>
                    <a:pt x="34" y="2236"/>
                  </a:lnTo>
                  <a:lnTo>
                    <a:pt x="101" y="2203"/>
                  </a:lnTo>
                  <a:cubicBezTo>
                    <a:pt x="101" y="2203"/>
                    <a:pt x="134" y="2169"/>
                    <a:pt x="134" y="2169"/>
                  </a:cubicBezTo>
                  <a:cubicBezTo>
                    <a:pt x="134" y="2136"/>
                    <a:pt x="168" y="2102"/>
                    <a:pt x="168" y="2102"/>
                  </a:cubicBez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6"/>
            <p:cNvSpPr/>
            <p:nvPr/>
          </p:nvSpPr>
          <p:spPr>
            <a:xfrm>
              <a:off x="4301575" y="1164200"/>
              <a:ext cx="29225" cy="42975"/>
            </a:xfrm>
            <a:custGeom>
              <a:avLst/>
              <a:gdLst/>
              <a:ahLst/>
              <a:cxnLst/>
              <a:rect l="l" t="t" r="r" b="b"/>
              <a:pathLst>
                <a:path w="1169" h="1719" extrusionOk="0">
                  <a:moveTo>
                    <a:pt x="989" y="0"/>
                  </a:moveTo>
                  <a:cubicBezTo>
                    <a:pt x="951" y="0"/>
                    <a:pt x="901" y="17"/>
                    <a:pt x="834" y="50"/>
                  </a:cubicBezTo>
                  <a:cubicBezTo>
                    <a:pt x="801" y="84"/>
                    <a:pt x="768" y="84"/>
                    <a:pt x="734" y="117"/>
                  </a:cubicBezTo>
                  <a:cubicBezTo>
                    <a:pt x="701" y="184"/>
                    <a:pt x="634" y="217"/>
                    <a:pt x="601" y="284"/>
                  </a:cubicBezTo>
                  <a:cubicBezTo>
                    <a:pt x="601" y="317"/>
                    <a:pt x="568" y="350"/>
                    <a:pt x="568" y="384"/>
                  </a:cubicBezTo>
                  <a:cubicBezTo>
                    <a:pt x="568" y="350"/>
                    <a:pt x="501" y="317"/>
                    <a:pt x="468" y="317"/>
                  </a:cubicBezTo>
                  <a:cubicBezTo>
                    <a:pt x="401" y="317"/>
                    <a:pt x="334" y="317"/>
                    <a:pt x="301" y="350"/>
                  </a:cubicBezTo>
                  <a:cubicBezTo>
                    <a:pt x="267" y="384"/>
                    <a:pt x="234" y="417"/>
                    <a:pt x="234" y="417"/>
                  </a:cubicBezTo>
                  <a:lnTo>
                    <a:pt x="167" y="484"/>
                  </a:lnTo>
                  <a:cubicBezTo>
                    <a:pt x="134" y="517"/>
                    <a:pt x="134" y="551"/>
                    <a:pt x="134" y="551"/>
                  </a:cubicBezTo>
                  <a:lnTo>
                    <a:pt x="101" y="551"/>
                  </a:lnTo>
                  <a:lnTo>
                    <a:pt x="67" y="584"/>
                  </a:lnTo>
                  <a:cubicBezTo>
                    <a:pt x="34" y="584"/>
                    <a:pt x="34" y="617"/>
                    <a:pt x="34" y="617"/>
                  </a:cubicBezTo>
                  <a:cubicBezTo>
                    <a:pt x="34" y="617"/>
                    <a:pt x="34" y="651"/>
                    <a:pt x="34" y="651"/>
                  </a:cubicBezTo>
                  <a:lnTo>
                    <a:pt x="34" y="1685"/>
                  </a:lnTo>
                  <a:cubicBezTo>
                    <a:pt x="34" y="1718"/>
                    <a:pt x="1" y="1718"/>
                    <a:pt x="34" y="1718"/>
                  </a:cubicBezTo>
                  <a:lnTo>
                    <a:pt x="67" y="1718"/>
                  </a:lnTo>
                  <a:lnTo>
                    <a:pt x="101" y="1685"/>
                  </a:lnTo>
                  <a:cubicBezTo>
                    <a:pt x="134" y="1651"/>
                    <a:pt x="134" y="1651"/>
                    <a:pt x="134" y="1651"/>
                  </a:cubicBezTo>
                  <a:cubicBezTo>
                    <a:pt x="134" y="1618"/>
                    <a:pt x="134" y="1618"/>
                    <a:pt x="134" y="1585"/>
                  </a:cubicBezTo>
                  <a:lnTo>
                    <a:pt x="134" y="984"/>
                  </a:lnTo>
                  <a:cubicBezTo>
                    <a:pt x="134" y="884"/>
                    <a:pt x="167" y="817"/>
                    <a:pt x="201" y="717"/>
                  </a:cubicBezTo>
                  <a:cubicBezTo>
                    <a:pt x="234" y="651"/>
                    <a:pt x="267" y="617"/>
                    <a:pt x="334" y="551"/>
                  </a:cubicBezTo>
                  <a:cubicBezTo>
                    <a:pt x="367" y="534"/>
                    <a:pt x="392" y="526"/>
                    <a:pt x="413" y="526"/>
                  </a:cubicBezTo>
                  <a:cubicBezTo>
                    <a:pt x="434" y="526"/>
                    <a:pt x="451" y="534"/>
                    <a:pt x="468" y="551"/>
                  </a:cubicBezTo>
                  <a:cubicBezTo>
                    <a:pt x="534" y="617"/>
                    <a:pt x="534" y="717"/>
                    <a:pt x="534" y="784"/>
                  </a:cubicBezTo>
                  <a:lnTo>
                    <a:pt x="534" y="1385"/>
                  </a:lnTo>
                  <a:cubicBezTo>
                    <a:pt x="534" y="1385"/>
                    <a:pt x="534" y="1385"/>
                    <a:pt x="534" y="1418"/>
                  </a:cubicBezTo>
                  <a:lnTo>
                    <a:pt x="568" y="1418"/>
                  </a:lnTo>
                  <a:lnTo>
                    <a:pt x="634" y="1385"/>
                  </a:lnTo>
                  <a:cubicBezTo>
                    <a:pt x="668" y="1351"/>
                    <a:pt x="668" y="1351"/>
                    <a:pt x="668" y="1351"/>
                  </a:cubicBezTo>
                  <a:cubicBezTo>
                    <a:pt x="668" y="1318"/>
                    <a:pt x="668" y="1318"/>
                    <a:pt x="668" y="1284"/>
                  </a:cubicBezTo>
                  <a:lnTo>
                    <a:pt x="668" y="684"/>
                  </a:lnTo>
                  <a:cubicBezTo>
                    <a:pt x="634" y="584"/>
                    <a:pt x="668" y="517"/>
                    <a:pt x="701" y="417"/>
                  </a:cubicBezTo>
                  <a:cubicBezTo>
                    <a:pt x="734" y="350"/>
                    <a:pt x="768" y="284"/>
                    <a:pt x="834" y="250"/>
                  </a:cubicBezTo>
                  <a:cubicBezTo>
                    <a:pt x="868" y="234"/>
                    <a:pt x="901" y="225"/>
                    <a:pt x="930" y="225"/>
                  </a:cubicBezTo>
                  <a:cubicBezTo>
                    <a:pt x="960" y="225"/>
                    <a:pt x="985" y="234"/>
                    <a:pt x="1001" y="250"/>
                  </a:cubicBezTo>
                  <a:cubicBezTo>
                    <a:pt x="1035" y="317"/>
                    <a:pt x="1035" y="417"/>
                    <a:pt x="1035" y="484"/>
                  </a:cubicBezTo>
                  <a:lnTo>
                    <a:pt x="1035" y="1084"/>
                  </a:lnTo>
                  <a:lnTo>
                    <a:pt x="1135" y="1084"/>
                  </a:lnTo>
                  <a:cubicBezTo>
                    <a:pt x="1135" y="1051"/>
                    <a:pt x="1168" y="1051"/>
                    <a:pt x="1168" y="1018"/>
                  </a:cubicBezTo>
                  <a:cubicBezTo>
                    <a:pt x="1168" y="1018"/>
                    <a:pt x="1168" y="984"/>
                    <a:pt x="1168" y="984"/>
                  </a:cubicBezTo>
                  <a:lnTo>
                    <a:pt x="1168" y="384"/>
                  </a:lnTo>
                  <a:cubicBezTo>
                    <a:pt x="1168" y="250"/>
                    <a:pt x="1135" y="150"/>
                    <a:pt x="1068" y="50"/>
                  </a:cubicBezTo>
                  <a:cubicBezTo>
                    <a:pt x="1051" y="17"/>
                    <a:pt x="1026" y="0"/>
                    <a:pt x="98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6"/>
            <p:cNvSpPr/>
            <p:nvPr/>
          </p:nvSpPr>
          <p:spPr>
            <a:xfrm>
              <a:off x="4334100" y="1148775"/>
              <a:ext cx="19200" cy="46725"/>
            </a:xfrm>
            <a:custGeom>
              <a:avLst/>
              <a:gdLst/>
              <a:ahLst/>
              <a:cxnLst/>
              <a:rect l="l" t="t" r="r" b="b"/>
              <a:pathLst>
                <a:path w="768" h="1869" extrusionOk="0">
                  <a:moveTo>
                    <a:pt x="734" y="0"/>
                  </a:moveTo>
                  <a:lnTo>
                    <a:pt x="668" y="33"/>
                  </a:lnTo>
                  <a:cubicBezTo>
                    <a:pt x="668" y="67"/>
                    <a:pt x="634" y="67"/>
                    <a:pt x="634" y="100"/>
                  </a:cubicBezTo>
                  <a:cubicBezTo>
                    <a:pt x="634" y="100"/>
                    <a:pt x="634" y="100"/>
                    <a:pt x="634" y="134"/>
                  </a:cubicBezTo>
                  <a:lnTo>
                    <a:pt x="367" y="1034"/>
                  </a:lnTo>
                  <a:lnTo>
                    <a:pt x="134" y="434"/>
                  </a:lnTo>
                  <a:lnTo>
                    <a:pt x="134" y="400"/>
                  </a:lnTo>
                  <a:lnTo>
                    <a:pt x="101" y="400"/>
                  </a:lnTo>
                  <a:lnTo>
                    <a:pt x="34" y="434"/>
                  </a:lnTo>
                  <a:cubicBezTo>
                    <a:pt x="0" y="434"/>
                    <a:pt x="0" y="467"/>
                    <a:pt x="0" y="467"/>
                  </a:cubicBezTo>
                  <a:cubicBezTo>
                    <a:pt x="0" y="467"/>
                    <a:pt x="0" y="500"/>
                    <a:pt x="0" y="500"/>
                  </a:cubicBezTo>
                  <a:lnTo>
                    <a:pt x="334" y="1301"/>
                  </a:lnTo>
                  <a:lnTo>
                    <a:pt x="167" y="1835"/>
                  </a:lnTo>
                  <a:cubicBezTo>
                    <a:pt x="167" y="1835"/>
                    <a:pt x="167" y="1868"/>
                    <a:pt x="167" y="1868"/>
                  </a:cubicBezTo>
                  <a:lnTo>
                    <a:pt x="234" y="1868"/>
                  </a:lnTo>
                  <a:lnTo>
                    <a:pt x="301" y="1835"/>
                  </a:lnTo>
                  <a:cubicBezTo>
                    <a:pt x="334" y="1835"/>
                    <a:pt x="334" y="1801"/>
                    <a:pt x="334" y="1801"/>
                  </a:cubicBezTo>
                  <a:cubicBezTo>
                    <a:pt x="334" y="1768"/>
                    <a:pt x="334" y="1768"/>
                    <a:pt x="334" y="1735"/>
                  </a:cubicBezTo>
                  <a:lnTo>
                    <a:pt x="768" y="33"/>
                  </a:lnTo>
                  <a:cubicBezTo>
                    <a:pt x="768" y="33"/>
                    <a:pt x="768" y="33"/>
                    <a:pt x="7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6"/>
            <p:cNvSpPr/>
            <p:nvPr/>
          </p:nvSpPr>
          <p:spPr>
            <a:xfrm>
              <a:off x="4359125" y="1137925"/>
              <a:ext cx="18375" cy="45900"/>
            </a:xfrm>
            <a:custGeom>
              <a:avLst/>
              <a:gdLst/>
              <a:ahLst/>
              <a:cxnLst/>
              <a:rect l="l" t="t" r="r" b="b"/>
              <a:pathLst>
                <a:path w="735" h="1836" extrusionOk="0">
                  <a:moveTo>
                    <a:pt x="463" y="242"/>
                  </a:moveTo>
                  <a:cubicBezTo>
                    <a:pt x="492" y="242"/>
                    <a:pt x="517" y="251"/>
                    <a:pt x="534" y="267"/>
                  </a:cubicBezTo>
                  <a:cubicBezTo>
                    <a:pt x="601" y="334"/>
                    <a:pt x="601" y="401"/>
                    <a:pt x="601" y="467"/>
                  </a:cubicBezTo>
                  <a:lnTo>
                    <a:pt x="601" y="601"/>
                  </a:lnTo>
                  <a:cubicBezTo>
                    <a:pt x="601" y="701"/>
                    <a:pt x="601" y="801"/>
                    <a:pt x="534" y="868"/>
                  </a:cubicBezTo>
                  <a:cubicBezTo>
                    <a:pt x="501" y="968"/>
                    <a:pt x="434" y="1035"/>
                    <a:pt x="367" y="1068"/>
                  </a:cubicBezTo>
                  <a:cubicBezTo>
                    <a:pt x="334" y="1085"/>
                    <a:pt x="300" y="1093"/>
                    <a:pt x="271" y="1093"/>
                  </a:cubicBezTo>
                  <a:cubicBezTo>
                    <a:pt x="242" y="1093"/>
                    <a:pt x="217" y="1085"/>
                    <a:pt x="200" y="1068"/>
                  </a:cubicBezTo>
                  <a:cubicBezTo>
                    <a:pt x="134" y="1035"/>
                    <a:pt x="134" y="934"/>
                    <a:pt x="134" y="868"/>
                  </a:cubicBezTo>
                  <a:lnTo>
                    <a:pt x="134" y="701"/>
                  </a:lnTo>
                  <a:cubicBezTo>
                    <a:pt x="134" y="601"/>
                    <a:pt x="167" y="534"/>
                    <a:pt x="200" y="434"/>
                  </a:cubicBezTo>
                  <a:cubicBezTo>
                    <a:pt x="234" y="367"/>
                    <a:pt x="300" y="301"/>
                    <a:pt x="367" y="267"/>
                  </a:cubicBezTo>
                  <a:cubicBezTo>
                    <a:pt x="400" y="251"/>
                    <a:pt x="434" y="242"/>
                    <a:pt x="463" y="242"/>
                  </a:cubicBezTo>
                  <a:close/>
                  <a:moveTo>
                    <a:pt x="534" y="0"/>
                  </a:moveTo>
                  <a:cubicBezTo>
                    <a:pt x="467" y="0"/>
                    <a:pt x="434" y="0"/>
                    <a:pt x="367" y="34"/>
                  </a:cubicBezTo>
                  <a:cubicBezTo>
                    <a:pt x="300" y="67"/>
                    <a:pt x="267" y="134"/>
                    <a:pt x="234" y="167"/>
                  </a:cubicBezTo>
                  <a:cubicBezTo>
                    <a:pt x="167" y="234"/>
                    <a:pt x="134" y="267"/>
                    <a:pt x="134" y="334"/>
                  </a:cubicBezTo>
                  <a:lnTo>
                    <a:pt x="134" y="267"/>
                  </a:lnTo>
                  <a:cubicBezTo>
                    <a:pt x="134" y="234"/>
                    <a:pt x="134" y="234"/>
                    <a:pt x="134" y="234"/>
                  </a:cubicBezTo>
                  <a:lnTo>
                    <a:pt x="100" y="234"/>
                  </a:lnTo>
                  <a:lnTo>
                    <a:pt x="34" y="267"/>
                  </a:lnTo>
                  <a:cubicBezTo>
                    <a:pt x="0" y="267"/>
                    <a:pt x="0" y="301"/>
                    <a:pt x="0" y="301"/>
                  </a:cubicBezTo>
                  <a:cubicBezTo>
                    <a:pt x="0" y="334"/>
                    <a:pt x="0" y="334"/>
                    <a:pt x="0" y="367"/>
                  </a:cubicBezTo>
                  <a:lnTo>
                    <a:pt x="0" y="1802"/>
                  </a:lnTo>
                  <a:cubicBezTo>
                    <a:pt x="0" y="1802"/>
                    <a:pt x="0" y="1802"/>
                    <a:pt x="0" y="1835"/>
                  </a:cubicBezTo>
                  <a:lnTo>
                    <a:pt x="34" y="1835"/>
                  </a:lnTo>
                  <a:lnTo>
                    <a:pt x="100" y="1802"/>
                  </a:lnTo>
                  <a:cubicBezTo>
                    <a:pt x="134" y="1802"/>
                    <a:pt x="134" y="1768"/>
                    <a:pt x="134" y="1768"/>
                  </a:cubicBezTo>
                  <a:cubicBezTo>
                    <a:pt x="134" y="1735"/>
                    <a:pt x="134" y="1735"/>
                    <a:pt x="134" y="1702"/>
                  </a:cubicBezTo>
                  <a:lnTo>
                    <a:pt x="134" y="1235"/>
                  </a:lnTo>
                  <a:cubicBezTo>
                    <a:pt x="167" y="1235"/>
                    <a:pt x="200" y="1268"/>
                    <a:pt x="234" y="1268"/>
                  </a:cubicBezTo>
                  <a:cubicBezTo>
                    <a:pt x="267" y="1268"/>
                    <a:pt x="334" y="1268"/>
                    <a:pt x="400" y="1235"/>
                  </a:cubicBezTo>
                  <a:cubicBezTo>
                    <a:pt x="434" y="1201"/>
                    <a:pt x="467" y="1135"/>
                    <a:pt x="534" y="1101"/>
                  </a:cubicBezTo>
                  <a:cubicBezTo>
                    <a:pt x="567" y="1068"/>
                    <a:pt x="601" y="1001"/>
                    <a:pt x="634" y="934"/>
                  </a:cubicBezTo>
                  <a:cubicBezTo>
                    <a:pt x="667" y="868"/>
                    <a:pt x="701" y="801"/>
                    <a:pt x="701" y="734"/>
                  </a:cubicBezTo>
                  <a:cubicBezTo>
                    <a:pt x="734" y="634"/>
                    <a:pt x="734" y="568"/>
                    <a:pt x="734" y="501"/>
                  </a:cubicBezTo>
                  <a:lnTo>
                    <a:pt x="734" y="334"/>
                  </a:lnTo>
                  <a:cubicBezTo>
                    <a:pt x="734" y="267"/>
                    <a:pt x="734" y="201"/>
                    <a:pt x="701" y="134"/>
                  </a:cubicBezTo>
                  <a:cubicBezTo>
                    <a:pt x="701" y="101"/>
                    <a:pt x="667" y="67"/>
                    <a:pt x="634" y="34"/>
                  </a:cubicBezTo>
                  <a:cubicBezTo>
                    <a:pt x="601" y="0"/>
                    <a:pt x="567" y="0"/>
                    <a:pt x="5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6"/>
            <p:cNvSpPr/>
            <p:nvPr/>
          </p:nvSpPr>
          <p:spPr>
            <a:xfrm>
              <a:off x="4381625" y="1124575"/>
              <a:ext cx="18375" cy="33175"/>
            </a:xfrm>
            <a:custGeom>
              <a:avLst/>
              <a:gdLst/>
              <a:ahLst/>
              <a:cxnLst/>
              <a:rect l="l" t="t" r="r" b="b"/>
              <a:pathLst>
                <a:path w="735" h="1327" extrusionOk="0">
                  <a:moveTo>
                    <a:pt x="568" y="568"/>
                  </a:moveTo>
                  <a:lnTo>
                    <a:pt x="568" y="601"/>
                  </a:lnTo>
                  <a:cubicBezTo>
                    <a:pt x="568" y="668"/>
                    <a:pt x="568" y="701"/>
                    <a:pt x="568" y="768"/>
                  </a:cubicBezTo>
                  <a:cubicBezTo>
                    <a:pt x="535" y="801"/>
                    <a:pt x="535" y="835"/>
                    <a:pt x="501" y="901"/>
                  </a:cubicBezTo>
                  <a:cubicBezTo>
                    <a:pt x="468" y="935"/>
                    <a:pt x="434" y="968"/>
                    <a:pt x="401" y="1001"/>
                  </a:cubicBezTo>
                  <a:cubicBezTo>
                    <a:pt x="368" y="1035"/>
                    <a:pt x="334" y="1068"/>
                    <a:pt x="301" y="1102"/>
                  </a:cubicBezTo>
                  <a:lnTo>
                    <a:pt x="201" y="1102"/>
                  </a:lnTo>
                  <a:cubicBezTo>
                    <a:pt x="201" y="1118"/>
                    <a:pt x="193" y="1127"/>
                    <a:pt x="184" y="1127"/>
                  </a:cubicBezTo>
                  <a:cubicBezTo>
                    <a:pt x="176" y="1127"/>
                    <a:pt x="168" y="1118"/>
                    <a:pt x="168" y="1102"/>
                  </a:cubicBezTo>
                  <a:lnTo>
                    <a:pt x="134" y="1102"/>
                  </a:lnTo>
                  <a:cubicBezTo>
                    <a:pt x="134" y="1068"/>
                    <a:pt x="134" y="1068"/>
                    <a:pt x="134" y="1035"/>
                  </a:cubicBezTo>
                  <a:cubicBezTo>
                    <a:pt x="134" y="968"/>
                    <a:pt x="168" y="935"/>
                    <a:pt x="201" y="868"/>
                  </a:cubicBezTo>
                  <a:cubicBezTo>
                    <a:pt x="234" y="801"/>
                    <a:pt x="301" y="768"/>
                    <a:pt x="368" y="701"/>
                  </a:cubicBezTo>
                  <a:lnTo>
                    <a:pt x="568" y="568"/>
                  </a:lnTo>
                  <a:close/>
                  <a:moveTo>
                    <a:pt x="535" y="1"/>
                  </a:moveTo>
                  <a:cubicBezTo>
                    <a:pt x="468" y="1"/>
                    <a:pt x="434" y="34"/>
                    <a:pt x="401" y="67"/>
                  </a:cubicBezTo>
                  <a:cubicBezTo>
                    <a:pt x="334" y="67"/>
                    <a:pt x="301" y="101"/>
                    <a:pt x="268" y="168"/>
                  </a:cubicBezTo>
                  <a:cubicBezTo>
                    <a:pt x="234" y="201"/>
                    <a:pt x="201" y="234"/>
                    <a:pt x="168" y="268"/>
                  </a:cubicBezTo>
                  <a:cubicBezTo>
                    <a:pt x="134" y="301"/>
                    <a:pt x="134" y="368"/>
                    <a:pt x="101" y="401"/>
                  </a:cubicBezTo>
                  <a:cubicBezTo>
                    <a:pt x="101" y="434"/>
                    <a:pt x="68" y="468"/>
                    <a:pt x="68" y="534"/>
                  </a:cubicBezTo>
                  <a:cubicBezTo>
                    <a:pt x="68" y="568"/>
                    <a:pt x="68" y="568"/>
                    <a:pt x="68" y="568"/>
                  </a:cubicBezTo>
                  <a:lnTo>
                    <a:pt x="101" y="568"/>
                  </a:lnTo>
                  <a:lnTo>
                    <a:pt x="168" y="534"/>
                  </a:lnTo>
                  <a:cubicBezTo>
                    <a:pt x="168" y="501"/>
                    <a:pt x="168" y="501"/>
                    <a:pt x="201" y="501"/>
                  </a:cubicBezTo>
                  <a:lnTo>
                    <a:pt x="201" y="468"/>
                  </a:lnTo>
                  <a:cubicBezTo>
                    <a:pt x="234" y="434"/>
                    <a:pt x="234" y="368"/>
                    <a:pt x="268" y="334"/>
                  </a:cubicBezTo>
                  <a:cubicBezTo>
                    <a:pt x="301" y="301"/>
                    <a:pt x="334" y="268"/>
                    <a:pt x="368" y="234"/>
                  </a:cubicBezTo>
                  <a:cubicBezTo>
                    <a:pt x="401" y="218"/>
                    <a:pt x="426" y="209"/>
                    <a:pt x="451" y="209"/>
                  </a:cubicBezTo>
                  <a:cubicBezTo>
                    <a:pt x="476" y="209"/>
                    <a:pt x="501" y="218"/>
                    <a:pt x="535" y="234"/>
                  </a:cubicBezTo>
                  <a:cubicBezTo>
                    <a:pt x="568" y="234"/>
                    <a:pt x="568" y="268"/>
                    <a:pt x="568" y="368"/>
                  </a:cubicBezTo>
                  <a:lnTo>
                    <a:pt x="568" y="401"/>
                  </a:lnTo>
                  <a:lnTo>
                    <a:pt x="334" y="568"/>
                  </a:lnTo>
                  <a:lnTo>
                    <a:pt x="201" y="701"/>
                  </a:lnTo>
                  <a:cubicBezTo>
                    <a:pt x="168" y="735"/>
                    <a:pt x="134" y="768"/>
                    <a:pt x="101" y="835"/>
                  </a:cubicBezTo>
                  <a:cubicBezTo>
                    <a:pt x="68" y="868"/>
                    <a:pt x="34" y="935"/>
                    <a:pt x="34" y="968"/>
                  </a:cubicBezTo>
                  <a:cubicBezTo>
                    <a:pt x="1" y="1035"/>
                    <a:pt x="1" y="1102"/>
                    <a:pt x="1" y="1135"/>
                  </a:cubicBezTo>
                  <a:cubicBezTo>
                    <a:pt x="1" y="1202"/>
                    <a:pt x="34" y="1235"/>
                    <a:pt x="68" y="1235"/>
                  </a:cubicBezTo>
                  <a:cubicBezTo>
                    <a:pt x="68" y="1268"/>
                    <a:pt x="101" y="1302"/>
                    <a:pt x="134" y="1302"/>
                  </a:cubicBezTo>
                  <a:cubicBezTo>
                    <a:pt x="134" y="1318"/>
                    <a:pt x="143" y="1327"/>
                    <a:pt x="155" y="1327"/>
                  </a:cubicBezTo>
                  <a:cubicBezTo>
                    <a:pt x="168" y="1327"/>
                    <a:pt x="184" y="1318"/>
                    <a:pt x="201" y="1302"/>
                  </a:cubicBezTo>
                  <a:cubicBezTo>
                    <a:pt x="234" y="1302"/>
                    <a:pt x="301" y="1302"/>
                    <a:pt x="334" y="1268"/>
                  </a:cubicBezTo>
                  <a:cubicBezTo>
                    <a:pt x="368" y="1268"/>
                    <a:pt x="368" y="1235"/>
                    <a:pt x="401" y="1202"/>
                  </a:cubicBezTo>
                  <a:cubicBezTo>
                    <a:pt x="434" y="1202"/>
                    <a:pt x="468" y="1168"/>
                    <a:pt x="501" y="1135"/>
                  </a:cubicBezTo>
                  <a:cubicBezTo>
                    <a:pt x="535" y="1102"/>
                    <a:pt x="535" y="1068"/>
                    <a:pt x="568" y="1035"/>
                  </a:cubicBezTo>
                  <a:cubicBezTo>
                    <a:pt x="601" y="1001"/>
                    <a:pt x="601" y="968"/>
                    <a:pt x="601" y="935"/>
                  </a:cubicBezTo>
                  <a:lnTo>
                    <a:pt x="601" y="1035"/>
                  </a:lnTo>
                  <a:lnTo>
                    <a:pt x="601" y="1068"/>
                  </a:lnTo>
                  <a:lnTo>
                    <a:pt x="635" y="1068"/>
                  </a:lnTo>
                  <a:lnTo>
                    <a:pt x="701" y="1035"/>
                  </a:lnTo>
                  <a:cubicBezTo>
                    <a:pt x="701" y="1001"/>
                    <a:pt x="735" y="1001"/>
                    <a:pt x="735" y="1001"/>
                  </a:cubicBezTo>
                  <a:cubicBezTo>
                    <a:pt x="735" y="968"/>
                    <a:pt x="735" y="968"/>
                    <a:pt x="735" y="935"/>
                  </a:cubicBezTo>
                  <a:lnTo>
                    <a:pt x="735" y="268"/>
                  </a:lnTo>
                  <a:cubicBezTo>
                    <a:pt x="735" y="201"/>
                    <a:pt x="735" y="168"/>
                    <a:pt x="701" y="101"/>
                  </a:cubicBezTo>
                  <a:cubicBezTo>
                    <a:pt x="701" y="67"/>
                    <a:pt x="668" y="34"/>
                    <a:pt x="6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6"/>
            <p:cNvSpPr/>
            <p:nvPr/>
          </p:nvSpPr>
          <p:spPr>
            <a:xfrm>
              <a:off x="4403325" y="1107900"/>
              <a:ext cx="20025" cy="47550"/>
            </a:xfrm>
            <a:custGeom>
              <a:avLst/>
              <a:gdLst/>
              <a:ahLst/>
              <a:cxnLst/>
              <a:rect l="l" t="t" r="r" b="b"/>
              <a:pathLst>
                <a:path w="801" h="1902" extrusionOk="0">
                  <a:moveTo>
                    <a:pt x="530" y="342"/>
                  </a:moveTo>
                  <a:cubicBezTo>
                    <a:pt x="559" y="342"/>
                    <a:pt x="584" y="351"/>
                    <a:pt x="601" y="368"/>
                  </a:cubicBezTo>
                  <a:cubicBezTo>
                    <a:pt x="667" y="401"/>
                    <a:pt x="701" y="501"/>
                    <a:pt x="701" y="568"/>
                  </a:cubicBezTo>
                  <a:lnTo>
                    <a:pt x="701" y="701"/>
                  </a:lnTo>
                  <a:cubicBezTo>
                    <a:pt x="667" y="801"/>
                    <a:pt x="667" y="901"/>
                    <a:pt x="601" y="1001"/>
                  </a:cubicBezTo>
                  <a:cubicBezTo>
                    <a:pt x="567" y="1068"/>
                    <a:pt x="500" y="1135"/>
                    <a:pt x="434" y="1168"/>
                  </a:cubicBezTo>
                  <a:cubicBezTo>
                    <a:pt x="400" y="1185"/>
                    <a:pt x="367" y="1193"/>
                    <a:pt x="338" y="1193"/>
                  </a:cubicBezTo>
                  <a:cubicBezTo>
                    <a:pt x="309" y="1193"/>
                    <a:pt x="284" y="1185"/>
                    <a:pt x="267" y="1168"/>
                  </a:cubicBezTo>
                  <a:cubicBezTo>
                    <a:pt x="234" y="1101"/>
                    <a:pt x="200" y="1035"/>
                    <a:pt x="200" y="968"/>
                  </a:cubicBezTo>
                  <a:cubicBezTo>
                    <a:pt x="200" y="935"/>
                    <a:pt x="200" y="868"/>
                    <a:pt x="200" y="835"/>
                  </a:cubicBezTo>
                  <a:cubicBezTo>
                    <a:pt x="200" y="734"/>
                    <a:pt x="234" y="634"/>
                    <a:pt x="267" y="568"/>
                  </a:cubicBezTo>
                  <a:cubicBezTo>
                    <a:pt x="300" y="468"/>
                    <a:pt x="367" y="401"/>
                    <a:pt x="434" y="368"/>
                  </a:cubicBezTo>
                  <a:cubicBezTo>
                    <a:pt x="467" y="351"/>
                    <a:pt x="500" y="342"/>
                    <a:pt x="530" y="342"/>
                  </a:cubicBezTo>
                  <a:close/>
                  <a:moveTo>
                    <a:pt x="767" y="1"/>
                  </a:moveTo>
                  <a:lnTo>
                    <a:pt x="701" y="34"/>
                  </a:lnTo>
                  <a:cubicBezTo>
                    <a:pt x="701" y="67"/>
                    <a:pt x="701" y="67"/>
                    <a:pt x="701" y="67"/>
                  </a:cubicBezTo>
                  <a:cubicBezTo>
                    <a:pt x="667" y="101"/>
                    <a:pt x="667" y="101"/>
                    <a:pt x="701" y="134"/>
                  </a:cubicBezTo>
                  <a:lnTo>
                    <a:pt x="701" y="201"/>
                  </a:lnTo>
                  <a:cubicBezTo>
                    <a:pt x="667" y="167"/>
                    <a:pt x="634" y="167"/>
                    <a:pt x="601" y="134"/>
                  </a:cubicBezTo>
                  <a:cubicBezTo>
                    <a:pt x="534" y="134"/>
                    <a:pt x="467" y="167"/>
                    <a:pt x="434" y="201"/>
                  </a:cubicBezTo>
                  <a:cubicBezTo>
                    <a:pt x="367" y="234"/>
                    <a:pt x="334" y="267"/>
                    <a:pt x="267" y="301"/>
                  </a:cubicBezTo>
                  <a:cubicBezTo>
                    <a:pt x="234" y="368"/>
                    <a:pt x="200" y="434"/>
                    <a:pt x="167" y="501"/>
                  </a:cubicBezTo>
                  <a:cubicBezTo>
                    <a:pt x="134" y="534"/>
                    <a:pt x="100" y="634"/>
                    <a:pt x="100" y="701"/>
                  </a:cubicBezTo>
                  <a:cubicBezTo>
                    <a:pt x="67" y="768"/>
                    <a:pt x="67" y="835"/>
                    <a:pt x="67" y="935"/>
                  </a:cubicBezTo>
                  <a:cubicBezTo>
                    <a:pt x="67" y="968"/>
                    <a:pt x="0" y="968"/>
                    <a:pt x="0" y="1001"/>
                  </a:cubicBezTo>
                  <a:lnTo>
                    <a:pt x="0" y="1068"/>
                  </a:lnTo>
                  <a:cubicBezTo>
                    <a:pt x="0" y="1135"/>
                    <a:pt x="0" y="1201"/>
                    <a:pt x="33" y="1268"/>
                  </a:cubicBezTo>
                  <a:cubicBezTo>
                    <a:pt x="33" y="1302"/>
                    <a:pt x="67" y="1335"/>
                    <a:pt x="100" y="1368"/>
                  </a:cubicBezTo>
                  <a:cubicBezTo>
                    <a:pt x="134" y="1402"/>
                    <a:pt x="167" y="1402"/>
                    <a:pt x="234" y="1402"/>
                  </a:cubicBezTo>
                  <a:cubicBezTo>
                    <a:pt x="267" y="1402"/>
                    <a:pt x="334" y="1402"/>
                    <a:pt x="367" y="1368"/>
                  </a:cubicBezTo>
                  <a:cubicBezTo>
                    <a:pt x="434" y="1335"/>
                    <a:pt x="500" y="1268"/>
                    <a:pt x="534" y="1235"/>
                  </a:cubicBezTo>
                  <a:cubicBezTo>
                    <a:pt x="567" y="1168"/>
                    <a:pt x="601" y="1135"/>
                    <a:pt x="634" y="1068"/>
                  </a:cubicBezTo>
                  <a:lnTo>
                    <a:pt x="634" y="1235"/>
                  </a:lnTo>
                  <a:cubicBezTo>
                    <a:pt x="634" y="1302"/>
                    <a:pt x="634" y="1335"/>
                    <a:pt x="601" y="1368"/>
                  </a:cubicBezTo>
                  <a:cubicBezTo>
                    <a:pt x="601" y="1435"/>
                    <a:pt x="567" y="1468"/>
                    <a:pt x="534" y="1502"/>
                  </a:cubicBezTo>
                  <a:cubicBezTo>
                    <a:pt x="534" y="1535"/>
                    <a:pt x="500" y="1568"/>
                    <a:pt x="467" y="1602"/>
                  </a:cubicBezTo>
                  <a:cubicBezTo>
                    <a:pt x="434" y="1635"/>
                    <a:pt x="400" y="1635"/>
                    <a:pt x="367" y="1668"/>
                  </a:cubicBezTo>
                  <a:cubicBezTo>
                    <a:pt x="334" y="1702"/>
                    <a:pt x="300" y="1702"/>
                    <a:pt x="267" y="1702"/>
                  </a:cubicBezTo>
                  <a:lnTo>
                    <a:pt x="200" y="1702"/>
                  </a:lnTo>
                  <a:cubicBezTo>
                    <a:pt x="200" y="1702"/>
                    <a:pt x="200" y="1702"/>
                    <a:pt x="167" y="1668"/>
                  </a:cubicBezTo>
                  <a:cubicBezTo>
                    <a:pt x="167" y="1635"/>
                    <a:pt x="167" y="1635"/>
                    <a:pt x="134" y="1635"/>
                  </a:cubicBezTo>
                  <a:lnTo>
                    <a:pt x="67" y="1635"/>
                  </a:lnTo>
                  <a:cubicBezTo>
                    <a:pt x="67" y="1668"/>
                    <a:pt x="33" y="1668"/>
                    <a:pt x="33" y="1668"/>
                  </a:cubicBezTo>
                  <a:cubicBezTo>
                    <a:pt x="33" y="1702"/>
                    <a:pt x="33" y="1735"/>
                    <a:pt x="33" y="1735"/>
                  </a:cubicBezTo>
                  <a:cubicBezTo>
                    <a:pt x="33" y="1769"/>
                    <a:pt x="33" y="1802"/>
                    <a:pt x="67" y="1835"/>
                  </a:cubicBezTo>
                  <a:cubicBezTo>
                    <a:pt x="67" y="1869"/>
                    <a:pt x="100" y="1869"/>
                    <a:pt x="134" y="1902"/>
                  </a:cubicBezTo>
                  <a:lnTo>
                    <a:pt x="234" y="1902"/>
                  </a:lnTo>
                  <a:cubicBezTo>
                    <a:pt x="300" y="1869"/>
                    <a:pt x="367" y="1869"/>
                    <a:pt x="400" y="1835"/>
                  </a:cubicBezTo>
                  <a:cubicBezTo>
                    <a:pt x="534" y="1769"/>
                    <a:pt x="634" y="1668"/>
                    <a:pt x="701" y="1535"/>
                  </a:cubicBezTo>
                  <a:cubicBezTo>
                    <a:pt x="767" y="1402"/>
                    <a:pt x="801" y="1268"/>
                    <a:pt x="801" y="1101"/>
                  </a:cubicBezTo>
                  <a:lnTo>
                    <a:pt x="801" y="34"/>
                  </a:lnTo>
                  <a:cubicBezTo>
                    <a:pt x="801" y="34"/>
                    <a:pt x="801" y="34"/>
                    <a:pt x="8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6"/>
            <p:cNvSpPr/>
            <p:nvPr/>
          </p:nvSpPr>
          <p:spPr>
            <a:xfrm>
              <a:off x="4429175" y="1097050"/>
              <a:ext cx="19200" cy="32550"/>
            </a:xfrm>
            <a:custGeom>
              <a:avLst/>
              <a:gdLst/>
              <a:ahLst/>
              <a:cxnLst/>
              <a:rect l="l" t="t" r="r" b="b"/>
              <a:pathLst>
                <a:path w="768" h="1302" extrusionOk="0">
                  <a:moveTo>
                    <a:pt x="451" y="218"/>
                  </a:moveTo>
                  <a:cubicBezTo>
                    <a:pt x="476" y="218"/>
                    <a:pt x="501" y="234"/>
                    <a:pt x="534" y="268"/>
                  </a:cubicBezTo>
                  <a:cubicBezTo>
                    <a:pt x="601" y="301"/>
                    <a:pt x="601" y="335"/>
                    <a:pt x="601" y="401"/>
                  </a:cubicBezTo>
                  <a:lnTo>
                    <a:pt x="167" y="668"/>
                  </a:lnTo>
                  <a:lnTo>
                    <a:pt x="134" y="668"/>
                  </a:lnTo>
                  <a:cubicBezTo>
                    <a:pt x="134" y="635"/>
                    <a:pt x="134" y="601"/>
                    <a:pt x="167" y="535"/>
                  </a:cubicBezTo>
                  <a:cubicBezTo>
                    <a:pt x="167" y="468"/>
                    <a:pt x="234" y="401"/>
                    <a:pt x="267" y="335"/>
                  </a:cubicBezTo>
                  <a:cubicBezTo>
                    <a:pt x="300" y="301"/>
                    <a:pt x="334" y="268"/>
                    <a:pt x="367" y="268"/>
                  </a:cubicBezTo>
                  <a:cubicBezTo>
                    <a:pt x="400" y="234"/>
                    <a:pt x="425" y="218"/>
                    <a:pt x="451" y="218"/>
                  </a:cubicBezTo>
                  <a:close/>
                  <a:moveTo>
                    <a:pt x="534" y="1"/>
                  </a:moveTo>
                  <a:cubicBezTo>
                    <a:pt x="501" y="1"/>
                    <a:pt x="434" y="34"/>
                    <a:pt x="400" y="68"/>
                  </a:cubicBezTo>
                  <a:cubicBezTo>
                    <a:pt x="334" y="101"/>
                    <a:pt x="267" y="134"/>
                    <a:pt x="234" y="168"/>
                  </a:cubicBezTo>
                  <a:cubicBezTo>
                    <a:pt x="200" y="234"/>
                    <a:pt x="134" y="301"/>
                    <a:pt x="134" y="368"/>
                  </a:cubicBezTo>
                  <a:cubicBezTo>
                    <a:pt x="100" y="401"/>
                    <a:pt x="67" y="468"/>
                    <a:pt x="34" y="535"/>
                  </a:cubicBezTo>
                  <a:cubicBezTo>
                    <a:pt x="34" y="601"/>
                    <a:pt x="0" y="701"/>
                    <a:pt x="0" y="768"/>
                  </a:cubicBezTo>
                  <a:cubicBezTo>
                    <a:pt x="0" y="835"/>
                    <a:pt x="0" y="902"/>
                    <a:pt x="0" y="968"/>
                  </a:cubicBezTo>
                  <a:cubicBezTo>
                    <a:pt x="0" y="1035"/>
                    <a:pt x="34" y="1102"/>
                    <a:pt x="34" y="1135"/>
                  </a:cubicBezTo>
                  <a:cubicBezTo>
                    <a:pt x="67" y="1202"/>
                    <a:pt x="100" y="1235"/>
                    <a:pt x="134" y="1269"/>
                  </a:cubicBezTo>
                  <a:cubicBezTo>
                    <a:pt x="167" y="1269"/>
                    <a:pt x="200" y="1302"/>
                    <a:pt x="234" y="1302"/>
                  </a:cubicBezTo>
                  <a:cubicBezTo>
                    <a:pt x="300" y="1302"/>
                    <a:pt x="334" y="1269"/>
                    <a:pt x="367" y="1269"/>
                  </a:cubicBezTo>
                  <a:cubicBezTo>
                    <a:pt x="434" y="1235"/>
                    <a:pt x="501" y="1168"/>
                    <a:pt x="534" y="1135"/>
                  </a:cubicBezTo>
                  <a:cubicBezTo>
                    <a:pt x="567" y="1102"/>
                    <a:pt x="601" y="1068"/>
                    <a:pt x="634" y="1002"/>
                  </a:cubicBezTo>
                  <a:cubicBezTo>
                    <a:pt x="667" y="968"/>
                    <a:pt x="701" y="935"/>
                    <a:pt x="701" y="868"/>
                  </a:cubicBezTo>
                  <a:cubicBezTo>
                    <a:pt x="734" y="835"/>
                    <a:pt x="734" y="802"/>
                    <a:pt x="734" y="768"/>
                  </a:cubicBezTo>
                  <a:cubicBezTo>
                    <a:pt x="734" y="768"/>
                    <a:pt x="734" y="735"/>
                    <a:pt x="734" y="735"/>
                  </a:cubicBezTo>
                  <a:lnTo>
                    <a:pt x="701" y="735"/>
                  </a:lnTo>
                  <a:lnTo>
                    <a:pt x="667" y="768"/>
                  </a:lnTo>
                  <a:lnTo>
                    <a:pt x="634" y="802"/>
                  </a:lnTo>
                  <a:lnTo>
                    <a:pt x="601" y="835"/>
                  </a:lnTo>
                  <a:cubicBezTo>
                    <a:pt x="567" y="868"/>
                    <a:pt x="567" y="902"/>
                    <a:pt x="534" y="935"/>
                  </a:cubicBezTo>
                  <a:cubicBezTo>
                    <a:pt x="501" y="1002"/>
                    <a:pt x="434" y="1035"/>
                    <a:pt x="400" y="1068"/>
                  </a:cubicBezTo>
                  <a:cubicBezTo>
                    <a:pt x="367" y="1085"/>
                    <a:pt x="342" y="1093"/>
                    <a:pt x="317" y="1093"/>
                  </a:cubicBezTo>
                  <a:cubicBezTo>
                    <a:pt x="292" y="1093"/>
                    <a:pt x="267" y="1085"/>
                    <a:pt x="234" y="1068"/>
                  </a:cubicBezTo>
                  <a:cubicBezTo>
                    <a:pt x="200" y="1035"/>
                    <a:pt x="167" y="968"/>
                    <a:pt x="167" y="868"/>
                  </a:cubicBezTo>
                  <a:lnTo>
                    <a:pt x="734" y="535"/>
                  </a:lnTo>
                  <a:cubicBezTo>
                    <a:pt x="734" y="535"/>
                    <a:pt x="767" y="501"/>
                    <a:pt x="767" y="501"/>
                  </a:cubicBezTo>
                  <a:cubicBezTo>
                    <a:pt x="767" y="501"/>
                    <a:pt x="767" y="468"/>
                    <a:pt x="767" y="435"/>
                  </a:cubicBezTo>
                  <a:lnTo>
                    <a:pt x="767" y="401"/>
                  </a:lnTo>
                  <a:cubicBezTo>
                    <a:pt x="767" y="335"/>
                    <a:pt x="767" y="234"/>
                    <a:pt x="734" y="168"/>
                  </a:cubicBezTo>
                  <a:cubicBezTo>
                    <a:pt x="734" y="134"/>
                    <a:pt x="701" y="68"/>
                    <a:pt x="667" y="34"/>
                  </a:cubicBezTo>
                  <a:cubicBezTo>
                    <a:pt x="634" y="1"/>
                    <a:pt x="601" y="1"/>
                    <a:pt x="5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6"/>
            <p:cNvSpPr/>
            <p:nvPr/>
          </p:nvSpPr>
          <p:spPr>
            <a:xfrm>
              <a:off x="4452525" y="1110400"/>
              <a:ext cx="5025" cy="8375"/>
            </a:xfrm>
            <a:custGeom>
              <a:avLst/>
              <a:gdLst/>
              <a:ahLst/>
              <a:cxnLst/>
              <a:rect l="l" t="t" r="r" b="b"/>
              <a:pathLst>
                <a:path w="201" h="335" extrusionOk="0">
                  <a:moveTo>
                    <a:pt x="167" y="1"/>
                  </a:moveTo>
                  <a:lnTo>
                    <a:pt x="67" y="67"/>
                  </a:lnTo>
                  <a:cubicBezTo>
                    <a:pt x="34" y="67"/>
                    <a:pt x="34" y="101"/>
                    <a:pt x="34" y="101"/>
                  </a:cubicBezTo>
                  <a:cubicBezTo>
                    <a:pt x="34" y="134"/>
                    <a:pt x="34" y="134"/>
                    <a:pt x="34" y="167"/>
                  </a:cubicBezTo>
                  <a:lnTo>
                    <a:pt x="34" y="301"/>
                  </a:lnTo>
                  <a:cubicBezTo>
                    <a:pt x="0" y="301"/>
                    <a:pt x="0" y="334"/>
                    <a:pt x="34" y="334"/>
                  </a:cubicBezTo>
                  <a:lnTo>
                    <a:pt x="67" y="334"/>
                  </a:lnTo>
                  <a:lnTo>
                    <a:pt x="167" y="268"/>
                  </a:lnTo>
                  <a:cubicBezTo>
                    <a:pt x="200" y="268"/>
                    <a:pt x="200" y="234"/>
                    <a:pt x="200" y="234"/>
                  </a:cubicBezTo>
                  <a:cubicBezTo>
                    <a:pt x="200" y="234"/>
                    <a:pt x="200" y="201"/>
                    <a:pt x="200" y="201"/>
                  </a:cubicBezTo>
                  <a:lnTo>
                    <a:pt x="200" y="34"/>
                  </a:lnTo>
                  <a:cubicBezTo>
                    <a:pt x="200" y="34"/>
                    <a:pt x="200" y="34"/>
                    <a:pt x="2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6"/>
            <p:cNvSpPr/>
            <p:nvPr/>
          </p:nvSpPr>
          <p:spPr>
            <a:xfrm>
              <a:off x="4461700" y="1077875"/>
              <a:ext cx="19200" cy="32550"/>
            </a:xfrm>
            <a:custGeom>
              <a:avLst/>
              <a:gdLst/>
              <a:ahLst/>
              <a:cxnLst/>
              <a:rect l="l" t="t" r="r" b="b"/>
              <a:pathLst>
                <a:path w="768" h="1302" extrusionOk="0">
                  <a:moveTo>
                    <a:pt x="534" y="1"/>
                  </a:moveTo>
                  <a:cubicBezTo>
                    <a:pt x="500" y="1"/>
                    <a:pt x="434" y="34"/>
                    <a:pt x="400" y="67"/>
                  </a:cubicBezTo>
                  <a:cubicBezTo>
                    <a:pt x="334" y="101"/>
                    <a:pt x="267" y="134"/>
                    <a:pt x="234" y="201"/>
                  </a:cubicBezTo>
                  <a:cubicBezTo>
                    <a:pt x="167" y="234"/>
                    <a:pt x="134" y="301"/>
                    <a:pt x="100" y="368"/>
                  </a:cubicBezTo>
                  <a:cubicBezTo>
                    <a:pt x="67" y="434"/>
                    <a:pt x="67" y="501"/>
                    <a:pt x="33" y="568"/>
                  </a:cubicBezTo>
                  <a:cubicBezTo>
                    <a:pt x="0" y="635"/>
                    <a:pt x="0" y="701"/>
                    <a:pt x="0" y="768"/>
                  </a:cubicBezTo>
                  <a:cubicBezTo>
                    <a:pt x="0" y="801"/>
                    <a:pt x="0" y="835"/>
                    <a:pt x="0" y="868"/>
                  </a:cubicBezTo>
                  <a:lnTo>
                    <a:pt x="0" y="968"/>
                  </a:lnTo>
                  <a:cubicBezTo>
                    <a:pt x="0" y="1001"/>
                    <a:pt x="0" y="1068"/>
                    <a:pt x="33" y="1135"/>
                  </a:cubicBezTo>
                  <a:cubicBezTo>
                    <a:pt x="33" y="1168"/>
                    <a:pt x="67" y="1235"/>
                    <a:pt x="100" y="1268"/>
                  </a:cubicBezTo>
                  <a:cubicBezTo>
                    <a:pt x="134" y="1268"/>
                    <a:pt x="167" y="1302"/>
                    <a:pt x="234" y="1302"/>
                  </a:cubicBezTo>
                  <a:cubicBezTo>
                    <a:pt x="267" y="1268"/>
                    <a:pt x="334" y="1268"/>
                    <a:pt x="400" y="1235"/>
                  </a:cubicBezTo>
                  <a:cubicBezTo>
                    <a:pt x="434" y="1202"/>
                    <a:pt x="500" y="1168"/>
                    <a:pt x="534" y="1102"/>
                  </a:cubicBezTo>
                  <a:cubicBezTo>
                    <a:pt x="601" y="1068"/>
                    <a:pt x="634" y="1001"/>
                    <a:pt x="667" y="935"/>
                  </a:cubicBezTo>
                  <a:cubicBezTo>
                    <a:pt x="701" y="901"/>
                    <a:pt x="701" y="835"/>
                    <a:pt x="734" y="801"/>
                  </a:cubicBezTo>
                  <a:cubicBezTo>
                    <a:pt x="734" y="768"/>
                    <a:pt x="767" y="701"/>
                    <a:pt x="767" y="668"/>
                  </a:cubicBezTo>
                  <a:cubicBezTo>
                    <a:pt x="767" y="668"/>
                    <a:pt x="767" y="635"/>
                    <a:pt x="767" y="635"/>
                  </a:cubicBezTo>
                  <a:lnTo>
                    <a:pt x="734" y="635"/>
                  </a:lnTo>
                  <a:lnTo>
                    <a:pt x="667" y="668"/>
                  </a:lnTo>
                  <a:lnTo>
                    <a:pt x="634" y="701"/>
                  </a:lnTo>
                  <a:lnTo>
                    <a:pt x="634" y="735"/>
                  </a:lnTo>
                  <a:cubicBezTo>
                    <a:pt x="601" y="801"/>
                    <a:pt x="567" y="868"/>
                    <a:pt x="534" y="935"/>
                  </a:cubicBezTo>
                  <a:cubicBezTo>
                    <a:pt x="500" y="968"/>
                    <a:pt x="467" y="1001"/>
                    <a:pt x="400" y="1035"/>
                  </a:cubicBezTo>
                  <a:cubicBezTo>
                    <a:pt x="367" y="1068"/>
                    <a:pt x="334" y="1068"/>
                    <a:pt x="334" y="1068"/>
                  </a:cubicBezTo>
                  <a:lnTo>
                    <a:pt x="234" y="1068"/>
                  </a:lnTo>
                  <a:cubicBezTo>
                    <a:pt x="234" y="1068"/>
                    <a:pt x="200" y="1035"/>
                    <a:pt x="200" y="1001"/>
                  </a:cubicBezTo>
                  <a:cubicBezTo>
                    <a:pt x="167" y="968"/>
                    <a:pt x="167" y="901"/>
                    <a:pt x="167" y="868"/>
                  </a:cubicBezTo>
                  <a:cubicBezTo>
                    <a:pt x="167" y="801"/>
                    <a:pt x="167" y="735"/>
                    <a:pt x="167" y="701"/>
                  </a:cubicBezTo>
                  <a:cubicBezTo>
                    <a:pt x="167" y="635"/>
                    <a:pt x="167" y="568"/>
                    <a:pt x="200" y="534"/>
                  </a:cubicBezTo>
                  <a:cubicBezTo>
                    <a:pt x="200" y="468"/>
                    <a:pt x="234" y="434"/>
                    <a:pt x="234" y="401"/>
                  </a:cubicBezTo>
                  <a:cubicBezTo>
                    <a:pt x="267" y="368"/>
                    <a:pt x="300" y="334"/>
                    <a:pt x="334" y="301"/>
                  </a:cubicBezTo>
                  <a:cubicBezTo>
                    <a:pt x="334" y="268"/>
                    <a:pt x="367" y="234"/>
                    <a:pt x="400" y="234"/>
                  </a:cubicBezTo>
                  <a:cubicBezTo>
                    <a:pt x="434" y="201"/>
                    <a:pt x="500" y="201"/>
                    <a:pt x="534" y="201"/>
                  </a:cubicBezTo>
                  <a:cubicBezTo>
                    <a:pt x="567" y="201"/>
                    <a:pt x="601" y="234"/>
                    <a:pt x="634" y="268"/>
                  </a:cubicBezTo>
                  <a:lnTo>
                    <a:pt x="634" y="301"/>
                  </a:lnTo>
                  <a:lnTo>
                    <a:pt x="667" y="301"/>
                  </a:lnTo>
                  <a:lnTo>
                    <a:pt x="734" y="268"/>
                  </a:lnTo>
                  <a:cubicBezTo>
                    <a:pt x="767" y="268"/>
                    <a:pt x="767" y="234"/>
                    <a:pt x="767" y="234"/>
                  </a:cubicBezTo>
                  <a:cubicBezTo>
                    <a:pt x="767" y="234"/>
                    <a:pt x="767" y="201"/>
                    <a:pt x="767" y="201"/>
                  </a:cubicBezTo>
                  <a:cubicBezTo>
                    <a:pt x="767" y="167"/>
                    <a:pt x="734" y="134"/>
                    <a:pt x="734" y="101"/>
                  </a:cubicBezTo>
                  <a:cubicBezTo>
                    <a:pt x="701" y="67"/>
                    <a:pt x="701" y="34"/>
                    <a:pt x="667" y="34"/>
                  </a:cubicBezTo>
                  <a:cubicBezTo>
                    <a:pt x="634" y="1"/>
                    <a:pt x="601" y="1"/>
                    <a:pt x="5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6"/>
            <p:cNvSpPr/>
            <p:nvPr/>
          </p:nvSpPr>
          <p:spPr>
            <a:xfrm>
              <a:off x="4485050" y="1064525"/>
              <a:ext cx="19200" cy="32550"/>
            </a:xfrm>
            <a:custGeom>
              <a:avLst/>
              <a:gdLst/>
              <a:ahLst/>
              <a:cxnLst/>
              <a:rect l="l" t="t" r="r" b="b"/>
              <a:pathLst>
                <a:path w="768" h="1302" extrusionOk="0">
                  <a:moveTo>
                    <a:pt x="567" y="234"/>
                  </a:moveTo>
                  <a:cubicBezTo>
                    <a:pt x="567" y="268"/>
                    <a:pt x="601" y="301"/>
                    <a:pt x="601" y="335"/>
                  </a:cubicBezTo>
                  <a:cubicBezTo>
                    <a:pt x="601" y="368"/>
                    <a:pt x="634" y="401"/>
                    <a:pt x="634" y="435"/>
                  </a:cubicBezTo>
                  <a:cubicBezTo>
                    <a:pt x="634" y="468"/>
                    <a:pt x="634" y="501"/>
                    <a:pt x="634" y="535"/>
                  </a:cubicBezTo>
                  <a:cubicBezTo>
                    <a:pt x="634" y="568"/>
                    <a:pt x="634" y="568"/>
                    <a:pt x="634" y="601"/>
                  </a:cubicBezTo>
                  <a:cubicBezTo>
                    <a:pt x="634" y="668"/>
                    <a:pt x="601" y="701"/>
                    <a:pt x="601" y="735"/>
                  </a:cubicBezTo>
                  <a:cubicBezTo>
                    <a:pt x="601" y="802"/>
                    <a:pt x="567" y="835"/>
                    <a:pt x="567" y="868"/>
                  </a:cubicBezTo>
                  <a:cubicBezTo>
                    <a:pt x="534" y="902"/>
                    <a:pt x="500" y="935"/>
                    <a:pt x="467" y="968"/>
                  </a:cubicBezTo>
                  <a:cubicBezTo>
                    <a:pt x="467" y="1002"/>
                    <a:pt x="434" y="1035"/>
                    <a:pt x="367" y="1068"/>
                  </a:cubicBezTo>
                  <a:cubicBezTo>
                    <a:pt x="367" y="1068"/>
                    <a:pt x="334" y="1102"/>
                    <a:pt x="267" y="1102"/>
                  </a:cubicBezTo>
                  <a:cubicBezTo>
                    <a:pt x="267" y="1102"/>
                    <a:pt x="234" y="1102"/>
                    <a:pt x="200" y="1068"/>
                  </a:cubicBezTo>
                  <a:cubicBezTo>
                    <a:pt x="200" y="1068"/>
                    <a:pt x="167" y="1035"/>
                    <a:pt x="167" y="1002"/>
                  </a:cubicBezTo>
                  <a:cubicBezTo>
                    <a:pt x="167" y="968"/>
                    <a:pt x="134" y="935"/>
                    <a:pt x="134" y="902"/>
                  </a:cubicBezTo>
                  <a:lnTo>
                    <a:pt x="134" y="802"/>
                  </a:lnTo>
                  <a:lnTo>
                    <a:pt x="134" y="701"/>
                  </a:lnTo>
                  <a:cubicBezTo>
                    <a:pt x="134" y="668"/>
                    <a:pt x="167" y="601"/>
                    <a:pt x="167" y="568"/>
                  </a:cubicBezTo>
                  <a:cubicBezTo>
                    <a:pt x="167" y="535"/>
                    <a:pt x="200" y="501"/>
                    <a:pt x="200" y="435"/>
                  </a:cubicBezTo>
                  <a:cubicBezTo>
                    <a:pt x="234" y="401"/>
                    <a:pt x="267" y="368"/>
                    <a:pt x="267" y="335"/>
                  </a:cubicBezTo>
                  <a:cubicBezTo>
                    <a:pt x="300" y="301"/>
                    <a:pt x="334" y="268"/>
                    <a:pt x="367" y="268"/>
                  </a:cubicBezTo>
                  <a:cubicBezTo>
                    <a:pt x="400" y="234"/>
                    <a:pt x="434" y="234"/>
                    <a:pt x="467" y="234"/>
                  </a:cubicBezTo>
                  <a:close/>
                  <a:moveTo>
                    <a:pt x="534" y="1"/>
                  </a:moveTo>
                  <a:cubicBezTo>
                    <a:pt x="500" y="34"/>
                    <a:pt x="434" y="34"/>
                    <a:pt x="400" y="68"/>
                  </a:cubicBezTo>
                  <a:cubicBezTo>
                    <a:pt x="334" y="101"/>
                    <a:pt x="267" y="134"/>
                    <a:pt x="234" y="201"/>
                  </a:cubicBezTo>
                  <a:cubicBezTo>
                    <a:pt x="167" y="234"/>
                    <a:pt x="134" y="301"/>
                    <a:pt x="100" y="368"/>
                  </a:cubicBezTo>
                  <a:cubicBezTo>
                    <a:pt x="67" y="435"/>
                    <a:pt x="33" y="501"/>
                    <a:pt x="33" y="568"/>
                  </a:cubicBezTo>
                  <a:cubicBezTo>
                    <a:pt x="0" y="635"/>
                    <a:pt x="0" y="701"/>
                    <a:pt x="0" y="768"/>
                  </a:cubicBezTo>
                  <a:lnTo>
                    <a:pt x="0" y="835"/>
                  </a:lnTo>
                  <a:lnTo>
                    <a:pt x="0" y="902"/>
                  </a:lnTo>
                  <a:lnTo>
                    <a:pt x="0" y="935"/>
                  </a:lnTo>
                  <a:lnTo>
                    <a:pt x="0" y="1002"/>
                  </a:lnTo>
                  <a:cubicBezTo>
                    <a:pt x="0" y="1035"/>
                    <a:pt x="0" y="1102"/>
                    <a:pt x="33" y="1169"/>
                  </a:cubicBezTo>
                  <a:cubicBezTo>
                    <a:pt x="33" y="1202"/>
                    <a:pt x="67" y="1235"/>
                    <a:pt x="100" y="1269"/>
                  </a:cubicBezTo>
                  <a:cubicBezTo>
                    <a:pt x="134" y="1302"/>
                    <a:pt x="200" y="1302"/>
                    <a:pt x="234" y="1302"/>
                  </a:cubicBezTo>
                  <a:cubicBezTo>
                    <a:pt x="267" y="1302"/>
                    <a:pt x="334" y="1269"/>
                    <a:pt x="400" y="1235"/>
                  </a:cubicBezTo>
                  <a:cubicBezTo>
                    <a:pt x="434" y="1235"/>
                    <a:pt x="500" y="1169"/>
                    <a:pt x="534" y="1135"/>
                  </a:cubicBezTo>
                  <a:cubicBezTo>
                    <a:pt x="601" y="1068"/>
                    <a:pt x="634" y="1002"/>
                    <a:pt x="667" y="968"/>
                  </a:cubicBezTo>
                  <a:cubicBezTo>
                    <a:pt x="701" y="902"/>
                    <a:pt x="734" y="835"/>
                    <a:pt x="734" y="768"/>
                  </a:cubicBezTo>
                  <a:cubicBezTo>
                    <a:pt x="767" y="701"/>
                    <a:pt x="767" y="601"/>
                    <a:pt x="767" y="535"/>
                  </a:cubicBezTo>
                  <a:cubicBezTo>
                    <a:pt x="767" y="535"/>
                    <a:pt x="767" y="501"/>
                    <a:pt x="767" y="501"/>
                  </a:cubicBezTo>
                  <a:lnTo>
                    <a:pt x="767" y="368"/>
                  </a:lnTo>
                  <a:cubicBezTo>
                    <a:pt x="767" y="368"/>
                    <a:pt x="767" y="335"/>
                    <a:pt x="767" y="335"/>
                  </a:cubicBezTo>
                  <a:cubicBezTo>
                    <a:pt x="767" y="268"/>
                    <a:pt x="767" y="201"/>
                    <a:pt x="734" y="168"/>
                  </a:cubicBezTo>
                  <a:cubicBezTo>
                    <a:pt x="734" y="101"/>
                    <a:pt x="701" y="68"/>
                    <a:pt x="667" y="34"/>
                  </a:cubicBezTo>
                  <a:cubicBezTo>
                    <a:pt x="634" y="34"/>
                    <a:pt x="567" y="1"/>
                    <a:pt x="5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6"/>
            <p:cNvSpPr/>
            <p:nvPr/>
          </p:nvSpPr>
          <p:spPr>
            <a:xfrm>
              <a:off x="4511725" y="1043275"/>
              <a:ext cx="28375" cy="42125"/>
            </a:xfrm>
            <a:custGeom>
              <a:avLst/>
              <a:gdLst/>
              <a:ahLst/>
              <a:cxnLst/>
              <a:rect l="l" t="t" r="r" b="b"/>
              <a:pathLst>
                <a:path w="1135" h="1685" extrusionOk="0">
                  <a:moveTo>
                    <a:pt x="964" y="0"/>
                  </a:moveTo>
                  <a:cubicBezTo>
                    <a:pt x="926" y="0"/>
                    <a:pt x="885" y="17"/>
                    <a:pt x="834" y="50"/>
                  </a:cubicBezTo>
                  <a:cubicBezTo>
                    <a:pt x="801" y="50"/>
                    <a:pt x="768" y="84"/>
                    <a:pt x="734" y="117"/>
                  </a:cubicBezTo>
                  <a:cubicBezTo>
                    <a:pt x="701" y="150"/>
                    <a:pt x="668" y="184"/>
                    <a:pt x="668" y="217"/>
                  </a:cubicBezTo>
                  <a:cubicBezTo>
                    <a:pt x="634" y="217"/>
                    <a:pt x="601" y="251"/>
                    <a:pt x="601" y="284"/>
                  </a:cubicBezTo>
                  <a:cubicBezTo>
                    <a:pt x="568" y="317"/>
                    <a:pt x="568" y="351"/>
                    <a:pt x="568" y="384"/>
                  </a:cubicBezTo>
                  <a:cubicBezTo>
                    <a:pt x="534" y="351"/>
                    <a:pt x="501" y="317"/>
                    <a:pt x="434" y="317"/>
                  </a:cubicBezTo>
                  <a:cubicBezTo>
                    <a:pt x="401" y="317"/>
                    <a:pt x="334" y="317"/>
                    <a:pt x="301" y="351"/>
                  </a:cubicBezTo>
                  <a:cubicBezTo>
                    <a:pt x="267" y="384"/>
                    <a:pt x="234" y="384"/>
                    <a:pt x="201" y="417"/>
                  </a:cubicBezTo>
                  <a:cubicBezTo>
                    <a:pt x="167" y="451"/>
                    <a:pt x="167" y="451"/>
                    <a:pt x="134" y="484"/>
                  </a:cubicBezTo>
                  <a:cubicBezTo>
                    <a:pt x="134" y="517"/>
                    <a:pt x="101" y="551"/>
                    <a:pt x="101" y="551"/>
                  </a:cubicBezTo>
                  <a:lnTo>
                    <a:pt x="34" y="551"/>
                  </a:lnTo>
                  <a:cubicBezTo>
                    <a:pt x="1" y="584"/>
                    <a:pt x="1" y="584"/>
                    <a:pt x="1" y="617"/>
                  </a:cubicBezTo>
                  <a:cubicBezTo>
                    <a:pt x="1" y="617"/>
                    <a:pt x="1" y="651"/>
                    <a:pt x="1" y="651"/>
                  </a:cubicBezTo>
                  <a:lnTo>
                    <a:pt x="1" y="1652"/>
                  </a:lnTo>
                  <a:cubicBezTo>
                    <a:pt x="1" y="1685"/>
                    <a:pt x="1" y="1685"/>
                    <a:pt x="1" y="1685"/>
                  </a:cubicBezTo>
                  <a:lnTo>
                    <a:pt x="34" y="1685"/>
                  </a:lnTo>
                  <a:lnTo>
                    <a:pt x="101" y="1652"/>
                  </a:lnTo>
                  <a:cubicBezTo>
                    <a:pt x="134" y="1652"/>
                    <a:pt x="134" y="1618"/>
                    <a:pt x="134" y="1618"/>
                  </a:cubicBezTo>
                  <a:cubicBezTo>
                    <a:pt x="134" y="1618"/>
                    <a:pt x="134" y="1585"/>
                    <a:pt x="134" y="1585"/>
                  </a:cubicBezTo>
                  <a:lnTo>
                    <a:pt x="134" y="984"/>
                  </a:lnTo>
                  <a:cubicBezTo>
                    <a:pt x="101" y="884"/>
                    <a:pt x="134" y="784"/>
                    <a:pt x="167" y="718"/>
                  </a:cubicBezTo>
                  <a:cubicBezTo>
                    <a:pt x="201" y="651"/>
                    <a:pt x="267" y="584"/>
                    <a:pt x="301" y="551"/>
                  </a:cubicBezTo>
                  <a:cubicBezTo>
                    <a:pt x="334" y="534"/>
                    <a:pt x="367" y="526"/>
                    <a:pt x="397" y="526"/>
                  </a:cubicBezTo>
                  <a:cubicBezTo>
                    <a:pt x="426" y="526"/>
                    <a:pt x="451" y="534"/>
                    <a:pt x="468" y="551"/>
                  </a:cubicBezTo>
                  <a:cubicBezTo>
                    <a:pt x="501" y="617"/>
                    <a:pt x="501" y="684"/>
                    <a:pt x="501" y="784"/>
                  </a:cubicBezTo>
                  <a:lnTo>
                    <a:pt x="501" y="1351"/>
                  </a:lnTo>
                  <a:lnTo>
                    <a:pt x="501" y="1385"/>
                  </a:lnTo>
                  <a:cubicBezTo>
                    <a:pt x="501" y="1401"/>
                    <a:pt x="509" y="1410"/>
                    <a:pt x="518" y="1410"/>
                  </a:cubicBezTo>
                  <a:cubicBezTo>
                    <a:pt x="526" y="1410"/>
                    <a:pt x="534" y="1401"/>
                    <a:pt x="534" y="1385"/>
                  </a:cubicBezTo>
                  <a:lnTo>
                    <a:pt x="601" y="1351"/>
                  </a:lnTo>
                  <a:cubicBezTo>
                    <a:pt x="601" y="1351"/>
                    <a:pt x="634" y="1351"/>
                    <a:pt x="634" y="1318"/>
                  </a:cubicBezTo>
                  <a:cubicBezTo>
                    <a:pt x="634" y="1318"/>
                    <a:pt x="634" y="1285"/>
                    <a:pt x="634" y="1285"/>
                  </a:cubicBezTo>
                  <a:lnTo>
                    <a:pt x="634" y="684"/>
                  </a:lnTo>
                  <a:cubicBezTo>
                    <a:pt x="634" y="584"/>
                    <a:pt x="634" y="484"/>
                    <a:pt x="701" y="417"/>
                  </a:cubicBezTo>
                  <a:cubicBezTo>
                    <a:pt x="701" y="351"/>
                    <a:pt x="768" y="284"/>
                    <a:pt x="834" y="251"/>
                  </a:cubicBezTo>
                  <a:cubicBezTo>
                    <a:pt x="868" y="234"/>
                    <a:pt x="893" y="226"/>
                    <a:pt x="914" y="226"/>
                  </a:cubicBezTo>
                  <a:cubicBezTo>
                    <a:pt x="935" y="226"/>
                    <a:pt x="951" y="234"/>
                    <a:pt x="968" y="251"/>
                  </a:cubicBezTo>
                  <a:cubicBezTo>
                    <a:pt x="1001" y="317"/>
                    <a:pt x="1035" y="384"/>
                    <a:pt x="1035" y="484"/>
                  </a:cubicBezTo>
                  <a:lnTo>
                    <a:pt x="1035" y="1051"/>
                  </a:lnTo>
                  <a:cubicBezTo>
                    <a:pt x="1001" y="1084"/>
                    <a:pt x="1001" y="1084"/>
                    <a:pt x="1035" y="1084"/>
                  </a:cubicBezTo>
                  <a:lnTo>
                    <a:pt x="1101" y="1051"/>
                  </a:lnTo>
                  <a:cubicBezTo>
                    <a:pt x="1135" y="1051"/>
                    <a:pt x="1135" y="1018"/>
                    <a:pt x="1135" y="1018"/>
                  </a:cubicBezTo>
                  <a:cubicBezTo>
                    <a:pt x="1135" y="1018"/>
                    <a:pt x="1135" y="984"/>
                    <a:pt x="1135" y="984"/>
                  </a:cubicBezTo>
                  <a:lnTo>
                    <a:pt x="1135" y="351"/>
                  </a:lnTo>
                  <a:cubicBezTo>
                    <a:pt x="1135" y="251"/>
                    <a:pt x="1135" y="150"/>
                    <a:pt x="1068" y="50"/>
                  </a:cubicBezTo>
                  <a:cubicBezTo>
                    <a:pt x="1035" y="17"/>
                    <a:pt x="1001" y="0"/>
                    <a:pt x="96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6"/>
            <p:cNvSpPr/>
            <p:nvPr/>
          </p:nvSpPr>
          <p:spPr>
            <a:xfrm>
              <a:off x="4544250" y="1013675"/>
              <a:ext cx="17525" cy="56725"/>
            </a:xfrm>
            <a:custGeom>
              <a:avLst/>
              <a:gdLst/>
              <a:ahLst/>
              <a:cxnLst/>
              <a:rect l="l" t="t" r="r" b="b"/>
              <a:pathLst>
                <a:path w="701" h="2269" extrusionOk="0">
                  <a:moveTo>
                    <a:pt x="668" y="0"/>
                  </a:moveTo>
                  <a:lnTo>
                    <a:pt x="634" y="34"/>
                  </a:lnTo>
                  <a:cubicBezTo>
                    <a:pt x="601" y="34"/>
                    <a:pt x="601" y="67"/>
                    <a:pt x="568" y="67"/>
                  </a:cubicBezTo>
                  <a:cubicBezTo>
                    <a:pt x="568" y="100"/>
                    <a:pt x="568" y="134"/>
                    <a:pt x="568" y="134"/>
                  </a:cubicBezTo>
                  <a:lnTo>
                    <a:pt x="0" y="2235"/>
                  </a:lnTo>
                  <a:cubicBezTo>
                    <a:pt x="0" y="2268"/>
                    <a:pt x="0" y="2268"/>
                    <a:pt x="0" y="2268"/>
                  </a:cubicBezTo>
                  <a:lnTo>
                    <a:pt x="34" y="2268"/>
                  </a:lnTo>
                  <a:lnTo>
                    <a:pt x="67" y="2235"/>
                  </a:lnTo>
                  <a:cubicBezTo>
                    <a:pt x="101" y="2235"/>
                    <a:pt x="101" y="2235"/>
                    <a:pt x="134" y="2202"/>
                  </a:cubicBezTo>
                  <a:cubicBezTo>
                    <a:pt x="134" y="2168"/>
                    <a:pt x="134" y="2168"/>
                    <a:pt x="134" y="2135"/>
                  </a:cubicBezTo>
                  <a:lnTo>
                    <a:pt x="701" y="67"/>
                  </a:lnTo>
                  <a:cubicBezTo>
                    <a:pt x="701" y="34"/>
                    <a:pt x="701" y="34"/>
                    <a:pt x="701" y="34"/>
                  </a:cubicBezTo>
                  <a:cubicBezTo>
                    <a:pt x="701" y="34"/>
                    <a:pt x="701" y="0"/>
                    <a:pt x="7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6"/>
            <p:cNvSpPr/>
            <p:nvPr/>
          </p:nvSpPr>
          <p:spPr>
            <a:xfrm>
              <a:off x="4565925" y="1009500"/>
              <a:ext cx="10875" cy="16700"/>
            </a:xfrm>
            <a:custGeom>
              <a:avLst/>
              <a:gdLst/>
              <a:ahLst/>
              <a:cxnLst/>
              <a:rect l="l" t="t" r="r" b="b"/>
              <a:pathLst>
                <a:path w="435" h="668" extrusionOk="0">
                  <a:moveTo>
                    <a:pt x="401" y="0"/>
                  </a:moveTo>
                  <a:lnTo>
                    <a:pt x="301" y="34"/>
                  </a:lnTo>
                  <a:cubicBezTo>
                    <a:pt x="301" y="67"/>
                    <a:pt x="268" y="67"/>
                    <a:pt x="268" y="100"/>
                  </a:cubicBezTo>
                  <a:cubicBezTo>
                    <a:pt x="268" y="100"/>
                    <a:pt x="268" y="134"/>
                    <a:pt x="268" y="134"/>
                  </a:cubicBezTo>
                  <a:lnTo>
                    <a:pt x="301" y="467"/>
                  </a:lnTo>
                  <a:cubicBezTo>
                    <a:pt x="301" y="501"/>
                    <a:pt x="301" y="501"/>
                    <a:pt x="301" y="501"/>
                  </a:cubicBezTo>
                  <a:cubicBezTo>
                    <a:pt x="301" y="517"/>
                    <a:pt x="301" y="526"/>
                    <a:pt x="305" y="526"/>
                  </a:cubicBezTo>
                  <a:cubicBezTo>
                    <a:pt x="309" y="526"/>
                    <a:pt x="318" y="517"/>
                    <a:pt x="334" y="501"/>
                  </a:cubicBezTo>
                  <a:lnTo>
                    <a:pt x="401" y="501"/>
                  </a:lnTo>
                  <a:cubicBezTo>
                    <a:pt x="401" y="467"/>
                    <a:pt x="401" y="434"/>
                    <a:pt x="401" y="434"/>
                  </a:cubicBezTo>
                  <a:lnTo>
                    <a:pt x="434" y="34"/>
                  </a:lnTo>
                  <a:cubicBezTo>
                    <a:pt x="434" y="0"/>
                    <a:pt x="434" y="0"/>
                    <a:pt x="434" y="0"/>
                  </a:cubicBezTo>
                  <a:close/>
                  <a:moveTo>
                    <a:pt x="134" y="134"/>
                  </a:moveTo>
                  <a:lnTo>
                    <a:pt x="34" y="201"/>
                  </a:lnTo>
                  <a:cubicBezTo>
                    <a:pt x="34" y="201"/>
                    <a:pt x="1" y="234"/>
                    <a:pt x="1" y="234"/>
                  </a:cubicBezTo>
                  <a:cubicBezTo>
                    <a:pt x="1" y="267"/>
                    <a:pt x="1" y="267"/>
                    <a:pt x="1" y="301"/>
                  </a:cubicBezTo>
                  <a:lnTo>
                    <a:pt x="34" y="634"/>
                  </a:lnTo>
                  <a:cubicBezTo>
                    <a:pt x="34" y="634"/>
                    <a:pt x="34" y="668"/>
                    <a:pt x="34" y="668"/>
                  </a:cubicBezTo>
                  <a:lnTo>
                    <a:pt x="101" y="668"/>
                  </a:lnTo>
                  <a:cubicBezTo>
                    <a:pt x="101" y="668"/>
                    <a:pt x="101" y="668"/>
                    <a:pt x="134" y="634"/>
                  </a:cubicBezTo>
                  <a:cubicBezTo>
                    <a:pt x="134" y="634"/>
                    <a:pt x="134" y="601"/>
                    <a:pt x="134" y="567"/>
                  </a:cubicBezTo>
                  <a:lnTo>
                    <a:pt x="168" y="201"/>
                  </a:lnTo>
                  <a:cubicBezTo>
                    <a:pt x="168" y="167"/>
                    <a:pt x="168" y="134"/>
                    <a:pt x="168" y="13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6"/>
            <p:cNvSpPr/>
            <p:nvPr/>
          </p:nvSpPr>
          <p:spPr>
            <a:xfrm>
              <a:off x="4720200" y="884650"/>
              <a:ext cx="65075" cy="83400"/>
            </a:xfrm>
            <a:custGeom>
              <a:avLst/>
              <a:gdLst/>
              <a:ahLst/>
              <a:cxnLst/>
              <a:rect l="l" t="t" r="r" b="b"/>
              <a:pathLst>
                <a:path w="2603" h="3336" extrusionOk="0">
                  <a:moveTo>
                    <a:pt x="1769" y="458"/>
                  </a:moveTo>
                  <a:cubicBezTo>
                    <a:pt x="1835" y="491"/>
                    <a:pt x="1869" y="525"/>
                    <a:pt x="1902" y="591"/>
                  </a:cubicBezTo>
                  <a:cubicBezTo>
                    <a:pt x="1936" y="658"/>
                    <a:pt x="1936" y="725"/>
                    <a:pt x="1936" y="825"/>
                  </a:cubicBezTo>
                  <a:cubicBezTo>
                    <a:pt x="1936" y="891"/>
                    <a:pt x="1936" y="992"/>
                    <a:pt x="1902" y="1058"/>
                  </a:cubicBezTo>
                  <a:cubicBezTo>
                    <a:pt x="1869" y="1125"/>
                    <a:pt x="1869" y="1192"/>
                    <a:pt x="1835" y="1258"/>
                  </a:cubicBezTo>
                  <a:cubicBezTo>
                    <a:pt x="1802" y="1292"/>
                    <a:pt x="1769" y="1358"/>
                    <a:pt x="1735" y="1425"/>
                  </a:cubicBezTo>
                  <a:lnTo>
                    <a:pt x="1635" y="1592"/>
                  </a:lnTo>
                  <a:cubicBezTo>
                    <a:pt x="1602" y="1625"/>
                    <a:pt x="1569" y="1692"/>
                    <a:pt x="1535" y="1725"/>
                  </a:cubicBezTo>
                  <a:cubicBezTo>
                    <a:pt x="1535" y="1792"/>
                    <a:pt x="1502" y="1825"/>
                    <a:pt x="1502" y="1892"/>
                  </a:cubicBezTo>
                  <a:cubicBezTo>
                    <a:pt x="1469" y="1926"/>
                    <a:pt x="1469" y="1926"/>
                    <a:pt x="1469" y="1959"/>
                  </a:cubicBezTo>
                  <a:cubicBezTo>
                    <a:pt x="1469" y="1992"/>
                    <a:pt x="1435" y="1992"/>
                    <a:pt x="1435" y="2026"/>
                  </a:cubicBezTo>
                  <a:lnTo>
                    <a:pt x="1135" y="2159"/>
                  </a:lnTo>
                  <a:cubicBezTo>
                    <a:pt x="1135" y="2176"/>
                    <a:pt x="1127" y="2184"/>
                    <a:pt x="1118" y="2184"/>
                  </a:cubicBezTo>
                  <a:cubicBezTo>
                    <a:pt x="1110" y="2184"/>
                    <a:pt x="1102" y="2176"/>
                    <a:pt x="1102" y="2159"/>
                  </a:cubicBezTo>
                  <a:cubicBezTo>
                    <a:pt x="1102" y="2159"/>
                    <a:pt x="1102" y="2126"/>
                    <a:pt x="1102" y="2126"/>
                  </a:cubicBezTo>
                  <a:cubicBezTo>
                    <a:pt x="1102" y="2059"/>
                    <a:pt x="1102" y="1992"/>
                    <a:pt x="1135" y="1926"/>
                  </a:cubicBezTo>
                  <a:cubicBezTo>
                    <a:pt x="1168" y="1859"/>
                    <a:pt x="1168" y="1792"/>
                    <a:pt x="1202" y="1725"/>
                  </a:cubicBezTo>
                  <a:cubicBezTo>
                    <a:pt x="1235" y="1659"/>
                    <a:pt x="1268" y="1625"/>
                    <a:pt x="1302" y="1559"/>
                  </a:cubicBezTo>
                  <a:cubicBezTo>
                    <a:pt x="1335" y="1492"/>
                    <a:pt x="1368" y="1425"/>
                    <a:pt x="1402" y="1392"/>
                  </a:cubicBezTo>
                  <a:cubicBezTo>
                    <a:pt x="1435" y="1325"/>
                    <a:pt x="1469" y="1292"/>
                    <a:pt x="1502" y="1225"/>
                  </a:cubicBezTo>
                  <a:cubicBezTo>
                    <a:pt x="1502" y="1192"/>
                    <a:pt x="1502" y="1158"/>
                    <a:pt x="1502" y="1092"/>
                  </a:cubicBezTo>
                  <a:cubicBezTo>
                    <a:pt x="1502" y="1058"/>
                    <a:pt x="1502" y="1025"/>
                    <a:pt x="1469" y="992"/>
                  </a:cubicBezTo>
                  <a:cubicBezTo>
                    <a:pt x="1402" y="992"/>
                    <a:pt x="1368" y="992"/>
                    <a:pt x="1302" y="1025"/>
                  </a:cubicBezTo>
                  <a:cubicBezTo>
                    <a:pt x="1268" y="1058"/>
                    <a:pt x="1202" y="1125"/>
                    <a:pt x="1168" y="1158"/>
                  </a:cubicBezTo>
                  <a:cubicBezTo>
                    <a:pt x="1135" y="1192"/>
                    <a:pt x="1102" y="1258"/>
                    <a:pt x="1102" y="1292"/>
                  </a:cubicBezTo>
                  <a:lnTo>
                    <a:pt x="1068" y="1392"/>
                  </a:lnTo>
                  <a:cubicBezTo>
                    <a:pt x="1068" y="1425"/>
                    <a:pt x="1035" y="1459"/>
                    <a:pt x="1002" y="1492"/>
                  </a:cubicBezTo>
                  <a:lnTo>
                    <a:pt x="735" y="1659"/>
                  </a:lnTo>
                  <a:lnTo>
                    <a:pt x="668" y="1659"/>
                  </a:lnTo>
                  <a:cubicBezTo>
                    <a:pt x="668" y="1625"/>
                    <a:pt x="668" y="1625"/>
                    <a:pt x="668" y="1592"/>
                  </a:cubicBezTo>
                  <a:cubicBezTo>
                    <a:pt x="701" y="1525"/>
                    <a:pt x="701" y="1425"/>
                    <a:pt x="735" y="1358"/>
                  </a:cubicBezTo>
                  <a:cubicBezTo>
                    <a:pt x="801" y="1125"/>
                    <a:pt x="901" y="958"/>
                    <a:pt x="1068" y="791"/>
                  </a:cubicBezTo>
                  <a:cubicBezTo>
                    <a:pt x="1135" y="691"/>
                    <a:pt x="1235" y="625"/>
                    <a:pt x="1335" y="558"/>
                  </a:cubicBezTo>
                  <a:cubicBezTo>
                    <a:pt x="1402" y="525"/>
                    <a:pt x="1469" y="491"/>
                    <a:pt x="1569" y="458"/>
                  </a:cubicBezTo>
                  <a:close/>
                  <a:moveTo>
                    <a:pt x="1502" y="2192"/>
                  </a:moveTo>
                  <a:cubicBezTo>
                    <a:pt x="1502" y="2226"/>
                    <a:pt x="1502" y="2226"/>
                    <a:pt x="1502" y="2259"/>
                  </a:cubicBezTo>
                  <a:lnTo>
                    <a:pt x="1502" y="2559"/>
                  </a:lnTo>
                  <a:cubicBezTo>
                    <a:pt x="1502" y="2593"/>
                    <a:pt x="1502" y="2593"/>
                    <a:pt x="1502" y="2626"/>
                  </a:cubicBezTo>
                  <a:cubicBezTo>
                    <a:pt x="1502" y="2659"/>
                    <a:pt x="1502" y="2659"/>
                    <a:pt x="1469" y="2693"/>
                  </a:cubicBezTo>
                  <a:lnTo>
                    <a:pt x="1168" y="2860"/>
                  </a:lnTo>
                  <a:lnTo>
                    <a:pt x="1135" y="2860"/>
                  </a:lnTo>
                  <a:cubicBezTo>
                    <a:pt x="1135" y="2826"/>
                    <a:pt x="1135" y="2826"/>
                    <a:pt x="1135" y="2793"/>
                  </a:cubicBezTo>
                  <a:lnTo>
                    <a:pt x="1135" y="2493"/>
                  </a:lnTo>
                  <a:cubicBezTo>
                    <a:pt x="1135" y="2459"/>
                    <a:pt x="1135" y="2459"/>
                    <a:pt x="1135" y="2426"/>
                  </a:cubicBezTo>
                  <a:cubicBezTo>
                    <a:pt x="1135" y="2393"/>
                    <a:pt x="1168" y="2393"/>
                    <a:pt x="1168" y="2359"/>
                  </a:cubicBezTo>
                  <a:lnTo>
                    <a:pt x="1469" y="2192"/>
                  </a:lnTo>
                  <a:close/>
                  <a:moveTo>
                    <a:pt x="1888" y="1"/>
                  </a:moveTo>
                  <a:cubicBezTo>
                    <a:pt x="1710" y="1"/>
                    <a:pt x="1511" y="62"/>
                    <a:pt x="1302" y="191"/>
                  </a:cubicBezTo>
                  <a:cubicBezTo>
                    <a:pt x="535" y="691"/>
                    <a:pt x="68" y="1492"/>
                    <a:pt x="1" y="2426"/>
                  </a:cubicBezTo>
                  <a:cubicBezTo>
                    <a:pt x="1" y="3013"/>
                    <a:pt x="298" y="3335"/>
                    <a:pt x="719" y="3335"/>
                  </a:cubicBezTo>
                  <a:cubicBezTo>
                    <a:pt x="896" y="3335"/>
                    <a:pt x="1094" y="3278"/>
                    <a:pt x="1302" y="3160"/>
                  </a:cubicBezTo>
                  <a:cubicBezTo>
                    <a:pt x="2069" y="2659"/>
                    <a:pt x="2536" y="1825"/>
                    <a:pt x="2603" y="925"/>
                  </a:cubicBezTo>
                  <a:cubicBezTo>
                    <a:pt x="2603" y="339"/>
                    <a:pt x="2307" y="1"/>
                    <a:pt x="188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6"/>
            <p:cNvSpPr/>
            <p:nvPr/>
          </p:nvSpPr>
          <p:spPr>
            <a:xfrm>
              <a:off x="4856150" y="819350"/>
              <a:ext cx="17525" cy="30050"/>
            </a:xfrm>
            <a:custGeom>
              <a:avLst/>
              <a:gdLst/>
              <a:ahLst/>
              <a:cxnLst/>
              <a:rect l="l" t="t" r="r" b="b"/>
              <a:pathLst>
                <a:path w="701" h="1202" extrusionOk="0">
                  <a:moveTo>
                    <a:pt x="701" y="1"/>
                  </a:moveTo>
                  <a:lnTo>
                    <a:pt x="0" y="401"/>
                  </a:lnTo>
                  <a:lnTo>
                    <a:pt x="0" y="1202"/>
                  </a:lnTo>
                  <a:lnTo>
                    <a:pt x="701" y="802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6"/>
            <p:cNvSpPr/>
            <p:nvPr/>
          </p:nvSpPr>
          <p:spPr>
            <a:xfrm>
              <a:off x="4880325" y="805175"/>
              <a:ext cx="17525" cy="30050"/>
            </a:xfrm>
            <a:custGeom>
              <a:avLst/>
              <a:gdLst/>
              <a:ahLst/>
              <a:cxnLst/>
              <a:rect l="l" t="t" r="r" b="b"/>
              <a:pathLst>
                <a:path w="701" h="1202" extrusionOk="0">
                  <a:moveTo>
                    <a:pt x="701" y="1"/>
                  </a:moveTo>
                  <a:lnTo>
                    <a:pt x="0" y="401"/>
                  </a:lnTo>
                  <a:lnTo>
                    <a:pt x="0" y="1202"/>
                  </a:lnTo>
                  <a:lnTo>
                    <a:pt x="701" y="80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6"/>
            <p:cNvSpPr/>
            <p:nvPr/>
          </p:nvSpPr>
          <p:spPr>
            <a:xfrm>
              <a:off x="4905350" y="791000"/>
              <a:ext cx="16700" cy="30050"/>
            </a:xfrm>
            <a:custGeom>
              <a:avLst/>
              <a:gdLst/>
              <a:ahLst/>
              <a:cxnLst/>
              <a:rect l="l" t="t" r="r" b="b"/>
              <a:pathLst>
                <a:path w="668" h="1202" extrusionOk="0">
                  <a:moveTo>
                    <a:pt x="667" y="1"/>
                  </a:moveTo>
                  <a:lnTo>
                    <a:pt x="0" y="401"/>
                  </a:lnTo>
                  <a:lnTo>
                    <a:pt x="0" y="1202"/>
                  </a:lnTo>
                  <a:lnTo>
                    <a:pt x="667" y="80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6"/>
            <p:cNvSpPr/>
            <p:nvPr/>
          </p:nvSpPr>
          <p:spPr>
            <a:xfrm>
              <a:off x="4856150" y="847725"/>
              <a:ext cx="17525" cy="30025"/>
            </a:xfrm>
            <a:custGeom>
              <a:avLst/>
              <a:gdLst/>
              <a:ahLst/>
              <a:cxnLst/>
              <a:rect l="l" t="t" r="r" b="b"/>
              <a:pathLst>
                <a:path w="701" h="1201" extrusionOk="0">
                  <a:moveTo>
                    <a:pt x="701" y="0"/>
                  </a:moveTo>
                  <a:lnTo>
                    <a:pt x="0" y="400"/>
                  </a:lnTo>
                  <a:lnTo>
                    <a:pt x="0" y="1201"/>
                  </a:lnTo>
                  <a:lnTo>
                    <a:pt x="701" y="80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6"/>
            <p:cNvSpPr/>
            <p:nvPr/>
          </p:nvSpPr>
          <p:spPr>
            <a:xfrm>
              <a:off x="4880325" y="833550"/>
              <a:ext cx="17525" cy="30025"/>
            </a:xfrm>
            <a:custGeom>
              <a:avLst/>
              <a:gdLst/>
              <a:ahLst/>
              <a:cxnLst/>
              <a:rect l="l" t="t" r="r" b="b"/>
              <a:pathLst>
                <a:path w="701" h="1201" extrusionOk="0">
                  <a:moveTo>
                    <a:pt x="701" y="0"/>
                  </a:moveTo>
                  <a:lnTo>
                    <a:pt x="0" y="400"/>
                  </a:lnTo>
                  <a:lnTo>
                    <a:pt x="0" y="1201"/>
                  </a:lnTo>
                  <a:lnTo>
                    <a:pt x="701" y="80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6"/>
            <p:cNvSpPr/>
            <p:nvPr/>
          </p:nvSpPr>
          <p:spPr>
            <a:xfrm>
              <a:off x="4905350" y="819350"/>
              <a:ext cx="16700" cy="30050"/>
            </a:xfrm>
            <a:custGeom>
              <a:avLst/>
              <a:gdLst/>
              <a:ahLst/>
              <a:cxnLst/>
              <a:rect l="l" t="t" r="r" b="b"/>
              <a:pathLst>
                <a:path w="668" h="1202" extrusionOk="0">
                  <a:moveTo>
                    <a:pt x="667" y="1"/>
                  </a:moveTo>
                  <a:lnTo>
                    <a:pt x="0" y="401"/>
                  </a:lnTo>
                  <a:lnTo>
                    <a:pt x="0" y="1202"/>
                  </a:lnTo>
                  <a:lnTo>
                    <a:pt x="667" y="80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6"/>
            <p:cNvSpPr/>
            <p:nvPr/>
          </p:nvSpPr>
          <p:spPr>
            <a:xfrm>
              <a:off x="4856150" y="876075"/>
              <a:ext cx="17525" cy="30050"/>
            </a:xfrm>
            <a:custGeom>
              <a:avLst/>
              <a:gdLst/>
              <a:ahLst/>
              <a:cxnLst/>
              <a:rect l="l" t="t" r="r" b="b"/>
              <a:pathLst>
                <a:path w="701" h="1202" extrusionOk="0">
                  <a:moveTo>
                    <a:pt x="701" y="0"/>
                  </a:moveTo>
                  <a:lnTo>
                    <a:pt x="0" y="401"/>
                  </a:lnTo>
                  <a:lnTo>
                    <a:pt x="0" y="1201"/>
                  </a:lnTo>
                  <a:lnTo>
                    <a:pt x="701" y="80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6"/>
            <p:cNvSpPr/>
            <p:nvPr/>
          </p:nvSpPr>
          <p:spPr>
            <a:xfrm>
              <a:off x="4880325" y="861900"/>
              <a:ext cx="17525" cy="30050"/>
            </a:xfrm>
            <a:custGeom>
              <a:avLst/>
              <a:gdLst/>
              <a:ahLst/>
              <a:cxnLst/>
              <a:rect l="l" t="t" r="r" b="b"/>
              <a:pathLst>
                <a:path w="701" h="1202" extrusionOk="0">
                  <a:moveTo>
                    <a:pt x="701" y="0"/>
                  </a:moveTo>
                  <a:lnTo>
                    <a:pt x="0" y="400"/>
                  </a:lnTo>
                  <a:lnTo>
                    <a:pt x="0" y="1201"/>
                  </a:lnTo>
                  <a:lnTo>
                    <a:pt x="701" y="80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6"/>
            <p:cNvSpPr/>
            <p:nvPr/>
          </p:nvSpPr>
          <p:spPr>
            <a:xfrm>
              <a:off x="4905350" y="847725"/>
              <a:ext cx="16700" cy="30025"/>
            </a:xfrm>
            <a:custGeom>
              <a:avLst/>
              <a:gdLst/>
              <a:ahLst/>
              <a:cxnLst/>
              <a:rect l="l" t="t" r="r" b="b"/>
              <a:pathLst>
                <a:path w="668" h="1201" extrusionOk="0">
                  <a:moveTo>
                    <a:pt x="667" y="0"/>
                  </a:moveTo>
                  <a:lnTo>
                    <a:pt x="0" y="400"/>
                  </a:lnTo>
                  <a:lnTo>
                    <a:pt x="0" y="1201"/>
                  </a:lnTo>
                  <a:lnTo>
                    <a:pt x="667" y="80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6"/>
            <p:cNvSpPr/>
            <p:nvPr/>
          </p:nvSpPr>
          <p:spPr>
            <a:xfrm>
              <a:off x="4985400" y="714450"/>
              <a:ext cx="76750" cy="110950"/>
            </a:xfrm>
            <a:custGeom>
              <a:avLst/>
              <a:gdLst/>
              <a:ahLst/>
              <a:cxnLst/>
              <a:rect l="l" t="t" r="r" b="b"/>
              <a:pathLst>
                <a:path w="3070" h="4438" extrusionOk="0">
                  <a:moveTo>
                    <a:pt x="2154" y="0"/>
                  </a:moveTo>
                  <a:cubicBezTo>
                    <a:pt x="1964" y="0"/>
                    <a:pt x="1754" y="63"/>
                    <a:pt x="1535" y="194"/>
                  </a:cubicBezTo>
                  <a:cubicBezTo>
                    <a:pt x="668" y="661"/>
                    <a:pt x="0" y="1962"/>
                    <a:pt x="0" y="3096"/>
                  </a:cubicBezTo>
                  <a:cubicBezTo>
                    <a:pt x="0" y="3944"/>
                    <a:pt x="373" y="4438"/>
                    <a:pt x="924" y="4438"/>
                  </a:cubicBezTo>
                  <a:cubicBezTo>
                    <a:pt x="1110" y="4438"/>
                    <a:pt x="1316" y="4382"/>
                    <a:pt x="1535" y="4264"/>
                  </a:cubicBezTo>
                  <a:cubicBezTo>
                    <a:pt x="2369" y="3763"/>
                    <a:pt x="3069" y="2462"/>
                    <a:pt x="3069" y="1328"/>
                  </a:cubicBezTo>
                  <a:cubicBezTo>
                    <a:pt x="3069" y="492"/>
                    <a:pt x="2688" y="0"/>
                    <a:pt x="215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6"/>
            <p:cNvSpPr/>
            <p:nvPr/>
          </p:nvSpPr>
          <p:spPr>
            <a:xfrm>
              <a:off x="5007925" y="727825"/>
              <a:ext cx="30875" cy="43925"/>
            </a:xfrm>
            <a:custGeom>
              <a:avLst/>
              <a:gdLst/>
              <a:ahLst/>
              <a:cxnLst/>
              <a:rect l="l" t="t" r="r" b="b"/>
              <a:pathLst>
                <a:path w="1235" h="1757" extrusionOk="0">
                  <a:moveTo>
                    <a:pt x="858" y="1"/>
                  </a:moveTo>
                  <a:cubicBezTo>
                    <a:pt x="789" y="1"/>
                    <a:pt x="713" y="20"/>
                    <a:pt x="634" y="59"/>
                  </a:cubicBezTo>
                  <a:cubicBezTo>
                    <a:pt x="234" y="326"/>
                    <a:pt x="33" y="760"/>
                    <a:pt x="0" y="1227"/>
                  </a:cubicBezTo>
                  <a:cubicBezTo>
                    <a:pt x="0" y="1576"/>
                    <a:pt x="167" y="1757"/>
                    <a:pt x="391" y="1757"/>
                  </a:cubicBezTo>
                  <a:cubicBezTo>
                    <a:pt x="467" y="1757"/>
                    <a:pt x="549" y="1736"/>
                    <a:pt x="634" y="1694"/>
                  </a:cubicBezTo>
                  <a:cubicBezTo>
                    <a:pt x="1001" y="1427"/>
                    <a:pt x="1201" y="993"/>
                    <a:pt x="1234" y="526"/>
                  </a:cubicBezTo>
                  <a:cubicBezTo>
                    <a:pt x="1234" y="196"/>
                    <a:pt x="1079" y="1"/>
                    <a:pt x="8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6"/>
            <p:cNvSpPr/>
            <p:nvPr/>
          </p:nvSpPr>
          <p:spPr>
            <a:xfrm>
              <a:off x="5001250" y="769575"/>
              <a:ext cx="44225" cy="47000"/>
            </a:xfrm>
            <a:custGeom>
              <a:avLst/>
              <a:gdLst/>
              <a:ahLst/>
              <a:cxnLst/>
              <a:rect l="l" t="t" r="r" b="b"/>
              <a:pathLst>
                <a:path w="1769" h="1880" extrusionOk="0">
                  <a:moveTo>
                    <a:pt x="1328" y="1"/>
                  </a:moveTo>
                  <a:cubicBezTo>
                    <a:pt x="1238" y="1"/>
                    <a:pt x="1138" y="30"/>
                    <a:pt x="1034" y="91"/>
                  </a:cubicBezTo>
                  <a:lnTo>
                    <a:pt x="734" y="257"/>
                  </a:lnTo>
                  <a:cubicBezTo>
                    <a:pt x="300" y="591"/>
                    <a:pt x="34" y="1125"/>
                    <a:pt x="0" y="1692"/>
                  </a:cubicBezTo>
                  <a:lnTo>
                    <a:pt x="0" y="1758"/>
                  </a:lnTo>
                  <a:cubicBezTo>
                    <a:pt x="128" y="1838"/>
                    <a:pt x="278" y="1880"/>
                    <a:pt x="429" y="1880"/>
                  </a:cubicBezTo>
                  <a:cubicBezTo>
                    <a:pt x="594" y="1880"/>
                    <a:pt x="761" y="1830"/>
                    <a:pt x="901" y="1725"/>
                  </a:cubicBezTo>
                  <a:cubicBezTo>
                    <a:pt x="1268" y="1492"/>
                    <a:pt x="1568" y="1125"/>
                    <a:pt x="1768" y="724"/>
                  </a:cubicBezTo>
                  <a:lnTo>
                    <a:pt x="1768" y="658"/>
                  </a:lnTo>
                  <a:cubicBezTo>
                    <a:pt x="1768" y="238"/>
                    <a:pt x="1585" y="1"/>
                    <a:pt x="13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6"/>
            <p:cNvSpPr/>
            <p:nvPr/>
          </p:nvSpPr>
          <p:spPr>
            <a:xfrm>
              <a:off x="2065825" y="4171750"/>
              <a:ext cx="522875" cy="507275"/>
            </a:xfrm>
            <a:custGeom>
              <a:avLst/>
              <a:gdLst/>
              <a:ahLst/>
              <a:cxnLst/>
              <a:rect l="l" t="t" r="r" b="b"/>
              <a:pathLst>
                <a:path w="20915" h="20291" extrusionOk="0">
                  <a:moveTo>
                    <a:pt x="2969" y="1"/>
                  </a:moveTo>
                  <a:cubicBezTo>
                    <a:pt x="0" y="2469"/>
                    <a:pt x="1801" y="15145"/>
                    <a:pt x="4803" y="18281"/>
                  </a:cubicBezTo>
                  <a:lnTo>
                    <a:pt x="4904" y="18381"/>
                  </a:lnTo>
                  <a:lnTo>
                    <a:pt x="5004" y="18481"/>
                  </a:lnTo>
                  <a:cubicBezTo>
                    <a:pt x="5070" y="18548"/>
                    <a:pt x="5170" y="18648"/>
                    <a:pt x="5270" y="18714"/>
                  </a:cubicBezTo>
                  <a:lnTo>
                    <a:pt x="5337" y="18781"/>
                  </a:lnTo>
                  <a:lnTo>
                    <a:pt x="5571" y="18948"/>
                  </a:lnTo>
                  <a:cubicBezTo>
                    <a:pt x="5704" y="19048"/>
                    <a:pt x="5838" y="19115"/>
                    <a:pt x="5971" y="19215"/>
                  </a:cubicBezTo>
                  <a:cubicBezTo>
                    <a:pt x="7222" y="19932"/>
                    <a:pt x="8848" y="20290"/>
                    <a:pt x="10474" y="20290"/>
                  </a:cubicBezTo>
                  <a:cubicBezTo>
                    <a:pt x="12100" y="20290"/>
                    <a:pt x="13726" y="19932"/>
                    <a:pt x="14977" y="19215"/>
                  </a:cubicBezTo>
                  <a:cubicBezTo>
                    <a:pt x="15111" y="19115"/>
                    <a:pt x="15244" y="19048"/>
                    <a:pt x="15378" y="18948"/>
                  </a:cubicBezTo>
                  <a:lnTo>
                    <a:pt x="15578" y="18781"/>
                  </a:lnTo>
                  <a:lnTo>
                    <a:pt x="15678" y="18714"/>
                  </a:lnTo>
                  <a:lnTo>
                    <a:pt x="15945" y="18481"/>
                  </a:lnTo>
                  <a:lnTo>
                    <a:pt x="16045" y="18347"/>
                  </a:lnTo>
                  <a:lnTo>
                    <a:pt x="16112" y="18281"/>
                  </a:lnTo>
                  <a:cubicBezTo>
                    <a:pt x="19147" y="15179"/>
                    <a:pt x="20915" y="2469"/>
                    <a:pt x="179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6"/>
            <p:cNvSpPr/>
            <p:nvPr/>
          </p:nvSpPr>
          <p:spPr>
            <a:xfrm>
              <a:off x="2086650" y="4109225"/>
              <a:ext cx="481225" cy="256025"/>
            </a:xfrm>
            <a:custGeom>
              <a:avLst/>
              <a:gdLst/>
              <a:ahLst/>
              <a:cxnLst/>
              <a:rect l="l" t="t" r="r" b="b"/>
              <a:pathLst>
                <a:path w="19249" h="10241" extrusionOk="0">
                  <a:moveTo>
                    <a:pt x="9641" y="0"/>
                  </a:moveTo>
                  <a:cubicBezTo>
                    <a:pt x="7398" y="0"/>
                    <a:pt x="5155" y="501"/>
                    <a:pt x="3437" y="1501"/>
                  </a:cubicBezTo>
                  <a:cubicBezTo>
                    <a:pt x="1" y="3503"/>
                    <a:pt x="1" y="6738"/>
                    <a:pt x="3437" y="8740"/>
                  </a:cubicBezTo>
                  <a:cubicBezTo>
                    <a:pt x="5155" y="9740"/>
                    <a:pt x="7398" y="10241"/>
                    <a:pt x="9641" y="10241"/>
                  </a:cubicBezTo>
                  <a:cubicBezTo>
                    <a:pt x="11884" y="10241"/>
                    <a:pt x="14128" y="9740"/>
                    <a:pt x="15846" y="8740"/>
                  </a:cubicBezTo>
                  <a:cubicBezTo>
                    <a:pt x="19248" y="6738"/>
                    <a:pt x="19248" y="3503"/>
                    <a:pt x="15846" y="1501"/>
                  </a:cubicBezTo>
                  <a:cubicBezTo>
                    <a:pt x="14128" y="501"/>
                    <a:pt x="11884" y="0"/>
                    <a:pt x="96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6"/>
            <p:cNvSpPr/>
            <p:nvPr/>
          </p:nvSpPr>
          <p:spPr>
            <a:xfrm>
              <a:off x="2086650" y="4109225"/>
              <a:ext cx="481225" cy="256025"/>
            </a:xfrm>
            <a:custGeom>
              <a:avLst/>
              <a:gdLst/>
              <a:ahLst/>
              <a:cxnLst/>
              <a:rect l="l" t="t" r="r" b="b"/>
              <a:pathLst>
                <a:path w="19249" h="10241" extrusionOk="0">
                  <a:moveTo>
                    <a:pt x="9641" y="0"/>
                  </a:moveTo>
                  <a:cubicBezTo>
                    <a:pt x="7398" y="0"/>
                    <a:pt x="5155" y="501"/>
                    <a:pt x="3437" y="1501"/>
                  </a:cubicBezTo>
                  <a:cubicBezTo>
                    <a:pt x="1" y="3503"/>
                    <a:pt x="1" y="6738"/>
                    <a:pt x="3437" y="8740"/>
                  </a:cubicBezTo>
                  <a:cubicBezTo>
                    <a:pt x="5155" y="9740"/>
                    <a:pt x="7398" y="10241"/>
                    <a:pt x="9641" y="10241"/>
                  </a:cubicBezTo>
                  <a:cubicBezTo>
                    <a:pt x="11884" y="10241"/>
                    <a:pt x="14128" y="9740"/>
                    <a:pt x="15846" y="8740"/>
                  </a:cubicBezTo>
                  <a:cubicBezTo>
                    <a:pt x="19248" y="6738"/>
                    <a:pt x="19248" y="3503"/>
                    <a:pt x="15846" y="1501"/>
                  </a:cubicBezTo>
                  <a:cubicBezTo>
                    <a:pt x="14128" y="501"/>
                    <a:pt x="11884" y="0"/>
                    <a:pt x="9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6"/>
            <p:cNvSpPr/>
            <p:nvPr/>
          </p:nvSpPr>
          <p:spPr>
            <a:xfrm>
              <a:off x="2150875" y="4143100"/>
              <a:ext cx="352775" cy="187975"/>
            </a:xfrm>
            <a:custGeom>
              <a:avLst/>
              <a:gdLst/>
              <a:ahLst/>
              <a:cxnLst/>
              <a:rect l="l" t="t" r="r" b="b"/>
              <a:pathLst>
                <a:path w="14111" h="7519" extrusionOk="0">
                  <a:moveTo>
                    <a:pt x="7096" y="0"/>
                  </a:moveTo>
                  <a:cubicBezTo>
                    <a:pt x="5440" y="0"/>
                    <a:pt x="3777" y="376"/>
                    <a:pt x="2502" y="1114"/>
                  </a:cubicBezTo>
                  <a:cubicBezTo>
                    <a:pt x="0" y="2581"/>
                    <a:pt x="0" y="4950"/>
                    <a:pt x="2502" y="6417"/>
                  </a:cubicBezTo>
                  <a:cubicBezTo>
                    <a:pt x="3753" y="7151"/>
                    <a:pt x="5404" y="7518"/>
                    <a:pt x="7055" y="7518"/>
                  </a:cubicBezTo>
                  <a:cubicBezTo>
                    <a:pt x="8707" y="7518"/>
                    <a:pt x="10358" y="7151"/>
                    <a:pt x="11609" y="6417"/>
                  </a:cubicBezTo>
                  <a:cubicBezTo>
                    <a:pt x="14111" y="4950"/>
                    <a:pt x="14111" y="2581"/>
                    <a:pt x="11609" y="1114"/>
                  </a:cubicBezTo>
                  <a:cubicBezTo>
                    <a:pt x="10365" y="367"/>
                    <a:pt x="8733" y="0"/>
                    <a:pt x="70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6"/>
            <p:cNvSpPr/>
            <p:nvPr/>
          </p:nvSpPr>
          <p:spPr>
            <a:xfrm>
              <a:off x="2175900" y="4205950"/>
              <a:ext cx="303575" cy="125125"/>
            </a:xfrm>
            <a:custGeom>
              <a:avLst/>
              <a:gdLst/>
              <a:ahLst/>
              <a:cxnLst/>
              <a:rect l="l" t="t" r="r" b="b"/>
              <a:pathLst>
                <a:path w="12143" h="5005" extrusionOk="0">
                  <a:moveTo>
                    <a:pt x="6054" y="1"/>
                  </a:moveTo>
                  <a:cubicBezTo>
                    <a:pt x="4403" y="1"/>
                    <a:pt x="2752" y="368"/>
                    <a:pt x="1501" y="1101"/>
                  </a:cubicBezTo>
                  <a:cubicBezTo>
                    <a:pt x="901" y="1435"/>
                    <a:pt x="367" y="1935"/>
                    <a:pt x="0" y="2502"/>
                  </a:cubicBezTo>
                  <a:cubicBezTo>
                    <a:pt x="367" y="3103"/>
                    <a:pt x="901" y="3570"/>
                    <a:pt x="1501" y="3903"/>
                  </a:cubicBezTo>
                  <a:cubicBezTo>
                    <a:pt x="2752" y="4637"/>
                    <a:pt x="4403" y="5004"/>
                    <a:pt x="6054" y="5004"/>
                  </a:cubicBezTo>
                  <a:cubicBezTo>
                    <a:pt x="7706" y="5004"/>
                    <a:pt x="9357" y="4637"/>
                    <a:pt x="10608" y="3903"/>
                  </a:cubicBezTo>
                  <a:cubicBezTo>
                    <a:pt x="11242" y="3570"/>
                    <a:pt x="11742" y="3103"/>
                    <a:pt x="12142" y="2502"/>
                  </a:cubicBezTo>
                  <a:cubicBezTo>
                    <a:pt x="11742" y="1935"/>
                    <a:pt x="11208" y="1435"/>
                    <a:pt x="10608" y="1101"/>
                  </a:cubicBezTo>
                  <a:cubicBezTo>
                    <a:pt x="9357" y="368"/>
                    <a:pt x="7706" y="1"/>
                    <a:pt x="605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6"/>
            <p:cNvSpPr/>
            <p:nvPr/>
          </p:nvSpPr>
          <p:spPr>
            <a:xfrm>
              <a:off x="2028275" y="3404550"/>
              <a:ext cx="390325" cy="706350"/>
            </a:xfrm>
            <a:custGeom>
              <a:avLst/>
              <a:gdLst/>
              <a:ahLst/>
              <a:cxnLst/>
              <a:rect l="l" t="t" r="r" b="b"/>
              <a:pathLst>
                <a:path w="15613" h="28254" extrusionOk="0">
                  <a:moveTo>
                    <a:pt x="1" y="0"/>
                  </a:moveTo>
                  <a:cubicBezTo>
                    <a:pt x="1569" y="1768"/>
                    <a:pt x="2803" y="3836"/>
                    <a:pt x="3637" y="6038"/>
                  </a:cubicBezTo>
                  <a:lnTo>
                    <a:pt x="9641" y="10141"/>
                  </a:lnTo>
                  <a:lnTo>
                    <a:pt x="3970" y="8006"/>
                  </a:lnTo>
                  <a:lnTo>
                    <a:pt x="3970" y="8006"/>
                  </a:lnTo>
                  <a:cubicBezTo>
                    <a:pt x="4037" y="9507"/>
                    <a:pt x="4404" y="11008"/>
                    <a:pt x="5105" y="12343"/>
                  </a:cubicBezTo>
                  <a:cubicBezTo>
                    <a:pt x="5105" y="12343"/>
                    <a:pt x="8841" y="14177"/>
                    <a:pt x="10875" y="16112"/>
                  </a:cubicBezTo>
                  <a:lnTo>
                    <a:pt x="5872" y="14544"/>
                  </a:lnTo>
                  <a:lnTo>
                    <a:pt x="5872" y="14544"/>
                  </a:lnTo>
                  <a:cubicBezTo>
                    <a:pt x="5738" y="15411"/>
                    <a:pt x="5772" y="16312"/>
                    <a:pt x="6039" y="17146"/>
                  </a:cubicBezTo>
                  <a:lnTo>
                    <a:pt x="6139" y="17513"/>
                  </a:lnTo>
                  <a:cubicBezTo>
                    <a:pt x="6406" y="18313"/>
                    <a:pt x="6772" y="19815"/>
                    <a:pt x="7440" y="21582"/>
                  </a:cubicBezTo>
                  <a:cubicBezTo>
                    <a:pt x="7973" y="23150"/>
                    <a:pt x="8674" y="24685"/>
                    <a:pt x="9508" y="26119"/>
                  </a:cubicBezTo>
                  <a:cubicBezTo>
                    <a:pt x="9908" y="26820"/>
                    <a:pt x="10375" y="27487"/>
                    <a:pt x="10875" y="28120"/>
                  </a:cubicBezTo>
                  <a:lnTo>
                    <a:pt x="10975" y="28254"/>
                  </a:lnTo>
                  <a:cubicBezTo>
                    <a:pt x="11909" y="27620"/>
                    <a:pt x="12877" y="27020"/>
                    <a:pt x="13878" y="26453"/>
                  </a:cubicBezTo>
                  <a:cubicBezTo>
                    <a:pt x="14445" y="24985"/>
                    <a:pt x="15078" y="21382"/>
                    <a:pt x="15212" y="18480"/>
                  </a:cubicBezTo>
                  <a:cubicBezTo>
                    <a:pt x="15612" y="7372"/>
                    <a:pt x="6873" y="1635"/>
                    <a:pt x="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6"/>
            <p:cNvSpPr/>
            <p:nvPr/>
          </p:nvSpPr>
          <p:spPr>
            <a:xfrm>
              <a:off x="2028275" y="3404550"/>
              <a:ext cx="390325" cy="706350"/>
            </a:xfrm>
            <a:custGeom>
              <a:avLst/>
              <a:gdLst/>
              <a:ahLst/>
              <a:cxnLst/>
              <a:rect l="l" t="t" r="r" b="b"/>
              <a:pathLst>
                <a:path w="15613" h="28254" extrusionOk="0">
                  <a:moveTo>
                    <a:pt x="1" y="0"/>
                  </a:moveTo>
                  <a:cubicBezTo>
                    <a:pt x="1569" y="1768"/>
                    <a:pt x="2803" y="3836"/>
                    <a:pt x="3637" y="6038"/>
                  </a:cubicBezTo>
                  <a:lnTo>
                    <a:pt x="9641" y="10141"/>
                  </a:lnTo>
                  <a:lnTo>
                    <a:pt x="3970" y="8006"/>
                  </a:lnTo>
                  <a:lnTo>
                    <a:pt x="3970" y="8006"/>
                  </a:lnTo>
                  <a:cubicBezTo>
                    <a:pt x="4037" y="9507"/>
                    <a:pt x="4404" y="11008"/>
                    <a:pt x="5105" y="12343"/>
                  </a:cubicBezTo>
                  <a:cubicBezTo>
                    <a:pt x="5105" y="12343"/>
                    <a:pt x="8841" y="14177"/>
                    <a:pt x="10875" y="16112"/>
                  </a:cubicBezTo>
                  <a:lnTo>
                    <a:pt x="5872" y="14544"/>
                  </a:lnTo>
                  <a:lnTo>
                    <a:pt x="5872" y="14544"/>
                  </a:lnTo>
                  <a:cubicBezTo>
                    <a:pt x="5738" y="15411"/>
                    <a:pt x="5772" y="16312"/>
                    <a:pt x="6039" y="17146"/>
                  </a:cubicBezTo>
                  <a:lnTo>
                    <a:pt x="6139" y="17513"/>
                  </a:lnTo>
                  <a:cubicBezTo>
                    <a:pt x="6406" y="18313"/>
                    <a:pt x="6772" y="19815"/>
                    <a:pt x="7440" y="21582"/>
                  </a:cubicBezTo>
                  <a:cubicBezTo>
                    <a:pt x="7973" y="23150"/>
                    <a:pt x="8674" y="24685"/>
                    <a:pt x="9508" y="26119"/>
                  </a:cubicBezTo>
                  <a:cubicBezTo>
                    <a:pt x="9908" y="26820"/>
                    <a:pt x="10375" y="27487"/>
                    <a:pt x="10875" y="28120"/>
                  </a:cubicBezTo>
                  <a:lnTo>
                    <a:pt x="10975" y="28254"/>
                  </a:lnTo>
                  <a:cubicBezTo>
                    <a:pt x="11909" y="27620"/>
                    <a:pt x="12877" y="27020"/>
                    <a:pt x="13878" y="26453"/>
                  </a:cubicBezTo>
                  <a:cubicBezTo>
                    <a:pt x="14445" y="24985"/>
                    <a:pt x="15078" y="21382"/>
                    <a:pt x="15212" y="18480"/>
                  </a:cubicBezTo>
                  <a:cubicBezTo>
                    <a:pt x="15612" y="7372"/>
                    <a:pt x="6873" y="163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6"/>
            <p:cNvSpPr/>
            <p:nvPr/>
          </p:nvSpPr>
          <p:spPr>
            <a:xfrm>
              <a:off x="2239275" y="3558825"/>
              <a:ext cx="120100" cy="466200"/>
            </a:xfrm>
            <a:custGeom>
              <a:avLst/>
              <a:gdLst/>
              <a:ahLst/>
              <a:cxnLst/>
              <a:rect l="l" t="t" r="r" b="b"/>
              <a:pathLst>
                <a:path w="4804" h="18648" extrusionOk="0">
                  <a:moveTo>
                    <a:pt x="0" y="0"/>
                  </a:moveTo>
                  <a:cubicBezTo>
                    <a:pt x="601" y="534"/>
                    <a:pt x="1134" y="1168"/>
                    <a:pt x="1568" y="1868"/>
                  </a:cubicBezTo>
                  <a:cubicBezTo>
                    <a:pt x="1968" y="2569"/>
                    <a:pt x="2335" y="3303"/>
                    <a:pt x="2636" y="4070"/>
                  </a:cubicBezTo>
                  <a:cubicBezTo>
                    <a:pt x="3269" y="5571"/>
                    <a:pt x="3736" y="7139"/>
                    <a:pt x="4003" y="8773"/>
                  </a:cubicBezTo>
                  <a:cubicBezTo>
                    <a:pt x="4604" y="11976"/>
                    <a:pt x="4403" y="15278"/>
                    <a:pt x="3503" y="18447"/>
                  </a:cubicBezTo>
                  <a:cubicBezTo>
                    <a:pt x="3469" y="18514"/>
                    <a:pt x="3503" y="18614"/>
                    <a:pt x="3603" y="18647"/>
                  </a:cubicBezTo>
                  <a:cubicBezTo>
                    <a:pt x="3670" y="18647"/>
                    <a:pt x="3770" y="18614"/>
                    <a:pt x="3803" y="18514"/>
                  </a:cubicBezTo>
                  <a:cubicBezTo>
                    <a:pt x="4670" y="15345"/>
                    <a:pt x="4804" y="11976"/>
                    <a:pt x="4170" y="8740"/>
                  </a:cubicBezTo>
                  <a:cubicBezTo>
                    <a:pt x="3870" y="7139"/>
                    <a:pt x="3369" y="5538"/>
                    <a:pt x="2736" y="4037"/>
                  </a:cubicBezTo>
                  <a:cubicBezTo>
                    <a:pt x="2402" y="3269"/>
                    <a:pt x="2035" y="2569"/>
                    <a:pt x="1601" y="1868"/>
                  </a:cubicBezTo>
                  <a:cubicBezTo>
                    <a:pt x="1168" y="1168"/>
                    <a:pt x="634" y="53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6"/>
            <p:cNvSpPr/>
            <p:nvPr/>
          </p:nvSpPr>
          <p:spPr>
            <a:xfrm>
              <a:off x="2285125" y="3697250"/>
              <a:ext cx="479550" cy="583250"/>
            </a:xfrm>
            <a:custGeom>
              <a:avLst/>
              <a:gdLst/>
              <a:ahLst/>
              <a:cxnLst/>
              <a:rect l="l" t="t" r="r" b="b"/>
              <a:pathLst>
                <a:path w="19182" h="23330" extrusionOk="0">
                  <a:moveTo>
                    <a:pt x="19181" y="1"/>
                  </a:moveTo>
                  <a:lnTo>
                    <a:pt x="19181" y="1"/>
                  </a:lnTo>
                  <a:cubicBezTo>
                    <a:pt x="15212" y="101"/>
                    <a:pt x="7373" y="2669"/>
                    <a:pt x="3337" y="7506"/>
                  </a:cubicBezTo>
                  <a:cubicBezTo>
                    <a:pt x="2636" y="8340"/>
                    <a:pt x="2069" y="9274"/>
                    <a:pt x="1635" y="10275"/>
                  </a:cubicBezTo>
                  <a:cubicBezTo>
                    <a:pt x="1" y="13977"/>
                    <a:pt x="168" y="16980"/>
                    <a:pt x="535" y="18814"/>
                  </a:cubicBezTo>
                  <a:cubicBezTo>
                    <a:pt x="902" y="20682"/>
                    <a:pt x="1068" y="22750"/>
                    <a:pt x="1469" y="23084"/>
                  </a:cubicBezTo>
                  <a:cubicBezTo>
                    <a:pt x="1652" y="23244"/>
                    <a:pt x="1875" y="23330"/>
                    <a:pt x="2157" y="23330"/>
                  </a:cubicBezTo>
                  <a:cubicBezTo>
                    <a:pt x="2697" y="23330"/>
                    <a:pt x="3454" y="23017"/>
                    <a:pt x="4571" y="22317"/>
                  </a:cubicBezTo>
                  <a:cubicBezTo>
                    <a:pt x="7673" y="20382"/>
                    <a:pt x="8741" y="16012"/>
                    <a:pt x="8741" y="16012"/>
                  </a:cubicBezTo>
                  <a:lnTo>
                    <a:pt x="4304" y="15445"/>
                  </a:lnTo>
                  <a:lnTo>
                    <a:pt x="9941" y="14044"/>
                  </a:lnTo>
                  <a:lnTo>
                    <a:pt x="12410" y="9741"/>
                  </a:lnTo>
                  <a:lnTo>
                    <a:pt x="7039" y="9241"/>
                  </a:lnTo>
                  <a:lnTo>
                    <a:pt x="13644" y="7573"/>
                  </a:lnTo>
                  <a:cubicBezTo>
                    <a:pt x="16913" y="2036"/>
                    <a:pt x="19015" y="201"/>
                    <a:pt x="1918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6"/>
            <p:cNvSpPr/>
            <p:nvPr/>
          </p:nvSpPr>
          <p:spPr>
            <a:xfrm>
              <a:off x="2285125" y="3697250"/>
              <a:ext cx="479550" cy="583250"/>
            </a:xfrm>
            <a:custGeom>
              <a:avLst/>
              <a:gdLst/>
              <a:ahLst/>
              <a:cxnLst/>
              <a:rect l="l" t="t" r="r" b="b"/>
              <a:pathLst>
                <a:path w="19182" h="23330" extrusionOk="0">
                  <a:moveTo>
                    <a:pt x="19181" y="1"/>
                  </a:moveTo>
                  <a:lnTo>
                    <a:pt x="19181" y="1"/>
                  </a:lnTo>
                  <a:cubicBezTo>
                    <a:pt x="15212" y="101"/>
                    <a:pt x="7373" y="2669"/>
                    <a:pt x="3337" y="7506"/>
                  </a:cubicBezTo>
                  <a:cubicBezTo>
                    <a:pt x="2636" y="8340"/>
                    <a:pt x="2069" y="9274"/>
                    <a:pt x="1635" y="10275"/>
                  </a:cubicBezTo>
                  <a:cubicBezTo>
                    <a:pt x="1" y="13977"/>
                    <a:pt x="168" y="16980"/>
                    <a:pt x="535" y="18814"/>
                  </a:cubicBezTo>
                  <a:cubicBezTo>
                    <a:pt x="902" y="20682"/>
                    <a:pt x="1068" y="22750"/>
                    <a:pt x="1469" y="23084"/>
                  </a:cubicBezTo>
                  <a:cubicBezTo>
                    <a:pt x="1652" y="23244"/>
                    <a:pt x="1875" y="23330"/>
                    <a:pt x="2157" y="23330"/>
                  </a:cubicBezTo>
                  <a:cubicBezTo>
                    <a:pt x="2697" y="23330"/>
                    <a:pt x="3454" y="23017"/>
                    <a:pt x="4571" y="22317"/>
                  </a:cubicBezTo>
                  <a:cubicBezTo>
                    <a:pt x="7673" y="20382"/>
                    <a:pt x="8741" y="16012"/>
                    <a:pt x="8741" y="16012"/>
                  </a:cubicBezTo>
                  <a:lnTo>
                    <a:pt x="4304" y="15445"/>
                  </a:lnTo>
                  <a:lnTo>
                    <a:pt x="9941" y="14044"/>
                  </a:lnTo>
                  <a:lnTo>
                    <a:pt x="12410" y="9741"/>
                  </a:lnTo>
                  <a:lnTo>
                    <a:pt x="7039" y="9241"/>
                  </a:lnTo>
                  <a:lnTo>
                    <a:pt x="13644" y="7573"/>
                  </a:lnTo>
                  <a:cubicBezTo>
                    <a:pt x="16913" y="2036"/>
                    <a:pt x="19015" y="201"/>
                    <a:pt x="19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6"/>
            <p:cNvSpPr/>
            <p:nvPr/>
          </p:nvSpPr>
          <p:spPr>
            <a:xfrm>
              <a:off x="2285125" y="3697250"/>
              <a:ext cx="478700" cy="581275"/>
            </a:xfrm>
            <a:custGeom>
              <a:avLst/>
              <a:gdLst/>
              <a:ahLst/>
              <a:cxnLst/>
              <a:rect l="l" t="t" r="r" b="b"/>
              <a:pathLst>
                <a:path w="19148" h="23251" extrusionOk="0">
                  <a:moveTo>
                    <a:pt x="19148" y="1"/>
                  </a:moveTo>
                  <a:cubicBezTo>
                    <a:pt x="15212" y="101"/>
                    <a:pt x="7373" y="2636"/>
                    <a:pt x="3337" y="7506"/>
                  </a:cubicBezTo>
                  <a:cubicBezTo>
                    <a:pt x="2636" y="8307"/>
                    <a:pt x="2069" y="9241"/>
                    <a:pt x="1602" y="10241"/>
                  </a:cubicBezTo>
                  <a:cubicBezTo>
                    <a:pt x="1" y="13944"/>
                    <a:pt x="168" y="16980"/>
                    <a:pt x="535" y="18814"/>
                  </a:cubicBezTo>
                  <a:cubicBezTo>
                    <a:pt x="902" y="20649"/>
                    <a:pt x="1068" y="22717"/>
                    <a:pt x="1469" y="23051"/>
                  </a:cubicBezTo>
                  <a:cubicBezTo>
                    <a:pt x="1569" y="23151"/>
                    <a:pt x="1669" y="23217"/>
                    <a:pt x="1802" y="23251"/>
                  </a:cubicBezTo>
                  <a:cubicBezTo>
                    <a:pt x="1635" y="21149"/>
                    <a:pt x="1602" y="19081"/>
                    <a:pt x="1702" y="16980"/>
                  </a:cubicBezTo>
                  <a:cubicBezTo>
                    <a:pt x="1869" y="15345"/>
                    <a:pt x="2236" y="13711"/>
                    <a:pt x="2836" y="12176"/>
                  </a:cubicBezTo>
                  <a:cubicBezTo>
                    <a:pt x="3103" y="11509"/>
                    <a:pt x="3437" y="10875"/>
                    <a:pt x="3804" y="10275"/>
                  </a:cubicBezTo>
                  <a:cubicBezTo>
                    <a:pt x="6839" y="5471"/>
                    <a:pt x="13144" y="1202"/>
                    <a:pt x="19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6"/>
            <p:cNvSpPr/>
            <p:nvPr/>
          </p:nvSpPr>
          <p:spPr>
            <a:xfrm>
              <a:off x="2327675" y="3750625"/>
              <a:ext cx="286900" cy="371125"/>
            </a:xfrm>
            <a:custGeom>
              <a:avLst/>
              <a:gdLst/>
              <a:ahLst/>
              <a:cxnLst/>
              <a:rect l="l" t="t" r="r" b="b"/>
              <a:pathLst>
                <a:path w="11476" h="14845" extrusionOk="0">
                  <a:moveTo>
                    <a:pt x="11475" y="1"/>
                  </a:moveTo>
                  <a:cubicBezTo>
                    <a:pt x="11302" y="91"/>
                    <a:pt x="11130" y="183"/>
                    <a:pt x="10960" y="276"/>
                  </a:cubicBezTo>
                  <a:lnTo>
                    <a:pt x="10960" y="276"/>
                  </a:lnTo>
                  <a:cubicBezTo>
                    <a:pt x="11130" y="194"/>
                    <a:pt x="11302" y="113"/>
                    <a:pt x="11475" y="34"/>
                  </a:cubicBezTo>
                  <a:cubicBezTo>
                    <a:pt x="11475" y="1"/>
                    <a:pt x="11475" y="1"/>
                    <a:pt x="11475" y="1"/>
                  </a:cubicBezTo>
                  <a:close/>
                  <a:moveTo>
                    <a:pt x="10960" y="276"/>
                  </a:moveTo>
                  <a:lnTo>
                    <a:pt x="10960" y="276"/>
                  </a:lnTo>
                  <a:cubicBezTo>
                    <a:pt x="8171" y="1630"/>
                    <a:pt x="5713" y="3514"/>
                    <a:pt x="3669" y="5871"/>
                  </a:cubicBezTo>
                  <a:cubicBezTo>
                    <a:pt x="2569" y="7106"/>
                    <a:pt x="1701" y="8507"/>
                    <a:pt x="1068" y="10041"/>
                  </a:cubicBezTo>
                  <a:cubicBezTo>
                    <a:pt x="434" y="11576"/>
                    <a:pt x="67" y="13210"/>
                    <a:pt x="0" y="14845"/>
                  </a:cubicBezTo>
                  <a:cubicBezTo>
                    <a:pt x="234" y="13243"/>
                    <a:pt x="667" y="11676"/>
                    <a:pt x="1334" y="10175"/>
                  </a:cubicBezTo>
                  <a:cubicBezTo>
                    <a:pt x="1968" y="8673"/>
                    <a:pt x="2802" y="7272"/>
                    <a:pt x="3836" y="6005"/>
                  </a:cubicBezTo>
                  <a:cubicBezTo>
                    <a:pt x="4870" y="4737"/>
                    <a:pt x="6038" y="3603"/>
                    <a:pt x="7339" y="2636"/>
                  </a:cubicBezTo>
                  <a:cubicBezTo>
                    <a:pt x="8486" y="1753"/>
                    <a:pt x="9686" y="974"/>
                    <a:pt x="10960" y="27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6"/>
            <p:cNvSpPr/>
            <p:nvPr/>
          </p:nvSpPr>
          <p:spPr>
            <a:xfrm>
              <a:off x="1889025" y="3801700"/>
              <a:ext cx="458675" cy="479525"/>
            </a:xfrm>
            <a:custGeom>
              <a:avLst/>
              <a:gdLst/>
              <a:ahLst/>
              <a:cxnLst/>
              <a:rect l="l" t="t" r="r" b="b"/>
              <a:pathLst>
                <a:path w="18347" h="19181" extrusionOk="0">
                  <a:moveTo>
                    <a:pt x="717" y="1"/>
                  </a:moveTo>
                  <a:cubicBezTo>
                    <a:pt x="476" y="1"/>
                    <a:pt x="234" y="9"/>
                    <a:pt x="0" y="26"/>
                  </a:cubicBezTo>
                  <a:lnTo>
                    <a:pt x="0" y="59"/>
                  </a:lnTo>
                  <a:cubicBezTo>
                    <a:pt x="2035" y="2261"/>
                    <a:pt x="3936" y="4629"/>
                    <a:pt x="5671" y="7064"/>
                  </a:cubicBezTo>
                  <a:lnTo>
                    <a:pt x="10841" y="7564"/>
                  </a:lnTo>
                  <a:lnTo>
                    <a:pt x="7105" y="8465"/>
                  </a:lnTo>
                  <a:lnTo>
                    <a:pt x="9340" y="11534"/>
                  </a:lnTo>
                  <a:lnTo>
                    <a:pt x="14411" y="12268"/>
                  </a:lnTo>
                  <a:lnTo>
                    <a:pt x="10541" y="13168"/>
                  </a:lnTo>
                  <a:cubicBezTo>
                    <a:pt x="10541" y="13168"/>
                    <a:pt x="11842" y="17071"/>
                    <a:pt x="14778" y="18506"/>
                  </a:cubicBezTo>
                  <a:cubicBezTo>
                    <a:pt x="15718" y="18965"/>
                    <a:pt x="16371" y="19180"/>
                    <a:pt x="16832" y="19180"/>
                  </a:cubicBezTo>
                  <a:cubicBezTo>
                    <a:pt x="17074" y="19180"/>
                    <a:pt x="17263" y="19121"/>
                    <a:pt x="17413" y="19006"/>
                  </a:cubicBezTo>
                  <a:cubicBezTo>
                    <a:pt x="17479" y="18973"/>
                    <a:pt x="17513" y="18939"/>
                    <a:pt x="17580" y="18906"/>
                  </a:cubicBezTo>
                  <a:cubicBezTo>
                    <a:pt x="17880" y="18572"/>
                    <a:pt x="18347" y="16671"/>
                    <a:pt x="18313" y="15003"/>
                  </a:cubicBezTo>
                  <a:cubicBezTo>
                    <a:pt x="18347" y="12635"/>
                    <a:pt x="17780" y="10300"/>
                    <a:pt x="16679" y="8232"/>
                  </a:cubicBezTo>
                  <a:cubicBezTo>
                    <a:pt x="16545" y="7965"/>
                    <a:pt x="16412" y="7731"/>
                    <a:pt x="16279" y="7498"/>
                  </a:cubicBezTo>
                  <a:cubicBezTo>
                    <a:pt x="16245" y="7398"/>
                    <a:pt x="16179" y="7298"/>
                    <a:pt x="16112" y="7198"/>
                  </a:cubicBezTo>
                  <a:cubicBezTo>
                    <a:pt x="15678" y="6497"/>
                    <a:pt x="15144" y="5830"/>
                    <a:pt x="14544" y="5229"/>
                  </a:cubicBezTo>
                  <a:cubicBezTo>
                    <a:pt x="13243" y="3995"/>
                    <a:pt x="11742" y="2995"/>
                    <a:pt x="10108" y="2261"/>
                  </a:cubicBezTo>
                  <a:cubicBezTo>
                    <a:pt x="9774" y="2094"/>
                    <a:pt x="9440" y="1960"/>
                    <a:pt x="9107" y="1794"/>
                  </a:cubicBezTo>
                  <a:cubicBezTo>
                    <a:pt x="8440" y="1527"/>
                    <a:pt x="7739" y="1293"/>
                    <a:pt x="7072" y="1060"/>
                  </a:cubicBezTo>
                  <a:cubicBezTo>
                    <a:pt x="5237" y="493"/>
                    <a:pt x="3336" y="159"/>
                    <a:pt x="1435" y="26"/>
                  </a:cubicBezTo>
                  <a:cubicBezTo>
                    <a:pt x="1201" y="9"/>
                    <a:pt x="959" y="1"/>
                    <a:pt x="71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6"/>
            <p:cNvSpPr/>
            <p:nvPr/>
          </p:nvSpPr>
          <p:spPr>
            <a:xfrm>
              <a:off x="1888175" y="3801700"/>
              <a:ext cx="458700" cy="478500"/>
            </a:xfrm>
            <a:custGeom>
              <a:avLst/>
              <a:gdLst/>
              <a:ahLst/>
              <a:cxnLst/>
              <a:rect l="l" t="t" r="r" b="b"/>
              <a:pathLst>
                <a:path w="18348" h="19140" extrusionOk="0">
                  <a:moveTo>
                    <a:pt x="722" y="1"/>
                  </a:moveTo>
                  <a:cubicBezTo>
                    <a:pt x="476" y="1"/>
                    <a:pt x="234" y="9"/>
                    <a:pt x="1" y="26"/>
                  </a:cubicBezTo>
                  <a:cubicBezTo>
                    <a:pt x="6572" y="1060"/>
                    <a:pt x="11509" y="4863"/>
                    <a:pt x="13677" y="7531"/>
                  </a:cubicBezTo>
                  <a:cubicBezTo>
                    <a:pt x="15712" y="10100"/>
                    <a:pt x="17347" y="16538"/>
                    <a:pt x="17147" y="19139"/>
                  </a:cubicBezTo>
                  <a:cubicBezTo>
                    <a:pt x="17247" y="19106"/>
                    <a:pt x="17347" y="19073"/>
                    <a:pt x="17447" y="19006"/>
                  </a:cubicBezTo>
                  <a:cubicBezTo>
                    <a:pt x="17480" y="18973"/>
                    <a:pt x="17547" y="18939"/>
                    <a:pt x="17580" y="18873"/>
                  </a:cubicBezTo>
                  <a:cubicBezTo>
                    <a:pt x="17914" y="18539"/>
                    <a:pt x="18347" y="16638"/>
                    <a:pt x="18314" y="14970"/>
                  </a:cubicBezTo>
                  <a:cubicBezTo>
                    <a:pt x="18347" y="12601"/>
                    <a:pt x="17780" y="10300"/>
                    <a:pt x="16680" y="8198"/>
                  </a:cubicBezTo>
                  <a:cubicBezTo>
                    <a:pt x="16579" y="7965"/>
                    <a:pt x="16446" y="7731"/>
                    <a:pt x="16313" y="7464"/>
                  </a:cubicBezTo>
                  <a:cubicBezTo>
                    <a:pt x="16246" y="7364"/>
                    <a:pt x="16179" y="7298"/>
                    <a:pt x="16146" y="7198"/>
                  </a:cubicBezTo>
                  <a:cubicBezTo>
                    <a:pt x="15679" y="6464"/>
                    <a:pt x="15145" y="5797"/>
                    <a:pt x="14545" y="5196"/>
                  </a:cubicBezTo>
                  <a:cubicBezTo>
                    <a:pt x="13244" y="3962"/>
                    <a:pt x="11743" y="2961"/>
                    <a:pt x="10108" y="2227"/>
                  </a:cubicBezTo>
                  <a:cubicBezTo>
                    <a:pt x="9775" y="2094"/>
                    <a:pt x="9441" y="1927"/>
                    <a:pt x="9107" y="1794"/>
                  </a:cubicBezTo>
                  <a:cubicBezTo>
                    <a:pt x="8440" y="1527"/>
                    <a:pt x="7773" y="1260"/>
                    <a:pt x="7073" y="1060"/>
                  </a:cubicBezTo>
                  <a:cubicBezTo>
                    <a:pt x="5271" y="493"/>
                    <a:pt x="3370" y="126"/>
                    <a:pt x="1469" y="26"/>
                  </a:cubicBezTo>
                  <a:cubicBezTo>
                    <a:pt x="1218" y="9"/>
                    <a:pt x="96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6"/>
            <p:cNvSpPr/>
            <p:nvPr/>
          </p:nvSpPr>
          <p:spPr>
            <a:xfrm>
              <a:off x="2017450" y="3839025"/>
              <a:ext cx="300225" cy="441175"/>
            </a:xfrm>
            <a:custGeom>
              <a:avLst/>
              <a:gdLst/>
              <a:ahLst/>
              <a:cxnLst/>
              <a:rect l="l" t="t" r="r" b="b"/>
              <a:pathLst>
                <a:path w="12009" h="17647" extrusionOk="0">
                  <a:moveTo>
                    <a:pt x="0" y="0"/>
                  </a:moveTo>
                  <a:lnTo>
                    <a:pt x="0" y="0"/>
                  </a:lnTo>
                  <a:cubicBezTo>
                    <a:pt x="1735" y="801"/>
                    <a:pt x="3369" y="1768"/>
                    <a:pt x="4904" y="2903"/>
                  </a:cubicBezTo>
                  <a:cubicBezTo>
                    <a:pt x="5671" y="3470"/>
                    <a:pt x="6372" y="4070"/>
                    <a:pt x="7072" y="4704"/>
                  </a:cubicBezTo>
                  <a:cubicBezTo>
                    <a:pt x="7773" y="5338"/>
                    <a:pt x="8373" y="6071"/>
                    <a:pt x="8907" y="6839"/>
                  </a:cubicBezTo>
                  <a:cubicBezTo>
                    <a:pt x="9941" y="8440"/>
                    <a:pt x="10675" y="10174"/>
                    <a:pt x="11175" y="12009"/>
                  </a:cubicBezTo>
                  <a:cubicBezTo>
                    <a:pt x="11675" y="13844"/>
                    <a:pt x="11942" y="15745"/>
                    <a:pt x="11942" y="17646"/>
                  </a:cubicBezTo>
                  <a:lnTo>
                    <a:pt x="11976" y="17646"/>
                  </a:lnTo>
                  <a:cubicBezTo>
                    <a:pt x="12009" y="15745"/>
                    <a:pt x="11775" y="13844"/>
                    <a:pt x="11308" y="11976"/>
                  </a:cubicBezTo>
                  <a:cubicBezTo>
                    <a:pt x="10841" y="10108"/>
                    <a:pt x="10108" y="8340"/>
                    <a:pt x="9107" y="6705"/>
                  </a:cubicBezTo>
                  <a:cubicBezTo>
                    <a:pt x="8573" y="5905"/>
                    <a:pt x="7973" y="5137"/>
                    <a:pt x="7272" y="4504"/>
                  </a:cubicBezTo>
                  <a:cubicBezTo>
                    <a:pt x="6605" y="3803"/>
                    <a:pt x="5838" y="3203"/>
                    <a:pt x="5071" y="2636"/>
                  </a:cubicBezTo>
                  <a:cubicBezTo>
                    <a:pt x="3503" y="1535"/>
                    <a:pt x="1802" y="63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6"/>
            <p:cNvSpPr/>
            <p:nvPr/>
          </p:nvSpPr>
          <p:spPr>
            <a:xfrm>
              <a:off x="5326475" y="3383700"/>
              <a:ext cx="316925" cy="121725"/>
            </a:xfrm>
            <a:custGeom>
              <a:avLst/>
              <a:gdLst/>
              <a:ahLst/>
              <a:cxnLst/>
              <a:rect l="l" t="t" r="r" b="b"/>
              <a:pathLst>
                <a:path w="12677" h="4869" extrusionOk="0">
                  <a:moveTo>
                    <a:pt x="12643" y="0"/>
                  </a:moveTo>
                  <a:lnTo>
                    <a:pt x="167" y="2902"/>
                  </a:lnTo>
                  <a:cubicBezTo>
                    <a:pt x="0" y="3269"/>
                    <a:pt x="101" y="3736"/>
                    <a:pt x="401" y="4003"/>
                  </a:cubicBezTo>
                  <a:cubicBezTo>
                    <a:pt x="1292" y="4580"/>
                    <a:pt x="2307" y="4868"/>
                    <a:pt x="3348" y="4868"/>
                  </a:cubicBezTo>
                  <a:cubicBezTo>
                    <a:pt x="3632" y="4868"/>
                    <a:pt x="3918" y="4847"/>
                    <a:pt x="4203" y="4804"/>
                  </a:cubicBezTo>
                  <a:cubicBezTo>
                    <a:pt x="6071" y="4570"/>
                    <a:pt x="7106" y="4037"/>
                    <a:pt x="7839" y="3470"/>
                  </a:cubicBezTo>
                  <a:cubicBezTo>
                    <a:pt x="8573" y="2902"/>
                    <a:pt x="9674" y="2069"/>
                    <a:pt x="10508" y="1902"/>
                  </a:cubicBezTo>
                  <a:cubicBezTo>
                    <a:pt x="11175" y="1802"/>
                    <a:pt x="11842" y="1568"/>
                    <a:pt x="12409" y="1201"/>
                  </a:cubicBezTo>
                  <a:cubicBezTo>
                    <a:pt x="12676" y="968"/>
                    <a:pt x="12643" y="0"/>
                    <a:pt x="126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6"/>
            <p:cNvSpPr/>
            <p:nvPr/>
          </p:nvSpPr>
          <p:spPr>
            <a:xfrm>
              <a:off x="5321475" y="3287800"/>
              <a:ext cx="321925" cy="205175"/>
            </a:xfrm>
            <a:custGeom>
              <a:avLst/>
              <a:gdLst/>
              <a:ahLst/>
              <a:cxnLst/>
              <a:rect l="l" t="t" r="r" b="b"/>
              <a:pathLst>
                <a:path w="12877" h="8207" extrusionOk="0">
                  <a:moveTo>
                    <a:pt x="12076" y="0"/>
                  </a:moveTo>
                  <a:cubicBezTo>
                    <a:pt x="12076" y="200"/>
                    <a:pt x="12076" y="334"/>
                    <a:pt x="11942" y="434"/>
                  </a:cubicBezTo>
                  <a:cubicBezTo>
                    <a:pt x="11842" y="534"/>
                    <a:pt x="11709" y="567"/>
                    <a:pt x="11575" y="634"/>
                  </a:cubicBezTo>
                  <a:cubicBezTo>
                    <a:pt x="11475" y="734"/>
                    <a:pt x="11342" y="834"/>
                    <a:pt x="11242" y="968"/>
                  </a:cubicBezTo>
                  <a:cubicBezTo>
                    <a:pt x="11075" y="1201"/>
                    <a:pt x="10875" y="1401"/>
                    <a:pt x="10675" y="1601"/>
                  </a:cubicBezTo>
                  <a:cubicBezTo>
                    <a:pt x="10626" y="1650"/>
                    <a:pt x="10559" y="1681"/>
                    <a:pt x="10514" y="1681"/>
                  </a:cubicBezTo>
                  <a:cubicBezTo>
                    <a:pt x="10497" y="1681"/>
                    <a:pt x="10483" y="1677"/>
                    <a:pt x="10474" y="1668"/>
                  </a:cubicBezTo>
                  <a:cubicBezTo>
                    <a:pt x="10408" y="1601"/>
                    <a:pt x="10441" y="1535"/>
                    <a:pt x="10474" y="1435"/>
                  </a:cubicBezTo>
                  <a:cubicBezTo>
                    <a:pt x="10508" y="1335"/>
                    <a:pt x="10541" y="1235"/>
                    <a:pt x="10541" y="1101"/>
                  </a:cubicBezTo>
                  <a:cubicBezTo>
                    <a:pt x="10541" y="768"/>
                    <a:pt x="10141" y="634"/>
                    <a:pt x="9841" y="501"/>
                  </a:cubicBezTo>
                  <a:cubicBezTo>
                    <a:pt x="9507" y="367"/>
                    <a:pt x="9174" y="267"/>
                    <a:pt x="8807" y="200"/>
                  </a:cubicBezTo>
                  <a:cubicBezTo>
                    <a:pt x="8754" y="185"/>
                    <a:pt x="8701" y="177"/>
                    <a:pt x="8649" y="177"/>
                  </a:cubicBezTo>
                  <a:cubicBezTo>
                    <a:pt x="8374" y="177"/>
                    <a:pt x="8129" y="387"/>
                    <a:pt x="8073" y="667"/>
                  </a:cubicBezTo>
                  <a:cubicBezTo>
                    <a:pt x="7472" y="2002"/>
                    <a:pt x="6171" y="3069"/>
                    <a:pt x="4837" y="3803"/>
                  </a:cubicBezTo>
                  <a:cubicBezTo>
                    <a:pt x="4370" y="4103"/>
                    <a:pt x="2936" y="4870"/>
                    <a:pt x="2502" y="5037"/>
                  </a:cubicBezTo>
                  <a:cubicBezTo>
                    <a:pt x="367" y="5938"/>
                    <a:pt x="0" y="6405"/>
                    <a:pt x="467" y="7139"/>
                  </a:cubicBezTo>
                  <a:cubicBezTo>
                    <a:pt x="834" y="7773"/>
                    <a:pt x="2469" y="8206"/>
                    <a:pt x="3936" y="8206"/>
                  </a:cubicBezTo>
                  <a:cubicBezTo>
                    <a:pt x="5337" y="8106"/>
                    <a:pt x="6705" y="7639"/>
                    <a:pt x="7906" y="6839"/>
                  </a:cubicBezTo>
                  <a:cubicBezTo>
                    <a:pt x="8707" y="6205"/>
                    <a:pt x="9607" y="5704"/>
                    <a:pt x="10575" y="5304"/>
                  </a:cubicBezTo>
                  <a:cubicBezTo>
                    <a:pt x="11408" y="5037"/>
                    <a:pt x="12709" y="4670"/>
                    <a:pt x="12809" y="4170"/>
                  </a:cubicBezTo>
                  <a:cubicBezTo>
                    <a:pt x="12876" y="3369"/>
                    <a:pt x="12809" y="2535"/>
                    <a:pt x="12609" y="1768"/>
                  </a:cubicBezTo>
                  <a:cubicBezTo>
                    <a:pt x="12476" y="1301"/>
                    <a:pt x="12443" y="501"/>
                    <a:pt x="12376" y="234"/>
                  </a:cubicBezTo>
                  <a:cubicBezTo>
                    <a:pt x="12342" y="100"/>
                    <a:pt x="12209" y="0"/>
                    <a:pt x="1207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6"/>
            <p:cNvSpPr/>
            <p:nvPr/>
          </p:nvSpPr>
          <p:spPr>
            <a:xfrm>
              <a:off x="5320625" y="3405375"/>
              <a:ext cx="227700" cy="88425"/>
            </a:xfrm>
            <a:custGeom>
              <a:avLst/>
              <a:gdLst/>
              <a:ahLst/>
              <a:cxnLst/>
              <a:rect l="l" t="t" r="r" b="b"/>
              <a:pathLst>
                <a:path w="9108" h="3537" extrusionOk="0">
                  <a:moveTo>
                    <a:pt x="3237" y="1"/>
                  </a:moveTo>
                  <a:lnTo>
                    <a:pt x="2403" y="334"/>
                  </a:lnTo>
                  <a:cubicBezTo>
                    <a:pt x="268" y="1235"/>
                    <a:pt x="1" y="1702"/>
                    <a:pt x="468" y="2436"/>
                  </a:cubicBezTo>
                  <a:cubicBezTo>
                    <a:pt x="868" y="3070"/>
                    <a:pt x="2036" y="3537"/>
                    <a:pt x="3904" y="3537"/>
                  </a:cubicBezTo>
                  <a:cubicBezTo>
                    <a:pt x="5338" y="3436"/>
                    <a:pt x="6739" y="2969"/>
                    <a:pt x="7940" y="2169"/>
                  </a:cubicBezTo>
                  <a:cubicBezTo>
                    <a:pt x="8307" y="1869"/>
                    <a:pt x="8707" y="1602"/>
                    <a:pt x="9107" y="1368"/>
                  </a:cubicBezTo>
                  <a:lnTo>
                    <a:pt x="9107" y="1368"/>
                  </a:lnTo>
                  <a:cubicBezTo>
                    <a:pt x="9107" y="1369"/>
                    <a:pt x="7453" y="2282"/>
                    <a:pt x="6290" y="2282"/>
                  </a:cubicBezTo>
                  <a:cubicBezTo>
                    <a:pt x="6013" y="2282"/>
                    <a:pt x="5764" y="2230"/>
                    <a:pt x="5572" y="2102"/>
                  </a:cubicBezTo>
                  <a:cubicBezTo>
                    <a:pt x="5171" y="1902"/>
                    <a:pt x="5005" y="1435"/>
                    <a:pt x="5238" y="1035"/>
                  </a:cubicBezTo>
                  <a:cubicBezTo>
                    <a:pt x="5238" y="901"/>
                    <a:pt x="3904" y="67"/>
                    <a:pt x="32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6"/>
            <p:cNvSpPr/>
            <p:nvPr/>
          </p:nvSpPr>
          <p:spPr>
            <a:xfrm>
              <a:off x="5804325" y="3513800"/>
              <a:ext cx="136775" cy="108350"/>
            </a:xfrm>
            <a:custGeom>
              <a:avLst/>
              <a:gdLst/>
              <a:ahLst/>
              <a:cxnLst/>
              <a:rect l="l" t="t" r="r" b="b"/>
              <a:pathLst>
                <a:path w="5471" h="4334" extrusionOk="0">
                  <a:moveTo>
                    <a:pt x="5337" y="0"/>
                  </a:moveTo>
                  <a:lnTo>
                    <a:pt x="100" y="734"/>
                  </a:lnTo>
                  <a:cubicBezTo>
                    <a:pt x="0" y="1635"/>
                    <a:pt x="134" y="2569"/>
                    <a:pt x="534" y="3403"/>
                  </a:cubicBezTo>
                  <a:cubicBezTo>
                    <a:pt x="844" y="4024"/>
                    <a:pt x="1489" y="4334"/>
                    <a:pt x="2206" y="4334"/>
                  </a:cubicBezTo>
                  <a:cubicBezTo>
                    <a:pt x="2336" y="4334"/>
                    <a:pt x="2469" y="4324"/>
                    <a:pt x="2602" y="4303"/>
                  </a:cubicBezTo>
                  <a:cubicBezTo>
                    <a:pt x="3503" y="4170"/>
                    <a:pt x="4670" y="3769"/>
                    <a:pt x="5037" y="2769"/>
                  </a:cubicBezTo>
                  <a:cubicBezTo>
                    <a:pt x="5371" y="1901"/>
                    <a:pt x="5471" y="934"/>
                    <a:pt x="53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6"/>
            <p:cNvSpPr/>
            <p:nvPr/>
          </p:nvSpPr>
          <p:spPr>
            <a:xfrm>
              <a:off x="5802650" y="3329500"/>
              <a:ext cx="136775" cy="280250"/>
            </a:xfrm>
            <a:custGeom>
              <a:avLst/>
              <a:gdLst/>
              <a:ahLst/>
              <a:cxnLst/>
              <a:rect l="l" t="t" r="r" b="b"/>
              <a:pathLst>
                <a:path w="5471" h="11210" extrusionOk="0">
                  <a:moveTo>
                    <a:pt x="1268" y="0"/>
                  </a:moveTo>
                  <a:cubicBezTo>
                    <a:pt x="968" y="100"/>
                    <a:pt x="901" y="1268"/>
                    <a:pt x="868" y="2435"/>
                  </a:cubicBezTo>
                  <a:cubicBezTo>
                    <a:pt x="768" y="3770"/>
                    <a:pt x="601" y="5104"/>
                    <a:pt x="334" y="6405"/>
                  </a:cubicBezTo>
                  <a:cubicBezTo>
                    <a:pt x="100" y="7973"/>
                    <a:pt x="0" y="9207"/>
                    <a:pt x="734" y="10374"/>
                  </a:cubicBezTo>
                  <a:cubicBezTo>
                    <a:pt x="1105" y="10978"/>
                    <a:pt x="1702" y="11210"/>
                    <a:pt x="2325" y="11210"/>
                  </a:cubicBezTo>
                  <a:cubicBezTo>
                    <a:pt x="3215" y="11210"/>
                    <a:pt x="4158" y="10737"/>
                    <a:pt x="4570" y="10207"/>
                  </a:cubicBezTo>
                  <a:cubicBezTo>
                    <a:pt x="5304" y="9307"/>
                    <a:pt x="5471" y="8640"/>
                    <a:pt x="5404" y="7039"/>
                  </a:cubicBezTo>
                  <a:cubicBezTo>
                    <a:pt x="5371" y="5638"/>
                    <a:pt x="4904" y="4904"/>
                    <a:pt x="4871" y="3202"/>
                  </a:cubicBezTo>
                  <a:cubicBezTo>
                    <a:pt x="4837" y="1635"/>
                    <a:pt x="4904" y="67"/>
                    <a:pt x="4537" y="0"/>
                  </a:cubicBezTo>
                  <a:cubicBezTo>
                    <a:pt x="4537" y="100"/>
                    <a:pt x="4470" y="200"/>
                    <a:pt x="4470" y="300"/>
                  </a:cubicBezTo>
                  <a:lnTo>
                    <a:pt x="4470" y="667"/>
                  </a:lnTo>
                  <a:cubicBezTo>
                    <a:pt x="4437" y="867"/>
                    <a:pt x="4437" y="1001"/>
                    <a:pt x="4437" y="1201"/>
                  </a:cubicBezTo>
                  <a:cubicBezTo>
                    <a:pt x="4437" y="1234"/>
                    <a:pt x="4437" y="1268"/>
                    <a:pt x="4370" y="1301"/>
                  </a:cubicBezTo>
                  <a:cubicBezTo>
                    <a:pt x="4337" y="1301"/>
                    <a:pt x="4304" y="1234"/>
                    <a:pt x="4304" y="1201"/>
                  </a:cubicBezTo>
                  <a:cubicBezTo>
                    <a:pt x="4270" y="1068"/>
                    <a:pt x="4270" y="968"/>
                    <a:pt x="4304" y="867"/>
                  </a:cubicBezTo>
                  <a:cubicBezTo>
                    <a:pt x="4304" y="801"/>
                    <a:pt x="4304" y="734"/>
                    <a:pt x="4304" y="701"/>
                  </a:cubicBezTo>
                  <a:cubicBezTo>
                    <a:pt x="4270" y="601"/>
                    <a:pt x="4203" y="534"/>
                    <a:pt x="4103" y="501"/>
                  </a:cubicBezTo>
                  <a:cubicBezTo>
                    <a:pt x="3970" y="467"/>
                    <a:pt x="3837" y="434"/>
                    <a:pt x="3670" y="400"/>
                  </a:cubicBezTo>
                  <a:cubicBezTo>
                    <a:pt x="3503" y="367"/>
                    <a:pt x="3303" y="367"/>
                    <a:pt x="3136" y="367"/>
                  </a:cubicBezTo>
                  <a:cubicBezTo>
                    <a:pt x="2769" y="367"/>
                    <a:pt x="2402" y="400"/>
                    <a:pt x="2069" y="434"/>
                  </a:cubicBezTo>
                  <a:cubicBezTo>
                    <a:pt x="1902" y="434"/>
                    <a:pt x="1768" y="467"/>
                    <a:pt x="1635" y="567"/>
                  </a:cubicBezTo>
                  <a:cubicBezTo>
                    <a:pt x="1535" y="667"/>
                    <a:pt x="1501" y="801"/>
                    <a:pt x="1501" y="934"/>
                  </a:cubicBezTo>
                  <a:cubicBezTo>
                    <a:pt x="1501" y="1068"/>
                    <a:pt x="1468" y="1234"/>
                    <a:pt x="1435" y="1368"/>
                  </a:cubicBezTo>
                  <a:cubicBezTo>
                    <a:pt x="1235" y="1334"/>
                    <a:pt x="1268" y="734"/>
                    <a:pt x="1268" y="567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6"/>
            <p:cNvSpPr/>
            <p:nvPr/>
          </p:nvSpPr>
          <p:spPr>
            <a:xfrm>
              <a:off x="5803475" y="3492950"/>
              <a:ext cx="136800" cy="116800"/>
            </a:xfrm>
            <a:custGeom>
              <a:avLst/>
              <a:gdLst/>
              <a:ahLst/>
              <a:cxnLst/>
              <a:rect l="l" t="t" r="r" b="b"/>
              <a:pathLst>
                <a:path w="5472" h="4672" extrusionOk="0">
                  <a:moveTo>
                    <a:pt x="301" y="0"/>
                  </a:moveTo>
                  <a:lnTo>
                    <a:pt x="301" y="0"/>
                  </a:lnTo>
                  <a:cubicBezTo>
                    <a:pt x="67" y="1501"/>
                    <a:pt x="1" y="2702"/>
                    <a:pt x="735" y="3836"/>
                  </a:cubicBezTo>
                  <a:cubicBezTo>
                    <a:pt x="1105" y="4440"/>
                    <a:pt x="1702" y="4672"/>
                    <a:pt x="2325" y="4672"/>
                  </a:cubicBezTo>
                  <a:cubicBezTo>
                    <a:pt x="3215" y="4672"/>
                    <a:pt x="4159" y="4199"/>
                    <a:pt x="4571" y="3669"/>
                  </a:cubicBezTo>
                  <a:cubicBezTo>
                    <a:pt x="5271" y="2769"/>
                    <a:pt x="5471" y="2102"/>
                    <a:pt x="5405" y="501"/>
                  </a:cubicBezTo>
                  <a:cubicBezTo>
                    <a:pt x="5371" y="334"/>
                    <a:pt x="5371" y="200"/>
                    <a:pt x="5338" y="34"/>
                  </a:cubicBezTo>
                  <a:lnTo>
                    <a:pt x="5338" y="34"/>
                  </a:lnTo>
                  <a:cubicBezTo>
                    <a:pt x="5338" y="267"/>
                    <a:pt x="5405" y="1801"/>
                    <a:pt x="4938" y="2035"/>
                  </a:cubicBezTo>
                  <a:cubicBezTo>
                    <a:pt x="4896" y="2056"/>
                    <a:pt x="4855" y="2065"/>
                    <a:pt x="4815" y="2065"/>
                  </a:cubicBezTo>
                  <a:cubicBezTo>
                    <a:pt x="4403" y="2065"/>
                    <a:pt x="4070" y="1068"/>
                    <a:pt x="4070" y="1068"/>
                  </a:cubicBezTo>
                  <a:cubicBezTo>
                    <a:pt x="3648" y="909"/>
                    <a:pt x="3198" y="825"/>
                    <a:pt x="2749" y="825"/>
                  </a:cubicBezTo>
                  <a:cubicBezTo>
                    <a:pt x="2347" y="825"/>
                    <a:pt x="1947" y="892"/>
                    <a:pt x="1569" y="1034"/>
                  </a:cubicBezTo>
                  <a:cubicBezTo>
                    <a:pt x="1509" y="1332"/>
                    <a:pt x="1238" y="2000"/>
                    <a:pt x="872" y="2000"/>
                  </a:cubicBezTo>
                  <a:cubicBezTo>
                    <a:pt x="828" y="2000"/>
                    <a:pt x="782" y="1990"/>
                    <a:pt x="735" y="1968"/>
                  </a:cubicBezTo>
                  <a:cubicBezTo>
                    <a:pt x="268" y="1768"/>
                    <a:pt x="301" y="34"/>
                    <a:pt x="3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6"/>
            <p:cNvSpPr/>
            <p:nvPr/>
          </p:nvSpPr>
          <p:spPr>
            <a:xfrm>
              <a:off x="5495750" y="2123625"/>
              <a:ext cx="467025" cy="1344225"/>
            </a:xfrm>
            <a:custGeom>
              <a:avLst/>
              <a:gdLst/>
              <a:ahLst/>
              <a:cxnLst/>
              <a:rect l="l" t="t" r="r" b="b"/>
              <a:pathLst>
                <a:path w="18681" h="53769" extrusionOk="0">
                  <a:moveTo>
                    <a:pt x="14645" y="1"/>
                  </a:moveTo>
                  <a:lnTo>
                    <a:pt x="535" y="2869"/>
                  </a:lnTo>
                  <a:cubicBezTo>
                    <a:pt x="335" y="9040"/>
                    <a:pt x="1" y="20349"/>
                    <a:pt x="134" y="26420"/>
                  </a:cubicBezTo>
                  <a:cubicBezTo>
                    <a:pt x="168" y="29522"/>
                    <a:pt x="101" y="48702"/>
                    <a:pt x="101" y="48702"/>
                  </a:cubicBezTo>
                  <a:cubicBezTo>
                    <a:pt x="753" y="49667"/>
                    <a:pt x="1729" y="49968"/>
                    <a:pt x="2694" y="49968"/>
                  </a:cubicBezTo>
                  <a:cubicBezTo>
                    <a:pt x="4298" y="49968"/>
                    <a:pt x="5872" y="49136"/>
                    <a:pt x="5872" y="49136"/>
                  </a:cubicBezTo>
                  <a:cubicBezTo>
                    <a:pt x="5872" y="49136"/>
                    <a:pt x="7006" y="35526"/>
                    <a:pt x="7139" y="32958"/>
                  </a:cubicBezTo>
                  <a:cubicBezTo>
                    <a:pt x="7239" y="30723"/>
                    <a:pt x="7406" y="27620"/>
                    <a:pt x="7406" y="27620"/>
                  </a:cubicBezTo>
                  <a:lnTo>
                    <a:pt x="8374" y="16579"/>
                  </a:lnTo>
                  <a:cubicBezTo>
                    <a:pt x="8374" y="16579"/>
                    <a:pt x="9441" y="22950"/>
                    <a:pt x="9941" y="26753"/>
                  </a:cubicBezTo>
                  <a:cubicBezTo>
                    <a:pt x="10475" y="31090"/>
                    <a:pt x="12677" y="53039"/>
                    <a:pt x="12677" y="53039"/>
                  </a:cubicBezTo>
                  <a:cubicBezTo>
                    <a:pt x="13300" y="53580"/>
                    <a:pt x="14017" y="53768"/>
                    <a:pt x="14713" y="53768"/>
                  </a:cubicBezTo>
                  <a:cubicBezTo>
                    <a:pt x="16287" y="53768"/>
                    <a:pt x="17747" y="52805"/>
                    <a:pt x="17747" y="52805"/>
                  </a:cubicBezTo>
                  <a:cubicBezTo>
                    <a:pt x="17747" y="52805"/>
                    <a:pt x="18681" y="37027"/>
                    <a:pt x="18281" y="32624"/>
                  </a:cubicBezTo>
                  <a:cubicBezTo>
                    <a:pt x="17914" y="28921"/>
                    <a:pt x="17380" y="27020"/>
                    <a:pt x="17313" y="26186"/>
                  </a:cubicBezTo>
                  <a:cubicBezTo>
                    <a:pt x="17313" y="26186"/>
                    <a:pt x="16980" y="14478"/>
                    <a:pt x="16379" y="6405"/>
                  </a:cubicBezTo>
                  <a:cubicBezTo>
                    <a:pt x="16113" y="4204"/>
                    <a:pt x="15545" y="2035"/>
                    <a:pt x="146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6"/>
            <p:cNvSpPr/>
            <p:nvPr/>
          </p:nvSpPr>
          <p:spPr>
            <a:xfrm>
              <a:off x="5565800" y="2349625"/>
              <a:ext cx="139300" cy="431175"/>
            </a:xfrm>
            <a:custGeom>
              <a:avLst/>
              <a:gdLst/>
              <a:ahLst/>
              <a:cxnLst/>
              <a:rect l="l" t="t" r="r" b="b"/>
              <a:pathLst>
                <a:path w="5572" h="1724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335"/>
                    <a:pt x="2269" y="2235"/>
                    <a:pt x="3837" y="2436"/>
                  </a:cubicBezTo>
                  <a:lnTo>
                    <a:pt x="4437" y="5938"/>
                  </a:lnTo>
                  <a:lnTo>
                    <a:pt x="4704" y="17246"/>
                  </a:lnTo>
                  <a:lnTo>
                    <a:pt x="5572" y="7539"/>
                  </a:lnTo>
                  <a:lnTo>
                    <a:pt x="4738" y="1835"/>
                  </a:lnTo>
                  <a:cubicBezTo>
                    <a:pt x="4738" y="1835"/>
                    <a:pt x="1469" y="1401"/>
                    <a:pt x="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6"/>
            <p:cNvSpPr/>
            <p:nvPr/>
          </p:nvSpPr>
          <p:spPr>
            <a:xfrm>
              <a:off x="5448225" y="2067750"/>
              <a:ext cx="108450" cy="150150"/>
            </a:xfrm>
            <a:custGeom>
              <a:avLst/>
              <a:gdLst/>
              <a:ahLst/>
              <a:cxnLst/>
              <a:rect l="l" t="t" r="r" b="b"/>
              <a:pathLst>
                <a:path w="4338" h="6006" extrusionOk="0">
                  <a:moveTo>
                    <a:pt x="2002" y="1"/>
                  </a:moveTo>
                  <a:lnTo>
                    <a:pt x="1" y="3336"/>
                  </a:lnTo>
                  <a:lnTo>
                    <a:pt x="2369" y="6005"/>
                  </a:lnTo>
                  <a:cubicBezTo>
                    <a:pt x="2369" y="6005"/>
                    <a:pt x="4337" y="3570"/>
                    <a:pt x="4270" y="3570"/>
                  </a:cubicBezTo>
                  <a:cubicBezTo>
                    <a:pt x="4170" y="3570"/>
                    <a:pt x="2002" y="1"/>
                    <a:pt x="200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6"/>
            <p:cNvSpPr/>
            <p:nvPr/>
          </p:nvSpPr>
          <p:spPr>
            <a:xfrm>
              <a:off x="5313125" y="1673300"/>
              <a:ext cx="281900" cy="482875"/>
            </a:xfrm>
            <a:custGeom>
              <a:avLst/>
              <a:gdLst/>
              <a:ahLst/>
              <a:cxnLst/>
              <a:rect l="l" t="t" r="r" b="b"/>
              <a:pathLst>
                <a:path w="11276" h="19315" extrusionOk="0">
                  <a:moveTo>
                    <a:pt x="11275" y="1"/>
                  </a:moveTo>
                  <a:cubicBezTo>
                    <a:pt x="8107" y="901"/>
                    <a:pt x="8073" y="668"/>
                    <a:pt x="6038" y="3370"/>
                  </a:cubicBezTo>
                  <a:cubicBezTo>
                    <a:pt x="4637" y="5238"/>
                    <a:pt x="1869" y="8674"/>
                    <a:pt x="1035" y="10108"/>
                  </a:cubicBezTo>
                  <a:cubicBezTo>
                    <a:pt x="134" y="11709"/>
                    <a:pt x="1" y="12343"/>
                    <a:pt x="735" y="13544"/>
                  </a:cubicBezTo>
                  <a:cubicBezTo>
                    <a:pt x="1402" y="14711"/>
                    <a:pt x="5405" y="19315"/>
                    <a:pt x="5405" y="19315"/>
                  </a:cubicBezTo>
                  <a:cubicBezTo>
                    <a:pt x="6372" y="18547"/>
                    <a:pt x="7439" y="17847"/>
                    <a:pt x="7973" y="16513"/>
                  </a:cubicBezTo>
                  <a:lnTo>
                    <a:pt x="5405" y="12243"/>
                  </a:lnTo>
                  <a:lnTo>
                    <a:pt x="10708" y="6806"/>
                  </a:lnTo>
                  <a:lnTo>
                    <a:pt x="1127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6"/>
            <p:cNvSpPr/>
            <p:nvPr/>
          </p:nvSpPr>
          <p:spPr>
            <a:xfrm>
              <a:off x="5764275" y="1311125"/>
              <a:ext cx="97600" cy="266300"/>
            </a:xfrm>
            <a:custGeom>
              <a:avLst/>
              <a:gdLst/>
              <a:ahLst/>
              <a:cxnLst/>
              <a:rect l="l" t="t" r="r" b="b"/>
              <a:pathLst>
                <a:path w="3904" h="10652" extrusionOk="0">
                  <a:moveTo>
                    <a:pt x="3010" y="1"/>
                  </a:moveTo>
                  <a:cubicBezTo>
                    <a:pt x="2884" y="1"/>
                    <a:pt x="2757" y="26"/>
                    <a:pt x="2636" y="77"/>
                  </a:cubicBezTo>
                  <a:cubicBezTo>
                    <a:pt x="2269" y="244"/>
                    <a:pt x="2069" y="645"/>
                    <a:pt x="2169" y="1045"/>
                  </a:cubicBezTo>
                  <a:cubicBezTo>
                    <a:pt x="2102" y="1045"/>
                    <a:pt x="2036" y="1045"/>
                    <a:pt x="1969" y="1011"/>
                  </a:cubicBezTo>
                  <a:lnTo>
                    <a:pt x="335" y="2279"/>
                  </a:lnTo>
                  <a:cubicBezTo>
                    <a:pt x="335" y="2279"/>
                    <a:pt x="1" y="2913"/>
                    <a:pt x="168" y="4414"/>
                  </a:cubicBezTo>
                  <a:cubicBezTo>
                    <a:pt x="268" y="5615"/>
                    <a:pt x="1335" y="7049"/>
                    <a:pt x="1335" y="7049"/>
                  </a:cubicBezTo>
                  <a:lnTo>
                    <a:pt x="1235" y="8684"/>
                  </a:lnTo>
                  <a:lnTo>
                    <a:pt x="1235" y="10652"/>
                  </a:lnTo>
                  <a:cubicBezTo>
                    <a:pt x="1235" y="10652"/>
                    <a:pt x="1635" y="10652"/>
                    <a:pt x="1869" y="10051"/>
                  </a:cubicBezTo>
                  <a:cubicBezTo>
                    <a:pt x="2303" y="8850"/>
                    <a:pt x="2670" y="7650"/>
                    <a:pt x="2936" y="6382"/>
                  </a:cubicBezTo>
                  <a:cubicBezTo>
                    <a:pt x="3437" y="4414"/>
                    <a:pt x="3904" y="2813"/>
                    <a:pt x="3537" y="2046"/>
                  </a:cubicBezTo>
                  <a:cubicBezTo>
                    <a:pt x="3337" y="1645"/>
                    <a:pt x="2970" y="1345"/>
                    <a:pt x="2536" y="1178"/>
                  </a:cubicBezTo>
                  <a:lnTo>
                    <a:pt x="3870" y="578"/>
                  </a:lnTo>
                  <a:cubicBezTo>
                    <a:pt x="3722" y="207"/>
                    <a:pt x="3372" y="1"/>
                    <a:pt x="30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6"/>
            <p:cNvSpPr/>
            <p:nvPr/>
          </p:nvSpPr>
          <p:spPr>
            <a:xfrm>
              <a:off x="5548300" y="1293875"/>
              <a:ext cx="195175" cy="167150"/>
            </a:xfrm>
            <a:custGeom>
              <a:avLst/>
              <a:gdLst/>
              <a:ahLst/>
              <a:cxnLst/>
              <a:rect l="l" t="t" r="r" b="b"/>
              <a:pathLst>
                <a:path w="7807" h="6686" extrusionOk="0">
                  <a:moveTo>
                    <a:pt x="3336" y="0"/>
                  </a:moveTo>
                  <a:cubicBezTo>
                    <a:pt x="1502" y="0"/>
                    <a:pt x="0" y="1501"/>
                    <a:pt x="0" y="3336"/>
                  </a:cubicBezTo>
                  <a:cubicBezTo>
                    <a:pt x="0" y="5347"/>
                    <a:pt x="1654" y="6685"/>
                    <a:pt x="3374" y="6685"/>
                  </a:cubicBezTo>
                  <a:cubicBezTo>
                    <a:pt x="4193" y="6685"/>
                    <a:pt x="5027" y="6382"/>
                    <a:pt x="5705" y="5704"/>
                  </a:cubicBezTo>
                  <a:cubicBezTo>
                    <a:pt x="7806" y="3603"/>
                    <a:pt x="6305" y="0"/>
                    <a:pt x="33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6"/>
            <p:cNvSpPr/>
            <p:nvPr/>
          </p:nvSpPr>
          <p:spPr>
            <a:xfrm>
              <a:off x="5558300" y="1333550"/>
              <a:ext cx="326100" cy="374800"/>
            </a:xfrm>
            <a:custGeom>
              <a:avLst/>
              <a:gdLst/>
              <a:ahLst/>
              <a:cxnLst/>
              <a:rect l="l" t="t" r="r" b="b"/>
              <a:pathLst>
                <a:path w="13044" h="14992" extrusionOk="0">
                  <a:moveTo>
                    <a:pt x="3300" y="1"/>
                  </a:moveTo>
                  <a:cubicBezTo>
                    <a:pt x="2163" y="1"/>
                    <a:pt x="1200" y="204"/>
                    <a:pt x="701" y="581"/>
                  </a:cubicBezTo>
                  <a:cubicBezTo>
                    <a:pt x="1" y="4217"/>
                    <a:pt x="101" y="7386"/>
                    <a:pt x="635" y="9254"/>
                  </a:cubicBezTo>
                  <a:cubicBezTo>
                    <a:pt x="935" y="10422"/>
                    <a:pt x="1535" y="11322"/>
                    <a:pt x="2603" y="11489"/>
                  </a:cubicBezTo>
                  <a:cubicBezTo>
                    <a:pt x="2736" y="11498"/>
                    <a:pt x="2872" y="11502"/>
                    <a:pt x="3008" y="11502"/>
                  </a:cubicBezTo>
                  <a:cubicBezTo>
                    <a:pt x="3418" y="11502"/>
                    <a:pt x="3837" y="11464"/>
                    <a:pt x="4237" y="11389"/>
                  </a:cubicBezTo>
                  <a:lnTo>
                    <a:pt x="4237" y="13024"/>
                  </a:lnTo>
                  <a:cubicBezTo>
                    <a:pt x="4104" y="13524"/>
                    <a:pt x="4304" y="13958"/>
                    <a:pt x="4537" y="14858"/>
                  </a:cubicBezTo>
                  <a:cubicBezTo>
                    <a:pt x="5805" y="14525"/>
                    <a:pt x="8240" y="14992"/>
                    <a:pt x="9474" y="12723"/>
                  </a:cubicBezTo>
                  <a:lnTo>
                    <a:pt x="9474" y="7787"/>
                  </a:lnTo>
                  <a:cubicBezTo>
                    <a:pt x="9666" y="8267"/>
                    <a:pt x="10136" y="8557"/>
                    <a:pt x="10632" y="8557"/>
                  </a:cubicBezTo>
                  <a:cubicBezTo>
                    <a:pt x="10825" y="8557"/>
                    <a:pt x="11022" y="8514"/>
                    <a:pt x="11209" y="8420"/>
                  </a:cubicBezTo>
                  <a:cubicBezTo>
                    <a:pt x="12009" y="8053"/>
                    <a:pt x="13043" y="6486"/>
                    <a:pt x="12510" y="5318"/>
                  </a:cubicBezTo>
                  <a:cubicBezTo>
                    <a:pt x="12257" y="4766"/>
                    <a:pt x="11878" y="4587"/>
                    <a:pt x="11513" y="4587"/>
                  </a:cubicBezTo>
                  <a:cubicBezTo>
                    <a:pt x="11106" y="4587"/>
                    <a:pt x="10717" y="4809"/>
                    <a:pt x="10542" y="4985"/>
                  </a:cubicBezTo>
                  <a:cubicBezTo>
                    <a:pt x="10260" y="5294"/>
                    <a:pt x="10002" y="5960"/>
                    <a:pt x="9688" y="5960"/>
                  </a:cubicBezTo>
                  <a:cubicBezTo>
                    <a:pt x="9630" y="5960"/>
                    <a:pt x="9570" y="5937"/>
                    <a:pt x="9508" y="5885"/>
                  </a:cubicBezTo>
                  <a:cubicBezTo>
                    <a:pt x="9107" y="5552"/>
                    <a:pt x="8373" y="4618"/>
                    <a:pt x="8540" y="1415"/>
                  </a:cubicBezTo>
                  <a:cubicBezTo>
                    <a:pt x="7030" y="442"/>
                    <a:pt x="4975" y="1"/>
                    <a:pt x="330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6"/>
            <p:cNvSpPr/>
            <p:nvPr/>
          </p:nvSpPr>
          <p:spPr>
            <a:xfrm>
              <a:off x="5682550" y="1448150"/>
              <a:ext cx="30050" cy="25650"/>
            </a:xfrm>
            <a:custGeom>
              <a:avLst/>
              <a:gdLst/>
              <a:ahLst/>
              <a:cxnLst/>
              <a:rect l="l" t="t" r="r" b="b"/>
              <a:pathLst>
                <a:path w="1202" h="1026" extrusionOk="0">
                  <a:moveTo>
                    <a:pt x="535" y="0"/>
                  </a:moveTo>
                  <a:cubicBezTo>
                    <a:pt x="234" y="0"/>
                    <a:pt x="1" y="234"/>
                    <a:pt x="34" y="534"/>
                  </a:cubicBezTo>
                  <a:cubicBezTo>
                    <a:pt x="34" y="825"/>
                    <a:pt x="275" y="1026"/>
                    <a:pt x="533" y="1026"/>
                  </a:cubicBezTo>
                  <a:cubicBezTo>
                    <a:pt x="660" y="1026"/>
                    <a:pt x="792" y="977"/>
                    <a:pt x="902" y="868"/>
                  </a:cubicBezTo>
                  <a:cubicBezTo>
                    <a:pt x="1202" y="567"/>
                    <a:pt x="968" y="0"/>
                    <a:pt x="5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6"/>
            <p:cNvSpPr/>
            <p:nvPr/>
          </p:nvSpPr>
          <p:spPr>
            <a:xfrm>
              <a:off x="5586650" y="1443975"/>
              <a:ext cx="30050" cy="25100"/>
            </a:xfrm>
            <a:custGeom>
              <a:avLst/>
              <a:gdLst/>
              <a:ahLst/>
              <a:cxnLst/>
              <a:rect l="l" t="t" r="r" b="b"/>
              <a:pathLst>
                <a:path w="1202" h="1004" extrusionOk="0">
                  <a:moveTo>
                    <a:pt x="535" y="1"/>
                  </a:moveTo>
                  <a:cubicBezTo>
                    <a:pt x="234" y="1"/>
                    <a:pt x="1" y="201"/>
                    <a:pt x="34" y="501"/>
                  </a:cubicBezTo>
                  <a:cubicBezTo>
                    <a:pt x="34" y="799"/>
                    <a:pt x="287" y="1003"/>
                    <a:pt x="554" y="1003"/>
                  </a:cubicBezTo>
                  <a:cubicBezTo>
                    <a:pt x="674" y="1003"/>
                    <a:pt x="798" y="961"/>
                    <a:pt x="902" y="868"/>
                  </a:cubicBezTo>
                  <a:cubicBezTo>
                    <a:pt x="1202" y="534"/>
                    <a:pt x="968" y="1"/>
                    <a:pt x="5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6"/>
            <p:cNvSpPr/>
            <p:nvPr/>
          </p:nvSpPr>
          <p:spPr>
            <a:xfrm>
              <a:off x="5664225" y="1566575"/>
              <a:ext cx="110925" cy="67550"/>
            </a:xfrm>
            <a:custGeom>
              <a:avLst/>
              <a:gdLst/>
              <a:ahLst/>
              <a:cxnLst/>
              <a:rect l="l" t="t" r="r" b="b"/>
              <a:pathLst>
                <a:path w="4437" h="2702" extrusionOk="0">
                  <a:moveTo>
                    <a:pt x="4437" y="0"/>
                  </a:moveTo>
                  <a:cubicBezTo>
                    <a:pt x="4170" y="500"/>
                    <a:pt x="3769" y="901"/>
                    <a:pt x="3269" y="1134"/>
                  </a:cubicBezTo>
                  <a:cubicBezTo>
                    <a:pt x="2435" y="1601"/>
                    <a:pt x="0" y="2068"/>
                    <a:pt x="0" y="2068"/>
                  </a:cubicBezTo>
                  <a:lnTo>
                    <a:pt x="0" y="2702"/>
                  </a:lnTo>
                  <a:cubicBezTo>
                    <a:pt x="0" y="2702"/>
                    <a:pt x="3136" y="2135"/>
                    <a:pt x="3769" y="1368"/>
                  </a:cubicBezTo>
                  <a:cubicBezTo>
                    <a:pt x="4070" y="967"/>
                    <a:pt x="4303" y="500"/>
                    <a:pt x="4437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6"/>
            <p:cNvSpPr/>
            <p:nvPr/>
          </p:nvSpPr>
          <p:spPr>
            <a:xfrm>
              <a:off x="5552475" y="1241225"/>
              <a:ext cx="273550" cy="162925"/>
            </a:xfrm>
            <a:custGeom>
              <a:avLst/>
              <a:gdLst/>
              <a:ahLst/>
              <a:cxnLst/>
              <a:rect l="l" t="t" r="r" b="b"/>
              <a:pathLst>
                <a:path w="10942" h="6517" extrusionOk="0">
                  <a:moveTo>
                    <a:pt x="1987" y="0"/>
                  </a:moveTo>
                  <a:cubicBezTo>
                    <a:pt x="1970" y="0"/>
                    <a:pt x="1953" y="2"/>
                    <a:pt x="1935" y="5"/>
                  </a:cubicBezTo>
                  <a:cubicBezTo>
                    <a:pt x="1601" y="71"/>
                    <a:pt x="1535" y="672"/>
                    <a:pt x="1501" y="939"/>
                  </a:cubicBezTo>
                  <a:cubicBezTo>
                    <a:pt x="1401" y="1339"/>
                    <a:pt x="1401" y="1773"/>
                    <a:pt x="1501" y="2173"/>
                  </a:cubicBezTo>
                  <a:cubicBezTo>
                    <a:pt x="1401" y="2106"/>
                    <a:pt x="1268" y="2040"/>
                    <a:pt x="1168" y="1973"/>
                  </a:cubicBezTo>
                  <a:cubicBezTo>
                    <a:pt x="1034" y="1873"/>
                    <a:pt x="934" y="1806"/>
                    <a:pt x="834" y="1706"/>
                  </a:cubicBezTo>
                  <a:cubicBezTo>
                    <a:pt x="722" y="1622"/>
                    <a:pt x="468" y="1301"/>
                    <a:pt x="291" y="1301"/>
                  </a:cubicBezTo>
                  <a:cubicBezTo>
                    <a:pt x="257" y="1301"/>
                    <a:pt x="227" y="1313"/>
                    <a:pt x="200" y="1339"/>
                  </a:cubicBezTo>
                  <a:cubicBezTo>
                    <a:pt x="167" y="1406"/>
                    <a:pt x="134" y="1472"/>
                    <a:pt x="134" y="1573"/>
                  </a:cubicBezTo>
                  <a:lnTo>
                    <a:pt x="134" y="1673"/>
                  </a:lnTo>
                  <a:cubicBezTo>
                    <a:pt x="0" y="2573"/>
                    <a:pt x="300" y="3474"/>
                    <a:pt x="868" y="4141"/>
                  </a:cubicBezTo>
                  <a:cubicBezTo>
                    <a:pt x="1435" y="4741"/>
                    <a:pt x="2168" y="5142"/>
                    <a:pt x="2969" y="5275"/>
                  </a:cubicBezTo>
                  <a:cubicBezTo>
                    <a:pt x="3382" y="5350"/>
                    <a:pt x="3799" y="5388"/>
                    <a:pt x="4218" y="5388"/>
                  </a:cubicBezTo>
                  <a:cubicBezTo>
                    <a:pt x="4916" y="5388"/>
                    <a:pt x="5617" y="5284"/>
                    <a:pt x="6305" y="5075"/>
                  </a:cubicBezTo>
                  <a:cubicBezTo>
                    <a:pt x="6672" y="4975"/>
                    <a:pt x="6939" y="4808"/>
                    <a:pt x="7339" y="4741"/>
                  </a:cubicBezTo>
                  <a:cubicBezTo>
                    <a:pt x="7374" y="4727"/>
                    <a:pt x="7412" y="4721"/>
                    <a:pt x="7448" y="4721"/>
                  </a:cubicBezTo>
                  <a:cubicBezTo>
                    <a:pt x="7584" y="4721"/>
                    <a:pt x="7713" y="4810"/>
                    <a:pt x="7739" y="4942"/>
                  </a:cubicBezTo>
                  <a:cubicBezTo>
                    <a:pt x="7739" y="5108"/>
                    <a:pt x="7839" y="5342"/>
                    <a:pt x="7873" y="5475"/>
                  </a:cubicBezTo>
                  <a:cubicBezTo>
                    <a:pt x="8028" y="6097"/>
                    <a:pt x="8589" y="6516"/>
                    <a:pt x="9205" y="6516"/>
                  </a:cubicBezTo>
                  <a:cubicBezTo>
                    <a:pt x="9250" y="6516"/>
                    <a:pt x="9295" y="6514"/>
                    <a:pt x="9340" y="6509"/>
                  </a:cubicBezTo>
                  <a:cubicBezTo>
                    <a:pt x="9173" y="6509"/>
                    <a:pt x="9474" y="5242"/>
                    <a:pt x="9507" y="5142"/>
                  </a:cubicBezTo>
                  <a:cubicBezTo>
                    <a:pt x="9707" y="4741"/>
                    <a:pt x="10041" y="4741"/>
                    <a:pt x="10408" y="4475"/>
                  </a:cubicBezTo>
                  <a:cubicBezTo>
                    <a:pt x="10941" y="4074"/>
                    <a:pt x="10908" y="3441"/>
                    <a:pt x="10641" y="2840"/>
                  </a:cubicBezTo>
                  <a:cubicBezTo>
                    <a:pt x="10007" y="1573"/>
                    <a:pt x="8406" y="1005"/>
                    <a:pt x="7072" y="972"/>
                  </a:cubicBezTo>
                  <a:cubicBezTo>
                    <a:pt x="7026" y="971"/>
                    <a:pt x="6979" y="971"/>
                    <a:pt x="6933" y="971"/>
                  </a:cubicBezTo>
                  <a:cubicBezTo>
                    <a:pt x="6237" y="971"/>
                    <a:pt x="5513" y="1074"/>
                    <a:pt x="4811" y="1074"/>
                  </a:cubicBezTo>
                  <a:cubicBezTo>
                    <a:pt x="3968" y="1074"/>
                    <a:pt x="3158" y="925"/>
                    <a:pt x="2469" y="272"/>
                  </a:cubicBezTo>
                  <a:cubicBezTo>
                    <a:pt x="2317" y="150"/>
                    <a:pt x="2164" y="0"/>
                    <a:pt x="19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6"/>
            <p:cNvSpPr/>
            <p:nvPr/>
          </p:nvSpPr>
          <p:spPr>
            <a:xfrm>
              <a:off x="5700075" y="1418400"/>
              <a:ext cx="29200" cy="23100"/>
            </a:xfrm>
            <a:custGeom>
              <a:avLst/>
              <a:gdLst/>
              <a:ahLst/>
              <a:cxnLst/>
              <a:rect l="l" t="t" r="r" b="b"/>
              <a:pathLst>
                <a:path w="1168" h="924" extrusionOk="0">
                  <a:moveTo>
                    <a:pt x="499" y="0"/>
                  </a:moveTo>
                  <a:cubicBezTo>
                    <a:pt x="298" y="0"/>
                    <a:pt x="108" y="97"/>
                    <a:pt x="0" y="290"/>
                  </a:cubicBezTo>
                  <a:lnTo>
                    <a:pt x="1001" y="923"/>
                  </a:lnTo>
                  <a:cubicBezTo>
                    <a:pt x="1168" y="623"/>
                    <a:pt x="1101" y="256"/>
                    <a:pt x="834" y="90"/>
                  </a:cubicBezTo>
                  <a:cubicBezTo>
                    <a:pt x="727" y="30"/>
                    <a:pt x="611" y="0"/>
                    <a:pt x="4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6"/>
            <p:cNvSpPr/>
            <p:nvPr/>
          </p:nvSpPr>
          <p:spPr>
            <a:xfrm>
              <a:off x="5641700" y="1539875"/>
              <a:ext cx="43400" cy="26400"/>
            </a:xfrm>
            <a:custGeom>
              <a:avLst/>
              <a:gdLst/>
              <a:ahLst/>
              <a:cxnLst/>
              <a:rect l="l" t="t" r="r" b="b"/>
              <a:pathLst>
                <a:path w="1736" h="1056" extrusionOk="0">
                  <a:moveTo>
                    <a:pt x="1635" y="1"/>
                  </a:moveTo>
                  <a:lnTo>
                    <a:pt x="0" y="401"/>
                  </a:lnTo>
                  <a:cubicBezTo>
                    <a:pt x="86" y="802"/>
                    <a:pt x="419" y="1056"/>
                    <a:pt x="807" y="1056"/>
                  </a:cubicBezTo>
                  <a:cubicBezTo>
                    <a:pt x="870" y="1056"/>
                    <a:pt x="935" y="1049"/>
                    <a:pt x="1001" y="1035"/>
                  </a:cubicBezTo>
                  <a:cubicBezTo>
                    <a:pt x="1468" y="901"/>
                    <a:pt x="1735" y="434"/>
                    <a:pt x="1635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6"/>
            <p:cNvSpPr/>
            <p:nvPr/>
          </p:nvSpPr>
          <p:spPr>
            <a:xfrm>
              <a:off x="5659200" y="1547325"/>
              <a:ext cx="24225" cy="19275"/>
            </a:xfrm>
            <a:custGeom>
              <a:avLst/>
              <a:gdLst/>
              <a:ahLst/>
              <a:cxnLst/>
              <a:rect l="l" t="t" r="r" b="b"/>
              <a:pathLst>
                <a:path w="969" h="771" extrusionOk="0">
                  <a:moveTo>
                    <a:pt x="813" y="1"/>
                  </a:moveTo>
                  <a:cubicBezTo>
                    <a:pt x="401" y="1"/>
                    <a:pt x="33" y="355"/>
                    <a:pt x="1" y="770"/>
                  </a:cubicBezTo>
                  <a:cubicBezTo>
                    <a:pt x="101" y="770"/>
                    <a:pt x="201" y="770"/>
                    <a:pt x="335" y="737"/>
                  </a:cubicBezTo>
                  <a:cubicBezTo>
                    <a:pt x="668" y="637"/>
                    <a:pt x="902" y="336"/>
                    <a:pt x="968" y="3"/>
                  </a:cubicBezTo>
                  <a:lnTo>
                    <a:pt x="868" y="3"/>
                  </a:lnTo>
                  <a:cubicBezTo>
                    <a:pt x="850" y="1"/>
                    <a:pt x="832" y="1"/>
                    <a:pt x="813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6"/>
            <p:cNvSpPr/>
            <p:nvPr/>
          </p:nvSpPr>
          <p:spPr>
            <a:xfrm>
              <a:off x="5573325" y="1412300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87" y="1"/>
                  </a:moveTo>
                  <a:cubicBezTo>
                    <a:pt x="602" y="1"/>
                    <a:pt x="516" y="21"/>
                    <a:pt x="434" y="67"/>
                  </a:cubicBezTo>
                  <a:cubicBezTo>
                    <a:pt x="134" y="200"/>
                    <a:pt x="0" y="534"/>
                    <a:pt x="134" y="867"/>
                  </a:cubicBezTo>
                  <a:lnTo>
                    <a:pt x="1201" y="367"/>
                  </a:lnTo>
                  <a:cubicBezTo>
                    <a:pt x="1128" y="148"/>
                    <a:pt x="914" y="1"/>
                    <a:pt x="6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6"/>
            <p:cNvSpPr/>
            <p:nvPr/>
          </p:nvSpPr>
          <p:spPr>
            <a:xfrm>
              <a:off x="5603350" y="1443975"/>
              <a:ext cx="50050" cy="80925"/>
            </a:xfrm>
            <a:custGeom>
              <a:avLst/>
              <a:gdLst/>
              <a:ahLst/>
              <a:cxnLst/>
              <a:rect l="l" t="t" r="r" b="b"/>
              <a:pathLst>
                <a:path w="2002" h="3237" extrusionOk="0">
                  <a:moveTo>
                    <a:pt x="2001" y="1"/>
                  </a:moveTo>
                  <a:lnTo>
                    <a:pt x="0" y="2636"/>
                  </a:lnTo>
                  <a:lnTo>
                    <a:pt x="1701" y="3236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6"/>
            <p:cNvSpPr/>
            <p:nvPr/>
          </p:nvSpPr>
          <p:spPr>
            <a:xfrm>
              <a:off x="5501600" y="1651625"/>
              <a:ext cx="457850" cy="607675"/>
            </a:xfrm>
            <a:custGeom>
              <a:avLst/>
              <a:gdLst/>
              <a:ahLst/>
              <a:cxnLst/>
              <a:rect l="l" t="t" r="r" b="b"/>
              <a:pathLst>
                <a:path w="18314" h="24307" extrusionOk="0">
                  <a:moveTo>
                    <a:pt x="13877" y="0"/>
                  </a:moveTo>
                  <a:cubicBezTo>
                    <a:pt x="13877" y="0"/>
                    <a:pt x="7939" y="1568"/>
                    <a:pt x="6805" y="2135"/>
                  </a:cubicBezTo>
                  <a:cubicBezTo>
                    <a:pt x="6472" y="1535"/>
                    <a:pt x="6238" y="901"/>
                    <a:pt x="6105" y="234"/>
                  </a:cubicBezTo>
                  <a:cubicBezTo>
                    <a:pt x="6105" y="234"/>
                    <a:pt x="2903" y="1001"/>
                    <a:pt x="2135" y="1435"/>
                  </a:cubicBezTo>
                  <a:cubicBezTo>
                    <a:pt x="901" y="2202"/>
                    <a:pt x="701" y="4937"/>
                    <a:pt x="401" y="10141"/>
                  </a:cubicBezTo>
                  <a:cubicBezTo>
                    <a:pt x="0" y="17179"/>
                    <a:pt x="201" y="22817"/>
                    <a:pt x="201" y="22817"/>
                  </a:cubicBezTo>
                  <a:cubicBezTo>
                    <a:pt x="2202" y="23651"/>
                    <a:pt x="4337" y="24151"/>
                    <a:pt x="6505" y="24251"/>
                  </a:cubicBezTo>
                  <a:cubicBezTo>
                    <a:pt x="7015" y="24288"/>
                    <a:pt x="7523" y="24307"/>
                    <a:pt x="8030" y="24307"/>
                  </a:cubicBezTo>
                  <a:cubicBezTo>
                    <a:pt x="10711" y="24307"/>
                    <a:pt x="13349" y="23788"/>
                    <a:pt x="15845" y="22750"/>
                  </a:cubicBezTo>
                  <a:cubicBezTo>
                    <a:pt x="15845" y="22750"/>
                    <a:pt x="16212" y="13810"/>
                    <a:pt x="16879" y="11208"/>
                  </a:cubicBezTo>
                  <a:cubicBezTo>
                    <a:pt x="17780" y="7673"/>
                    <a:pt x="18314" y="2135"/>
                    <a:pt x="18314" y="2135"/>
                  </a:cubicBezTo>
                  <a:cubicBezTo>
                    <a:pt x="16879" y="1335"/>
                    <a:pt x="15412" y="634"/>
                    <a:pt x="1387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6"/>
            <p:cNvSpPr/>
            <p:nvPr/>
          </p:nvSpPr>
          <p:spPr>
            <a:xfrm>
              <a:off x="5609175" y="1705000"/>
              <a:ext cx="62575" cy="551250"/>
            </a:xfrm>
            <a:custGeom>
              <a:avLst/>
              <a:gdLst/>
              <a:ahLst/>
              <a:cxnLst/>
              <a:rect l="l" t="t" r="r" b="b"/>
              <a:pathLst>
                <a:path w="2503" h="22050" extrusionOk="0">
                  <a:moveTo>
                    <a:pt x="2502" y="0"/>
                  </a:moveTo>
                  <a:cubicBezTo>
                    <a:pt x="1" y="9374"/>
                    <a:pt x="401" y="18247"/>
                    <a:pt x="734" y="21983"/>
                  </a:cubicBezTo>
                  <a:cubicBezTo>
                    <a:pt x="1001" y="22016"/>
                    <a:pt x="1235" y="22049"/>
                    <a:pt x="1502" y="22049"/>
                  </a:cubicBezTo>
                  <a:cubicBezTo>
                    <a:pt x="368" y="11076"/>
                    <a:pt x="2502" y="2"/>
                    <a:pt x="2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6"/>
            <p:cNvSpPr/>
            <p:nvPr/>
          </p:nvSpPr>
          <p:spPr>
            <a:xfrm>
              <a:off x="5620025" y="1624100"/>
              <a:ext cx="51725" cy="99200"/>
            </a:xfrm>
            <a:custGeom>
              <a:avLst/>
              <a:gdLst/>
              <a:ahLst/>
              <a:cxnLst/>
              <a:rect l="l" t="t" r="r" b="b"/>
              <a:pathLst>
                <a:path w="2069" h="3968" extrusionOk="0">
                  <a:moveTo>
                    <a:pt x="1768" y="1"/>
                  </a:moveTo>
                  <a:cubicBezTo>
                    <a:pt x="1034" y="201"/>
                    <a:pt x="0" y="3703"/>
                    <a:pt x="167" y="3937"/>
                  </a:cubicBezTo>
                  <a:cubicBezTo>
                    <a:pt x="180" y="3958"/>
                    <a:pt x="197" y="3967"/>
                    <a:pt x="217" y="3967"/>
                  </a:cubicBezTo>
                  <a:cubicBezTo>
                    <a:pt x="416" y="3967"/>
                    <a:pt x="952" y="3087"/>
                    <a:pt x="1612" y="3087"/>
                  </a:cubicBezTo>
                  <a:cubicBezTo>
                    <a:pt x="1759" y="3087"/>
                    <a:pt x="1912" y="3130"/>
                    <a:pt x="2068" y="3236"/>
                  </a:cubicBezTo>
                  <a:cubicBezTo>
                    <a:pt x="1935" y="2636"/>
                    <a:pt x="1835" y="2002"/>
                    <a:pt x="1768" y="1402"/>
                  </a:cubicBezTo>
                  <a:lnTo>
                    <a:pt x="17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6"/>
            <p:cNvSpPr/>
            <p:nvPr/>
          </p:nvSpPr>
          <p:spPr>
            <a:xfrm>
              <a:off x="5671725" y="1599075"/>
              <a:ext cx="176825" cy="150975"/>
            </a:xfrm>
            <a:custGeom>
              <a:avLst/>
              <a:gdLst/>
              <a:ahLst/>
              <a:cxnLst/>
              <a:rect l="l" t="t" r="r" b="b"/>
              <a:pathLst>
                <a:path w="7073" h="6039" extrusionOk="0">
                  <a:moveTo>
                    <a:pt x="4937" y="1"/>
                  </a:moveTo>
                  <a:lnTo>
                    <a:pt x="4937" y="401"/>
                  </a:lnTo>
                  <a:cubicBezTo>
                    <a:pt x="4870" y="768"/>
                    <a:pt x="4137" y="1635"/>
                    <a:pt x="2302" y="2469"/>
                  </a:cubicBezTo>
                  <a:cubicBezTo>
                    <a:pt x="467" y="3270"/>
                    <a:pt x="0" y="4237"/>
                    <a:pt x="0" y="4237"/>
                  </a:cubicBezTo>
                  <a:cubicBezTo>
                    <a:pt x="0" y="4237"/>
                    <a:pt x="126" y="4170"/>
                    <a:pt x="357" y="4170"/>
                  </a:cubicBezTo>
                  <a:cubicBezTo>
                    <a:pt x="554" y="4170"/>
                    <a:pt x="829" y="4219"/>
                    <a:pt x="1168" y="4404"/>
                  </a:cubicBezTo>
                  <a:cubicBezTo>
                    <a:pt x="1868" y="4838"/>
                    <a:pt x="2702" y="6039"/>
                    <a:pt x="3103" y="6039"/>
                  </a:cubicBezTo>
                  <a:cubicBezTo>
                    <a:pt x="3503" y="6039"/>
                    <a:pt x="4704" y="4671"/>
                    <a:pt x="5771" y="3570"/>
                  </a:cubicBezTo>
                  <a:cubicBezTo>
                    <a:pt x="6638" y="2670"/>
                    <a:pt x="7072" y="2102"/>
                    <a:pt x="7072" y="2102"/>
                  </a:cubicBezTo>
                  <a:cubicBezTo>
                    <a:pt x="7072" y="2102"/>
                    <a:pt x="5638" y="34"/>
                    <a:pt x="49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6"/>
            <p:cNvSpPr/>
            <p:nvPr/>
          </p:nvSpPr>
          <p:spPr>
            <a:xfrm>
              <a:off x="5736775" y="1816750"/>
              <a:ext cx="483700" cy="814775"/>
            </a:xfrm>
            <a:custGeom>
              <a:avLst/>
              <a:gdLst/>
              <a:ahLst/>
              <a:cxnLst/>
              <a:rect l="l" t="t" r="r" b="b"/>
              <a:pathLst>
                <a:path w="19348" h="32591" extrusionOk="0">
                  <a:moveTo>
                    <a:pt x="18380" y="0"/>
                  </a:moveTo>
                  <a:cubicBezTo>
                    <a:pt x="18313" y="34"/>
                    <a:pt x="18247" y="34"/>
                    <a:pt x="18180" y="67"/>
                  </a:cubicBezTo>
                  <a:lnTo>
                    <a:pt x="8907" y="5437"/>
                  </a:lnTo>
                  <a:lnTo>
                    <a:pt x="7806" y="6071"/>
                  </a:lnTo>
                  <a:lnTo>
                    <a:pt x="6138" y="7005"/>
                  </a:lnTo>
                  <a:lnTo>
                    <a:pt x="6105" y="7039"/>
                  </a:lnTo>
                  <a:lnTo>
                    <a:pt x="467" y="10308"/>
                  </a:lnTo>
                  <a:cubicBezTo>
                    <a:pt x="434" y="10308"/>
                    <a:pt x="400" y="10341"/>
                    <a:pt x="367" y="10374"/>
                  </a:cubicBezTo>
                  <a:cubicBezTo>
                    <a:pt x="267" y="10441"/>
                    <a:pt x="200" y="10541"/>
                    <a:pt x="167" y="10641"/>
                  </a:cubicBezTo>
                  <a:cubicBezTo>
                    <a:pt x="67" y="10775"/>
                    <a:pt x="34" y="10908"/>
                    <a:pt x="34" y="11075"/>
                  </a:cubicBezTo>
                  <a:lnTo>
                    <a:pt x="34" y="31856"/>
                  </a:lnTo>
                  <a:cubicBezTo>
                    <a:pt x="0" y="31956"/>
                    <a:pt x="34" y="32056"/>
                    <a:pt x="134" y="32123"/>
                  </a:cubicBezTo>
                  <a:lnTo>
                    <a:pt x="834" y="32557"/>
                  </a:lnTo>
                  <a:cubicBezTo>
                    <a:pt x="867" y="32557"/>
                    <a:pt x="934" y="32590"/>
                    <a:pt x="968" y="32590"/>
                  </a:cubicBezTo>
                  <a:cubicBezTo>
                    <a:pt x="1034" y="32557"/>
                    <a:pt x="1101" y="32557"/>
                    <a:pt x="1168" y="32523"/>
                  </a:cubicBezTo>
                  <a:lnTo>
                    <a:pt x="18880" y="22283"/>
                  </a:lnTo>
                  <a:cubicBezTo>
                    <a:pt x="19147" y="22116"/>
                    <a:pt x="19314" y="21816"/>
                    <a:pt x="19347" y="21482"/>
                  </a:cubicBezTo>
                  <a:lnTo>
                    <a:pt x="19347" y="734"/>
                  </a:lnTo>
                  <a:cubicBezTo>
                    <a:pt x="19347" y="601"/>
                    <a:pt x="19281" y="501"/>
                    <a:pt x="19214" y="434"/>
                  </a:cubicBezTo>
                  <a:lnTo>
                    <a:pt x="19181" y="434"/>
                  </a:lnTo>
                  <a:lnTo>
                    <a:pt x="18513" y="67"/>
                  </a:lnTo>
                  <a:cubicBezTo>
                    <a:pt x="18480" y="34"/>
                    <a:pt x="18447" y="34"/>
                    <a:pt x="183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6"/>
            <p:cNvSpPr/>
            <p:nvPr/>
          </p:nvSpPr>
          <p:spPr>
            <a:xfrm>
              <a:off x="5740925" y="1816750"/>
              <a:ext cx="474550" cy="275225"/>
            </a:xfrm>
            <a:custGeom>
              <a:avLst/>
              <a:gdLst/>
              <a:ahLst/>
              <a:cxnLst/>
              <a:rect l="l" t="t" r="r" b="b"/>
              <a:pathLst>
                <a:path w="18982" h="11009" extrusionOk="0">
                  <a:moveTo>
                    <a:pt x="18214" y="0"/>
                  </a:moveTo>
                  <a:cubicBezTo>
                    <a:pt x="18147" y="0"/>
                    <a:pt x="18081" y="34"/>
                    <a:pt x="18014" y="67"/>
                  </a:cubicBezTo>
                  <a:lnTo>
                    <a:pt x="8707" y="5404"/>
                  </a:lnTo>
                  <a:lnTo>
                    <a:pt x="7640" y="6071"/>
                  </a:lnTo>
                  <a:lnTo>
                    <a:pt x="5972" y="7005"/>
                  </a:lnTo>
                  <a:lnTo>
                    <a:pt x="5939" y="7039"/>
                  </a:lnTo>
                  <a:lnTo>
                    <a:pt x="301" y="10308"/>
                  </a:lnTo>
                  <a:cubicBezTo>
                    <a:pt x="268" y="10308"/>
                    <a:pt x="234" y="10341"/>
                    <a:pt x="201" y="10374"/>
                  </a:cubicBezTo>
                  <a:cubicBezTo>
                    <a:pt x="134" y="10441"/>
                    <a:pt x="34" y="10508"/>
                    <a:pt x="1" y="10608"/>
                  </a:cubicBezTo>
                  <a:lnTo>
                    <a:pt x="668" y="11008"/>
                  </a:lnTo>
                  <a:cubicBezTo>
                    <a:pt x="701" y="10975"/>
                    <a:pt x="701" y="10941"/>
                    <a:pt x="735" y="10908"/>
                  </a:cubicBezTo>
                  <a:cubicBezTo>
                    <a:pt x="768" y="10841"/>
                    <a:pt x="835" y="10775"/>
                    <a:pt x="902" y="10741"/>
                  </a:cubicBezTo>
                  <a:lnTo>
                    <a:pt x="1002" y="10675"/>
                  </a:lnTo>
                  <a:lnTo>
                    <a:pt x="6639" y="7406"/>
                  </a:lnTo>
                  <a:cubicBezTo>
                    <a:pt x="6773" y="7339"/>
                    <a:pt x="8040" y="6605"/>
                    <a:pt x="8307" y="6472"/>
                  </a:cubicBezTo>
                  <a:lnTo>
                    <a:pt x="8974" y="6071"/>
                  </a:lnTo>
                  <a:lnTo>
                    <a:pt x="18714" y="467"/>
                  </a:lnTo>
                  <a:cubicBezTo>
                    <a:pt x="18753" y="428"/>
                    <a:pt x="18804" y="412"/>
                    <a:pt x="18859" y="412"/>
                  </a:cubicBezTo>
                  <a:cubicBezTo>
                    <a:pt x="18898" y="412"/>
                    <a:pt x="18940" y="420"/>
                    <a:pt x="18981" y="434"/>
                  </a:cubicBezTo>
                  <a:lnTo>
                    <a:pt x="18347" y="34"/>
                  </a:lnTo>
                  <a:cubicBezTo>
                    <a:pt x="18281" y="0"/>
                    <a:pt x="18247" y="0"/>
                    <a:pt x="18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6"/>
            <p:cNvSpPr/>
            <p:nvPr/>
          </p:nvSpPr>
          <p:spPr>
            <a:xfrm>
              <a:off x="5753450" y="1826400"/>
              <a:ext cx="467025" cy="804775"/>
            </a:xfrm>
            <a:custGeom>
              <a:avLst/>
              <a:gdLst/>
              <a:ahLst/>
              <a:cxnLst/>
              <a:rect l="l" t="t" r="r" b="b"/>
              <a:pathLst>
                <a:path w="18681" h="32191" extrusionOk="0">
                  <a:moveTo>
                    <a:pt x="18386" y="1"/>
                  </a:moveTo>
                  <a:cubicBezTo>
                    <a:pt x="18308" y="1"/>
                    <a:pt x="18227" y="24"/>
                    <a:pt x="18180" y="48"/>
                  </a:cubicBezTo>
                  <a:lnTo>
                    <a:pt x="7773" y="6052"/>
                  </a:lnTo>
                  <a:lnTo>
                    <a:pt x="6105" y="7020"/>
                  </a:lnTo>
                  <a:lnTo>
                    <a:pt x="467" y="10289"/>
                  </a:lnTo>
                  <a:cubicBezTo>
                    <a:pt x="334" y="10355"/>
                    <a:pt x="234" y="10489"/>
                    <a:pt x="134" y="10622"/>
                  </a:cubicBezTo>
                  <a:cubicBezTo>
                    <a:pt x="67" y="10756"/>
                    <a:pt x="34" y="10889"/>
                    <a:pt x="0" y="11056"/>
                  </a:cubicBezTo>
                  <a:lnTo>
                    <a:pt x="0" y="31904"/>
                  </a:lnTo>
                  <a:cubicBezTo>
                    <a:pt x="0" y="32074"/>
                    <a:pt x="124" y="32190"/>
                    <a:pt x="268" y="32190"/>
                  </a:cubicBezTo>
                  <a:cubicBezTo>
                    <a:pt x="322" y="32190"/>
                    <a:pt x="379" y="32174"/>
                    <a:pt x="434" y="32137"/>
                  </a:cubicBezTo>
                  <a:lnTo>
                    <a:pt x="18213" y="21897"/>
                  </a:lnTo>
                  <a:cubicBezTo>
                    <a:pt x="18480" y="21697"/>
                    <a:pt x="18647" y="21430"/>
                    <a:pt x="18647" y="21096"/>
                  </a:cubicBezTo>
                  <a:lnTo>
                    <a:pt x="18647" y="348"/>
                  </a:lnTo>
                  <a:cubicBezTo>
                    <a:pt x="18680" y="215"/>
                    <a:pt x="18614" y="81"/>
                    <a:pt x="18480" y="14"/>
                  </a:cubicBezTo>
                  <a:cubicBezTo>
                    <a:pt x="18451" y="5"/>
                    <a:pt x="18419" y="1"/>
                    <a:pt x="1838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6"/>
            <p:cNvSpPr/>
            <p:nvPr/>
          </p:nvSpPr>
          <p:spPr>
            <a:xfrm>
              <a:off x="5786800" y="2175550"/>
              <a:ext cx="126775" cy="270000"/>
            </a:xfrm>
            <a:custGeom>
              <a:avLst/>
              <a:gdLst/>
              <a:ahLst/>
              <a:cxnLst/>
              <a:rect l="l" t="t" r="r" b="b"/>
              <a:pathLst>
                <a:path w="5071" h="10800" extrusionOk="0">
                  <a:moveTo>
                    <a:pt x="4938" y="0"/>
                  </a:moveTo>
                  <a:cubicBezTo>
                    <a:pt x="4912" y="0"/>
                    <a:pt x="4887" y="8"/>
                    <a:pt x="4871" y="25"/>
                  </a:cubicBezTo>
                  <a:lnTo>
                    <a:pt x="3737" y="659"/>
                  </a:lnTo>
                  <a:cubicBezTo>
                    <a:pt x="3637" y="726"/>
                    <a:pt x="3570" y="826"/>
                    <a:pt x="3537" y="926"/>
                  </a:cubicBezTo>
                  <a:lnTo>
                    <a:pt x="3436" y="1126"/>
                  </a:lnTo>
                  <a:lnTo>
                    <a:pt x="2569" y="3594"/>
                  </a:lnTo>
                  <a:lnTo>
                    <a:pt x="1635" y="2160"/>
                  </a:lnTo>
                  <a:cubicBezTo>
                    <a:pt x="1635" y="2127"/>
                    <a:pt x="1602" y="2093"/>
                    <a:pt x="1568" y="2060"/>
                  </a:cubicBezTo>
                  <a:cubicBezTo>
                    <a:pt x="1535" y="2027"/>
                    <a:pt x="1502" y="2010"/>
                    <a:pt x="1464" y="2010"/>
                  </a:cubicBezTo>
                  <a:cubicBezTo>
                    <a:pt x="1427" y="2010"/>
                    <a:pt x="1385" y="2027"/>
                    <a:pt x="1335" y="2060"/>
                  </a:cubicBezTo>
                  <a:lnTo>
                    <a:pt x="201" y="2694"/>
                  </a:lnTo>
                  <a:cubicBezTo>
                    <a:pt x="167" y="2727"/>
                    <a:pt x="134" y="2794"/>
                    <a:pt x="101" y="2861"/>
                  </a:cubicBezTo>
                  <a:cubicBezTo>
                    <a:pt x="67" y="2927"/>
                    <a:pt x="34" y="2994"/>
                    <a:pt x="34" y="3061"/>
                  </a:cubicBezTo>
                  <a:cubicBezTo>
                    <a:pt x="34" y="3094"/>
                    <a:pt x="67" y="3127"/>
                    <a:pt x="67" y="3161"/>
                  </a:cubicBezTo>
                  <a:lnTo>
                    <a:pt x="1735" y="5796"/>
                  </a:lnTo>
                  <a:lnTo>
                    <a:pt x="1" y="10499"/>
                  </a:lnTo>
                  <a:cubicBezTo>
                    <a:pt x="1" y="10533"/>
                    <a:pt x="1" y="10566"/>
                    <a:pt x="1" y="10566"/>
                  </a:cubicBezTo>
                  <a:cubicBezTo>
                    <a:pt x="1" y="10599"/>
                    <a:pt x="1" y="10633"/>
                    <a:pt x="1" y="10633"/>
                  </a:cubicBezTo>
                  <a:cubicBezTo>
                    <a:pt x="1" y="10699"/>
                    <a:pt x="34" y="10733"/>
                    <a:pt x="67" y="10800"/>
                  </a:cubicBezTo>
                  <a:lnTo>
                    <a:pt x="167" y="10800"/>
                  </a:lnTo>
                  <a:lnTo>
                    <a:pt x="1302" y="10132"/>
                  </a:lnTo>
                  <a:cubicBezTo>
                    <a:pt x="1402" y="10099"/>
                    <a:pt x="1468" y="10032"/>
                    <a:pt x="1502" y="9932"/>
                  </a:cubicBezTo>
                  <a:cubicBezTo>
                    <a:pt x="1568" y="9866"/>
                    <a:pt x="1602" y="9765"/>
                    <a:pt x="1602" y="9699"/>
                  </a:cubicBezTo>
                  <a:lnTo>
                    <a:pt x="2569" y="7064"/>
                  </a:lnTo>
                  <a:lnTo>
                    <a:pt x="3470" y="8598"/>
                  </a:lnTo>
                  <a:cubicBezTo>
                    <a:pt x="3503" y="8631"/>
                    <a:pt x="3537" y="8698"/>
                    <a:pt x="3570" y="8731"/>
                  </a:cubicBezTo>
                  <a:cubicBezTo>
                    <a:pt x="3580" y="8741"/>
                    <a:pt x="3592" y="8745"/>
                    <a:pt x="3608" y="8745"/>
                  </a:cubicBezTo>
                  <a:cubicBezTo>
                    <a:pt x="3645" y="8745"/>
                    <a:pt x="3699" y="8722"/>
                    <a:pt x="3770" y="8698"/>
                  </a:cubicBezTo>
                  <a:lnTo>
                    <a:pt x="4904" y="8031"/>
                  </a:lnTo>
                  <a:cubicBezTo>
                    <a:pt x="4971" y="7998"/>
                    <a:pt x="5004" y="7964"/>
                    <a:pt x="5004" y="7897"/>
                  </a:cubicBezTo>
                  <a:cubicBezTo>
                    <a:pt x="5038" y="7831"/>
                    <a:pt x="5071" y="7764"/>
                    <a:pt x="5071" y="7697"/>
                  </a:cubicBezTo>
                  <a:lnTo>
                    <a:pt x="5071" y="7631"/>
                  </a:lnTo>
                  <a:lnTo>
                    <a:pt x="5071" y="7564"/>
                  </a:lnTo>
                  <a:lnTo>
                    <a:pt x="3370" y="4895"/>
                  </a:lnTo>
                  <a:lnTo>
                    <a:pt x="5038" y="292"/>
                  </a:lnTo>
                  <a:cubicBezTo>
                    <a:pt x="5038" y="259"/>
                    <a:pt x="5038" y="225"/>
                    <a:pt x="5038" y="159"/>
                  </a:cubicBezTo>
                  <a:cubicBezTo>
                    <a:pt x="5071" y="125"/>
                    <a:pt x="5038" y="59"/>
                    <a:pt x="5004" y="25"/>
                  </a:cubicBezTo>
                  <a:cubicBezTo>
                    <a:pt x="4988" y="8"/>
                    <a:pt x="4963" y="0"/>
                    <a:pt x="493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6"/>
            <p:cNvSpPr/>
            <p:nvPr/>
          </p:nvSpPr>
          <p:spPr>
            <a:xfrm>
              <a:off x="5940250" y="2085675"/>
              <a:ext cx="130125" cy="271275"/>
            </a:xfrm>
            <a:custGeom>
              <a:avLst/>
              <a:gdLst/>
              <a:ahLst/>
              <a:cxnLst/>
              <a:rect l="l" t="t" r="r" b="b"/>
              <a:pathLst>
                <a:path w="5205" h="10851" extrusionOk="0">
                  <a:moveTo>
                    <a:pt x="5071" y="1"/>
                  </a:moveTo>
                  <a:cubicBezTo>
                    <a:pt x="5046" y="1"/>
                    <a:pt x="5021" y="18"/>
                    <a:pt x="5004" y="51"/>
                  </a:cubicBezTo>
                  <a:lnTo>
                    <a:pt x="4137" y="551"/>
                  </a:lnTo>
                  <a:cubicBezTo>
                    <a:pt x="4037" y="585"/>
                    <a:pt x="3937" y="685"/>
                    <a:pt x="3903" y="785"/>
                  </a:cubicBezTo>
                  <a:cubicBezTo>
                    <a:pt x="3870" y="918"/>
                    <a:pt x="3803" y="985"/>
                    <a:pt x="3803" y="1018"/>
                  </a:cubicBezTo>
                  <a:lnTo>
                    <a:pt x="2602" y="4921"/>
                  </a:lnTo>
                  <a:lnTo>
                    <a:pt x="1401" y="2419"/>
                  </a:lnTo>
                  <a:cubicBezTo>
                    <a:pt x="1368" y="2353"/>
                    <a:pt x="1335" y="2319"/>
                    <a:pt x="1301" y="2286"/>
                  </a:cubicBezTo>
                  <a:cubicBezTo>
                    <a:pt x="1268" y="2253"/>
                    <a:pt x="1235" y="2236"/>
                    <a:pt x="1197" y="2236"/>
                  </a:cubicBezTo>
                  <a:cubicBezTo>
                    <a:pt x="1160" y="2236"/>
                    <a:pt x="1118" y="2253"/>
                    <a:pt x="1068" y="2286"/>
                  </a:cubicBezTo>
                  <a:lnTo>
                    <a:pt x="201" y="2786"/>
                  </a:lnTo>
                  <a:cubicBezTo>
                    <a:pt x="134" y="2820"/>
                    <a:pt x="100" y="2886"/>
                    <a:pt x="67" y="2953"/>
                  </a:cubicBezTo>
                  <a:cubicBezTo>
                    <a:pt x="34" y="3020"/>
                    <a:pt x="0" y="3120"/>
                    <a:pt x="0" y="3220"/>
                  </a:cubicBezTo>
                  <a:lnTo>
                    <a:pt x="0" y="10659"/>
                  </a:lnTo>
                  <a:cubicBezTo>
                    <a:pt x="0" y="10692"/>
                    <a:pt x="34" y="10759"/>
                    <a:pt x="67" y="10825"/>
                  </a:cubicBezTo>
                  <a:cubicBezTo>
                    <a:pt x="84" y="10842"/>
                    <a:pt x="109" y="10850"/>
                    <a:pt x="134" y="10850"/>
                  </a:cubicBezTo>
                  <a:cubicBezTo>
                    <a:pt x="159" y="10850"/>
                    <a:pt x="184" y="10842"/>
                    <a:pt x="201" y="10825"/>
                  </a:cubicBezTo>
                  <a:lnTo>
                    <a:pt x="1168" y="10258"/>
                  </a:lnTo>
                  <a:cubicBezTo>
                    <a:pt x="1235" y="10225"/>
                    <a:pt x="1301" y="10158"/>
                    <a:pt x="1335" y="10091"/>
                  </a:cubicBezTo>
                  <a:cubicBezTo>
                    <a:pt x="1368" y="10025"/>
                    <a:pt x="1368" y="9925"/>
                    <a:pt x="1401" y="9825"/>
                  </a:cubicBezTo>
                  <a:lnTo>
                    <a:pt x="1401" y="6022"/>
                  </a:lnTo>
                  <a:lnTo>
                    <a:pt x="2069" y="7523"/>
                  </a:lnTo>
                  <a:cubicBezTo>
                    <a:pt x="2102" y="7556"/>
                    <a:pt x="2135" y="7623"/>
                    <a:pt x="2169" y="7656"/>
                  </a:cubicBezTo>
                  <a:cubicBezTo>
                    <a:pt x="2202" y="7673"/>
                    <a:pt x="2227" y="7681"/>
                    <a:pt x="2256" y="7681"/>
                  </a:cubicBezTo>
                  <a:cubicBezTo>
                    <a:pt x="2285" y="7681"/>
                    <a:pt x="2319" y="7673"/>
                    <a:pt x="2369" y="7656"/>
                  </a:cubicBezTo>
                  <a:lnTo>
                    <a:pt x="2836" y="7390"/>
                  </a:lnTo>
                  <a:cubicBezTo>
                    <a:pt x="2902" y="7356"/>
                    <a:pt x="2969" y="7289"/>
                    <a:pt x="3003" y="7189"/>
                  </a:cubicBezTo>
                  <a:cubicBezTo>
                    <a:pt x="3069" y="7123"/>
                    <a:pt x="3103" y="7023"/>
                    <a:pt x="3103" y="6956"/>
                  </a:cubicBezTo>
                  <a:lnTo>
                    <a:pt x="3803" y="4654"/>
                  </a:lnTo>
                  <a:lnTo>
                    <a:pt x="3803" y="8457"/>
                  </a:lnTo>
                  <a:cubicBezTo>
                    <a:pt x="3803" y="8524"/>
                    <a:pt x="3836" y="8590"/>
                    <a:pt x="3870" y="8624"/>
                  </a:cubicBezTo>
                  <a:cubicBezTo>
                    <a:pt x="3886" y="8640"/>
                    <a:pt x="3911" y="8649"/>
                    <a:pt x="3941" y="8649"/>
                  </a:cubicBezTo>
                  <a:cubicBezTo>
                    <a:pt x="3970" y="8649"/>
                    <a:pt x="4003" y="8640"/>
                    <a:pt x="4037" y="8624"/>
                  </a:cubicBezTo>
                  <a:lnTo>
                    <a:pt x="5004" y="8057"/>
                  </a:lnTo>
                  <a:cubicBezTo>
                    <a:pt x="5071" y="8023"/>
                    <a:pt x="5104" y="7957"/>
                    <a:pt x="5137" y="7890"/>
                  </a:cubicBezTo>
                  <a:cubicBezTo>
                    <a:pt x="5171" y="7823"/>
                    <a:pt x="5204" y="7723"/>
                    <a:pt x="5204" y="7656"/>
                  </a:cubicBezTo>
                  <a:lnTo>
                    <a:pt x="5204" y="218"/>
                  </a:lnTo>
                  <a:cubicBezTo>
                    <a:pt x="5204" y="151"/>
                    <a:pt x="5171" y="84"/>
                    <a:pt x="5137" y="51"/>
                  </a:cubicBezTo>
                  <a:cubicBezTo>
                    <a:pt x="5121" y="18"/>
                    <a:pt x="5096" y="1"/>
                    <a:pt x="507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6"/>
            <p:cNvSpPr/>
            <p:nvPr/>
          </p:nvSpPr>
          <p:spPr>
            <a:xfrm>
              <a:off x="6105375" y="2044825"/>
              <a:ext cx="96750" cy="216225"/>
            </a:xfrm>
            <a:custGeom>
              <a:avLst/>
              <a:gdLst/>
              <a:ahLst/>
              <a:cxnLst/>
              <a:rect l="l" t="t" r="r" b="b"/>
              <a:pathLst>
                <a:path w="3870" h="8649" extrusionOk="0">
                  <a:moveTo>
                    <a:pt x="1234" y="0"/>
                  </a:moveTo>
                  <a:cubicBezTo>
                    <a:pt x="1209" y="0"/>
                    <a:pt x="1184" y="17"/>
                    <a:pt x="1168" y="50"/>
                  </a:cubicBezTo>
                  <a:lnTo>
                    <a:pt x="200" y="584"/>
                  </a:lnTo>
                  <a:cubicBezTo>
                    <a:pt x="134" y="651"/>
                    <a:pt x="100" y="684"/>
                    <a:pt x="67" y="784"/>
                  </a:cubicBezTo>
                  <a:cubicBezTo>
                    <a:pt x="33" y="851"/>
                    <a:pt x="0" y="951"/>
                    <a:pt x="0" y="1018"/>
                  </a:cubicBezTo>
                  <a:lnTo>
                    <a:pt x="0" y="8456"/>
                  </a:lnTo>
                  <a:cubicBezTo>
                    <a:pt x="0" y="8490"/>
                    <a:pt x="0" y="8557"/>
                    <a:pt x="67" y="8623"/>
                  </a:cubicBezTo>
                  <a:cubicBezTo>
                    <a:pt x="83" y="8640"/>
                    <a:pt x="108" y="8648"/>
                    <a:pt x="134" y="8648"/>
                  </a:cubicBezTo>
                  <a:cubicBezTo>
                    <a:pt x="159" y="8648"/>
                    <a:pt x="184" y="8640"/>
                    <a:pt x="200" y="8623"/>
                  </a:cubicBezTo>
                  <a:lnTo>
                    <a:pt x="3669" y="6622"/>
                  </a:lnTo>
                  <a:cubicBezTo>
                    <a:pt x="3736" y="6588"/>
                    <a:pt x="3769" y="6522"/>
                    <a:pt x="3803" y="6455"/>
                  </a:cubicBezTo>
                  <a:cubicBezTo>
                    <a:pt x="3836" y="6388"/>
                    <a:pt x="3870" y="6288"/>
                    <a:pt x="3870" y="6222"/>
                  </a:cubicBezTo>
                  <a:lnTo>
                    <a:pt x="3870" y="4987"/>
                  </a:lnTo>
                  <a:cubicBezTo>
                    <a:pt x="3870" y="4921"/>
                    <a:pt x="3836" y="4854"/>
                    <a:pt x="3803" y="4821"/>
                  </a:cubicBezTo>
                  <a:cubicBezTo>
                    <a:pt x="3786" y="4804"/>
                    <a:pt x="3761" y="4796"/>
                    <a:pt x="3736" y="4796"/>
                  </a:cubicBezTo>
                  <a:cubicBezTo>
                    <a:pt x="3711" y="4796"/>
                    <a:pt x="3686" y="4804"/>
                    <a:pt x="3669" y="4821"/>
                  </a:cubicBezTo>
                  <a:lnTo>
                    <a:pt x="1368" y="6121"/>
                  </a:lnTo>
                  <a:lnTo>
                    <a:pt x="1368" y="217"/>
                  </a:lnTo>
                  <a:cubicBezTo>
                    <a:pt x="1401" y="151"/>
                    <a:pt x="1368" y="84"/>
                    <a:pt x="1301" y="50"/>
                  </a:cubicBezTo>
                  <a:cubicBezTo>
                    <a:pt x="1284" y="17"/>
                    <a:pt x="1259" y="0"/>
                    <a:pt x="123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6"/>
            <p:cNvSpPr/>
            <p:nvPr/>
          </p:nvSpPr>
          <p:spPr>
            <a:xfrm>
              <a:off x="5757625" y="2089450"/>
              <a:ext cx="1675" cy="2525"/>
            </a:xfrm>
            <a:custGeom>
              <a:avLst/>
              <a:gdLst/>
              <a:ahLst/>
              <a:cxnLst/>
              <a:rect l="l" t="t" r="r" b="b"/>
              <a:pathLst>
                <a:path w="67" h="101" extrusionOk="0">
                  <a:moveTo>
                    <a:pt x="0" y="100"/>
                  </a:moveTo>
                  <a:lnTo>
                    <a:pt x="0" y="100"/>
                  </a:lnTo>
                  <a:cubicBezTo>
                    <a:pt x="33" y="67"/>
                    <a:pt x="33" y="33"/>
                    <a:pt x="67" y="0"/>
                  </a:cubicBezTo>
                  <a:cubicBezTo>
                    <a:pt x="33" y="33"/>
                    <a:pt x="33" y="67"/>
                    <a:pt x="0" y="10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6"/>
            <p:cNvSpPr/>
            <p:nvPr/>
          </p:nvSpPr>
          <p:spPr>
            <a:xfrm>
              <a:off x="5736775" y="2082775"/>
              <a:ext cx="21700" cy="547900"/>
            </a:xfrm>
            <a:custGeom>
              <a:avLst/>
              <a:gdLst/>
              <a:ahLst/>
              <a:cxnLst/>
              <a:rect l="l" t="t" r="r" b="b"/>
              <a:pathLst>
                <a:path w="868" h="21916" extrusionOk="0">
                  <a:moveTo>
                    <a:pt x="167" y="0"/>
                  </a:moveTo>
                  <a:cubicBezTo>
                    <a:pt x="67" y="134"/>
                    <a:pt x="34" y="267"/>
                    <a:pt x="0" y="434"/>
                  </a:cubicBezTo>
                  <a:lnTo>
                    <a:pt x="0" y="21215"/>
                  </a:lnTo>
                  <a:cubicBezTo>
                    <a:pt x="0" y="21315"/>
                    <a:pt x="34" y="21415"/>
                    <a:pt x="134" y="21482"/>
                  </a:cubicBezTo>
                  <a:lnTo>
                    <a:pt x="834" y="21916"/>
                  </a:lnTo>
                  <a:lnTo>
                    <a:pt x="867" y="21916"/>
                  </a:lnTo>
                  <a:cubicBezTo>
                    <a:pt x="767" y="21882"/>
                    <a:pt x="701" y="21782"/>
                    <a:pt x="701" y="21716"/>
                  </a:cubicBezTo>
                  <a:lnTo>
                    <a:pt x="701" y="867"/>
                  </a:lnTo>
                  <a:cubicBezTo>
                    <a:pt x="701" y="701"/>
                    <a:pt x="767" y="534"/>
                    <a:pt x="834" y="400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6"/>
            <p:cNvSpPr/>
            <p:nvPr/>
          </p:nvSpPr>
          <p:spPr>
            <a:xfrm>
              <a:off x="5853525" y="1690800"/>
              <a:ext cx="261025" cy="824375"/>
            </a:xfrm>
            <a:custGeom>
              <a:avLst/>
              <a:gdLst/>
              <a:ahLst/>
              <a:cxnLst/>
              <a:rect l="l" t="t" r="r" b="b"/>
              <a:pathLst>
                <a:path w="10441" h="32975" extrusionOk="0">
                  <a:moveTo>
                    <a:pt x="1162" y="0"/>
                  </a:moveTo>
                  <a:cubicBezTo>
                    <a:pt x="1130" y="0"/>
                    <a:pt x="1099" y="1"/>
                    <a:pt x="1068" y="1"/>
                  </a:cubicBezTo>
                  <a:cubicBezTo>
                    <a:pt x="0" y="1269"/>
                    <a:pt x="1134" y="5272"/>
                    <a:pt x="1835" y="7206"/>
                  </a:cubicBezTo>
                  <a:cubicBezTo>
                    <a:pt x="1835" y="7206"/>
                    <a:pt x="5071" y="15145"/>
                    <a:pt x="5671" y="17981"/>
                  </a:cubicBezTo>
                  <a:cubicBezTo>
                    <a:pt x="6205" y="20483"/>
                    <a:pt x="6805" y="23618"/>
                    <a:pt x="6772" y="25753"/>
                  </a:cubicBezTo>
                  <a:cubicBezTo>
                    <a:pt x="6772" y="26120"/>
                    <a:pt x="6605" y="26487"/>
                    <a:pt x="6371" y="26787"/>
                  </a:cubicBezTo>
                  <a:cubicBezTo>
                    <a:pt x="5671" y="27521"/>
                    <a:pt x="5671" y="28121"/>
                    <a:pt x="5204" y="28955"/>
                  </a:cubicBezTo>
                  <a:cubicBezTo>
                    <a:pt x="4870" y="29589"/>
                    <a:pt x="4470" y="29856"/>
                    <a:pt x="4604" y="29989"/>
                  </a:cubicBezTo>
                  <a:cubicBezTo>
                    <a:pt x="4765" y="30169"/>
                    <a:pt x="4986" y="30262"/>
                    <a:pt x="5206" y="30262"/>
                  </a:cubicBezTo>
                  <a:cubicBezTo>
                    <a:pt x="5395" y="30262"/>
                    <a:pt x="5584" y="30194"/>
                    <a:pt x="5738" y="30056"/>
                  </a:cubicBezTo>
                  <a:cubicBezTo>
                    <a:pt x="6071" y="29823"/>
                    <a:pt x="6338" y="29556"/>
                    <a:pt x="6605" y="29222"/>
                  </a:cubicBezTo>
                  <a:lnTo>
                    <a:pt x="6605" y="29222"/>
                  </a:lnTo>
                  <a:cubicBezTo>
                    <a:pt x="6505" y="30223"/>
                    <a:pt x="6271" y="31190"/>
                    <a:pt x="5904" y="32091"/>
                  </a:cubicBezTo>
                  <a:lnTo>
                    <a:pt x="5137" y="32525"/>
                  </a:lnTo>
                  <a:cubicBezTo>
                    <a:pt x="5137" y="32525"/>
                    <a:pt x="5269" y="32975"/>
                    <a:pt x="6122" y="32975"/>
                  </a:cubicBezTo>
                  <a:cubicBezTo>
                    <a:pt x="6407" y="32975"/>
                    <a:pt x="6772" y="32925"/>
                    <a:pt x="7239" y="32791"/>
                  </a:cubicBezTo>
                  <a:cubicBezTo>
                    <a:pt x="9307" y="32191"/>
                    <a:pt x="10074" y="31924"/>
                    <a:pt x="10308" y="28355"/>
                  </a:cubicBezTo>
                  <a:cubicBezTo>
                    <a:pt x="10408" y="27054"/>
                    <a:pt x="10441" y="25753"/>
                    <a:pt x="10341" y="24419"/>
                  </a:cubicBezTo>
                  <a:cubicBezTo>
                    <a:pt x="10041" y="21083"/>
                    <a:pt x="9807" y="18114"/>
                    <a:pt x="9307" y="16113"/>
                  </a:cubicBezTo>
                  <a:cubicBezTo>
                    <a:pt x="6330" y="3843"/>
                    <a:pt x="4764" y="0"/>
                    <a:pt x="116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6"/>
            <p:cNvSpPr/>
            <p:nvPr/>
          </p:nvSpPr>
          <p:spPr>
            <a:xfrm>
              <a:off x="5842675" y="1664975"/>
              <a:ext cx="278550" cy="662125"/>
            </a:xfrm>
            <a:custGeom>
              <a:avLst/>
              <a:gdLst/>
              <a:ahLst/>
              <a:cxnLst/>
              <a:rect l="l" t="t" r="r" b="b"/>
              <a:pathLst>
                <a:path w="11142" h="26485" extrusionOk="0">
                  <a:moveTo>
                    <a:pt x="1402" y="0"/>
                  </a:moveTo>
                  <a:cubicBezTo>
                    <a:pt x="1" y="4270"/>
                    <a:pt x="2002" y="8773"/>
                    <a:pt x="2002" y="8773"/>
                  </a:cubicBezTo>
                  <a:cubicBezTo>
                    <a:pt x="2002" y="8773"/>
                    <a:pt x="4504" y="14911"/>
                    <a:pt x="5304" y="17746"/>
                  </a:cubicBezTo>
                  <a:cubicBezTo>
                    <a:pt x="6072" y="20582"/>
                    <a:pt x="6972" y="25919"/>
                    <a:pt x="6972" y="25919"/>
                  </a:cubicBezTo>
                  <a:cubicBezTo>
                    <a:pt x="7710" y="26349"/>
                    <a:pt x="8470" y="26485"/>
                    <a:pt x="9135" y="26485"/>
                  </a:cubicBezTo>
                  <a:cubicBezTo>
                    <a:pt x="10277" y="26485"/>
                    <a:pt x="11142" y="26086"/>
                    <a:pt x="11142" y="26086"/>
                  </a:cubicBezTo>
                  <a:cubicBezTo>
                    <a:pt x="11109" y="21282"/>
                    <a:pt x="10408" y="16545"/>
                    <a:pt x="9140" y="11942"/>
                  </a:cubicBezTo>
                  <a:cubicBezTo>
                    <a:pt x="7406" y="5804"/>
                    <a:pt x="7006" y="3770"/>
                    <a:pt x="5972" y="2202"/>
                  </a:cubicBezTo>
                  <a:cubicBezTo>
                    <a:pt x="5104" y="834"/>
                    <a:pt x="1402" y="0"/>
                    <a:pt x="14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6"/>
            <p:cNvSpPr/>
            <p:nvPr/>
          </p:nvSpPr>
          <p:spPr>
            <a:xfrm>
              <a:off x="5685075" y="985325"/>
              <a:ext cx="67550" cy="142625"/>
            </a:xfrm>
            <a:custGeom>
              <a:avLst/>
              <a:gdLst/>
              <a:ahLst/>
              <a:cxnLst/>
              <a:rect l="l" t="t" r="r" b="b"/>
              <a:pathLst>
                <a:path w="2702" h="5705" extrusionOk="0">
                  <a:moveTo>
                    <a:pt x="200" y="0"/>
                  </a:moveTo>
                  <a:lnTo>
                    <a:pt x="200" y="1434"/>
                  </a:lnTo>
                  <a:lnTo>
                    <a:pt x="1001" y="3769"/>
                  </a:lnTo>
                  <a:lnTo>
                    <a:pt x="0" y="5704"/>
                  </a:lnTo>
                  <a:lnTo>
                    <a:pt x="1534" y="4804"/>
                  </a:lnTo>
                  <a:cubicBezTo>
                    <a:pt x="1568" y="4770"/>
                    <a:pt x="1601" y="4737"/>
                    <a:pt x="1601" y="4737"/>
                  </a:cubicBezTo>
                  <a:lnTo>
                    <a:pt x="2702" y="2869"/>
                  </a:lnTo>
                  <a:lnTo>
                    <a:pt x="2702" y="143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6"/>
            <p:cNvSpPr/>
            <p:nvPr/>
          </p:nvSpPr>
          <p:spPr>
            <a:xfrm>
              <a:off x="5685075" y="985325"/>
              <a:ext cx="67550" cy="142625"/>
            </a:xfrm>
            <a:custGeom>
              <a:avLst/>
              <a:gdLst/>
              <a:ahLst/>
              <a:cxnLst/>
              <a:rect l="l" t="t" r="r" b="b"/>
              <a:pathLst>
                <a:path w="2702" h="5705" extrusionOk="0">
                  <a:moveTo>
                    <a:pt x="200" y="0"/>
                  </a:moveTo>
                  <a:lnTo>
                    <a:pt x="200" y="1434"/>
                  </a:lnTo>
                  <a:lnTo>
                    <a:pt x="1001" y="3769"/>
                  </a:lnTo>
                  <a:lnTo>
                    <a:pt x="0" y="5704"/>
                  </a:lnTo>
                  <a:lnTo>
                    <a:pt x="1534" y="4804"/>
                  </a:lnTo>
                  <a:cubicBezTo>
                    <a:pt x="1568" y="4770"/>
                    <a:pt x="1601" y="4737"/>
                    <a:pt x="1601" y="4737"/>
                  </a:cubicBezTo>
                  <a:lnTo>
                    <a:pt x="2702" y="2869"/>
                  </a:lnTo>
                  <a:lnTo>
                    <a:pt x="2702" y="143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6"/>
            <p:cNvSpPr/>
            <p:nvPr/>
          </p:nvSpPr>
          <p:spPr>
            <a:xfrm>
              <a:off x="5523275" y="552300"/>
              <a:ext cx="387800" cy="605875"/>
            </a:xfrm>
            <a:custGeom>
              <a:avLst/>
              <a:gdLst/>
              <a:ahLst/>
              <a:cxnLst/>
              <a:rect l="l" t="t" r="r" b="b"/>
              <a:pathLst>
                <a:path w="15512" h="24235" extrusionOk="0">
                  <a:moveTo>
                    <a:pt x="2119" y="0"/>
                  </a:moveTo>
                  <a:cubicBezTo>
                    <a:pt x="1860" y="0"/>
                    <a:pt x="1602" y="59"/>
                    <a:pt x="1368" y="175"/>
                  </a:cubicBezTo>
                  <a:lnTo>
                    <a:pt x="768" y="542"/>
                  </a:lnTo>
                  <a:cubicBezTo>
                    <a:pt x="334" y="809"/>
                    <a:pt x="34" y="1310"/>
                    <a:pt x="1" y="1843"/>
                  </a:cubicBezTo>
                  <a:lnTo>
                    <a:pt x="1" y="15887"/>
                  </a:lnTo>
                  <a:cubicBezTo>
                    <a:pt x="34" y="16387"/>
                    <a:pt x="334" y="16887"/>
                    <a:pt x="768" y="17188"/>
                  </a:cubicBezTo>
                  <a:lnTo>
                    <a:pt x="5104" y="19689"/>
                  </a:lnTo>
                  <a:lnTo>
                    <a:pt x="6239" y="22925"/>
                  </a:lnTo>
                  <a:cubicBezTo>
                    <a:pt x="6257" y="23000"/>
                    <a:pt x="6318" y="23043"/>
                    <a:pt x="6386" y="23043"/>
                  </a:cubicBezTo>
                  <a:cubicBezTo>
                    <a:pt x="6438" y="23043"/>
                    <a:pt x="6495" y="23017"/>
                    <a:pt x="6539" y="22958"/>
                  </a:cubicBezTo>
                  <a:lnTo>
                    <a:pt x="7606" y="21124"/>
                  </a:lnTo>
                  <a:lnTo>
                    <a:pt x="12643" y="24059"/>
                  </a:lnTo>
                  <a:cubicBezTo>
                    <a:pt x="12877" y="24176"/>
                    <a:pt x="13135" y="24234"/>
                    <a:pt x="13394" y="24234"/>
                  </a:cubicBezTo>
                  <a:cubicBezTo>
                    <a:pt x="13652" y="24234"/>
                    <a:pt x="13911" y="24176"/>
                    <a:pt x="14144" y="24059"/>
                  </a:cubicBezTo>
                  <a:lnTo>
                    <a:pt x="14778" y="23726"/>
                  </a:lnTo>
                  <a:cubicBezTo>
                    <a:pt x="15212" y="23425"/>
                    <a:pt x="15479" y="22925"/>
                    <a:pt x="15512" y="22391"/>
                  </a:cubicBezTo>
                  <a:lnTo>
                    <a:pt x="15512" y="8348"/>
                  </a:lnTo>
                  <a:cubicBezTo>
                    <a:pt x="15479" y="7814"/>
                    <a:pt x="15212" y="7347"/>
                    <a:pt x="14745" y="7047"/>
                  </a:cubicBezTo>
                  <a:lnTo>
                    <a:pt x="2869" y="175"/>
                  </a:lnTo>
                  <a:cubicBezTo>
                    <a:pt x="2636" y="59"/>
                    <a:pt x="2377" y="0"/>
                    <a:pt x="21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6"/>
            <p:cNvSpPr/>
            <p:nvPr/>
          </p:nvSpPr>
          <p:spPr>
            <a:xfrm>
              <a:off x="5842675" y="742650"/>
              <a:ext cx="68400" cy="415475"/>
            </a:xfrm>
            <a:custGeom>
              <a:avLst/>
              <a:gdLst/>
              <a:ahLst/>
              <a:cxnLst/>
              <a:rect l="l" t="t" r="r" b="b"/>
              <a:pathLst>
                <a:path w="2736" h="16619" extrusionOk="0">
                  <a:moveTo>
                    <a:pt x="1" y="16512"/>
                  </a:moveTo>
                  <a:cubicBezTo>
                    <a:pt x="6" y="16514"/>
                    <a:pt x="11" y="16516"/>
                    <a:pt x="16" y="16517"/>
                  </a:cubicBezTo>
                  <a:lnTo>
                    <a:pt x="16" y="16517"/>
                  </a:lnTo>
                  <a:cubicBezTo>
                    <a:pt x="11" y="16515"/>
                    <a:pt x="6" y="16514"/>
                    <a:pt x="1" y="16512"/>
                  </a:cubicBezTo>
                  <a:close/>
                  <a:moveTo>
                    <a:pt x="2502" y="0"/>
                  </a:moveTo>
                  <a:lnTo>
                    <a:pt x="401" y="1201"/>
                  </a:lnTo>
                  <a:cubicBezTo>
                    <a:pt x="534" y="1434"/>
                    <a:pt x="601" y="1701"/>
                    <a:pt x="634" y="1935"/>
                  </a:cubicBezTo>
                  <a:lnTo>
                    <a:pt x="634" y="16012"/>
                  </a:lnTo>
                  <a:cubicBezTo>
                    <a:pt x="634" y="16356"/>
                    <a:pt x="466" y="16553"/>
                    <a:pt x="214" y="16553"/>
                  </a:cubicBezTo>
                  <a:cubicBezTo>
                    <a:pt x="152" y="16553"/>
                    <a:pt x="86" y="16541"/>
                    <a:pt x="16" y="16517"/>
                  </a:cubicBezTo>
                  <a:lnTo>
                    <a:pt x="16" y="16517"/>
                  </a:lnTo>
                  <a:cubicBezTo>
                    <a:pt x="212" y="16586"/>
                    <a:pt x="409" y="16619"/>
                    <a:pt x="603" y="16619"/>
                  </a:cubicBezTo>
                  <a:cubicBezTo>
                    <a:pt x="865" y="16619"/>
                    <a:pt x="1122" y="16559"/>
                    <a:pt x="1368" y="16445"/>
                  </a:cubicBezTo>
                  <a:lnTo>
                    <a:pt x="2002" y="16112"/>
                  </a:lnTo>
                  <a:cubicBezTo>
                    <a:pt x="2436" y="15811"/>
                    <a:pt x="2703" y="15311"/>
                    <a:pt x="2736" y="14777"/>
                  </a:cubicBezTo>
                  <a:lnTo>
                    <a:pt x="2736" y="734"/>
                  </a:lnTo>
                  <a:cubicBezTo>
                    <a:pt x="2736" y="467"/>
                    <a:pt x="2636" y="234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6"/>
            <p:cNvSpPr/>
            <p:nvPr/>
          </p:nvSpPr>
          <p:spPr>
            <a:xfrm>
              <a:off x="5524125" y="552300"/>
              <a:ext cx="380275" cy="221225"/>
            </a:xfrm>
            <a:custGeom>
              <a:avLst/>
              <a:gdLst/>
              <a:ahLst/>
              <a:cxnLst/>
              <a:rect l="l" t="t" r="r" b="b"/>
              <a:pathLst>
                <a:path w="15211" h="8849" extrusionOk="0">
                  <a:moveTo>
                    <a:pt x="2085" y="0"/>
                  </a:moveTo>
                  <a:cubicBezTo>
                    <a:pt x="1826" y="0"/>
                    <a:pt x="1568" y="59"/>
                    <a:pt x="1334" y="175"/>
                  </a:cubicBezTo>
                  <a:lnTo>
                    <a:pt x="734" y="542"/>
                  </a:lnTo>
                  <a:cubicBezTo>
                    <a:pt x="334" y="776"/>
                    <a:pt x="100" y="1176"/>
                    <a:pt x="0" y="1610"/>
                  </a:cubicBezTo>
                  <a:cubicBezTo>
                    <a:pt x="68" y="1407"/>
                    <a:pt x="211" y="1296"/>
                    <a:pt x="410" y="1296"/>
                  </a:cubicBezTo>
                  <a:cubicBezTo>
                    <a:pt x="506" y="1296"/>
                    <a:pt x="614" y="1322"/>
                    <a:pt x="734" y="1376"/>
                  </a:cubicBezTo>
                  <a:lnTo>
                    <a:pt x="12609" y="8281"/>
                  </a:lnTo>
                  <a:cubicBezTo>
                    <a:pt x="12843" y="8415"/>
                    <a:pt x="13009" y="8615"/>
                    <a:pt x="13143" y="8848"/>
                  </a:cubicBezTo>
                  <a:lnTo>
                    <a:pt x="15211" y="7614"/>
                  </a:lnTo>
                  <a:cubicBezTo>
                    <a:pt x="15111" y="7381"/>
                    <a:pt x="14911" y="7214"/>
                    <a:pt x="14711" y="7080"/>
                  </a:cubicBezTo>
                  <a:lnTo>
                    <a:pt x="2835" y="175"/>
                  </a:lnTo>
                  <a:cubicBezTo>
                    <a:pt x="2602" y="59"/>
                    <a:pt x="2343" y="0"/>
                    <a:pt x="2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6"/>
            <p:cNvSpPr/>
            <p:nvPr/>
          </p:nvSpPr>
          <p:spPr>
            <a:xfrm>
              <a:off x="5578325" y="724125"/>
              <a:ext cx="223525" cy="302225"/>
            </a:xfrm>
            <a:custGeom>
              <a:avLst/>
              <a:gdLst/>
              <a:ahLst/>
              <a:cxnLst/>
              <a:rect l="l" t="t" r="r" b="b"/>
              <a:pathLst>
                <a:path w="8941" h="12089" extrusionOk="0">
                  <a:moveTo>
                    <a:pt x="3703" y="3643"/>
                  </a:moveTo>
                  <a:cubicBezTo>
                    <a:pt x="4137" y="3677"/>
                    <a:pt x="4537" y="3877"/>
                    <a:pt x="4837" y="4177"/>
                  </a:cubicBezTo>
                  <a:cubicBezTo>
                    <a:pt x="5804" y="5044"/>
                    <a:pt x="6372" y="6579"/>
                    <a:pt x="6138" y="7613"/>
                  </a:cubicBezTo>
                  <a:cubicBezTo>
                    <a:pt x="6071" y="7980"/>
                    <a:pt x="5838" y="8280"/>
                    <a:pt x="5504" y="8413"/>
                  </a:cubicBezTo>
                  <a:cubicBezTo>
                    <a:pt x="5422" y="8441"/>
                    <a:pt x="5335" y="8454"/>
                    <a:pt x="5245" y="8454"/>
                  </a:cubicBezTo>
                  <a:cubicBezTo>
                    <a:pt x="4897" y="8454"/>
                    <a:pt x="4500" y="8257"/>
                    <a:pt x="4103" y="7913"/>
                  </a:cubicBezTo>
                  <a:cubicBezTo>
                    <a:pt x="3136" y="7046"/>
                    <a:pt x="2569" y="5511"/>
                    <a:pt x="2836" y="4477"/>
                  </a:cubicBezTo>
                  <a:cubicBezTo>
                    <a:pt x="2869" y="4110"/>
                    <a:pt x="3103" y="3810"/>
                    <a:pt x="3436" y="3710"/>
                  </a:cubicBezTo>
                  <a:cubicBezTo>
                    <a:pt x="3503" y="3677"/>
                    <a:pt x="3603" y="3643"/>
                    <a:pt x="3703" y="3643"/>
                  </a:cubicBezTo>
                  <a:close/>
                  <a:moveTo>
                    <a:pt x="3687" y="3369"/>
                  </a:moveTo>
                  <a:cubicBezTo>
                    <a:pt x="3577" y="3369"/>
                    <a:pt x="3471" y="3383"/>
                    <a:pt x="3369" y="3410"/>
                  </a:cubicBezTo>
                  <a:cubicBezTo>
                    <a:pt x="2936" y="3576"/>
                    <a:pt x="2602" y="3943"/>
                    <a:pt x="2535" y="4410"/>
                  </a:cubicBezTo>
                  <a:cubicBezTo>
                    <a:pt x="2269" y="5545"/>
                    <a:pt x="2869" y="7212"/>
                    <a:pt x="3903" y="8113"/>
                  </a:cubicBezTo>
                  <a:cubicBezTo>
                    <a:pt x="4237" y="8480"/>
                    <a:pt x="4737" y="8713"/>
                    <a:pt x="5237" y="8747"/>
                  </a:cubicBezTo>
                  <a:cubicBezTo>
                    <a:pt x="5337" y="8747"/>
                    <a:pt x="5471" y="8713"/>
                    <a:pt x="5571" y="8680"/>
                  </a:cubicBezTo>
                  <a:cubicBezTo>
                    <a:pt x="6005" y="8547"/>
                    <a:pt x="6338" y="8146"/>
                    <a:pt x="6405" y="7713"/>
                  </a:cubicBezTo>
                  <a:cubicBezTo>
                    <a:pt x="6672" y="6579"/>
                    <a:pt x="6071" y="4911"/>
                    <a:pt x="5037" y="3977"/>
                  </a:cubicBezTo>
                  <a:cubicBezTo>
                    <a:pt x="4611" y="3577"/>
                    <a:pt x="4122" y="3369"/>
                    <a:pt x="3687" y="3369"/>
                  </a:cubicBezTo>
                  <a:close/>
                  <a:moveTo>
                    <a:pt x="2721" y="299"/>
                  </a:moveTo>
                  <a:cubicBezTo>
                    <a:pt x="2792" y="299"/>
                    <a:pt x="2842" y="353"/>
                    <a:pt x="2869" y="408"/>
                  </a:cubicBezTo>
                  <a:lnTo>
                    <a:pt x="3403" y="1608"/>
                  </a:lnTo>
                  <a:cubicBezTo>
                    <a:pt x="3503" y="1775"/>
                    <a:pt x="3636" y="1909"/>
                    <a:pt x="3836" y="1975"/>
                  </a:cubicBezTo>
                  <a:cubicBezTo>
                    <a:pt x="3970" y="2009"/>
                    <a:pt x="4070" y="2075"/>
                    <a:pt x="4203" y="2142"/>
                  </a:cubicBezTo>
                  <a:cubicBezTo>
                    <a:pt x="4257" y="2169"/>
                    <a:pt x="4313" y="2181"/>
                    <a:pt x="4368" y="2181"/>
                  </a:cubicBezTo>
                  <a:cubicBezTo>
                    <a:pt x="4517" y="2181"/>
                    <a:pt x="4655" y="2088"/>
                    <a:pt x="4704" y="1942"/>
                  </a:cubicBezTo>
                  <a:lnTo>
                    <a:pt x="4971" y="1208"/>
                  </a:lnTo>
                  <a:lnTo>
                    <a:pt x="5004" y="1208"/>
                  </a:lnTo>
                  <a:lnTo>
                    <a:pt x="5905" y="2042"/>
                  </a:lnTo>
                  <a:cubicBezTo>
                    <a:pt x="6005" y="2109"/>
                    <a:pt x="6038" y="2209"/>
                    <a:pt x="6038" y="2309"/>
                  </a:cubicBezTo>
                  <a:lnTo>
                    <a:pt x="5905" y="3243"/>
                  </a:lnTo>
                  <a:cubicBezTo>
                    <a:pt x="5905" y="3443"/>
                    <a:pt x="5938" y="3643"/>
                    <a:pt x="6071" y="3810"/>
                  </a:cubicBezTo>
                  <a:cubicBezTo>
                    <a:pt x="6205" y="3977"/>
                    <a:pt x="6338" y="4177"/>
                    <a:pt x="6472" y="4410"/>
                  </a:cubicBezTo>
                  <a:cubicBezTo>
                    <a:pt x="6572" y="4577"/>
                    <a:pt x="6772" y="4677"/>
                    <a:pt x="6972" y="4711"/>
                  </a:cubicBezTo>
                  <a:lnTo>
                    <a:pt x="7606" y="4711"/>
                  </a:lnTo>
                  <a:cubicBezTo>
                    <a:pt x="7672" y="4711"/>
                    <a:pt x="7773" y="4777"/>
                    <a:pt x="7806" y="4844"/>
                  </a:cubicBezTo>
                  <a:lnTo>
                    <a:pt x="8306" y="6178"/>
                  </a:lnTo>
                  <a:cubicBezTo>
                    <a:pt x="8306" y="6212"/>
                    <a:pt x="8306" y="6245"/>
                    <a:pt x="8306" y="6278"/>
                  </a:cubicBezTo>
                  <a:cubicBezTo>
                    <a:pt x="8306" y="6312"/>
                    <a:pt x="8273" y="6312"/>
                    <a:pt x="8240" y="6312"/>
                  </a:cubicBezTo>
                  <a:lnTo>
                    <a:pt x="7739" y="6512"/>
                  </a:lnTo>
                  <a:cubicBezTo>
                    <a:pt x="7539" y="6579"/>
                    <a:pt x="7406" y="6779"/>
                    <a:pt x="7439" y="7012"/>
                  </a:cubicBezTo>
                  <a:cubicBezTo>
                    <a:pt x="7472" y="7212"/>
                    <a:pt x="7506" y="7413"/>
                    <a:pt x="7506" y="7613"/>
                  </a:cubicBezTo>
                  <a:cubicBezTo>
                    <a:pt x="7506" y="7813"/>
                    <a:pt x="7606" y="7980"/>
                    <a:pt x="7706" y="8146"/>
                  </a:cubicBezTo>
                  <a:lnTo>
                    <a:pt x="8540" y="8980"/>
                  </a:lnTo>
                  <a:cubicBezTo>
                    <a:pt x="8606" y="9047"/>
                    <a:pt x="8606" y="9180"/>
                    <a:pt x="8606" y="9281"/>
                  </a:cubicBezTo>
                  <a:lnTo>
                    <a:pt x="8373" y="10181"/>
                  </a:lnTo>
                  <a:lnTo>
                    <a:pt x="8373" y="10215"/>
                  </a:lnTo>
                  <a:lnTo>
                    <a:pt x="7539" y="9614"/>
                  </a:lnTo>
                  <a:cubicBezTo>
                    <a:pt x="7439" y="9547"/>
                    <a:pt x="7372" y="9547"/>
                    <a:pt x="7272" y="9547"/>
                  </a:cubicBezTo>
                  <a:cubicBezTo>
                    <a:pt x="7139" y="9547"/>
                    <a:pt x="7039" y="9614"/>
                    <a:pt x="6939" y="9714"/>
                  </a:cubicBezTo>
                  <a:cubicBezTo>
                    <a:pt x="6905" y="9748"/>
                    <a:pt x="6839" y="9814"/>
                    <a:pt x="6772" y="9881"/>
                  </a:cubicBezTo>
                  <a:cubicBezTo>
                    <a:pt x="6638" y="10014"/>
                    <a:pt x="6572" y="10215"/>
                    <a:pt x="6638" y="10415"/>
                  </a:cubicBezTo>
                  <a:lnTo>
                    <a:pt x="6972" y="11649"/>
                  </a:lnTo>
                  <a:cubicBezTo>
                    <a:pt x="7005" y="11649"/>
                    <a:pt x="7005" y="11682"/>
                    <a:pt x="6972" y="11682"/>
                  </a:cubicBezTo>
                  <a:cubicBezTo>
                    <a:pt x="6972" y="11716"/>
                    <a:pt x="6939" y="11716"/>
                    <a:pt x="6939" y="11716"/>
                  </a:cubicBezTo>
                  <a:lnTo>
                    <a:pt x="6271" y="11849"/>
                  </a:lnTo>
                  <a:cubicBezTo>
                    <a:pt x="6171" y="11849"/>
                    <a:pt x="6071" y="11782"/>
                    <a:pt x="6071" y="11682"/>
                  </a:cubicBezTo>
                  <a:lnTo>
                    <a:pt x="5538" y="10481"/>
                  </a:lnTo>
                  <a:cubicBezTo>
                    <a:pt x="5438" y="10315"/>
                    <a:pt x="5304" y="10181"/>
                    <a:pt x="5104" y="10081"/>
                  </a:cubicBezTo>
                  <a:cubicBezTo>
                    <a:pt x="4971" y="10048"/>
                    <a:pt x="4870" y="10014"/>
                    <a:pt x="4737" y="9948"/>
                  </a:cubicBezTo>
                  <a:cubicBezTo>
                    <a:pt x="4687" y="9931"/>
                    <a:pt x="4637" y="9923"/>
                    <a:pt x="4587" y="9923"/>
                  </a:cubicBezTo>
                  <a:cubicBezTo>
                    <a:pt x="4537" y="9923"/>
                    <a:pt x="4487" y="9931"/>
                    <a:pt x="4437" y="9948"/>
                  </a:cubicBezTo>
                  <a:cubicBezTo>
                    <a:pt x="4337" y="9981"/>
                    <a:pt x="4270" y="10081"/>
                    <a:pt x="4237" y="10148"/>
                  </a:cubicBezTo>
                  <a:lnTo>
                    <a:pt x="3970" y="10882"/>
                  </a:lnTo>
                  <a:cubicBezTo>
                    <a:pt x="3970" y="10898"/>
                    <a:pt x="3962" y="10907"/>
                    <a:pt x="3953" y="10907"/>
                  </a:cubicBezTo>
                  <a:cubicBezTo>
                    <a:pt x="3945" y="10907"/>
                    <a:pt x="3936" y="10898"/>
                    <a:pt x="3936" y="10882"/>
                  </a:cubicBezTo>
                  <a:lnTo>
                    <a:pt x="3036" y="10048"/>
                  </a:lnTo>
                  <a:cubicBezTo>
                    <a:pt x="2936" y="9981"/>
                    <a:pt x="2902" y="9881"/>
                    <a:pt x="2902" y="9781"/>
                  </a:cubicBezTo>
                  <a:lnTo>
                    <a:pt x="3036" y="8847"/>
                  </a:lnTo>
                  <a:cubicBezTo>
                    <a:pt x="3036" y="8647"/>
                    <a:pt x="3002" y="8447"/>
                    <a:pt x="2869" y="8280"/>
                  </a:cubicBezTo>
                  <a:cubicBezTo>
                    <a:pt x="2736" y="8113"/>
                    <a:pt x="2602" y="7913"/>
                    <a:pt x="2469" y="7679"/>
                  </a:cubicBezTo>
                  <a:cubicBezTo>
                    <a:pt x="2369" y="7513"/>
                    <a:pt x="2169" y="7413"/>
                    <a:pt x="1968" y="7379"/>
                  </a:cubicBezTo>
                  <a:lnTo>
                    <a:pt x="1335" y="7379"/>
                  </a:lnTo>
                  <a:cubicBezTo>
                    <a:pt x="1268" y="7379"/>
                    <a:pt x="1168" y="7312"/>
                    <a:pt x="1134" y="7246"/>
                  </a:cubicBezTo>
                  <a:lnTo>
                    <a:pt x="667" y="5911"/>
                  </a:lnTo>
                  <a:cubicBezTo>
                    <a:pt x="667" y="5911"/>
                    <a:pt x="667" y="5878"/>
                    <a:pt x="667" y="5845"/>
                  </a:cubicBezTo>
                  <a:cubicBezTo>
                    <a:pt x="701" y="5811"/>
                    <a:pt x="701" y="5811"/>
                    <a:pt x="734" y="5778"/>
                  </a:cubicBezTo>
                  <a:lnTo>
                    <a:pt x="1268" y="5611"/>
                  </a:lnTo>
                  <a:cubicBezTo>
                    <a:pt x="1435" y="5511"/>
                    <a:pt x="1568" y="5311"/>
                    <a:pt x="1535" y="5111"/>
                  </a:cubicBezTo>
                  <a:cubicBezTo>
                    <a:pt x="1501" y="4911"/>
                    <a:pt x="1501" y="4711"/>
                    <a:pt x="1468" y="4510"/>
                  </a:cubicBezTo>
                  <a:cubicBezTo>
                    <a:pt x="1468" y="4310"/>
                    <a:pt x="1368" y="4110"/>
                    <a:pt x="1268" y="3977"/>
                  </a:cubicBezTo>
                  <a:lnTo>
                    <a:pt x="467" y="3143"/>
                  </a:lnTo>
                  <a:cubicBezTo>
                    <a:pt x="367" y="3043"/>
                    <a:pt x="367" y="2943"/>
                    <a:pt x="367" y="2843"/>
                  </a:cubicBezTo>
                  <a:lnTo>
                    <a:pt x="601" y="1909"/>
                  </a:lnTo>
                  <a:cubicBezTo>
                    <a:pt x="601" y="1909"/>
                    <a:pt x="601" y="1909"/>
                    <a:pt x="601" y="1875"/>
                  </a:cubicBezTo>
                  <a:lnTo>
                    <a:pt x="1435" y="2509"/>
                  </a:lnTo>
                  <a:cubicBezTo>
                    <a:pt x="1514" y="2549"/>
                    <a:pt x="1598" y="2567"/>
                    <a:pt x="1679" y="2567"/>
                  </a:cubicBezTo>
                  <a:cubicBezTo>
                    <a:pt x="1803" y="2567"/>
                    <a:pt x="1921" y="2523"/>
                    <a:pt x="2002" y="2442"/>
                  </a:cubicBezTo>
                  <a:cubicBezTo>
                    <a:pt x="2035" y="2376"/>
                    <a:pt x="2102" y="2309"/>
                    <a:pt x="2169" y="2242"/>
                  </a:cubicBezTo>
                  <a:cubicBezTo>
                    <a:pt x="2302" y="2109"/>
                    <a:pt x="2369" y="1909"/>
                    <a:pt x="2335" y="1708"/>
                  </a:cubicBezTo>
                  <a:lnTo>
                    <a:pt x="1968" y="508"/>
                  </a:lnTo>
                  <a:cubicBezTo>
                    <a:pt x="1968" y="474"/>
                    <a:pt x="1968" y="441"/>
                    <a:pt x="1968" y="441"/>
                  </a:cubicBezTo>
                  <a:cubicBezTo>
                    <a:pt x="2002" y="408"/>
                    <a:pt x="2002" y="408"/>
                    <a:pt x="2035" y="408"/>
                  </a:cubicBezTo>
                  <a:lnTo>
                    <a:pt x="2669" y="307"/>
                  </a:lnTo>
                  <a:cubicBezTo>
                    <a:pt x="2687" y="301"/>
                    <a:pt x="2705" y="299"/>
                    <a:pt x="2721" y="299"/>
                  </a:cubicBezTo>
                  <a:close/>
                  <a:moveTo>
                    <a:pt x="2680" y="1"/>
                  </a:moveTo>
                  <a:cubicBezTo>
                    <a:pt x="2654" y="1"/>
                    <a:pt x="2628" y="3"/>
                    <a:pt x="2602" y="7"/>
                  </a:cubicBezTo>
                  <a:lnTo>
                    <a:pt x="1968" y="107"/>
                  </a:lnTo>
                  <a:cubicBezTo>
                    <a:pt x="1835" y="107"/>
                    <a:pt x="1768" y="174"/>
                    <a:pt x="1702" y="274"/>
                  </a:cubicBezTo>
                  <a:cubicBezTo>
                    <a:pt x="1635" y="374"/>
                    <a:pt x="1635" y="474"/>
                    <a:pt x="1668" y="574"/>
                  </a:cubicBezTo>
                  <a:lnTo>
                    <a:pt x="2035" y="1775"/>
                  </a:lnTo>
                  <a:cubicBezTo>
                    <a:pt x="2035" y="1875"/>
                    <a:pt x="2002" y="1975"/>
                    <a:pt x="1935" y="2042"/>
                  </a:cubicBezTo>
                  <a:cubicBezTo>
                    <a:pt x="1868" y="2109"/>
                    <a:pt x="1802" y="2175"/>
                    <a:pt x="1735" y="2242"/>
                  </a:cubicBezTo>
                  <a:cubicBezTo>
                    <a:pt x="1711" y="2266"/>
                    <a:pt x="1671" y="2289"/>
                    <a:pt x="1638" y="2289"/>
                  </a:cubicBezTo>
                  <a:cubicBezTo>
                    <a:pt x="1624" y="2289"/>
                    <a:pt x="1611" y="2285"/>
                    <a:pt x="1601" y="2276"/>
                  </a:cubicBezTo>
                  <a:lnTo>
                    <a:pt x="768" y="1642"/>
                  </a:lnTo>
                  <a:cubicBezTo>
                    <a:pt x="709" y="1603"/>
                    <a:pt x="650" y="1586"/>
                    <a:pt x="592" y="1586"/>
                  </a:cubicBezTo>
                  <a:cubicBezTo>
                    <a:pt x="550" y="1586"/>
                    <a:pt x="509" y="1595"/>
                    <a:pt x="467" y="1608"/>
                  </a:cubicBezTo>
                  <a:cubicBezTo>
                    <a:pt x="367" y="1642"/>
                    <a:pt x="301" y="1708"/>
                    <a:pt x="267" y="1809"/>
                  </a:cubicBezTo>
                  <a:lnTo>
                    <a:pt x="67" y="2743"/>
                  </a:lnTo>
                  <a:cubicBezTo>
                    <a:pt x="0" y="2943"/>
                    <a:pt x="67" y="3143"/>
                    <a:pt x="200" y="3310"/>
                  </a:cubicBezTo>
                  <a:lnTo>
                    <a:pt x="1001" y="4144"/>
                  </a:lnTo>
                  <a:cubicBezTo>
                    <a:pt x="1101" y="4244"/>
                    <a:pt x="1134" y="4344"/>
                    <a:pt x="1168" y="4477"/>
                  </a:cubicBezTo>
                  <a:cubicBezTo>
                    <a:pt x="1168" y="4711"/>
                    <a:pt x="1201" y="4911"/>
                    <a:pt x="1235" y="5144"/>
                  </a:cubicBezTo>
                  <a:cubicBezTo>
                    <a:pt x="1235" y="5211"/>
                    <a:pt x="1201" y="5278"/>
                    <a:pt x="1134" y="5311"/>
                  </a:cubicBezTo>
                  <a:lnTo>
                    <a:pt x="601" y="5478"/>
                  </a:lnTo>
                  <a:cubicBezTo>
                    <a:pt x="401" y="5545"/>
                    <a:pt x="301" y="5778"/>
                    <a:pt x="367" y="6012"/>
                  </a:cubicBezTo>
                  <a:lnTo>
                    <a:pt x="834" y="7346"/>
                  </a:lnTo>
                  <a:cubicBezTo>
                    <a:pt x="934" y="7546"/>
                    <a:pt x="1101" y="7679"/>
                    <a:pt x="1335" y="7713"/>
                  </a:cubicBezTo>
                  <a:lnTo>
                    <a:pt x="1935" y="7713"/>
                  </a:lnTo>
                  <a:cubicBezTo>
                    <a:pt x="2035" y="7713"/>
                    <a:pt x="2135" y="7779"/>
                    <a:pt x="2202" y="7846"/>
                  </a:cubicBezTo>
                  <a:cubicBezTo>
                    <a:pt x="2335" y="8080"/>
                    <a:pt x="2469" y="8280"/>
                    <a:pt x="2602" y="8480"/>
                  </a:cubicBezTo>
                  <a:cubicBezTo>
                    <a:pt x="2702" y="8580"/>
                    <a:pt x="2736" y="8713"/>
                    <a:pt x="2702" y="8847"/>
                  </a:cubicBezTo>
                  <a:lnTo>
                    <a:pt x="2602" y="9748"/>
                  </a:lnTo>
                  <a:cubicBezTo>
                    <a:pt x="2569" y="9948"/>
                    <a:pt x="2636" y="10148"/>
                    <a:pt x="2802" y="10281"/>
                  </a:cubicBezTo>
                  <a:lnTo>
                    <a:pt x="3703" y="11115"/>
                  </a:lnTo>
                  <a:cubicBezTo>
                    <a:pt x="3768" y="11180"/>
                    <a:pt x="3848" y="11210"/>
                    <a:pt x="3928" y="11210"/>
                  </a:cubicBezTo>
                  <a:cubicBezTo>
                    <a:pt x="4052" y="11210"/>
                    <a:pt x="4176" y="11137"/>
                    <a:pt x="4237" y="11015"/>
                  </a:cubicBezTo>
                  <a:lnTo>
                    <a:pt x="4504" y="10281"/>
                  </a:lnTo>
                  <a:cubicBezTo>
                    <a:pt x="4504" y="10281"/>
                    <a:pt x="4504" y="10248"/>
                    <a:pt x="4537" y="10248"/>
                  </a:cubicBezTo>
                  <a:lnTo>
                    <a:pt x="4604" y="10248"/>
                  </a:lnTo>
                  <a:cubicBezTo>
                    <a:pt x="4737" y="10315"/>
                    <a:pt x="4870" y="10381"/>
                    <a:pt x="5037" y="10415"/>
                  </a:cubicBezTo>
                  <a:cubicBezTo>
                    <a:pt x="5137" y="10448"/>
                    <a:pt x="5237" y="10548"/>
                    <a:pt x="5271" y="10648"/>
                  </a:cubicBezTo>
                  <a:lnTo>
                    <a:pt x="5804" y="11849"/>
                  </a:lnTo>
                  <a:cubicBezTo>
                    <a:pt x="5892" y="11994"/>
                    <a:pt x="6029" y="12089"/>
                    <a:pt x="6196" y="12089"/>
                  </a:cubicBezTo>
                  <a:cubicBezTo>
                    <a:pt x="6220" y="12089"/>
                    <a:pt x="6246" y="12087"/>
                    <a:pt x="6271" y="12083"/>
                  </a:cubicBezTo>
                  <a:lnTo>
                    <a:pt x="6338" y="12083"/>
                  </a:lnTo>
                  <a:lnTo>
                    <a:pt x="6972" y="11982"/>
                  </a:lnTo>
                  <a:cubicBezTo>
                    <a:pt x="7072" y="11982"/>
                    <a:pt x="7172" y="11916"/>
                    <a:pt x="7239" y="11816"/>
                  </a:cubicBezTo>
                  <a:cubicBezTo>
                    <a:pt x="7306" y="11749"/>
                    <a:pt x="7306" y="11616"/>
                    <a:pt x="7272" y="11515"/>
                  </a:cubicBezTo>
                  <a:lnTo>
                    <a:pt x="6905" y="10315"/>
                  </a:lnTo>
                  <a:cubicBezTo>
                    <a:pt x="6905" y="10215"/>
                    <a:pt x="6939" y="10114"/>
                    <a:pt x="7005" y="10048"/>
                  </a:cubicBezTo>
                  <a:cubicBezTo>
                    <a:pt x="7072" y="10014"/>
                    <a:pt x="7139" y="9948"/>
                    <a:pt x="7205" y="9848"/>
                  </a:cubicBezTo>
                  <a:cubicBezTo>
                    <a:pt x="7229" y="9824"/>
                    <a:pt x="7269" y="9800"/>
                    <a:pt x="7303" y="9800"/>
                  </a:cubicBezTo>
                  <a:cubicBezTo>
                    <a:pt x="7317" y="9800"/>
                    <a:pt x="7329" y="9805"/>
                    <a:pt x="7339" y="9814"/>
                  </a:cubicBezTo>
                  <a:lnTo>
                    <a:pt x="8173" y="10448"/>
                  </a:lnTo>
                  <a:cubicBezTo>
                    <a:pt x="8242" y="10494"/>
                    <a:pt x="8318" y="10516"/>
                    <a:pt x="8390" y="10516"/>
                  </a:cubicBezTo>
                  <a:cubicBezTo>
                    <a:pt x="8529" y="10516"/>
                    <a:pt x="8651" y="10435"/>
                    <a:pt x="8673" y="10281"/>
                  </a:cubicBezTo>
                  <a:lnTo>
                    <a:pt x="8907" y="9347"/>
                  </a:lnTo>
                  <a:cubicBezTo>
                    <a:pt x="8940" y="9147"/>
                    <a:pt x="8873" y="8947"/>
                    <a:pt x="8740" y="8780"/>
                  </a:cubicBezTo>
                  <a:lnTo>
                    <a:pt x="7939" y="7946"/>
                  </a:lnTo>
                  <a:cubicBezTo>
                    <a:pt x="7873" y="7846"/>
                    <a:pt x="7806" y="7746"/>
                    <a:pt x="7806" y="7613"/>
                  </a:cubicBezTo>
                  <a:cubicBezTo>
                    <a:pt x="7773" y="7379"/>
                    <a:pt x="7773" y="7179"/>
                    <a:pt x="7739" y="6979"/>
                  </a:cubicBezTo>
                  <a:cubicBezTo>
                    <a:pt x="7739" y="6879"/>
                    <a:pt x="7773" y="6812"/>
                    <a:pt x="7839" y="6779"/>
                  </a:cubicBezTo>
                  <a:lnTo>
                    <a:pt x="8340" y="6612"/>
                  </a:lnTo>
                  <a:cubicBezTo>
                    <a:pt x="8440" y="6579"/>
                    <a:pt x="8540" y="6512"/>
                    <a:pt x="8573" y="6412"/>
                  </a:cubicBezTo>
                  <a:cubicBezTo>
                    <a:pt x="8606" y="6312"/>
                    <a:pt x="8606" y="6212"/>
                    <a:pt x="8573" y="6112"/>
                  </a:cubicBezTo>
                  <a:lnTo>
                    <a:pt x="8073" y="4744"/>
                  </a:lnTo>
                  <a:cubicBezTo>
                    <a:pt x="8006" y="4544"/>
                    <a:pt x="7806" y="4410"/>
                    <a:pt x="7606" y="4410"/>
                  </a:cubicBezTo>
                  <a:lnTo>
                    <a:pt x="6972" y="4410"/>
                  </a:lnTo>
                  <a:cubicBezTo>
                    <a:pt x="6872" y="4410"/>
                    <a:pt x="6772" y="4344"/>
                    <a:pt x="6705" y="4277"/>
                  </a:cubicBezTo>
                  <a:cubicBezTo>
                    <a:pt x="6572" y="4043"/>
                    <a:pt x="6438" y="3843"/>
                    <a:pt x="6305" y="3643"/>
                  </a:cubicBezTo>
                  <a:cubicBezTo>
                    <a:pt x="6238" y="3510"/>
                    <a:pt x="6205" y="3410"/>
                    <a:pt x="6205" y="3276"/>
                  </a:cubicBezTo>
                  <a:lnTo>
                    <a:pt x="6338" y="2376"/>
                  </a:lnTo>
                  <a:cubicBezTo>
                    <a:pt x="6338" y="2175"/>
                    <a:pt x="6271" y="1942"/>
                    <a:pt x="6138" y="1809"/>
                  </a:cubicBezTo>
                  <a:lnTo>
                    <a:pt x="5204" y="975"/>
                  </a:lnTo>
                  <a:cubicBezTo>
                    <a:pt x="5155" y="926"/>
                    <a:pt x="5089" y="895"/>
                    <a:pt x="5004" y="895"/>
                  </a:cubicBezTo>
                  <a:cubicBezTo>
                    <a:pt x="4973" y="895"/>
                    <a:pt x="4940" y="899"/>
                    <a:pt x="4904" y="908"/>
                  </a:cubicBezTo>
                  <a:cubicBezTo>
                    <a:pt x="4804" y="908"/>
                    <a:pt x="4737" y="1008"/>
                    <a:pt x="4704" y="1108"/>
                  </a:cubicBezTo>
                  <a:lnTo>
                    <a:pt x="4437" y="1809"/>
                  </a:lnTo>
                  <a:cubicBezTo>
                    <a:pt x="4437" y="1842"/>
                    <a:pt x="4403" y="1842"/>
                    <a:pt x="4403" y="1875"/>
                  </a:cubicBezTo>
                  <a:lnTo>
                    <a:pt x="4303" y="1875"/>
                  </a:lnTo>
                  <a:cubicBezTo>
                    <a:pt x="4170" y="1809"/>
                    <a:pt x="4037" y="1742"/>
                    <a:pt x="3903" y="1708"/>
                  </a:cubicBezTo>
                  <a:cubicBezTo>
                    <a:pt x="3803" y="1642"/>
                    <a:pt x="3703" y="1575"/>
                    <a:pt x="3636" y="1475"/>
                  </a:cubicBezTo>
                  <a:lnTo>
                    <a:pt x="3103" y="274"/>
                  </a:lnTo>
                  <a:cubicBezTo>
                    <a:pt x="3044" y="99"/>
                    <a:pt x="2859" y="1"/>
                    <a:pt x="26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0" name="Google Shape;1930;p56"/>
          <p:cNvSpPr/>
          <p:nvPr/>
        </p:nvSpPr>
        <p:spPr>
          <a:xfrm>
            <a:off x="821137" y="3062827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56"/>
          <p:cNvSpPr/>
          <p:nvPr/>
        </p:nvSpPr>
        <p:spPr>
          <a:xfrm flipH="1">
            <a:off x="6779806" y="2757901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1930;p56">
            <a:extLst>
              <a:ext uri="{FF2B5EF4-FFF2-40B4-BE49-F238E27FC236}">
                <a16:creationId xmlns:a16="http://schemas.microsoft.com/office/drawing/2014/main" id="{AB414615-73B9-4B7A-8014-5A84F3E4D7DA}"/>
              </a:ext>
            </a:extLst>
          </p:cNvPr>
          <p:cNvSpPr/>
          <p:nvPr/>
        </p:nvSpPr>
        <p:spPr>
          <a:xfrm>
            <a:off x="2869772" y="4036142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1134;p56">
            <a:extLst>
              <a:ext uri="{FF2B5EF4-FFF2-40B4-BE49-F238E27FC236}">
                <a16:creationId xmlns:a16="http://schemas.microsoft.com/office/drawing/2014/main" id="{D3B38387-FF94-4E39-A1FD-4658C82ED18B}"/>
              </a:ext>
            </a:extLst>
          </p:cNvPr>
          <p:cNvSpPr txBox="1">
            <a:spLocks/>
          </p:cNvSpPr>
          <p:nvPr/>
        </p:nvSpPr>
        <p:spPr>
          <a:xfrm>
            <a:off x="4906321" y="4432045"/>
            <a:ext cx="2218624" cy="5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e Vietnam"/>
              <a:buNone/>
              <a:defRPr sz="2200" b="0" i="0" u="none" strike="noStrike" cap="none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/>
            <a:r>
              <a:rPr lang="en-GB" dirty="0"/>
              <a:t>KIÉRTÉKELÉS</a:t>
            </a:r>
          </a:p>
        </p:txBody>
      </p:sp>
      <p:sp>
        <p:nvSpPr>
          <p:cNvPr id="822" name="Google Shape;1134;p56">
            <a:extLst>
              <a:ext uri="{FF2B5EF4-FFF2-40B4-BE49-F238E27FC236}">
                <a16:creationId xmlns:a16="http://schemas.microsoft.com/office/drawing/2014/main" id="{5C73BAD3-DD7E-4AB6-94EF-9EC0A7F49F80}"/>
              </a:ext>
            </a:extLst>
          </p:cNvPr>
          <p:cNvSpPr txBox="1">
            <a:spLocks/>
          </p:cNvSpPr>
          <p:nvPr/>
        </p:nvSpPr>
        <p:spPr>
          <a:xfrm>
            <a:off x="6465381" y="3367225"/>
            <a:ext cx="2839258" cy="5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e Vietnam"/>
              <a:buNone/>
              <a:defRPr sz="2200" b="0" i="0" u="none" strike="noStrike" cap="none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/>
            <a:r>
              <a:rPr lang="en-GB" cap="all" dirty="0" err="1"/>
              <a:t>Összehasonlítás</a:t>
            </a:r>
            <a:r>
              <a:rPr lang="en-GB" cap="all" dirty="0"/>
              <a:t> a 2010-es </a:t>
            </a:r>
            <a:r>
              <a:rPr lang="en-GB" cap="all" dirty="0" err="1"/>
              <a:t>elemzéssel</a:t>
            </a:r>
            <a:endParaRPr lang="en-GB" cap="all" dirty="0"/>
          </a:p>
        </p:txBody>
      </p:sp>
      <p:sp>
        <p:nvSpPr>
          <p:cNvPr id="823" name="Google Shape;1931;p56">
            <a:extLst>
              <a:ext uri="{FF2B5EF4-FFF2-40B4-BE49-F238E27FC236}">
                <a16:creationId xmlns:a16="http://schemas.microsoft.com/office/drawing/2014/main" id="{3BFE77A2-8289-4F76-A443-E2652D7A0517}"/>
              </a:ext>
            </a:extLst>
          </p:cNvPr>
          <p:cNvSpPr/>
          <p:nvPr/>
        </p:nvSpPr>
        <p:spPr>
          <a:xfrm flipH="1">
            <a:off x="5152833" y="4036142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" grpId="0" build="p"/>
      <p:bldP spid="1134" grpId="0" build="p"/>
      <p:bldP spid="1135" grpId="0" build="p"/>
      <p:bldP spid="1136" grpId="0" build="p"/>
      <p:bldP spid="821" grpId="0"/>
      <p:bldP spid="8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7"/>
          <p:cNvSpPr txBox="1">
            <a:spLocks noGrp="1"/>
          </p:cNvSpPr>
          <p:nvPr>
            <p:ph type="title"/>
          </p:nvPr>
        </p:nvSpPr>
        <p:spPr>
          <a:xfrm>
            <a:off x="415429" y="292090"/>
            <a:ext cx="8015097" cy="1581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/>
              <a:t>ALAPVETŐ KONCEPCIÓ,</a:t>
            </a:r>
            <a:br>
              <a:rPr lang="hu-HU" b="1" dirty="0"/>
            </a:br>
            <a:r>
              <a:rPr lang="hu-HU" b="1" dirty="0"/>
              <a:t>FELHASZNÁLT TECHNOLÓGIÁK</a:t>
            </a:r>
            <a:br>
              <a:rPr lang="en-GB" dirty="0"/>
            </a:br>
            <a:endParaRPr lang="en-GB" dirty="0"/>
          </a:p>
        </p:txBody>
      </p:sp>
      <p:pic>
        <p:nvPicPr>
          <p:cNvPr id="854" name="Google Shape;854;p47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007" y="2077741"/>
            <a:ext cx="4221251" cy="26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930;p56">
            <a:extLst>
              <a:ext uri="{FF2B5EF4-FFF2-40B4-BE49-F238E27FC236}">
                <a16:creationId xmlns:a16="http://schemas.microsoft.com/office/drawing/2014/main" id="{893652DC-8E28-4B51-9DDD-13867D14C6C4}"/>
              </a:ext>
            </a:extLst>
          </p:cNvPr>
          <p:cNvSpPr/>
          <p:nvPr/>
        </p:nvSpPr>
        <p:spPr>
          <a:xfrm>
            <a:off x="5956157" y="2202037"/>
            <a:ext cx="3443366" cy="2941463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51;p44">
            <a:extLst>
              <a:ext uri="{FF2B5EF4-FFF2-40B4-BE49-F238E27FC236}">
                <a16:creationId xmlns:a16="http://schemas.microsoft.com/office/drawing/2014/main" id="{28563378-2C71-4044-8BA1-2775B05D8151}"/>
              </a:ext>
            </a:extLst>
          </p:cNvPr>
          <p:cNvSpPr txBox="1">
            <a:spLocks/>
          </p:cNvSpPr>
          <p:nvPr/>
        </p:nvSpPr>
        <p:spPr>
          <a:xfrm flipH="1">
            <a:off x="7369324" y="3826651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255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7000" b="0" i="0" u="none" strike="noStrike" cap="none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en-GB" dirty="0"/>
              <a:t>0</a:t>
            </a:r>
            <a:r>
              <a:rPr lang="hu-HU" dirty="0"/>
              <a:t>6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F87E269-F0ED-D51F-A04C-F967744FB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1986"/>
            <a:ext cx="9144000" cy="2519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2"/>
          <p:cNvSpPr txBox="1">
            <a:spLocks noGrp="1"/>
          </p:cNvSpPr>
          <p:nvPr>
            <p:ph type="title"/>
          </p:nvPr>
        </p:nvSpPr>
        <p:spPr>
          <a:xfrm>
            <a:off x="270200" y="58884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cap="all" dirty="0" err="1"/>
              <a:t>Felhasznált</a:t>
            </a:r>
            <a:r>
              <a:rPr lang="en-GB" b="1" cap="all" dirty="0"/>
              <a:t> </a:t>
            </a:r>
            <a:r>
              <a:rPr lang="en-GB" b="1" cap="all" dirty="0" err="1"/>
              <a:t>technológiák</a:t>
            </a:r>
            <a:endParaRPr lang="en-GB" b="1" cap="all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614D67D-E3E4-4EF6-9CC4-65F787E6F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06" y="580157"/>
            <a:ext cx="3216586" cy="147646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A5247C3-E95F-4225-B589-0C2307492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349" y="93235"/>
            <a:ext cx="1599884" cy="188786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80CEFE7-4CB4-4050-8EDB-7EC027012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404" y="1089139"/>
            <a:ext cx="3077606" cy="205008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1B8A1DFE-B3D2-4AFB-B93A-5F631C6CE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207" y="3969667"/>
            <a:ext cx="3496021" cy="117383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33E0269-7654-4D15-908F-4A33CC90A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30648"/>
            <a:ext cx="3114156" cy="105187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28BA7318-05A9-4FE7-BA4E-9E58CD71FC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200" y="2873057"/>
            <a:ext cx="3077607" cy="1181304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65053B55-7710-45C1-9A47-5F0F50028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8343" y="2142550"/>
            <a:ext cx="2259017" cy="943326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C50F339B-4ACA-4268-AB1E-D32DA15123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4253" y="3255031"/>
            <a:ext cx="2226652" cy="775617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E480C731-4921-4224-A07A-A9D28C6916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79" y="2035009"/>
            <a:ext cx="3216586" cy="1051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0"/>
          <p:cNvSpPr txBox="1">
            <a:spLocks noGrp="1"/>
          </p:cNvSpPr>
          <p:nvPr>
            <p:ph type="body" idx="1"/>
          </p:nvPr>
        </p:nvSpPr>
        <p:spPr>
          <a:xfrm>
            <a:off x="1796473" y="2071612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Különböző</a:t>
            </a:r>
            <a:r>
              <a:rPr lang="en-US" sz="1800" dirty="0"/>
              <a:t> </a:t>
            </a:r>
            <a:r>
              <a:rPr lang="hu-HU" sz="1800" dirty="0"/>
              <a:t>o</a:t>
            </a:r>
            <a:r>
              <a:rPr lang="en-US" sz="1800" dirty="0" err="1"/>
              <a:t>rszágok</a:t>
            </a:r>
            <a:r>
              <a:rPr lang="en-US" sz="1800" dirty="0"/>
              <a:t> </a:t>
            </a:r>
            <a:r>
              <a:rPr lang="hu-HU" sz="1800" dirty="0"/>
              <a:t>k</a:t>
            </a:r>
            <a:r>
              <a:rPr lang="en-US" sz="1800" dirty="0" err="1"/>
              <a:t>ülönböző</a:t>
            </a:r>
            <a:r>
              <a:rPr lang="en-US" sz="1800" dirty="0"/>
              <a:t> </a:t>
            </a:r>
            <a:r>
              <a:rPr lang="en-US" sz="1800" dirty="0" err="1"/>
              <a:t>gazdasági</a:t>
            </a:r>
            <a:r>
              <a:rPr lang="en-US" sz="1800" dirty="0"/>
              <a:t> </a:t>
            </a:r>
            <a:r>
              <a:rPr lang="en-US" sz="1800" dirty="0" err="1"/>
              <a:t>adatai</a:t>
            </a:r>
            <a:r>
              <a:rPr lang="en-US" sz="1800" dirty="0"/>
              <a:t> </a:t>
            </a:r>
            <a:r>
              <a:rPr lang="en-US" sz="1800" dirty="0" err="1"/>
              <a:t>időszakonként</a:t>
            </a:r>
            <a:r>
              <a:rPr lang="hu-HU" sz="1800" dirty="0"/>
              <a:t>i r</a:t>
            </a:r>
            <a:r>
              <a:rPr lang="en-US" sz="1800" dirty="0" err="1"/>
              <a:t>angsor</a:t>
            </a:r>
            <a:r>
              <a:rPr lang="hu-HU" sz="1800" dirty="0" err="1"/>
              <a:t>lása</a:t>
            </a:r>
            <a:r>
              <a:rPr lang="hu-HU" sz="180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Ehhez nyílt, statisztikai adatbázisok kellettek.</a:t>
            </a:r>
            <a:endParaRPr lang="en-US" sz="1800" dirty="0"/>
          </a:p>
        </p:txBody>
      </p:sp>
      <p:sp>
        <p:nvSpPr>
          <p:cNvPr id="899" name="Google Shape;899;p5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cap="all" dirty="0" err="1"/>
              <a:t>Adatbázis</a:t>
            </a:r>
            <a:endParaRPr lang="en-GB" b="1" cap="all" dirty="0"/>
          </a:p>
        </p:txBody>
      </p:sp>
      <p:grpSp>
        <p:nvGrpSpPr>
          <p:cNvPr id="900" name="Google Shape;900;p50"/>
          <p:cNvGrpSpPr/>
          <p:nvPr/>
        </p:nvGrpSpPr>
        <p:grpSpPr>
          <a:xfrm>
            <a:off x="5350895" y="1472379"/>
            <a:ext cx="2780498" cy="2937446"/>
            <a:chOff x="5792323" y="1320061"/>
            <a:chExt cx="2528415" cy="3189064"/>
          </a:xfrm>
        </p:grpSpPr>
        <p:sp>
          <p:nvSpPr>
            <p:cNvPr id="901" name="Google Shape;901;p50"/>
            <p:cNvSpPr/>
            <p:nvPr/>
          </p:nvSpPr>
          <p:spPr>
            <a:xfrm>
              <a:off x="5792323" y="1328095"/>
              <a:ext cx="2528415" cy="3181030"/>
            </a:xfrm>
            <a:custGeom>
              <a:avLst/>
              <a:gdLst/>
              <a:ahLst/>
              <a:cxnLst/>
              <a:rect l="l" t="t" r="r" b="b"/>
              <a:pathLst>
                <a:path w="45967" h="57808" extrusionOk="0">
                  <a:moveTo>
                    <a:pt x="439" y="0"/>
                  </a:moveTo>
                  <a:cubicBezTo>
                    <a:pt x="195" y="0"/>
                    <a:pt x="34" y="260"/>
                    <a:pt x="34" y="700"/>
                  </a:cubicBezTo>
                  <a:lnTo>
                    <a:pt x="34" y="30588"/>
                  </a:lnTo>
                  <a:cubicBezTo>
                    <a:pt x="1" y="31122"/>
                    <a:pt x="268" y="31622"/>
                    <a:pt x="668" y="31989"/>
                  </a:cubicBezTo>
                  <a:lnTo>
                    <a:pt x="45300" y="57741"/>
                  </a:lnTo>
                  <a:cubicBezTo>
                    <a:pt x="45382" y="57786"/>
                    <a:pt x="45460" y="57807"/>
                    <a:pt x="45533" y="57807"/>
                  </a:cubicBezTo>
                  <a:cubicBezTo>
                    <a:pt x="45786" y="57807"/>
                    <a:pt x="45967" y="57548"/>
                    <a:pt x="45967" y="57107"/>
                  </a:cubicBezTo>
                  <a:lnTo>
                    <a:pt x="45967" y="27219"/>
                  </a:lnTo>
                  <a:cubicBezTo>
                    <a:pt x="45967" y="26685"/>
                    <a:pt x="45733" y="26152"/>
                    <a:pt x="45300" y="25818"/>
                  </a:cubicBezTo>
                  <a:lnTo>
                    <a:pt x="668" y="66"/>
                  </a:lnTo>
                  <a:cubicBezTo>
                    <a:pt x="586" y="22"/>
                    <a:pt x="509" y="0"/>
                    <a:pt x="43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5900572" y="1940150"/>
              <a:ext cx="2341288" cy="1519970"/>
            </a:xfrm>
            <a:custGeom>
              <a:avLst/>
              <a:gdLst/>
              <a:ahLst/>
              <a:cxnLst/>
              <a:rect l="l" t="t" r="r" b="b"/>
              <a:pathLst>
                <a:path w="42565" h="27622" extrusionOk="0">
                  <a:moveTo>
                    <a:pt x="377" y="1"/>
                  </a:moveTo>
                  <a:cubicBezTo>
                    <a:pt x="155" y="1"/>
                    <a:pt x="1" y="174"/>
                    <a:pt x="1" y="485"/>
                  </a:cubicBezTo>
                  <a:lnTo>
                    <a:pt x="1" y="2553"/>
                  </a:lnTo>
                  <a:cubicBezTo>
                    <a:pt x="1" y="3020"/>
                    <a:pt x="268" y="3454"/>
                    <a:pt x="668" y="3721"/>
                  </a:cubicBezTo>
                  <a:lnTo>
                    <a:pt x="41897" y="27538"/>
                  </a:lnTo>
                  <a:cubicBezTo>
                    <a:pt x="42001" y="27594"/>
                    <a:pt x="42100" y="27622"/>
                    <a:pt x="42188" y="27622"/>
                  </a:cubicBezTo>
                  <a:cubicBezTo>
                    <a:pt x="42410" y="27622"/>
                    <a:pt x="42564" y="27448"/>
                    <a:pt x="42564" y="27137"/>
                  </a:cubicBezTo>
                  <a:lnTo>
                    <a:pt x="42564" y="25069"/>
                  </a:lnTo>
                  <a:cubicBezTo>
                    <a:pt x="42531" y="24569"/>
                    <a:pt x="42298" y="24135"/>
                    <a:pt x="41897" y="23902"/>
                  </a:cubicBezTo>
                  <a:lnTo>
                    <a:pt x="668" y="85"/>
                  </a:lnTo>
                  <a:cubicBezTo>
                    <a:pt x="564" y="28"/>
                    <a:pt x="465" y="1"/>
                    <a:pt x="3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5904257" y="2191675"/>
              <a:ext cx="278930" cy="563757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5904257" y="2191675"/>
              <a:ext cx="278930" cy="563757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5904257" y="2662203"/>
              <a:ext cx="278930" cy="563151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5904257" y="2662203"/>
              <a:ext cx="278930" cy="563151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6247377" y="2418713"/>
              <a:ext cx="1994481" cy="118133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1"/>
                  </a:moveTo>
                  <a:cubicBezTo>
                    <a:pt x="81" y="1"/>
                    <a:pt x="0" y="99"/>
                    <a:pt x="0" y="261"/>
                  </a:cubicBezTo>
                  <a:cubicBezTo>
                    <a:pt x="0" y="561"/>
                    <a:pt x="167" y="828"/>
                    <a:pt x="401" y="995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6"/>
                  </a:cubicBezTo>
                  <a:cubicBezTo>
                    <a:pt x="36226" y="20909"/>
                    <a:pt x="36059" y="20642"/>
                    <a:pt x="35826" y="20475"/>
                  </a:cubicBezTo>
                  <a:lnTo>
                    <a:pt x="401" y="61"/>
                  </a:lnTo>
                  <a:cubicBezTo>
                    <a:pt x="329" y="20"/>
                    <a:pt x="264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6247377" y="2518200"/>
              <a:ext cx="1994481" cy="1182816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1"/>
                  </a:moveTo>
                  <a:cubicBezTo>
                    <a:pt x="88" y="1"/>
                    <a:pt x="0" y="118"/>
                    <a:pt x="0" y="287"/>
                  </a:cubicBezTo>
                  <a:cubicBezTo>
                    <a:pt x="0" y="588"/>
                    <a:pt x="167" y="854"/>
                    <a:pt x="401" y="988"/>
                  </a:cubicBezTo>
                  <a:lnTo>
                    <a:pt x="35826" y="21436"/>
                  </a:lnTo>
                  <a:cubicBezTo>
                    <a:pt x="35896" y="21476"/>
                    <a:pt x="35962" y="21495"/>
                    <a:pt x="36022" y="21495"/>
                  </a:cubicBezTo>
                  <a:cubicBezTo>
                    <a:pt x="36161" y="21495"/>
                    <a:pt x="36259" y="21389"/>
                    <a:pt x="36259" y="21202"/>
                  </a:cubicBezTo>
                  <a:cubicBezTo>
                    <a:pt x="36226" y="20902"/>
                    <a:pt x="36059" y="20635"/>
                    <a:pt x="35826" y="20502"/>
                  </a:cubicBezTo>
                  <a:lnTo>
                    <a:pt x="401" y="54"/>
                  </a:lnTo>
                  <a:cubicBezTo>
                    <a:pt x="337" y="17"/>
                    <a:pt x="278" y="1"/>
                    <a:pt x="2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6247377" y="2618843"/>
              <a:ext cx="1994481" cy="1183146"/>
            </a:xfrm>
            <a:custGeom>
              <a:avLst/>
              <a:gdLst/>
              <a:ahLst/>
              <a:cxnLst/>
              <a:rect l="l" t="t" r="r" b="b"/>
              <a:pathLst>
                <a:path w="36260" h="21501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59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6247377" y="2719761"/>
              <a:ext cx="1994481" cy="118133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2"/>
                    <a:pt x="36259" y="21175"/>
                  </a:cubicBezTo>
                  <a:cubicBezTo>
                    <a:pt x="36226" y="20908"/>
                    <a:pt x="36059" y="20641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6247377" y="2885335"/>
              <a:ext cx="1994481" cy="1182816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0"/>
                  </a:moveTo>
                  <a:cubicBezTo>
                    <a:pt x="88" y="0"/>
                    <a:pt x="0" y="117"/>
                    <a:pt x="0" y="287"/>
                  </a:cubicBezTo>
                  <a:cubicBezTo>
                    <a:pt x="0" y="587"/>
                    <a:pt x="167" y="854"/>
                    <a:pt x="401" y="1021"/>
                  </a:cubicBezTo>
                  <a:lnTo>
                    <a:pt x="35826" y="21435"/>
                  </a:lnTo>
                  <a:cubicBezTo>
                    <a:pt x="35896" y="21475"/>
                    <a:pt x="35962" y="21494"/>
                    <a:pt x="36022" y="21494"/>
                  </a:cubicBezTo>
                  <a:cubicBezTo>
                    <a:pt x="36161" y="21494"/>
                    <a:pt x="36259" y="21389"/>
                    <a:pt x="36259" y="21202"/>
                  </a:cubicBezTo>
                  <a:cubicBezTo>
                    <a:pt x="36226" y="20935"/>
                    <a:pt x="36059" y="20668"/>
                    <a:pt x="35826" y="20501"/>
                  </a:cubicBezTo>
                  <a:lnTo>
                    <a:pt x="401" y="53"/>
                  </a:lnTo>
                  <a:cubicBezTo>
                    <a:pt x="337" y="17"/>
                    <a:pt x="278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6247377" y="2985977"/>
              <a:ext cx="1994481" cy="1183091"/>
            </a:xfrm>
            <a:custGeom>
              <a:avLst/>
              <a:gdLst/>
              <a:ahLst/>
              <a:cxnLst/>
              <a:rect l="l" t="t" r="r" b="b"/>
              <a:pathLst>
                <a:path w="36260" h="21500" extrusionOk="0">
                  <a:moveTo>
                    <a:pt x="212" y="0"/>
                  </a:moveTo>
                  <a:cubicBezTo>
                    <a:pt x="82" y="0"/>
                    <a:pt x="0" y="105"/>
                    <a:pt x="0" y="292"/>
                  </a:cubicBezTo>
                  <a:cubicBezTo>
                    <a:pt x="0" y="593"/>
                    <a:pt x="167" y="826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7"/>
                  </a:cubicBezTo>
                  <a:cubicBezTo>
                    <a:pt x="36226" y="20907"/>
                    <a:pt x="36059" y="20640"/>
                    <a:pt x="35826" y="20507"/>
                  </a:cubicBezTo>
                  <a:lnTo>
                    <a:pt x="401" y="59"/>
                  </a:lnTo>
                  <a:cubicBezTo>
                    <a:pt x="331" y="19"/>
                    <a:pt x="267" y="0"/>
                    <a:pt x="2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6247377" y="3086895"/>
              <a:ext cx="1994481" cy="118133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8"/>
                  </a:lnTo>
                  <a:cubicBezTo>
                    <a:pt x="35897" y="21449"/>
                    <a:pt x="35966" y="21468"/>
                    <a:pt x="36026" y="21468"/>
                  </a:cubicBezTo>
                  <a:cubicBezTo>
                    <a:pt x="36163" y="21468"/>
                    <a:pt x="36259" y="21370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60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6247377" y="3187813"/>
              <a:ext cx="1994481" cy="118133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1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5"/>
                  </a:cubicBezTo>
                  <a:cubicBezTo>
                    <a:pt x="36226" y="20908"/>
                    <a:pt x="36059" y="20642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5794193" y="1320061"/>
              <a:ext cx="2526545" cy="1676578"/>
            </a:xfrm>
            <a:custGeom>
              <a:avLst/>
              <a:gdLst/>
              <a:ahLst/>
              <a:cxnLst/>
              <a:rect l="l" t="t" r="r" b="b"/>
              <a:pathLst>
                <a:path w="45933" h="30468" extrusionOk="0">
                  <a:moveTo>
                    <a:pt x="299" y="1"/>
                  </a:moveTo>
                  <a:cubicBezTo>
                    <a:pt x="120" y="1"/>
                    <a:pt x="0" y="176"/>
                    <a:pt x="0" y="513"/>
                  </a:cubicBezTo>
                  <a:lnTo>
                    <a:pt x="0" y="3948"/>
                  </a:lnTo>
                  <a:lnTo>
                    <a:pt x="45933" y="30467"/>
                  </a:lnTo>
                  <a:lnTo>
                    <a:pt x="45933" y="27032"/>
                  </a:lnTo>
                  <a:cubicBezTo>
                    <a:pt x="45933" y="26631"/>
                    <a:pt x="45766" y="26264"/>
                    <a:pt x="45466" y="26031"/>
                  </a:cubicBezTo>
                  <a:lnTo>
                    <a:pt x="467" y="46"/>
                  </a:lnTo>
                  <a:cubicBezTo>
                    <a:pt x="407" y="1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5794193" y="1453554"/>
              <a:ext cx="2526545" cy="1772491"/>
            </a:xfrm>
            <a:custGeom>
              <a:avLst/>
              <a:gdLst/>
              <a:ahLst/>
              <a:cxnLst/>
              <a:rect l="l" t="t" r="r" b="b"/>
              <a:pathLst>
                <a:path w="45933" h="32211" extrusionOk="0">
                  <a:moveTo>
                    <a:pt x="2113" y="0"/>
                  </a:moveTo>
                  <a:cubicBezTo>
                    <a:pt x="1957" y="0"/>
                    <a:pt x="1879" y="211"/>
                    <a:pt x="1801" y="522"/>
                  </a:cubicBezTo>
                  <a:lnTo>
                    <a:pt x="1468" y="1622"/>
                  </a:lnTo>
                  <a:cubicBezTo>
                    <a:pt x="1364" y="1958"/>
                    <a:pt x="1281" y="2134"/>
                    <a:pt x="1125" y="2134"/>
                  </a:cubicBezTo>
                  <a:cubicBezTo>
                    <a:pt x="1079" y="2134"/>
                    <a:pt x="1027" y="2119"/>
                    <a:pt x="967" y="2089"/>
                  </a:cubicBezTo>
                  <a:lnTo>
                    <a:pt x="0" y="1522"/>
                  </a:lnTo>
                  <a:lnTo>
                    <a:pt x="0" y="5692"/>
                  </a:lnTo>
                  <a:lnTo>
                    <a:pt x="45933" y="32211"/>
                  </a:lnTo>
                  <a:lnTo>
                    <a:pt x="45933" y="28041"/>
                  </a:lnTo>
                  <a:lnTo>
                    <a:pt x="15311" y="10362"/>
                  </a:lnTo>
                  <a:cubicBezTo>
                    <a:pt x="15044" y="10229"/>
                    <a:pt x="14977" y="9928"/>
                    <a:pt x="14844" y="9361"/>
                  </a:cubicBezTo>
                  <a:lnTo>
                    <a:pt x="14410" y="7827"/>
                  </a:lnTo>
                  <a:cubicBezTo>
                    <a:pt x="14210" y="7093"/>
                    <a:pt x="14010" y="6826"/>
                    <a:pt x="13743" y="6693"/>
                  </a:cubicBezTo>
                  <a:lnTo>
                    <a:pt x="2268" y="55"/>
                  </a:lnTo>
                  <a:cubicBezTo>
                    <a:pt x="2209" y="17"/>
                    <a:pt x="2158" y="0"/>
                    <a:pt x="211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8190417" y="2776713"/>
              <a:ext cx="56930" cy="92556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6" y="1"/>
                    <a:pt x="0" y="196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4" y="293"/>
                    <a:pt x="501" y="59"/>
                  </a:cubicBezTo>
                  <a:cubicBezTo>
                    <a:pt x="437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8087668" y="2718000"/>
              <a:ext cx="56930" cy="92501"/>
            </a:xfrm>
            <a:custGeom>
              <a:avLst/>
              <a:gdLst/>
              <a:ahLst/>
              <a:cxnLst/>
              <a:rect l="l" t="t" r="r" b="b"/>
              <a:pathLst>
                <a:path w="1035" h="1681" extrusionOk="0">
                  <a:moveTo>
                    <a:pt x="338" y="0"/>
                  </a:moveTo>
                  <a:cubicBezTo>
                    <a:pt x="148" y="0"/>
                    <a:pt x="26" y="195"/>
                    <a:pt x="0" y="526"/>
                  </a:cubicBezTo>
                  <a:cubicBezTo>
                    <a:pt x="0" y="959"/>
                    <a:pt x="201" y="1360"/>
                    <a:pt x="534" y="1627"/>
                  </a:cubicBezTo>
                  <a:cubicBezTo>
                    <a:pt x="593" y="1663"/>
                    <a:pt x="650" y="1681"/>
                    <a:pt x="704" y="1681"/>
                  </a:cubicBezTo>
                  <a:cubicBezTo>
                    <a:pt x="893" y="1681"/>
                    <a:pt x="1035" y="1464"/>
                    <a:pt x="1035" y="1126"/>
                  </a:cubicBezTo>
                  <a:cubicBezTo>
                    <a:pt x="1035" y="693"/>
                    <a:pt x="868" y="292"/>
                    <a:pt x="534" y="59"/>
                  </a:cubicBezTo>
                  <a:cubicBezTo>
                    <a:pt x="463" y="19"/>
                    <a:pt x="39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7986735" y="2659232"/>
              <a:ext cx="56930" cy="92556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7" y="1"/>
                    <a:pt x="1" y="196"/>
                    <a:pt x="1" y="526"/>
                  </a:cubicBezTo>
                  <a:cubicBezTo>
                    <a:pt x="1" y="960"/>
                    <a:pt x="168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5" y="293"/>
                    <a:pt x="501" y="59"/>
                  </a:cubicBezTo>
                  <a:cubicBezTo>
                    <a:pt x="438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5860199" y="1661388"/>
              <a:ext cx="58800" cy="94372"/>
            </a:xfrm>
            <a:custGeom>
              <a:avLst/>
              <a:gdLst/>
              <a:ahLst/>
              <a:cxnLst/>
              <a:rect l="l" t="t" r="r" b="b"/>
              <a:pathLst>
                <a:path w="1069" h="1715" extrusionOk="0">
                  <a:moveTo>
                    <a:pt x="461" y="1"/>
                  </a:moveTo>
                  <a:cubicBezTo>
                    <a:pt x="452" y="1"/>
                    <a:pt x="443" y="5"/>
                    <a:pt x="435" y="14"/>
                  </a:cubicBezTo>
                  <a:lnTo>
                    <a:pt x="34" y="514"/>
                  </a:lnTo>
                  <a:lnTo>
                    <a:pt x="34" y="547"/>
                  </a:lnTo>
                  <a:cubicBezTo>
                    <a:pt x="1" y="547"/>
                    <a:pt x="1" y="581"/>
                    <a:pt x="34" y="581"/>
                  </a:cubicBezTo>
                  <a:cubicBezTo>
                    <a:pt x="1" y="614"/>
                    <a:pt x="1" y="614"/>
                    <a:pt x="34" y="647"/>
                  </a:cubicBezTo>
                  <a:cubicBezTo>
                    <a:pt x="1" y="647"/>
                    <a:pt x="1" y="681"/>
                    <a:pt x="34" y="681"/>
                  </a:cubicBezTo>
                  <a:lnTo>
                    <a:pt x="435" y="1648"/>
                  </a:lnTo>
                  <a:cubicBezTo>
                    <a:pt x="435" y="1681"/>
                    <a:pt x="468" y="1681"/>
                    <a:pt x="468" y="1715"/>
                  </a:cubicBezTo>
                  <a:lnTo>
                    <a:pt x="535" y="1715"/>
                  </a:lnTo>
                  <a:cubicBezTo>
                    <a:pt x="535" y="1648"/>
                    <a:pt x="535" y="1581"/>
                    <a:pt x="535" y="1515"/>
                  </a:cubicBezTo>
                  <a:lnTo>
                    <a:pt x="234" y="848"/>
                  </a:lnTo>
                  <a:lnTo>
                    <a:pt x="1002" y="1248"/>
                  </a:lnTo>
                  <a:cubicBezTo>
                    <a:pt x="1011" y="1257"/>
                    <a:pt x="1020" y="1261"/>
                    <a:pt x="1028" y="1261"/>
                  </a:cubicBezTo>
                  <a:cubicBezTo>
                    <a:pt x="1050" y="1261"/>
                    <a:pt x="1068" y="1230"/>
                    <a:pt x="1068" y="1181"/>
                  </a:cubicBezTo>
                  <a:cubicBezTo>
                    <a:pt x="1068" y="1114"/>
                    <a:pt x="1035" y="1048"/>
                    <a:pt x="1002" y="1014"/>
                  </a:cubicBezTo>
                  <a:lnTo>
                    <a:pt x="234" y="614"/>
                  </a:lnTo>
                  <a:lnTo>
                    <a:pt x="535" y="247"/>
                  </a:lnTo>
                  <a:cubicBezTo>
                    <a:pt x="535" y="180"/>
                    <a:pt x="535" y="147"/>
                    <a:pt x="535" y="80"/>
                  </a:cubicBezTo>
                  <a:cubicBezTo>
                    <a:pt x="510" y="31"/>
                    <a:pt x="486" y="1"/>
                    <a:pt x="4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5946446" y="1710966"/>
              <a:ext cx="56930" cy="93932"/>
            </a:xfrm>
            <a:custGeom>
              <a:avLst/>
              <a:gdLst/>
              <a:ahLst/>
              <a:cxnLst/>
              <a:rect l="l" t="t" r="r" b="b"/>
              <a:pathLst>
                <a:path w="1035" h="1707" extrusionOk="0">
                  <a:moveTo>
                    <a:pt x="541" y="0"/>
                  </a:moveTo>
                  <a:cubicBezTo>
                    <a:pt x="537" y="0"/>
                    <a:pt x="534" y="4"/>
                    <a:pt x="534" y="13"/>
                  </a:cubicBezTo>
                  <a:cubicBezTo>
                    <a:pt x="501" y="80"/>
                    <a:pt x="501" y="147"/>
                    <a:pt x="534" y="213"/>
                  </a:cubicBezTo>
                  <a:lnTo>
                    <a:pt x="801" y="881"/>
                  </a:lnTo>
                  <a:lnTo>
                    <a:pt x="67" y="480"/>
                  </a:lnTo>
                  <a:cubicBezTo>
                    <a:pt x="58" y="470"/>
                    <a:pt x="48" y="466"/>
                    <a:pt x="39" y="466"/>
                  </a:cubicBezTo>
                  <a:cubicBezTo>
                    <a:pt x="17" y="466"/>
                    <a:pt x="1" y="490"/>
                    <a:pt x="1" y="514"/>
                  </a:cubicBezTo>
                  <a:cubicBezTo>
                    <a:pt x="1" y="580"/>
                    <a:pt x="1" y="647"/>
                    <a:pt x="34" y="680"/>
                  </a:cubicBezTo>
                  <a:lnTo>
                    <a:pt x="801" y="1114"/>
                  </a:lnTo>
                  <a:lnTo>
                    <a:pt x="501" y="1448"/>
                  </a:lnTo>
                  <a:cubicBezTo>
                    <a:pt x="501" y="1514"/>
                    <a:pt x="501" y="1581"/>
                    <a:pt x="501" y="1614"/>
                  </a:cubicBezTo>
                  <a:cubicBezTo>
                    <a:pt x="534" y="1648"/>
                    <a:pt x="534" y="1681"/>
                    <a:pt x="568" y="1681"/>
                  </a:cubicBezTo>
                  <a:cubicBezTo>
                    <a:pt x="568" y="1698"/>
                    <a:pt x="576" y="1706"/>
                    <a:pt x="584" y="1706"/>
                  </a:cubicBezTo>
                  <a:cubicBezTo>
                    <a:pt x="593" y="1706"/>
                    <a:pt x="601" y="1698"/>
                    <a:pt x="601" y="1681"/>
                  </a:cubicBezTo>
                  <a:lnTo>
                    <a:pt x="1035" y="1214"/>
                  </a:lnTo>
                  <a:cubicBezTo>
                    <a:pt x="1035" y="1181"/>
                    <a:pt x="1035" y="1181"/>
                    <a:pt x="1035" y="1181"/>
                  </a:cubicBezTo>
                  <a:cubicBezTo>
                    <a:pt x="1035" y="1147"/>
                    <a:pt x="1035" y="1147"/>
                    <a:pt x="1035" y="1114"/>
                  </a:cubicBezTo>
                  <a:cubicBezTo>
                    <a:pt x="1035" y="1114"/>
                    <a:pt x="1035" y="1081"/>
                    <a:pt x="1035" y="1081"/>
                  </a:cubicBezTo>
                  <a:lnTo>
                    <a:pt x="1035" y="1047"/>
                  </a:lnTo>
                  <a:lnTo>
                    <a:pt x="601" y="80"/>
                  </a:lnTo>
                  <a:cubicBezTo>
                    <a:pt x="577" y="31"/>
                    <a:pt x="552" y="0"/>
                    <a:pt x="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6036379" y="1754712"/>
              <a:ext cx="51430" cy="112091"/>
            </a:xfrm>
            <a:custGeom>
              <a:avLst/>
              <a:gdLst/>
              <a:ahLst/>
              <a:cxnLst/>
              <a:rect l="l" t="t" r="r" b="b"/>
              <a:pathLst>
                <a:path w="935" h="2037" extrusionOk="0">
                  <a:moveTo>
                    <a:pt x="401" y="0"/>
                  </a:moveTo>
                  <a:cubicBezTo>
                    <a:pt x="325" y="0"/>
                    <a:pt x="254" y="38"/>
                    <a:pt x="200" y="119"/>
                  </a:cubicBezTo>
                  <a:cubicBezTo>
                    <a:pt x="0" y="586"/>
                    <a:pt x="0" y="1086"/>
                    <a:pt x="200" y="1520"/>
                  </a:cubicBezTo>
                  <a:cubicBezTo>
                    <a:pt x="234" y="1720"/>
                    <a:pt x="367" y="1887"/>
                    <a:pt x="534" y="1987"/>
                  </a:cubicBezTo>
                  <a:cubicBezTo>
                    <a:pt x="569" y="2022"/>
                    <a:pt x="612" y="2036"/>
                    <a:pt x="656" y="2036"/>
                  </a:cubicBezTo>
                  <a:cubicBezTo>
                    <a:pt x="738" y="2036"/>
                    <a:pt x="824" y="1985"/>
                    <a:pt x="867" y="1920"/>
                  </a:cubicBezTo>
                  <a:cubicBezTo>
                    <a:pt x="901" y="1853"/>
                    <a:pt x="901" y="1787"/>
                    <a:pt x="867" y="1720"/>
                  </a:cubicBezTo>
                  <a:cubicBezTo>
                    <a:pt x="844" y="1696"/>
                    <a:pt x="820" y="1673"/>
                    <a:pt x="809" y="1673"/>
                  </a:cubicBezTo>
                  <a:cubicBezTo>
                    <a:pt x="804" y="1673"/>
                    <a:pt x="801" y="1677"/>
                    <a:pt x="801" y="1687"/>
                  </a:cubicBezTo>
                  <a:cubicBezTo>
                    <a:pt x="748" y="1750"/>
                    <a:pt x="692" y="1780"/>
                    <a:pt x="635" y="1780"/>
                  </a:cubicBezTo>
                  <a:cubicBezTo>
                    <a:pt x="511" y="1780"/>
                    <a:pt x="381" y="1638"/>
                    <a:pt x="267" y="1386"/>
                  </a:cubicBezTo>
                  <a:cubicBezTo>
                    <a:pt x="134" y="1053"/>
                    <a:pt x="134" y="686"/>
                    <a:pt x="267" y="352"/>
                  </a:cubicBezTo>
                  <a:cubicBezTo>
                    <a:pt x="314" y="289"/>
                    <a:pt x="376" y="256"/>
                    <a:pt x="439" y="256"/>
                  </a:cubicBezTo>
                  <a:cubicBezTo>
                    <a:pt x="510" y="256"/>
                    <a:pt x="581" y="298"/>
                    <a:pt x="634" y="386"/>
                  </a:cubicBezTo>
                  <a:lnTo>
                    <a:pt x="567" y="553"/>
                  </a:lnTo>
                  <a:cubicBezTo>
                    <a:pt x="567" y="586"/>
                    <a:pt x="567" y="653"/>
                    <a:pt x="601" y="686"/>
                  </a:cubicBezTo>
                  <a:lnTo>
                    <a:pt x="901" y="819"/>
                  </a:lnTo>
                  <a:cubicBezTo>
                    <a:pt x="934" y="819"/>
                    <a:pt x="934" y="819"/>
                    <a:pt x="934" y="753"/>
                  </a:cubicBezTo>
                  <a:lnTo>
                    <a:pt x="901" y="119"/>
                  </a:lnTo>
                  <a:cubicBezTo>
                    <a:pt x="901" y="72"/>
                    <a:pt x="884" y="25"/>
                    <a:pt x="863" y="25"/>
                  </a:cubicBezTo>
                  <a:cubicBezTo>
                    <a:pt x="854" y="25"/>
                    <a:pt x="844" y="33"/>
                    <a:pt x="834" y="52"/>
                  </a:cubicBezTo>
                  <a:lnTo>
                    <a:pt x="734" y="219"/>
                  </a:lnTo>
                  <a:cubicBezTo>
                    <a:pt x="635" y="80"/>
                    <a:pt x="512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6502378" y="1838242"/>
              <a:ext cx="45929" cy="117594"/>
            </a:xfrm>
            <a:custGeom>
              <a:avLst/>
              <a:gdLst/>
              <a:ahLst/>
              <a:cxnLst/>
              <a:rect l="l" t="t" r="r" b="b"/>
              <a:pathLst>
                <a:path w="835" h="2137" extrusionOk="0">
                  <a:moveTo>
                    <a:pt x="70" y="1"/>
                  </a:moveTo>
                  <a:cubicBezTo>
                    <a:pt x="58" y="1"/>
                    <a:pt x="46" y="12"/>
                    <a:pt x="34" y="35"/>
                  </a:cubicBezTo>
                  <a:cubicBezTo>
                    <a:pt x="1" y="102"/>
                    <a:pt x="1" y="202"/>
                    <a:pt x="34" y="269"/>
                  </a:cubicBezTo>
                  <a:lnTo>
                    <a:pt x="301" y="1003"/>
                  </a:lnTo>
                  <a:lnTo>
                    <a:pt x="34" y="1403"/>
                  </a:lnTo>
                  <a:cubicBezTo>
                    <a:pt x="1" y="1503"/>
                    <a:pt x="1" y="1570"/>
                    <a:pt x="34" y="1670"/>
                  </a:cubicBezTo>
                  <a:cubicBezTo>
                    <a:pt x="34" y="1670"/>
                    <a:pt x="68" y="1703"/>
                    <a:pt x="68" y="1736"/>
                  </a:cubicBezTo>
                  <a:lnTo>
                    <a:pt x="134" y="1736"/>
                  </a:lnTo>
                  <a:lnTo>
                    <a:pt x="401" y="1336"/>
                  </a:lnTo>
                  <a:lnTo>
                    <a:pt x="701" y="2037"/>
                  </a:lnTo>
                  <a:cubicBezTo>
                    <a:pt x="701" y="2070"/>
                    <a:pt x="735" y="2103"/>
                    <a:pt x="735" y="2137"/>
                  </a:cubicBezTo>
                  <a:lnTo>
                    <a:pt x="801" y="2137"/>
                  </a:lnTo>
                  <a:cubicBezTo>
                    <a:pt x="835" y="2037"/>
                    <a:pt x="835" y="1970"/>
                    <a:pt x="801" y="1870"/>
                  </a:cubicBezTo>
                  <a:lnTo>
                    <a:pt x="535" y="1136"/>
                  </a:lnTo>
                  <a:lnTo>
                    <a:pt x="801" y="736"/>
                  </a:lnTo>
                  <a:cubicBezTo>
                    <a:pt x="835" y="636"/>
                    <a:pt x="835" y="569"/>
                    <a:pt x="801" y="469"/>
                  </a:cubicBezTo>
                  <a:cubicBezTo>
                    <a:pt x="777" y="420"/>
                    <a:pt x="753" y="389"/>
                    <a:pt x="728" y="389"/>
                  </a:cubicBezTo>
                  <a:cubicBezTo>
                    <a:pt x="719" y="389"/>
                    <a:pt x="710" y="393"/>
                    <a:pt x="701" y="402"/>
                  </a:cubicBezTo>
                  <a:lnTo>
                    <a:pt x="401" y="836"/>
                  </a:lnTo>
                  <a:lnTo>
                    <a:pt x="134" y="102"/>
                  </a:lnTo>
                  <a:cubicBezTo>
                    <a:pt x="113" y="37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6139127" y="1787398"/>
              <a:ext cx="2032985" cy="1302391"/>
            </a:xfrm>
            <a:custGeom>
              <a:avLst/>
              <a:gdLst/>
              <a:ahLst/>
              <a:cxnLst/>
              <a:rect l="l" t="t" r="r" b="b"/>
              <a:pathLst>
                <a:path w="36960" h="23668" extrusionOk="0">
                  <a:moveTo>
                    <a:pt x="323" y="0"/>
                  </a:moveTo>
                  <a:cubicBezTo>
                    <a:pt x="150" y="0"/>
                    <a:pt x="34" y="195"/>
                    <a:pt x="34" y="526"/>
                  </a:cubicBezTo>
                  <a:lnTo>
                    <a:pt x="34" y="1827"/>
                  </a:lnTo>
                  <a:cubicBezTo>
                    <a:pt x="0" y="2227"/>
                    <a:pt x="200" y="2594"/>
                    <a:pt x="501" y="2827"/>
                  </a:cubicBezTo>
                  <a:lnTo>
                    <a:pt x="36460" y="23609"/>
                  </a:lnTo>
                  <a:cubicBezTo>
                    <a:pt x="36523" y="23648"/>
                    <a:pt x="36584" y="23667"/>
                    <a:pt x="36641" y="23667"/>
                  </a:cubicBezTo>
                  <a:cubicBezTo>
                    <a:pt x="36824" y="23667"/>
                    <a:pt x="36960" y="23472"/>
                    <a:pt x="36960" y="23142"/>
                  </a:cubicBezTo>
                  <a:lnTo>
                    <a:pt x="36960" y="21874"/>
                  </a:lnTo>
                  <a:cubicBezTo>
                    <a:pt x="36960" y="21474"/>
                    <a:pt x="36793" y="21074"/>
                    <a:pt x="36460" y="20840"/>
                  </a:cubicBezTo>
                  <a:lnTo>
                    <a:pt x="501" y="59"/>
                  </a:lnTo>
                  <a:cubicBezTo>
                    <a:pt x="437" y="19"/>
                    <a:pt x="378" y="0"/>
                    <a:pt x="3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8087668" y="2937774"/>
              <a:ext cx="78932" cy="130415"/>
            </a:xfrm>
            <a:custGeom>
              <a:avLst/>
              <a:gdLst/>
              <a:ahLst/>
              <a:cxnLst/>
              <a:rect l="l" t="t" r="r" b="b"/>
              <a:pathLst>
                <a:path w="1435" h="2370" extrusionOk="0">
                  <a:moveTo>
                    <a:pt x="701" y="601"/>
                  </a:moveTo>
                  <a:lnTo>
                    <a:pt x="734" y="801"/>
                  </a:lnTo>
                  <a:cubicBezTo>
                    <a:pt x="768" y="868"/>
                    <a:pt x="801" y="902"/>
                    <a:pt x="834" y="968"/>
                  </a:cubicBezTo>
                  <a:lnTo>
                    <a:pt x="1101" y="1202"/>
                  </a:lnTo>
                  <a:lnTo>
                    <a:pt x="934" y="1402"/>
                  </a:lnTo>
                  <a:cubicBezTo>
                    <a:pt x="901" y="1435"/>
                    <a:pt x="868" y="1502"/>
                    <a:pt x="868" y="1602"/>
                  </a:cubicBezTo>
                  <a:lnTo>
                    <a:pt x="868" y="1702"/>
                  </a:lnTo>
                  <a:cubicBezTo>
                    <a:pt x="834" y="1635"/>
                    <a:pt x="768" y="1602"/>
                    <a:pt x="701" y="1602"/>
                  </a:cubicBezTo>
                  <a:cubicBezTo>
                    <a:pt x="690" y="1591"/>
                    <a:pt x="682" y="1587"/>
                    <a:pt x="676" y="1587"/>
                  </a:cubicBezTo>
                  <a:cubicBezTo>
                    <a:pt x="664" y="1587"/>
                    <a:pt x="657" y="1602"/>
                    <a:pt x="634" y="1602"/>
                  </a:cubicBezTo>
                  <a:lnTo>
                    <a:pt x="534" y="1635"/>
                  </a:lnTo>
                  <a:lnTo>
                    <a:pt x="568" y="1202"/>
                  </a:lnTo>
                  <a:cubicBezTo>
                    <a:pt x="568" y="1168"/>
                    <a:pt x="568" y="1102"/>
                    <a:pt x="534" y="1035"/>
                  </a:cubicBezTo>
                  <a:lnTo>
                    <a:pt x="401" y="701"/>
                  </a:lnTo>
                  <a:lnTo>
                    <a:pt x="467" y="735"/>
                  </a:lnTo>
                  <a:cubicBezTo>
                    <a:pt x="485" y="741"/>
                    <a:pt x="503" y="743"/>
                    <a:pt x="520" y="743"/>
                  </a:cubicBezTo>
                  <a:cubicBezTo>
                    <a:pt x="601" y="743"/>
                    <a:pt x="674" y="684"/>
                    <a:pt x="701" y="601"/>
                  </a:cubicBezTo>
                  <a:close/>
                  <a:moveTo>
                    <a:pt x="701" y="1"/>
                  </a:moveTo>
                  <a:cubicBezTo>
                    <a:pt x="634" y="1"/>
                    <a:pt x="534" y="68"/>
                    <a:pt x="534" y="134"/>
                  </a:cubicBezTo>
                  <a:lnTo>
                    <a:pt x="434" y="401"/>
                  </a:lnTo>
                  <a:lnTo>
                    <a:pt x="267" y="368"/>
                  </a:lnTo>
                  <a:lnTo>
                    <a:pt x="134" y="334"/>
                  </a:lnTo>
                  <a:lnTo>
                    <a:pt x="67" y="401"/>
                  </a:lnTo>
                  <a:cubicBezTo>
                    <a:pt x="0" y="501"/>
                    <a:pt x="0" y="635"/>
                    <a:pt x="67" y="735"/>
                  </a:cubicBezTo>
                  <a:lnTo>
                    <a:pt x="267" y="1202"/>
                  </a:lnTo>
                  <a:lnTo>
                    <a:pt x="201" y="1669"/>
                  </a:lnTo>
                  <a:cubicBezTo>
                    <a:pt x="201" y="1802"/>
                    <a:pt x="234" y="1902"/>
                    <a:pt x="334" y="1969"/>
                  </a:cubicBezTo>
                  <a:lnTo>
                    <a:pt x="434" y="2036"/>
                  </a:lnTo>
                  <a:lnTo>
                    <a:pt x="668" y="1936"/>
                  </a:lnTo>
                  <a:lnTo>
                    <a:pt x="868" y="2269"/>
                  </a:lnTo>
                  <a:cubicBezTo>
                    <a:pt x="901" y="2303"/>
                    <a:pt x="968" y="2369"/>
                    <a:pt x="1035" y="2369"/>
                  </a:cubicBezTo>
                  <a:cubicBezTo>
                    <a:pt x="1068" y="2369"/>
                    <a:pt x="1068" y="2369"/>
                    <a:pt x="1101" y="2336"/>
                  </a:cubicBezTo>
                  <a:cubicBezTo>
                    <a:pt x="1201" y="2303"/>
                    <a:pt x="1268" y="2202"/>
                    <a:pt x="1235" y="2102"/>
                  </a:cubicBezTo>
                  <a:lnTo>
                    <a:pt x="1201" y="1569"/>
                  </a:lnTo>
                  <a:lnTo>
                    <a:pt x="1368" y="1369"/>
                  </a:lnTo>
                  <a:cubicBezTo>
                    <a:pt x="1401" y="1335"/>
                    <a:pt x="1435" y="1268"/>
                    <a:pt x="1435" y="1202"/>
                  </a:cubicBezTo>
                  <a:cubicBezTo>
                    <a:pt x="1435" y="1102"/>
                    <a:pt x="1368" y="1035"/>
                    <a:pt x="1335" y="968"/>
                  </a:cubicBezTo>
                  <a:lnTo>
                    <a:pt x="1068" y="735"/>
                  </a:lnTo>
                  <a:lnTo>
                    <a:pt x="934" y="201"/>
                  </a:lnTo>
                  <a:cubicBezTo>
                    <a:pt x="901" y="101"/>
                    <a:pt x="834" y="1"/>
                    <a:pt x="7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8196138" y="2979649"/>
              <a:ext cx="87513" cy="73132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72" y="1"/>
                  </a:moveTo>
                  <a:cubicBezTo>
                    <a:pt x="22" y="1"/>
                    <a:pt x="1" y="91"/>
                    <a:pt x="30" y="207"/>
                  </a:cubicBezTo>
                  <a:cubicBezTo>
                    <a:pt x="63" y="307"/>
                    <a:pt x="97" y="407"/>
                    <a:pt x="163" y="507"/>
                  </a:cubicBezTo>
                  <a:cubicBezTo>
                    <a:pt x="197" y="541"/>
                    <a:pt x="230" y="574"/>
                    <a:pt x="263" y="574"/>
                  </a:cubicBezTo>
                  <a:lnTo>
                    <a:pt x="1498" y="1308"/>
                  </a:lnTo>
                  <a:cubicBezTo>
                    <a:pt x="1512" y="1322"/>
                    <a:pt x="1525" y="1329"/>
                    <a:pt x="1536" y="1329"/>
                  </a:cubicBezTo>
                  <a:cubicBezTo>
                    <a:pt x="1576" y="1329"/>
                    <a:pt x="1591" y="1239"/>
                    <a:pt x="1564" y="1108"/>
                  </a:cubicBezTo>
                  <a:cubicBezTo>
                    <a:pt x="1531" y="974"/>
                    <a:pt x="1464" y="841"/>
                    <a:pt x="1331" y="741"/>
                  </a:cubicBezTo>
                  <a:lnTo>
                    <a:pt x="97" y="7"/>
                  </a:lnTo>
                  <a:cubicBezTo>
                    <a:pt x="88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8196138" y="3032915"/>
              <a:ext cx="87678" cy="74177"/>
            </a:xfrm>
            <a:custGeom>
              <a:avLst/>
              <a:gdLst/>
              <a:ahLst/>
              <a:cxnLst/>
              <a:rect l="l" t="t" r="r" b="b"/>
              <a:pathLst>
                <a:path w="1594" h="1348" extrusionOk="0">
                  <a:moveTo>
                    <a:pt x="73" y="0"/>
                  </a:moveTo>
                  <a:cubicBezTo>
                    <a:pt x="22" y="0"/>
                    <a:pt x="1" y="95"/>
                    <a:pt x="30" y="240"/>
                  </a:cubicBezTo>
                  <a:cubicBezTo>
                    <a:pt x="63" y="340"/>
                    <a:pt x="97" y="440"/>
                    <a:pt x="163" y="507"/>
                  </a:cubicBezTo>
                  <a:cubicBezTo>
                    <a:pt x="197" y="540"/>
                    <a:pt x="230" y="574"/>
                    <a:pt x="263" y="607"/>
                  </a:cubicBezTo>
                  <a:lnTo>
                    <a:pt x="1498" y="1341"/>
                  </a:lnTo>
                  <a:cubicBezTo>
                    <a:pt x="1506" y="1345"/>
                    <a:pt x="1514" y="1347"/>
                    <a:pt x="1522" y="1347"/>
                  </a:cubicBezTo>
                  <a:cubicBezTo>
                    <a:pt x="1572" y="1347"/>
                    <a:pt x="1593" y="1252"/>
                    <a:pt x="1564" y="1107"/>
                  </a:cubicBezTo>
                  <a:cubicBezTo>
                    <a:pt x="1531" y="974"/>
                    <a:pt x="1464" y="840"/>
                    <a:pt x="1331" y="740"/>
                  </a:cubicBezTo>
                  <a:lnTo>
                    <a:pt x="97" y="6"/>
                  </a:lnTo>
                  <a:cubicBezTo>
                    <a:pt x="88" y="2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8196303" y="3087170"/>
              <a:ext cx="87513" cy="73132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56" y="0"/>
                  </a:moveTo>
                  <a:cubicBezTo>
                    <a:pt x="16" y="0"/>
                    <a:pt x="1" y="90"/>
                    <a:pt x="27" y="221"/>
                  </a:cubicBezTo>
                  <a:cubicBezTo>
                    <a:pt x="60" y="321"/>
                    <a:pt x="94" y="421"/>
                    <a:pt x="160" y="522"/>
                  </a:cubicBezTo>
                  <a:cubicBezTo>
                    <a:pt x="194" y="522"/>
                    <a:pt x="227" y="555"/>
                    <a:pt x="260" y="588"/>
                  </a:cubicBezTo>
                  <a:lnTo>
                    <a:pt x="1495" y="1322"/>
                  </a:lnTo>
                  <a:cubicBezTo>
                    <a:pt x="1503" y="1326"/>
                    <a:pt x="1512" y="1329"/>
                    <a:pt x="1519" y="1329"/>
                  </a:cubicBezTo>
                  <a:cubicBezTo>
                    <a:pt x="1569" y="1329"/>
                    <a:pt x="1590" y="1238"/>
                    <a:pt x="1561" y="1122"/>
                  </a:cubicBezTo>
                  <a:cubicBezTo>
                    <a:pt x="1528" y="955"/>
                    <a:pt x="1461" y="855"/>
                    <a:pt x="1328" y="755"/>
                  </a:cubicBezTo>
                  <a:lnTo>
                    <a:pt x="94" y="21"/>
                  </a:lnTo>
                  <a:cubicBezTo>
                    <a:pt x="79" y="7"/>
                    <a:pt x="67" y="0"/>
                    <a:pt x="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930;p56">
            <a:extLst>
              <a:ext uri="{FF2B5EF4-FFF2-40B4-BE49-F238E27FC236}">
                <a16:creationId xmlns:a16="http://schemas.microsoft.com/office/drawing/2014/main" id="{5894BF0E-8522-41DF-8293-7090AE94C186}"/>
              </a:ext>
            </a:extLst>
          </p:cNvPr>
          <p:cNvSpPr/>
          <p:nvPr/>
        </p:nvSpPr>
        <p:spPr>
          <a:xfrm rot="3590046">
            <a:off x="599657" y="2287750"/>
            <a:ext cx="3443366" cy="294146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51;p44">
            <a:extLst>
              <a:ext uri="{FF2B5EF4-FFF2-40B4-BE49-F238E27FC236}">
                <a16:creationId xmlns:a16="http://schemas.microsoft.com/office/drawing/2014/main" id="{5E2548A8-D2F3-4C76-B745-5D7FE439F4E3}"/>
              </a:ext>
            </a:extLst>
          </p:cNvPr>
          <p:cNvSpPr txBox="1">
            <a:spLocks/>
          </p:cNvSpPr>
          <p:nvPr/>
        </p:nvSpPr>
        <p:spPr>
          <a:xfrm flipH="1">
            <a:off x="1430550" y="4187932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255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7000" b="0" i="0" u="none" strike="noStrike" cap="none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en-GB" dirty="0"/>
              <a:t>0</a:t>
            </a:r>
            <a:r>
              <a:rPr lang="hu-HU" dirty="0"/>
              <a:t>7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err="1"/>
              <a:t>Elemzésre</a:t>
            </a:r>
            <a:r>
              <a:rPr lang="en-GB" dirty="0"/>
              <a:t> </a:t>
            </a:r>
            <a:r>
              <a:rPr lang="en-GB" dirty="0" err="1"/>
              <a:t>alkalmas</a:t>
            </a:r>
            <a:r>
              <a:rPr lang="en-GB" dirty="0"/>
              <a:t> </a:t>
            </a:r>
            <a:r>
              <a:rPr lang="en-GB" dirty="0" err="1"/>
              <a:t>mutató</a:t>
            </a:r>
            <a:r>
              <a:rPr lang="hu-HU" dirty="0"/>
              <a:t>k,</a:t>
            </a:r>
            <a:r>
              <a:rPr lang="en-GB" dirty="0"/>
              <a:t> </a:t>
            </a:r>
            <a:br>
              <a:rPr lang="en-GB" dirty="0"/>
            </a:br>
            <a:r>
              <a:rPr lang="hu-HU" dirty="0"/>
              <a:t>Ö</a:t>
            </a:r>
            <a:r>
              <a:rPr lang="en-GB" dirty="0" err="1"/>
              <a:t>sszevetett</a:t>
            </a:r>
            <a:r>
              <a:rPr lang="en-GB" dirty="0"/>
              <a:t> </a:t>
            </a:r>
            <a:r>
              <a:rPr lang="en-GB" dirty="0" err="1"/>
              <a:t>adatok</a:t>
            </a:r>
            <a:endParaRPr lang="en-GB" dirty="0"/>
          </a:p>
        </p:txBody>
      </p:sp>
      <p:grpSp>
        <p:nvGrpSpPr>
          <p:cNvPr id="1938" name="Google Shape;1938;p57"/>
          <p:cNvGrpSpPr/>
          <p:nvPr/>
        </p:nvGrpSpPr>
        <p:grpSpPr>
          <a:xfrm flipH="1">
            <a:off x="6100829" y="1778012"/>
            <a:ext cx="1883861" cy="2874088"/>
            <a:chOff x="4572029" y="1613481"/>
            <a:chExt cx="1740448" cy="2655292"/>
          </a:xfrm>
        </p:grpSpPr>
        <p:sp>
          <p:nvSpPr>
            <p:cNvPr id="1939" name="Google Shape;1939;p57"/>
            <p:cNvSpPr/>
            <p:nvPr/>
          </p:nvSpPr>
          <p:spPr>
            <a:xfrm>
              <a:off x="4817268" y="3594947"/>
              <a:ext cx="1167111" cy="673825"/>
            </a:xfrm>
            <a:custGeom>
              <a:avLst/>
              <a:gdLst/>
              <a:ahLst/>
              <a:cxnLst/>
              <a:rect l="l" t="t" r="r" b="b"/>
              <a:pathLst>
                <a:path w="68583" h="39596" extrusionOk="0">
                  <a:moveTo>
                    <a:pt x="34291" y="1"/>
                  </a:moveTo>
                  <a:cubicBezTo>
                    <a:pt x="15344" y="1"/>
                    <a:pt x="0" y="8874"/>
                    <a:pt x="0" y="19781"/>
                  </a:cubicBezTo>
                  <a:cubicBezTo>
                    <a:pt x="0" y="30723"/>
                    <a:pt x="15344" y="39596"/>
                    <a:pt x="34291" y="39596"/>
                  </a:cubicBezTo>
                  <a:cubicBezTo>
                    <a:pt x="53238" y="39596"/>
                    <a:pt x="68582" y="30723"/>
                    <a:pt x="68582" y="19781"/>
                  </a:cubicBezTo>
                  <a:cubicBezTo>
                    <a:pt x="68582" y="8874"/>
                    <a:pt x="53238" y="1"/>
                    <a:pt x="342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7"/>
            <p:cNvSpPr/>
            <p:nvPr/>
          </p:nvSpPr>
          <p:spPr>
            <a:xfrm>
              <a:off x="4781497" y="3342493"/>
              <a:ext cx="350254" cy="560148"/>
            </a:xfrm>
            <a:custGeom>
              <a:avLst/>
              <a:gdLst/>
              <a:ahLst/>
              <a:cxnLst/>
              <a:rect l="l" t="t" r="r" b="b"/>
              <a:pathLst>
                <a:path w="20582" h="32916" extrusionOk="0">
                  <a:moveTo>
                    <a:pt x="4841" y="0"/>
                  </a:moveTo>
                  <a:cubicBezTo>
                    <a:pt x="4493" y="0"/>
                    <a:pt x="4147" y="40"/>
                    <a:pt x="3803" y="125"/>
                  </a:cubicBezTo>
                  <a:cubicBezTo>
                    <a:pt x="34" y="1059"/>
                    <a:pt x="1" y="5896"/>
                    <a:pt x="4170" y="9465"/>
                  </a:cubicBezTo>
                  <a:cubicBezTo>
                    <a:pt x="8340" y="13068"/>
                    <a:pt x="14678" y="17638"/>
                    <a:pt x="16145" y="23308"/>
                  </a:cubicBezTo>
                  <a:lnTo>
                    <a:pt x="19815" y="32915"/>
                  </a:lnTo>
                  <a:lnTo>
                    <a:pt x="20282" y="24543"/>
                  </a:lnTo>
                  <a:cubicBezTo>
                    <a:pt x="20582" y="21140"/>
                    <a:pt x="18547" y="13735"/>
                    <a:pt x="15412" y="9031"/>
                  </a:cubicBezTo>
                  <a:cubicBezTo>
                    <a:pt x="12541" y="4726"/>
                    <a:pt x="8608" y="0"/>
                    <a:pt x="484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7"/>
            <p:cNvSpPr/>
            <p:nvPr/>
          </p:nvSpPr>
          <p:spPr>
            <a:xfrm>
              <a:off x="4855864" y="3391843"/>
              <a:ext cx="270782" cy="430747"/>
            </a:xfrm>
            <a:custGeom>
              <a:avLst/>
              <a:gdLst/>
              <a:ahLst/>
              <a:cxnLst/>
              <a:rect l="l" t="t" r="r" b="b"/>
              <a:pathLst>
                <a:path w="15912" h="25312" extrusionOk="0">
                  <a:moveTo>
                    <a:pt x="289" y="1"/>
                  </a:moveTo>
                  <a:cubicBezTo>
                    <a:pt x="187" y="1"/>
                    <a:pt x="92" y="63"/>
                    <a:pt x="67" y="160"/>
                  </a:cubicBezTo>
                  <a:cubicBezTo>
                    <a:pt x="0" y="261"/>
                    <a:pt x="67" y="427"/>
                    <a:pt x="167" y="494"/>
                  </a:cubicBezTo>
                  <a:cubicBezTo>
                    <a:pt x="5604" y="3063"/>
                    <a:pt x="14144" y="13303"/>
                    <a:pt x="15411" y="25078"/>
                  </a:cubicBezTo>
                  <a:cubicBezTo>
                    <a:pt x="15411" y="25178"/>
                    <a:pt x="15511" y="25278"/>
                    <a:pt x="15612" y="25312"/>
                  </a:cubicBezTo>
                  <a:lnTo>
                    <a:pt x="15678" y="25312"/>
                  </a:lnTo>
                  <a:cubicBezTo>
                    <a:pt x="15812" y="25312"/>
                    <a:pt x="15912" y="25178"/>
                    <a:pt x="15912" y="25045"/>
                  </a:cubicBezTo>
                  <a:cubicBezTo>
                    <a:pt x="14644" y="13070"/>
                    <a:pt x="5938" y="2662"/>
                    <a:pt x="401" y="27"/>
                  </a:cubicBezTo>
                  <a:cubicBezTo>
                    <a:pt x="365" y="9"/>
                    <a:pt x="327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7"/>
            <p:cNvSpPr/>
            <p:nvPr/>
          </p:nvSpPr>
          <p:spPr>
            <a:xfrm>
              <a:off x="4791061" y="3582507"/>
              <a:ext cx="322533" cy="353045"/>
            </a:xfrm>
            <a:custGeom>
              <a:avLst/>
              <a:gdLst/>
              <a:ahLst/>
              <a:cxnLst/>
              <a:rect l="l" t="t" r="r" b="b"/>
              <a:pathLst>
                <a:path w="18953" h="20746" extrusionOk="0">
                  <a:moveTo>
                    <a:pt x="4161" y="0"/>
                  </a:moveTo>
                  <a:cubicBezTo>
                    <a:pt x="1365" y="0"/>
                    <a:pt x="1" y="1823"/>
                    <a:pt x="1006" y="4134"/>
                  </a:cubicBezTo>
                  <a:cubicBezTo>
                    <a:pt x="2040" y="6469"/>
                    <a:pt x="8512" y="8370"/>
                    <a:pt x="12548" y="12273"/>
                  </a:cubicBezTo>
                  <a:cubicBezTo>
                    <a:pt x="15884" y="15475"/>
                    <a:pt x="17451" y="18811"/>
                    <a:pt x="17818" y="20746"/>
                  </a:cubicBezTo>
                  <a:lnTo>
                    <a:pt x="18953" y="17210"/>
                  </a:lnTo>
                  <a:cubicBezTo>
                    <a:pt x="18519" y="8304"/>
                    <a:pt x="11948" y="1732"/>
                    <a:pt x="6277" y="298"/>
                  </a:cubicBezTo>
                  <a:cubicBezTo>
                    <a:pt x="5505" y="94"/>
                    <a:pt x="4796" y="0"/>
                    <a:pt x="41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7"/>
            <p:cNvSpPr/>
            <p:nvPr/>
          </p:nvSpPr>
          <p:spPr>
            <a:xfrm>
              <a:off x="4851881" y="3617291"/>
              <a:ext cx="265116" cy="285349"/>
            </a:xfrm>
            <a:custGeom>
              <a:avLst/>
              <a:gdLst/>
              <a:ahLst/>
              <a:cxnLst/>
              <a:rect l="l" t="t" r="r" b="b"/>
              <a:pathLst>
                <a:path w="15579" h="16768" extrusionOk="0">
                  <a:moveTo>
                    <a:pt x="248" y="1"/>
                  </a:moveTo>
                  <a:cubicBezTo>
                    <a:pt x="147" y="1"/>
                    <a:pt x="60" y="84"/>
                    <a:pt x="34" y="189"/>
                  </a:cubicBezTo>
                  <a:cubicBezTo>
                    <a:pt x="1" y="322"/>
                    <a:pt x="101" y="456"/>
                    <a:pt x="234" y="489"/>
                  </a:cubicBezTo>
                  <a:cubicBezTo>
                    <a:pt x="3704" y="1256"/>
                    <a:pt x="12376" y="6360"/>
                    <a:pt x="15045" y="16600"/>
                  </a:cubicBezTo>
                  <a:cubicBezTo>
                    <a:pt x="15078" y="16700"/>
                    <a:pt x="15145" y="16767"/>
                    <a:pt x="15245" y="16767"/>
                  </a:cubicBezTo>
                  <a:lnTo>
                    <a:pt x="15345" y="16767"/>
                  </a:lnTo>
                  <a:cubicBezTo>
                    <a:pt x="15479" y="16734"/>
                    <a:pt x="15579" y="16600"/>
                    <a:pt x="15545" y="16467"/>
                  </a:cubicBezTo>
                  <a:cubicBezTo>
                    <a:pt x="12810" y="6026"/>
                    <a:pt x="4171" y="856"/>
                    <a:pt x="334" y="22"/>
                  </a:cubicBezTo>
                  <a:cubicBezTo>
                    <a:pt x="305" y="7"/>
                    <a:pt x="27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7"/>
            <p:cNvSpPr/>
            <p:nvPr/>
          </p:nvSpPr>
          <p:spPr>
            <a:xfrm>
              <a:off x="4979036" y="1787382"/>
              <a:ext cx="163504" cy="202253"/>
            </a:xfrm>
            <a:custGeom>
              <a:avLst/>
              <a:gdLst/>
              <a:ahLst/>
              <a:cxnLst/>
              <a:rect l="l" t="t" r="r" b="b"/>
              <a:pathLst>
                <a:path w="9608" h="11885" extrusionOk="0">
                  <a:moveTo>
                    <a:pt x="9578" y="2293"/>
                  </a:moveTo>
                  <a:lnTo>
                    <a:pt x="9608" y="2311"/>
                  </a:lnTo>
                  <a:cubicBezTo>
                    <a:pt x="9600" y="2303"/>
                    <a:pt x="9590" y="2297"/>
                    <a:pt x="9578" y="2293"/>
                  </a:cubicBezTo>
                  <a:close/>
                  <a:moveTo>
                    <a:pt x="6556" y="1"/>
                  </a:moveTo>
                  <a:cubicBezTo>
                    <a:pt x="6428" y="1"/>
                    <a:pt x="6327" y="65"/>
                    <a:pt x="6272" y="176"/>
                  </a:cubicBezTo>
                  <a:lnTo>
                    <a:pt x="5672" y="1310"/>
                  </a:lnTo>
                  <a:cubicBezTo>
                    <a:pt x="5638" y="1377"/>
                    <a:pt x="5572" y="1410"/>
                    <a:pt x="5538" y="1477"/>
                  </a:cubicBezTo>
                  <a:cubicBezTo>
                    <a:pt x="5505" y="1477"/>
                    <a:pt x="5471" y="1510"/>
                    <a:pt x="5438" y="1544"/>
                  </a:cubicBezTo>
                  <a:lnTo>
                    <a:pt x="5605" y="2177"/>
                  </a:lnTo>
                  <a:cubicBezTo>
                    <a:pt x="5632" y="2260"/>
                    <a:pt x="5750" y="2320"/>
                    <a:pt x="5847" y="2320"/>
                  </a:cubicBezTo>
                  <a:cubicBezTo>
                    <a:pt x="5868" y="2320"/>
                    <a:pt x="5887" y="2317"/>
                    <a:pt x="5905" y="2311"/>
                  </a:cubicBezTo>
                  <a:cubicBezTo>
                    <a:pt x="6039" y="2244"/>
                    <a:pt x="6172" y="2211"/>
                    <a:pt x="6339" y="2177"/>
                  </a:cubicBezTo>
                  <a:cubicBezTo>
                    <a:pt x="6405" y="2144"/>
                    <a:pt x="6472" y="2111"/>
                    <a:pt x="6572" y="2044"/>
                  </a:cubicBezTo>
                  <a:cubicBezTo>
                    <a:pt x="6606" y="2011"/>
                    <a:pt x="6672" y="1944"/>
                    <a:pt x="6706" y="1911"/>
                  </a:cubicBezTo>
                  <a:lnTo>
                    <a:pt x="7306" y="743"/>
                  </a:lnTo>
                  <a:cubicBezTo>
                    <a:pt x="7361" y="633"/>
                    <a:pt x="7462" y="568"/>
                    <a:pt x="7590" y="568"/>
                  </a:cubicBezTo>
                  <a:cubicBezTo>
                    <a:pt x="7617" y="568"/>
                    <a:pt x="7644" y="571"/>
                    <a:pt x="7673" y="576"/>
                  </a:cubicBezTo>
                  <a:lnTo>
                    <a:pt x="8307" y="710"/>
                  </a:lnTo>
                  <a:lnTo>
                    <a:pt x="8374" y="710"/>
                  </a:lnTo>
                  <a:lnTo>
                    <a:pt x="7306" y="176"/>
                  </a:lnTo>
                  <a:cubicBezTo>
                    <a:pt x="7306" y="143"/>
                    <a:pt x="7273" y="143"/>
                    <a:pt x="7239" y="143"/>
                  </a:cubicBezTo>
                  <a:lnTo>
                    <a:pt x="6639" y="9"/>
                  </a:lnTo>
                  <a:cubicBezTo>
                    <a:pt x="6610" y="3"/>
                    <a:pt x="6583" y="1"/>
                    <a:pt x="6556" y="1"/>
                  </a:cubicBezTo>
                  <a:close/>
                  <a:moveTo>
                    <a:pt x="8540" y="1685"/>
                  </a:moveTo>
                  <a:cubicBezTo>
                    <a:pt x="8507" y="1685"/>
                    <a:pt x="8474" y="1694"/>
                    <a:pt x="8440" y="1710"/>
                  </a:cubicBezTo>
                  <a:lnTo>
                    <a:pt x="8073" y="1944"/>
                  </a:lnTo>
                  <a:lnTo>
                    <a:pt x="8007" y="2177"/>
                  </a:lnTo>
                  <a:cubicBezTo>
                    <a:pt x="7973" y="2311"/>
                    <a:pt x="8007" y="2478"/>
                    <a:pt x="8107" y="2578"/>
                  </a:cubicBezTo>
                  <a:cubicBezTo>
                    <a:pt x="8173" y="2644"/>
                    <a:pt x="8207" y="2711"/>
                    <a:pt x="8273" y="2778"/>
                  </a:cubicBezTo>
                  <a:cubicBezTo>
                    <a:pt x="8318" y="2867"/>
                    <a:pt x="8407" y="2911"/>
                    <a:pt x="8491" y="2911"/>
                  </a:cubicBezTo>
                  <a:cubicBezTo>
                    <a:pt x="8533" y="2911"/>
                    <a:pt x="8574" y="2900"/>
                    <a:pt x="8607" y="2878"/>
                  </a:cubicBezTo>
                  <a:lnTo>
                    <a:pt x="9441" y="2311"/>
                  </a:lnTo>
                  <a:cubicBezTo>
                    <a:pt x="9474" y="2294"/>
                    <a:pt x="9508" y="2286"/>
                    <a:pt x="9537" y="2286"/>
                  </a:cubicBezTo>
                  <a:cubicBezTo>
                    <a:pt x="9552" y="2286"/>
                    <a:pt x="9566" y="2288"/>
                    <a:pt x="9578" y="2293"/>
                  </a:cubicBezTo>
                  <a:lnTo>
                    <a:pt x="9578" y="2293"/>
                  </a:lnTo>
                  <a:lnTo>
                    <a:pt x="8640" y="1710"/>
                  </a:lnTo>
                  <a:cubicBezTo>
                    <a:pt x="8607" y="1694"/>
                    <a:pt x="8574" y="1685"/>
                    <a:pt x="8540" y="1685"/>
                  </a:cubicBezTo>
                  <a:close/>
                  <a:moveTo>
                    <a:pt x="6267" y="3843"/>
                  </a:moveTo>
                  <a:cubicBezTo>
                    <a:pt x="6246" y="3843"/>
                    <a:pt x="6226" y="3844"/>
                    <a:pt x="6205" y="3845"/>
                  </a:cubicBezTo>
                  <a:cubicBezTo>
                    <a:pt x="6239" y="3979"/>
                    <a:pt x="6272" y="4112"/>
                    <a:pt x="6305" y="4279"/>
                  </a:cubicBezTo>
                  <a:cubicBezTo>
                    <a:pt x="6506" y="5380"/>
                    <a:pt x="5805" y="6914"/>
                    <a:pt x="4771" y="7715"/>
                  </a:cubicBezTo>
                  <a:cubicBezTo>
                    <a:pt x="4437" y="7982"/>
                    <a:pt x="4070" y="8182"/>
                    <a:pt x="3670" y="8215"/>
                  </a:cubicBezTo>
                  <a:cubicBezTo>
                    <a:pt x="3847" y="8603"/>
                    <a:pt x="4172" y="8805"/>
                    <a:pt x="4574" y="8805"/>
                  </a:cubicBezTo>
                  <a:cubicBezTo>
                    <a:pt x="4931" y="8805"/>
                    <a:pt x="5347" y="8645"/>
                    <a:pt x="5772" y="8315"/>
                  </a:cubicBezTo>
                  <a:cubicBezTo>
                    <a:pt x="6839" y="7515"/>
                    <a:pt x="7506" y="5947"/>
                    <a:pt x="7306" y="4846"/>
                  </a:cubicBezTo>
                  <a:cubicBezTo>
                    <a:pt x="7306" y="4267"/>
                    <a:pt x="6810" y="3843"/>
                    <a:pt x="6267" y="3843"/>
                  </a:cubicBezTo>
                  <a:close/>
                  <a:moveTo>
                    <a:pt x="4237" y="743"/>
                  </a:moveTo>
                  <a:cubicBezTo>
                    <a:pt x="4204" y="743"/>
                    <a:pt x="4171" y="776"/>
                    <a:pt x="4137" y="810"/>
                  </a:cubicBezTo>
                  <a:lnTo>
                    <a:pt x="3170" y="1544"/>
                  </a:lnTo>
                  <a:cubicBezTo>
                    <a:pt x="3170" y="1544"/>
                    <a:pt x="3136" y="1577"/>
                    <a:pt x="3136" y="1577"/>
                  </a:cubicBezTo>
                  <a:lnTo>
                    <a:pt x="3103" y="1610"/>
                  </a:lnTo>
                  <a:cubicBezTo>
                    <a:pt x="3070" y="1644"/>
                    <a:pt x="3036" y="1710"/>
                    <a:pt x="3036" y="1777"/>
                  </a:cubicBezTo>
                  <a:lnTo>
                    <a:pt x="3036" y="1810"/>
                  </a:lnTo>
                  <a:cubicBezTo>
                    <a:pt x="3003" y="1844"/>
                    <a:pt x="3003" y="1911"/>
                    <a:pt x="3003" y="1944"/>
                  </a:cubicBezTo>
                  <a:lnTo>
                    <a:pt x="3070" y="2878"/>
                  </a:lnTo>
                  <a:cubicBezTo>
                    <a:pt x="3070" y="3045"/>
                    <a:pt x="3003" y="3178"/>
                    <a:pt x="2903" y="3312"/>
                  </a:cubicBezTo>
                  <a:cubicBezTo>
                    <a:pt x="2736" y="3512"/>
                    <a:pt x="2603" y="3712"/>
                    <a:pt x="2469" y="3912"/>
                  </a:cubicBezTo>
                  <a:cubicBezTo>
                    <a:pt x="2403" y="3979"/>
                    <a:pt x="2336" y="4045"/>
                    <a:pt x="2236" y="4079"/>
                  </a:cubicBezTo>
                  <a:lnTo>
                    <a:pt x="2069" y="4079"/>
                  </a:lnTo>
                  <a:lnTo>
                    <a:pt x="1402" y="4045"/>
                  </a:lnTo>
                  <a:lnTo>
                    <a:pt x="1235" y="4045"/>
                  </a:lnTo>
                  <a:cubicBezTo>
                    <a:pt x="1202" y="4079"/>
                    <a:pt x="1168" y="4079"/>
                    <a:pt x="1168" y="4112"/>
                  </a:cubicBezTo>
                  <a:cubicBezTo>
                    <a:pt x="1102" y="4145"/>
                    <a:pt x="1068" y="4179"/>
                    <a:pt x="1068" y="4246"/>
                  </a:cubicBezTo>
                  <a:lnTo>
                    <a:pt x="501" y="5580"/>
                  </a:lnTo>
                  <a:cubicBezTo>
                    <a:pt x="435" y="5680"/>
                    <a:pt x="468" y="5813"/>
                    <a:pt x="568" y="5880"/>
                  </a:cubicBezTo>
                  <a:lnTo>
                    <a:pt x="1268" y="6314"/>
                  </a:lnTo>
                  <a:cubicBezTo>
                    <a:pt x="1302" y="6347"/>
                    <a:pt x="1302" y="6414"/>
                    <a:pt x="1268" y="6481"/>
                  </a:cubicBezTo>
                  <a:cubicBezTo>
                    <a:pt x="1235" y="6681"/>
                    <a:pt x="1202" y="6881"/>
                    <a:pt x="1168" y="7081"/>
                  </a:cubicBezTo>
                  <a:cubicBezTo>
                    <a:pt x="1135" y="7248"/>
                    <a:pt x="1068" y="7381"/>
                    <a:pt x="968" y="7515"/>
                  </a:cubicBezTo>
                  <a:lnTo>
                    <a:pt x="134" y="8282"/>
                  </a:lnTo>
                  <a:lnTo>
                    <a:pt x="101" y="8315"/>
                  </a:lnTo>
                  <a:cubicBezTo>
                    <a:pt x="68" y="8349"/>
                    <a:pt x="68" y="8349"/>
                    <a:pt x="68" y="8382"/>
                  </a:cubicBezTo>
                  <a:cubicBezTo>
                    <a:pt x="1" y="8482"/>
                    <a:pt x="1" y="8582"/>
                    <a:pt x="1" y="8682"/>
                  </a:cubicBezTo>
                  <a:lnTo>
                    <a:pt x="168" y="9649"/>
                  </a:lnTo>
                  <a:cubicBezTo>
                    <a:pt x="168" y="9683"/>
                    <a:pt x="168" y="9750"/>
                    <a:pt x="234" y="9750"/>
                  </a:cubicBezTo>
                  <a:lnTo>
                    <a:pt x="1235" y="10350"/>
                  </a:lnTo>
                  <a:cubicBezTo>
                    <a:pt x="1202" y="10317"/>
                    <a:pt x="1168" y="10283"/>
                    <a:pt x="1168" y="10217"/>
                  </a:cubicBezTo>
                  <a:lnTo>
                    <a:pt x="1002" y="9283"/>
                  </a:lnTo>
                  <a:cubicBezTo>
                    <a:pt x="968" y="9149"/>
                    <a:pt x="1002" y="8982"/>
                    <a:pt x="1135" y="8882"/>
                  </a:cubicBezTo>
                  <a:lnTo>
                    <a:pt x="1969" y="8115"/>
                  </a:lnTo>
                  <a:cubicBezTo>
                    <a:pt x="2069" y="7982"/>
                    <a:pt x="2136" y="7848"/>
                    <a:pt x="2169" y="7681"/>
                  </a:cubicBezTo>
                  <a:cubicBezTo>
                    <a:pt x="2202" y="7481"/>
                    <a:pt x="2236" y="7281"/>
                    <a:pt x="2269" y="7081"/>
                  </a:cubicBezTo>
                  <a:cubicBezTo>
                    <a:pt x="2303" y="6914"/>
                    <a:pt x="2236" y="6781"/>
                    <a:pt x="2102" y="6714"/>
                  </a:cubicBezTo>
                  <a:lnTo>
                    <a:pt x="1602" y="6514"/>
                  </a:lnTo>
                  <a:cubicBezTo>
                    <a:pt x="1469" y="6447"/>
                    <a:pt x="1435" y="6314"/>
                    <a:pt x="1469" y="6180"/>
                  </a:cubicBezTo>
                  <a:lnTo>
                    <a:pt x="2069" y="4879"/>
                  </a:lnTo>
                  <a:cubicBezTo>
                    <a:pt x="2069" y="4813"/>
                    <a:pt x="2102" y="4779"/>
                    <a:pt x="2169" y="4746"/>
                  </a:cubicBezTo>
                  <a:cubicBezTo>
                    <a:pt x="2236" y="4679"/>
                    <a:pt x="2336" y="4646"/>
                    <a:pt x="2403" y="4646"/>
                  </a:cubicBezTo>
                  <a:lnTo>
                    <a:pt x="3036" y="4679"/>
                  </a:lnTo>
                  <a:cubicBezTo>
                    <a:pt x="3103" y="4679"/>
                    <a:pt x="3170" y="4679"/>
                    <a:pt x="3203" y="4646"/>
                  </a:cubicBezTo>
                  <a:cubicBezTo>
                    <a:pt x="3303" y="4613"/>
                    <a:pt x="3370" y="4546"/>
                    <a:pt x="3437" y="4479"/>
                  </a:cubicBezTo>
                  <a:cubicBezTo>
                    <a:pt x="3570" y="4279"/>
                    <a:pt x="3704" y="4079"/>
                    <a:pt x="3870" y="3879"/>
                  </a:cubicBezTo>
                  <a:cubicBezTo>
                    <a:pt x="3970" y="3779"/>
                    <a:pt x="4004" y="3612"/>
                    <a:pt x="4004" y="3445"/>
                  </a:cubicBezTo>
                  <a:lnTo>
                    <a:pt x="3970" y="2544"/>
                  </a:lnTo>
                  <a:cubicBezTo>
                    <a:pt x="3937" y="2478"/>
                    <a:pt x="3937" y="2444"/>
                    <a:pt x="3970" y="2378"/>
                  </a:cubicBezTo>
                  <a:cubicBezTo>
                    <a:pt x="4004" y="2277"/>
                    <a:pt x="4037" y="2211"/>
                    <a:pt x="4137" y="2144"/>
                  </a:cubicBezTo>
                  <a:lnTo>
                    <a:pt x="5071" y="1377"/>
                  </a:lnTo>
                  <a:cubicBezTo>
                    <a:pt x="5118" y="1353"/>
                    <a:pt x="5166" y="1330"/>
                    <a:pt x="5213" y="1330"/>
                  </a:cubicBezTo>
                  <a:cubicBezTo>
                    <a:pt x="5232" y="1330"/>
                    <a:pt x="5252" y="1334"/>
                    <a:pt x="5271" y="1343"/>
                  </a:cubicBezTo>
                  <a:lnTo>
                    <a:pt x="4337" y="743"/>
                  </a:lnTo>
                  <a:close/>
                  <a:moveTo>
                    <a:pt x="5043" y="10324"/>
                  </a:moveTo>
                  <a:cubicBezTo>
                    <a:pt x="5009" y="10324"/>
                    <a:pt x="4973" y="10332"/>
                    <a:pt x="4938" y="10350"/>
                  </a:cubicBezTo>
                  <a:cubicBezTo>
                    <a:pt x="4804" y="10383"/>
                    <a:pt x="4671" y="10450"/>
                    <a:pt x="4537" y="10483"/>
                  </a:cubicBezTo>
                  <a:cubicBezTo>
                    <a:pt x="4504" y="10483"/>
                    <a:pt x="4437" y="10517"/>
                    <a:pt x="4404" y="10517"/>
                  </a:cubicBezTo>
                  <a:lnTo>
                    <a:pt x="4437" y="10617"/>
                  </a:lnTo>
                  <a:cubicBezTo>
                    <a:pt x="4437" y="10650"/>
                    <a:pt x="4471" y="10717"/>
                    <a:pt x="4537" y="10717"/>
                  </a:cubicBezTo>
                  <a:lnTo>
                    <a:pt x="5538" y="11317"/>
                  </a:lnTo>
                  <a:cubicBezTo>
                    <a:pt x="5505" y="11284"/>
                    <a:pt x="5471" y="11251"/>
                    <a:pt x="5471" y="11217"/>
                  </a:cubicBezTo>
                  <a:lnTo>
                    <a:pt x="5238" y="10483"/>
                  </a:lnTo>
                  <a:cubicBezTo>
                    <a:pt x="5214" y="10386"/>
                    <a:pt x="5135" y="10324"/>
                    <a:pt x="5043" y="10324"/>
                  </a:cubicBezTo>
                  <a:close/>
                  <a:moveTo>
                    <a:pt x="2368" y="9716"/>
                  </a:moveTo>
                  <a:cubicBezTo>
                    <a:pt x="2325" y="9716"/>
                    <a:pt x="2280" y="9727"/>
                    <a:pt x="2236" y="9750"/>
                  </a:cubicBezTo>
                  <a:lnTo>
                    <a:pt x="1769" y="10083"/>
                  </a:lnTo>
                  <a:lnTo>
                    <a:pt x="1402" y="11050"/>
                  </a:lnTo>
                  <a:cubicBezTo>
                    <a:pt x="1369" y="11151"/>
                    <a:pt x="1402" y="11251"/>
                    <a:pt x="1502" y="11317"/>
                  </a:cubicBezTo>
                  <a:lnTo>
                    <a:pt x="2503" y="11884"/>
                  </a:lnTo>
                  <a:cubicBezTo>
                    <a:pt x="2403" y="11818"/>
                    <a:pt x="2369" y="11718"/>
                    <a:pt x="2436" y="11618"/>
                  </a:cubicBezTo>
                  <a:lnTo>
                    <a:pt x="2870" y="10450"/>
                  </a:lnTo>
                  <a:cubicBezTo>
                    <a:pt x="2903" y="10317"/>
                    <a:pt x="2870" y="10150"/>
                    <a:pt x="2770" y="10050"/>
                  </a:cubicBezTo>
                  <a:cubicBezTo>
                    <a:pt x="2703" y="9983"/>
                    <a:pt x="2636" y="9916"/>
                    <a:pt x="2603" y="9850"/>
                  </a:cubicBezTo>
                  <a:cubicBezTo>
                    <a:pt x="2536" y="9761"/>
                    <a:pt x="2454" y="9716"/>
                    <a:pt x="2368" y="9716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7"/>
            <p:cNvSpPr/>
            <p:nvPr/>
          </p:nvSpPr>
          <p:spPr>
            <a:xfrm>
              <a:off x="4979036" y="1787382"/>
              <a:ext cx="163504" cy="202253"/>
            </a:xfrm>
            <a:custGeom>
              <a:avLst/>
              <a:gdLst/>
              <a:ahLst/>
              <a:cxnLst/>
              <a:rect l="l" t="t" r="r" b="b"/>
              <a:pathLst>
                <a:path w="9608" h="11885" extrusionOk="0">
                  <a:moveTo>
                    <a:pt x="9578" y="2293"/>
                  </a:moveTo>
                  <a:lnTo>
                    <a:pt x="9608" y="2311"/>
                  </a:lnTo>
                  <a:cubicBezTo>
                    <a:pt x="9600" y="2303"/>
                    <a:pt x="9590" y="2297"/>
                    <a:pt x="9578" y="2293"/>
                  </a:cubicBezTo>
                  <a:close/>
                  <a:moveTo>
                    <a:pt x="6556" y="1"/>
                  </a:moveTo>
                  <a:cubicBezTo>
                    <a:pt x="6428" y="1"/>
                    <a:pt x="6327" y="65"/>
                    <a:pt x="6272" y="176"/>
                  </a:cubicBezTo>
                  <a:lnTo>
                    <a:pt x="5672" y="1310"/>
                  </a:lnTo>
                  <a:cubicBezTo>
                    <a:pt x="5638" y="1377"/>
                    <a:pt x="5572" y="1410"/>
                    <a:pt x="5538" y="1477"/>
                  </a:cubicBezTo>
                  <a:cubicBezTo>
                    <a:pt x="5505" y="1477"/>
                    <a:pt x="5471" y="1510"/>
                    <a:pt x="5438" y="1544"/>
                  </a:cubicBezTo>
                  <a:lnTo>
                    <a:pt x="5605" y="2177"/>
                  </a:lnTo>
                  <a:cubicBezTo>
                    <a:pt x="5632" y="2260"/>
                    <a:pt x="5750" y="2320"/>
                    <a:pt x="5847" y="2320"/>
                  </a:cubicBezTo>
                  <a:cubicBezTo>
                    <a:pt x="5868" y="2320"/>
                    <a:pt x="5887" y="2317"/>
                    <a:pt x="5905" y="2311"/>
                  </a:cubicBezTo>
                  <a:cubicBezTo>
                    <a:pt x="6039" y="2244"/>
                    <a:pt x="6172" y="2211"/>
                    <a:pt x="6339" y="2177"/>
                  </a:cubicBezTo>
                  <a:cubicBezTo>
                    <a:pt x="6405" y="2144"/>
                    <a:pt x="6472" y="2111"/>
                    <a:pt x="6572" y="2044"/>
                  </a:cubicBezTo>
                  <a:cubicBezTo>
                    <a:pt x="6606" y="2011"/>
                    <a:pt x="6672" y="1944"/>
                    <a:pt x="6706" y="1911"/>
                  </a:cubicBezTo>
                  <a:lnTo>
                    <a:pt x="7306" y="743"/>
                  </a:lnTo>
                  <a:cubicBezTo>
                    <a:pt x="7361" y="633"/>
                    <a:pt x="7462" y="568"/>
                    <a:pt x="7590" y="568"/>
                  </a:cubicBezTo>
                  <a:cubicBezTo>
                    <a:pt x="7617" y="568"/>
                    <a:pt x="7644" y="571"/>
                    <a:pt x="7673" y="576"/>
                  </a:cubicBezTo>
                  <a:lnTo>
                    <a:pt x="8307" y="710"/>
                  </a:lnTo>
                  <a:lnTo>
                    <a:pt x="8374" y="710"/>
                  </a:lnTo>
                  <a:lnTo>
                    <a:pt x="7306" y="176"/>
                  </a:lnTo>
                  <a:cubicBezTo>
                    <a:pt x="7306" y="143"/>
                    <a:pt x="7273" y="143"/>
                    <a:pt x="7239" y="143"/>
                  </a:cubicBezTo>
                  <a:lnTo>
                    <a:pt x="6639" y="9"/>
                  </a:lnTo>
                  <a:cubicBezTo>
                    <a:pt x="6610" y="3"/>
                    <a:pt x="6583" y="1"/>
                    <a:pt x="6556" y="1"/>
                  </a:cubicBezTo>
                  <a:close/>
                  <a:moveTo>
                    <a:pt x="8540" y="1685"/>
                  </a:moveTo>
                  <a:cubicBezTo>
                    <a:pt x="8507" y="1685"/>
                    <a:pt x="8474" y="1694"/>
                    <a:pt x="8440" y="1710"/>
                  </a:cubicBezTo>
                  <a:lnTo>
                    <a:pt x="8073" y="1944"/>
                  </a:lnTo>
                  <a:lnTo>
                    <a:pt x="8007" y="2177"/>
                  </a:lnTo>
                  <a:cubicBezTo>
                    <a:pt x="7973" y="2311"/>
                    <a:pt x="8007" y="2478"/>
                    <a:pt x="8107" y="2578"/>
                  </a:cubicBezTo>
                  <a:cubicBezTo>
                    <a:pt x="8173" y="2644"/>
                    <a:pt x="8207" y="2711"/>
                    <a:pt x="8273" y="2778"/>
                  </a:cubicBezTo>
                  <a:cubicBezTo>
                    <a:pt x="8318" y="2867"/>
                    <a:pt x="8407" y="2911"/>
                    <a:pt x="8491" y="2911"/>
                  </a:cubicBezTo>
                  <a:cubicBezTo>
                    <a:pt x="8533" y="2911"/>
                    <a:pt x="8574" y="2900"/>
                    <a:pt x="8607" y="2878"/>
                  </a:cubicBezTo>
                  <a:lnTo>
                    <a:pt x="9441" y="2311"/>
                  </a:lnTo>
                  <a:cubicBezTo>
                    <a:pt x="9474" y="2294"/>
                    <a:pt x="9508" y="2286"/>
                    <a:pt x="9537" y="2286"/>
                  </a:cubicBezTo>
                  <a:cubicBezTo>
                    <a:pt x="9552" y="2286"/>
                    <a:pt x="9566" y="2288"/>
                    <a:pt x="9578" y="2293"/>
                  </a:cubicBezTo>
                  <a:lnTo>
                    <a:pt x="9578" y="2293"/>
                  </a:lnTo>
                  <a:lnTo>
                    <a:pt x="8640" y="1710"/>
                  </a:lnTo>
                  <a:cubicBezTo>
                    <a:pt x="8607" y="1694"/>
                    <a:pt x="8574" y="1685"/>
                    <a:pt x="8540" y="1685"/>
                  </a:cubicBezTo>
                  <a:close/>
                  <a:moveTo>
                    <a:pt x="6267" y="3843"/>
                  </a:moveTo>
                  <a:cubicBezTo>
                    <a:pt x="6246" y="3843"/>
                    <a:pt x="6226" y="3844"/>
                    <a:pt x="6205" y="3845"/>
                  </a:cubicBezTo>
                  <a:cubicBezTo>
                    <a:pt x="6239" y="3979"/>
                    <a:pt x="6272" y="4112"/>
                    <a:pt x="6305" y="4279"/>
                  </a:cubicBezTo>
                  <a:cubicBezTo>
                    <a:pt x="6506" y="5380"/>
                    <a:pt x="5805" y="6914"/>
                    <a:pt x="4771" y="7715"/>
                  </a:cubicBezTo>
                  <a:cubicBezTo>
                    <a:pt x="4437" y="7982"/>
                    <a:pt x="4070" y="8182"/>
                    <a:pt x="3670" y="8215"/>
                  </a:cubicBezTo>
                  <a:cubicBezTo>
                    <a:pt x="3847" y="8603"/>
                    <a:pt x="4172" y="8805"/>
                    <a:pt x="4574" y="8805"/>
                  </a:cubicBezTo>
                  <a:cubicBezTo>
                    <a:pt x="4931" y="8805"/>
                    <a:pt x="5347" y="8645"/>
                    <a:pt x="5772" y="8315"/>
                  </a:cubicBezTo>
                  <a:cubicBezTo>
                    <a:pt x="6839" y="7515"/>
                    <a:pt x="7506" y="5947"/>
                    <a:pt x="7306" y="4846"/>
                  </a:cubicBezTo>
                  <a:cubicBezTo>
                    <a:pt x="7306" y="4267"/>
                    <a:pt x="6810" y="3843"/>
                    <a:pt x="6267" y="3843"/>
                  </a:cubicBezTo>
                  <a:close/>
                  <a:moveTo>
                    <a:pt x="4237" y="743"/>
                  </a:moveTo>
                  <a:cubicBezTo>
                    <a:pt x="4204" y="743"/>
                    <a:pt x="4171" y="776"/>
                    <a:pt x="4137" y="810"/>
                  </a:cubicBezTo>
                  <a:lnTo>
                    <a:pt x="3170" y="1544"/>
                  </a:lnTo>
                  <a:cubicBezTo>
                    <a:pt x="3170" y="1544"/>
                    <a:pt x="3136" y="1577"/>
                    <a:pt x="3136" y="1577"/>
                  </a:cubicBezTo>
                  <a:lnTo>
                    <a:pt x="3103" y="1610"/>
                  </a:lnTo>
                  <a:cubicBezTo>
                    <a:pt x="3070" y="1644"/>
                    <a:pt x="3036" y="1710"/>
                    <a:pt x="3036" y="1777"/>
                  </a:cubicBezTo>
                  <a:lnTo>
                    <a:pt x="3036" y="1810"/>
                  </a:lnTo>
                  <a:cubicBezTo>
                    <a:pt x="3003" y="1844"/>
                    <a:pt x="3003" y="1911"/>
                    <a:pt x="3003" y="1944"/>
                  </a:cubicBezTo>
                  <a:lnTo>
                    <a:pt x="3070" y="2878"/>
                  </a:lnTo>
                  <a:cubicBezTo>
                    <a:pt x="3070" y="3045"/>
                    <a:pt x="3003" y="3178"/>
                    <a:pt x="2903" y="3312"/>
                  </a:cubicBezTo>
                  <a:cubicBezTo>
                    <a:pt x="2736" y="3512"/>
                    <a:pt x="2603" y="3712"/>
                    <a:pt x="2469" y="3912"/>
                  </a:cubicBezTo>
                  <a:cubicBezTo>
                    <a:pt x="2403" y="3979"/>
                    <a:pt x="2336" y="4045"/>
                    <a:pt x="2236" y="4079"/>
                  </a:cubicBezTo>
                  <a:lnTo>
                    <a:pt x="2069" y="4079"/>
                  </a:lnTo>
                  <a:lnTo>
                    <a:pt x="1402" y="4045"/>
                  </a:lnTo>
                  <a:lnTo>
                    <a:pt x="1235" y="4045"/>
                  </a:lnTo>
                  <a:cubicBezTo>
                    <a:pt x="1202" y="4079"/>
                    <a:pt x="1168" y="4079"/>
                    <a:pt x="1168" y="4112"/>
                  </a:cubicBezTo>
                  <a:cubicBezTo>
                    <a:pt x="1102" y="4145"/>
                    <a:pt x="1068" y="4179"/>
                    <a:pt x="1068" y="4246"/>
                  </a:cubicBezTo>
                  <a:lnTo>
                    <a:pt x="501" y="5580"/>
                  </a:lnTo>
                  <a:cubicBezTo>
                    <a:pt x="435" y="5680"/>
                    <a:pt x="468" y="5813"/>
                    <a:pt x="568" y="5880"/>
                  </a:cubicBezTo>
                  <a:lnTo>
                    <a:pt x="1268" y="6314"/>
                  </a:lnTo>
                  <a:cubicBezTo>
                    <a:pt x="1302" y="6347"/>
                    <a:pt x="1302" y="6414"/>
                    <a:pt x="1268" y="6481"/>
                  </a:cubicBezTo>
                  <a:cubicBezTo>
                    <a:pt x="1235" y="6681"/>
                    <a:pt x="1202" y="6881"/>
                    <a:pt x="1168" y="7081"/>
                  </a:cubicBezTo>
                  <a:cubicBezTo>
                    <a:pt x="1135" y="7248"/>
                    <a:pt x="1068" y="7381"/>
                    <a:pt x="968" y="7515"/>
                  </a:cubicBezTo>
                  <a:lnTo>
                    <a:pt x="134" y="8282"/>
                  </a:lnTo>
                  <a:lnTo>
                    <a:pt x="101" y="8315"/>
                  </a:lnTo>
                  <a:cubicBezTo>
                    <a:pt x="68" y="8349"/>
                    <a:pt x="68" y="8349"/>
                    <a:pt x="68" y="8382"/>
                  </a:cubicBezTo>
                  <a:cubicBezTo>
                    <a:pt x="1" y="8482"/>
                    <a:pt x="1" y="8582"/>
                    <a:pt x="1" y="8682"/>
                  </a:cubicBezTo>
                  <a:lnTo>
                    <a:pt x="168" y="9649"/>
                  </a:lnTo>
                  <a:cubicBezTo>
                    <a:pt x="168" y="9683"/>
                    <a:pt x="168" y="9750"/>
                    <a:pt x="234" y="9750"/>
                  </a:cubicBezTo>
                  <a:lnTo>
                    <a:pt x="1235" y="10350"/>
                  </a:lnTo>
                  <a:cubicBezTo>
                    <a:pt x="1202" y="10317"/>
                    <a:pt x="1168" y="10283"/>
                    <a:pt x="1168" y="10217"/>
                  </a:cubicBezTo>
                  <a:lnTo>
                    <a:pt x="1002" y="9283"/>
                  </a:lnTo>
                  <a:cubicBezTo>
                    <a:pt x="968" y="9149"/>
                    <a:pt x="1002" y="8982"/>
                    <a:pt x="1135" y="8882"/>
                  </a:cubicBezTo>
                  <a:lnTo>
                    <a:pt x="1969" y="8115"/>
                  </a:lnTo>
                  <a:cubicBezTo>
                    <a:pt x="2069" y="7982"/>
                    <a:pt x="2136" y="7848"/>
                    <a:pt x="2169" y="7681"/>
                  </a:cubicBezTo>
                  <a:cubicBezTo>
                    <a:pt x="2202" y="7481"/>
                    <a:pt x="2236" y="7281"/>
                    <a:pt x="2269" y="7081"/>
                  </a:cubicBezTo>
                  <a:cubicBezTo>
                    <a:pt x="2303" y="6914"/>
                    <a:pt x="2236" y="6781"/>
                    <a:pt x="2102" y="6714"/>
                  </a:cubicBezTo>
                  <a:lnTo>
                    <a:pt x="1602" y="6514"/>
                  </a:lnTo>
                  <a:cubicBezTo>
                    <a:pt x="1469" y="6447"/>
                    <a:pt x="1435" y="6314"/>
                    <a:pt x="1469" y="6180"/>
                  </a:cubicBezTo>
                  <a:lnTo>
                    <a:pt x="2069" y="4879"/>
                  </a:lnTo>
                  <a:cubicBezTo>
                    <a:pt x="2069" y="4813"/>
                    <a:pt x="2102" y="4779"/>
                    <a:pt x="2169" y="4746"/>
                  </a:cubicBezTo>
                  <a:cubicBezTo>
                    <a:pt x="2236" y="4679"/>
                    <a:pt x="2336" y="4646"/>
                    <a:pt x="2403" y="4646"/>
                  </a:cubicBezTo>
                  <a:lnTo>
                    <a:pt x="3036" y="4679"/>
                  </a:lnTo>
                  <a:cubicBezTo>
                    <a:pt x="3103" y="4679"/>
                    <a:pt x="3170" y="4679"/>
                    <a:pt x="3203" y="4646"/>
                  </a:cubicBezTo>
                  <a:cubicBezTo>
                    <a:pt x="3303" y="4613"/>
                    <a:pt x="3370" y="4546"/>
                    <a:pt x="3437" y="4479"/>
                  </a:cubicBezTo>
                  <a:cubicBezTo>
                    <a:pt x="3570" y="4279"/>
                    <a:pt x="3704" y="4079"/>
                    <a:pt x="3870" y="3879"/>
                  </a:cubicBezTo>
                  <a:cubicBezTo>
                    <a:pt x="3970" y="3779"/>
                    <a:pt x="4004" y="3612"/>
                    <a:pt x="4004" y="3445"/>
                  </a:cubicBezTo>
                  <a:lnTo>
                    <a:pt x="3970" y="2544"/>
                  </a:lnTo>
                  <a:cubicBezTo>
                    <a:pt x="3937" y="2478"/>
                    <a:pt x="3937" y="2444"/>
                    <a:pt x="3970" y="2378"/>
                  </a:cubicBezTo>
                  <a:cubicBezTo>
                    <a:pt x="4004" y="2277"/>
                    <a:pt x="4037" y="2211"/>
                    <a:pt x="4137" y="2144"/>
                  </a:cubicBezTo>
                  <a:lnTo>
                    <a:pt x="5071" y="1377"/>
                  </a:lnTo>
                  <a:cubicBezTo>
                    <a:pt x="5118" y="1353"/>
                    <a:pt x="5166" y="1330"/>
                    <a:pt x="5213" y="1330"/>
                  </a:cubicBezTo>
                  <a:cubicBezTo>
                    <a:pt x="5232" y="1330"/>
                    <a:pt x="5252" y="1334"/>
                    <a:pt x="5271" y="1343"/>
                  </a:cubicBezTo>
                  <a:lnTo>
                    <a:pt x="4337" y="743"/>
                  </a:lnTo>
                  <a:close/>
                  <a:moveTo>
                    <a:pt x="5043" y="10324"/>
                  </a:moveTo>
                  <a:cubicBezTo>
                    <a:pt x="5009" y="10324"/>
                    <a:pt x="4973" y="10332"/>
                    <a:pt x="4938" y="10350"/>
                  </a:cubicBezTo>
                  <a:cubicBezTo>
                    <a:pt x="4804" y="10383"/>
                    <a:pt x="4671" y="10450"/>
                    <a:pt x="4537" y="10483"/>
                  </a:cubicBezTo>
                  <a:cubicBezTo>
                    <a:pt x="4504" y="10483"/>
                    <a:pt x="4437" y="10517"/>
                    <a:pt x="4404" y="10517"/>
                  </a:cubicBezTo>
                  <a:lnTo>
                    <a:pt x="4437" y="10617"/>
                  </a:lnTo>
                  <a:cubicBezTo>
                    <a:pt x="4437" y="10650"/>
                    <a:pt x="4471" y="10717"/>
                    <a:pt x="4537" y="10717"/>
                  </a:cubicBezTo>
                  <a:lnTo>
                    <a:pt x="5538" y="11317"/>
                  </a:lnTo>
                  <a:cubicBezTo>
                    <a:pt x="5505" y="11284"/>
                    <a:pt x="5471" y="11251"/>
                    <a:pt x="5471" y="11217"/>
                  </a:cubicBezTo>
                  <a:lnTo>
                    <a:pt x="5238" y="10483"/>
                  </a:lnTo>
                  <a:cubicBezTo>
                    <a:pt x="5214" y="10386"/>
                    <a:pt x="5135" y="10324"/>
                    <a:pt x="5043" y="10324"/>
                  </a:cubicBezTo>
                  <a:close/>
                  <a:moveTo>
                    <a:pt x="2368" y="9716"/>
                  </a:moveTo>
                  <a:cubicBezTo>
                    <a:pt x="2325" y="9716"/>
                    <a:pt x="2280" y="9727"/>
                    <a:pt x="2236" y="9750"/>
                  </a:cubicBezTo>
                  <a:lnTo>
                    <a:pt x="1769" y="10083"/>
                  </a:lnTo>
                  <a:lnTo>
                    <a:pt x="1402" y="11050"/>
                  </a:lnTo>
                  <a:cubicBezTo>
                    <a:pt x="1369" y="11151"/>
                    <a:pt x="1402" y="11251"/>
                    <a:pt x="1502" y="11317"/>
                  </a:cubicBezTo>
                  <a:lnTo>
                    <a:pt x="2503" y="11884"/>
                  </a:lnTo>
                  <a:cubicBezTo>
                    <a:pt x="2403" y="11818"/>
                    <a:pt x="2369" y="11718"/>
                    <a:pt x="2436" y="11618"/>
                  </a:cubicBezTo>
                  <a:lnTo>
                    <a:pt x="2870" y="10450"/>
                  </a:lnTo>
                  <a:cubicBezTo>
                    <a:pt x="2903" y="10317"/>
                    <a:pt x="2870" y="10150"/>
                    <a:pt x="2770" y="10050"/>
                  </a:cubicBezTo>
                  <a:cubicBezTo>
                    <a:pt x="2703" y="9983"/>
                    <a:pt x="2636" y="9916"/>
                    <a:pt x="2603" y="9850"/>
                  </a:cubicBezTo>
                  <a:cubicBezTo>
                    <a:pt x="2536" y="9761"/>
                    <a:pt x="2454" y="9716"/>
                    <a:pt x="2368" y="97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7"/>
            <p:cNvSpPr/>
            <p:nvPr/>
          </p:nvSpPr>
          <p:spPr>
            <a:xfrm>
              <a:off x="4979036" y="1787382"/>
              <a:ext cx="163504" cy="202253"/>
            </a:xfrm>
            <a:custGeom>
              <a:avLst/>
              <a:gdLst/>
              <a:ahLst/>
              <a:cxnLst/>
              <a:rect l="l" t="t" r="r" b="b"/>
              <a:pathLst>
                <a:path w="9608" h="11885" extrusionOk="0">
                  <a:moveTo>
                    <a:pt x="9578" y="2293"/>
                  </a:moveTo>
                  <a:lnTo>
                    <a:pt x="9608" y="2311"/>
                  </a:lnTo>
                  <a:cubicBezTo>
                    <a:pt x="9600" y="2303"/>
                    <a:pt x="9590" y="2297"/>
                    <a:pt x="9578" y="2293"/>
                  </a:cubicBezTo>
                  <a:close/>
                  <a:moveTo>
                    <a:pt x="6556" y="1"/>
                  </a:moveTo>
                  <a:cubicBezTo>
                    <a:pt x="6428" y="1"/>
                    <a:pt x="6327" y="65"/>
                    <a:pt x="6272" y="176"/>
                  </a:cubicBezTo>
                  <a:lnTo>
                    <a:pt x="5672" y="1310"/>
                  </a:lnTo>
                  <a:cubicBezTo>
                    <a:pt x="5638" y="1377"/>
                    <a:pt x="5572" y="1410"/>
                    <a:pt x="5538" y="1477"/>
                  </a:cubicBezTo>
                  <a:cubicBezTo>
                    <a:pt x="5505" y="1477"/>
                    <a:pt x="5471" y="1510"/>
                    <a:pt x="5438" y="1544"/>
                  </a:cubicBezTo>
                  <a:lnTo>
                    <a:pt x="5605" y="2177"/>
                  </a:lnTo>
                  <a:cubicBezTo>
                    <a:pt x="5632" y="2260"/>
                    <a:pt x="5750" y="2320"/>
                    <a:pt x="5847" y="2320"/>
                  </a:cubicBezTo>
                  <a:cubicBezTo>
                    <a:pt x="5868" y="2320"/>
                    <a:pt x="5887" y="2317"/>
                    <a:pt x="5905" y="2311"/>
                  </a:cubicBezTo>
                  <a:cubicBezTo>
                    <a:pt x="6039" y="2244"/>
                    <a:pt x="6172" y="2211"/>
                    <a:pt x="6339" y="2177"/>
                  </a:cubicBezTo>
                  <a:cubicBezTo>
                    <a:pt x="6405" y="2144"/>
                    <a:pt x="6472" y="2111"/>
                    <a:pt x="6572" y="2044"/>
                  </a:cubicBezTo>
                  <a:cubicBezTo>
                    <a:pt x="6606" y="2011"/>
                    <a:pt x="6672" y="1944"/>
                    <a:pt x="6706" y="1911"/>
                  </a:cubicBezTo>
                  <a:lnTo>
                    <a:pt x="7306" y="743"/>
                  </a:lnTo>
                  <a:cubicBezTo>
                    <a:pt x="7361" y="633"/>
                    <a:pt x="7462" y="568"/>
                    <a:pt x="7590" y="568"/>
                  </a:cubicBezTo>
                  <a:cubicBezTo>
                    <a:pt x="7617" y="568"/>
                    <a:pt x="7644" y="571"/>
                    <a:pt x="7673" y="576"/>
                  </a:cubicBezTo>
                  <a:lnTo>
                    <a:pt x="8307" y="710"/>
                  </a:lnTo>
                  <a:lnTo>
                    <a:pt x="8374" y="710"/>
                  </a:lnTo>
                  <a:lnTo>
                    <a:pt x="7306" y="176"/>
                  </a:lnTo>
                  <a:cubicBezTo>
                    <a:pt x="7306" y="143"/>
                    <a:pt x="7273" y="143"/>
                    <a:pt x="7239" y="143"/>
                  </a:cubicBezTo>
                  <a:lnTo>
                    <a:pt x="6639" y="9"/>
                  </a:lnTo>
                  <a:cubicBezTo>
                    <a:pt x="6610" y="3"/>
                    <a:pt x="6583" y="1"/>
                    <a:pt x="6556" y="1"/>
                  </a:cubicBezTo>
                  <a:close/>
                  <a:moveTo>
                    <a:pt x="8540" y="1685"/>
                  </a:moveTo>
                  <a:cubicBezTo>
                    <a:pt x="8507" y="1685"/>
                    <a:pt x="8474" y="1694"/>
                    <a:pt x="8440" y="1710"/>
                  </a:cubicBezTo>
                  <a:lnTo>
                    <a:pt x="8073" y="1944"/>
                  </a:lnTo>
                  <a:lnTo>
                    <a:pt x="8007" y="2177"/>
                  </a:lnTo>
                  <a:cubicBezTo>
                    <a:pt x="7973" y="2311"/>
                    <a:pt x="8007" y="2478"/>
                    <a:pt x="8107" y="2578"/>
                  </a:cubicBezTo>
                  <a:cubicBezTo>
                    <a:pt x="8173" y="2644"/>
                    <a:pt x="8207" y="2711"/>
                    <a:pt x="8273" y="2778"/>
                  </a:cubicBezTo>
                  <a:cubicBezTo>
                    <a:pt x="8318" y="2867"/>
                    <a:pt x="8407" y="2911"/>
                    <a:pt x="8491" y="2911"/>
                  </a:cubicBezTo>
                  <a:cubicBezTo>
                    <a:pt x="8533" y="2911"/>
                    <a:pt x="8574" y="2900"/>
                    <a:pt x="8607" y="2878"/>
                  </a:cubicBezTo>
                  <a:lnTo>
                    <a:pt x="9441" y="2311"/>
                  </a:lnTo>
                  <a:cubicBezTo>
                    <a:pt x="9474" y="2294"/>
                    <a:pt x="9508" y="2286"/>
                    <a:pt x="9537" y="2286"/>
                  </a:cubicBezTo>
                  <a:cubicBezTo>
                    <a:pt x="9552" y="2286"/>
                    <a:pt x="9566" y="2288"/>
                    <a:pt x="9578" y="2293"/>
                  </a:cubicBezTo>
                  <a:lnTo>
                    <a:pt x="9578" y="2293"/>
                  </a:lnTo>
                  <a:lnTo>
                    <a:pt x="8640" y="1710"/>
                  </a:lnTo>
                  <a:cubicBezTo>
                    <a:pt x="8607" y="1694"/>
                    <a:pt x="8574" y="1685"/>
                    <a:pt x="8540" y="1685"/>
                  </a:cubicBezTo>
                  <a:close/>
                  <a:moveTo>
                    <a:pt x="6267" y="3843"/>
                  </a:moveTo>
                  <a:cubicBezTo>
                    <a:pt x="6246" y="3843"/>
                    <a:pt x="6226" y="3844"/>
                    <a:pt x="6205" y="3845"/>
                  </a:cubicBezTo>
                  <a:cubicBezTo>
                    <a:pt x="6239" y="3979"/>
                    <a:pt x="6272" y="4112"/>
                    <a:pt x="6305" y="4279"/>
                  </a:cubicBezTo>
                  <a:cubicBezTo>
                    <a:pt x="6506" y="5380"/>
                    <a:pt x="5805" y="6914"/>
                    <a:pt x="4771" y="7715"/>
                  </a:cubicBezTo>
                  <a:cubicBezTo>
                    <a:pt x="4437" y="7982"/>
                    <a:pt x="4070" y="8182"/>
                    <a:pt x="3670" y="8215"/>
                  </a:cubicBezTo>
                  <a:cubicBezTo>
                    <a:pt x="3847" y="8603"/>
                    <a:pt x="4172" y="8805"/>
                    <a:pt x="4574" y="8805"/>
                  </a:cubicBezTo>
                  <a:cubicBezTo>
                    <a:pt x="4931" y="8805"/>
                    <a:pt x="5347" y="8645"/>
                    <a:pt x="5772" y="8315"/>
                  </a:cubicBezTo>
                  <a:cubicBezTo>
                    <a:pt x="6839" y="7515"/>
                    <a:pt x="7506" y="5947"/>
                    <a:pt x="7306" y="4846"/>
                  </a:cubicBezTo>
                  <a:cubicBezTo>
                    <a:pt x="7306" y="4267"/>
                    <a:pt x="6810" y="3843"/>
                    <a:pt x="6267" y="3843"/>
                  </a:cubicBezTo>
                  <a:close/>
                  <a:moveTo>
                    <a:pt x="4237" y="743"/>
                  </a:moveTo>
                  <a:cubicBezTo>
                    <a:pt x="4204" y="743"/>
                    <a:pt x="4171" y="776"/>
                    <a:pt x="4137" y="810"/>
                  </a:cubicBezTo>
                  <a:lnTo>
                    <a:pt x="3170" y="1544"/>
                  </a:lnTo>
                  <a:cubicBezTo>
                    <a:pt x="3170" y="1544"/>
                    <a:pt x="3136" y="1577"/>
                    <a:pt x="3136" y="1577"/>
                  </a:cubicBezTo>
                  <a:lnTo>
                    <a:pt x="3103" y="1610"/>
                  </a:lnTo>
                  <a:cubicBezTo>
                    <a:pt x="3070" y="1644"/>
                    <a:pt x="3036" y="1710"/>
                    <a:pt x="3036" y="1777"/>
                  </a:cubicBezTo>
                  <a:lnTo>
                    <a:pt x="3036" y="1810"/>
                  </a:lnTo>
                  <a:cubicBezTo>
                    <a:pt x="3003" y="1844"/>
                    <a:pt x="3003" y="1911"/>
                    <a:pt x="3003" y="1944"/>
                  </a:cubicBezTo>
                  <a:lnTo>
                    <a:pt x="3070" y="2878"/>
                  </a:lnTo>
                  <a:cubicBezTo>
                    <a:pt x="3070" y="3045"/>
                    <a:pt x="3003" y="3178"/>
                    <a:pt x="2903" y="3312"/>
                  </a:cubicBezTo>
                  <a:cubicBezTo>
                    <a:pt x="2736" y="3512"/>
                    <a:pt x="2603" y="3712"/>
                    <a:pt x="2469" y="3912"/>
                  </a:cubicBezTo>
                  <a:cubicBezTo>
                    <a:pt x="2403" y="3979"/>
                    <a:pt x="2336" y="4045"/>
                    <a:pt x="2236" y="4079"/>
                  </a:cubicBezTo>
                  <a:lnTo>
                    <a:pt x="2069" y="4079"/>
                  </a:lnTo>
                  <a:lnTo>
                    <a:pt x="1402" y="4045"/>
                  </a:lnTo>
                  <a:lnTo>
                    <a:pt x="1235" y="4045"/>
                  </a:lnTo>
                  <a:cubicBezTo>
                    <a:pt x="1202" y="4079"/>
                    <a:pt x="1168" y="4079"/>
                    <a:pt x="1168" y="4112"/>
                  </a:cubicBezTo>
                  <a:cubicBezTo>
                    <a:pt x="1102" y="4145"/>
                    <a:pt x="1068" y="4179"/>
                    <a:pt x="1068" y="4246"/>
                  </a:cubicBezTo>
                  <a:lnTo>
                    <a:pt x="501" y="5580"/>
                  </a:lnTo>
                  <a:cubicBezTo>
                    <a:pt x="435" y="5680"/>
                    <a:pt x="468" y="5813"/>
                    <a:pt x="568" y="5880"/>
                  </a:cubicBezTo>
                  <a:lnTo>
                    <a:pt x="1268" y="6314"/>
                  </a:lnTo>
                  <a:cubicBezTo>
                    <a:pt x="1302" y="6347"/>
                    <a:pt x="1302" y="6414"/>
                    <a:pt x="1268" y="6481"/>
                  </a:cubicBezTo>
                  <a:cubicBezTo>
                    <a:pt x="1235" y="6681"/>
                    <a:pt x="1202" y="6881"/>
                    <a:pt x="1168" y="7081"/>
                  </a:cubicBezTo>
                  <a:cubicBezTo>
                    <a:pt x="1135" y="7248"/>
                    <a:pt x="1068" y="7381"/>
                    <a:pt x="968" y="7515"/>
                  </a:cubicBezTo>
                  <a:lnTo>
                    <a:pt x="134" y="8282"/>
                  </a:lnTo>
                  <a:lnTo>
                    <a:pt x="101" y="8315"/>
                  </a:lnTo>
                  <a:cubicBezTo>
                    <a:pt x="68" y="8349"/>
                    <a:pt x="68" y="8349"/>
                    <a:pt x="68" y="8382"/>
                  </a:cubicBezTo>
                  <a:cubicBezTo>
                    <a:pt x="1" y="8482"/>
                    <a:pt x="1" y="8582"/>
                    <a:pt x="1" y="8682"/>
                  </a:cubicBezTo>
                  <a:lnTo>
                    <a:pt x="168" y="9649"/>
                  </a:lnTo>
                  <a:cubicBezTo>
                    <a:pt x="168" y="9683"/>
                    <a:pt x="168" y="9750"/>
                    <a:pt x="234" y="9750"/>
                  </a:cubicBezTo>
                  <a:lnTo>
                    <a:pt x="1235" y="10350"/>
                  </a:lnTo>
                  <a:cubicBezTo>
                    <a:pt x="1202" y="10317"/>
                    <a:pt x="1168" y="10283"/>
                    <a:pt x="1168" y="10217"/>
                  </a:cubicBezTo>
                  <a:lnTo>
                    <a:pt x="1002" y="9283"/>
                  </a:lnTo>
                  <a:cubicBezTo>
                    <a:pt x="968" y="9149"/>
                    <a:pt x="1002" y="8982"/>
                    <a:pt x="1135" y="8882"/>
                  </a:cubicBezTo>
                  <a:lnTo>
                    <a:pt x="1969" y="8115"/>
                  </a:lnTo>
                  <a:cubicBezTo>
                    <a:pt x="2069" y="7982"/>
                    <a:pt x="2136" y="7848"/>
                    <a:pt x="2169" y="7681"/>
                  </a:cubicBezTo>
                  <a:cubicBezTo>
                    <a:pt x="2202" y="7481"/>
                    <a:pt x="2236" y="7281"/>
                    <a:pt x="2269" y="7081"/>
                  </a:cubicBezTo>
                  <a:cubicBezTo>
                    <a:pt x="2303" y="6914"/>
                    <a:pt x="2236" y="6781"/>
                    <a:pt x="2102" y="6714"/>
                  </a:cubicBezTo>
                  <a:lnTo>
                    <a:pt x="1602" y="6514"/>
                  </a:lnTo>
                  <a:cubicBezTo>
                    <a:pt x="1469" y="6447"/>
                    <a:pt x="1435" y="6314"/>
                    <a:pt x="1469" y="6180"/>
                  </a:cubicBezTo>
                  <a:lnTo>
                    <a:pt x="2069" y="4879"/>
                  </a:lnTo>
                  <a:cubicBezTo>
                    <a:pt x="2069" y="4813"/>
                    <a:pt x="2102" y="4779"/>
                    <a:pt x="2169" y="4746"/>
                  </a:cubicBezTo>
                  <a:cubicBezTo>
                    <a:pt x="2236" y="4679"/>
                    <a:pt x="2336" y="4646"/>
                    <a:pt x="2403" y="4646"/>
                  </a:cubicBezTo>
                  <a:lnTo>
                    <a:pt x="3036" y="4679"/>
                  </a:lnTo>
                  <a:cubicBezTo>
                    <a:pt x="3103" y="4679"/>
                    <a:pt x="3170" y="4679"/>
                    <a:pt x="3203" y="4646"/>
                  </a:cubicBezTo>
                  <a:cubicBezTo>
                    <a:pt x="3303" y="4613"/>
                    <a:pt x="3370" y="4546"/>
                    <a:pt x="3437" y="4479"/>
                  </a:cubicBezTo>
                  <a:cubicBezTo>
                    <a:pt x="3570" y="4279"/>
                    <a:pt x="3704" y="4079"/>
                    <a:pt x="3870" y="3879"/>
                  </a:cubicBezTo>
                  <a:cubicBezTo>
                    <a:pt x="3970" y="3779"/>
                    <a:pt x="4004" y="3612"/>
                    <a:pt x="4004" y="3445"/>
                  </a:cubicBezTo>
                  <a:lnTo>
                    <a:pt x="3970" y="2544"/>
                  </a:lnTo>
                  <a:cubicBezTo>
                    <a:pt x="3937" y="2478"/>
                    <a:pt x="3937" y="2444"/>
                    <a:pt x="3970" y="2378"/>
                  </a:cubicBezTo>
                  <a:cubicBezTo>
                    <a:pt x="4004" y="2277"/>
                    <a:pt x="4037" y="2211"/>
                    <a:pt x="4137" y="2144"/>
                  </a:cubicBezTo>
                  <a:lnTo>
                    <a:pt x="5071" y="1377"/>
                  </a:lnTo>
                  <a:cubicBezTo>
                    <a:pt x="5118" y="1353"/>
                    <a:pt x="5166" y="1330"/>
                    <a:pt x="5213" y="1330"/>
                  </a:cubicBezTo>
                  <a:cubicBezTo>
                    <a:pt x="5232" y="1330"/>
                    <a:pt x="5252" y="1334"/>
                    <a:pt x="5271" y="1343"/>
                  </a:cubicBezTo>
                  <a:lnTo>
                    <a:pt x="4337" y="743"/>
                  </a:lnTo>
                  <a:close/>
                  <a:moveTo>
                    <a:pt x="5043" y="10324"/>
                  </a:moveTo>
                  <a:cubicBezTo>
                    <a:pt x="5009" y="10324"/>
                    <a:pt x="4973" y="10332"/>
                    <a:pt x="4938" y="10350"/>
                  </a:cubicBezTo>
                  <a:cubicBezTo>
                    <a:pt x="4804" y="10383"/>
                    <a:pt x="4671" y="10450"/>
                    <a:pt x="4537" y="10483"/>
                  </a:cubicBezTo>
                  <a:cubicBezTo>
                    <a:pt x="4504" y="10483"/>
                    <a:pt x="4437" y="10517"/>
                    <a:pt x="4404" y="10517"/>
                  </a:cubicBezTo>
                  <a:lnTo>
                    <a:pt x="4437" y="10617"/>
                  </a:lnTo>
                  <a:cubicBezTo>
                    <a:pt x="4437" y="10650"/>
                    <a:pt x="4471" y="10717"/>
                    <a:pt x="4537" y="10717"/>
                  </a:cubicBezTo>
                  <a:lnTo>
                    <a:pt x="5538" y="11317"/>
                  </a:lnTo>
                  <a:cubicBezTo>
                    <a:pt x="5505" y="11284"/>
                    <a:pt x="5471" y="11251"/>
                    <a:pt x="5471" y="11217"/>
                  </a:cubicBezTo>
                  <a:lnTo>
                    <a:pt x="5238" y="10483"/>
                  </a:lnTo>
                  <a:cubicBezTo>
                    <a:pt x="5214" y="10386"/>
                    <a:pt x="5135" y="10324"/>
                    <a:pt x="5043" y="10324"/>
                  </a:cubicBezTo>
                  <a:close/>
                  <a:moveTo>
                    <a:pt x="2368" y="9716"/>
                  </a:moveTo>
                  <a:cubicBezTo>
                    <a:pt x="2325" y="9716"/>
                    <a:pt x="2280" y="9727"/>
                    <a:pt x="2236" y="9750"/>
                  </a:cubicBezTo>
                  <a:lnTo>
                    <a:pt x="1769" y="10083"/>
                  </a:lnTo>
                  <a:lnTo>
                    <a:pt x="1402" y="11050"/>
                  </a:lnTo>
                  <a:cubicBezTo>
                    <a:pt x="1369" y="11151"/>
                    <a:pt x="1402" y="11251"/>
                    <a:pt x="1502" y="11317"/>
                  </a:cubicBezTo>
                  <a:lnTo>
                    <a:pt x="2503" y="11884"/>
                  </a:lnTo>
                  <a:cubicBezTo>
                    <a:pt x="2403" y="11818"/>
                    <a:pt x="2369" y="11718"/>
                    <a:pt x="2436" y="11618"/>
                  </a:cubicBezTo>
                  <a:lnTo>
                    <a:pt x="2870" y="10450"/>
                  </a:lnTo>
                  <a:cubicBezTo>
                    <a:pt x="2903" y="10317"/>
                    <a:pt x="2870" y="10150"/>
                    <a:pt x="2770" y="10050"/>
                  </a:cubicBezTo>
                  <a:cubicBezTo>
                    <a:pt x="2703" y="9983"/>
                    <a:pt x="2636" y="9916"/>
                    <a:pt x="2603" y="9850"/>
                  </a:cubicBezTo>
                  <a:cubicBezTo>
                    <a:pt x="2536" y="9761"/>
                    <a:pt x="2454" y="9716"/>
                    <a:pt x="2368" y="9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7"/>
            <p:cNvSpPr/>
            <p:nvPr/>
          </p:nvSpPr>
          <p:spPr>
            <a:xfrm>
              <a:off x="4979036" y="1915252"/>
              <a:ext cx="33507" cy="27262"/>
            </a:xfrm>
            <a:custGeom>
              <a:avLst/>
              <a:gdLst/>
              <a:ahLst/>
              <a:cxnLst/>
              <a:rect l="l" t="t" r="r" b="b"/>
              <a:pathLst>
                <a:path w="1969" h="1602" extrusionOk="0">
                  <a:moveTo>
                    <a:pt x="935" y="1"/>
                  </a:moveTo>
                  <a:lnTo>
                    <a:pt x="101" y="768"/>
                  </a:lnTo>
                  <a:lnTo>
                    <a:pt x="68" y="835"/>
                  </a:lnTo>
                  <a:cubicBezTo>
                    <a:pt x="68" y="835"/>
                    <a:pt x="34" y="868"/>
                    <a:pt x="34" y="901"/>
                  </a:cubicBezTo>
                  <a:cubicBezTo>
                    <a:pt x="1" y="935"/>
                    <a:pt x="1" y="968"/>
                    <a:pt x="1" y="1035"/>
                  </a:cubicBezTo>
                  <a:lnTo>
                    <a:pt x="1002" y="1602"/>
                  </a:lnTo>
                  <a:cubicBezTo>
                    <a:pt x="1035" y="1502"/>
                    <a:pt x="1068" y="1435"/>
                    <a:pt x="1135" y="1368"/>
                  </a:cubicBezTo>
                  <a:lnTo>
                    <a:pt x="1969" y="60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7"/>
            <p:cNvSpPr/>
            <p:nvPr/>
          </p:nvSpPr>
          <p:spPr>
            <a:xfrm>
              <a:off x="4998913" y="1857358"/>
              <a:ext cx="35209" cy="10789"/>
            </a:xfrm>
            <a:custGeom>
              <a:avLst/>
              <a:gdLst/>
              <a:ahLst/>
              <a:cxnLst/>
              <a:rect l="l" t="t" r="r" b="b"/>
              <a:pathLst>
                <a:path w="2069" h="634" extrusionOk="0">
                  <a:moveTo>
                    <a:pt x="100" y="0"/>
                  </a:moveTo>
                  <a:cubicBezTo>
                    <a:pt x="67" y="0"/>
                    <a:pt x="34" y="33"/>
                    <a:pt x="0" y="67"/>
                  </a:cubicBezTo>
                  <a:lnTo>
                    <a:pt x="1001" y="634"/>
                  </a:lnTo>
                  <a:cubicBezTo>
                    <a:pt x="1068" y="567"/>
                    <a:pt x="1168" y="534"/>
                    <a:pt x="1268" y="534"/>
                  </a:cubicBezTo>
                  <a:lnTo>
                    <a:pt x="1868" y="567"/>
                  </a:lnTo>
                  <a:cubicBezTo>
                    <a:pt x="1935" y="567"/>
                    <a:pt x="2002" y="534"/>
                    <a:pt x="2069" y="534"/>
                  </a:cubicBezTo>
                  <a:lnTo>
                    <a:pt x="1034" y="0"/>
                  </a:lnTo>
                  <a:cubicBezTo>
                    <a:pt x="1001" y="0"/>
                    <a:pt x="968" y="33"/>
                    <a:pt x="934" y="33"/>
                  </a:cubicBezTo>
                  <a:lnTo>
                    <a:pt x="868" y="3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7"/>
            <p:cNvSpPr/>
            <p:nvPr/>
          </p:nvSpPr>
          <p:spPr>
            <a:xfrm>
              <a:off x="5114717" y="1816057"/>
              <a:ext cx="28402" cy="20727"/>
            </a:xfrm>
            <a:custGeom>
              <a:avLst/>
              <a:gdLst/>
              <a:ahLst/>
              <a:cxnLst/>
              <a:rect l="l" t="t" r="r" b="b"/>
              <a:pathLst>
                <a:path w="1669" h="1218" extrusionOk="0">
                  <a:moveTo>
                    <a:pt x="584" y="0"/>
                  </a:moveTo>
                  <a:cubicBezTo>
                    <a:pt x="551" y="0"/>
                    <a:pt x="517" y="9"/>
                    <a:pt x="501" y="25"/>
                  </a:cubicBezTo>
                  <a:lnTo>
                    <a:pt x="134" y="259"/>
                  </a:lnTo>
                  <a:lnTo>
                    <a:pt x="67" y="459"/>
                  </a:lnTo>
                  <a:cubicBezTo>
                    <a:pt x="0" y="626"/>
                    <a:pt x="34" y="793"/>
                    <a:pt x="134" y="893"/>
                  </a:cubicBezTo>
                  <a:cubicBezTo>
                    <a:pt x="200" y="959"/>
                    <a:pt x="267" y="1026"/>
                    <a:pt x="300" y="1093"/>
                  </a:cubicBezTo>
                  <a:cubicBezTo>
                    <a:pt x="361" y="1174"/>
                    <a:pt x="434" y="1218"/>
                    <a:pt x="512" y="1218"/>
                  </a:cubicBezTo>
                  <a:cubicBezTo>
                    <a:pt x="562" y="1218"/>
                    <a:pt x="615" y="1199"/>
                    <a:pt x="667" y="1160"/>
                  </a:cubicBezTo>
                  <a:lnTo>
                    <a:pt x="1501" y="626"/>
                  </a:lnTo>
                  <a:cubicBezTo>
                    <a:pt x="1518" y="609"/>
                    <a:pt x="1543" y="601"/>
                    <a:pt x="1572" y="601"/>
                  </a:cubicBezTo>
                  <a:cubicBezTo>
                    <a:pt x="1601" y="601"/>
                    <a:pt x="1635" y="609"/>
                    <a:pt x="1668" y="626"/>
                  </a:cubicBezTo>
                  <a:lnTo>
                    <a:pt x="667" y="25"/>
                  </a:lnTo>
                  <a:cubicBezTo>
                    <a:pt x="651" y="9"/>
                    <a:pt x="617" y="0"/>
                    <a:pt x="58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7"/>
            <p:cNvSpPr/>
            <p:nvPr/>
          </p:nvSpPr>
          <p:spPr>
            <a:xfrm>
              <a:off x="5073279" y="1787382"/>
              <a:ext cx="47700" cy="34784"/>
            </a:xfrm>
            <a:custGeom>
              <a:avLst/>
              <a:gdLst/>
              <a:ahLst/>
              <a:cxnLst/>
              <a:rect l="l" t="t" r="r" b="b"/>
              <a:pathLst>
                <a:path w="2803" h="2044" extrusionOk="0">
                  <a:moveTo>
                    <a:pt x="1030" y="1"/>
                  </a:moveTo>
                  <a:cubicBezTo>
                    <a:pt x="913" y="1"/>
                    <a:pt x="789" y="65"/>
                    <a:pt x="734" y="176"/>
                  </a:cubicBezTo>
                  <a:lnTo>
                    <a:pt x="134" y="1310"/>
                  </a:lnTo>
                  <a:cubicBezTo>
                    <a:pt x="100" y="1377"/>
                    <a:pt x="67" y="1444"/>
                    <a:pt x="0" y="1477"/>
                  </a:cubicBezTo>
                  <a:lnTo>
                    <a:pt x="1001" y="2044"/>
                  </a:lnTo>
                  <a:cubicBezTo>
                    <a:pt x="1068" y="2011"/>
                    <a:pt x="1101" y="1944"/>
                    <a:pt x="1168" y="1911"/>
                  </a:cubicBezTo>
                  <a:lnTo>
                    <a:pt x="1768" y="743"/>
                  </a:lnTo>
                  <a:cubicBezTo>
                    <a:pt x="1823" y="633"/>
                    <a:pt x="1924" y="568"/>
                    <a:pt x="2052" y="568"/>
                  </a:cubicBezTo>
                  <a:cubicBezTo>
                    <a:pt x="2079" y="568"/>
                    <a:pt x="2106" y="571"/>
                    <a:pt x="2135" y="576"/>
                  </a:cubicBezTo>
                  <a:lnTo>
                    <a:pt x="2735" y="743"/>
                  </a:lnTo>
                  <a:lnTo>
                    <a:pt x="2802" y="743"/>
                  </a:lnTo>
                  <a:lnTo>
                    <a:pt x="1801" y="176"/>
                  </a:lnTo>
                  <a:cubicBezTo>
                    <a:pt x="1801" y="143"/>
                    <a:pt x="1768" y="143"/>
                    <a:pt x="1735" y="143"/>
                  </a:cubicBezTo>
                  <a:lnTo>
                    <a:pt x="1101" y="9"/>
                  </a:lnTo>
                  <a:cubicBezTo>
                    <a:pt x="1078" y="3"/>
                    <a:pt x="1054" y="1"/>
                    <a:pt x="10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7"/>
            <p:cNvSpPr/>
            <p:nvPr/>
          </p:nvSpPr>
          <p:spPr>
            <a:xfrm>
              <a:off x="5030140" y="1799601"/>
              <a:ext cx="39174" cy="28249"/>
            </a:xfrm>
            <a:custGeom>
              <a:avLst/>
              <a:gdLst/>
              <a:ahLst/>
              <a:cxnLst/>
              <a:rect l="l" t="t" r="r" b="b"/>
              <a:pathLst>
                <a:path w="2302" h="1660" extrusionOk="0">
                  <a:moveTo>
                    <a:pt x="1251" y="0"/>
                  </a:moveTo>
                  <a:cubicBezTo>
                    <a:pt x="1234" y="0"/>
                    <a:pt x="1218" y="8"/>
                    <a:pt x="1201" y="25"/>
                  </a:cubicBezTo>
                  <a:cubicBezTo>
                    <a:pt x="1168" y="25"/>
                    <a:pt x="1134" y="25"/>
                    <a:pt x="1101" y="58"/>
                  </a:cubicBezTo>
                  <a:lnTo>
                    <a:pt x="133" y="826"/>
                  </a:lnTo>
                  <a:cubicBezTo>
                    <a:pt x="133" y="826"/>
                    <a:pt x="100" y="826"/>
                    <a:pt x="100" y="859"/>
                  </a:cubicBezTo>
                  <a:lnTo>
                    <a:pt x="67" y="859"/>
                  </a:lnTo>
                  <a:cubicBezTo>
                    <a:pt x="33" y="926"/>
                    <a:pt x="0" y="959"/>
                    <a:pt x="0" y="1026"/>
                  </a:cubicBezTo>
                  <a:lnTo>
                    <a:pt x="0" y="1059"/>
                  </a:lnTo>
                  <a:lnTo>
                    <a:pt x="1001" y="1660"/>
                  </a:lnTo>
                  <a:cubicBezTo>
                    <a:pt x="1034" y="1559"/>
                    <a:pt x="1067" y="1459"/>
                    <a:pt x="1168" y="1393"/>
                  </a:cubicBezTo>
                  <a:lnTo>
                    <a:pt x="2135" y="625"/>
                  </a:lnTo>
                  <a:cubicBezTo>
                    <a:pt x="2152" y="609"/>
                    <a:pt x="2177" y="600"/>
                    <a:pt x="2206" y="600"/>
                  </a:cubicBezTo>
                  <a:cubicBezTo>
                    <a:pt x="2235" y="600"/>
                    <a:pt x="2268" y="609"/>
                    <a:pt x="2302" y="625"/>
                  </a:cubicBezTo>
                  <a:lnTo>
                    <a:pt x="1301" y="25"/>
                  </a:lnTo>
                  <a:cubicBezTo>
                    <a:pt x="1284" y="8"/>
                    <a:pt x="1268" y="0"/>
                    <a:pt x="12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7"/>
            <p:cNvSpPr/>
            <p:nvPr/>
          </p:nvSpPr>
          <p:spPr>
            <a:xfrm>
              <a:off x="4979036" y="1915252"/>
              <a:ext cx="33507" cy="27262"/>
            </a:xfrm>
            <a:custGeom>
              <a:avLst/>
              <a:gdLst/>
              <a:ahLst/>
              <a:cxnLst/>
              <a:rect l="l" t="t" r="r" b="b"/>
              <a:pathLst>
                <a:path w="1969" h="1602" extrusionOk="0">
                  <a:moveTo>
                    <a:pt x="935" y="1"/>
                  </a:moveTo>
                  <a:lnTo>
                    <a:pt x="101" y="768"/>
                  </a:lnTo>
                  <a:lnTo>
                    <a:pt x="68" y="835"/>
                  </a:lnTo>
                  <a:cubicBezTo>
                    <a:pt x="68" y="835"/>
                    <a:pt x="34" y="868"/>
                    <a:pt x="34" y="901"/>
                  </a:cubicBezTo>
                  <a:cubicBezTo>
                    <a:pt x="1" y="935"/>
                    <a:pt x="1" y="968"/>
                    <a:pt x="1" y="1035"/>
                  </a:cubicBezTo>
                  <a:lnTo>
                    <a:pt x="1002" y="1602"/>
                  </a:lnTo>
                  <a:cubicBezTo>
                    <a:pt x="1035" y="1502"/>
                    <a:pt x="1068" y="1435"/>
                    <a:pt x="1135" y="1368"/>
                  </a:cubicBezTo>
                  <a:lnTo>
                    <a:pt x="1969" y="60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7"/>
            <p:cNvSpPr/>
            <p:nvPr/>
          </p:nvSpPr>
          <p:spPr>
            <a:xfrm>
              <a:off x="4998913" y="1857358"/>
              <a:ext cx="35209" cy="10789"/>
            </a:xfrm>
            <a:custGeom>
              <a:avLst/>
              <a:gdLst/>
              <a:ahLst/>
              <a:cxnLst/>
              <a:rect l="l" t="t" r="r" b="b"/>
              <a:pathLst>
                <a:path w="2069" h="634" extrusionOk="0">
                  <a:moveTo>
                    <a:pt x="100" y="0"/>
                  </a:moveTo>
                  <a:cubicBezTo>
                    <a:pt x="67" y="0"/>
                    <a:pt x="34" y="33"/>
                    <a:pt x="0" y="67"/>
                  </a:cubicBezTo>
                  <a:lnTo>
                    <a:pt x="1001" y="634"/>
                  </a:lnTo>
                  <a:cubicBezTo>
                    <a:pt x="1068" y="567"/>
                    <a:pt x="1168" y="534"/>
                    <a:pt x="1268" y="534"/>
                  </a:cubicBezTo>
                  <a:lnTo>
                    <a:pt x="1868" y="567"/>
                  </a:lnTo>
                  <a:cubicBezTo>
                    <a:pt x="1935" y="567"/>
                    <a:pt x="2002" y="534"/>
                    <a:pt x="2069" y="534"/>
                  </a:cubicBezTo>
                  <a:lnTo>
                    <a:pt x="1034" y="0"/>
                  </a:lnTo>
                  <a:cubicBezTo>
                    <a:pt x="1001" y="0"/>
                    <a:pt x="968" y="33"/>
                    <a:pt x="934" y="33"/>
                  </a:cubicBezTo>
                  <a:lnTo>
                    <a:pt x="868" y="3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7"/>
            <p:cNvSpPr/>
            <p:nvPr/>
          </p:nvSpPr>
          <p:spPr>
            <a:xfrm>
              <a:off x="5114717" y="1816057"/>
              <a:ext cx="28402" cy="20727"/>
            </a:xfrm>
            <a:custGeom>
              <a:avLst/>
              <a:gdLst/>
              <a:ahLst/>
              <a:cxnLst/>
              <a:rect l="l" t="t" r="r" b="b"/>
              <a:pathLst>
                <a:path w="1669" h="1218" extrusionOk="0">
                  <a:moveTo>
                    <a:pt x="584" y="0"/>
                  </a:moveTo>
                  <a:cubicBezTo>
                    <a:pt x="551" y="0"/>
                    <a:pt x="517" y="9"/>
                    <a:pt x="501" y="25"/>
                  </a:cubicBezTo>
                  <a:lnTo>
                    <a:pt x="134" y="259"/>
                  </a:lnTo>
                  <a:lnTo>
                    <a:pt x="67" y="459"/>
                  </a:lnTo>
                  <a:cubicBezTo>
                    <a:pt x="0" y="626"/>
                    <a:pt x="34" y="793"/>
                    <a:pt x="134" y="893"/>
                  </a:cubicBezTo>
                  <a:cubicBezTo>
                    <a:pt x="200" y="959"/>
                    <a:pt x="267" y="1026"/>
                    <a:pt x="300" y="1093"/>
                  </a:cubicBezTo>
                  <a:cubicBezTo>
                    <a:pt x="361" y="1174"/>
                    <a:pt x="434" y="1218"/>
                    <a:pt x="512" y="1218"/>
                  </a:cubicBezTo>
                  <a:cubicBezTo>
                    <a:pt x="562" y="1218"/>
                    <a:pt x="615" y="1199"/>
                    <a:pt x="667" y="1160"/>
                  </a:cubicBezTo>
                  <a:lnTo>
                    <a:pt x="1501" y="626"/>
                  </a:lnTo>
                  <a:cubicBezTo>
                    <a:pt x="1518" y="609"/>
                    <a:pt x="1543" y="601"/>
                    <a:pt x="1572" y="601"/>
                  </a:cubicBezTo>
                  <a:cubicBezTo>
                    <a:pt x="1601" y="601"/>
                    <a:pt x="1635" y="609"/>
                    <a:pt x="1668" y="626"/>
                  </a:cubicBezTo>
                  <a:lnTo>
                    <a:pt x="667" y="25"/>
                  </a:lnTo>
                  <a:cubicBezTo>
                    <a:pt x="651" y="9"/>
                    <a:pt x="617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7"/>
            <p:cNvSpPr/>
            <p:nvPr/>
          </p:nvSpPr>
          <p:spPr>
            <a:xfrm>
              <a:off x="5073279" y="1787382"/>
              <a:ext cx="47700" cy="34784"/>
            </a:xfrm>
            <a:custGeom>
              <a:avLst/>
              <a:gdLst/>
              <a:ahLst/>
              <a:cxnLst/>
              <a:rect l="l" t="t" r="r" b="b"/>
              <a:pathLst>
                <a:path w="2803" h="2044" extrusionOk="0">
                  <a:moveTo>
                    <a:pt x="1030" y="1"/>
                  </a:moveTo>
                  <a:cubicBezTo>
                    <a:pt x="913" y="1"/>
                    <a:pt x="789" y="65"/>
                    <a:pt x="734" y="176"/>
                  </a:cubicBezTo>
                  <a:lnTo>
                    <a:pt x="134" y="1310"/>
                  </a:lnTo>
                  <a:cubicBezTo>
                    <a:pt x="100" y="1377"/>
                    <a:pt x="67" y="1444"/>
                    <a:pt x="0" y="1477"/>
                  </a:cubicBezTo>
                  <a:lnTo>
                    <a:pt x="1001" y="2044"/>
                  </a:lnTo>
                  <a:cubicBezTo>
                    <a:pt x="1068" y="2011"/>
                    <a:pt x="1101" y="1944"/>
                    <a:pt x="1168" y="1911"/>
                  </a:cubicBezTo>
                  <a:lnTo>
                    <a:pt x="1768" y="743"/>
                  </a:lnTo>
                  <a:cubicBezTo>
                    <a:pt x="1823" y="633"/>
                    <a:pt x="1924" y="568"/>
                    <a:pt x="2052" y="568"/>
                  </a:cubicBezTo>
                  <a:cubicBezTo>
                    <a:pt x="2079" y="568"/>
                    <a:pt x="2106" y="571"/>
                    <a:pt x="2135" y="576"/>
                  </a:cubicBezTo>
                  <a:lnTo>
                    <a:pt x="2735" y="743"/>
                  </a:lnTo>
                  <a:lnTo>
                    <a:pt x="2802" y="743"/>
                  </a:lnTo>
                  <a:lnTo>
                    <a:pt x="1801" y="176"/>
                  </a:lnTo>
                  <a:cubicBezTo>
                    <a:pt x="1801" y="143"/>
                    <a:pt x="1768" y="143"/>
                    <a:pt x="1735" y="143"/>
                  </a:cubicBezTo>
                  <a:lnTo>
                    <a:pt x="1101" y="9"/>
                  </a:lnTo>
                  <a:cubicBezTo>
                    <a:pt x="1078" y="3"/>
                    <a:pt x="1054" y="1"/>
                    <a:pt x="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7"/>
            <p:cNvSpPr/>
            <p:nvPr/>
          </p:nvSpPr>
          <p:spPr>
            <a:xfrm>
              <a:off x="5030140" y="1799601"/>
              <a:ext cx="39174" cy="28249"/>
            </a:xfrm>
            <a:custGeom>
              <a:avLst/>
              <a:gdLst/>
              <a:ahLst/>
              <a:cxnLst/>
              <a:rect l="l" t="t" r="r" b="b"/>
              <a:pathLst>
                <a:path w="2302" h="1660" extrusionOk="0">
                  <a:moveTo>
                    <a:pt x="1251" y="0"/>
                  </a:moveTo>
                  <a:cubicBezTo>
                    <a:pt x="1234" y="0"/>
                    <a:pt x="1218" y="8"/>
                    <a:pt x="1201" y="25"/>
                  </a:cubicBezTo>
                  <a:cubicBezTo>
                    <a:pt x="1168" y="25"/>
                    <a:pt x="1134" y="25"/>
                    <a:pt x="1101" y="58"/>
                  </a:cubicBezTo>
                  <a:lnTo>
                    <a:pt x="133" y="826"/>
                  </a:lnTo>
                  <a:cubicBezTo>
                    <a:pt x="133" y="826"/>
                    <a:pt x="100" y="826"/>
                    <a:pt x="100" y="859"/>
                  </a:cubicBezTo>
                  <a:lnTo>
                    <a:pt x="67" y="859"/>
                  </a:lnTo>
                  <a:cubicBezTo>
                    <a:pt x="33" y="926"/>
                    <a:pt x="0" y="959"/>
                    <a:pt x="0" y="1026"/>
                  </a:cubicBezTo>
                  <a:lnTo>
                    <a:pt x="0" y="1059"/>
                  </a:lnTo>
                  <a:lnTo>
                    <a:pt x="1001" y="1660"/>
                  </a:lnTo>
                  <a:cubicBezTo>
                    <a:pt x="1034" y="1559"/>
                    <a:pt x="1067" y="1459"/>
                    <a:pt x="1168" y="1393"/>
                  </a:cubicBezTo>
                  <a:lnTo>
                    <a:pt x="2135" y="625"/>
                  </a:lnTo>
                  <a:cubicBezTo>
                    <a:pt x="2152" y="609"/>
                    <a:pt x="2177" y="600"/>
                    <a:pt x="2206" y="600"/>
                  </a:cubicBezTo>
                  <a:cubicBezTo>
                    <a:pt x="2235" y="600"/>
                    <a:pt x="2268" y="609"/>
                    <a:pt x="2302" y="625"/>
                  </a:cubicBezTo>
                  <a:lnTo>
                    <a:pt x="1301" y="25"/>
                  </a:lnTo>
                  <a:cubicBezTo>
                    <a:pt x="1284" y="8"/>
                    <a:pt x="1268" y="0"/>
                    <a:pt x="1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7"/>
            <p:cNvSpPr/>
            <p:nvPr/>
          </p:nvSpPr>
          <p:spPr>
            <a:xfrm>
              <a:off x="4996071" y="1797031"/>
              <a:ext cx="151013" cy="196008"/>
            </a:xfrm>
            <a:custGeom>
              <a:avLst/>
              <a:gdLst/>
              <a:ahLst/>
              <a:cxnLst/>
              <a:rect l="l" t="t" r="r" b="b"/>
              <a:pathLst>
                <a:path w="8874" h="11518" extrusionOk="0">
                  <a:moveTo>
                    <a:pt x="5293" y="3277"/>
                  </a:moveTo>
                  <a:cubicBezTo>
                    <a:pt x="5813" y="3277"/>
                    <a:pt x="6206" y="3625"/>
                    <a:pt x="6305" y="4279"/>
                  </a:cubicBezTo>
                  <a:cubicBezTo>
                    <a:pt x="6505" y="5380"/>
                    <a:pt x="5838" y="6948"/>
                    <a:pt x="4771" y="7748"/>
                  </a:cubicBezTo>
                  <a:cubicBezTo>
                    <a:pt x="4351" y="8087"/>
                    <a:pt x="3936" y="8249"/>
                    <a:pt x="3579" y="8249"/>
                  </a:cubicBezTo>
                  <a:cubicBezTo>
                    <a:pt x="3056" y="8249"/>
                    <a:pt x="2655" y="7902"/>
                    <a:pt x="2536" y="7248"/>
                  </a:cubicBezTo>
                  <a:cubicBezTo>
                    <a:pt x="2369" y="6147"/>
                    <a:pt x="3036" y="4613"/>
                    <a:pt x="4104" y="3779"/>
                  </a:cubicBezTo>
                  <a:cubicBezTo>
                    <a:pt x="4523" y="3440"/>
                    <a:pt x="4938" y="3277"/>
                    <a:pt x="5293" y="3277"/>
                  </a:cubicBezTo>
                  <a:close/>
                  <a:moveTo>
                    <a:pt x="6589" y="1"/>
                  </a:moveTo>
                  <a:cubicBezTo>
                    <a:pt x="6461" y="1"/>
                    <a:pt x="6360" y="66"/>
                    <a:pt x="6305" y="176"/>
                  </a:cubicBezTo>
                  <a:lnTo>
                    <a:pt x="5705" y="1344"/>
                  </a:lnTo>
                  <a:cubicBezTo>
                    <a:pt x="5605" y="1477"/>
                    <a:pt x="5471" y="1577"/>
                    <a:pt x="5338" y="1610"/>
                  </a:cubicBezTo>
                  <a:cubicBezTo>
                    <a:pt x="5171" y="1644"/>
                    <a:pt x="5038" y="1677"/>
                    <a:pt x="4904" y="1744"/>
                  </a:cubicBezTo>
                  <a:cubicBezTo>
                    <a:pt x="4868" y="1762"/>
                    <a:pt x="4833" y="1770"/>
                    <a:pt x="4799" y="1770"/>
                  </a:cubicBezTo>
                  <a:cubicBezTo>
                    <a:pt x="4706" y="1770"/>
                    <a:pt x="4628" y="1708"/>
                    <a:pt x="4604" y="1610"/>
                  </a:cubicBezTo>
                  <a:lnTo>
                    <a:pt x="4370" y="877"/>
                  </a:lnTo>
                  <a:cubicBezTo>
                    <a:pt x="4370" y="788"/>
                    <a:pt x="4296" y="743"/>
                    <a:pt x="4217" y="743"/>
                  </a:cubicBezTo>
                  <a:cubicBezTo>
                    <a:pt x="4178" y="743"/>
                    <a:pt x="4137" y="754"/>
                    <a:pt x="4104" y="776"/>
                  </a:cubicBezTo>
                  <a:lnTo>
                    <a:pt x="3170" y="1544"/>
                  </a:lnTo>
                  <a:cubicBezTo>
                    <a:pt x="3036" y="1644"/>
                    <a:pt x="2969" y="1811"/>
                    <a:pt x="2969" y="1977"/>
                  </a:cubicBezTo>
                  <a:lnTo>
                    <a:pt x="3036" y="2878"/>
                  </a:lnTo>
                  <a:cubicBezTo>
                    <a:pt x="3036" y="3045"/>
                    <a:pt x="3003" y="3178"/>
                    <a:pt x="2903" y="3312"/>
                  </a:cubicBezTo>
                  <a:cubicBezTo>
                    <a:pt x="2736" y="3512"/>
                    <a:pt x="2602" y="3712"/>
                    <a:pt x="2469" y="3912"/>
                  </a:cubicBezTo>
                  <a:cubicBezTo>
                    <a:pt x="2369" y="4012"/>
                    <a:pt x="2236" y="4112"/>
                    <a:pt x="2069" y="4112"/>
                  </a:cubicBezTo>
                  <a:lnTo>
                    <a:pt x="1435" y="4079"/>
                  </a:lnTo>
                  <a:cubicBezTo>
                    <a:pt x="1302" y="4079"/>
                    <a:pt x="1168" y="4146"/>
                    <a:pt x="1101" y="4279"/>
                  </a:cubicBezTo>
                  <a:lnTo>
                    <a:pt x="501" y="5580"/>
                  </a:lnTo>
                  <a:cubicBezTo>
                    <a:pt x="468" y="5713"/>
                    <a:pt x="501" y="5880"/>
                    <a:pt x="634" y="5914"/>
                  </a:cubicBezTo>
                  <a:lnTo>
                    <a:pt x="1135" y="6147"/>
                  </a:lnTo>
                  <a:cubicBezTo>
                    <a:pt x="1268" y="6180"/>
                    <a:pt x="1335" y="6347"/>
                    <a:pt x="1302" y="6481"/>
                  </a:cubicBezTo>
                  <a:cubicBezTo>
                    <a:pt x="1268" y="6681"/>
                    <a:pt x="1235" y="6914"/>
                    <a:pt x="1201" y="7114"/>
                  </a:cubicBezTo>
                  <a:cubicBezTo>
                    <a:pt x="1168" y="7248"/>
                    <a:pt x="1101" y="7415"/>
                    <a:pt x="1001" y="7515"/>
                  </a:cubicBezTo>
                  <a:lnTo>
                    <a:pt x="167" y="8315"/>
                  </a:lnTo>
                  <a:cubicBezTo>
                    <a:pt x="67" y="8415"/>
                    <a:pt x="1" y="8582"/>
                    <a:pt x="34" y="8716"/>
                  </a:cubicBezTo>
                  <a:lnTo>
                    <a:pt x="167" y="9650"/>
                  </a:lnTo>
                  <a:cubicBezTo>
                    <a:pt x="190" y="9738"/>
                    <a:pt x="256" y="9798"/>
                    <a:pt x="328" y="9798"/>
                  </a:cubicBezTo>
                  <a:cubicBezTo>
                    <a:pt x="364" y="9798"/>
                    <a:pt x="401" y="9783"/>
                    <a:pt x="434" y="9750"/>
                  </a:cubicBezTo>
                  <a:lnTo>
                    <a:pt x="1268" y="9216"/>
                  </a:lnTo>
                  <a:cubicBezTo>
                    <a:pt x="1308" y="9176"/>
                    <a:pt x="1357" y="9158"/>
                    <a:pt x="1407" y="9158"/>
                  </a:cubicBezTo>
                  <a:cubicBezTo>
                    <a:pt x="1484" y="9158"/>
                    <a:pt x="1561" y="9202"/>
                    <a:pt x="1602" y="9283"/>
                  </a:cubicBezTo>
                  <a:cubicBezTo>
                    <a:pt x="1668" y="9349"/>
                    <a:pt x="1702" y="9416"/>
                    <a:pt x="1769" y="9483"/>
                  </a:cubicBezTo>
                  <a:cubicBezTo>
                    <a:pt x="1869" y="9583"/>
                    <a:pt x="1935" y="9750"/>
                    <a:pt x="1869" y="9883"/>
                  </a:cubicBezTo>
                  <a:lnTo>
                    <a:pt x="1468" y="11084"/>
                  </a:lnTo>
                  <a:cubicBezTo>
                    <a:pt x="1402" y="11184"/>
                    <a:pt x="1468" y="11351"/>
                    <a:pt x="1602" y="11351"/>
                  </a:cubicBezTo>
                  <a:lnTo>
                    <a:pt x="2269" y="11518"/>
                  </a:lnTo>
                  <a:cubicBezTo>
                    <a:pt x="2402" y="11518"/>
                    <a:pt x="2536" y="11451"/>
                    <a:pt x="2636" y="11351"/>
                  </a:cubicBezTo>
                  <a:lnTo>
                    <a:pt x="3236" y="10183"/>
                  </a:lnTo>
                  <a:cubicBezTo>
                    <a:pt x="3303" y="10050"/>
                    <a:pt x="3436" y="9950"/>
                    <a:pt x="3603" y="9916"/>
                  </a:cubicBezTo>
                  <a:cubicBezTo>
                    <a:pt x="3737" y="9883"/>
                    <a:pt x="3870" y="9850"/>
                    <a:pt x="4003" y="9783"/>
                  </a:cubicBezTo>
                  <a:cubicBezTo>
                    <a:pt x="4039" y="9765"/>
                    <a:pt x="4075" y="9757"/>
                    <a:pt x="4109" y="9757"/>
                  </a:cubicBezTo>
                  <a:cubicBezTo>
                    <a:pt x="4201" y="9757"/>
                    <a:pt x="4279" y="9819"/>
                    <a:pt x="4304" y="9916"/>
                  </a:cubicBezTo>
                  <a:lnTo>
                    <a:pt x="4537" y="10650"/>
                  </a:lnTo>
                  <a:cubicBezTo>
                    <a:pt x="4537" y="10731"/>
                    <a:pt x="4598" y="10775"/>
                    <a:pt x="4669" y="10775"/>
                  </a:cubicBezTo>
                  <a:cubicBezTo>
                    <a:pt x="4715" y="10775"/>
                    <a:pt x="4765" y="10756"/>
                    <a:pt x="4804" y="10717"/>
                  </a:cubicBezTo>
                  <a:lnTo>
                    <a:pt x="5771" y="9983"/>
                  </a:lnTo>
                  <a:cubicBezTo>
                    <a:pt x="5871" y="9850"/>
                    <a:pt x="5938" y="9716"/>
                    <a:pt x="5938" y="9549"/>
                  </a:cubicBezTo>
                  <a:lnTo>
                    <a:pt x="5838" y="8649"/>
                  </a:lnTo>
                  <a:cubicBezTo>
                    <a:pt x="5805" y="8482"/>
                    <a:pt x="5871" y="8315"/>
                    <a:pt x="5972" y="8215"/>
                  </a:cubicBezTo>
                  <a:cubicBezTo>
                    <a:pt x="6138" y="8015"/>
                    <a:pt x="6272" y="7815"/>
                    <a:pt x="6405" y="7615"/>
                  </a:cubicBezTo>
                  <a:cubicBezTo>
                    <a:pt x="6505" y="7481"/>
                    <a:pt x="6672" y="7415"/>
                    <a:pt x="6805" y="7415"/>
                  </a:cubicBezTo>
                  <a:lnTo>
                    <a:pt x="7439" y="7448"/>
                  </a:lnTo>
                  <a:cubicBezTo>
                    <a:pt x="7573" y="7448"/>
                    <a:pt x="7706" y="7348"/>
                    <a:pt x="7773" y="7214"/>
                  </a:cubicBezTo>
                  <a:lnTo>
                    <a:pt x="8373" y="5914"/>
                  </a:lnTo>
                  <a:cubicBezTo>
                    <a:pt x="8407" y="5780"/>
                    <a:pt x="8373" y="5647"/>
                    <a:pt x="8240" y="5580"/>
                  </a:cubicBezTo>
                  <a:lnTo>
                    <a:pt x="7739" y="5380"/>
                  </a:lnTo>
                  <a:cubicBezTo>
                    <a:pt x="7606" y="5313"/>
                    <a:pt x="7539" y="5180"/>
                    <a:pt x="7573" y="5046"/>
                  </a:cubicBezTo>
                  <a:cubicBezTo>
                    <a:pt x="7606" y="4813"/>
                    <a:pt x="7639" y="4613"/>
                    <a:pt x="7673" y="4412"/>
                  </a:cubicBezTo>
                  <a:cubicBezTo>
                    <a:pt x="7706" y="4246"/>
                    <a:pt x="7773" y="4112"/>
                    <a:pt x="7873" y="3979"/>
                  </a:cubicBezTo>
                  <a:lnTo>
                    <a:pt x="8707" y="3212"/>
                  </a:lnTo>
                  <a:cubicBezTo>
                    <a:pt x="8840" y="3111"/>
                    <a:pt x="8874" y="2945"/>
                    <a:pt x="8874" y="2778"/>
                  </a:cubicBezTo>
                  <a:lnTo>
                    <a:pt x="8707" y="1877"/>
                  </a:lnTo>
                  <a:cubicBezTo>
                    <a:pt x="8707" y="1780"/>
                    <a:pt x="8635" y="1718"/>
                    <a:pt x="8558" y="1718"/>
                  </a:cubicBezTo>
                  <a:cubicBezTo>
                    <a:pt x="8529" y="1718"/>
                    <a:pt x="8500" y="1726"/>
                    <a:pt x="8473" y="1744"/>
                  </a:cubicBezTo>
                  <a:lnTo>
                    <a:pt x="7639" y="2311"/>
                  </a:lnTo>
                  <a:cubicBezTo>
                    <a:pt x="7592" y="2335"/>
                    <a:pt x="7545" y="2346"/>
                    <a:pt x="7499" y="2346"/>
                  </a:cubicBezTo>
                  <a:cubicBezTo>
                    <a:pt x="7416" y="2346"/>
                    <a:pt x="7337" y="2309"/>
                    <a:pt x="7272" y="2244"/>
                  </a:cubicBezTo>
                  <a:cubicBezTo>
                    <a:pt x="7239" y="2144"/>
                    <a:pt x="7172" y="2077"/>
                    <a:pt x="7139" y="2044"/>
                  </a:cubicBezTo>
                  <a:cubicBezTo>
                    <a:pt x="7006" y="1911"/>
                    <a:pt x="6972" y="1744"/>
                    <a:pt x="7039" y="1610"/>
                  </a:cubicBezTo>
                  <a:lnTo>
                    <a:pt x="7439" y="443"/>
                  </a:lnTo>
                  <a:cubicBezTo>
                    <a:pt x="7473" y="309"/>
                    <a:pt x="7406" y="176"/>
                    <a:pt x="7272" y="143"/>
                  </a:cubicBezTo>
                  <a:lnTo>
                    <a:pt x="6672" y="9"/>
                  </a:lnTo>
                  <a:cubicBezTo>
                    <a:pt x="6643" y="4"/>
                    <a:pt x="6616" y="1"/>
                    <a:pt x="658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7"/>
            <p:cNvSpPr/>
            <p:nvPr/>
          </p:nvSpPr>
          <p:spPr>
            <a:xfrm>
              <a:off x="4996071" y="1797031"/>
              <a:ext cx="151013" cy="196008"/>
            </a:xfrm>
            <a:custGeom>
              <a:avLst/>
              <a:gdLst/>
              <a:ahLst/>
              <a:cxnLst/>
              <a:rect l="l" t="t" r="r" b="b"/>
              <a:pathLst>
                <a:path w="8874" h="11518" extrusionOk="0">
                  <a:moveTo>
                    <a:pt x="5293" y="3277"/>
                  </a:moveTo>
                  <a:cubicBezTo>
                    <a:pt x="5813" y="3277"/>
                    <a:pt x="6206" y="3625"/>
                    <a:pt x="6305" y="4279"/>
                  </a:cubicBezTo>
                  <a:cubicBezTo>
                    <a:pt x="6505" y="5380"/>
                    <a:pt x="5838" y="6948"/>
                    <a:pt x="4771" y="7748"/>
                  </a:cubicBezTo>
                  <a:cubicBezTo>
                    <a:pt x="4351" y="8087"/>
                    <a:pt x="3936" y="8249"/>
                    <a:pt x="3579" y="8249"/>
                  </a:cubicBezTo>
                  <a:cubicBezTo>
                    <a:pt x="3056" y="8249"/>
                    <a:pt x="2655" y="7902"/>
                    <a:pt x="2536" y="7248"/>
                  </a:cubicBezTo>
                  <a:cubicBezTo>
                    <a:pt x="2369" y="6147"/>
                    <a:pt x="3036" y="4613"/>
                    <a:pt x="4104" y="3779"/>
                  </a:cubicBezTo>
                  <a:cubicBezTo>
                    <a:pt x="4523" y="3440"/>
                    <a:pt x="4938" y="3277"/>
                    <a:pt x="5293" y="3277"/>
                  </a:cubicBezTo>
                  <a:close/>
                  <a:moveTo>
                    <a:pt x="6589" y="1"/>
                  </a:moveTo>
                  <a:cubicBezTo>
                    <a:pt x="6461" y="1"/>
                    <a:pt x="6360" y="66"/>
                    <a:pt x="6305" y="176"/>
                  </a:cubicBezTo>
                  <a:lnTo>
                    <a:pt x="5705" y="1344"/>
                  </a:lnTo>
                  <a:cubicBezTo>
                    <a:pt x="5605" y="1477"/>
                    <a:pt x="5471" y="1577"/>
                    <a:pt x="5338" y="1610"/>
                  </a:cubicBezTo>
                  <a:cubicBezTo>
                    <a:pt x="5171" y="1644"/>
                    <a:pt x="5038" y="1677"/>
                    <a:pt x="4904" y="1744"/>
                  </a:cubicBezTo>
                  <a:cubicBezTo>
                    <a:pt x="4868" y="1762"/>
                    <a:pt x="4833" y="1770"/>
                    <a:pt x="4799" y="1770"/>
                  </a:cubicBezTo>
                  <a:cubicBezTo>
                    <a:pt x="4706" y="1770"/>
                    <a:pt x="4628" y="1708"/>
                    <a:pt x="4604" y="1610"/>
                  </a:cubicBezTo>
                  <a:lnTo>
                    <a:pt x="4370" y="877"/>
                  </a:lnTo>
                  <a:cubicBezTo>
                    <a:pt x="4370" y="788"/>
                    <a:pt x="4296" y="743"/>
                    <a:pt x="4217" y="743"/>
                  </a:cubicBezTo>
                  <a:cubicBezTo>
                    <a:pt x="4178" y="743"/>
                    <a:pt x="4137" y="754"/>
                    <a:pt x="4104" y="776"/>
                  </a:cubicBezTo>
                  <a:lnTo>
                    <a:pt x="3170" y="1544"/>
                  </a:lnTo>
                  <a:cubicBezTo>
                    <a:pt x="3036" y="1644"/>
                    <a:pt x="2969" y="1811"/>
                    <a:pt x="2969" y="1977"/>
                  </a:cubicBezTo>
                  <a:lnTo>
                    <a:pt x="3036" y="2878"/>
                  </a:lnTo>
                  <a:cubicBezTo>
                    <a:pt x="3036" y="3045"/>
                    <a:pt x="3003" y="3178"/>
                    <a:pt x="2903" y="3312"/>
                  </a:cubicBezTo>
                  <a:cubicBezTo>
                    <a:pt x="2736" y="3512"/>
                    <a:pt x="2602" y="3712"/>
                    <a:pt x="2469" y="3912"/>
                  </a:cubicBezTo>
                  <a:cubicBezTo>
                    <a:pt x="2369" y="4012"/>
                    <a:pt x="2236" y="4112"/>
                    <a:pt x="2069" y="4112"/>
                  </a:cubicBezTo>
                  <a:lnTo>
                    <a:pt x="1435" y="4079"/>
                  </a:lnTo>
                  <a:cubicBezTo>
                    <a:pt x="1302" y="4079"/>
                    <a:pt x="1168" y="4146"/>
                    <a:pt x="1101" y="4279"/>
                  </a:cubicBezTo>
                  <a:lnTo>
                    <a:pt x="501" y="5580"/>
                  </a:lnTo>
                  <a:cubicBezTo>
                    <a:pt x="468" y="5713"/>
                    <a:pt x="501" y="5880"/>
                    <a:pt x="634" y="5914"/>
                  </a:cubicBezTo>
                  <a:lnTo>
                    <a:pt x="1135" y="6147"/>
                  </a:lnTo>
                  <a:cubicBezTo>
                    <a:pt x="1268" y="6180"/>
                    <a:pt x="1335" y="6347"/>
                    <a:pt x="1302" y="6481"/>
                  </a:cubicBezTo>
                  <a:cubicBezTo>
                    <a:pt x="1268" y="6681"/>
                    <a:pt x="1235" y="6914"/>
                    <a:pt x="1201" y="7114"/>
                  </a:cubicBezTo>
                  <a:cubicBezTo>
                    <a:pt x="1168" y="7248"/>
                    <a:pt x="1101" y="7415"/>
                    <a:pt x="1001" y="7515"/>
                  </a:cubicBezTo>
                  <a:lnTo>
                    <a:pt x="167" y="8315"/>
                  </a:lnTo>
                  <a:cubicBezTo>
                    <a:pt x="67" y="8415"/>
                    <a:pt x="1" y="8582"/>
                    <a:pt x="34" y="8716"/>
                  </a:cubicBezTo>
                  <a:lnTo>
                    <a:pt x="167" y="9650"/>
                  </a:lnTo>
                  <a:cubicBezTo>
                    <a:pt x="190" y="9738"/>
                    <a:pt x="256" y="9798"/>
                    <a:pt x="328" y="9798"/>
                  </a:cubicBezTo>
                  <a:cubicBezTo>
                    <a:pt x="364" y="9798"/>
                    <a:pt x="401" y="9783"/>
                    <a:pt x="434" y="9750"/>
                  </a:cubicBezTo>
                  <a:lnTo>
                    <a:pt x="1268" y="9216"/>
                  </a:lnTo>
                  <a:cubicBezTo>
                    <a:pt x="1308" y="9176"/>
                    <a:pt x="1357" y="9158"/>
                    <a:pt x="1407" y="9158"/>
                  </a:cubicBezTo>
                  <a:cubicBezTo>
                    <a:pt x="1484" y="9158"/>
                    <a:pt x="1561" y="9202"/>
                    <a:pt x="1602" y="9283"/>
                  </a:cubicBezTo>
                  <a:cubicBezTo>
                    <a:pt x="1668" y="9349"/>
                    <a:pt x="1702" y="9416"/>
                    <a:pt x="1769" y="9483"/>
                  </a:cubicBezTo>
                  <a:cubicBezTo>
                    <a:pt x="1869" y="9583"/>
                    <a:pt x="1935" y="9750"/>
                    <a:pt x="1869" y="9883"/>
                  </a:cubicBezTo>
                  <a:lnTo>
                    <a:pt x="1468" y="11084"/>
                  </a:lnTo>
                  <a:cubicBezTo>
                    <a:pt x="1402" y="11184"/>
                    <a:pt x="1468" y="11351"/>
                    <a:pt x="1602" y="11351"/>
                  </a:cubicBezTo>
                  <a:lnTo>
                    <a:pt x="2269" y="11518"/>
                  </a:lnTo>
                  <a:cubicBezTo>
                    <a:pt x="2402" y="11518"/>
                    <a:pt x="2536" y="11451"/>
                    <a:pt x="2636" y="11351"/>
                  </a:cubicBezTo>
                  <a:lnTo>
                    <a:pt x="3236" y="10183"/>
                  </a:lnTo>
                  <a:cubicBezTo>
                    <a:pt x="3303" y="10050"/>
                    <a:pt x="3436" y="9950"/>
                    <a:pt x="3603" y="9916"/>
                  </a:cubicBezTo>
                  <a:cubicBezTo>
                    <a:pt x="3737" y="9883"/>
                    <a:pt x="3870" y="9850"/>
                    <a:pt x="4003" y="9783"/>
                  </a:cubicBezTo>
                  <a:cubicBezTo>
                    <a:pt x="4039" y="9765"/>
                    <a:pt x="4075" y="9757"/>
                    <a:pt x="4109" y="9757"/>
                  </a:cubicBezTo>
                  <a:cubicBezTo>
                    <a:pt x="4201" y="9757"/>
                    <a:pt x="4279" y="9819"/>
                    <a:pt x="4304" y="9916"/>
                  </a:cubicBezTo>
                  <a:lnTo>
                    <a:pt x="4537" y="10650"/>
                  </a:lnTo>
                  <a:cubicBezTo>
                    <a:pt x="4537" y="10731"/>
                    <a:pt x="4598" y="10775"/>
                    <a:pt x="4669" y="10775"/>
                  </a:cubicBezTo>
                  <a:cubicBezTo>
                    <a:pt x="4715" y="10775"/>
                    <a:pt x="4765" y="10756"/>
                    <a:pt x="4804" y="10717"/>
                  </a:cubicBezTo>
                  <a:lnTo>
                    <a:pt x="5771" y="9983"/>
                  </a:lnTo>
                  <a:cubicBezTo>
                    <a:pt x="5871" y="9850"/>
                    <a:pt x="5938" y="9716"/>
                    <a:pt x="5938" y="9549"/>
                  </a:cubicBezTo>
                  <a:lnTo>
                    <a:pt x="5838" y="8649"/>
                  </a:lnTo>
                  <a:cubicBezTo>
                    <a:pt x="5805" y="8482"/>
                    <a:pt x="5871" y="8315"/>
                    <a:pt x="5972" y="8215"/>
                  </a:cubicBezTo>
                  <a:cubicBezTo>
                    <a:pt x="6138" y="8015"/>
                    <a:pt x="6272" y="7815"/>
                    <a:pt x="6405" y="7615"/>
                  </a:cubicBezTo>
                  <a:cubicBezTo>
                    <a:pt x="6505" y="7481"/>
                    <a:pt x="6672" y="7415"/>
                    <a:pt x="6805" y="7415"/>
                  </a:cubicBezTo>
                  <a:lnTo>
                    <a:pt x="7439" y="7448"/>
                  </a:lnTo>
                  <a:cubicBezTo>
                    <a:pt x="7573" y="7448"/>
                    <a:pt x="7706" y="7348"/>
                    <a:pt x="7773" y="7214"/>
                  </a:cubicBezTo>
                  <a:lnTo>
                    <a:pt x="8373" y="5914"/>
                  </a:lnTo>
                  <a:cubicBezTo>
                    <a:pt x="8407" y="5780"/>
                    <a:pt x="8373" y="5647"/>
                    <a:pt x="8240" y="5580"/>
                  </a:cubicBezTo>
                  <a:lnTo>
                    <a:pt x="7739" y="5380"/>
                  </a:lnTo>
                  <a:cubicBezTo>
                    <a:pt x="7606" y="5313"/>
                    <a:pt x="7539" y="5180"/>
                    <a:pt x="7573" y="5046"/>
                  </a:cubicBezTo>
                  <a:cubicBezTo>
                    <a:pt x="7606" y="4813"/>
                    <a:pt x="7639" y="4613"/>
                    <a:pt x="7673" y="4412"/>
                  </a:cubicBezTo>
                  <a:cubicBezTo>
                    <a:pt x="7706" y="4246"/>
                    <a:pt x="7773" y="4112"/>
                    <a:pt x="7873" y="3979"/>
                  </a:cubicBezTo>
                  <a:lnTo>
                    <a:pt x="8707" y="3212"/>
                  </a:lnTo>
                  <a:cubicBezTo>
                    <a:pt x="8840" y="3111"/>
                    <a:pt x="8874" y="2945"/>
                    <a:pt x="8874" y="2778"/>
                  </a:cubicBezTo>
                  <a:lnTo>
                    <a:pt x="8707" y="1877"/>
                  </a:lnTo>
                  <a:cubicBezTo>
                    <a:pt x="8707" y="1780"/>
                    <a:pt x="8635" y="1718"/>
                    <a:pt x="8558" y="1718"/>
                  </a:cubicBezTo>
                  <a:cubicBezTo>
                    <a:pt x="8529" y="1718"/>
                    <a:pt x="8500" y="1726"/>
                    <a:pt x="8473" y="1744"/>
                  </a:cubicBezTo>
                  <a:lnTo>
                    <a:pt x="7639" y="2311"/>
                  </a:lnTo>
                  <a:cubicBezTo>
                    <a:pt x="7592" y="2335"/>
                    <a:pt x="7545" y="2346"/>
                    <a:pt x="7499" y="2346"/>
                  </a:cubicBezTo>
                  <a:cubicBezTo>
                    <a:pt x="7416" y="2346"/>
                    <a:pt x="7337" y="2309"/>
                    <a:pt x="7272" y="2244"/>
                  </a:cubicBezTo>
                  <a:cubicBezTo>
                    <a:pt x="7239" y="2144"/>
                    <a:pt x="7172" y="2077"/>
                    <a:pt x="7139" y="2044"/>
                  </a:cubicBezTo>
                  <a:cubicBezTo>
                    <a:pt x="7006" y="1911"/>
                    <a:pt x="6972" y="1744"/>
                    <a:pt x="7039" y="1610"/>
                  </a:cubicBezTo>
                  <a:lnTo>
                    <a:pt x="7439" y="443"/>
                  </a:lnTo>
                  <a:cubicBezTo>
                    <a:pt x="7473" y="309"/>
                    <a:pt x="7406" y="176"/>
                    <a:pt x="7272" y="143"/>
                  </a:cubicBezTo>
                  <a:lnTo>
                    <a:pt x="6672" y="9"/>
                  </a:lnTo>
                  <a:cubicBezTo>
                    <a:pt x="6643" y="4"/>
                    <a:pt x="6616" y="1"/>
                    <a:pt x="6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7"/>
            <p:cNvSpPr/>
            <p:nvPr/>
          </p:nvSpPr>
          <p:spPr>
            <a:xfrm>
              <a:off x="4766743" y="1613532"/>
              <a:ext cx="246941" cy="304579"/>
            </a:xfrm>
            <a:custGeom>
              <a:avLst/>
              <a:gdLst/>
              <a:ahLst/>
              <a:cxnLst/>
              <a:rect l="l" t="t" r="r" b="b"/>
              <a:pathLst>
                <a:path w="14511" h="17898" extrusionOk="0">
                  <a:moveTo>
                    <a:pt x="12455" y="1081"/>
                  </a:moveTo>
                  <a:lnTo>
                    <a:pt x="12455" y="1081"/>
                  </a:lnTo>
                  <a:lnTo>
                    <a:pt x="12455" y="1081"/>
                  </a:lnTo>
                  <a:close/>
                  <a:moveTo>
                    <a:pt x="12455" y="1081"/>
                  </a:moveTo>
                  <a:lnTo>
                    <a:pt x="12576" y="1152"/>
                  </a:lnTo>
                  <a:cubicBezTo>
                    <a:pt x="12543" y="1119"/>
                    <a:pt x="12509" y="1119"/>
                    <a:pt x="12476" y="1085"/>
                  </a:cubicBezTo>
                  <a:lnTo>
                    <a:pt x="12455" y="1081"/>
                  </a:lnTo>
                  <a:close/>
                  <a:moveTo>
                    <a:pt x="7950" y="2006"/>
                  </a:moveTo>
                  <a:lnTo>
                    <a:pt x="7973" y="2019"/>
                  </a:lnTo>
                  <a:cubicBezTo>
                    <a:pt x="7965" y="2014"/>
                    <a:pt x="7957" y="2010"/>
                    <a:pt x="7950" y="2006"/>
                  </a:cubicBezTo>
                  <a:close/>
                  <a:moveTo>
                    <a:pt x="14457" y="3455"/>
                  </a:moveTo>
                  <a:lnTo>
                    <a:pt x="14511" y="3487"/>
                  </a:lnTo>
                  <a:cubicBezTo>
                    <a:pt x="14495" y="3471"/>
                    <a:pt x="14476" y="3461"/>
                    <a:pt x="14457" y="3455"/>
                  </a:cubicBezTo>
                  <a:close/>
                  <a:moveTo>
                    <a:pt x="9864" y="0"/>
                  </a:moveTo>
                  <a:cubicBezTo>
                    <a:pt x="9694" y="0"/>
                    <a:pt x="9522" y="115"/>
                    <a:pt x="9440" y="251"/>
                  </a:cubicBezTo>
                  <a:lnTo>
                    <a:pt x="8540" y="1986"/>
                  </a:lnTo>
                  <a:cubicBezTo>
                    <a:pt x="8473" y="2086"/>
                    <a:pt x="8406" y="2153"/>
                    <a:pt x="8340" y="2219"/>
                  </a:cubicBezTo>
                  <a:cubicBezTo>
                    <a:pt x="8273" y="2253"/>
                    <a:pt x="8240" y="2286"/>
                    <a:pt x="8173" y="2320"/>
                  </a:cubicBezTo>
                  <a:lnTo>
                    <a:pt x="8473" y="3254"/>
                  </a:lnTo>
                  <a:cubicBezTo>
                    <a:pt x="8499" y="3412"/>
                    <a:pt x="8651" y="3508"/>
                    <a:pt x="8796" y="3508"/>
                  </a:cubicBezTo>
                  <a:cubicBezTo>
                    <a:pt x="8834" y="3508"/>
                    <a:pt x="8872" y="3501"/>
                    <a:pt x="8907" y="3487"/>
                  </a:cubicBezTo>
                  <a:cubicBezTo>
                    <a:pt x="9107" y="3387"/>
                    <a:pt x="9307" y="3320"/>
                    <a:pt x="9507" y="3287"/>
                  </a:cubicBezTo>
                  <a:cubicBezTo>
                    <a:pt x="9641" y="3254"/>
                    <a:pt x="9741" y="3187"/>
                    <a:pt x="9841" y="3087"/>
                  </a:cubicBezTo>
                  <a:cubicBezTo>
                    <a:pt x="9941" y="3020"/>
                    <a:pt x="10007" y="2953"/>
                    <a:pt x="10041" y="2853"/>
                  </a:cubicBezTo>
                  <a:lnTo>
                    <a:pt x="10975" y="1152"/>
                  </a:lnTo>
                  <a:cubicBezTo>
                    <a:pt x="11062" y="977"/>
                    <a:pt x="11226" y="879"/>
                    <a:pt x="11421" y="879"/>
                  </a:cubicBezTo>
                  <a:cubicBezTo>
                    <a:pt x="11450" y="879"/>
                    <a:pt x="11479" y="881"/>
                    <a:pt x="11509" y="885"/>
                  </a:cubicBezTo>
                  <a:lnTo>
                    <a:pt x="12455" y="1081"/>
                  </a:lnTo>
                  <a:lnTo>
                    <a:pt x="11042" y="251"/>
                  </a:lnTo>
                  <a:cubicBezTo>
                    <a:pt x="11042" y="251"/>
                    <a:pt x="10975" y="218"/>
                    <a:pt x="10941" y="218"/>
                  </a:cubicBezTo>
                  <a:lnTo>
                    <a:pt x="9974" y="18"/>
                  </a:lnTo>
                  <a:cubicBezTo>
                    <a:pt x="9938" y="6"/>
                    <a:pt x="9901" y="0"/>
                    <a:pt x="9864" y="0"/>
                  </a:cubicBezTo>
                  <a:close/>
                  <a:moveTo>
                    <a:pt x="12888" y="2564"/>
                  </a:moveTo>
                  <a:cubicBezTo>
                    <a:pt x="12832" y="2564"/>
                    <a:pt x="12782" y="2581"/>
                    <a:pt x="12743" y="2620"/>
                  </a:cubicBezTo>
                  <a:lnTo>
                    <a:pt x="12176" y="2987"/>
                  </a:lnTo>
                  <a:lnTo>
                    <a:pt x="12076" y="3320"/>
                  </a:lnTo>
                  <a:cubicBezTo>
                    <a:pt x="12009" y="3520"/>
                    <a:pt x="12042" y="3754"/>
                    <a:pt x="12209" y="3921"/>
                  </a:cubicBezTo>
                  <a:cubicBezTo>
                    <a:pt x="12309" y="4021"/>
                    <a:pt x="12376" y="4121"/>
                    <a:pt x="12476" y="4221"/>
                  </a:cubicBezTo>
                  <a:cubicBezTo>
                    <a:pt x="12539" y="4326"/>
                    <a:pt x="12656" y="4392"/>
                    <a:pt x="12776" y="4392"/>
                  </a:cubicBezTo>
                  <a:cubicBezTo>
                    <a:pt x="12845" y="4392"/>
                    <a:pt x="12915" y="4370"/>
                    <a:pt x="12976" y="4321"/>
                  </a:cubicBezTo>
                  <a:lnTo>
                    <a:pt x="14244" y="3487"/>
                  </a:lnTo>
                  <a:cubicBezTo>
                    <a:pt x="14302" y="3468"/>
                    <a:pt x="14359" y="3449"/>
                    <a:pt x="14411" y="3449"/>
                  </a:cubicBezTo>
                  <a:cubicBezTo>
                    <a:pt x="14427" y="3449"/>
                    <a:pt x="14442" y="3450"/>
                    <a:pt x="14457" y="3455"/>
                  </a:cubicBezTo>
                  <a:lnTo>
                    <a:pt x="14457" y="3455"/>
                  </a:lnTo>
                  <a:lnTo>
                    <a:pt x="13010" y="2586"/>
                  </a:lnTo>
                  <a:cubicBezTo>
                    <a:pt x="12968" y="2573"/>
                    <a:pt x="12927" y="2564"/>
                    <a:pt x="12888" y="2564"/>
                  </a:cubicBezTo>
                  <a:close/>
                  <a:moveTo>
                    <a:pt x="9543" y="5810"/>
                  </a:moveTo>
                  <a:cubicBezTo>
                    <a:pt x="9477" y="5810"/>
                    <a:pt x="9409" y="5814"/>
                    <a:pt x="9340" y="5822"/>
                  </a:cubicBezTo>
                  <a:cubicBezTo>
                    <a:pt x="9407" y="5989"/>
                    <a:pt x="9474" y="6189"/>
                    <a:pt x="9507" y="6422"/>
                  </a:cubicBezTo>
                  <a:cubicBezTo>
                    <a:pt x="9807" y="8057"/>
                    <a:pt x="8740" y="10392"/>
                    <a:pt x="7172" y="11626"/>
                  </a:cubicBezTo>
                  <a:cubicBezTo>
                    <a:pt x="6705" y="12026"/>
                    <a:pt x="6138" y="12260"/>
                    <a:pt x="5538" y="12360"/>
                  </a:cubicBezTo>
                  <a:cubicBezTo>
                    <a:pt x="5801" y="12940"/>
                    <a:pt x="6287" y="13242"/>
                    <a:pt x="6888" y="13242"/>
                  </a:cubicBezTo>
                  <a:cubicBezTo>
                    <a:pt x="7427" y="13242"/>
                    <a:pt x="8059" y="12999"/>
                    <a:pt x="8707" y="12493"/>
                  </a:cubicBezTo>
                  <a:cubicBezTo>
                    <a:pt x="10274" y="11259"/>
                    <a:pt x="11308" y="8924"/>
                    <a:pt x="11042" y="7290"/>
                  </a:cubicBezTo>
                  <a:cubicBezTo>
                    <a:pt x="10857" y="6338"/>
                    <a:pt x="10306" y="5810"/>
                    <a:pt x="9543" y="5810"/>
                  </a:cubicBezTo>
                  <a:close/>
                  <a:moveTo>
                    <a:pt x="6372" y="1119"/>
                  </a:moveTo>
                  <a:cubicBezTo>
                    <a:pt x="6305" y="1119"/>
                    <a:pt x="6271" y="1152"/>
                    <a:pt x="6205" y="1185"/>
                  </a:cubicBezTo>
                  <a:lnTo>
                    <a:pt x="4770" y="2320"/>
                  </a:lnTo>
                  <a:lnTo>
                    <a:pt x="4704" y="2386"/>
                  </a:lnTo>
                  <a:cubicBezTo>
                    <a:pt x="4704" y="2386"/>
                    <a:pt x="4670" y="2420"/>
                    <a:pt x="4670" y="2420"/>
                  </a:cubicBezTo>
                  <a:cubicBezTo>
                    <a:pt x="4604" y="2486"/>
                    <a:pt x="4570" y="2553"/>
                    <a:pt x="4537" y="2653"/>
                  </a:cubicBezTo>
                  <a:lnTo>
                    <a:pt x="4537" y="2720"/>
                  </a:lnTo>
                  <a:cubicBezTo>
                    <a:pt x="4504" y="2787"/>
                    <a:pt x="4504" y="2853"/>
                    <a:pt x="4504" y="2953"/>
                  </a:cubicBezTo>
                  <a:lnTo>
                    <a:pt x="4604" y="4321"/>
                  </a:lnTo>
                  <a:cubicBezTo>
                    <a:pt x="4604" y="4554"/>
                    <a:pt x="4504" y="4788"/>
                    <a:pt x="4370" y="4988"/>
                  </a:cubicBezTo>
                  <a:cubicBezTo>
                    <a:pt x="4137" y="5255"/>
                    <a:pt x="3903" y="5555"/>
                    <a:pt x="3703" y="5855"/>
                  </a:cubicBezTo>
                  <a:cubicBezTo>
                    <a:pt x="3603" y="5989"/>
                    <a:pt x="3503" y="6056"/>
                    <a:pt x="3369" y="6122"/>
                  </a:cubicBezTo>
                  <a:cubicBezTo>
                    <a:pt x="3336" y="6122"/>
                    <a:pt x="3303" y="6156"/>
                    <a:pt x="3236" y="6156"/>
                  </a:cubicBezTo>
                  <a:lnTo>
                    <a:pt x="3103" y="6156"/>
                  </a:lnTo>
                  <a:lnTo>
                    <a:pt x="2169" y="6122"/>
                  </a:lnTo>
                  <a:lnTo>
                    <a:pt x="2135" y="6122"/>
                  </a:lnTo>
                  <a:cubicBezTo>
                    <a:pt x="2135" y="6106"/>
                    <a:pt x="2127" y="6097"/>
                    <a:pt x="2114" y="6097"/>
                  </a:cubicBezTo>
                  <a:cubicBezTo>
                    <a:pt x="2102" y="6097"/>
                    <a:pt x="2085" y="6106"/>
                    <a:pt x="2068" y="6122"/>
                  </a:cubicBezTo>
                  <a:cubicBezTo>
                    <a:pt x="2068" y="6106"/>
                    <a:pt x="2060" y="6097"/>
                    <a:pt x="2048" y="6097"/>
                  </a:cubicBezTo>
                  <a:cubicBezTo>
                    <a:pt x="2035" y="6097"/>
                    <a:pt x="2018" y="6106"/>
                    <a:pt x="2002" y="6122"/>
                  </a:cubicBezTo>
                  <a:lnTo>
                    <a:pt x="1935" y="6122"/>
                  </a:lnTo>
                  <a:cubicBezTo>
                    <a:pt x="1902" y="6156"/>
                    <a:pt x="1835" y="6189"/>
                    <a:pt x="1802" y="6222"/>
                  </a:cubicBezTo>
                  <a:cubicBezTo>
                    <a:pt x="1735" y="6256"/>
                    <a:pt x="1702" y="6322"/>
                    <a:pt x="1635" y="6422"/>
                  </a:cubicBezTo>
                  <a:lnTo>
                    <a:pt x="768" y="8357"/>
                  </a:lnTo>
                  <a:cubicBezTo>
                    <a:pt x="701" y="8524"/>
                    <a:pt x="768" y="8724"/>
                    <a:pt x="934" y="8824"/>
                  </a:cubicBezTo>
                  <a:lnTo>
                    <a:pt x="1968" y="9425"/>
                  </a:lnTo>
                  <a:cubicBezTo>
                    <a:pt x="2002" y="9525"/>
                    <a:pt x="2002" y="9625"/>
                    <a:pt x="1968" y="9691"/>
                  </a:cubicBezTo>
                  <a:cubicBezTo>
                    <a:pt x="1902" y="10025"/>
                    <a:pt x="1835" y="10325"/>
                    <a:pt x="1802" y="10659"/>
                  </a:cubicBezTo>
                  <a:cubicBezTo>
                    <a:pt x="1735" y="10892"/>
                    <a:pt x="1635" y="11126"/>
                    <a:pt x="1468" y="11293"/>
                  </a:cubicBezTo>
                  <a:lnTo>
                    <a:pt x="234" y="12460"/>
                  </a:lnTo>
                  <a:cubicBezTo>
                    <a:pt x="200" y="12460"/>
                    <a:pt x="167" y="12493"/>
                    <a:pt x="167" y="12527"/>
                  </a:cubicBezTo>
                  <a:cubicBezTo>
                    <a:pt x="134" y="12560"/>
                    <a:pt x="134" y="12594"/>
                    <a:pt x="100" y="12627"/>
                  </a:cubicBezTo>
                  <a:cubicBezTo>
                    <a:pt x="34" y="12760"/>
                    <a:pt x="0" y="12927"/>
                    <a:pt x="0" y="13094"/>
                  </a:cubicBezTo>
                  <a:lnTo>
                    <a:pt x="267" y="14462"/>
                  </a:lnTo>
                  <a:cubicBezTo>
                    <a:pt x="267" y="14562"/>
                    <a:pt x="301" y="14628"/>
                    <a:pt x="367" y="14662"/>
                  </a:cubicBezTo>
                  <a:lnTo>
                    <a:pt x="1868" y="15529"/>
                  </a:lnTo>
                  <a:cubicBezTo>
                    <a:pt x="1835" y="15496"/>
                    <a:pt x="1802" y="15429"/>
                    <a:pt x="1768" y="15362"/>
                  </a:cubicBezTo>
                  <a:lnTo>
                    <a:pt x="1501" y="13961"/>
                  </a:lnTo>
                  <a:cubicBezTo>
                    <a:pt x="1501" y="13861"/>
                    <a:pt x="1501" y="13794"/>
                    <a:pt x="1501" y="13694"/>
                  </a:cubicBezTo>
                  <a:cubicBezTo>
                    <a:pt x="1535" y="13561"/>
                    <a:pt x="1601" y="13427"/>
                    <a:pt x="1702" y="13327"/>
                  </a:cubicBezTo>
                  <a:lnTo>
                    <a:pt x="2969" y="12160"/>
                  </a:lnTo>
                  <a:cubicBezTo>
                    <a:pt x="3136" y="11993"/>
                    <a:pt x="3236" y="11760"/>
                    <a:pt x="3269" y="11526"/>
                  </a:cubicBezTo>
                  <a:cubicBezTo>
                    <a:pt x="3303" y="11226"/>
                    <a:pt x="3369" y="10892"/>
                    <a:pt x="3436" y="10592"/>
                  </a:cubicBezTo>
                  <a:cubicBezTo>
                    <a:pt x="3469" y="10392"/>
                    <a:pt x="3369" y="10158"/>
                    <a:pt x="3169" y="10092"/>
                  </a:cubicBezTo>
                  <a:lnTo>
                    <a:pt x="2435" y="9758"/>
                  </a:lnTo>
                  <a:cubicBezTo>
                    <a:pt x="2235" y="9691"/>
                    <a:pt x="2135" y="9458"/>
                    <a:pt x="2235" y="9258"/>
                  </a:cubicBezTo>
                  <a:lnTo>
                    <a:pt x="3103" y="7290"/>
                  </a:lnTo>
                  <a:cubicBezTo>
                    <a:pt x="3136" y="7223"/>
                    <a:pt x="3169" y="7156"/>
                    <a:pt x="3236" y="7123"/>
                  </a:cubicBezTo>
                  <a:cubicBezTo>
                    <a:pt x="3369" y="7023"/>
                    <a:pt x="3503" y="6990"/>
                    <a:pt x="3636" y="6990"/>
                  </a:cubicBezTo>
                  <a:lnTo>
                    <a:pt x="4570" y="7023"/>
                  </a:lnTo>
                  <a:cubicBezTo>
                    <a:pt x="4670" y="7023"/>
                    <a:pt x="4737" y="7023"/>
                    <a:pt x="4837" y="6956"/>
                  </a:cubicBezTo>
                  <a:cubicBezTo>
                    <a:pt x="4971" y="6923"/>
                    <a:pt x="5071" y="6823"/>
                    <a:pt x="5137" y="6723"/>
                  </a:cubicBezTo>
                  <a:cubicBezTo>
                    <a:pt x="5371" y="6422"/>
                    <a:pt x="5571" y="6122"/>
                    <a:pt x="5838" y="5822"/>
                  </a:cubicBezTo>
                  <a:cubicBezTo>
                    <a:pt x="5971" y="5655"/>
                    <a:pt x="6038" y="5422"/>
                    <a:pt x="6038" y="5155"/>
                  </a:cubicBezTo>
                  <a:lnTo>
                    <a:pt x="5971" y="3787"/>
                  </a:lnTo>
                  <a:cubicBezTo>
                    <a:pt x="5971" y="3721"/>
                    <a:pt x="5971" y="3654"/>
                    <a:pt x="6005" y="3554"/>
                  </a:cubicBezTo>
                  <a:cubicBezTo>
                    <a:pt x="6038" y="3420"/>
                    <a:pt x="6138" y="3287"/>
                    <a:pt x="6238" y="3187"/>
                  </a:cubicBezTo>
                  <a:lnTo>
                    <a:pt x="7672" y="2053"/>
                  </a:lnTo>
                  <a:cubicBezTo>
                    <a:pt x="7734" y="2011"/>
                    <a:pt x="7796" y="1983"/>
                    <a:pt x="7858" y="1983"/>
                  </a:cubicBezTo>
                  <a:cubicBezTo>
                    <a:pt x="7888" y="1983"/>
                    <a:pt x="7919" y="1990"/>
                    <a:pt x="7950" y="2006"/>
                  </a:cubicBezTo>
                  <a:lnTo>
                    <a:pt x="7950" y="2006"/>
                  </a:lnTo>
                  <a:lnTo>
                    <a:pt x="6505" y="1152"/>
                  </a:lnTo>
                  <a:cubicBezTo>
                    <a:pt x="6472" y="1119"/>
                    <a:pt x="6405" y="1119"/>
                    <a:pt x="6372" y="1119"/>
                  </a:cubicBezTo>
                  <a:close/>
                  <a:moveTo>
                    <a:pt x="7616" y="15523"/>
                  </a:moveTo>
                  <a:cubicBezTo>
                    <a:pt x="7566" y="15523"/>
                    <a:pt x="7517" y="15536"/>
                    <a:pt x="7472" y="15562"/>
                  </a:cubicBezTo>
                  <a:cubicBezTo>
                    <a:pt x="7272" y="15629"/>
                    <a:pt x="7072" y="15696"/>
                    <a:pt x="6872" y="15763"/>
                  </a:cubicBezTo>
                  <a:cubicBezTo>
                    <a:pt x="6805" y="15763"/>
                    <a:pt x="6738" y="15796"/>
                    <a:pt x="6672" y="15829"/>
                  </a:cubicBezTo>
                  <a:lnTo>
                    <a:pt x="6738" y="15963"/>
                  </a:lnTo>
                  <a:cubicBezTo>
                    <a:pt x="6738" y="16029"/>
                    <a:pt x="6805" y="16096"/>
                    <a:pt x="6839" y="16129"/>
                  </a:cubicBezTo>
                  <a:lnTo>
                    <a:pt x="8340" y="16997"/>
                  </a:lnTo>
                  <a:cubicBezTo>
                    <a:pt x="8306" y="16963"/>
                    <a:pt x="8273" y="16897"/>
                    <a:pt x="8240" y="16863"/>
                  </a:cubicBezTo>
                  <a:lnTo>
                    <a:pt x="7939" y="15763"/>
                  </a:lnTo>
                  <a:cubicBezTo>
                    <a:pt x="7890" y="15616"/>
                    <a:pt x="7752" y="15523"/>
                    <a:pt x="7616" y="15523"/>
                  </a:cubicBezTo>
                  <a:close/>
                  <a:moveTo>
                    <a:pt x="3605" y="14657"/>
                  </a:moveTo>
                  <a:cubicBezTo>
                    <a:pt x="3534" y="14657"/>
                    <a:pt x="3464" y="14679"/>
                    <a:pt x="3403" y="14728"/>
                  </a:cubicBezTo>
                  <a:lnTo>
                    <a:pt x="2669" y="15195"/>
                  </a:lnTo>
                  <a:lnTo>
                    <a:pt x="2135" y="16630"/>
                  </a:lnTo>
                  <a:cubicBezTo>
                    <a:pt x="2102" y="16763"/>
                    <a:pt x="2135" y="16930"/>
                    <a:pt x="2269" y="17030"/>
                  </a:cubicBezTo>
                  <a:lnTo>
                    <a:pt x="3778" y="17883"/>
                  </a:lnTo>
                  <a:lnTo>
                    <a:pt x="3778" y="17883"/>
                  </a:lnTo>
                  <a:cubicBezTo>
                    <a:pt x="3662" y="17809"/>
                    <a:pt x="3607" y="17655"/>
                    <a:pt x="3670" y="17530"/>
                  </a:cubicBezTo>
                  <a:lnTo>
                    <a:pt x="4337" y="15763"/>
                  </a:lnTo>
                  <a:cubicBezTo>
                    <a:pt x="4370" y="15529"/>
                    <a:pt x="4337" y="15296"/>
                    <a:pt x="4170" y="15129"/>
                  </a:cubicBezTo>
                  <a:cubicBezTo>
                    <a:pt x="4070" y="15029"/>
                    <a:pt x="4003" y="14929"/>
                    <a:pt x="3936" y="14829"/>
                  </a:cubicBezTo>
                  <a:cubicBezTo>
                    <a:pt x="3852" y="14723"/>
                    <a:pt x="3727" y="14657"/>
                    <a:pt x="3605" y="14657"/>
                  </a:cubicBezTo>
                  <a:close/>
                  <a:moveTo>
                    <a:pt x="3778" y="17883"/>
                  </a:moveTo>
                  <a:lnTo>
                    <a:pt x="3778" y="17883"/>
                  </a:lnTo>
                  <a:cubicBezTo>
                    <a:pt x="3786" y="17888"/>
                    <a:pt x="3794" y="17893"/>
                    <a:pt x="3803" y="17897"/>
                  </a:cubicBezTo>
                  <a:lnTo>
                    <a:pt x="3778" y="17883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7"/>
            <p:cNvSpPr/>
            <p:nvPr/>
          </p:nvSpPr>
          <p:spPr>
            <a:xfrm>
              <a:off x="4766743" y="1613532"/>
              <a:ext cx="246941" cy="304579"/>
            </a:xfrm>
            <a:custGeom>
              <a:avLst/>
              <a:gdLst/>
              <a:ahLst/>
              <a:cxnLst/>
              <a:rect l="l" t="t" r="r" b="b"/>
              <a:pathLst>
                <a:path w="14511" h="17898" extrusionOk="0">
                  <a:moveTo>
                    <a:pt x="12455" y="1081"/>
                  </a:moveTo>
                  <a:lnTo>
                    <a:pt x="12455" y="1081"/>
                  </a:lnTo>
                  <a:lnTo>
                    <a:pt x="12455" y="1081"/>
                  </a:lnTo>
                  <a:close/>
                  <a:moveTo>
                    <a:pt x="12455" y="1081"/>
                  </a:moveTo>
                  <a:lnTo>
                    <a:pt x="12576" y="1152"/>
                  </a:lnTo>
                  <a:cubicBezTo>
                    <a:pt x="12543" y="1119"/>
                    <a:pt x="12509" y="1119"/>
                    <a:pt x="12476" y="1085"/>
                  </a:cubicBezTo>
                  <a:lnTo>
                    <a:pt x="12455" y="1081"/>
                  </a:lnTo>
                  <a:close/>
                  <a:moveTo>
                    <a:pt x="7950" y="2006"/>
                  </a:moveTo>
                  <a:lnTo>
                    <a:pt x="7973" y="2019"/>
                  </a:lnTo>
                  <a:cubicBezTo>
                    <a:pt x="7965" y="2014"/>
                    <a:pt x="7957" y="2010"/>
                    <a:pt x="7950" y="2006"/>
                  </a:cubicBezTo>
                  <a:close/>
                  <a:moveTo>
                    <a:pt x="14457" y="3455"/>
                  </a:moveTo>
                  <a:lnTo>
                    <a:pt x="14511" y="3487"/>
                  </a:lnTo>
                  <a:cubicBezTo>
                    <a:pt x="14495" y="3471"/>
                    <a:pt x="14476" y="3461"/>
                    <a:pt x="14457" y="3455"/>
                  </a:cubicBezTo>
                  <a:close/>
                  <a:moveTo>
                    <a:pt x="9864" y="0"/>
                  </a:moveTo>
                  <a:cubicBezTo>
                    <a:pt x="9694" y="0"/>
                    <a:pt x="9522" y="115"/>
                    <a:pt x="9440" y="251"/>
                  </a:cubicBezTo>
                  <a:lnTo>
                    <a:pt x="8540" y="1986"/>
                  </a:lnTo>
                  <a:cubicBezTo>
                    <a:pt x="8473" y="2086"/>
                    <a:pt x="8406" y="2153"/>
                    <a:pt x="8340" y="2219"/>
                  </a:cubicBezTo>
                  <a:cubicBezTo>
                    <a:pt x="8273" y="2253"/>
                    <a:pt x="8240" y="2286"/>
                    <a:pt x="8173" y="2320"/>
                  </a:cubicBezTo>
                  <a:lnTo>
                    <a:pt x="8473" y="3254"/>
                  </a:lnTo>
                  <a:cubicBezTo>
                    <a:pt x="8499" y="3412"/>
                    <a:pt x="8651" y="3508"/>
                    <a:pt x="8796" y="3508"/>
                  </a:cubicBezTo>
                  <a:cubicBezTo>
                    <a:pt x="8834" y="3508"/>
                    <a:pt x="8872" y="3501"/>
                    <a:pt x="8907" y="3487"/>
                  </a:cubicBezTo>
                  <a:cubicBezTo>
                    <a:pt x="9107" y="3387"/>
                    <a:pt x="9307" y="3320"/>
                    <a:pt x="9507" y="3287"/>
                  </a:cubicBezTo>
                  <a:cubicBezTo>
                    <a:pt x="9641" y="3254"/>
                    <a:pt x="9741" y="3187"/>
                    <a:pt x="9841" y="3087"/>
                  </a:cubicBezTo>
                  <a:cubicBezTo>
                    <a:pt x="9941" y="3020"/>
                    <a:pt x="10007" y="2953"/>
                    <a:pt x="10041" y="2853"/>
                  </a:cubicBezTo>
                  <a:lnTo>
                    <a:pt x="10975" y="1152"/>
                  </a:lnTo>
                  <a:cubicBezTo>
                    <a:pt x="11062" y="977"/>
                    <a:pt x="11226" y="879"/>
                    <a:pt x="11421" y="879"/>
                  </a:cubicBezTo>
                  <a:cubicBezTo>
                    <a:pt x="11450" y="879"/>
                    <a:pt x="11479" y="881"/>
                    <a:pt x="11509" y="885"/>
                  </a:cubicBezTo>
                  <a:lnTo>
                    <a:pt x="12455" y="1081"/>
                  </a:lnTo>
                  <a:lnTo>
                    <a:pt x="11042" y="251"/>
                  </a:lnTo>
                  <a:cubicBezTo>
                    <a:pt x="11042" y="251"/>
                    <a:pt x="10975" y="218"/>
                    <a:pt x="10941" y="218"/>
                  </a:cubicBezTo>
                  <a:lnTo>
                    <a:pt x="9974" y="18"/>
                  </a:lnTo>
                  <a:cubicBezTo>
                    <a:pt x="9938" y="6"/>
                    <a:pt x="9901" y="0"/>
                    <a:pt x="9864" y="0"/>
                  </a:cubicBezTo>
                  <a:close/>
                  <a:moveTo>
                    <a:pt x="12888" y="2564"/>
                  </a:moveTo>
                  <a:cubicBezTo>
                    <a:pt x="12832" y="2564"/>
                    <a:pt x="12782" y="2581"/>
                    <a:pt x="12743" y="2620"/>
                  </a:cubicBezTo>
                  <a:lnTo>
                    <a:pt x="12176" y="2987"/>
                  </a:lnTo>
                  <a:lnTo>
                    <a:pt x="12076" y="3320"/>
                  </a:lnTo>
                  <a:cubicBezTo>
                    <a:pt x="12009" y="3520"/>
                    <a:pt x="12042" y="3754"/>
                    <a:pt x="12209" y="3921"/>
                  </a:cubicBezTo>
                  <a:cubicBezTo>
                    <a:pt x="12309" y="4021"/>
                    <a:pt x="12376" y="4121"/>
                    <a:pt x="12476" y="4221"/>
                  </a:cubicBezTo>
                  <a:cubicBezTo>
                    <a:pt x="12539" y="4326"/>
                    <a:pt x="12656" y="4392"/>
                    <a:pt x="12776" y="4392"/>
                  </a:cubicBezTo>
                  <a:cubicBezTo>
                    <a:pt x="12845" y="4392"/>
                    <a:pt x="12915" y="4370"/>
                    <a:pt x="12976" y="4321"/>
                  </a:cubicBezTo>
                  <a:lnTo>
                    <a:pt x="14244" y="3487"/>
                  </a:lnTo>
                  <a:cubicBezTo>
                    <a:pt x="14302" y="3468"/>
                    <a:pt x="14359" y="3449"/>
                    <a:pt x="14411" y="3449"/>
                  </a:cubicBezTo>
                  <a:cubicBezTo>
                    <a:pt x="14427" y="3449"/>
                    <a:pt x="14442" y="3450"/>
                    <a:pt x="14457" y="3455"/>
                  </a:cubicBezTo>
                  <a:lnTo>
                    <a:pt x="14457" y="3455"/>
                  </a:lnTo>
                  <a:lnTo>
                    <a:pt x="13010" y="2586"/>
                  </a:lnTo>
                  <a:cubicBezTo>
                    <a:pt x="12968" y="2573"/>
                    <a:pt x="12927" y="2564"/>
                    <a:pt x="12888" y="2564"/>
                  </a:cubicBezTo>
                  <a:close/>
                  <a:moveTo>
                    <a:pt x="9543" y="5810"/>
                  </a:moveTo>
                  <a:cubicBezTo>
                    <a:pt x="9477" y="5810"/>
                    <a:pt x="9409" y="5814"/>
                    <a:pt x="9340" y="5822"/>
                  </a:cubicBezTo>
                  <a:cubicBezTo>
                    <a:pt x="9407" y="5989"/>
                    <a:pt x="9474" y="6189"/>
                    <a:pt x="9507" y="6422"/>
                  </a:cubicBezTo>
                  <a:cubicBezTo>
                    <a:pt x="9807" y="8057"/>
                    <a:pt x="8740" y="10392"/>
                    <a:pt x="7172" y="11626"/>
                  </a:cubicBezTo>
                  <a:cubicBezTo>
                    <a:pt x="6705" y="12026"/>
                    <a:pt x="6138" y="12260"/>
                    <a:pt x="5538" y="12360"/>
                  </a:cubicBezTo>
                  <a:cubicBezTo>
                    <a:pt x="5801" y="12940"/>
                    <a:pt x="6287" y="13242"/>
                    <a:pt x="6888" y="13242"/>
                  </a:cubicBezTo>
                  <a:cubicBezTo>
                    <a:pt x="7427" y="13242"/>
                    <a:pt x="8059" y="12999"/>
                    <a:pt x="8707" y="12493"/>
                  </a:cubicBezTo>
                  <a:cubicBezTo>
                    <a:pt x="10274" y="11259"/>
                    <a:pt x="11308" y="8924"/>
                    <a:pt x="11042" y="7290"/>
                  </a:cubicBezTo>
                  <a:cubicBezTo>
                    <a:pt x="10857" y="6338"/>
                    <a:pt x="10306" y="5810"/>
                    <a:pt x="9543" y="5810"/>
                  </a:cubicBezTo>
                  <a:close/>
                  <a:moveTo>
                    <a:pt x="6372" y="1119"/>
                  </a:moveTo>
                  <a:cubicBezTo>
                    <a:pt x="6305" y="1119"/>
                    <a:pt x="6271" y="1152"/>
                    <a:pt x="6205" y="1185"/>
                  </a:cubicBezTo>
                  <a:lnTo>
                    <a:pt x="4770" y="2320"/>
                  </a:lnTo>
                  <a:lnTo>
                    <a:pt x="4704" y="2386"/>
                  </a:lnTo>
                  <a:cubicBezTo>
                    <a:pt x="4704" y="2386"/>
                    <a:pt x="4670" y="2420"/>
                    <a:pt x="4670" y="2420"/>
                  </a:cubicBezTo>
                  <a:cubicBezTo>
                    <a:pt x="4604" y="2486"/>
                    <a:pt x="4570" y="2553"/>
                    <a:pt x="4537" y="2653"/>
                  </a:cubicBezTo>
                  <a:lnTo>
                    <a:pt x="4537" y="2720"/>
                  </a:lnTo>
                  <a:cubicBezTo>
                    <a:pt x="4504" y="2787"/>
                    <a:pt x="4504" y="2853"/>
                    <a:pt x="4504" y="2953"/>
                  </a:cubicBezTo>
                  <a:lnTo>
                    <a:pt x="4604" y="4321"/>
                  </a:lnTo>
                  <a:cubicBezTo>
                    <a:pt x="4604" y="4554"/>
                    <a:pt x="4504" y="4788"/>
                    <a:pt x="4370" y="4988"/>
                  </a:cubicBezTo>
                  <a:cubicBezTo>
                    <a:pt x="4137" y="5255"/>
                    <a:pt x="3903" y="5555"/>
                    <a:pt x="3703" y="5855"/>
                  </a:cubicBezTo>
                  <a:cubicBezTo>
                    <a:pt x="3603" y="5989"/>
                    <a:pt x="3503" y="6056"/>
                    <a:pt x="3369" y="6122"/>
                  </a:cubicBezTo>
                  <a:cubicBezTo>
                    <a:pt x="3336" y="6122"/>
                    <a:pt x="3303" y="6156"/>
                    <a:pt x="3236" y="6156"/>
                  </a:cubicBezTo>
                  <a:lnTo>
                    <a:pt x="3103" y="6156"/>
                  </a:lnTo>
                  <a:lnTo>
                    <a:pt x="2169" y="6122"/>
                  </a:lnTo>
                  <a:lnTo>
                    <a:pt x="2135" y="6122"/>
                  </a:lnTo>
                  <a:cubicBezTo>
                    <a:pt x="2135" y="6106"/>
                    <a:pt x="2127" y="6097"/>
                    <a:pt x="2114" y="6097"/>
                  </a:cubicBezTo>
                  <a:cubicBezTo>
                    <a:pt x="2102" y="6097"/>
                    <a:pt x="2085" y="6106"/>
                    <a:pt x="2068" y="6122"/>
                  </a:cubicBezTo>
                  <a:cubicBezTo>
                    <a:pt x="2068" y="6106"/>
                    <a:pt x="2060" y="6097"/>
                    <a:pt x="2048" y="6097"/>
                  </a:cubicBezTo>
                  <a:cubicBezTo>
                    <a:pt x="2035" y="6097"/>
                    <a:pt x="2018" y="6106"/>
                    <a:pt x="2002" y="6122"/>
                  </a:cubicBezTo>
                  <a:lnTo>
                    <a:pt x="1935" y="6122"/>
                  </a:lnTo>
                  <a:cubicBezTo>
                    <a:pt x="1902" y="6156"/>
                    <a:pt x="1835" y="6189"/>
                    <a:pt x="1802" y="6222"/>
                  </a:cubicBezTo>
                  <a:cubicBezTo>
                    <a:pt x="1735" y="6256"/>
                    <a:pt x="1702" y="6322"/>
                    <a:pt x="1635" y="6422"/>
                  </a:cubicBezTo>
                  <a:lnTo>
                    <a:pt x="768" y="8357"/>
                  </a:lnTo>
                  <a:cubicBezTo>
                    <a:pt x="701" y="8524"/>
                    <a:pt x="768" y="8724"/>
                    <a:pt x="934" y="8824"/>
                  </a:cubicBezTo>
                  <a:lnTo>
                    <a:pt x="1968" y="9425"/>
                  </a:lnTo>
                  <a:cubicBezTo>
                    <a:pt x="2002" y="9525"/>
                    <a:pt x="2002" y="9625"/>
                    <a:pt x="1968" y="9691"/>
                  </a:cubicBezTo>
                  <a:cubicBezTo>
                    <a:pt x="1902" y="10025"/>
                    <a:pt x="1835" y="10325"/>
                    <a:pt x="1802" y="10659"/>
                  </a:cubicBezTo>
                  <a:cubicBezTo>
                    <a:pt x="1735" y="10892"/>
                    <a:pt x="1635" y="11126"/>
                    <a:pt x="1468" y="11293"/>
                  </a:cubicBezTo>
                  <a:lnTo>
                    <a:pt x="234" y="12460"/>
                  </a:lnTo>
                  <a:cubicBezTo>
                    <a:pt x="200" y="12460"/>
                    <a:pt x="167" y="12493"/>
                    <a:pt x="167" y="12527"/>
                  </a:cubicBezTo>
                  <a:cubicBezTo>
                    <a:pt x="134" y="12560"/>
                    <a:pt x="134" y="12594"/>
                    <a:pt x="100" y="12627"/>
                  </a:cubicBezTo>
                  <a:cubicBezTo>
                    <a:pt x="34" y="12760"/>
                    <a:pt x="0" y="12927"/>
                    <a:pt x="0" y="13094"/>
                  </a:cubicBezTo>
                  <a:lnTo>
                    <a:pt x="267" y="14462"/>
                  </a:lnTo>
                  <a:cubicBezTo>
                    <a:pt x="267" y="14562"/>
                    <a:pt x="301" y="14628"/>
                    <a:pt x="367" y="14662"/>
                  </a:cubicBezTo>
                  <a:lnTo>
                    <a:pt x="1868" y="15529"/>
                  </a:lnTo>
                  <a:cubicBezTo>
                    <a:pt x="1835" y="15496"/>
                    <a:pt x="1802" y="15429"/>
                    <a:pt x="1768" y="15362"/>
                  </a:cubicBezTo>
                  <a:lnTo>
                    <a:pt x="1501" y="13961"/>
                  </a:lnTo>
                  <a:cubicBezTo>
                    <a:pt x="1501" y="13861"/>
                    <a:pt x="1501" y="13794"/>
                    <a:pt x="1501" y="13694"/>
                  </a:cubicBezTo>
                  <a:cubicBezTo>
                    <a:pt x="1535" y="13561"/>
                    <a:pt x="1601" y="13427"/>
                    <a:pt x="1702" y="13327"/>
                  </a:cubicBezTo>
                  <a:lnTo>
                    <a:pt x="2969" y="12160"/>
                  </a:lnTo>
                  <a:cubicBezTo>
                    <a:pt x="3136" y="11993"/>
                    <a:pt x="3236" y="11760"/>
                    <a:pt x="3269" y="11526"/>
                  </a:cubicBezTo>
                  <a:cubicBezTo>
                    <a:pt x="3303" y="11226"/>
                    <a:pt x="3369" y="10892"/>
                    <a:pt x="3436" y="10592"/>
                  </a:cubicBezTo>
                  <a:cubicBezTo>
                    <a:pt x="3469" y="10392"/>
                    <a:pt x="3369" y="10158"/>
                    <a:pt x="3169" y="10092"/>
                  </a:cubicBezTo>
                  <a:lnTo>
                    <a:pt x="2435" y="9758"/>
                  </a:lnTo>
                  <a:cubicBezTo>
                    <a:pt x="2235" y="9691"/>
                    <a:pt x="2135" y="9458"/>
                    <a:pt x="2235" y="9258"/>
                  </a:cubicBezTo>
                  <a:lnTo>
                    <a:pt x="3103" y="7290"/>
                  </a:lnTo>
                  <a:cubicBezTo>
                    <a:pt x="3136" y="7223"/>
                    <a:pt x="3169" y="7156"/>
                    <a:pt x="3236" y="7123"/>
                  </a:cubicBezTo>
                  <a:cubicBezTo>
                    <a:pt x="3369" y="7023"/>
                    <a:pt x="3503" y="6990"/>
                    <a:pt x="3636" y="6990"/>
                  </a:cubicBezTo>
                  <a:lnTo>
                    <a:pt x="4570" y="7023"/>
                  </a:lnTo>
                  <a:cubicBezTo>
                    <a:pt x="4670" y="7023"/>
                    <a:pt x="4737" y="7023"/>
                    <a:pt x="4837" y="6956"/>
                  </a:cubicBezTo>
                  <a:cubicBezTo>
                    <a:pt x="4971" y="6923"/>
                    <a:pt x="5071" y="6823"/>
                    <a:pt x="5137" y="6723"/>
                  </a:cubicBezTo>
                  <a:cubicBezTo>
                    <a:pt x="5371" y="6422"/>
                    <a:pt x="5571" y="6122"/>
                    <a:pt x="5838" y="5822"/>
                  </a:cubicBezTo>
                  <a:cubicBezTo>
                    <a:pt x="5971" y="5655"/>
                    <a:pt x="6038" y="5422"/>
                    <a:pt x="6038" y="5155"/>
                  </a:cubicBezTo>
                  <a:lnTo>
                    <a:pt x="5971" y="3787"/>
                  </a:lnTo>
                  <a:cubicBezTo>
                    <a:pt x="5971" y="3721"/>
                    <a:pt x="5971" y="3654"/>
                    <a:pt x="6005" y="3554"/>
                  </a:cubicBezTo>
                  <a:cubicBezTo>
                    <a:pt x="6038" y="3420"/>
                    <a:pt x="6138" y="3287"/>
                    <a:pt x="6238" y="3187"/>
                  </a:cubicBezTo>
                  <a:lnTo>
                    <a:pt x="7672" y="2053"/>
                  </a:lnTo>
                  <a:cubicBezTo>
                    <a:pt x="7734" y="2011"/>
                    <a:pt x="7796" y="1983"/>
                    <a:pt x="7858" y="1983"/>
                  </a:cubicBezTo>
                  <a:cubicBezTo>
                    <a:pt x="7888" y="1983"/>
                    <a:pt x="7919" y="1990"/>
                    <a:pt x="7950" y="2006"/>
                  </a:cubicBezTo>
                  <a:lnTo>
                    <a:pt x="7950" y="2006"/>
                  </a:lnTo>
                  <a:lnTo>
                    <a:pt x="6505" y="1152"/>
                  </a:lnTo>
                  <a:cubicBezTo>
                    <a:pt x="6472" y="1119"/>
                    <a:pt x="6405" y="1119"/>
                    <a:pt x="6372" y="1119"/>
                  </a:cubicBezTo>
                  <a:close/>
                  <a:moveTo>
                    <a:pt x="7616" y="15523"/>
                  </a:moveTo>
                  <a:cubicBezTo>
                    <a:pt x="7566" y="15523"/>
                    <a:pt x="7517" y="15536"/>
                    <a:pt x="7472" y="15562"/>
                  </a:cubicBezTo>
                  <a:cubicBezTo>
                    <a:pt x="7272" y="15629"/>
                    <a:pt x="7072" y="15696"/>
                    <a:pt x="6872" y="15763"/>
                  </a:cubicBezTo>
                  <a:cubicBezTo>
                    <a:pt x="6805" y="15763"/>
                    <a:pt x="6738" y="15796"/>
                    <a:pt x="6672" y="15829"/>
                  </a:cubicBezTo>
                  <a:lnTo>
                    <a:pt x="6738" y="15963"/>
                  </a:lnTo>
                  <a:cubicBezTo>
                    <a:pt x="6738" y="16029"/>
                    <a:pt x="6805" y="16096"/>
                    <a:pt x="6839" y="16129"/>
                  </a:cubicBezTo>
                  <a:lnTo>
                    <a:pt x="8340" y="16997"/>
                  </a:lnTo>
                  <a:cubicBezTo>
                    <a:pt x="8306" y="16963"/>
                    <a:pt x="8273" y="16897"/>
                    <a:pt x="8240" y="16863"/>
                  </a:cubicBezTo>
                  <a:lnTo>
                    <a:pt x="7939" y="15763"/>
                  </a:lnTo>
                  <a:cubicBezTo>
                    <a:pt x="7890" y="15616"/>
                    <a:pt x="7752" y="15523"/>
                    <a:pt x="7616" y="15523"/>
                  </a:cubicBezTo>
                  <a:close/>
                  <a:moveTo>
                    <a:pt x="3605" y="14657"/>
                  </a:moveTo>
                  <a:cubicBezTo>
                    <a:pt x="3534" y="14657"/>
                    <a:pt x="3464" y="14679"/>
                    <a:pt x="3403" y="14728"/>
                  </a:cubicBezTo>
                  <a:lnTo>
                    <a:pt x="2669" y="15195"/>
                  </a:lnTo>
                  <a:lnTo>
                    <a:pt x="2135" y="16630"/>
                  </a:lnTo>
                  <a:cubicBezTo>
                    <a:pt x="2102" y="16763"/>
                    <a:pt x="2135" y="16930"/>
                    <a:pt x="2269" y="17030"/>
                  </a:cubicBezTo>
                  <a:lnTo>
                    <a:pt x="3778" y="17883"/>
                  </a:lnTo>
                  <a:lnTo>
                    <a:pt x="3778" y="17883"/>
                  </a:lnTo>
                  <a:cubicBezTo>
                    <a:pt x="3662" y="17809"/>
                    <a:pt x="3607" y="17655"/>
                    <a:pt x="3670" y="17530"/>
                  </a:cubicBezTo>
                  <a:lnTo>
                    <a:pt x="4337" y="15763"/>
                  </a:lnTo>
                  <a:cubicBezTo>
                    <a:pt x="4370" y="15529"/>
                    <a:pt x="4337" y="15296"/>
                    <a:pt x="4170" y="15129"/>
                  </a:cubicBezTo>
                  <a:cubicBezTo>
                    <a:pt x="4070" y="15029"/>
                    <a:pt x="4003" y="14929"/>
                    <a:pt x="3936" y="14829"/>
                  </a:cubicBezTo>
                  <a:cubicBezTo>
                    <a:pt x="3852" y="14723"/>
                    <a:pt x="3727" y="14657"/>
                    <a:pt x="3605" y="14657"/>
                  </a:cubicBezTo>
                  <a:close/>
                  <a:moveTo>
                    <a:pt x="3778" y="17883"/>
                  </a:moveTo>
                  <a:lnTo>
                    <a:pt x="3778" y="17883"/>
                  </a:lnTo>
                  <a:cubicBezTo>
                    <a:pt x="3786" y="17888"/>
                    <a:pt x="3794" y="17893"/>
                    <a:pt x="3803" y="17897"/>
                  </a:cubicBezTo>
                  <a:lnTo>
                    <a:pt x="3778" y="17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7"/>
            <p:cNvSpPr/>
            <p:nvPr/>
          </p:nvSpPr>
          <p:spPr>
            <a:xfrm>
              <a:off x="4766743" y="1613532"/>
              <a:ext cx="246941" cy="304579"/>
            </a:xfrm>
            <a:custGeom>
              <a:avLst/>
              <a:gdLst/>
              <a:ahLst/>
              <a:cxnLst/>
              <a:rect l="l" t="t" r="r" b="b"/>
              <a:pathLst>
                <a:path w="14511" h="17898" extrusionOk="0">
                  <a:moveTo>
                    <a:pt x="12455" y="1081"/>
                  </a:moveTo>
                  <a:lnTo>
                    <a:pt x="12455" y="1081"/>
                  </a:lnTo>
                  <a:lnTo>
                    <a:pt x="12455" y="1081"/>
                  </a:lnTo>
                  <a:close/>
                  <a:moveTo>
                    <a:pt x="12455" y="1081"/>
                  </a:moveTo>
                  <a:lnTo>
                    <a:pt x="12576" y="1152"/>
                  </a:lnTo>
                  <a:cubicBezTo>
                    <a:pt x="12543" y="1119"/>
                    <a:pt x="12509" y="1119"/>
                    <a:pt x="12476" y="1085"/>
                  </a:cubicBezTo>
                  <a:lnTo>
                    <a:pt x="12455" y="1081"/>
                  </a:lnTo>
                  <a:close/>
                  <a:moveTo>
                    <a:pt x="7950" y="2006"/>
                  </a:moveTo>
                  <a:lnTo>
                    <a:pt x="7973" y="2019"/>
                  </a:lnTo>
                  <a:cubicBezTo>
                    <a:pt x="7965" y="2014"/>
                    <a:pt x="7957" y="2010"/>
                    <a:pt x="7950" y="2006"/>
                  </a:cubicBezTo>
                  <a:close/>
                  <a:moveTo>
                    <a:pt x="14457" y="3455"/>
                  </a:moveTo>
                  <a:lnTo>
                    <a:pt x="14511" y="3487"/>
                  </a:lnTo>
                  <a:cubicBezTo>
                    <a:pt x="14495" y="3471"/>
                    <a:pt x="14476" y="3461"/>
                    <a:pt x="14457" y="3455"/>
                  </a:cubicBezTo>
                  <a:close/>
                  <a:moveTo>
                    <a:pt x="9864" y="0"/>
                  </a:moveTo>
                  <a:cubicBezTo>
                    <a:pt x="9694" y="0"/>
                    <a:pt x="9522" y="115"/>
                    <a:pt x="9440" y="251"/>
                  </a:cubicBezTo>
                  <a:lnTo>
                    <a:pt x="8540" y="1986"/>
                  </a:lnTo>
                  <a:cubicBezTo>
                    <a:pt x="8473" y="2086"/>
                    <a:pt x="8406" y="2153"/>
                    <a:pt x="8340" y="2219"/>
                  </a:cubicBezTo>
                  <a:cubicBezTo>
                    <a:pt x="8273" y="2253"/>
                    <a:pt x="8240" y="2286"/>
                    <a:pt x="8173" y="2320"/>
                  </a:cubicBezTo>
                  <a:lnTo>
                    <a:pt x="8473" y="3254"/>
                  </a:lnTo>
                  <a:cubicBezTo>
                    <a:pt x="8499" y="3412"/>
                    <a:pt x="8651" y="3508"/>
                    <a:pt x="8796" y="3508"/>
                  </a:cubicBezTo>
                  <a:cubicBezTo>
                    <a:pt x="8834" y="3508"/>
                    <a:pt x="8872" y="3501"/>
                    <a:pt x="8907" y="3487"/>
                  </a:cubicBezTo>
                  <a:cubicBezTo>
                    <a:pt x="9107" y="3387"/>
                    <a:pt x="9307" y="3320"/>
                    <a:pt x="9507" y="3287"/>
                  </a:cubicBezTo>
                  <a:cubicBezTo>
                    <a:pt x="9641" y="3254"/>
                    <a:pt x="9741" y="3187"/>
                    <a:pt x="9841" y="3087"/>
                  </a:cubicBezTo>
                  <a:cubicBezTo>
                    <a:pt x="9941" y="3020"/>
                    <a:pt x="10007" y="2953"/>
                    <a:pt x="10041" y="2853"/>
                  </a:cubicBezTo>
                  <a:lnTo>
                    <a:pt x="10975" y="1152"/>
                  </a:lnTo>
                  <a:cubicBezTo>
                    <a:pt x="11062" y="977"/>
                    <a:pt x="11226" y="879"/>
                    <a:pt x="11421" y="879"/>
                  </a:cubicBezTo>
                  <a:cubicBezTo>
                    <a:pt x="11450" y="879"/>
                    <a:pt x="11479" y="881"/>
                    <a:pt x="11509" y="885"/>
                  </a:cubicBezTo>
                  <a:lnTo>
                    <a:pt x="12455" y="1081"/>
                  </a:lnTo>
                  <a:lnTo>
                    <a:pt x="11042" y="251"/>
                  </a:lnTo>
                  <a:cubicBezTo>
                    <a:pt x="11042" y="251"/>
                    <a:pt x="10975" y="218"/>
                    <a:pt x="10941" y="218"/>
                  </a:cubicBezTo>
                  <a:lnTo>
                    <a:pt x="9974" y="18"/>
                  </a:lnTo>
                  <a:cubicBezTo>
                    <a:pt x="9938" y="6"/>
                    <a:pt x="9901" y="0"/>
                    <a:pt x="9864" y="0"/>
                  </a:cubicBezTo>
                  <a:close/>
                  <a:moveTo>
                    <a:pt x="12888" y="2564"/>
                  </a:moveTo>
                  <a:cubicBezTo>
                    <a:pt x="12832" y="2564"/>
                    <a:pt x="12782" y="2581"/>
                    <a:pt x="12743" y="2620"/>
                  </a:cubicBezTo>
                  <a:lnTo>
                    <a:pt x="12176" y="2987"/>
                  </a:lnTo>
                  <a:lnTo>
                    <a:pt x="12076" y="3320"/>
                  </a:lnTo>
                  <a:cubicBezTo>
                    <a:pt x="12009" y="3520"/>
                    <a:pt x="12042" y="3754"/>
                    <a:pt x="12209" y="3921"/>
                  </a:cubicBezTo>
                  <a:cubicBezTo>
                    <a:pt x="12309" y="4021"/>
                    <a:pt x="12376" y="4121"/>
                    <a:pt x="12476" y="4221"/>
                  </a:cubicBezTo>
                  <a:cubicBezTo>
                    <a:pt x="12539" y="4326"/>
                    <a:pt x="12656" y="4392"/>
                    <a:pt x="12776" y="4392"/>
                  </a:cubicBezTo>
                  <a:cubicBezTo>
                    <a:pt x="12845" y="4392"/>
                    <a:pt x="12915" y="4370"/>
                    <a:pt x="12976" y="4321"/>
                  </a:cubicBezTo>
                  <a:lnTo>
                    <a:pt x="14244" y="3487"/>
                  </a:lnTo>
                  <a:cubicBezTo>
                    <a:pt x="14302" y="3468"/>
                    <a:pt x="14359" y="3449"/>
                    <a:pt x="14411" y="3449"/>
                  </a:cubicBezTo>
                  <a:cubicBezTo>
                    <a:pt x="14427" y="3449"/>
                    <a:pt x="14442" y="3450"/>
                    <a:pt x="14457" y="3455"/>
                  </a:cubicBezTo>
                  <a:lnTo>
                    <a:pt x="14457" y="3455"/>
                  </a:lnTo>
                  <a:lnTo>
                    <a:pt x="13010" y="2586"/>
                  </a:lnTo>
                  <a:cubicBezTo>
                    <a:pt x="12968" y="2573"/>
                    <a:pt x="12927" y="2564"/>
                    <a:pt x="12888" y="2564"/>
                  </a:cubicBezTo>
                  <a:close/>
                  <a:moveTo>
                    <a:pt x="9543" y="5810"/>
                  </a:moveTo>
                  <a:cubicBezTo>
                    <a:pt x="9477" y="5810"/>
                    <a:pt x="9409" y="5814"/>
                    <a:pt x="9340" y="5822"/>
                  </a:cubicBezTo>
                  <a:cubicBezTo>
                    <a:pt x="9407" y="5989"/>
                    <a:pt x="9474" y="6189"/>
                    <a:pt x="9507" y="6422"/>
                  </a:cubicBezTo>
                  <a:cubicBezTo>
                    <a:pt x="9807" y="8057"/>
                    <a:pt x="8740" y="10392"/>
                    <a:pt x="7172" y="11626"/>
                  </a:cubicBezTo>
                  <a:cubicBezTo>
                    <a:pt x="6705" y="12026"/>
                    <a:pt x="6138" y="12260"/>
                    <a:pt x="5538" y="12360"/>
                  </a:cubicBezTo>
                  <a:cubicBezTo>
                    <a:pt x="5801" y="12940"/>
                    <a:pt x="6287" y="13242"/>
                    <a:pt x="6888" y="13242"/>
                  </a:cubicBezTo>
                  <a:cubicBezTo>
                    <a:pt x="7427" y="13242"/>
                    <a:pt x="8059" y="12999"/>
                    <a:pt x="8707" y="12493"/>
                  </a:cubicBezTo>
                  <a:cubicBezTo>
                    <a:pt x="10274" y="11259"/>
                    <a:pt x="11308" y="8924"/>
                    <a:pt x="11042" y="7290"/>
                  </a:cubicBezTo>
                  <a:cubicBezTo>
                    <a:pt x="10857" y="6338"/>
                    <a:pt x="10306" y="5810"/>
                    <a:pt x="9543" y="5810"/>
                  </a:cubicBezTo>
                  <a:close/>
                  <a:moveTo>
                    <a:pt x="6372" y="1119"/>
                  </a:moveTo>
                  <a:cubicBezTo>
                    <a:pt x="6305" y="1119"/>
                    <a:pt x="6271" y="1152"/>
                    <a:pt x="6205" y="1185"/>
                  </a:cubicBezTo>
                  <a:lnTo>
                    <a:pt x="4770" y="2320"/>
                  </a:lnTo>
                  <a:lnTo>
                    <a:pt x="4704" y="2386"/>
                  </a:lnTo>
                  <a:cubicBezTo>
                    <a:pt x="4704" y="2386"/>
                    <a:pt x="4670" y="2420"/>
                    <a:pt x="4670" y="2420"/>
                  </a:cubicBezTo>
                  <a:cubicBezTo>
                    <a:pt x="4604" y="2486"/>
                    <a:pt x="4570" y="2553"/>
                    <a:pt x="4537" y="2653"/>
                  </a:cubicBezTo>
                  <a:lnTo>
                    <a:pt x="4537" y="2720"/>
                  </a:lnTo>
                  <a:cubicBezTo>
                    <a:pt x="4504" y="2787"/>
                    <a:pt x="4504" y="2853"/>
                    <a:pt x="4504" y="2953"/>
                  </a:cubicBezTo>
                  <a:lnTo>
                    <a:pt x="4604" y="4321"/>
                  </a:lnTo>
                  <a:cubicBezTo>
                    <a:pt x="4604" y="4554"/>
                    <a:pt x="4504" y="4788"/>
                    <a:pt x="4370" y="4988"/>
                  </a:cubicBezTo>
                  <a:cubicBezTo>
                    <a:pt x="4137" y="5255"/>
                    <a:pt x="3903" y="5555"/>
                    <a:pt x="3703" y="5855"/>
                  </a:cubicBezTo>
                  <a:cubicBezTo>
                    <a:pt x="3603" y="5989"/>
                    <a:pt x="3503" y="6056"/>
                    <a:pt x="3369" y="6122"/>
                  </a:cubicBezTo>
                  <a:cubicBezTo>
                    <a:pt x="3336" y="6122"/>
                    <a:pt x="3303" y="6156"/>
                    <a:pt x="3236" y="6156"/>
                  </a:cubicBezTo>
                  <a:lnTo>
                    <a:pt x="3103" y="6156"/>
                  </a:lnTo>
                  <a:lnTo>
                    <a:pt x="2169" y="6122"/>
                  </a:lnTo>
                  <a:lnTo>
                    <a:pt x="2135" y="6122"/>
                  </a:lnTo>
                  <a:cubicBezTo>
                    <a:pt x="2135" y="6106"/>
                    <a:pt x="2127" y="6097"/>
                    <a:pt x="2114" y="6097"/>
                  </a:cubicBezTo>
                  <a:cubicBezTo>
                    <a:pt x="2102" y="6097"/>
                    <a:pt x="2085" y="6106"/>
                    <a:pt x="2068" y="6122"/>
                  </a:cubicBezTo>
                  <a:cubicBezTo>
                    <a:pt x="2068" y="6106"/>
                    <a:pt x="2060" y="6097"/>
                    <a:pt x="2048" y="6097"/>
                  </a:cubicBezTo>
                  <a:cubicBezTo>
                    <a:pt x="2035" y="6097"/>
                    <a:pt x="2018" y="6106"/>
                    <a:pt x="2002" y="6122"/>
                  </a:cubicBezTo>
                  <a:lnTo>
                    <a:pt x="1935" y="6122"/>
                  </a:lnTo>
                  <a:cubicBezTo>
                    <a:pt x="1902" y="6156"/>
                    <a:pt x="1835" y="6189"/>
                    <a:pt x="1802" y="6222"/>
                  </a:cubicBezTo>
                  <a:cubicBezTo>
                    <a:pt x="1735" y="6256"/>
                    <a:pt x="1702" y="6322"/>
                    <a:pt x="1635" y="6422"/>
                  </a:cubicBezTo>
                  <a:lnTo>
                    <a:pt x="768" y="8357"/>
                  </a:lnTo>
                  <a:cubicBezTo>
                    <a:pt x="701" y="8524"/>
                    <a:pt x="768" y="8724"/>
                    <a:pt x="934" y="8824"/>
                  </a:cubicBezTo>
                  <a:lnTo>
                    <a:pt x="1968" y="9425"/>
                  </a:lnTo>
                  <a:cubicBezTo>
                    <a:pt x="2002" y="9525"/>
                    <a:pt x="2002" y="9625"/>
                    <a:pt x="1968" y="9691"/>
                  </a:cubicBezTo>
                  <a:cubicBezTo>
                    <a:pt x="1902" y="10025"/>
                    <a:pt x="1835" y="10325"/>
                    <a:pt x="1802" y="10659"/>
                  </a:cubicBezTo>
                  <a:cubicBezTo>
                    <a:pt x="1735" y="10892"/>
                    <a:pt x="1635" y="11126"/>
                    <a:pt x="1468" y="11293"/>
                  </a:cubicBezTo>
                  <a:lnTo>
                    <a:pt x="234" y="12460"/>
                  </a:lnTo>
                  <a:cubicBezTo>
                    <a:pt x="200" y="12460"/>
                    <a:pt x="167" y="12493"/>
                    <a:pt x="167" y="12527"/>
                  </a:cubicBezTo>
                  <a:cubicBezTo>
                    <a:pt x="134" y="12560"/>
                    <a:pt x="134" y="12594"/>
                    <a:pt x="100" y="12627"/>
                  </a:cubicBezTo>
                  <a:cubicBezTo>
                    <a:pt x="34" y="12760"/>
                    <a:pt x="0" y="12927"/>
                    <a:pt x="0" y="13094"/>
                  </a:cubicBezTo>
                  <a:lnTo>
                    <a:pt x="267" y="14462"/>
                  </a:lnTo>
                  <a:cubicBezTo>
                    <a:pt x="267" y="14562"/>
                    <a:pt x="301" y="14628"/>
                    <a:pt x="367" y="14662"/>
                  </a:cubicBezTo>
                  <a:lnTo>
                    <a:pt x="1868" y="15529"/>
                  </a:lnTo>
                  <a:cubicBezTo>
                    <a:pt x="1835" y="15496"/>
                    <a:pt x="1802" y="15429"/>
                    <a:pt x="1768" y="15362"/>
                  </a:cubicBezTo>
                  <a:lnTo>
                    <a:pt x="1501" y="13961"/>
                  </a:lnTo>
                  <a:cubicBezTo>
                    <a:pt x="1501" y="13861"/>
                    <a:pt x="1501" y="13794"/>
                    <a:pt x="1501" y="13694"/>
                  </a:cubicBezTo>
                  <a:cubicBezTo>
                    <a:pt x="1535" y="13561"/>
                    <a:pt x="1601" y="13427"/>
                    <a:pt x="1702" y="13327"/>
                  </a:cubicBezTo>
                  <a:lnTo>
                    <a:pt x="2969" y="12160"/>
                  </a:lnTo>
                  <a:cubicBezTo>
                    <a:pt x="3136" y="11993"/>
                    <a:pt x="3236" y="11760"/>
                    <a:pt x="3269" y="11526"/>
                  </a:cubicBezTo>
                  <a:cubicBezTo>
                    <a:pt x="3303" y="11226"/>
                    <a:pt x="3369" y="10892"/>
                    <a:pt x="3436" y="10592"/>
                  </a:cubicBezTo>
                  <a:cubicBezTo>
                    <a:pt x="3469" y="10392"/>
                    <a:pt x="3369" y="10158"/>
                    <a:pt x="3169" y="10092"/>
                  </a:cubicBezTo>
                  <a:lnTo>
                    <a:pt x="2435" y="9758"/>
                  </a:lnTo>
                  <a:cubicBezTo>
                    <a:pt x="2235" y="9691"/>
                    <a:pt x="2135" y="9458"/>
                    <a:pt x="2235" y="9258"/>
                  </a:cubicBezTo>
                  <a:lnTo>
                    <a:pt x="3103" y="7290"/>
                  </a:lnTo>
                  <a:cubicBezTo>
                    <a:pt x="3136" y="7223"/>
                    <a:pt x="3169" y="7156"/>
                    <a:pt x="3236" y="7123"/>
                  </a:cubicBezTo>
                  <a:cubicBezTo>
                    <a:pt x="3369" y="7023"/>
                    <a:pt x="3503" y="6990"/>
                    <a:pt x="3636" y="6990"/>
                  </a:cubicBezTo>
                  <a:lnTo>
                    <a:pt x="4570" y="7023"/>
                  </a:lnTo>
                  <a:cubicBezTo>
                    <a:pt x="4670" y="7023"/>
                    <a:pt x="4737" y="7023"/>
                    <a:pt x="4837" y="6956"/>
                  </a:cubicBezTo>
                  <a:cubicBezTo>
                    <a:pt x="4971" y="6923"/>
                    <a:pt x="5071" y="6823"/>
                    <a:pt x="5137" y="6723"/>
                  </a:cubicBezTo>
                  <a:cubicBezTo>
                    <a:pt x="5371" y="6422"/>
                    <a:pt x="5571" y="6122"/>
                    <a:pt x="5838" y="5822"/>
                  </a:cubicBezTo>
                  <a:cubicBezTo>
                    <a:pt x="5971" y="5655"/>
                    <a:pt x="6038" y="5422"/>
                    <a:pt x="6038" y="5155"/>
                  </a:cubicBezTo>
                  <a:lnTo>
                    <a:pt x="5971" y="3787"/>
                  </a:lnTo>
                  <a:cubicBezTo>
                    <a:pt x="5971" y="3721"/>
                    <a:pt x="5971" y="3654"/>
                    <a:pt x="6005" y="3554"/>
                  </a:cubicBezTo>
                  <a:cubicBezTo>
                    <a:pt x="6038" y="3420"/>
                    <a:pt x="6138" y="3287"/>
                    <a:pt x="6238" y="3187"/>
                  </a:cubicBezTo>
                  <a:lnTo>
                    <a:pt x="7672" y="2053"/>
                  </a:lnTo>
                  <a:cubicBezTo>
                    <a:pt x="7734" y="2011"/>
                    <a:pt x="7796" y="1983"/>
                    <a:pt x="7858" y="1983"/>
                  </a:cubicBezTo>
                  <a:cubicBezTo>
                    <a:pt x="7888" y="1983"/>
                    <a:pt x="7919" y="1990"/>
                    <a:pt x="7950" y="2006"/>
                  </a:cubicBezTo>
                  <a:lnTo>
                    <a:pt x="7950" y="2006"/>
                  </a:lnTo>
                  <a:lnTo>
                    <a:pt x="6505" y="1152"/>
                  </a:lnTo>
                  <a:cubicBezTo>
                    <a:pt x="6472" y="1119"/>
                    <a:pt x="6405" y="1119"/>
                    <a:pt x="6372" y="1119"/>
                  </a:cubicBezTo>
                  <a:close/>
                  <a:moveTo>
                    <a:pt x="7616" y="15523"/>
                  </a:moveTo>
                  <a:cubicBezTo>
                    <a:pt x="7566" y="15523"/>
                    <a:pt x="7517" y="15536"/>
                    <a:pt x="7472" y="15562"/>
                  </a:cubicBezTo>
                  <a:cubicBezTo>
                    <a:pt x="7272" y="15629"/>
                    <a:pt x="7072" y="15696"/>
                    <a:pt x="6872" y="15763"/>
                  </a:cubicBezTo>
                  <a:cubicBezTo>
                    <a:pt x="6805" y="15763"/>
                    <a:pt x="6738" y="15796"/>
                    <a:pt x="6672" y="15829"/>
                  </a:cubicBezTo>
                  <a:lnTo>
                    <a:pt x="6738" y="15963"/>
                  </a:lnTo>
                  <a:cubicBezTo>
                    <a:pt x="6738" y="16029"/>
                    <a:pt x="6805" y="16096"/>
                    <a:pt x="6839" y="16129"/>
                  </a:cubicBezTo>
                  <a:lnTo>
                    <a:pt x="8340" y="16997"/>
                  </a:lnTo>
                  <a:cubicBezTo>
                    <a:pt x="8306" y="16963"/>
                    <a:pt x="8273" y="16897"/>
                    <a:pt x="8240" y="16863"/>
                  </a:cubicBezTo>
                  <a:lnTo>
                    <a:pt x="7939" y="15763"/>
                  </a:lnTo>
                  <a:cubicBezTo>
                    <a:pt x="7890" y="15616"/>
                    <a:pt x="7752" y="15523"/>
                    <a:pt x="7616" y="15523"/>
                  </a:cubicBezTo>
                  <a:close/>
                  <a:moveTo>
                    <a:pt x="3605" y="14657"/>
                  </a:moveTo>
                  <a:cubicBezTo>
                    <a:pt x="3534" y="14657"/>
                    <a:pt x="3464" y="14679"/>
                    <a:pt x="3403" y="14728"/>
                  </a:cubicBezTo>
                  <a:lnTo>
                    <a:pt x="2669" y="15195"/>
                  </a:lnTo>
                  <a:lnTo>
                    <a:pt x="2135" y="16630"/>
                  </a:lnTo>
                  <a:cubicBezTo>
                    <a:pt x="2102" y="16763"/>
                    <a:pt x="2135" y="16930"/>
                    <a:pt x="2269" y="17030"/>
                  </a:cubicBezTo>
                  <a:lnTo>
                    <a:pt x="3778" y="17883"/>
                  </a:lnTo>
                  <a:lnTo>
                    <a:pt x="3778" y="17883"/>
                  </a:lnTo>
                  <a:cubicBezTo>
                    <a:pt x="3662" y="17809"/>
                    <a:pt x="3607" y="17655"/>
                    <a:pt x="3670" y="17530"/>
                  </a:cubicBezTo>
                  <a:lnTo>
                    <a:pt x="4337" y="15763"/>
                  </a:lnTo>
                  <a:cubicBezTo>
                    <a:pt x="4370" y="15529"/>
                    <a:pt x="4337" y="15296"/>
                    <a:pt x="4170" y="15129"/>
                  </a:cubicBezTo>
                  <a:cubicBezTo>
                    <a:pt x="4070" y="15029"/>
                    <a:pt x="4003" y="14929"/>
                    <a:pt x="3936" y="14829"/>
                  </a:cubicBezTo>
                  <a:cubicBezTo>
                    <a:pt x="3852" y="14723"/>
                    <a:pt x="3727" y="14657"/>
                    <a:pt x="3605" y="14657"/>
                  </a:cubicBezTo>
                  <a:close/>
                  <a:moveTo>
                    <a:pt x="3778" y="17883"/>
                  </a:moveTo>
                  <a:lnTo>
                    <a:pt x="3778" y="17883"/>
                  </a:lnTo>
                  <a:cubicBezTo>
                    <a:pt x="3786" y="17888"/>
                    <a:pt x="3794" y="17893"/>
                    <a:pt x="3803" y="17897"/>
                  </a:cubicBezTo>
                  <a:lnTo>
                    <a:pt x="3778" y="178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7"/>
            <p:cNvSpPr/>
            <p:nvPr/>
          </p:nvSpPr>
          <p:spPr>
            <a:xfrm>
              <a:off x="4767305" y="1806255"/>
              <a:ext cx="50542" cy="40893"/>
            </a:xfrm>
            <a:custGeom>
              <a:avLst/>
              <a:gdLst/>
              <a:ahLst/>
              <a:cxnLst/>
              <a:rect l="l" t="t" r="r" b="b"/>
              <a:pathLst>
                <a:path w="2970" h="2403" extrusionOk="0">
                  <a:moveTo>
                    <a:pt x="1435" y="1"/>
                  </a:moveTo>
                  <a:lnTo>
                    <a:pt x="167" y="1168"/>
                  </a:lnTo>
                  <a:cubicBezTo>
                    <a:pt x="134" y="1168"/>
                    <a:pt x="134" y="1202"/>
                    <a:pt x="101" y="1235"/>
                  </a:cubicBezTo>
                  <a:cubicBezTo>
                    <a:pt x="101" y="1235"/>
                    <a:pt x="67" y="1269"/>
                    <a:pt x="67" y="1302"/>
                  </a:cubicBezTo>
                  <a:cubicBezTo>
                    <a:pt x="34" y="1369"/>
                    <a:pt x="1" y="1435"/>
                    <a:pt x="1" y="1502"/>
                  </a:cubicBezTo>
                  <a:lnTo>
                    <a:pt x="1502" y="2403"/>
                  </a:lnTo>
                  <a:cubicBezTo>
                    <a:pt x="1535" y="2236"/>
                    <a:pt x="1602" y="2136"/>
                    <a:pt x="1702" y="2036"/>
                  </a:cubicBezTo>
                  <a:lnTo>
                    <a:pt x="2969" y="8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7"/>
            <p:cNvSpPr/>
            <p:nvPr/>
          </p:nvSpPr>
          <p:spPr>
            <a:xfrm>
              <a:off x="4797391" y="1717713"/>
              <a:ext cx="52244" cy="17035"/>
            </a:xfrm>
            <a:custGeom>
              <a:avLst/>
              <a:gdLst/>
              <a:ahLst/>
              <a:cxnLst/>
              <a:rect l="l" t="t" r="r" b="b"/>
              <a:pathLst>
                <a:path w="3070" h="1001" extrusionOk="0">
                  <a:moveTo>
                    <a:pt x="201" y="0"/>
                  </a:moveTo>
                  <a:lnTo>
                    <a:pt x="134" y="34"/>
                  </a:lnTo>
                  <a:cubicBezTo>
                    <a:pt x="67" y="67"/>
                    <a:pt x="34" y="100"/>
                    <a:pt x="1" y="134"/>
                  </a:cubicBezTo>
                  <a:lnTo>
                    <a:pt x="1502" y="1001"/>
                  </a:lnTo>
                  <a:cubicBezTo>
                    <a:pt x="1602" y="901"/>
                    <a:pt x="1735" y="868"/>
                    <a:pt x="1869" y="868"/>
                  </a:cubicBezTo>
                  <a:lnTo>
                    <a:pt x="2803" y="901"/>
                  </a:lnTo>
                  <a:cubicBezTo>
                    <a:pt x="2903" y="901"/>
                    <a:pt x="3003" y="901"/>
                    <a:pt x="3069" y="868"/>
                  </a:cubicBezTo>
                  <a:lnTo>
                    <a:pt x="1568" y="0"/>
                  </a:lnTo>
                  <a:cubicBezTo>
                    <a:pt x="1502" y="34"/>
                    <a:pt x="1468" y="34"/>
                    <a:pt x="1435" y="67"/>
                  </a:cubicBezTo>
                  <a:lnTo>
                    <a:pt x="1302" y="6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7"/>
            <p:cNvSpPr/>
            <p:nvPr/>
          </p:nvSpPr>
          <p:spPr>
            <a:xfrm>
              <a:off x="4971089" y="1656926"/>
              <a:ext cx="42595" cy="31108"/>
            </a:xfrm>
            <a:custGeom>
              <a:avLst/>
              <a:gdLst/>
              <a:ahLst/>
              <a:cxnLst/>
              <a:rect l="l" t="t" r="r" b="b"/>
              <a:pathLst>
                <a:path w="2503" h="1828" extrusionOk="0">
                  <a:moveTo>
                    <a:pt x="889" y="0"/>
                  </a:moveTo>
                  <a:cubicBezTo>
                    <a:pt x="830" y="0"/>
                    <a:pt x="776" y="29"/>
                    <a:pt x="735" y="70"/>
                  </a:cubicBezTo>
                  <a:lnTo>
                    <a:pt x="168" y="403"/>
                  </a:lnTo>
                  <a:lnTo>
                    <a:pt x="68" y="737"/>
                  </a:lnTo>
                  <a:cubicBezTo>
                    <a:pt x="1" y="970"/>
                    <a:pt x="34" y="1204"/>
                    <a:pt x="201" y="1337"/>
                  </a:cubicBezTo>
                  <a:cubicBezTo>
                    <a:pt x="301" y="1437"/>
                    <a:pt x="368" y="1537"/>
                    <a:pt x="468" y="1671"/>
                  </a:cubicBezTo>
                  <a:cubicBezTo>
                    <a:pt x="530" y="1775"/>
                    <a:pt x="645" y="1827"/>
                    <a:pt x="763" y="1827"/>
                  </a:cubicBezTo>
                  <a:cubicBezTo>
                    <a:pt x="834" y="1827"/>
                    <a:pt x="906" y="1809"/>
                    <a:pt x="968" y="1771"/>
                  </a:cubicBezTo>
                  <a:lnTo>
                    <a:pt x="2236" y="937"/>
                  </a:lnTo>
                  <a:cubicBezTo>
                    <a:pt x="2294" y="898"/>
                    <a:pt x="2353" y="882"/>
                    <a:pt x="2405" y="882"/>
                  </a:cubicBezTo>
                  <a:cubicBezTo>
                    <a:pt x="2442" y="882"/>
                    <a:pt x="2475" y="890"/>
                    <a:pt x="2503" y="904"/>
                  </a:cubicBezTo>
                  <a:lnTo>
                    <a:pt x="1002" y="36"/>
                  </a:lnTo>
                  <a:cubicBezTo>
                    <a:pt x="963" y="11"/>
                    <a:pt x="925" y="0"/>
                    <a:pt x="88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7"/>
            <p:cNvSpPr/>
            <p:nvPr/>
          </p:nvSpPr>
          <p:spPr>
            <a:xfrm>
              <a:off x="4908652" y="1613481"/>
              <a:ext cx="72103" cy="52584"/>
            </a:xfrm>
            <a:custGeom>
              <a:avLst/>
              <a:gdLst/>
              <a:ahLst/>
              <a:cxnLst/>
              <a:rect l="l" t="t" r="r" b="b"/>
              <a:pathLst>
                <a:path w="4237" h="3090" extrusionOk="0">
                  <a:moveTo>
                    <a:pt x="4120" y="1085"/>
                  </a:moveTo>
                  <a:lnTo>
                    <a:pt x="4237" y="1155"/>
                  </a:lnTo>
                  <a:cubicBezTo>
                    <a:pt x="4204" y="1122"/>
                    <a:pt x="4170" y="1122"/>
                    <a:pt x="4137" y="1088"/>
                  </a:cubicBezTo>
                  <a:lnTo>
                    <a:pt x="4120" y="1085"/>
                  </a:lnTo>
                  <a:close/>
                  <a:moveTo>
                    <a:pt x="1523" y="0"/>
                  </a:moveTo>
                  <a:cubicBezTo>
                    <a:pt x="1343" y="0"/>
                    <a:pt x="1181" y="96"/>
                    <a:pt x="1101" y="254"/>
                  </a:cubicBezTo>
                  <a:lnTo>
                    <a:pt x="201" y="1989"/>
                  </a:lnTo>
                  <a:cubicBezTo>
                    <a:pt x="134" y="2089"/>
                    <a:pt x="67" y="2156"/>
                    <a:pt x="1" y="2222"/>
                  </a:cubicBezTo>
                  <a:lnTo>
                    <a:pt x="1502" y="3090"/>
                  </a:lnTo>
                  <a:cubicBezTo>
                    <a:pt x="1602" y="3023"/>
                    <a:pt x="1668" y="2956"/>
                    <a:pt x="1702" y="2856"/>
                  </a:cubicBezTo>
                  <a:lnTo>
                    <a:pt x="2636" y="1122"/>
                  </a:lnTo>
                  <a:cubicBezTo>
                    <a:pt x="2723" y="976"/>
                    <a:pt x="2911" y="882"/>
                    <a:pt x="3091" y="882"/>
                  </a:cubicBezTo>
                  <a:cubicBezTo>
                    <a:pt x="3117" y="882"/>
                    <a:pt x="3144" y="884"/>
                    <a:pt x="3170" y="888"/>
                  </a:cubicBezTo>
                  <a:lnTo>
                    <a:pt x="4120" y="1085"/>
                  </a:lnTo>
                  <a:lnTo>
                    <a:pt x="2736" y="254"/>
                  </a:lnTo>
                  <a:cubicBezTo>
                    <a:pt x="2703" y="254"/>
                    <a:pt x="2636" y="221"/>
                    <a:pt x="2602" y="221"/>
                  </a:cubicBezTo>
                  <a:lnTo>
                    <a:pt x="1668" y="21"/>
                  </a:lnTo>
                  <a:cubicBezTo>
                    <a:pt x="1620" y="7"/>
                    <a:pt x="1571" y="0"/>
                    <a:pt x="152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7"/>
            <p:cNvSpPr/>
            <p:nvPr/>
          </p:nvSpPr>
          <p:spPr>
            <a:xfrm>
              <a:off x="4843934" y="1632557"/>
              <a:ext cx="59068" cy="41455"/>
            </a:xfrm>
            <a:custGeom>
              <a:avLst/>
              <a:gdLst/>
              <a:ahLst/>
              <a:cxnLst/>
              <a:rect l="l" t="t" r="r" b="b"/>
              <a:pathLst>
                <a:path w="3471" h="2436" extrusionOk="0">
                  <a:moveTo>
                    <a:pt x="3439" y="884"/>
                  </a:moveTo>
                  <a:lnTo>
                    <a:pt x="3470" y="901"/>
                  </a:lnTo>
                  <a:cubicBezTo>
                    <a:pt x="3460" y="894"/>
                    <a:pt x="3449" y="888"/>
                    <a:pt x="3439" y="884"/>
                  </a:cubicBezTo>
                  <a:close/>
                  <a:moveTo>
                    <a:pt x="1836" y="1"/>
                  </a:moveTo>
                  <a:cubicBezTo>
                    <a:pt x="1769" y="1"/>
                    <a:pt x="1702" y="34"/>
                    <a:pt x="1635" y="67"/>
                  </a:cubicBezTo>
                  <a:lnTo>
                    <a:pt x="201" y="1202"/>
                  </a:lnTo>
                  <a:lnTo>
                    <a:pt x="134" y="1268"/>
                  </a:lnTo>
                  <a:cubicBezTo>
                    <a:pt x="134" y="1268"/>
                    <a:pt x="134" y="1268"/>
                    <a:pt x="101" y="1302"/>
                  </a:cubicBezTo>
                  <a:cubicBezTo>
                    <a:pt x="68" y="1368"/>
                    <a:pt x="1" y="1435"/>
                    <a:pt x="1" y="1535"/>
                  </a:cubicBezTo>
                  <a:lnTo>
                    <a:pt x="1" y="1602"/>
                  </a:lnTo>
                  <a:lnTo>
                    <a:pt x="1502" y="2436"/>
                  </a:lnTo>
                  <a:cubicBezTo>
                    <a:pt x="1535" y="2302"/>
                    <a:pt x="1635" y="2169"/>
                    <a:pt x="1735" y="2069"/>
                  </a:cubicBezTo>
                  <a:lnTo>
                    <a:pt x="3203" y="935"/>
                  </a:lnTo>
                  <a:cubicBezTo>
                    <a:pt x="3244" y="893"/>
                    <a:pt x="3298" y="865"/>
                    <a:pt x="3357" y="865"/>
                  </a:cubicBezTo>
                  <a:cubicBezTo>
                    <a:pt x="3384" y="865"/>
                    <a:pt x="3411" y="871"/>
                    <a:pt x="3439" y="884"/>
                  </a:cubicBezTo>
                  <a:lnTo>
                    <a:pt x="3439" y="884"/>
                  </a:lnTo>
                  <a:lnTo>
                    <a:pt x="1936" y="34"/>
                  </a:lnTo>
                  <a:cubicBezTo>
                    <a:pt x="1902" y="1"/>
                    <a:pt x="1869" y="1"/>
                    <a:pt x="18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7"/>
            <p:cNvSpPr/>
            <p:nvPr/>
          </p:nvSpPr>
          <p:spPr>
            <a:xfrm>
              <a:off x="4767305" y="1806255"/>
              <a:ext cx="50542" cy="40893"/>
            </a:xfrm>
            <a:custGeom>
              <a:avLst/>
              <a:gdLst/>
              <a:ahLst/>
              <a:cxnLst/>
              <a:rect l="l" t="t" r="r" b="b"/>
              <a:pathLst>
                <a:path w="2970" h="2403" extrusionOk="0">
                  <a:moveTo>
                    <a:pt x="1435" y="1"/>
                  </a:moveTo>
                  <a:lnTo>
                    <a:pt x="167" y="1168"/>
                  </a:lnTo>
                  <a:cubicBezTo>
                    <a:pt x="134" y="1168"/>
                    <a:pt x="134" y="1202"/>
                    <a:pt x="101" y="1235"/>
                  </a:cubicBezTo>
                  <a:cubicBezTo>
                    <a:pt x="101" y="1235"/>
                    <a:pt x="67" y="1269"/>
                    <a:pt x="67" y="1302"/>
                  </a:cubicBezTo>
                  <a:cubicBezTo>
                    <a:pt x="34" y="1369"/>
                    <a:pt x="1" y="1435"/>
                    <a:pt x="1" y="1502"/>
                  </a:cubicBezTo>
                  <a:lnTo>
                    <a:pt x="1502" y="2403"/>
                  </a:lnTo>
                  <a:cubicBezTo>
                    <a:pt x="1535" y="2236"/>
                    <a:pt x="1602" y="2136"/>
                    <a:pt x="1702" y="2036"/>
                  </a:cubicBezTo>
                  <a:lnTo>
                    <a:pt x="2969" y="8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7"/>
            <p:cNvSpPr/>
            <p:nvPr/>
          </p:nvSpPr>
          <p:spPr>
            <a:xfrm>
              <a:off x="4797391" y="1717713"/>
              <a:ext cx="52244" cy="17035"/>
            </a:xfrm>
            <a:custGeom>
              <a:avLst/>
              <a:gdLst/>
              <a:ahLst/>
              <a:cxnLst/>
              <a:rect l="l" t="t" r="r" b="b"/>
              <a:pathLst>
                <a:path w="3070" h="1001" extrusionOk="0">
                  <a:moveTo>
                    <a:pt x="201" y="0"/>
                  </a:moveTo>
                  <a:lnTo>
                    <a:pt x="134" y="34"/>
                  </a:lnTo>
                  <a:cubicBezTo>
                    <a:pt x="67" y="67"/>
                    <a:pt x="34" y="100"/>
                    <a:pt x="1" y="134"/>
                  </a:cubicBezTo>
                  <a:lnTo>
                    <a:pt x="1502" y="1001"/>
                  </a:lnTo>
                  <a:cubicBezTo>
                    <a:pt x="1602" y="901"/>
                    <a:pt x="1735" y="868"/>
                    <a:pt x="1869" y="868"/>
                  </a:cubicBezTo>
                  <a:lnTo>
                    <a:pt x="2803" y="901"/>
                  </a:lnTo>
                  <a:cubicBezTo>
                    <a:pt x="2903" y="901"/>
                    <a:pt x="3003" y="901"/>
                    <a:pt x="3069" y="868"/>
                  </a:cubicBezTo>
                  <a:lnTo>
                    <a:pt x="1568" y="0"/>
                  </a:lnTo>
                  <a:cubicBezTo>
                    <a:pt x="1502" y="34"/>
                    <a:pt x="1468" y="34"/>
                    <a:pt x="1435" y="67"/>
                  </a:cubicBezTo>
                  <a:lnTo>
                    <a:pt x="1302" y="6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7"/>
            <p:cNvSpPr/>
            <p:nvPr/>
          </p:nvSpPr>
          <p:spPr>
            <a:xfrm>
              <a:off x="4971089" y="1656926"/>
              <a:ext cx="42595" cy="31108"/>
            </a:xfrm>
            <a:custGeom>
              <a:avLst/>
              <a:gdLst/>
              <a:ahLst/>
              <a:cxnLst/>
              <a:rect l="l" t="t" r="r" b="b"/>
              <a:pathLst>
                <a:path w="2503" h="1828" extrusionOk="0">
                  <a:moveTo>
                    <a:pt x="889" y="0"/>
                  </a:moveTo>
                  <a:cubicBezTo>
                    <a:pt x="830" y="0"/>
                    <a:pt x="776" y="29"/>
                    <a:pt x="735" y="70"/>
                  </a:cubicBezTo>
                  <a:lnTo>
                    <a:pt x="168" y="403"/>
                  </a:lnTo>
                  <a:lnTo>
                    <a:pt x="68" y="737"/>
                  </a:lnTo>
                  <a:cubicBezTo>
                    <a:pt x="1" y="970"/>
                    <a:pt x="34" y="1204"/>
                    <a:pt x="201" y="1337"/>
                  </a:cubicBezTo>
                  <a:cubicBezTo>
                    <a:pt x="301" y="1437"/>
                    <a:pt x="368" y="1537"/>
                    <a:pt x="468" y="1671"/>
                  </a:cubicBezTo>
                  <a:cubicBezTo>
                    <a:pt x="530" y="1775"/>
                    <a:pt x="645" y="1827"/>
                    <a:pt x="763" y="1827"/>
                  </a:cubicBezTo>
                  <a:cubicBezTo>
                    <a:pt x="834" y="1827"/>
                    <a:pt x="906" y="1809"/>
                    <a:pt x="968" y="1771"/>
                  </a:cubicBezTo>
                  <a:lnTo>
                    <a:pt x="2236" y="937"/>
                  </a:lnTo>
                  <a:cubicBezTo>
                    <a:pt x="2294" y="898"/>
                    <a:pt x="2353" y="882"/>
                    <a:pt x="2405" y="882"/>
                  </a:cubicBezTo>
                  <a:cubicBezTo>
                    <a:pt x="2442" y="882"/>
                    <a:pt x="2475" y="890"/>
                    <a:pt x="2503" y="904"/>
                  </a:cubicBezTo>
                  <a:lnTo>
                    <a:pt x="1002" y="36"/>
                  </a:lnTo>
                  <a:cubicBezTo>
                    <a:pt x="963" y="11"/>
                    <a:pt x="925" y="0"/>
                    <a:pt x="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7"/>
            <p:cNvSpPr/>
            <p:nvPr/>
          </p:nvSpPr>
          <p:spPr>
            <a:xfrm>
              <a:off x="4908652" y="1613481"/>
              <a:ext cx="72103" cy="52584"/>
            </a:xfrm>
            <a:custGeom>
              <a:avLst/>
              <a:gdLst/>
              <a:ahLst/>
              <a:cxnLst/>
              <a:rect l="l" t="t" r="r" b="b"/>
              <a:pathLst>
                <a:path w="4237" h="3090" extrusionOk="0">
                  <a:moveTo>
                    <a:pt x="4120" y="1085"/>
                  </a:moveTo>
                  <a:lnTo>
                    <a:pt x="4237" y="1155"/>
                  </a:lnTo>
                  <a:cubicBezTo>
                    <a:pt x="4204" y="1122"/>
                    <a:pt x="4170" y="1122"/>
                    <a:pt x="4137" y="1088"/>
                  </a:cubicBezTo>
                  <a:lnTo>
                    <a:pt x="4120" y="1085"/>
                  </a:lnTo>
                  <a:close/>
                  <a:moveTo>
                    <a:pt x="1523" y="0"/>
                  </a:moveTo>
                  <a:cubicBezTo>
                    <a:pt x="1343" y="0"/>
                    <a:pt x="1181" y="96"/>
                    <a:pt x="1101" y="254"/>
                  </a:cubicBezTo>
                  <a:lnTo>
                    <a:pt x="201" y="1989"/>
                  </a:lnTo>
                  <a:cubicBezTo>
                    <a:pt x="134" y="2089"/>
                    <a:pt x="67" y="2156"/>
                    <a:pt x="1" y="2222"/>
                  </a:cubicBezTo>
                  <a:lnTo>
                    <a:pt x="1502" y="3090"/>
                  </a:lnTo>
                  <a:cubicBezTo>
                    <a:pt x="1602" y="3023"/>
                    <a:pt x="1668" y="2956"/>
                    <a:pt x="1702" y="2856"/>
                  </a:cubicBezTo>
                  <a:lnTo>
                    <a:pt x="2636" y="1122"/>
                  </a:lnTo>
                  <a:cubicBezTo>
                    <a:pt x="2723" y="976"/>
                    <a:pt x="2911" y="882"/>
                    <a:pt x="3091" y="882"/>
                  </a:cubicBezTo>
                  <a:cubicBezTo>
                    <a:pt x="3117" y="882"/>
                    <a:pt x="3144" y="884"/>
                    <a:pt x="3170" y="888"/>
                  </a:cubicBezTo>
                  <a:lnTo>
                    <a:pt x="4120" y="1085"/>
                  </a:lnTo>
                  <a:lnTo>
                    <a:pt x="2736" y="254"/>
                  </a:lnTo>
                  <a:cubicBezTo>
                    <a:pt x="2703" y="254"/>
                    <a:pt x="2636" y="221"/>
                    <a:pt x="2602" y="221"/>
                  </a:cubicBezTo>
                  <a:lnTo>
                    <a:pt x="1668" y="21"/>
                  </a:lnTo>
                  <a:cubicBezTo>
                    <a:pt x="1620" y="7"/>
                    <a:pt x="1571" y="0"/>
                    <a:pt x="1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7"/>
            <p:cNvSpPr/>
            <p:nvPr/>
          </p:nvSpPr>
          <p:spPr>
            <a:xfrm>
              <a:off x="4843934" y="1632557"/>
              <a:ext cx="59068" cy="41455"/>
            </a:xfrm>
            <a:custGeom>
              <a:avLst/>
              <a:gdLst/>
              <a:ahLst/>
              <a:cxnLst/>
              <a:rect l="l" t="t" r="r" b="b"/>
              <a:pathLst>
                <a:path w="3471" h="2436" extrusionOk="0">
                  <a:moveTo>
                    <a:pt x="3439" y="884"/>
                  </a:moveTo>
                  <a:lnTo>
                    <a:pt x="3470" y="901"/>
                  </a:lnTo>
                  <a:cubicBezTo>
                    <a:pt x="3460" y="894"/>
                    <a:pt x="3449" y="888"/>
                    <a:pt x="3439" y="884"/>
                  </a:cubicBezTo>
                  <a:close/>
                  <a:moveTo>
                    <a:pt x="1836" y="1"/>
                  </a:moveTo>
                  <a:cubicBezTo>
                    <a:pt x="1769" y="1"/>
                    <a:pt x="1702" y="34"/>
                    <a:pt x="1635" y="67"/>
                  </a:cubicBezTo>
                  <a:lnTo>
                    <a:pt x="201" y="1202"/>
                  </a:lnTo>
                  <a:lnTo>
                    <a:pt x="134" y="1268"/>
                  </a:lnTo>
                  <a:cubicBezTo>
                    <a:pt x="134" y="1268"/>
                    <a:pt x="134" y="1268"/>
                    <a:pt x="101" y="1302"/>
                  </a:cubicBezTo>
                  <a:cubicBezTo>
                    <a:pt x="68" y="1368"/>
                    <a:pt x="1" y="1435"/>
                    <a:pt x="1" y="1535"/>
                  </a:cubicBezTo>
                  <a:lnTo>
                    <a:pt x="1" y="1602"/>
                  </a:lnTo>
                  <a:lnTo>
                    <a:pt x="1502" y="2436"/>
                  </a:lnTo>
                  <a:cubicBezTo>
                    <a:pt x="1535" y="2302"/>
                    <a:pt x="1635" y="2169"/>
                    <a:pt x="1735" y="2069"/>
                  </a:cubicBezTo>
                  <a:lnTo>
                    <a:pt x="3203" y="935"/>
                  </a:lnTo>
                  <a:cubicBezTo>
                    <a:pt x="3244" y="893"/>
                    <a:pt x="3298" y="865"/>
                    <a:pt x="3357" y="865"/>
                  </a:cubicBezTo>
                  <a:cubicBezTo>
                    <a:pt x="3384" y="865"/>
                    <a:pt x="3411" y="871"/>
                    <a:pt x="3439" y="884"/>
                  </a:cubicBezTo>
                  <a:lnTo>
                    <a:pt x="3439" y="884"/>
                  </a:lnTo>
                  <a:lnTo>
                    <a:pt x="1936" y="34"/>
                  </a:lnTo>
                  <a:cubicBezTo>
                    <a:pt x="1902" y="1"/>
                    <a:pt x="1869" y="1"/>
                    <a:pt x="1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7"/>
            <p:cNvSpPr/>
            <p:nvPr/>
          </p:nvSpPr>
          <p:spPr>
            <a:xfrm>
              <a:off x="4791725" y="1628235"/>
              <a:ext cx="228766" cy="293960"/>
            </a:xfrm>
            <a:custGeom>
              <a:avLst/>
              <a:gdLst/>
              <a:ahLst/>
              <a:cxnLst/>
              <a:rect l="l" t="t" r="r" b="b"/>
              <a:pathLst>
                <a:path w="13443" h="17274" extrusionOk="0">
                  <a:moveTo>
                    <a:pt x="8021" y="4925"/>
                  </a:moveTo>
                  <a:cubicBezTo>
                    <a:pt x="8814" y="4925"/>
                    <a:pt x="9414" y="5449"/>
                    <a:pt x="9574" y="6426"/>
                  </a:cubicBezTo>
                  <a:cubicBezTo>
                    <a:pt x="9840" y="8060"/>
                    <a:pt x="8806" y="10395"/>
                    <a:pt x="7239" y="11629"/>
                  </a:cubicBezTo>
                  <a:cubicBezTo>
                    <a:pt x="6602" y="12144"/>
                    <a:pt x="5976" y="12390"/>
                    <a:pt x="5439" y="12390"/>
                  </a:cubicBezTo>
                  <a:cubicBezTo>
                    <a:pt x="4655" y="12390"/>
                    <a:pt x="4061" y="11866"/>
                    <a:pt x="3903" y="10896"/>
                  </a:cubicBezTo>
                  <a:cubicBezTo>
                    <a:pt x="3636" y="9228"/>
                    <a:pt x="4670" y="6893"/>
                    <a:pt x="6238" y="5659"/>
                  </a:cubicBezTo>
                  <a:cubicBezTo>
                    <a:pt x="6868" y="5162"/>
                    <a:pt x="7488" y="4925"/>
                    <a:pt x="8021" y="4925"/>
                  </a:cubicBezTo>
                  <a:close/>
                  <a:moveTo>
                    <a:pt x="9912" y="1"/>
                  </a:moveTo>
                  <a:cubicBezTo>
                    <a:pt x="9749" y="1"/>
                    <a:pt x="9586" y="96"/>
                    <a:pt x="9507" y="255"/>
                  </a:cubicBezTo>
                  <a:lnTo>
                    <a:pt x="8606" y="1989"/>
                  </a:lnTo>
                  <a:cubicBezTo>
                    <a:pt x="8473" y="2189"/>
                    <a:pt x="8273" y="2356"/>
                    <a:pt x="8039" y="2423"/>
                  </a:cubicBezTo>
                  <a:cubicBezTo>
                    <a:pt x="7839" y="2456"/>
                    <a:pt x="7639" y="2523"/>
                    <a:pt x="7439" y="2590"/>
                  </a:cubicBezTo>
                  <a:cubicBezTo>
                    <a:pt x="7394" y="2617"/>
                    <a:pt x="7344" y="2629"/>
                    <a:pt x="7295" y="2629"/>
                  </a:cubicBezTo>
                  <a:cubicBezTo>
                    <a:pt x="7161" y="2629"/>
                    <a:pt x="7029" y="2536"/>
                    <a:pt x="7005" y="2390"/>
                  </a:cubicBezTo>
                  <a:lnTo>
                    <a:pt x="6671" y="1322"/>
                  </a:lnTo>
                  <a:cubicBezTo>
                    <a:pt x="6650" y="1192"/>
                    <a:pt x="6544" y="1104"/>
                    <a:pt x="6427" y="1104"/>
                  </a:cubicBezTo>
                  <a:cubicBezTo>
                    <a:pt x="6363" y="1104"/>
                    <a:pt x="6296" y="1130"/>
                    <a:pt x="6238" y="1189"/>
                  </a:cubicBezTo>
                  <a:lnTo>
                    <a:pt x="4803" y="2323"/>
                  </a:lnTo>
                  <a:cubicBezTo>
                    <a:pt x="4637" y="2490"/>
                    <a:pt x="4537" y="2690"/>
                    <a:pt x="4537" y="2923"/>
                  </a:cubicBezTo>
                  <a:lnTo>
                    <a:pt x="4603" y="4324"/>
                  </a:lnTo>
                  <a:cubicBezTo>
                    <a:pt x="4603" y="4558"/>
                    <a:pt x="4537" y="4791"/>
                    <a:pt x="4403" y="4991"/>
                  </a:cubicBezTo>
                  <a:cubicBezTo>
                    <a:pt x="4170" y="5258"/>
                    <a:pt x="3936" y="5558"/>
                    <a:pt x="3736" y="5859"/>
                  </a:cubicBezTo>
                  <a:cubicBezTo>
                    <a:pt x="3569" y="6059"/>
                    <a:pt x="3369" y="6159"/>
                    <a:pt x="3136" y="6159"/>
                  </a:cubicBezTo>
                  <a:lnTo>
                    <a:pt x="2202" y="6126"/>
                  </a:lnTo>
                  <a:cubicBezTo>
                    <a:pt x="1968" y="6126"/>
                    <a:pt x="1768" y="6226"/>
                    <a:pt x="1668" y="6459"/>
                  </a:cubicBezTo>
                  <a:lnTo>
                    <a:pt x="801" y="8394"/>
                  </a:lnTo>
                  <a:cubicBezTo>
                    <a:pt x="701" y="8594"/>
                    <a:pt x="801" y="8827"/>
                    <a:pt x="1001" y="8894"/>
                  </a:cubicBezTo>
                  <a:lnTo>
                    <a:pt x="1735" y="9228"/>
                  </a:lnTo>
                  <a:cubicBezTo>
                    <a:pt x="1935" y="9294"/>
                    <a:pt x="2035" y="9528"/>
                    <a:pt x="2001" y="9728"/>
                  </a:cubicBezTo>
                  <a:cubicBezTo>
                    <a:pt x="1935" y="10028"/>
                    <a:pt x="1868" y="10362"/>
                    <a:pt x="1835" y="10662"/>
                  </a:cubicBezTo>
                  <a:cubicBezTo>
                    <a:pt x="1801" y="10896"/>
                    <a:pt x="1701" y="11129"/>
                    <a:pt x="1534" y="11296"/>
                  </a:cubicBezTo>
                  <a:lnTo>
                    <a:pt x="234" y="12497"/>
                  </a:lnTo>
                  <a:cubicBezTo>
                    <a:pt x="100" y="12630"/>
                    <a:pt x="0" y="12864"/>
                    <a:pt x="33" y="13097"/>
                  </a:cubicBezTo>
                  <a:lnTo>
                    <a:pt x="267" y="14498"/>
                  </a:lnTo>
                  <a:cubicBezTo>
                    <a:pt x="290" y="14636"/>
                    <a:pt x="391" y="14726"/>
                    <a:pt x="506" y="14726"/>
                  </a:cubicBezTo>
                  <a:cubicBezTo>
                    <a:pt x="559" y="14726"/>
                    <a:pt x="615" y="14707"/>
                    <a:pt x="667" y="14665"/>
                  </a:cubicBezTo>
                  <a:lnTo>
                    <a:pt x="1935" y="13831"/>
                  </a:lnTo>
                  <a:cubicBezTo>
                    <a:pt x="1997" y="13794"/>
                    <a:pt x="2069" y="13775"/>
                    <a:pt x="2140" y="13775"/>
                  </a:cubicBezTo>
                  <a:cubicBezTo>
                    <a:pt x="2258" y="13775"/>
                    <a:pt x="2373" y="13827"/>
                    <a:pt x="2435" y="13931"/>
                  </a:cubicBezTo>
                  <a:cubicBezTo>
                    <a:pt x="2535" y="14065"/>
                    <a:pt x="2602" y="14165"/>
                    <a:pt x="2702" y="14265"/>
                  </a:cubicBezTo>
                  <a:cubicBezTo>
                    <a:pt x="2869" y="14398"/>
                    <a:pt x="2902" y="14632"/>
                    <a:pt x="2835" y="14865"/>
                  </a:cubicBezTo>
                  <a:lnTo>
                    <a:pt x="2202" y="16633"/>
                  </a:lnTo>
                  <a:cubicBezTo>
                    <a:pt x="2135" y="16800"/>
                    <a:pt x="2235" y="17033"/>
                    <a:pt x="2435" y="17067"/>
                  </a:cubicBezTo>
                  <a:lnTo>
                    <a:pt x="3402" y="17267"/>
                  </a:lnTo>
                  <a:cubicBezTo>
                    <a:pt x="3428" y="17271"/>
                    <a:pt x="3455" y="17273"/>
                    <a:pt x="3481" y="17273"/>
                  </a:cubicBezTo>
                  <a:cubicBezTo>
                    <a:pt x="3661" y="17273"/>
                    <a:pt x="3849" y="17179"/>
                    <a:pt x="3936" y="17033"/>
                  </a:cubicBezTo>
                  <a:lnTo>
                    <a:pt x="4870" y="15299"/>
                  </a:lnTo>
                  <a:cubicBezTo>
                    <a:pt x="4970" y="15099"/>
                    <a:pt x="5170" y="14932"/>
                    <a:pt x="5404" y="14865"/>
                  </a:cubicBezTo>
                  <a:cubicBezTo>
                    <a:pt x="5604" y="14832"/>
                    <a:pt x="5804" y="14765"/>
                    <a:pt x="6004" y="14665"/>
                  </a:cubicBezTo>
                  <a:cubicBezTo>
                    <a:pt x="6039" y="14651"/>
                    <a:pt x="6077" y="14644"/>
                    <a:pt x="6115" y="14644"/>
                  </a:cubicBezTo>
                  <a:cubicBezTo>
                    <a:pt x="6261" y="14644"/>
                    <a:pt x="6419" y="14740"/>
                    <a:pt x="6471" y="14899"/>
                  </a:cubicBezTo>
                  <a:lnTo>
                    <a:pt x="6772" y="15966"/>
                  </a:lnTo>
                  <a:cubicBezTo>
                    <a:pt x="6793" y="16095"/>
                    <a:pt x="6912" y="16169"/>
                    <a:pt x="7029" y="16169"/>
                  </a:cubicBezTo>
                  <a:cubicBezTo>
                    <a:pt x="7094" y="16169"/>
                    <a:pt x="7158" y="16147"/>
                    <a:pt x="7205" y="16099"/>
                  </a:cubicBezTo>
                  <a:lnTo>
                    <a:pt x="8673" y="14965"/>
                  </a:lnTo>
                  <a:cubicBezTo>
                    <a:pt x="8840" y="14798"/>
                    <a:pt x="8906" y="14598"/>
                    <a:pt x="8906" y="14365"/>
                  </a:cubicBezTo>
                  <a:lnTo>
                    <a:pt x="8840" y="12964"/>
                  </a:lnTo>
                  <a:cubicBezTo>
                    <a:pt x="8806" y="12730"/>
                    <a:pt x="8906" y="12497"/>
                    <a:pt x="9040" y="12297"/>
                  </a:cubicBezTo>
                  <a:cubicBezTo>
                    <a:pt x="9273" y="12030"/>
                    <a:pt x="9507" y="11730"/>
                    <a:pt x="9707" y="11429"/>
                  </a:cubicBezTo>
                  <a:cubicBezTo>
                    <a:pt x="9874" y="11229"/>
                    <a:pt x="10074" y="11129"/>
                    <a:pt x="10341" y="11129"/>
                  </a:cubicBezTo>
                  <a:lnTo>
                    <a:pt x="11241" y="11196"/>
                  </a:lnTo>
                  <a:cubicBezTo>
                    <a:pt x="11475" y="11196"/>
                    <a:pt x="11675" y="11062"/>
                    <a:pt x="11775" y="10862"/>
                  </a:cubicBezTo>
                  <a:lnTo>
                    <a:pt x="12676" y="8894"/>
                  </a:lnTo>
                  <a:cubicBezTo>
                    <a:pt x="12742" y="8694"/>
                    <a:pt x="12676" y="8494"/>
                    <a:pt x="12476" y="8394"/>
                  </a:cubicBezTo>
                  <a:lnTo>
                    <a:pt x="11708" y="8094"/>
                  </a:lnTo>
                  <a:cubicBezTo>
                    <a:pt x="11508" y="7994"/>
                    <a:pt x="11408" y="7793"/>
                    <a:pt x="11442" y="7593"/>
                  </a:cubicBezTo>
                  <a:cubicBezTo>
                    <a:pt x="11508" y="7260"/>
                    <a:pt x="11575" y="6959"/>
                    <a:pt x="11608" y="6659"/>
                  </a:cubicBezTo>
                  <a:cubicBezTo>
                    <a:pt x="11642" y="6392"/>
                    <a:pt x="11742" y="6192"/>
                    <a:pt x="11909" y="6025"/>
                  </a:cubicBezTo>
                  <a:lnTo>
                    <a:pt x="13209" y="4825"/>
                  </a:lnTo>
                  <a:cubicBezTo>
                    <a:pt x="13376" y="4658"/>
                    <a:pt x="13443" y="4424"/>
                    <a:pt x="13410" y="4191"/>
                  </a:cubicBezTo>
                  <a:lnTo>
                    <a:pt x="13176" y="2790"/>
                  </a:lnTo>
                  <a:cubicBezTo>
                    <a:pt x="13153" y="2653"/>
                    <a:pt x="13052" y="2562"/>
                    <a:pt x="12937" y="2562"/>
                  </a:cubicBezTo>
                  <a:cubicBezTo>
                    <a:pt x="12884" y="2562"/>
                    <a:pt x="12828" y="2581"/>
                    <a:pt x="12776" y="2623"/>
                  </a:cubicBezTo>
                  <a:lnTo>
                    <a:pt x="11508" y="3457"/>
                  </a:lnTo>
                  <a:cubicBezTo>
                    <a:pt x="11446" y="3495"/>
                    <a:pt x="11374" y="3513"/>
                    <a:pt x="11303" y="3513"/>
                  </a:cubicBezTo>
                  <a:cubicBezTo>
                    <a:pt x="11185" y="3513"/>
                    <a:pt x="11070" y="3461"/>
                    <a:pt x="11008" y="3357"/>
                  </a:cubicBezTo>
                  <a:cubicBezTo>
                    <a:pt x="10908" y="3223"/>
                    <a:pt x="10841" y="3123"/>
                    <a:pt x="10741" y="3057"/>
                  </a:cubicBezTo>
                  <a:cubicBezTo>
                    <a:pt x="10608" y="2890"/>
                    <a:pt x="10541" y="2656"/>
                    <a:pt x="10608" y="2423"/>
                  </a:cubicBezTo>
                  <a:lnTo>
                    <a:pt x="11241" y="655"/>
                  </a:lnTo>
                  <a:cubicBezTo>
                    <a:pt x="11308" y="488"/>
                    <a:pt x="11208" y="255"/>
                    <a:pt x="11008" y="221"/>
                  </a:cubicBezTo>
                  <a:lnTo>
                    <a:pt x="10041" y="21"/>
                  </a:lnTo>
                  <a:cubicBezTo>
                    <a:pt x="9999" y="7"/>
                    <a:pt x="9956" y="1"/>
                    <a:pt x="99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7"/>
            <p:cNvSpPr/>
            <p:nvPr/>
          </p:nvSpPr>
          <p:spPr>
            <a:xfrm>
              <a:off x="4791725" y="1628235"/>
              <a:ext cx="228766" cy="293960"/>
            </a:xfrm>
            <a:custGeom>
              <a:avLst/>
              <a:gdLst/>
              <a:ahLst/>
              <a:cxnLst/>
              <a:rect l="l" t="t" r="r" b="b"/>
              <a:pathLst>
                <a:path w="13443" h="17274" extrusionOk="0">
                  <a:moveTo>
                    <a:pt x="8021" y="4925"/>
                  </a:moveTo>
                  <a:cubicBezTo>
                    <a:pt x="8814" y="4925"/>
                    <a:pt x="9414" y="5449"/>
                    <a:pt x="9574" y="6426"/>
                  </a:cubicBezTo>
                  <a:cubicBezTo>
                    <a:pt x="9840" y="8060"/>
                    <a:pt x="8806" y="10395"/>
                    <a:pt x="7239" y="11629"/>
                  </a:cubicBezTo>
                  <a:cubicBezTo>
                    <a:pt x="6602" y="12144"/>
                    <a:pt x="5976" y="12390"/>
                    <a:pt x="5439" y="12390"/>
                  </a:cubicBezTo>
                  <a:cubicBezTo>
                    <a:pt x="4655" y="12390"/>
                    <a:pt x="4061" y="11866"/>
                    <a:pt x="3903" y="10896"/>
                  </a:cubicBezTo>
                  <a:cubicBezTo>
                    <a:pt x="3636" y="9228"/>
                    <a:pt x="4670" y="6893"/>
                    <a:pt x="6238" y="5659"/>
                  </a:cubicBezTo>
                  <a:cubicBezTo>
                    <a:pt x="6868" y="5162"/>
                    <a:pt x="7488" y="4925"/>
                    <a:pt x="8021" y="4925"/>
                  </a:cubicBezTo>
                  <a:close/>
                  <a:moveTo>
                    <a:pt x="9912" y="1"/>
                  </a:moveTo>
                  <a:cubicBezTo>
                    <a:pt x="9749" y="1"/>
                    <a:pt x="9586" y="96"/>
                    <a:pt x="9507" y="255"/>
                  </a:cubicBezTo>
                  <a:lnTo>
                    <a:pt x="8606" y="1989"/>
                  </a:lnTo>
                  <a:cubicBezTo>
                    <a:pt x="8473" y="2189"/>
                    <a:pt x="8273" y="2356"/>
                    <a:pt x="8039" y="2423"/>
                  </a:cubicBezTo>
                  <a:cubicBezTo>
                    <a:pt x="7839" y="2456"/>
                    <a:pt x="7639" y="2523"/>
                    <a:pt x="7439" y="2590"/>
                  </a:cubicBezTo>
                  <a:cubicBezTo>
                    <a:pt x="7394" y="2617"/>
                    <a:pt x="7344" y="2629"/>
                    <a:pt x="7295" y="2629"/>
                  </a:cubicBezTo>
                  <a:cubicBezTo>
                    <a:pt x="7161" y="2629"/>
                    <a:pt x="7029" y="2536"/>
                    <a:pt x="7005" y="2390"/>
                  </a:cubicBezTo>
                  <a:lnTo>
                    <a:pt x="6671" y="1322"/>
                  </a:lnTo>
                  <a:cubicBezTo>
                    <a:pt x="6650" y="1192"/>
                    <a:pt x="6544" y="1104"/>
                    <a:pt x="6427" y="1104"/>
                  </a:cubicBezTo>
                  <a:cubicBezTo>
                    <a:pt x="6363" y="1104"/>
                    <a:pt x="6296" y="1130"/>
                    <a:pt x="6238" y="1189"/>
                  </a:cubicBezTo>
                  <a:lnTo>
                    <a:pt x="4803" y="2323"/>
                  </a:lnTo>
                  <a:cubicBezTo>
                    <a:pt x="4637" y="2490"/>
                    <a:pt x="4537" y="2690"/>
                    <a:pt x="4537" y="2923"/>
                  </a:cubicBezTo>
                  <a:lnTo>
                    <a:pt x="4603" y="4324"/>
                  </a:lnTo>
                  <a:cubicBezTo>
                    <a:pt x="4603" y="4558"/>
                    <a:pt x="4537" y="4791"/>
                    <a:pt x="4403" y="4991"/>
                  </a:cubicBezTo>
                  <a:cubicBezTo>
                    <a:pt x="4170" y="5258"/>
                    <a:pt x="3936" y="5558"/>
                    <a:pt x="3736" y="5859"/>
                  </a:cubicBezTo>
                  <a:cubicBezTo>
                    <a:pt x="3569" y="6059"/>
                    <a:pt x="3369" y="6159"/>
                    <a:pt x="3136" y="6159"/>
                  </a:cubicBezTo>
                  <a:lnTo>
                    <a:pt x="2202" y="6126"/>
                  </a:lnTo>
                  <a:cubicBezTo>
                    <a:pt x="1968" y="6126"/>
                    <a:pt x="1768" y="6226"/>
                    <a:pt x="1668" y="6459"/>
                  </a:cubicBezTo>
                  <a:lnTo>
                    <a:pt x="801" y="8394"/>
                  </a:lnTo>
                  <a:cubicBezTo>
                    <a:pt x="701" y="8594"/>
                    <a:pt x="801" y="8827"/>
                    <a:pt x="1001" y="8894"/>
                  </a:cubicBezTo>
                  <a:lnTo>
                    <a:pt x="1735" y="9228"/>
                  </a:lnTo>
                  <a:cubicBezTo>
                    <a:pt x="1935" y="9294"/>
                    <a:pt x="2035" y="9528"/>
                    <a:pt x="2001" y="9728"/>
                  </a:cubicBezTo>
                  <a:cubicBezTo>
                    <a:pt x="1935" y="10028"/>
                    <a:pt x="1868" y="10362"/>
                    <a:pt x="1835" y="10662"/>
                  </a:cubicBezTo>
                  <a:cubicBezTo>
                    <a:pt x="1801" y="10896"/>
                    <a:pt x="1701" y="11129"/>
                    <a:pt x="1534" y="11296"/>
                  </a:cubicBezTo>
                  <a:lnTo>
                    <a:pt x="234" y="12497"/>
                  </a:lnTo>
                  <a:cubicBezTo>
                    <a:pt x="100" y="12630"/>
                    <a:pt x="0" y="12864"/>
                    <a:pt x="33" y="13097"/>
                  </a:cubicBezTo>
                  <a:lnTo>
                    <a:pt x="267" y="14498"/>
                  </a:lnTo>
                  <a:cubicBezTo>
                    <a:pt x="290" y="14636"/>
                    <a:pt x="391" y="14726"/>
                    <a:pt x="506" y="14726"/>
                  </a:cubicBezTo>
                  <a:cubicBezTo>
                    <a:pt x="559" y="14726"/>
                    <a:pt x="615" y="14707"/>
                    <a:pt x="667" y="14665"/>
                  </a:cubicBezTo>
                  <a:lnTo>
                    <a:pt x="1935" y="13831"/>
                  </a:lnTo>
                  <a:cubicBezTo>
                    <a:pt x="1997" y="13794"/>
                    <a:pt x="2069" y="13775"/>
                    <a:pt x="2140" y="13775"/>
                  </a:cubicBezTo>
                  <a:cubicBezTo>
                    <a:pt x="2258" y="13775"/>
                    <a:pt x="2373" y="13827"/>
                    <a:pt x="2435" y="13931"/>
                  </a:cubicBezTo>
                  <a:cubicBezTo>
                    <a:pt x="2535" y="14065"/>
                    <a:pt x="2602" y="14165"/>
                    <a:pt x="2702" y="14265"/>
                  </a:cubicBezTo>
                  <a:cubicBezTo>
                    <a:pt x="2869" y="14398"/>
                    <a:pt x="2902" y="14632"/>
                    <a:pt x="2835" y="14865"/>
                  </a:cubicBezTo>
                  <a:lnTo>
                    <a:pt x="2202" y="16633"/>
                  </a:lnTo>
                  <a:cubicBezTo>
                    <a:pt x="2135" y="16800"/>
                    <a:pt x="2235" y="17033"/>
                    <a:pt x="2435" y="17067"/>
                  </a:cubicBezTo>
                  <a:lnTo>
                    <a:pt x="3402" y="17267"/>
                  </a:lnTo>
                  <a:cubicBezTo>
                    <a:pt x="3428" y="17271"/>
                    <a:pt x="3455" y="17273"/>
                    <a:pt x="3481" y="17273"/>
                  </a:cubicBezTo>
                  <a:cubicBezTo>
                    <a:pt x="3661" y="17273"/>
                    <a:pt x="3849" y="17179"/>
                    <a:pt x="3936" y="17033"/>
                  </a:cubicBezTo>
                  <a:lnTo>
                    <a:pt x="4870" y="15299"/>
                  </a:lnTo>
                  <a:cubicBezTo>
                    <a:pt x="4970" y="15099"/>
                    <a:pt x="5170" y="14932"/>
                    <a:pt x="5404" y="14865"/>
                  </a:cubicBezTo>
                  <a:cubicBezTo>
                    <a:pt x="5604" y="14832"/>
                    <a:pt x="5804" y="14765"/>
                    <a:pt x="6004" y="14665"/>
                  </a:cubicBezTo>
                  <a:cubicBezTo>
                    <a:pt x="6039" y="14651"/>
                    <a:pt x="6077" y="14644"/>
                    <a:pt x="6115" y="14644"/>
                  </a:cubicBezTo>
                  <a:cubicBezTo>
                    <a:pt x="6261" y="14644"/>
                    <a:pt x="6419" y="14740"/>
                    <a:pt x="6471" y="14899"/>
                  </a:cubicBezTo>
                  <a:lnTo>
                    <a:pt x="6772" y="15966"/>
                  </a:lnTo>
                  <a:cubicBezTo>
                    <a:pt x="6793" y="16095"/>
                    <a:pt x="6912" y="16169"/>
                    <a:pt x="7029" y="16169"/>
                  </a:cubicBezTo>
                  <a:cubicBezTo>
                    <a:pt x="7094" y="16169"/>
                    <a:pt x="7158" y="16147"/>
                    <a:pt x="7205" y="16099"/>
                  </a:cubicBezTo>
                  <a:lnTo>
                    <a:pt x="8673" y="14965"/>
                  </a:lnTo>
                  <a:cubicBezTo>
                    <a:pt x="8840" y="14798"/>
                    <a:pt x="8906" y="14598"/>
                    <a:pt x="8906" y="14365"/>
                  </a:cubicBezTo>
                  <a:lnTo>
                    <a:pt x="8840" y="12964"/>
                  </a:lnTo>
                  <a:cubicBezTo>
                    <a:pt x="8806" y="12730"/>
                    <a:pt x="8906" y="12497"/>
                    <a:pt x="9040" y="12297"/>
                  </a:cubicBezTo>
                  <a:cubicBezTo>
                    <a:pt x="9273" y="12030"/>
                    <a:pt x="9507" y="11730"/>
                    <a:pt x="9707" y="11429"/>
                  </a:cubicBezTo>
                  <a:cubicBezTo>
                    <a:pt x="9874" y="11229"/>
                    <a:pt x="10074" y="11129"/>
                    <a:pt x="10341" y="11129"/>
                  </a:cubicBezTo>
                  <a:lnTo>
                    <a:pt x="11241" y="11196"/>
                  </a:lnTo>
                  <a:cubicBezTo>
                    <a:pt x="11475" y="11196"/>
                    <a:pt x="11675" y="11062"/>
                    <a:pt x="11775" y="10862"/>
                  </a:cubicBezTo>
                  <a:lnTo>
                    <a:pt x="12676" y="8894"/>
                  </a:lnTo>
                  <a:cubicBezTo>
                    <a:pt x="12742" y="8694"/>
                    <a:pt x="12676" y="8494"/>
                    <a:pt x="12476" y="8394"/>
                  </a:cubicBezTo>
                  <a:lnTo>
                    <a:pt x="11708" y="8094"/>
                  </a:lnTo>
                  <a:cubicBezTo>
                    <a:pt x="11508" y="7994"/>
                    <a:pt x="11408" y="7793"/>
                    <a:pt x="11442" y="7593"/>
                  </a:cubicBezTo>
                  <a:cubicBezTo>
                    <a:pt x="11508" y="7260"/>
                    <a:pt x="11575" y="6959"/>
                    <a:pt x="11608" y="6659"/>
                  </a:cubicBezTo>
                  <a:cubicBezTo>
                    <a:pt x="11642" y="6392"/>
                    <a:pt x="11742" y="6192"/>
                    <a:pt x="11909" y="6025"/>
                  </a:cubicBezTo>
                  <a:lnTo>
                    <a:pt x="13209" y="4825"/>
                  </a:lnTo>
                  <a:cubicBezTo>
                    <a:pt x="13376" y="4658"/>
                    <a:pt x="13443" y="4424"/>
                    <a:pt x="13410" y="4191"/>
                  </a:cubicBezTo>
                  <a:lnTo>
                    <a:pt x="13176" y="2790"/>
                  </a:lnTo>
                  <a:cubicBezTo>
                    <a:pt x="13153" y="2653"/>
                    <a:pt x="13052" y="2562"/>
                    <a:pt x="12937" y="2562"/>
                  </a:cubicBezTo>
                  <a:cubicBezTo>
                    <a:pt x="12884" y="2562"/>
                    <a:pt x="12828" y="2581"/>
                    <a:pt x="12776" y="2623"/>
                  </a:cubicBezTo>
                  <a:lnTo>
                    <a:pt x="11508" y="3457"/>
                  </a:lnTo>
                  <a:cubicBezTo>
                    <a:pt x="11446" y="3495"/>
                    <a:pt x="11374" y="3513"/>
                    <a:pt x="11303" y="3513"/>
                  </a:cubicBezTo>
                  <a:cubicBezTo>
                    <a:pt x="11185" y="3513"/>
                    <a:pt x="11070" y="3461"/>
                    <a:pt x="11008" y="3357"/>
                  </a:cubicBezTo>
                  <a:cubicBezTo>
                    <a:pt x="10908" y="3223"/>
                    <a:pt x="10841" y="3123"/>
                    <a:pt x="10741" y="3057"/>
                  </a:cubicBezTo>
                  <a:cubicBezTo>
                    <a:pt x="10608" y="2890"/>
                    <a:pt x="10541" y="2656"/>
                    <a:pt x="10608" y="2423"/>
                  </a:cubicBezTo>
                  <a:lnTo>
                    <a:pt x="11241" y="655"/>
                  </a:lnTo>
                  <a:cubicBezTo>
                    <a:pt x="11308" y="488"/>
                    <a:pt x="11208" y="255"/>
                    <a:pt x="11008" y="221"/>
                  </a:cubicBezTo>
                  <a:lnTo>
                    <a:pt x="10041" y="21"/>
                  </a:lnTo>
                  <a:cubicBezTo>
                    <a:pt x="9999" y="7"/>
                    <a:pt x="9956" y="1"/>
                    <a:pt x="9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7"/>
            <p:cNvSpPr/>
            <p:nvPr/>
          </p:nvSpPr>
          <p:spPr>
            <a:xfrm>
              <a:off x="5395710" y="2729846"/>
              <a:ext cx="214012" cy="677450"/>
            </a:xfrm>
            <a:custGeom>
              <a:avLst/>
              <a:gdLst/>
              <a:ahLst/>
              <a:cxnLst/>
              <a:rect l="l" t="t" r="r" b="b"/>
              <a:pathLst>
                <a:path w="12576" h="39809" extrusionOk="0">
                  <a:moveTo>
                    <a:pt x="11575" y="0"/>
                  </a:moveTo>
                  <a:cubicBezTo>
                    <a:pt x="3803" y="1134"/>
                    <a:pt x="0" y="8973"/>
                    <a:pt x="0" y="8973"/>
                  </a:cubicBezTo>
                  <a:cubicBezTo>
                    <a:pt x="0" y="8973"/>
                    <a:pt x="1768" y="20415"/>
                    <a:pt x="3069" y="27320"/>
                  </a:cubicBezTo>
                  <a:cubicBezTo>
                    <a:pt x="3736" y="31056"/>
                    <a:pt x="4737" y="37394"/>
                    <a:pt x="5337" y="38761"/>
                  </a:cubicBezTo>
                  <a:cubicBezTo>
                    <a:pt x="5723" y="39581"/>
                    <a:pt x="7120" y="39808"/>
                    <a:pt x="8267" y="39808"/>
                  </a:cubicBezTo>
                  <a:cubicBezTo>
                    <a:pt x="8707" y="39808"/>
                    <a:pt x="9111" y="39775"/>
                    <a:pt x="9407" y="39729"/>
                  </a:cubicBezTo>
                  <a:cubicBezTo>
                    <a:pt x="12309" y="39262"/>
                    <a:pt x="12075" y="35125"/>
                    <a:pt x="12342" y="29822"/>
                  </a:cubicBezTo>
                  <a:cubicBezTo>
                    <a:pt x="12576" y="24518"/>
                    <a:pt x="12376" y="5804"/>
                    <a:pt x="115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7"/>
            <p:cNvSpPr/>
            <p:nvPr/>
          </p:nvSpPr>
          <p:spPr>
            <a:xfrm>
              <a:off x="5426920" y="3858906"/>
              <a:ext cx="363324" cy="129231"/>
            </a:xfrm>
            <a:custGeom>
              <a:avLst/>
              <a:gdLst/>
              <a:ahLst/>
              <a:cxnLst/>
              <a:rect l="l" t="t" r="r" b="b"/>
              <a:pathLst>
                <a:path w="21350" h="7594" extrusionOk="0">
                  <a:moveTo>
                    <a:pt x="434" y="1"/>
                  </a:moveTo>
                  <a:cubicBezTo>
                    <a:pt x="434" y="1"/>
                    <a:pt x="1" y="1268"/>
                    <a:pt x="334" y="2035"/>
                  </a:cubicBezTo>
                  <a:cubicBezTo>
                    <a:pt x="668" y="2803"/>
                    <a:pt x="2736" y="3670"/>
                    <a:pt x="4337" y="3803"/>
                  </a:cubicBezTo>
                  <a:cubicBezTo>
                    <a:pt x="5972" y="3937"/>
                    <a:pt x="7239" y="4137"/>
                    <a:pt x="8473" y="5004"/>
                  </a:cubicBezTo>
                  <a:cubicBezTo>
                    <a:pt x="10408" y="6439"/>
                    <a:pt x="12710" y="7306"/>
                    <a:pt x="15145" y="7539"/>
                  </a:cubicBezTo>
                  <a:cubicBezTo>
                    <a:pt x="15505" y="7577"/>
                    <a:pt x="15856" y="7593"/>
                    <a:pt x="16195" y="7593"/>
                  </a:cubicBezTo>
                  <a:cubicBezTo>
                    <a:pt x="18896" y="7593"/>
                    <a:pt x="20842" y="6520"/>
                    <a:pt x="21049" y="6105"/>
                  </a:cubicBezTo>
                  <a:cubicBezTo>
                    <a:pt x="21316" y="5638"/>
                    <a:pt x="21349" y="5071"/>
                    <a:pt x="21182" y="4537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7"/>
            <p:cNvSpPr/>
            <p:nvPr/>
          </p:nvSpPr>
          <p:spPr>
            <a:xfrm>
              <a:off x="5428060" y="3780795"/>
              <a:ext cx="369552" cy="187227"/>
            </a:xfrm>
            <a:custGeom>
              <a:avLst/>
              <a:gdLst/>
              <a:ahLst/>
              <a:cxnLst/>
              <a:rect l="l" t="t" r="r" b="b"/>
              <a:pathLst>
                <a:path w="21716" h="11002" extrusionOk="0">
                  <a:moveTo>
                    <a:pt x="10184" y="1"/>
                  </a:moveTo>
                  <a:cubicBezTo>
                    <a:pt x="10056" y="1"/>
                    <a:pt x="9929" y="9"/>
                    <a:pt x="9807" y="21"/>
                  </a:cubicBezTo>
                  <a:cubicBezTo>
                    <a:pt x="9507" y="87"/>
                    <a:pt x="9207" y="154"/>
                    <a:pt x="8907" y="254"/>
                  </a:cubicBezTo>
                  <a:cubicBezTo>
                    <a:pt x="7406" y="821"/>
                    <a:pt x="6138" y="2122"/>
                    <a:pt x="4570" y="2523"/>
                  </a:cubicBezTo>
                  <a:cubicBezTo>
                    <a:pt x="4125" y="2602"/>
                    <a:pt x="3671" y="2644"/>
                    <a:pt x="3221" y="2644"/>
                  </a:cubicBezTo>
                  <a:cubicBezTo>
                    <a:pt x="2728" y="2644"/>
                    <a:pt x="2239" y="2594"/>
                    <a:pt x="1768" y="2489"/>
                  </a:cubicBezTo>
                  <a:cubicBezTo>
                    <a:pt x="1618" y="2472"/>
                    <a:pt x="1426" y="2439"/>
                    <a:pt x="1247" y="2439"/>
                  </a:cubicBezTo>
                  <a:cubicBezTo>
                    <a:pt x="1068" y="2439"/>
                    <a:pt x="901" y="2472"/>
                    <a:pt x="801" y="2589"/>
                  </a:cubicBezTo>
                  <a:cubicBezTo>
                    <a:pt x="701" y="2723"/>
                    <a:pt x="634" y="2889"/>
                    <a:pt x="601" y="3090"/>
                  </a:cubicBezTo>
                  <a:cubicBezTo>
                    <a:pt x="534" y="3290"/>
                    <a:pt x="501" y="3523"/>
                    <a:pt x="434" y="3723"/>
                  </a:cubicBezTo>
                  <a:cubicBezTo>
                    <a:pt x="301" y="4224"/>
                    <a:pt x="0" y="5091"/>
                    <a:pt x="334" y="5591"/>
                  </a:cubicBezTo>
                  <a:cubicBezTo>
                    <a:pt x="1301" y="6826"/>
                    <a:pt x="4270" y="7326"/>
                    <a:pt x="5838" y="7526"/>
                  </a:cubicBezTo>
                  <a:cubicBezTo>
                    <a:pt x="8306" y="7760"/>
                    <a:pt x="10341" y="9828"/>
                    <a:pt x="12209" y="10428"/>
                  </a:cubicBezTo>
                  <a:cubicBezTo>
                    <a:pt x="13502" y="10843"/>
                    <a:pt x="14777" y="11002"/>
                    <a:pt x="15932" y="11002"/>
                  </a:cubicBezTo>
                  <a:cubicBezTo>
                    <a:pt x="17847" y="11002"/>
                    <a:pt x="19437" y="10565"/>
                    <a:pt x="20248" y="10128"/>
                  </a:cubicBezTo>
                  <a:cubicBezTo>
                    <a:pt x="21716" y="9294"/>
                    <a:pt x="21616" y="7126"/>
                    <a:pt x="20348" y="6225"/>
                  </a:cubicBezTo>
                  <a:cubicBezTo>
                    <a:pt x="19514" y="5625"/>
                    <a:pt x="18013" y="5258"/>
                    <a:pt x="16912" y="4724"/>
                  </a:cubicBezTo>
                  <a:cubicBezTo>
                    <a:pt x="15845" y="4224"/>
                    <a:pt x="15511" y="3990"/>
                    <a:pt x="14444" y="3390"/>
                  </a:cubicBezTo>
                  <a:cubicBezTo>
                    <a:pt x="13744" y="3023"/>
                    <a:pt x="13110" y="2556"/>
                    <a:pt x="12509" y="2022"/>
                  </a:cubicBezTo>
                  <a:cubicBezTo>
                    <a:pt x="11876" y="1455"/>
                    <a:pt x="11742" y="388"/>
                    <a:pt x="10841" y="87"/>
                  </a:cubicBezTo>
                  <a:cubicBezTo>
                    <a:pt x="10630" y="24"/>
                    <a:pt x="10405" y="1"/>
                    <a:pt x="1018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7"/>
            <p:cNvSpPr/>
            <p:nvPr/>
          </p:nvSpPr>
          <p:spPr>
            <a:xfrm>
              <a:off x="5684633" y="3896378"/>
              <a:ext cx="111277" cy="71354"/>
            </a:xfrm>
            <a:custGeom>
              <a:avLst/>
              <a:gdLst/>
              <a:ahLst/>
              <a:cxnLst/>
              <a:rect l="l" t="t" r="r" b="b"/>
              <a:pathLst>
                <a:path w="6539" h="4193" extrusionOk="0">
                  <a:moveTo>
                    <a:pt x="5805" y="0"/>
                  </a:moveTo>
                  <a:lnTo>
                    <a:pt x="5805" y="0"/>
                  </a:lnTo>
                  <a:cubicBezTo>
                    <a:pt x="4704" y="1435"/>
                    <a:pt x="3036" y="1335"/>
                    <a:pt x="2136" y="1668"/>
                  </a:cubicBezTo>
                  <a:cubicBezTo>
                    <a:pt x="1769" y="1802"/>
                    <a:pt x="1902" y="2502"/>
                    <a:pt x="1835" y="3236"/>
                  </a:cubicBezTo>
                  <a:cubicBezTo>
                    <a:pt x="1769" y="3836"/>
                    <a:pt x="1035" y="4070"/>
                    <a:pt x="1" y="4170"/>
                  </a:cubicBezTo>
                  <a:cubicBezTo>
                    <a:pt x="272" y="4186"/>
                    <a:pt x="537" y="4193"/>
                    <a:pt x="797" y="4193"/>
                  </a:cubicBezTo>
                  <a:cubicBezTo>
                    <a:pt x="2744" y="4193"/>
                    <a:pt x="4347" y="3777"/>
                    <a:pt x="5171" y="3336"/>
                  </a:cubicBezTo>
                  <a:cubicBezTo>
                    <a:pt x="6405" y="2669"/>
                    <a:pt x="6539" y="1034"/>
                    <a:pt x="580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7"/>
            <p:cNvSpPr/>
            <p:nvPr/>
          </p:nvSpPr>
          <p:spPr>
            <a:xfrm>
              <a:off x="5433727" y="3351240"/>
              <a:ext cx="207222" cy="524633"/>
            </a:xfrm>
            <a:custGeom>
              <a:avLst/>
              <a:gdLst/>
              <a:ahLst/>
              <a:cxnLst/>
              <a:rect l="l" t="t" r="r" b="b"/>
              <a:pathLst>
                <a:path w="12177" h="30829" extrusionOk="0">
                  <a:moveTo>
                    <a:pt x="4950" y="1"/>
                  </a:moveTo>
                  <a:cubicBezTo>
                    <a:pt x="3313" y="1"/>
                    <a:pt x="2910" y="1181"/>
                    <a:pt x="2670" y="2713"/>
                  </a:cubicBezTo>
                  <a:cubicBezTo>
                    <a:pt x="2403" y="4414"/>
                    <a:pt x="168" y="26697"/>
                    <a:pt x="101" y="27898"/>
                  </a:cubicBezTo>
                  <a:cubicBezTo>
                    <a:pt x="1" y="29065"/>
                    <a:pt x="2069" y="30366"/>
                    <a:pt x="4137" y="30800"/>
                  </a:cubicBezTo>
                  <a:cubicBezTo>
                    <a:pt x="4228" y="30819"/>
                    <a:pt x="4316" y="30828"/>
                    <a:pt x="4403" y="30828"/>
                  </a:cubicBezTo>
                  <a:cubicBezTo>
                    <a:pt x="6312" y="30828"/>
                    <a:pt x="7494" y="26471"/>
                    <a:pt x="9408" y="25897"/>
                  </a:cubicBezTo>
                  <a:cubicBezTo>
                    <a:pt x="9690" y="25814"/>
                    <a:pt x="9926" y="25777"/>
                    <a:pt x="10128" y="25777"/>
                  </a:cubicBezTo>
                  <a:cubicBezTo>
                    <a:pt x="11074" y="25777"/>
                    <a:pt x="11297" y="26577"/>
                    <a:pt x="12176" y="27264"/>
                  </a:cubicBezTo>
                  <a:lnTo>
                    <a:pt x="9208" y="812"/>
                  </a:lnTo>
                  <a:lnTo>
                    <a:pt x="5538" y="45"/>
                  </a:lnTo>
                  <a:cubicBezTo>
                    <a:pt x="5326" y="15"/>
                    <a:pt x="5131" y="1"/>
                    <a:pt x="495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7"/>
            <p:cNvSpPr/>
            <p:nvPr/>
          </p:nvSpPr>
          <p:spPr>
            <a:xfrm>
              <a:off x="5503567" y="3296358"/>
              <a:ext cx="120348" cy="139305"/>
            </a:xfrm>
            <a:custGeom>
              <a:avLst/>
              <a:gdLst/>
              <a:ahLst/>
              <a:cxnLst/>
              <a:rect l="l" t="t" r="r" b="b"/>
              <a:pathLst>
                <a:path w="7072" h="8186" extrusionOk="0">
                  <a:moveTo>
                    <a:pt x="3521" y="0"/>
                  </a:moveTo>
                  <a:cubicBezTo>
                    <a:pt x="890" y="0"/>
                    <a:pt x="0" y="2746"/>
                    <a:pt x="67" y="4404"/>
                  </a:cubicBezTo>
                  <a:cubicBezTo>
                    <a:pt x="163" y="6003"/>
                    <a:pt x="1056" y="8185"/>
                    <a:pt x="3365" y="8185"/>
                  </a:cubicBezTo>
                  <a:cubicBezTo>
                    <a:pt x="3464" y="8185"/>
                    <a:pt x="3565" y="8181"/>
                    <a:pt x="3669" y="8173"/>
                  </a:cubicBezTo>
                  <a:cubicBezTo>
                    <a:pt x="7072" y="7906"/>
                    <a:pt x="6671" y="167"/>
                    <a:pt x="3569" y="1"/>
                  </a:cubicBezTo>
                  <a:cubicBezTo>
                    <a:pt x="3553" y="0"/>
                    <a:pt x="3537" y="0"/>
                    <a:pt x="35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7"/>
            <p:cNvSpPr/>
            <p:nvPr/>
          </p:nvSpPr>
          <p:spPr>
            <a:xfrm>
              <a:off x="5503567" y="3296358"/>
              <a:ext cx="120348" cy="139305"/>
            </a:xfrm>
            <a:custGeom>
              <a:avLst/>
              <a:gdLst/>
              <a:ahLst/>
              <a:cxnLst/>
              <a:rect l="l" t="t" r="r" b="b"/>
              <a:pathLst>
                <a:path w="7072" h="8186" extrusionOk="0">
                  <a:moveTo>
                    <a:pt x="3521" y="0"/>
                  </a:moveTo>
                  <a:cubicBezTo>
                    <a:pt x="890" y="0"/>
                    <a:pt x="0" y="2746"/>
                    <a:pt x="67" y="4404"/>
                  </a:cubicBezTo>
                  <a:cubicBezTo>
                    <a:pt x="163" y="6003"/>
                    <a:pt x="1056" y="8185"/>
                    <a:pt x="3365" y="8185"/>
                  </a:cubicBezTo>
                  <a:cubicBezTo>
                    <a:pt x="3464" y="8185"/>
                    <a:pt x="3565" y="8181"/>
                    <a:pt x="3669" y="8173"/>
                  </a:cubicBezTo>
                  <a:cubicBezTo>
                    <a:pt x="7072" y="7906"/>
                    <a:pt x="6671" y="167"/>
                    <a:pt x="3569" y="1"/>
                  </a:cubicBezTo>
                  <a:cubicBezTo>
                    <a:pt x="3553" y="0"/>
                    <a:pt x="3537" y="0"/>
                    <a:pt x="3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7"/>
            <p:cNvSpPr/>
            <p:nvPr/>
          </p:nvSpPr>
          <p:spPr>
            <a:xfrm>
              <a:off x="5440551" y="3447933"/>
              <a:ext cx="101050" cy="337763"/>
            </a:xfrm>
            <a:custGeom>
              <a:avLst/>
              <a:gdLst/>
              <a:ahLst/>
              <a:cxnLst/>
              <a:rect l="l" t="t" r="r" b="b"/>
              <a:pathLst>
                <a:path w="5938" h="19848" extrusionOk="0">
                  <a:moveTo>
                    <a:pt x="1935" y="0"/>
                  </a:moveTo>
                  <a:cubicBezTo>
                    <a:pt x="1935" y="167"/>
                    <a:pt x="1902" y="367"/>
                    <a:pt x="1868" y="534"/>
                  </a:cubicBezTo>
                  <a:cubicBezTo>
                    <a:pt x="2669" y="1301"/>
                    <a:pt x="3636" y="1835"/>
                    <a:pt x="4670" y="2068"/>
                  </a:cubicBezTo>
                  <a:lnTo>
                    <a:pt x="4737" y="2102"/>
                  </a:lnTo>
                  <a:cubicBezTo>
                    <a:pt x="5437" y="2302"/>
                    <a:pt x="5504" y="2335"/>
                    <a:pt x="5371" y="5337"/>
                  </a:cubicBezTo>
                  <a:cubicBezTo>
                    <a:pt x="5104" y="10608"/>
                    <a:pt x="4403" y="16245"/>
                    <a:pt x="4003" y="18547"/>
                  </a:cubicBezTo>
                  <a:cubicBezTo>
                    <a:pt x="4003" y="18847"/>
                    <a:pt x="3836" y="19147"/>
                    <a:pt x="3603" y="19314"/>
                  </a:cubicBezTo>
                  <a:cubicBezTo>
                    <a:pt x="3453" y="19389"/>
                    <a:pt x="3282" y="19432"/>
                    <a:pt x="3114" y="19432"/>
                  </a:cubicBezTo>
                  <a:cubicBezTo>
                    <a:pt x="2982" y="19432"/>
                    <a:pt x="2853" y="19406"/>
                    <a:pt x="2736" y="19347"/>
                  </a:cubicBezTo>
                  <a:cubicBezTo>
                    <a:pt x="1768" y="19080"/>
                    <a:pt x="567" y="18647"/>
                    <a:pt x="34" y="18447"/>
                  </a:cubicBezTo>
                  <a:cubicBezTo>
                    <a:pt x="34" y="18580"/>
                    <a:pt x="0" y="18713"/>
                    <a:pt x="0" y="18847"/>
                  </a:cubicBezTo>
                  <a:cubicBezTo>
                    <a:pt x="567" y="19080"/>
                    <a:pt x="1701" y="19514"/>
                    <a:pt x="2602" y="19748"/>
                  </a:cubicBezTo>
                  <a:cubicBezTo>
                    <a:pt x="2802" y="19814"/>
                    <a:pt x="2969" y="19848"/>
                    <a:pt x="3169" y="19848"/>
                  </a:cubicBezTo>
                  <a:cubicBezTo>
                    <a:pt x="3403" y="19848"/>
                    <a:pt x="3636" y="19781"/>
                    <a:pt x="3836" y="19647"/>
                  </a:cubicBezTo>
                  <a:cubicBezTo>
                    <a:pt x="4170" y="19414"/>
                    <a:pt x="4370" y="19047"/>
                    <a:pt x="4403" y="18613"/>
                  </a:cubicBezTo>
                  <a:cubicBezTo>
                    <a:pt x="4804" y="16312"/>
                    <a:pt x="5504" y="10641"/>
                    <a:pt x="5771" y="5371"/>
                  </a:cubicBezTo>
                  <a:cubicBezTo>
                    <a:pt x="5938" y="2268"/>
                    <a:pt x="5871" y="2001"/>
                    <a:pt x="4870" y="1701"/>
                  </a:cubicBezTo>
                  <a:lnTo>
                    <a:pt x="4804" y="1668"/>
                  </a:lnTo>
                  <a:cubicBezTo>
                    <a:pt x="3369" y="1234"/>
                    <a:pt x="2469" y="734"/>
                    <a:pt x="1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7"/>
            <p:cNvSpPr/>
            <p:nvPr/>
          </p:nvSpPr>
          <p:spPr>
            <a:xfrm>
              <a:off x="5178856" y="2599270"/>
              <a:ext cx="423498" cy="350492"/>
            </a:xfrm>
            <a:custGeom>
              <a:avLst/>
              <a:gdLst/>
              <a:ahLst/>
              <a:cxnLst/>
              <a:rect l="l" t="t" r="r" b="b"/>
              <a:pathLst>
                <a:path w="24886" h="20596" extrusionOk="0">
                  <a:moveTo>
                    <a:pt x="13102" y="1"/>
                  </a:moveTo>
                  <a:cubicBezTo>
                    <a:pt x="2334" y="1"/>
                    <a:pt x="2230" y="2588"/>
                    <a:pt x="1302" y="5538"/>
                  </a:cubicBezTo>
                  <a:cubicBezTo>
                    <a:pt x="501" y="8040"/>
                    <a:pt x="1" y="12844"/>
                    <a:pt x="1168" y="13044"/>
                  </a:cubicBezTo>
                  <a:cubicBezTo>
                    <a:pt x="1635" y="12010"/>
                    <a:pt x="2736" y="11242"/>
                    <a:pt x="4470" y="11242"/>
                  </a:cubicBezTo>
                  <a:cubicBezTo>
                    <a:pt x="6372" y="11242"/>
                    <a:pt x="9374" y="12410"/>
                    <a:pt x="11175" y="14745"/>
                  </a:cubicBezTo>
                  <a:cubicBezTo>
                    <a:pt x="12977" y="17047"/>
                    <a:pt x="12843" y="20449"/>
                    <a:pt x="12843" y="20449"/>
                  </a:cubicBezTo>
                  <a:cubicBezTo>
                    <a:pt x="13126" y="20549"/>
                    <a:pt x="13450" y="20595"/>
                    <a:pt x="13802" y="20595"/>
                  </a:cubicBezTo>
                  <a:cubicBezTo>
                    <a:pt x="15439" y="20595"/>
                    <a:pt x="17657" y="19595"/>
                    <a:pt x="18947" y="18414"/>
                  </a:cubicBezTo>
                  <a:cubicBezTo>
                    <a:pt x="20949" y="16580"/>
                    <a:pt x="22517" y="14745"/>
                    <a:pt x="23551" y="12477"/>
                  </a:cubicBezTo>
                  <a:cubicBezTo>
                    <a:pt x="24084" y="11342"/>
                    <a:pt x="24485" y="10142"/>
                    <a:pt x="24718" y="8874"/>
                  </a:cubicBezTo>
                  <a:cubicBezTo>
                    <a:pt x="24885" y="7606"/>
                    <a:pt x="24852" y="6306"/>
                    <a:pt x="24618" y="5005"/>
                  </a:cubicBezTo>
                  <a:cubicBezTo>
                    <a:pt x="23784" y="301"/>
                    <a:pt x="16879" y="1"/>
                    <a:pt x="13310" y="1"/>
                  </a:cubicBezTo>
                  <a:cubicBezTo>
                    <a:pt x="13240" y="1"/>
                    <a:pt x="13171" y="1"/>
                    <a:pt x="1310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7"/>
            <p:cNvSpPr/>
            <p:nvPr/>
          </p:nvSpPr>
          <p:spPr>
            <a:xfrm>
              <a:off x="5217451" y="2604954"/>
              <a:ext cx="370131" cy="152715"/>
            </a:xfrm>
            <a:custGeom>
              <a:avLst/>
              <a:gdLst/>
              <a:ahLst/>
              <a:cxnLst/>
              <a:rect l="l" t="t" r="r" b="b"/>
              <a:pathLst>
                <a:path w="21750" h="8974" extrusionOk="0">
                  <a:moveTo>
                    <a:pt x="11109" y="1"/>
                  </a:moveTo>
                  <a:cubicBezTo>
                    <a:pt x="4804" y="1"/>
                    <a:pt x="1268" y="835"/>
                    <a:pt x="435" y="3436"/>
                  </a:cubicBezTo>
                  <a:cubicBezTo>
                    <a:pt x="1" y="4771"/>
                    <a:pt x="1936" y="8940"/>
                    <a:pt x="10842" y="8974"/>
                  </a:cubicBezTo>
                  <a:cubicBezTo>
                    <a:pt x="19415" y="8974"/>
                    <a:pt x="21750" y="6005"/>
                    <a:pt x="21283" y="4070"/>
                  </a:cubicBezTo>
                  <a:cubicBezTo>
                    <a:pt x="20816" y="2135"/>
                    <a:pt x="18681" y="1"/>
                    <a:pt x="11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7"/>
            <p:cNvSpPr/>
            <p:nvPr/>
          </p:nvSpPr>
          <p:spPr>
            <a:xfrm>
              <a:off x="5445180" y="2114118"/>
              <a:ext cx="640232" cy="422783"/>
            </a:xfrm>
            <a:custGeom>
              <a:avLst/>
              <a:gdLst/>
              <a:ahLst/>
              <a:cxnLst/>
              <a:rect l="l" t="t" r="r" b="b"/>
              <a:pathLst>
                <a:path w="37622" h="24844" extrusionOk="0">
                  <a:moveTo>
                    <a:pt x="4454" y="1"/>
                  </a:moveTo>
                  <a:cubicBezTo>
                    <a:pt x="4058" y="1"/>
                    <a:pt x="3640" y="41"/>
                    <a:pt x="3197" y="123"/>
                  </a:cubicBezTo>
                  <a:cubicBezTo>
                    <a:pt x="1" y="858"/>
                    <a:pt x="725" y="5454"/>
                    <a:pt x="3756" y="5454"/>
                  </a:cubicBezTo>
                  <a:cubicBezTo>
                    <a:pt x="3888" y="5454"/>
                    <a:pt x="4024" y="5445"/>
                    <a:pt x="4165" y="5427"/>
                  </a:cubicBezTo>
                  <a:lnTo>
                    <a:pt x="4365" y="5393"/>
                  </a:lnTo>
                  <a:cubicBezTo>
                    <a:pt x="4565" y="5560"/>
                    <a:pt x="5099" y="6194"/>
                    <a:pt x="6066" y="8129"/>
                  </a:cubicBezTo>
                  <a:cubicBezTo>
                    <a:pt x="6700" y="9496"/>
                    <a:pt x="7234" y="10764"/>
                    <a:pt x="7701" y="11931"/>
                  </a:cubicBezTo>
                  <a:cubicBezTo>
                    <a:pt x="10436" y="18303"/>
                    <a:pt x="11937" y="21805"/>
                    <a:pt x="16340" y="23973"/>
                  </a:cubicBezTo>
                  <a:cubicBezTo>
                    <a:pt x="17664" y="24572"/>
                    <a:pt x="19106" y="24843"/>
                    <a:pt x="20556" y="24843"/>
                  </a:cubicBezTo>
                  <a:cubicBezTo>
                    <a:pt x="20641" y="24843"/>
                    <a:pt x="20725" y="24843"/>
                    <a:pt x="20810" y="24841"/>
                  </a:cubicBezTo>
                  <a:cubicBezTo>
                    <a:pt x="26147" y="24841"/>
                    <a:pt x="33119" y="22306"/>
                    <a:pt x="36488" y="19203"/>
                  </a:cubicBezTo>
                  <a:cubicBezTo>
                    <a:pt x="37555" y="18203"/>
                    <a:pt x="37622" y="16501"/>
                    <a:pt x="36621" y="15401"/>
                  </a:cubicBezTo>
                  <a:cubicBezTo>
                    <a:pt x="36097" y="14824"/>
                    <a:pt x="35382" y="14532"/>
                    <a:pt x="34661" y="14532"/>
                  </a:cubicBezTo>
                  <a:cubicBezTo>
                    <a:pt x="34004" y="14532"/>
                    <a:pt x="33343" y="14774"/>
                    <a:pt x="32819" y="15267"/>
                  </a:cubicBezTo>
                  <a:cubicBezTo>
                    <a:pt x="30167" y="17731"/>
                    <a:pt x="24225" y="19507"/>
                    <a:pt x="20743" y="19507"/>
                  </a:cubicBezTo>
                  <a:cubicBezTo>
                    <a:pt x="19888" y="19507"/>
                    <a:pt x="19182" y="19400"/>
                    <a:pt x="18708" y="19170"/>
                  </a:cubicBezTo>
                  <a:cubicBezTo>
                    <a:pt x="16240" y="17902"/>
                    <a:pt x="15306" y="15934"/>
                    <a:pt x="12671" y="9797"/>
                  </a:cubicBezTo>
                  <a:cubicBezTo>
                    <a:pt x="12170" y="8629"/>
                    <a:pt x="11603" y="7328"/>
                    <a:pt x="10970" y="5894"/>
                  </a:cubicBezTo>
                  <a:cubicBezTo>
                    <a:pt x="10970" y="5860"/>
                    <a:pt x="10970" y="5827"/>
                    <a:pt x="10936" y="5794"/>
                  </a:cubicBezTo>
                  <a:cubicBezTo>
                    <a:pt x="9199" y="2261"/>
                    <a:pt x="7436" y="1"/>
                    <a:pt x="445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7"/>
            <p:cNvSpPr/>
            <p:nvPr/>
          </p:nvSpPr>
          <p:spPr>
            <a:xfrm>
              <a:off x="6087675" y="2198797"/>
              <a:ext cx="83284" cy="114970"/>
            </a:xfrm>
            <a:custGeom>
              <a:avLst/>
              <a:gdLst/>
              <a:ahLst/>
              <a:cxnLst/>
              <a:rect l="l" t="t" r="r" b="b"/>
              <a:pathLst>
                <a:path w="4894" h="6756" extrusionOk="0">
                  <a:moveTo>
                    <a:pt x="3648" y="0"/>
                  </a:moveTo>
                  <a:cubicBezTo>
                    <a:pt x="3474" y="0"/>
                    <a:pt x="3287" y="65"/>
                    <a:pt x="3103" y="217"/>
                  </a:cubicBezTo>
                  <a:cubicBezTo>
                    <a:pt x="2102" y="818"/>
                    <a:pt x="1301" y="1752"/>
                    <a:pt x="768" y="2819"/>
                  </a:cubicBezTo>
                  <a:cubicBezTo>
                    <a:pt x="367" y="3787"/>
                    <a:pt x="134" y="4787"/>
                    <a:pt x="67" y="5855"/>
                  </a:cubicBezTo>
                  <a:cubicBezTo>
                    <a:pt x="0" y="6288"/>
                    <a:pt x="334" y="6689"/>
                    <a:pt x="801" y="6755"/>
                  </a:cubicBezTo>
                  <a:lnTo>
                    <a:pt x="901" y="6755"/>
                  </a:lnTo>
                  <a:cubicBezTo>
                    <a:pt x="1301" y="6755"/>
                    <a:pt x="1635" y="6455"/>
                    <a:pt x="1702" y="6021"/>
                  </a:cubicBezTo>
                  <a:cubicBezTo>
                    <a:pt x="1735" y="5154"/>
                    <a:pt x="1968" y="4287"/>
                    <a:pt x="2302" y="3453"/>
                  </a:cubicBezTo>
                  <a:cubicBezTo>
                    <a:pt x="2669" y="2686"/>
                    <a:pt x="3269" y="2052"/>
                    <a:pt x="4003" y="1585"/>
                  </a:cubicBezTo>
                  <a:cubicBezTo>
                    <a:pt x="4894" y="1153"/>
                    <a:pt x="4387" y="0"/>
                    <a:pt x="36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7"/>
            <p:cNvSpPr/>
            <p:nvPr/>
          </p:nvSpPr>
          <p:spPr>
            <a:xfrm>
              <a:off x="6104710" y="2258035"/>
              <a:ext cx="107295" cy="92626"/>
            </a:xfrm>
            <a:custGeom>
              <a:avLst/>
              <a:gdLst/>
              <a:ahLst/>
              <a:cxnLst/>
              <a:rect l="l" t="t" r="r" b="b"/>
              <a:pathLst>
                <a:path w="6305" h="5443" extrusionOk="0">
                  <a:moveTo>
                    <a:pt x="5138" y="0"/>
                  </a:moveTo>
                  <a:cubicBezTo>
                    <a:pt x="5105" y="0"/>
                    <a:pt x="5071" y="2"/>
                    <a:pt x="5037" y="5"/>
                  </a:cubicBezTo>
                  <a:cubicBezTo>
                    <a:pt x="3870" y="239"/>
                    <a:pt x="2802" y="806"/>
                    <a:pt x="1935" y="1640"/>
                  </a:cubicBezTo>
                  <a:cubicBezTo>
                    <a:pt x="1234" y="2407"/>
                    <a:pt x="634" y="3274"/>
                    <a:pt x="200" y="4208"/>
                  </a:cubicBezTo>
                  <a:cubicBezTo>
                    <a:pt x="0" y="4642"/>
                    <a:pt x="167" y="5109"/>
                    <a:pt x="567" y="5342"/>
                  </a:cubicBezTo>
                  <a:cubicBezTo>
                    <a:pt x="667" y="5409"/>
                    <a:pt x="801" y="5443"/>
                    <a:pt x="934" y="5443"/>
                  </a:cubicBezTo>
                  <a:cubicBezTo>
                    <a:pt x="1268" y="5443"/>
                    <a:pt x="1535" y="5242"/>
                    <a:pt x="1668" y="4976"/>
                  </a:cubicBezTo>
                  <a:cubicBezTo>
                    <a:pt x="2035" y="4175"/>
                    <a:pt x="2535" y="3408"/>
                    <a:pt x="3136" y="2774"/>
                  </a:cubicBezTo>
                  <a:cubicBezTo>
                    <a:pt x="3769" y="2207"/>
                    <a:pt x="4537" y="1807"/>
                    <a:pt x="5371" y="1640"/>
                  </a:cubicBezTo>
                  <a:cubicBezTo>
                    <a:pt x="6305" y="1318"/>
                    <a:pt x="6057" y="0"/>
                    <a:pt x="51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7"/>
            <p:cNvSpPr/>
            <p:nvPr/>
          </p:nvSpPr>
          <p:spPr>
            <a:xfrm>
              <a:off x="5995151" y="2290471"/>
              <a:ext cx="157259" cy="157259"/>
            </a:xfrm>
            <a:custGeom>
              <a:avLst/>
              <a:gdLst/>
              <a:ahLst/>
              <a:cxnLst/>
              <a:rect l="l" t="t" r="r" b="b"/>
              <a:pathLst>
                <a:path w="9241" h="9241" extrusionOk="0">
                  <a:moveTo>
                    <a:pt x="4637" y="1"/>
                  </a:moveTo>
                  <a:cubicBezTo>
                    <a:pt x="2068" y="1"/>
                    <a:pt x="0" y="2069"/>
                    <a:pt x="0" y="4637"/>
                  </a:cubicBezTo>
                  <a:cubicBezTo>
                    <a:pt x="0" y="7172"/>
                    <a:pt x="2068" y="9241"/>
                    <a:pt x="4637" y="9241"/>
                  </a:cubicBezTo>
                  <a:cubicBezTo>
                    <a:pt x="7172" y="9241"/>
                    <a:pt x="9240" y="7172"/>
                    <a:pt x="9240" y="4637"/>
                  </a:cubicBezTo>
                  <a:cubicBezTo>
                    <a:pt x="9240" y="2069"/>
                    <a:pt x="7172" y="1"/>
                    <a:pt x="463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7"/>
            <p:cNvSpPr/>
            <p:nvPr/>
          </p:nvSpPr>
          <p:spPr>
            <a:xfrm>
              <a:off x="5985502" y="2276482"/>
              <a:ext cx="59051" cy="84390"/>
            </a:xfrm>
            <a:custGeom>
              <a:avLst/>
              <a:gdLst/>
              <a:ahLst/>
              <a:cxnLst/>
              <a:rect l="l" t="t" r="r" b="b"/>
              <a:pathLst>
                <a:path w="3470" h="4959" extrusionOk="0">
                  <a:moveTo>
                    <a:pt x="1024" y="0"/>
                  </a:moveTo>
                  <a:cubicBezTo>
                    <a:pt x="635" y="0"/>
                    <a:pt x="267" y="193"/>
                    <a:pt x="267" y="623"/>
                  </a:cubicBezTo>
                  <a:cubicBezTo>
                    <a:pt x="0" y="2824"/>
                    <a:pt x="567" y="4258"/>
                    <a:pt x="2035" y="4892"/>
                  </a:cubicBezTo>
                  <a:cubicBezTo>
                    <a:pt x="2135" y="4926"/>
                    <a:pt x="2235" y="4926"/>
                    <a:pt x="2368" y="4959"/>
                  </a:cubicBezTo>
                  <a:cubicBezTo>
                    <a:pt x="3236" y="4926"/>
                    <a:pt x="3469" y="3725"/>
                    <a:pt x="2669" y="3358"/>
                  </a:cubicBezTo>
                  <a:cubicBezTo>
                    <a:pt x="2202" y="3158"/>
                    <a:pt x="1668" y="2657"/>
                    <a:pt x="1901" y="823"/>
                  </a:cubicBezTo>
                  <a:cubicBezTo>
                    <a:pt x="2031" y="303"/>
                    <a:pt x="1511" y="0"/>
                    <a:pt x="10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7"/>
            <p:cNvSpPr/>
            <p:nvPr/>
          </p:nvSpPr>
          <p:spPr>
            <a:xfrm>
              <a:off x="6042834" y="2191055"/>
              <a:ext cx="50576" cy="123853"/>
            </a:xfrm>
            <a:custGeom>
              <a:avLst/>
              <a:gdLst/>
              <a:ahLst/>
              <a:cxnLst/>
              <a:rect l="l" t="t" r="r" b="b"/>
              <a:pathLst>
                <a:path w="2972" h="7278" extrusionOk="0">
                  <a:moveTo>
                    <a:pt x="1643" y="1"/>
                  </a:moveTo>
                  <a:cubicBezTo>
                    <a:pt x="1436" y="1"/>
                    <a:pt x="1247" y="89"/>
                    <a:pt x="1134" y="305"/>
                  </a:cubicBezTo>
                  <a:cubicBezTo>
                    <a:pt x="467" y="1273"/>
                    <a:pt x="100" y="2440"/>
                    <a:pt x="34" y="3608"/>
                  </a:cubicBezTo>
                  <a:cubicBezTo>
                    <a:pt x="0" y="4642"/>
                    <a:pt x="134" y="5709"/>
                    <a:pt x="467" y="6677"/>
                  </a:cubicBezTo>
                  <a:cubicBezTo>
                    <a:pt x="567" y="7044"/>
                    <a:pt x="901" y="7277"/>
                    <a:pt x="1268" y="7277"/>
                  </a:cubicBezTo>
                  <a:cubicBezTo>
                    <a:pt x="1334" y="7277"/>
                    <a:pt x="1401" y="7277"/>
                    <a:pt x="1468" y="7244"/>
                  </a:cubicBezTo>
                  <a:cubicBezTo>
                    <a:pt x="1902" y="7110"/>
                    <a:pt x="2135" y="6643"/>
                    <a:pt x="2035" y="6210"/>
                  </a:cubicBezTo>
                  <a:cubicBezTo>
                    <a:pt x="1768" y="5376"/>
                    <a:pt x="1635" y="4508"/>
                    <a:pt x="1668" y="3641"/>
                  </a:cubicBezTo>
                  <a:cubicBezTo>
                    <a:pt x="1735" y="2774"/>
                    <a:pt x="2002" y="1940"/>
                    <a:pt x="2502" y="1239"/>
                  </a:cubicBezTo>
                  <a:cubicBezTo>
                    <a:pt x="2971" y="721"/>
                    <a:pt x="2233" y="1"/>
                    <a:pt x="16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7"/>
            <p:cNvSpPr/>
            <p:nvPr/>
          </p:nvSpPr>
          <p:spPr>
            <a:xfrm>
              <a:off x="5177716" y="2762825"/>
              <a:ext cx="245256" cy="651226"/>
            </a:xfrm>
            <a:custGeom>
              <a:avLst/>
              <a:gdLst/>
              <a:ahLst/>
              <a:cxnLst/>
              <a:rect l="l" t="t" r="r" b="b"/>
              <a:pathLst>
                <a:path w="14412" h="38268" extrusionOk="0">
                  <a:moveTo>
                    <a:pt x="5498" y="1"/>
                  </a:moveTo>
                  <a:cubicBezTo>
                    <a:pt x="3367" y="1"/>
                    <a:pt x="1637" y="1045"/>
                    <a:pt x="1235" y="3433"/>
                  </a:cubicBezTo>
                  <a:cubicBezTo>
                    <a:pt x="635" y="7002"/>
                    <a:pt x="1" y="31853"/>
                    <a:pt x="835" y="35356"/>
                  </a:cubicBezTo>
                  <a:cubicBezTo>
                    <a:pt x="1326" y="37420"/>
                    <a:pt x="2536" y="38267"/>
                    <a:pt x="3808" y="38267"/>
                  </a:cubicBezTo>
                  <a:cubicBezTo>
                    <a:pt x="4695" y="38267"/>
                    <a:pt x="5613" y="37856"/>
                    <a:pt x="6339" y="37157"/>
                  </a:cubicBezTo>
                  <a:cubicBezTo>
                    <a:pt x="8140" y="35456"/>
                    <a:pt x="12176" y="17743"/>
                    <a:pt x="12910" y="10838"/>
                  </a:cubicBezTo>
                  <a:cubicBezTo>
                    <a:pt x="14411" y="4734"/>
                    <a:pt x="12243" y="2165"/>
                    <a:pt x="8841" y="731"/>
                  </a:cubicBezTo>
                  <a:cubicBezTo>
                    <a:pt x="7703" y="256"/>
                    <a:pt x="6552" y="1"/>
                    <a:pt x="549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7"/>
            <p:cNvSpPr/>
            <p:nvPr/>
          </p:nvSpPr>
          <p:spPr>
            <a:xfrm>
              <a:off x="5091437" y="3966763"/>
              <a:ext cx="279870" cy="187107"/>
            </a:xfrm>
            <a:custGeom>
              <a:avLst/>
              <a:gdLst/>
              <a:ahLst/>
              <a:cxnLst/>
              <a:rect l="l" t="t" r="r" b="b"/>
              <a:pathLst>
                <a:path w="16446" h="10995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668"/>
                    <a:pt x="101" y="1335"/>
                    <a:pt x="368" y="1935"/>
                  </a:cubicBezTo>
                  <a:cubicBezTo>
                    <a:pt x="668" y="2436"/>
                    <a:pt x="1502" y="2903"/>
                    <a:pt x="1769" y="3670"/>
                  </a:cubicBezTo>
                  <a:cubicBezTo>
                    <a:pt x="2035" y="4437"/>
                    <a:pt x="1835" y="5404"/>
                    <a:pt x="2035" y="6272"/>
                  </a:cubicBezTo>
                  <a:cubicBezTo>
                    <a:pt x="2202" y="7039"/>
                    <a:pt x="2602" y="8607"/>
                    <a:pt x="4771" y="9941"/>
                  </a:cubicBezTo>
                  <a:cubicBezTo>
                    <a:pt x="6127" y="10755"/>
                    <a:pt x="7992" y="10994"/>
                    <a:pt x="9729" y="10994"/>
                  </a:cubicBezTo>
                  <a:cubicBezTo>
                    <a:pt x="10769" y="10994"/>
                    <a:pt x="11764" y="10908"/>
                    <a:pt x="12576" y="10808"/>
                  </a:cubicBezTo>
                  <a:cubicBezTo>
                    <a:pt x="14711" y="10508"/>
                    <a:pt x="16246" y="9607"/>
                    <a:pt x="16412" y="8407"/>
                  </a:cubicBezTo>
                  <a:cubicBezTo>
                    <a:pt x="16446" y="7573"/>
                    <a:pt x="16346" y="6739"/>
                    <a:pt x="16045" y="597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7"/>
            <p:cNvSpPr/>
            <p:nvPr/>
          </p:nvSpPr>
          <p:spPr>
            <a:xfrm>
              <a:off x="5089735" y="3836494"/>
              <a:ext cx="286115" cy="299270"/>
            </a:xfrm>
            <a:custGeom>
              <a:avLst/>
              <a:gdLst/>
              <a:ahLst/>
              <a:cxnLst/>
              <a:rect l="l" t="t" r="r" b="b"/>
              <a:pathLst>
                <a:path w="16813" h="17586" extrusionOk="0">
                  <a:moveTo>
                    <a:pt x="6095" y="0"/>
                  </a:moveTo>
                  <a:cubicBezTo>
                    <a:pt x="3778" y="0"/>
                    <a:pt x="1184" y="843"/>
                    <a:pt x="501" y="3853"/>
                  </a:cubicBezTo>
                  <a:cubicBezTo>
                    <a:pt x="267" y="5888"/>
                    <a:pt x="1" y="6822"/>
                    <a:pt x="234" y="7789"/>
                  </a:cubicBezTo>
                  <a:cubicBezTo>
                    <a:pt x="434" y="8756"/>
                    <a:pt x="1435" y="9190"/>
                    <a:pt x="2135" y="10224"/>
                  </a:cubicBezTo>
                  <a:cubicBezTo>
                    <a:pt x="2836" y="11291"/>
                    <a:pt x="1668" y="13760"/>
                    <a:pt x="4137" y="15695"/>
                  </a:cubicBezTo>
                  <a:cubicBezTo>
                    <a:pt x="6062" y="17183"/>
                    <a:pt x="7987" y="17586"/>
                    <a:pt x="10186" y="17586"/>
                  </a:cubicBezTo>
                  <a:cubicBezTo>
                    <a:pt x="10844" y="17586"/>
                    <a:pt x="11528" y="17550"/>
                    <a:pt x="12243" y="17496"/>
                  </a:cubicBezTo>
                  <a:cubicBezTo>
                    <a:pt x="14044" y="17362"/>
                    <a:pt x="15178" y="16829"/>
                    <a:pt x="15712" y="16328"/>
                  </a:cubicBezTo>
                  <a:cubicBezTo>
                    <a:pt x="16813" y="15328"/>
                    <a:pt x="16712" y="13260"/>
                    <a:pt x="15778" y="12292"/>
                  </a:cubicBezTo>
                  <a:cubicBezTo>
                    <a:pt x="15145" y="11692"/>
                    <a:pt x="14578" y="11091"/>
                    <a:pt x="14011" y="10458"/>
                  </a:cubicBezTo>
                  <a:cubicBezTo>
                    <a:pt x="13477" y="9757"/>
                    <a:pt x="12943" y="9090"/>
                    <a:pt x="12243" y="8089"/>
                  </a:cubicBezTo>
                  <a:cubicBezTo>
                    <a:pt x="11042" y="6221"/>
                    <a:pt x="10808" y="1885"/>
                    <a:pt x="10008" y="951"/>
                  </a:cubicBezTo>
                  <a:cubicBezTo>
                    <a:pt x="9650" y="549"/>
                    <a:pt x="7963" y="0"/>
                    <a:pt x="60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7"/>
            <p:cNvSpPr/>
            <p:nvPr/>
          </p:nvSpPr>
          <p:spPr>
            <a:xfrm>
              <a:off x="5193610" y="4063830"/>
              <a:ext cx="170890" cy="71916"/>
            </a:xfrm>
            <a:custGeom>
              <a:avLst/>
              <a:gdLst/>
              <a:ahLst/>
              <a:cxnLst/>
              <a:rect l="l" t="t" r="r" b="b"/>
              <a:pathLst>
                <a:path w="10042" h="4226" extrusionOk="0">
                  <a:moveTo>
                    <a:pt x="7940" y="1"/>
                  </a:moveTo>
                  <a:cubicBezTo>
                    <a:pt x="6806" y="1"/>
                    <a:pt x="3036" y="167"/>
                    <a:pt x="3036" y="1502"/>
                  </a:cubicBezTo>
                  <a:cubicBezTo>
                    <a:pt x="3036" y="3098"/>
                    <a:pt x="1978" y="3655"/>
                    <a:pt x="942" y="3655"/>
                  </a:cubicBezTo>
                  <a:cubicBezTo>
                    <a:pt x="615" y="3655"/>
                    <a:pt x="289" y="3599"/>
                    <a:pt x="1" y="3503"/>
                  </a:cubicBezTo>
                  <a:lnTo>
                    <a:pt x="1" y="3503"/>
                  </a:lnTo>
                  <a:cubicBezTo>
                    <a:pt x="1283" y="4053"/>
                    <a:pt x="2613" y="4225"/>
                    <a:pt x="4066" y="4225"/>
                  </a:cubicBezTo>
                  <a:cubicBezTo>
                    <a:pt x="4729" y="4225"/>
                    <a:pt x="5417" y="4189"/>
                    <a:pt x="6139" y="4137"/>
                  </a:cubicBezTo>
                  <a:cubicBezTo>
                    <a:pt x="7940" y="4003"/>
                    <a:pt x="9074" y="3470"/>
                    <a:pt x="9608" y="2969"/>
                  </a:cubicBezTo>
                  <a:cubicBezTo>
                    <a:pt x="9775" y="2836"/>
                    <a:pt x="9908" y="2636"/>
                    <a:pt x="10041" y="2436"/>
                  </a:cubicBezTo>
                  <a:cubicBezTo>
                    <a:pt x="10008" y="2102"/>
                    <a:pt x="9975" y="1769"/>
                    <a:pt x="9941" y="1468"/>
                  </a:cubicBezTo>
                  <a:cubicBezTo>
                    <a:pt x="9741" y="301"/>
                    <a:pt x="9107" y="1"/>
                    <a:pt x="7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7"/>
            <p:cNvSpPr/>
            <p:nvPr/>
          </p:nvSpPr>
          <p:spPr>
            <a:xfrm>
              <a:off x="5087472" y="3364479"/>
              <a:ext cx="221398" cy="623181"/>
            </a:xfrm>
            <a:custGeom>
              <a:avLst/>
              <a:gdLst/>
              <a:ahLst/>
              <a:cxnLst/>
              <a:rect l="l" t="t" r="r" b="b"/>
              <a:pathLst>
                <a:path w="13010" h="36620" extrusionOk="0">
                  <a:moveTo>
                    <a:pt x="6138" y="1"/>
                  </a:moveTo>
                  <a:cubicBezTo>
                    <a:pt x="5004" y="234"/>
                    <a:pt x="4737" y="2035"/>
                    <a:pt x="4236" y="4971"/>
                  </a:cubicBezTo>
                  <a:cubicBezTo>
                    <a:pt x="3736" y="7940"/>
                    <a:pt x="0" y="31190"/>
                    <a:pt x="67" y="32424"/>
                  </a:cubicBezTo>
                  <a:cubicBezTo>
                    <a:pt x="167" y="33658"/>
                    <a:pt x="1301" y="35426"/>
                    <a:pt x="2268" y="36293"/>
                  </a:cubicBezTo>
                  <a:cubicBezTo>
                    <a:pt x="2519" y="36509"/>
                    <a:pt x="2794" y="36620"/>
                    <a:pt x="3076" y="36620"/>
                  </a:cubicBezTo>
                  <a:cubicBezTo>
                    <a:pt x="3884" y="36620"/>
                    <a:pt x="4751" y="35711"/>
                    <a:pt x="5271" y="33758"/>
                  </a:cubicBezTo>
                  <a:cubicBezTo>
                    <a:pt x="5843" y="31686"/>
                    <a:pt x="7279" y="30688"/>
                    <a:pt x="8550" y="30688"/>
                  </a:cubicBezTo>
                  <a:cubicBezTo>
                    <a:pt x="9427" y="30688"/>
                    <a:pt x="10226" y="31164"/>
                    <a:pt x="10608" y="32090"/>
                  </a:cubicBezTo>
                  <a:cubicBezTo>
                    <a:pt x="11909" y="35226"/>
                    <a:pt x="12376" y="35826"/>
                    <a:pt x="12376" y="35826"/>
                  </a:cubicBezTo>
                  <a:cubicBezTo>
                    <a:pt x="12376" y="35826"/>
                    <a:pt x="13009" y="28421"/>
                    <a:pt x="12976" y="20315"/>
                  </a:cubicBezTo>
                  <a:cubicBezTo>
                    <a:pt x="12909" y="14778"/>
                    <a:pt x="12909" y="7539"/>
                    <a:pt x="12909" y="3603"/>
                  </a:cubicBezTo>
                  <a:cubicBezTo>
                    <a:pt x="12909" y="1101"/>
                    <a:pt x="12542" y="701"/>
                    <a:pt x="12009" y="501"/>
                  </a:cubicBezTo>
                  <a:cubicBezTo>
                    <a:pt x="10474" y="34"/>
                    <a:pt x="6138" y="1"/>
                    <a:pt x="613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7"/>
            <p:cNvSpPr/>
            <p:nvPr/>
          </p:nvSpPr>
          <p:spPr>
            <a:xfrm>
              <a:off x="5154368" y="3323059"/>
              <a:ext cx="162568" cy="138539"/>
            </a:xfrm>
            <a:custGeom>
              <a:avLst/>
              <a:gdLst/>
              <a:ahLst/>
              <a:cxnLst/>
              <a:rect l="l" t="t" r="r" b="b"/>
              <a:pathLst>
                <a:path w="9553" h="8141" extrusionOk="0">
                  <a:moveTo>
                    <a:pt x="5130" y="1"/>
                  </a:moveTo>
                  <a:cubicBezTo>
                    <a:pt x="1797" y="1"/>
                    <a:pt x="0" y="7494"/>
                    <a:pt x="4342" y="8105"/>
                  </a:cubicBezTo>
                  <a:cubicBezTo>
                    <a:pt x="4504" y="8129"/>
                    <a:pt x="4662" y="8141"/>
                    <a:pt x="4815" y="8141"/>
                  </a:cubicBezTo>
                  <a:cubicBezTo>
                    <a:pt x="8687" y="8141"/>
                    <a:pt x="9552" y="707"/>
                    <a:pt x="5509" y="33"/>
                  </a:cubicBezTo>
                  <a:cubicBezTo>
                    <a:pt x="5381" y="11"/>
                    <a:pt x="5254" y="1"/>
                    <a:pt x="51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7"/>
            <p:cNvSpPr/>
            <p:nvPr/>
          </p:nvSpPr>
          <p:spPr>
            <a:xfrm>
              <a:off x="5154368" y="3323059"/>
              <a:ext cx="162568" cy="138539"/>
            </a:xfrm>
            <a:custGeom>
              <a:avLst/>
              <a:gdLst/>
              <a:ahLst/>
              <a:cxnLst/>
              <a:rect l="l" t="t" r="r" b="b"/>
              <a:pathLst>
                <a:path w="9553" h="8141" extrusionOk="0">
                  <a:moveTo>
                    <a:pt x="5130" y="1"/>
                  </a:moveTo>
                  <a:cubicBezTo>
                    <a:pt x="1797" y="1"/>
                    <a:pt x="0" y="7494"/>
                    <a:pt x="4342" y="8105"/>
                  </a:cubicBezTo>
                  <a:cubicBezTo>
                    <a:pt x="4504" y="8129"/>
                    <a:pt x="4662" y="8141"/>
                    <a:pt x="4815" y="8141"/>
                  </a:cubicBezTo>
                  <a:cubicBezTo>
                    <a:pt x="8687" y="8141"/>
                    <a:pt x="9552" y="707"/>
                    <a:pt x="5509" y="33"/>
                  </a:cubicBezTo>
                  <a:cubicBezTo>
                    <a:pt x="5381" y="11"/>
                    <a:pt x="5254" y="1"/>
                    <a:pt x="5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7"/>
            <p:cNvSpPr/>
            <p:nvPr/>
          </p:nvSpPr>
          <p:spPr>
            <a:xfrm>
              <a:off x="5269678" y="3512634"/>
              <a:ext cx="36911" cy="382621"/>
            </a:xfrm>
            <a:custGeom>
              <a:avLst/>
              <a:gdLst/>
              <a:ahLst/>
              <a:cxnLst/>
              <a:rect l="l" t="t" r="r" b="b"/>
              <a:pathLst>
                <a:path w="2169" h="22484" extrusionOk="0">
                  <a:moveTo>
                    <a:pt x="2169" y="1"/>
                  </a:moveTo>
                  <a:cubicBezTo>
                    <a:pt x="701" y="534"/>
                    <a:pt x="635" y="1802"/>
                    <a:pt x="334" y="6205"/>
                  </a:cubicBezTo>
                  <a:cubicBezTo>
                    <a:pt x="1" y="11309"/>
                    <a:pt x="101" y="18647"/>
                    <a:pt x="334" y="20382"/>
                  </a:cubicBezTo>
                  <a:cubicBezTo>
                    <a:pt x="468" y="21349"/>
                    <a:pt x="1235" y="22017"/>
                    <a:pt x="1969" y="22484"/>
                  </a:cubicBezTo>
                  <a:cubicBezTo>
                    <a:pt x="2002" y="22317"/>
                    <a:pt x="2002" y="22150"/>
                    <a:pt x="2002" y="21983"/>
                  </a:cubicBezTo>
                  <a:cubicBezTo>
                    <a:pt x="1368" y="21616"/>
                    <a:pt x="901" y="21016"/>
                    <a:pt x="768" y="20315"/>
                  </a:cubicBezTo>
                  <a:cubicBezTo>
                    <a:pt x="534" y="18614"/>
                    <a:pt x="434" y="11142"/>
                    <a:pt x="768" y="6205"/>
                  </a:cubicBezTo>
                  <a:cubicBezTo>
                    <a:pt x="1035" y="1902"/>
                    <a:pt x="1135" y="868"/>
                    <a:pt x="2169" y="401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7"/>
            <p:cNvSpPr/>
            <p:nvPr/>
          </p:nvSpPr>
          <p:spPr>
            <a:xfrm>
              <a:off x="5093717" y="3487090"/>
              <a:ext cx="105594" cy="393411"/>
            </a:xfrm>
            <a:custGeom>
              <a:avLst/>
              <a:gdLst/>
              <a:ahLst/>
              <a:cxnLst/>
              <a:rect l="l" t="t" r="r" b="b"/>
              <a:pathLst>
                <a:path w="6205" h="23118" extrusionOk="0">
                  <a:moveTo>
                    <a:pt x="3503" y="1"/>
                  </a:moveTo>
                  <a:cubicBezTo>
                    <a:pt x="3503" y="134"/>
                    <a:pt x="3469" y="268"/>
                    <a:pt x="3436" y="401"/>
                  </a:cubicBezTo>
                  <a:cubicBezTo>
                    <a:pt x="5737" y="1802"/>
                    <a:pt x="5637" y="3036"/>
                    <a:pt x="5304" y="6372"/>
                  </a:cubicBezTo>
                  <a:cubicBezTo>
                    <a:pt x="5270" y="6772"/>
                    <a:pt x="5237" y="7206"/>
                    <a:pt x="5204" y="7673"/>
                  </a:cubicBezTo>
                  <a:cubicBezTo>
                    <a:pt x="4703" y="12510"/>
                    <a:pt x="4003" y="17313"/>
                    <a:pt x="3002" y="22083"/>
                  </a:cubicBezTo>
                  <a:cubicBezTo>
                    <a:pt x="2969" y="22317"/>
                    <a:pt x="2802" y="22517"/>
                    <a:pt x="2602" y="22584"/>
                  </a:cubicBezTo>
                  <a:cubicBezTo>
                    <a:pt x="2419" y="22670"/>
                    <a:pt x="2194" y="22707"/>
                    <a:pt x="1940" y="22707"/>
                  </a:cubicBezTo>
                  <a:cubicBezTo>
                    <a:pt x="1406" y="22707"/>
                    <a:pt x="744" y="22543"/>
                    <a:pt x="67" y="22317"/>
                  </a:cubicBezTo>
                  <a:cubicBezTo>
                    <a:pt x="67" y="22450"/>
                    <a:pt x="33" y="22584"/>
                    <a:pt x="0" y="22717"/>
                  </a:cubicBezTo>
                  <a:cubicBezTo>
                    <a:pt x="634" y="22950"/>
                    <a:pt x="1301" y="23084"/>
                    <a:pt x="1968" y="23117"/>
                  </a:cubicBezTo>
                  <a:cubicBezTo>
                    <a:pt x="2235" y="23117"/>
                    <a:pt x="2502" y="23084"/>
                    <a:pt x="2769" y="22984"/>
                  </a:cubicBezTo>
                  <a:cubicBezTo>
                    <a:pt x="3069" y="22817"/>
                    <a:pt x="3336" y="22550"/>
                    <a:pt x="3402" y="22183"/>
                  </a:cubicBezTo>
                  <a:cubicBezTo>
                    <a:pt x="4403" y="17413"/>
                    <a:pt x="5137" y="12576"/>
                    <a:pt x="5604" y="7706"/>
                  </a:cubicBezTo>
                  <a:cubicBezTo>
                    <a:pt x="5637" y="7239"/>
                    <a:pt x="5704" y="6839"/>
                    <a:pt x="5737" y="6439"/>
                  </a:cubicBezTo>
                  <a:cubicBezTo>
                    <a:pt x="6071" y="3003"/>
                    <a:pt x="6204" y="1568"/>
                    <a:pt x="350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7"/>
            <p:cNvSpPr/>
            <p:nvPr/>
          </p:nvSpPr>
          <p:spPr>
            <a:xfrm>
              <a:off x="5407060" y="2385922"/>
              <a:ext cx="197897" cy="173936"/>
            </a:xfrm>
            <a:custGeom>
              <a:avLst/>
              <a:gdLst/>
              <a:ahLst/>
              <a:cxnLst/>
              <a:rect l="l" t="t" r="r" b="b"/>
              <a:pathLst>
                <a:path w="11629" h="10221" extrusionOk="0">
                  <a:moveTo>
                    <a:pt x="6328" y="1"/>
                  </a:moveTo>
                  <a:cubicBezTo>
                    <a:pt x="3099" y="1"/>
                    <a:pt x="0" y="5300"/>
                    <a:pt x="0" y="5300"/>
                  </a:cubicBezTo>
                  <a:cubicBezTo>
                    <a:pt x="0" y="5300"/>
                    <a:pt x="3069" y="9002"/>
                    <a:pt x="6105" y="9970"/>
                  </a:cubicBezTo>
                  <a:cubicBezTo>
                    <a:pt x="6631" y="10142"/>
                    <a:pt x="7109" y="10221"/>
                    <a:pt x="7542" y="10221"/>
                  </a:cubicBezTo>
                  <a:cubicBezTo>
                    <a:pt x="11629" y="10221"/>
                    <a:pt x="11548" y="3133"/>
                    <a:pt x="8139" y="629"/>
                  </a:cubicBezTo>
                  <a:cubicBezTo>
                    <a:pt x="7544" y="187"/>
                    <a:pt x="6934" y="1"/>
                    <a:pt x="632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7"/>
            <p:cNvSpPr/>
            <p:nvPr/>
          </p:nvSpPr>
          <p:spPr>
            <a:xfrm>
              <a:off x="5407060" y="2385922"/>
              <a:ext cx="197897" cy="173936"/>
            </a:xfrm>
            <a:custGeom>
              <a:avLst/>
              <a:gdLst/>
              <a:ahLst/>
              <a:cxnLst/>
              <a:rect l="l" t="t" r="r" b="b"/>
              <a:pathLst>
                <a:path w="11629" h="10221" extrusionOk="0">
                  <a:moveTo>
                    <a:pt x="6328" y="1"/>
                  </a:moveTo>
                  <a:cubicBezTo>
                    <a:pt x="3099" y="1"/>
                    <a:pt x="0" y="5300"/>
                    <a:pt x="0" y="5300"/>
                  </a:cubicBezTo>
                  <a:cubicBezTo>
                    <a:pt x="0" y="5300"/>
                    <a:pt x="3069" y="9002"/>
                    <a:pt x="6105" y="9970"/>
                  </a:cubicBezTo>
                  <a:cubicBezTo>
                    <a:pt x="6631" y="10142"/>
                    <a:pt x="7109" y="10221"/>
                    <a:pt x="7542" y="10221"/>
                  </a:cubicBezTo>
                  <a:cubicBezTo>
                    <a:pt x="11629" y="10221"/>
                    <a:pt x="11548" y="3133"/>
                    <a:pt x="8139" y="629"/>
                  </a:cubicBezTo>
                  <a:cubicBezTo>
                    <a:pt x="7544" y="187"/>
                    <a:pt x="6934" y="1"/>
                    <a:pt x="6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7"/>
            <p:cNvSpPr/>
            <p:nvPr/>
          </p:nvSpPr>
          <p:spPr>
            <a:xfrm>
              <a:off x="5246415" y="2346390"/>
              <a:ext cx="310518" cy="377788"/>
            </a:xfrm>
            <a:custGeom>
              <a:avLst/>
              <a:gdLst/>
              <a:ahLst/>
              <a:cxnLst/>
              <a:rect l="l" t="t" r="r" b="b"/>
              <a:pathLst>
                <a:path w="18247" h="22200" extrusionOk="0">
                  <a:moveTo>
                    <a:pt x="9083" y="0"/>
                  </a:moveTo>
                  <a:cubicBezTo>
                    <a:pt x="3723" y="0"/>
                    <a:pt x="0" y="5788"/>
                    <a:pt x="0" y="5788"/>
                  </a:cubicBezTo>
                  <a:cubicBezTo>
                    <a:pt x="3002" y="15195"/>
                    <a:pt x="1068" y="18097"/>
                    <a:pt x="1535" y="19431"/>
                  </a:cubicBezTo>
                  <a:cubicBezTo>
                    <a:pt x="2002" y="20799"/>
                    <a:pt x="4904" y="22200"/>
                    <a:pt x="8773" y="22200"/>
                  </a:cubicBezTo>
                  <a:cubicBezTo>
                    <a:pt x="12642" y="22200"/>
                    <a:pt x="15978" y="21266"/>
                    <a:pt x="16378" y="19865"/>
                  </a:cubicBezTo>
                  <a:cubicBezTo>
                    <a:pt x="17346" y="16929"/>
                    <a:pt x="18246" y="11725"/>
                    <a:pt x="17513" y="6889"/>
                  </a:cubicBezTo>
                  <a:cubicBezTo>
                    <a:pt x="17513" y="6889"/>
                    <a:pt x="17212" y="1752"/>
                    <a:pt x="10875" y="217"/>
                  </a:cubicBezTo>
                  <a:cubicBezTo>
                    <a:pt x="10260" y="68"/>
                    <a:pt x="9662" y="0"/>
                    <a:pt x="908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7"/>
            <p:cNvSpPr/>
            <p:nvPr/>
          </p:nvSpPr>
          <p:spPr>
            <a:xfrm>
              <a:off x="5120384" y="2089613"/>
              <a:ext cx="500689" cy="494358"/>
            </a:xfrm>
            <a:custGeom>
              <a:avLst/>
              <a:gdLst/>
              <a:ahLst/>
              <a:cxnLst/>
              <a:rect l="l" t="t" r="r" b="b"/>
              <a:pathLst>
                <a:path w="29422" h="29050" extrusionOk="0">
                  <a:moveTo>
                    <a:pt x="15898" y="1"/>
                  </a:moveTo>
                  <a:cubicBezTo>
                    <a:pt x="15473" y="1"/>
                    <a:pt x="15033" y="10"/>
                    <a:pt x="14578" y="29"/>
                  </a:cubicBezTo>
                  <a:cubicBezTo>
                    <a:pt x="8173" y="329"/>
                    <a:pt x="2870" y="2497"/>
                    <a:pt x="1435" y="5299"/>
                  </a:cubicBezTo>
                  <a:cubicBezTo>
                    <a:pt x="1" y="8101"/>
                    <a:pt x="901" y="13838"/>
                    <a:pt x="2736" y="18142"/>
                  </a:cubicBezTo>
                  <a:cubicBezTo>
                    <a:pt x="4037" y="21110"/>
                    <a:pt x="6505" y="26581"/>
                    <a:pt x="8707" y="28015"/>
                  </a:cubicBezTo>
                  <a:cubicBezTo>
                    <a:pt x="9669" y="28656"/>
                    <a:pt x="10853" y="29049"/>
                    <a:pt x="12027" y="29049"/>
                  </a:cubicBezTo>
                  <a:cubicBezTo>
                    <a:pt x="13540" y="29049"/>
                    <a:pt x="15035" y="28397"/>
                    <a:pt x="16012" y="26781"/>
                  </a:cubicBezTo>
                  <a:cubicBezTo>
                    <a:pt x="17432" y="24461"/>
                    <a:pt x="19566" y="19773"/>
                    <a:pt x="22013" y="19773"/>
                  </a:cubicBezTo>
                  <a:cubicBezTo>
                    <a:pt x="22556" y="19773"/>
                    <a:pt x="23115" y="20004"/>
                    <a:pt x="23684" y="20543"/>
                  </a:cubicBezTo>
                  <a:cubicBezTo>
                    <a:pt x="26520" y="23212"/>
                    <a:pt x="26253" y="26114"/>
                    <a:pt x="25652" y="26814"/>
                  </a:cubicBezTo>
                  <a:cubicBezTo>
                    <a:pt x="25519" y="26981"/>
                    <a:pt x="25352" y="27148"/>
                    <a:pt x="25152" y="27281"/>
                  </a:cubicBezTo>
                  <a:lnTo>
                    <a:pt x="25119" y="27915"/>
                  </a:lnTo>
                  <a:cubicBezTo>
                    <a:pt x="25819" y="27782"/>
                    <a:pt x="26420" y="27448"/>
                    <a:pt x="26853" y="26915"/>
                  </a:cubicBezTo>
                  <a:cubicBezTo>
                    <a:pt x="28755" y="24880"/>
                    <a:pt x="29422" y="18208"/>
                    <a:pt x="28588" y="11203"/>
                  </a:cubicBezTo>
                  <a:cubicBezTo>
                    <a:pt x="27822" y="4533"/>
                    <a:pt x="25316" y="1"/>
                    <a:pt x="1589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7"/>
            <p:cNvSpPr/>
            <p:nvPr/>
          </p:nvSpPr>
          <p:spPr>
            <a:xfrm>
              <a:off x="5139681" y="2167894"/>
              <a:ext cx="147610" cy="209094"/>
            </a:xfrm>
            <a:custGeom>
              <a:avLst/>
              <a:gdLst/>
              <a:ahLst/>
              <a:cxnLst/>
              <a:rect l="l" t="t" r="r" b="b"/>
              <a:pathLst>
                <a:path w="8674" h="12287" extrusionOk="0">
                  <a:moveTo>
                    <a:pt x="3240" y="1"/>
                  </a:moveTo>
                  <a:cubicBezTo>
                    <a:pt x="2615" y="1"/>
                    <a:pt x="2011" y="235"/>
                    <a:pt x="1502" y="766"/>
                  </a:cubicBezTo>
                  <a:cubicBezTo>
                    <a:pt x="201" y="2167"/>
                    <a:pt x="1" y="7070"/>
                    <a:pt x="1702" y="9906"/>
                  </a:cubicBezTo>
                  <a:cubicBezTo>
                    <a:pt x="2554" y="11385"/>
                    <a:pt x="3922" y="12286"/>
                    <a:pt x="5172" y="12286"/>
                  </a:cubicBezTo>
                  <a:cubicBezTo>
                    <a:pt x="5979" y="12286"/>
                    <a:pt x="6736" y="11911"/>
                    <a:pt x="7273" y="11073"/>
                  </a:cubicBezTo>
                  <a:cubicBezTo>
                    <a:pt x="8674" y="8972"/>
                    <a:pt x="8207" y="4902"/>
                    <a:pt x="6672" y="2334"/>
                  </a:cubicBezTo>
                  <a:cubicBezTo>
                    <a:pt x="5847" y="951"/>
                    <a:pt x="4501" y="1"/>
                    <a:pt x="32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7"/>
            <p:cNvSpPr/>
            <p:nvPr/>
          </p:nvSpPr>
          <p:spPr>
            <a:xfrm>
              <a:off x="5218030" y="2145720"/>
              <a:ext cx="394534" cy="437690"/>
            </a:xfrm>
            <a:custGeom>
              <a:avLst/>
              <a:gdLst/>
              <a:ahLst/>
              <a:cxnLst/>
              <a:rect l="l" t="t" r="r" b="b"/>
              <a:pathLst>
                <a:path w="23184" h="25720" extrusionOk="0">
                  <a:moveTo>
                    <a:pt x="13343" y="1"/>
                  </a:moveTo>
                  <a:lnTo>
                    <a:pt x="13076" y="334"/>
                  </a:lnTo>
                  <a:cubicBezTo>
                    <a:pt x="14177" y="1302"/>
                    <a:pt x="15778" y="4771"/>
                    <a:pt x="16312" y="9841"/>
                  </a:cubicBezTo>
                  <a:cubicBezTo>
                    <a:pt x="12142" y="10041"/>
                    <a:pt x="7539" y="11375"/>
                    <a:pt x="5171" y="12977"/>
                  </a:cubicBezTo>
                  <a:cubicBezTo>
                    <a:pt x="4003" y="13744"/>
                    <a:pt x="2969" y="14711"/>
                    <a:pt x="2068" y="15812"/>
                  </a:cubicBezTo>
                  <a:cubicBezTo>
                    <a:pt x="1701" y="14478"/>
                    <a:pt x="1401" y="13110"/>
                    <a:pt x="1168" y="11776"/>
                  </a:cubicBezTo>
                  <a:lnTo>
                    <a:pt x="767" y="11842"/>
                  </a:lnTo>
                  <a:cubicBezTo>
                    <a:pt x="1001" y="13310"/>
                    <a:pt x="1335" y="14778"/>
                    <a:pt x="1735" y="16212"/>
                  </a:cubicBezTo>
                  <a:cubicBezTo>
                    <a:pt x="701" y="17613"/>
                    <a:pt x="100" y="19248"/>
                    <a:pt x="0" y="20982"/>
                  </a:cubicBezTo>
                  <a:cubicBezTo>
                    <a:pt x="134" y="21216"/>
                    <a:pt x="267" y="21449"/>
                    <a:pt x="401" y="21683"/>
                  </a:cubicBezTo>
                  <a:cubicBezTo>
                    <a:pt x="367" y="19915"/>
                    <a:pt x="901" y="18180"/>
                    <a:pt x="1902" y="16713"/>
                  </a:cubicBezTo>
                  <a:cubicBezTo>
                    <a:pt x="2802" y="19748"/>
                    <a:pt x="4303" y="23451"/>
                    <a:pt x="6672" y="25719"/>
                  </a:cubicBezTo>
                  <a:cubicBezTo>
                    <a:pt x="6838" y="25719"/>
                    <a:pt x="7039" y="25686"/>
                    <a:pt x="7205" y="25652"/>
                  </a:cubicBezTo>
                  <a:cubicBezTo>
                    <a:pt x="4670" y="23417"/>
                    <a:pt x="3102" y="19448"/>
                    <a:pt x="2202" y="16312"/>
                  </a:cubicBezTo>
                  <a:cubicBezTo>
                    <a:pt x="3102" y="15145"/>
                    <a:pt x="4203" y="14111"/>
                    <a:pt x="5404" y="13310"/>
                  </a:cubicBezTo>
                  <a:cubicBezTo>
                    <a:pt x="7739" y="11742"/>
                    <a:pt x="12242" y="10441"/>
                    <a:pt x="16345" y="10241"/>
                  </a:cubicBezTo>
                  <a:cubicBezTo>
                    <a:pt x="16545" y="12309"/>
                    <a:pt x="16545" y="14411"/>
                    <a:pt x="16379" y="16479"/>
                  </a:cubicBezTo>
                  <a:cubicBezTo>
                    <a:pt x="16512" y="16479"/>
                    <a:pt x="16645" y="16512"/>
                    <a:pt x="16779" y="16546"/>
                  </a:cubicBezTo>
                  <a:cubicBezTo>
                    <a:pt x="16946" y="14444"/>
                    <a:pt x="16946" y="12343"/>
                    <a:pt x="16746" y="10241"/>
                  </a:cubicBezTo>
                  <a:cubicBezTo>
                    <a:pt x="16906" y="10237"/>
                    <a:pt x="17065" y="10235"/>
                    <a:pt x="17225" y="10235"/>
                  </a:cubicBezTo>
                  <a:cubicBezTo>
                    <a:pt x="18359" y="10235"/>
                    <a:pt x="19470" y="10341"/>
                    <a:pt x="20582" y="10575"/>
                  </a:cubicBezTo>
                  <a:cubicBezTo>
                    <a:pt x="21516" y="10742"/>
                    <a:pt x="22416" y="11142"/>
                    <a:pt x="23183" y="11709"/>
                  </a:cubicBezTo>
                  <a:lnTo>
                    <a:pt x="23150" y="11175"/>
                  </a:lnTo>
                  <a:cubicBezTo>
                    <a:pt x="22383" y="10675"/>
                    <a:pt x="21549" y="10341"/>
                    <a:pt x="20682" y="10175"/>
                  </a:cubicBezTo>
                  <a:cubicBezTo>
                    <a:pt x="19604" y="9953"/>
                    <a:pt x="18503" y="9824"/>
                    <a:pt x="17399" y="9824"/>
                  </a:cubicBezTo>
                  <a:cubicBezTo>
                    <a:pt x="17170" y="9824"/>
                    <a:pt x="16941" y="9830"/>
                    <a:pt x="16712" y="9841"/>
                  </a:cubicBezTo>
                  <a:cubicBezTo>
                    <a:pt x="16178" y="4904"/>
                    <a:pt x="14711" y="1201"/>
                    <a:pt x="133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7"/>
            <p:cNvSpPr/>
            <p:nvPr/>
          </p:nvSpPr>
          <p:spPr>
            <a:xfrm>
              <a:off x="4766862" y="2167962"/>
              <a:ext cx="478992" cy="487568"/>
            </a:xfrm>
            <a:custGeom>
              <a:avLst/>
              <a:gdLst/>
              <a:ahLst/>
              <a:cxnLst/>
              <a:rect l="l" t="t" r="r" b="b"/>
              <a:pathLst>
                <a:path w="28147" h="28651" extrusionOk="0">
                  <a:moveTo>
                    <a:pt x="25224" y="1"/>
                  </a:moveTo>
                  <a:cubicBezTo>
                    <a:pt x="25098" y="1"/>
                    <a:pt x="24972" y="10"/>
                    <a:pt x="24844" y="28"/>
                  </a:cubicBezTo>
                  <a:cubicBezTo>
                    <a:pt x="21342" y="528"/>
                    <a:pt x="20775" y="3163"/>
                    <a:pt x="19541" y="8901"/>
                  </a:cubicBezTo>
                  <a:cubicBezTo>
                    <a:pt x="17539" y="18208"/>
                    <a:pt x="15504" y="22544"/>
                    <a:pt x="14637" y="23211"/>
                  </a:cubicBezTo>
                  <a:cubicBezTo>
                    <a:pt x="14520" y="23250"/>
                    <a:pt x="14403" y="23266"/>
                    <a:pt x="14292" y="23266"/>
                  </a:cubicBezTo>
                  <a:cubicBezTo>
                    <a:pt x="14214" y="23266"/>
                    <a:pt x="14139" y="23258"/>
                    <a:pt x="14070" y="23245"/>
                  </a:cubicBezTo>
                  <a:cubicBezTo>
                    <a:pt x="12202" y="22911"/>
                    <a:pt x="8666" y="20276"/>
                    <a:pt x="5797" y="16039"/>
                  </a:cubicBezTo>
                  <a:cubicBezTo>
                    <a:pt x="5208" y="15218"/>
                    <a:pt x="4428" y="14875"/>
                    <a:pt x="3662" y="14875"/>
                  </a:cubicBezTo>
                  <a:cubicBezTo>
                    <a:pt x="1787" y="14875"/>
                    <a:pt x="1" y="16933"/>
                    <a:pt x="1328" y="19042"/>
                  </a:cubicBezTo>
                  <a:cubicBezTo>
                    <a:pt x="3929" y="22944"/>
                    <a:pt x="8633" y="27781"/>
                    <a:pt x="13169" y="28548"/>
                  </a:cubicBezTo>
                  <a:cubicBezTo>
                    <a:pt x="13570" y="28615"/>
                    <a:pt x="13970" y="28648"/>
                    <a:pt x="14370" y="28648"/>
                  </a:cubicBezTo>
                  <a:cubicBezTo>
                    <a:pt x="14419" y="28650"/>
                    <a:pt x="14468" y="28650"/>
                    <a:pt x="14517" y="28650"/>
                  </a:cubicBezTo>
                  <a:cubicBezTo>
                    <a:pt x="15730" y="28650"/>
                    <a:pt x="16879" y="28252"/>
                    <a:pt x="17873" y="27514"/>
                  </a:cubicBezTo>
                  <a:cubicBezTo>
                    <a:pt x="18807" y="26814"/>
                    <a:pt x="21642" y="24679"/>
                    <a:pt x="24811" y="10035"/>
                  </a:cubicBezTo>
                  <a:cubicBezTo>
                    <a:pt x="25111" y="8434"/>
                    <a:pt x="25478" y="6866"/>
                    <a:pt x="25979" y="5298"/>
                  </a:cubicBezTo>
                  <a:cubicBezTo>
                    <a:pt x="27313" y="4898"/>
                    <a:pt x="28147" y="3530"/>
                    <a:pt x="27847" y="2129"/>
                  </a:cubicBezTo>
                  <a:cubicBezTo>
                    <a:pt x="27604" y="886"/>
                    <a:pt x="26479" y="1"/>
                    <a:pt x="252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7"/>
            <p:cNvSpPr/>
            <p:nvPr/>
          </p:nvSpPr>
          <p:spPr>
            <a:xfrm>
              <a:off x="4758796" y="2228408"/>
              <a:ext cx="49963" cy="123955"/>
            </a:xfrm>
            <a:custGeom>
              <a:avLst/>
              <a:gdLst/>
              <a:ahLst/>
              <a:cxnLst/>
              <a:rect l="l" t="t" r="r" b="b"/>
              <a:pathLst>
                <a:path w="2936" h="7284" extrusionOk="0">
                  <a:moveTo>
                    <a:pt x="1253" y="1"/>
                  </a:moveTo>
                  <a:cubicBezTo>
                    <a:pt x="994" y="1"/>
                    <a:pt x="734" y="123"/>
                    <a:pt x="567" y="412"/>
                  </a:cubicBezTo>
                  <a:cubicBezTo>
                    <a:pt x="100" y="1546"/>
                    <a:pt x="0" y="2814"/>
                    <a:pt x="301" y="4015"/>
                  </a:cubicBezTo>
                  <a:cubicBezTo>
                    <a:pt x="501" y="4882"/>
                    <a:pt x="801" y="5749"/>
                    <a:pt x="1134" y="6583"/>
                  </a:cubicBezTo>
                  <a:lnTo>
                    <a:pt x="1235" y="6750"/>
                  </a:lnTo>
                  <a:cubicBezTo>
                    <a:pt x="1335" y="7050"/>
                    <a:pt x="1668" y="7284"/>
                    <a:pt x="2002" y="7284"/>
                  </a:cubicBezTo>
                  <a:cubicBezTo>
                    <a:pt x="2102" y="7284"/>
                    <a:pt x="2202" y="7250"/>
                    <a:pt x="2302" y="7217"/>
                  </a:cubicBezTo>
                  <a:cubicBezTo>
                    <a:pt x="2736" y="7050"/>
                    <a:pt x="2936" y="6550"/>
                    <a:pt x="2769" y="6149"/>
                  </a:cubicBezTo>
                  <a:lnTo>
                    <a:pt x="2702" y="5949"/>
                  </a:lnTo>
                  <a:cubicBezTo>
                    <a:pt x="2369" y="5215"/>
                    <a:pt x="2102" y="4448"/>
                    <a:pt x="1935" y="3648"/>
                  </a:cubicBezTo>
                  <a:cubicBezTo>
                    <a:pt x="1702" y="2814"/>
                    <a:pt x="1735" y="1913"/>
                    <a:pt x="2068" y="1113"/>
                  </a:cubicBezTo>
                  <a:cubicBezTo>
                    <a:pt x="2291" y="490"/>
                    <a:pt x="1772" y="1"/>
                    <a:pt x="125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7"/>
            <p:cNvSpPr/>
            <p:nvPr/>
          </p:nvSpPr>
          <p:spPr>
            <a:xfrm>
              <a:off x="4829180" y="2284498"/>
              <a:ext cx="44858" cy="89444"/>
            </a:xfrm>
            <a:custGeom>
              <a:avLst/>
              <a:gdLst/>
              <a:ahLst/>
              <a:cxnLst/>
              <a:rect l="l" t="t" r="r" b="b"/>
              <a:pathLst>
                <a:path w="2636" h="5256" extrusionOk="0">
                  <a:moveTo>
                    <a:pt x="1111" y="1"/>
                  </a:moveTo>
                  <a:cubicBezTo>
                    <a:pt x="568" y="1"/>
                    <a:pt x="32" y="516"/>
                    <a:pt x="334" y="1186"/>
                  </a:cubicBezTo>
                  <a:cubicBezTo>
                    <a:pt x="1035" y="2687"/>
                    <a:pt x="668" y="3487"/>
                    <a:pt x="368" y="3954"/>
                  </a:cubicBezTo>
                  <a:cubicBezTo>
                    <a:pt x="1" y="4488"/>
                    <a:pt x="368" y="5222"/>
                    <a:pt x="1035" y="5255"/>
                  </a:cubicBezTo>
                  <a:cubicBezTo>
                    <a:pt x="1302" y="5255"/>
                    <a:pt x="1568" y="5122"/>
                    <a:pt x="1735" y="4888"/>
                  </a:cubicBezTo>
                  <a:cubicBezTo>
                    <a:pt x="2569" y="3654"/>
                    <a:pt x="2636" y="2186"/>
                    <a:pt x="1869" y="518"/>
                  </a:cubicBezTo>
                  <a:cubicBezTo>
                    <a:pt x="1704" y="154"/>
                    <a:pt x="1406" y="1"/>
                    <a:pt x="11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7"/>
            <p:cNvSpPr/>
            <p:nvPr/>
          </p:nvSpPr>
          <p:spPr>
            <a:xfrm>
              <a:off x="4707131" y="2331006"/>
              <a:ext cx="179398" cy="157191"/>
            </a:xfrm>
            <a:custGeom>
              <a:avLst/>
              <a:gdLst/>
              <a:ahLst/>
              <a:cxnLst/>
              <a:rect l="l" t="t" r="r" b="b"/>
              <a:pathLst>
                <a:path w="10542" h="9237" extrusionOk="0">
                  <a:moveTo>
                    <a:pt x="5253" y="1"/>
                  </a:moveTo>
                  <a:cubicBezTo>
                    <a:pt x="4465" y="1"/>
                    <a:pt x="3666" y="201"/>
                    <a:pt x="2936" y="621"/>
                  </a:cubicBezTo>
                  <a:cubicBezTo>
                    <a:pt x="735" y="1922"/>
                    <a:pt x="1" y="4757"/>
                    <a:pt x="1268" y="6959"/>
                  </a:cubicBezTo>
                  <a:cubicBezTo>
                    <a:pt x="2133" y="8422"/>
                    <a:pt x="3676" y="9237"/>
                    <a:pt x="5259" y="9237"/>
                  </a:cubicBezTo>
                  <a:cubicBezTo>
                    <a:pt x="6058" y="9237"/>
                    <a:pt x="6868" y="9029"/>
                    <a:pt x="7606" y="8593"/>
                  </a:cubicBezTo>
                  <a:cubicBezTo>
                    <a:pt x="9808" y="7326"/>
                    <a:pt x="10542" y="4490"/>
                    <a:pt x="9241" y="2289"/>
                  </a:cubicBezTo>
                  <a:cubicBezTo>
                    <a:pt x="8393" y="817"/>
                    <a:pt x="6844" y="1"/>
                    <a:pt x="525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7"/>
            <p:cNvSpPr/>
            <p:nvPr/>
          </p:nvSpPr>
          <p:spPr>
            <a:xfrm>
              <a:off x="4693517" y="2252113"/>
              <a:ext cx="76085" cy="113303"/>
            </a:xfrm>
            <a:custGeom>
              <a:avLst/>
              <a:gdLst/>
              <a:ahLst/>
              <a:cxnLst/>
              <a:rect l="l" t="t" r="r" b="b"/>
              <a:pathLst>
                <a:path w="4471" h="6658" extrusionOk="0">
                  <a:moveTo>
                    <a:pt x="927" y="1"/>
                  </a:moveTo>
                  <a:cubicBezTo>
                    <a:pt x="589" y="1"/>
                    <a:pt x="251" y="194"/>
                    <a:pt x="134" y="620"/>
                  </a:cubicBezTo>
                  <a:cubicBezTo>
                    <a:pt x="0" y="1854"/>
                    <a:pt x="267" y="3055"/>
                    <a:pt x="934" y="4123"/>
                  </a:cubicBezTo>
                  <a:cubicBezTo>
                    <a:pt x="1401" y="5023"/>
                    <a:pt x="2068" y="5824"/>
                    <a:pt x="2869" y="6458"/>
                  </a:cubicBezTo>
                  <a:cubicBezTo>
                    <a:pt x="3002" y="6591"/>
                    <a:pt x="3169" y="6658"/>
                    <a:pt x="3369" y="6658"/>
                  </a:cubicBezTo>
                  <a:cubicBezTo>
                    <a:pt x="4137" y="6624"/>
                    <a:pt x="4470" y="5657"/>
                    <a:pt x="3870" y="5157"/>
                  </a:cubicBezTo>
                  <a:cubicBezTo>
                    <a:pt x="3236" y="4623"/>
                    <a:pt x="2736" y="3989"/>
                    <a:pt x="2369" y="3289"/>
                  </a:cubicBezTo>
                  <a:cubicBezTo>
                    <a:pt x="1902" y="2555"/>
                    <a:pt x="1701" y="1721"/>
                    <a:pt x="1768" y="854"/>
                  </a:cubicBezTo>
                  <a:cubicBezTo>
                    <a:pt x="1787" y="312"/>
                    <a:pt x="1356" y="1"/>
                    <a:pt x="9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7"/>
            <p:cNvSpPr/>
            <p:nvPr/>
          </p:nvSpPr>
          <p:spPr>
            <a:xfrm>
              <a:off x="4651432" y="2326905"/>
              <a:ext cx="108521" cy="90176"/>
            </a:xfrm>
            <a:custGeom>
              <a:avLst/>
              <a:gdLst/>
              <a:ahLst/>
              <a:cxnLst/>
              <a:rect l="l" t="t" r="r" b="b"/>
              <a:pathLst>
                <a:path w="6377" h="5299" extrusionOk="0">
                  <a:moveTo>
                    <a:pt x="1255" y="1"/>
                  </a:moveTo>
                  <a:cubicBezTo>
                    <a:pt x="696" y="1"/>
                    <a:pt x="1" y="533"/>
                    <a:pt x="338" y="1095"/>
                  </a:cubicBezTo>
                  <a:cubicBezTo>
                    <a:pt x="739" y="2129"/>
                    <a:pt x="1406" y="3063"/>
                    <a:pt x="2273" y="3797"/>
                  </a:cubicBezTo>
                  <a:cubicBezTo>
                    <a:pt x="3074" y="4464"/>
                    <a:pt x="4008" y="4965"/>
                    <a:pt x="5042" y="5232"/>
                  </a:cubicBezTo>
                  <a:cubicBezTo>
                    <a:pt x="5108" y="5265"/>
                    <a:pt x="5209" y="5298"/>
                    <a:pt x="5275" y="5298"/>
                  </a:cubicBezTo>
                  <a:cubicBezTo>
                    <a:pt x="6176" y="5232"/>
                    <a:pt x="6376" y="3997"/>
                    <a:pt x="5542" y="3664"/>
                  </a:cubicBezTo>
                  <a:cubicBezTo>
                    <a:pt x="4742" y="3464"/>
                    <a:pt x="3974" y="3063"/>
                    <a:pt x="3307" y="2530"/>
                  </a:cubicBezTo>
                  <a:cubicBezTo>
                    <a:pt x="2673" y="1963"/>
                    <a:pt x="2173" y="1229"/>
                    <a:pt x="1839" y="428"/>
                  </a:cubicBezTo>
                  <a:cubicBezTo>
                    <a:pt x="1763" y="124"/>
                    <a:pt x="1525" y="1"/>
                    <a:pt x="12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7"/>
            <p:cNvSpPr/>
            <p:nvPr/>
          </p:nvSpPr>
          <p:spPr>
            <a:xfrm>
              <a:off x="5249240" y="1864727"/>
              <a:ext cx="261712" cy="304511"/>
            </a:xfrm>
            <a:custGeom>
              <a:avLst/>
              <a:gdLst/>
              <a:ahLst/>
              <a:cxnLst/>
              <a:rect l="l" t="t" r="r" b="b"/>
              <a:pathLst>
                <a:path w="15379" h="17894" extrusionOk="0">
                  <a:moveTo>
                    <a:pt x="1" y="1"/>
                  </a:moveTo>
                  <a:cubicBezTo>
                    <a:pt x="168" y="2002"/>
                    <a:pt x="835" y="3970"/>
                    <a:pt x="1936" y="5638"/>
                  </a:cubicBezTo>
                  <a:cubicBezTo>
                    <a:pt x="3003" y="7239"/>
                    <a:pt x="3937" y="8574"/>
                    <a:pt x="3937" y="10208"/>
                  </a:cubicBezTo>
                  <a:lnTo>
                    <a:pt x="3937" y="14378"/>
                  </a:lnTo>
                  <a:cubicBezTo>
                    <a:pt x="3937" y="14378"/>
                    <a:pt x="6432" y="17893"/>
                    <a:pt x="10089" y="17893"/>
                  </a:cubicBezTo>
                  <a:cubicBezTo>
                    <a:pt x="10399" y="17893"/>
                    <a:pt x="10717" y="17868"/>
                    <a:pt x="11042" y="17814"/>
                  </a:cubicBezTo>
                  <a:cubicBezTo>
                    <a:pt x="15379" y="17080"/>
                    <a:pt x="11075" y="14078"/>
                    <a:pt x="11075" y="14078"/>
                  </a:cubicBezTo>
                  <a:lnTo>
                    <a:pt x="11075" y="10475"/>
                  </a:lnTo>
                  <a:cubicBezTo>
                    <a:pt x="11075" y="10475"/>
                    <a:pt x="11609" y="5938"/>
                    <a:pt x="8774" y="3070"/>
                  </a:cubicBezTo>
                  <a:cubicBezTo>
                    <a:pt x="5905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7"/>
            <p:cNvSpPr/>
            <p:nvPr/>
          </p:nvSpPr>
          <p:spPr>
            <a:xfrm>
              <a:off x="5238468" y="1706668"/>
              <a:ext cx="336062" cy="367204"/>
            </a:xfrm>
            <a:custGeom>
              <a:avLst/>
              <a:gdLst/>
              <a:ahLst/>
              <a:cxnLst/>
              <a:rect l="l" t="t" r="r" b="b"/>
              <a:pathLst>
                <a:path w="19748" h="21578" extrusionOk="0">
                  <a:moveTo>
                    <a:pt x="9448" y="1"/>
                  </a:moveTo>
                  <a:cubicBezTo>
                    <a:pt x="7790" y="1"/>
                    <a:pt x="6229" y="373"/>
                    <a:pt x="5070" y="1116"/>
                  </a:cubicBezTo>
                  <a:cubicBezTo>
                    <a:pt x="1034" y="3685"/>
                    <a:pt x="0" y="7221"/>
                    <a:pt x="634" y="10590"/>
                  </a:cubicBezTo>
                  <a:cubicBezTo>
                    <a:pt x="4837" y="10823"/>
                    <a:pt x="5804" y="14659"/>
                    <a:pt x="6638" y="17428"/>
                  </a:cubicBezTo>
                  <a:cubicBezTo>
                    <a:pt x="7272" y="19663"/>
                    <a:pt x="7972" y="20263"/>
                    <a:pt x="8773" y="20630"/>
                  </a:cubicBezTo>
                  <a:cubicBezTo>
                    <a:pt x="10490" y="21358"/>
                    <a:pt x="12739" y="21577"/>
                    <a:pt x="14393" y="21577"/>
                  </a:cubicBezTo>
                  <a:cubicBezTo>
                    <a:pt x="14635" y="21577"/>
                    <a:pt x="14865" y="21573"/>
                    <a:pt x="15078" y="21564"/>
                  </a:cubicBezTo>
                  <a:cubicBezTo>
                    <a:pt x="16812" y="21464"/>
                    <a:pt x="17880" y="19930"/>
                    <a:pt x="18380" y="18062"/>
                  </a:cubicBezTo>
                  <a:cubicBezTo>
                    <a:pt x="19214" y="15060"/>
                    <a:pt x="19748" y="12191"/>
                    <a:pt x="18880" y="6720"/>
                  </a:cubicBezTo>
                  <a:cubicBezTo>
                    <a:pt x="18169" y="2241"/>
                    <a:pt x="13518" y="1"/>
                    <a:pt x="944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7"/>
            <p:cNvSpPr/>
            <p:nvPr/>
          </p:nvSpPr>
          <p:spPr>
            <a:xfrm>
              <a:off x="5351958" y="1853376"/>
              <a:ext cx="216326" cy="113660"/>
            </a:xfrm>
            <a:custGeom>
              <a:avLst/>
              <a:gdLst/>
              <a:ahLst/>
              <a:cxnLst/>
              <a:rect l="l" t="t" r="r" b="b"/>
              <a:pathLst>
                <a:path w="12712" h="6679" extrusionOk="0">
                  <a:moveTo>
                    <a:pt x="12478" y="1"/>
                  </a:moveTo>
                  <a:cubicBezTo>
                    <a:pt x="11577" y="568"/>
                    <a:pt x="10543" y="901"/>
                    <a:pt x="9509" y="1035"/>
                  </a:cubicBezTo>
                  <a:cubicBezTo>
                    <a:pt x="8373" y="1181"/>
                    <a:pt x="7220" y="1256"/>
                    <a:pt x="6067" y="1256"/>
                  </a:cubicBezTo>
                  <a:cubicBezTo>
                    <a:pt x="4852" y="1256"/>
                    <a:pt x="3636" y="1173"/>
                    <a:pt x="2438" y="1001"/>
                  </a:cubicBezTo>
                  <a:cubicBezTo>
                    <a:pt x="2131" y="961"/>
                    <a:pt x="1867" y="942"/>
                    <a:pt x="1641" y="942"/>
                  </a:cubicBezTo>
                  <a:cubicBezTo>
                    <a:pt x="0" y="942"/>
                    <a:pt x="359" y="1962"/>
                    <a:pt x="770" y="3370"/>
                  </a:cubicBezTo>
                  <a:cubicBezTo>
                    <a:pt x="1270" y="5038"/>
                    <a:pt x="2704" y="6539"/>
                    <a:pt x="6674" y="6672"/>
                  </a:cubicBezTo>
                  <a:cubicBezTo>
                    <a:pt x="6839" y="6676"/>
                    <a:pt x="7002" y="6678"/>
                    <a:pt x="7161" y="6678"/>
                  </a:cubicBezTo>
                  <a:cubicBezTo>
                    <a:pt x="9546" y="6678"/>
                    <a:pt x="11294" y="6213"/>
                    <a:pt x="12545" y="5338"/>
                  </a:cubicBezTo>
                  <a:cubicBezTo>
                    <a:pt x="12712" y="3570"/>
                    <a:pt x="12712" y="1769"/>
                    <a:pt x="1247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7"/>
            <p:cNvSpPr/>
            <p:nvPr/>
          </p:nvSpPr>
          <p:spPr>
            <a:xfrm>
              <a:off x="5275362" y="1706924"/>
              <a:ext cx="286115" cy="367289"/>
            </a:xfrm>
            <a:custGeom>
              <a:avLst/>
              <a:gdLst/>
              <a:ahLst/>
              <a:cxnLst/>
              <a:rect l="l" t="t" r="r" b="b"/>
              <a:pathLst>
                <a:path w="16813" h="21583" extrusionOk="0">
                  <a:moveTo>
                    <a:pt x="8707" y="234"/>
                  </a:moveTo>
                  <a:cubicBezTo>
                    <a:pt x="9707" y="568"/>
                    <a:pt x="10608" y="1101"/>
                    <a:pt x="11375" y="1768"/>
                  </a:cubicBezTo>
                  <a:cubicBezTo>
                    <a:pt x="13010" y="3169"/>
                    <a:pt x="14110" y="5271"/>
                    <a:pt x="14677" y="7939"/>
                  </a:cubicBezTo>
                  <a:cubicBezTo>
                    <a:pt x="14281" y="8036"/>
                    <a:pt x="13769" y="8110"/>
                    <a:pt x="13244" y="8110"/>
                  </a:cubicBezTo>
                  <a:cubicBezTo>
                    <a:pt x="12309" y="8110"/>
                    <a:pt x="11335" y="7874"/>
                    <a:pt x="10908" y="7106"/>
                  </a:cubicBezTo>
                  <a:lnTo>
                    <a:pt x="10741" y="6805"/>
                  </a:lnTo>
                  <a:cubicBezTo>
                    <a:pt x="10041" y="5471"/>
                    <a:pt x="9374" y="4170"/>
                    <a:pt x="6238" y="3203"/>
                  </a:cubicBezTo>
                  <a:cubicBezTo>
                    <a:pt x="5404" y="2936"/>
                    <a:pt x="4537" y="2802"/>
                    <a:pt x="3670" y="2769"/>
                  </a:cubicBezTo>
                  <a:cubicBezTo>
                    <a:pt x="3770" y="2636"/>
                    <a:pt x="3870" y="2536"/>
                    <a:pt x="3970" y="2436"/>
                  </a:cubicBezTo>
                  <a:cubicBezTo>
                    <a:pt x="5271" y="1201"/>
                    <a:pt x="6939" y="434"/>
                    <a:pt x="8707" y="234"/>
                  </a:cubicBezTo>
                  <a:close/>
                  <a:moveTo>
                    <a:pt x="7706" y="0"/>
                  </a:moveTo>
                  <a:cubicBezTo>
                    <a:pt x="6205" y="334"/>
                    <a:pt x="4804" y="1068"/>
                    <a:pt x="3703" y="2135"/>
                  </a:cubicBezTo>
                  <a:cubicBezTo>
                    <a:pt x="3503" y="2335"/>
                    <a:pt x="3303" y="2536"/>
                    <a:pt x="3136" y="2736"/>
                  </a:cubicBezTo>
                  <a:cubicBezTo>
                    <a:pt x="2202" y="2769"/>
                    <a:pt x="1335" y="2903"/>
                    <a:pt x="467" y="3169"/>
                  </a:cubicBezTo>
                  <a:cubicBezTo>
                    <a:pt x="301" y="3336"/>
                    <a:pt x="134" y="3536"/>
                    <a:pt x="0" y="3736"/>
                  </a:cubicBezTo>
                  <a:cubicBezTo>
                    <a:pt x="901" y="3403"/>
                    <a:pt x="1835" y="3236"/>
                    <a:pt x="2802" y="3169"/>
                  </a:cubicBezTo>
                  <a:lnTo>
                    <a:pt x="2802" y="3169"/>
                  </a:lnTo>
                  <a:cubicBezTo>
                    <a:pt x="801" y="5805"/>
                    <a:pt x="534" y="9240"/>
                    <a:pt x="567" y="11075"/>
                  </a:cubicBezTo>
                  <a:cubicBezTo>
                    <a:pt x="701" y="11142"/>
                    <a:pt x="834" y="11242"/>
                    <a:pt x="968" y="11309"/>
                  </a:cubicBezTo>
                  <a:cubicBezTo>
                    <a:pt x="934" y="9541"/>
                    <a:pt x="1101" y="5838"/>
                    <a:pt x="3336" y="3169"/>
                  </a:cubicBezTo>
                  <a:cubicBezTo>
                    <a:pt x="4270" y="3169"/>
                    <a:pt x="5204" y="3336"/>
                    <a:pt x="6105" y="3603"/>
                  </a:cubicBezTo>
                  <a:cubicBezTo>
                    <a:pt x="9107" y="4537"/>
                    <a:pt x="9741" y="5738"/>
                    <a:pt x="10408" y="7005"/>
                  </a:cubicBezTo>
                  <a:lnTo>
                    <a:pt x="10575" y="7306"/>
                  </a:lnTo>
                  <a:cubicBezTo>
                    <a:pt x="11075" y="8240"/>
                    <a:pt x="12176" y="8540"/>
                    <a:pt x="13243" y="8540"/>
                  </a:cubicBezTo>
                  <a:cubicBezTo>
                    <a:pt x="13777" y="8540"/>
                    <a:pt x="14277" y="8473"/>
                    <a:pt x="14778" y="8373"/>
                  </a:cubicBezTo>
                  <a:cubicBezTo>
                    <a:pt x="14978" y="9541"/>
                    <a:pt x="15111" y="10742"/>
                    <a:pt x="15144" y="11976"/>
                  </a:cubicBezTo>
                  <a:cubicBezTo>
                    <a:pt x="15278" y="17747"/>
                    <a:pt x="14077" y="20148"/>
                    <a:pt x="13043" y="21149"/>
                  </a:cubicBezTo>
                  <a:cubicBezTo>
                    <a:pt x="12876" y="21316"/>
                    <a:pt x="12643" y="21449"/>
                    <a:pt x="12409" y="21583"/>
                  </a:cubicBezTo>
                  <a:lnTo>
                    <a:pt x="12910" y="21583"/>
                  </a:lnTo>
                  <a:cubicBezTo>
                    <a:pt x="13010" y="21583"/>
                    <a:pt x="13110" y="21583"/>
                    <a:pt x="13210" y="21549"/>
                  </a:cubicBezTo>
                  <a:cubicBezTo>
                    <a:pt x="13310" y="21516"/>
                    <a:pt x="13276" y="21516"/>
                    <a:pt x="13310" y="21483"/>
                  </a:cubicBezTo>
                  <a:cubicBezTo>
                    <a:pt x="14444" y="20448"/>
                    <a:pt x="15745" y="17947"/>
                    <a:pt x="15578" y="11976"/>
                  </a:cubicBezTo>
                  <a:cubicBezTo>
                    <a:pt x="15545" y="10742"/>
                    <a:pt x="15411" y="9507"/>
                    <a:pt x="15178" y="8306"/>
                  </a:cubicBezTo>
                  <a:cubicBezTo>
                    <a:pt x="15812" y="8140"/>
                    <a:pt x="16379" y="7773"/>
                    <a:pt x="16812" y="7272"/>
                  </a:cubicBezTo>
                  <a:cubicBezTo>
                    <a:pt x="16779" y="7106"/>
                    <a:pt x="16746" y="6905"/>
                    <a:pt x="16712" y="6705"/>
                  </a:cubicBezTo>
                  <a:cubicBezTo>
                    <a:pt x="16712" y="6705"/>
                    <a:pt x="16712" y="6672"/>
                    <a:pt x="16712" y="6672"/>
                  </a:cubicBezTo>
                  <a:cubicBezTo>
                    <a:pt x="16345" y="7272"/>
                    <a:pt x="15778" y="7706"/>
                    <a:pt x="15078" y="7839"/>
                  </a:cubicBezTo>
                  <a:cubicBezTo>
                    <a:pt x="14511" y="5071"/>
                    <a:pt x="13343" y="2936"/>
                    <a:pt x="11675" y="1468"/>
                  </a:cubicBezTo>
                  <a:cubicBezTo>
                    <a:pt x="11175" y="1001"/>
                    <a:pt x="10608" y="634"/>
                    <a:pt x="10007" y="334"/>
                  </a:cubicBezTo>
                  <a:cubicBezTo>
                    <a:pt x="9240" y="134"/>
                    <a:pt x="8473" y="34"/>
                    <a:pt x="77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7"/>
            <p:cNvSpPr/>
            <p:nvPr/>
          </p:nvSpPr>
          <p:spPr>
            <a:xfrm>
              <a:off x="5438985" y="1897009"/>
              <a:ext cx="61569" cy="31891"/>
            </a:xfrm>
            <a:custGeom>
              <a:avLst/>
              <a:gdLst/>
              <a:ahLst/>
              <a:cxnLst/>
              <a:rect l="l" t="t" r="r" b="b"/>
              <a:pathLst>
                <a:path w="3618" h="1874" extrusionOk="0">
                  <a:moveTo>
                    <a:pt x="1812" y="1"/>
                  </a:moveTo>
                  <a:cubicBezTo>
                    <a:pt x="1773" y="1"/>
                    <a:pt x="1734" y="2"/>
                    <a:pt x="1693" y="5"/>
                  </a:cubicBezTo>
                  <a:cubicBezTo>
                    <a:pt x="470" y="71"/>
                    <a:pt x="1" y="1874"/>
                    <a:pt x="284" y="1874"/>
                  </a:cubicBezTo>
                  <a:cubicBezTo>
                    <a:pt x="287" y="1874"/>
                    <a:pt x="290" y="1873"/>
                    <a:pt x="292" y="1873"/>
                  </a:cubicBezTo>
                  <a:cubicBezTo>
                    <a:pt x="693" y="1840"/>
                    <a:pt x="960" y="1006"/>
                    <a:pt x="1727" y="839"/>
                  </a:cubicBezTo>
                  <a:cubicBezTo>
                    <a:pt x="1775" y="831"/>
                    <a:pt x="1821" y="827"/>
                    <a:pt x="1867" y="827"/>
                  </a:cubicBezTo>
                  <a:cubicBezTo>
                    <a:pt x="2532" y="827"/>
                    <a:pt x="2904" y="1674"/>
                    <a:pt x="3243" y="1674"/>
                  </a:cubicBezTo>
                  <a:cubicBezTo>
                    <a:pt x="3249" y="1674"/>
                    <a:pt x="3255" y="1674"/>
                    <a:pt x="3261" y="1673"/>
                  </a:cubicBezTo>
                  <a:cubicBezTo>
                    <a:pt x="3618" y="1641"/>
                    <a:pt x="3155" y="1"/>
                    <a:pt x="18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7"/>
            <p:cNvSpPr/>
            <p:nvPr/>
          </p:nvSpPr>
          <p:spPr>
            <a:xfrm>
              <a:off x="5537619" y="1885522"/>
              <a:ext cx="53673" cy="29747"/>
            </a:xfrm>
            <a:custGeom>
              <a:avLst/>
              <a:gdLst/>
              <a:ahLst/>
              <a:cxnLst/>
              <a:rect l="l" t="t" r="r" b="b"/>
              <a:pathLst>
                <a:path w="3154" h="1748" extrusionOk="0">
                  <a:moveTo>
                    <a:pt x="1595" y="0"/>
                  </a:moveTo>
                  <a:cubicBezTo>
                    <a:pt x="1532" y="0"/>
                    <a:pt x="1468" y="4"/>
                    <a:pt x="1401" y="13"/>
                  </a:cubicBezTo>
                  <a:cubicBezTo>
                    <a:pt x="301" y="113"/>
                    <a:pt x="0" y="1748"/>
                    <a:pt x="267" y="1748"/>
                  </a:cubicBezTo>
                  <a:cubicBezTo>
                    <a:pt x="601" y="1681"/>
                    <a:pt x="801" y="914"/>
                    <a:pt x="1468" y="747"/>
                  </a:cubicBezTo>
                  <a:cubicBezTo>
                    <a:pt x="1527" y="732"/>
                    <a:pt x="1583" y="726"/>
                    <a:pt x="1638" y="726"/>
                  </a:cubicBezTo>
                  <a:cubicBezTo>
                    <a:pt x="2193" y="726"/>
                    <a:pt x="2550" y="1415"/>
                    <a:pt x="2850" y="1415"/>
                  </a:cubicBezTo>
                  <a:cubicBezTo>
                    <a:pt x="2856" y="1415"/>
                    <a:pt x="2863" y="1415"/>
                    <a:pt x="2869" y="1414"/>
                  </a:cubicBezTo>
                  <a:cubicBezTo>
                    <a:pt x="3153" y="1351"/>
                    <a:pt x="2719" y="0"/>
                    <a:pt x="159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7"/>
            <p:cNvSpPr/>
            <p:nvPr/>
          </p:nvSpPr>
          <p:spPr>
            <a:xfrm>
              <a:off x="5756736" y="1729063"/>
              <a:ext cx="555740" cy="991150"/>
            </a:xfrm>
            <a:custGeom>
              <a:avLst/>
              <a:gdLst/>
              <a:ahLst/>
              <a:cxnLst/>
              <a:rect l="l" t="t" r="r" b="b"/>
              <a:pathLst>
                <a:path w="32657" h="58243" extrusionOk="0">
                  <a:moveTo>
                    <a:pt x="32657" y="0"/>
                  </a:moveTo>
                  <a:cubicBezTo>
                    <a:pt x="32590" y="5004"/>
                    <a:pt x="30622" y="9974"/>
                    <a:pt x="26786" y="14477"/>
                  </a:cubicBezTo>
                  <a:cubicBezTo>
                    <a:pt x="24551" y="17046"/>
                    <a:pt x="21916" y="19281"/>
                    <a:pt x="19047" y="21149"/>
                  </a:cubicBezTo>
                  <a:cubicBezTo>
                    <a:pt x="13543" y="24718"/>
                    <a:pt x="6972" y="27253"/>
                    <a:pt x="0" y="28654"/>
                  </a:cubicBezTo>
                  <a:lnTo>
                    <a:pt x="0" y="58242"/>
                  </a:lnTo>
                  <a:cubicBezTo>
                    <a:pt x="6938" y="56841"/>
                    <a:pt x="13510" y="54339"/>
                    <a:pt x="19047" y="50737"/>
                  </a:cubicBezTo>
                  <a:cubicBezTo>
                    <a:pt x="27987" y="44899"/>
                    <a:pt x="32557" y="37260"/>
                    <a:pt x="32657" y="29622"/>
                  </a:cubicBezTo>
                  <a:lnTo>
                    <a:pt x="32657" y="0"/>
                  </a:lnTo>
                  <a:close/>
                </a:path>
              </a:pathLst>
            </a:custGeom>
            <a:solidFill>
              <a:srgbClr val="FFC100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7"/>
            <p:cNvSpPr/>
            <p:nvPr/>
          </p:nvSpPr>
          <p:spPr>
            <a:xfrm>
              <a:off x="5756736" y="1729063"/>
              <a:ext cx="555740" cy="991150"/>
            </a:xfrm>
            <a:custGeom>
              <a:avLst/>
              <a:gdLst/>
              <a:ahLst/>
              <a:cxnLst/>
              <a:rect l="l" t="t" r="r" b="b"/>
              <a:pathLst>
                <a:path w="32657" h="58243" fill="none" extrusionOk="0">
                  <a:moveTo>
                    <a:pt x="19047" y="21149"/>
                  </a:moveTo>
                  <a:cubicBezTo>
                    <a:pt x="21916" y="19281"/>
                    <a:pt x="24551" y="17046"/>
                    <a:pt x="26786" y="14477"/>
                  </a:cubicBezTo>
                  <a:cubicBezTo>
                    <a:pt x="30622" y="9974"/>
                    <a:pt x="32590" y="5004"/>
                    <a:pt x="32657" y="0"/>
                  </a:cubicBezTo>
                  <a:lnTo>
                    <a:pt x="32657" y="29622"/>
                  </a:lnTo>
                  <a:cubicBezTo>
                    <a:pt x="32557" y="37260"/>
                    <a:pt x="27987" y="44899"/>
                    <a:pt x="19047" y="50737"/>
                  </a:cubicBezTo>
                  <a:cubicBezTo>
                    <a:pt x="13510" y="54339"/>
                    <a:pt x="6938" y="56841"/>
                    <a:pt x="0" y="58242"/>
                  </a:cubicBezTo>
                  <a:lnTo>
                    <a:pt x="0" y="28654"/>
                  </a:lnTo>
                  <a:cubicBezTo>
                    <a:pt x="6972" y="27253"/>
                    <a:pt x="13543" y="24718"/>
                    <a:pt x="19047" y="21149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57"/>
            <p:cNvSpPr/>
            <p:nvPr/>
          </p:nvSpPr>
          <p:spPr>
            <a:xfrm>
              <a:off x="4572029" y="1936962"/>
              <a:ext cx="1303932" cy="892942"/>
            </a:xfrm>
            <a:custGeom>
              <a:avLst/>
              <a:gdLst/>
              <a:ahLst/>
              <a:cxnLst/>
              <a:rect l="l" t="t" r="r" b="b"/>
              <a:pathLst>
                <a:path w="76623" h="52472" fill="none" extrusionOk="0">
                  <a:moveTo>
                    <a:pt x="1" y="7139"/>
                  </a:moveTo>
                  <a:lnTo>
                    <a:pt x="1" y="45266"/>
                  </a:lnTo>
                  <a:cubicBezTo>
                    <a:pt x="14578" y="52004"/>
                    <a:pt x="36093" y="52471"/>
                    <a:pt x="49970" y="49703"/>
                  </a:cubicBezTo>
                  <a:cubicBezTo>
                    <a:pt x="58543" y="47968"/>
                    <a:pt x="65648" y="44832"/>
                    <a:pt x="72052" y="41130"/>
                  </a:cubicBezTo>
                  <a:cubicBezTo>
                    <a:pt x="73620" y="40229"/>
                    <a:pt x="75154" y="39228"/>
                    <a:pt x="76622" y="38128"/>
                  </a:cubicBezTo>
                  <a:lnTo>
                    <a:pt x="76622" y="0"/>
                  </a:lnTo>
                  <a:cubicBezTo>
                    <a:pt x="75154" y="1068"/>
                    <a:pt x="73620" y="2068"/>
                    <a:pt x="72052" y="3002"/>
                  </a:cubicBezTo>
                  <a:cubicBezTo>
                    <a:pt x="65614" y="6705"/>
                    <a:pt x="57976" y="9274"/>
                    <a:pt x="49870" y="10741"/>
                  </a:cubicBezTo>
                  <a:cubicBezTo>
                    <a:pt x="39095" y="12676"/>
                    <a:pt x="14845" y="12509"/>
                    <a:pt x="1" y="7139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7"/>
            <p:cNvSpPr/>
            <p:nvPr/>
          </p:nvSpPr>
          <p:spPr>
            <a:xfrm>
              <a:off x="4572029" y="1936962"/>
              <a:ext cx="1303932" cy="872896"/>
            </a:xfrm>
            <a:custGeom>
              <a:avLst/>
              <a:gdLst/>
              <a:ahLst/>
              <a:cxnLst/>
              <a:rect l="l" t="t" r="r" b="b"/>
              <a:pathLst>
                <a:path w="76623" h="51294" extrusionOk="0">
                  <a:moveTo>
                    <a:pt x="76622" y="0"/>
                  </a:moveTo>
                  <a:cubicBezTo>
                    <a:pt x="75154" y="1068"/>
                    <a:pt x="73620" y="2068"/>
                    <a:pt x="72052" y="3002"/>
                  </a:cubicBezTo>
                  <a:cubicBezTo>
                    <a:pt x="65614" y="6705"/>
                    <a:pt x="57976" y="9274"/>
                    <a:pt x="49870" y="10741"/>
                  </a:cubicBezTo>
                  <a:cubicBezTo>
                    <a:pt x="45958" y="11444"/>
                    <a:pt x="40271" y="11869"/>
                    <a:pt x="33902" y="11869"/>
                  </a:cubicBezTo>
                  <a:cubicBezTo>
                    <a:pt x="22727" y="11869"/>
                    <a:pt x="9456" y="10560"/>
                    <a:pt x="1" y="7139"/>
                  </a:cubicBezTo>
                  <a:lnTo>
                    <a:pt x="1" y="45266"/>
                  </a:lnTo>
                  <a:cubicBezTo>
                    <a:pt x="9254" y="49543"/>
                    <a:pt x="21302" y="51293"/>
                    <a:pt x="32417" y="51293"/>
                  </a:cubicBezTo>
                  <a:cubicBezTo>
                    <a:pt x="38814" y="51293"/>
                    <a:pt x="44901" y="50714"/>
                    <a:pt x="49970" y="49703"/>
                  </a:cubicBezTo>
                  <a:cubicBezTo>
                    <a:pt x="58543" y="47968"/>
                    <a:pt x="65648" y="44832"/>
                    <a:pt x="72052" y="41130"/>
                  </a:cubicBezTo>
                  <a:cubicBezTo>
                    <a:pt x="73620" y="40229"/>
                    <a:pt x="75154" y="39228"/>
                    <a:pt x="76622" y="38128"/>
                  </a:cubicBezTo>
                  <a:lnTo>
                    <a:pt x="76622" y="0"/>
                  </a:lnTo>
                  <a:close/>
                </a:path>
              </a:pathLst>
            </a:custGeom>
            <a:solidFill>
              <a:srgbClr val="455A64">
                <a:alpha val="43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1930;p56">
            <a:extLst>
              <a:ext uri="{FF2B5EF4-FFF2-40B4-BE49-F238E27FC236}">
                <a16:creationId xmlns:a16="http://schemas.microsoft.com/office/drawing/2014/main" id="{EA5EB1C3-B84D-4E04-84F3-7AC832204159}"/>
              </a:ext>
            </a:extLst>
          </p:cNvPr>
          <p:cNvSpPr/>
          <p:nvPr/>
        </p:nvSpPr>
        <p:spPr>
          <a:xfrm rot="2658958">
            <a:off x="1650066" y="1601156"/>
            <a:ext cx="2621591" cy="306220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551;p44">
            <a:extLst>
              <a:ext uri="{FF2B5EF4-FFF2-40B4-BE49-F238E27FC236}">
                <a16:creationId xmlns:a16="http://schemas.microsoft.com/office/drawing/2014/main" id="{E0E103EC-D294-48E9-ACAF-F26236A91FA8}"/>
              </a:ext>
            </a:extLst>
          </p:cNvPr>
          <p:cNvSpPr txBox="1">
            <a:spLocks/>
          </p:cNvSpPr>
          <p:nvPr/>
        </p:nvSpPr>
        <p:spPr>
          <a:xfrm flipH="1">
            <a:off x="2773155" y="3357603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255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7000" b="0" i="0" u="none" strike="noStrike" cap="none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en-GB" dirty="0"/>
              <a:t>0</a:t>
            </a:r>
            <a:r>
              <a:rPr lang="hu-HU" dirty="0"/>
              <a:t>8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62"/>
          <p:cNvSpPr/>
          <p:nvPr/>
        </p:nvSpPr>
        <p:spPr>
          <a:xfrm flipH="1">
            <a:off x="824397" y="2098521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62"/>
          <p:cNvSpPr/>
          <p:nvPr/>
        </p:nvSpPr>
        <p:spPr>
          <a:xfrm flipH="1">
            <a:off x="824397" y="1103650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62"/>
          <p:cNvSpPr txBox="1">
            <a:spLocks noGrp="1"/>
          </p:cNvSpPr>
          <p:nvPr>
            <p:ph type="subTitle" idx="2"/>
          </p:nvPr>
        </p:nvSpPr>
        <p:spPr>
          <a:xfrm>
            <a:off x="2161702" y="1146094"/>
            <a:ext cx="6496238" cy="635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Indikátorok</a:t>
            </a:r>
            <a:r>
              <a:rPr lang="en-GB" dirty="0"/>
              <a:t> </a:t>
            </a:r>
            <a:r>
              <a:rPr lang="en-GB" dirty="0" err="1"/>
              <a:t>vizsgálata</a:t>
            </a:r>
            <a:r>
              <a:rPr lang="en-GB" dirty="0"/>
              <a:t>, </a:t>
            </a:r>
            <a:r>
              <a:rPr lang="en-GB" dirty="0" err="1"/>
              <a:t>módszertana</a:t>
            </a:r>
            <a:r>
              <a:rPr lang="en-GB" dirty="0"/>
              <a:t>, </a:t>
            </a:r>
            <a:r>
              <a:rPr lang="en-GB" dirty="0" err="1"/>
              <a:t>kiválasztása</a:t>
            </a:r>
            <a:r>
              <a:rPr lang="en-GB" dirty="0"/>
              <a:t> - </a:t>
            </a:r>
            <a:r>
              <a:rPr lang="en-GB" dirty="0" err="1"/>
              <a:t>vannak</a:t>
            </a:r>
            <a:r>
              <a:rPr lang="en-GB" dirty="0"/>
              <a:t> </a:t>
            </a:r>
            <a:r>
              <a:rPr lang="en-GB" dirty="0" err="1"/>
              <a:t>indexek</a:t>
            </a:r>
            <a:r>
              <a:rPr lang="en-GB" dirty="0"/>
              <a:t> </a:t>
            </a:r>
            <a:r>
              <a:rPr lang="en-GB" dirty="0" err="1"/>
              <a:t>amik</a:t>
            </a:r>
            <a:r>
              <a:rPr lang="en-GB" dirty="0"/>
              <a:t> </a:t>
            </a:r>
            <a:r>
              <a:rPr lang="en-GB" dirty="0" err="1"/>
              <a:t>országonként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összehasonlíthatók</a:t>
            </a:r>
            <a:r>
              <a:rPr lang="en-GB" dirty="0"/>
              <a:t> (</a:t>
            </a:r>
            <a:r>
              <a:rPr lang="en-GB" dirty="0" err="1"/>
              <a:t>folyamatban</a:t>
            </a:r>
            <a:r>
              <a:rPr lang="en-GB" dirty="0"/>
              <a:t>)</a:t>
            </a:r>
          </a:p>
        </p:txBody>
      </p:sp>
      <p:sp>
        <p:nvSpPr>
          <p:cNvPr id="2346" name="Google Shape;2346;p62"/>
          <p:cNvSpPr txBox="1">
            <a:spLocks noGrp="1"/>
          </p:cNvSpPr>
          <p:nvPr>
            <p:ph type="subTitle" idx="3"/>
          </p:nvPr>
        </p:nvSpPr>
        <p:spPr>
          <a:xfrm>
            <a:off x="2161702" y="2886608"/>
            <a:ext cx="639515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Vizsgálat</a:t>
            </a:r>
            <a:r>
              <a:rPr lang="en-GB" dirty="0"/>
              <a:t>: </a:t>
            </a:r>
            <a:r>
              <a:rPr lang="en-GB" dirty="0" err="1"/>
              <a:t>Magyarország</a:t>
            </a:r>
            <a:r>
              <a:rPr lang="en-GB" dirty="0"/>
              <a:t> &amp; </a:t>
            </a:r>
            <a:r>
              <a:rPr lang="en-GB" dirty="0" err="1"/>
              <a:t>Németország</a:t>
            </a:r>
            <a:r>
              <a:rPr lang="en-GB" dirty="0"/>
              <a:t> </a:t>
            </a:r>
            <a:r>
              <a:rPr lang="en-GB" dirty="0" err="1"/>
              <a:t>két</a:t>
            </a:r>
            <a:r>
              <a:rPr lang="en-GB" dirty="0"/>
              <a:t> </a:t>
            </a:r>
            <a:r>
              <a:rPr lang="en-GB" dirty="0" err="1"/>
              <a:t>legutóbbi</a:t>
            </a:r>
            <a:r>
              <a:rPr lang="en-GB" dirty="0"/>
              <a:t> </a:t>
            </a:r>
            <a:r>
              <a:rPr lang="en-GB" dirty="0" err="1"/>
              <a:t>választási</a:t>
            </a:r>
            <a:r>
              <a:rPr lang="en-GB" dirty="0"/>
              <a:t> </a:t>
            </a:r>
            <a:r>
              <a:rPr lang="en-GB" dirty="0" err="1"/>
              <a:t>eredmény</a:t>
            </a:r>
            <a:r>
              <a:rPr lang="hu-HU" dirty="0" err="1"/>
              <a:t>nén</a:t>
            </a:r>
            <a:r>
              <a:rPr lang="en-GB" dirty="0"/>
              <a:t>ek  </a:t>
            </a:r>
            <a:r>
              <a:rPr lang="en-GB" dirty="0" err="1"/>
              <a:t>vizsgálata</a:t>
            </a:r>
            <a:endParaRPr lang="en-GB" dirty="0"/>
          </a:p>
        </p:txBody>
      </p:sp>
      <p:sp>
        <p:nvSpPr>
          <p:cNvPr id="2348" name="Google Shape;2348;p62"/>
          <p:cNvSpPr txBox="1">
            <a:spLocks noGrp="1"/>
          </p:cNvSpPr>
          <p:nvPr>
            <p:ph type="subTitle" idx="5"/>
          </p:nvPr>
        </p:nvSpPr>
        <p:spPr>
          <a:xfrm>
            <a:off x="2161702" y="2098521"/>
            <a:ext cx="610744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Meghatározni</a:t>
            </a:r>
            <a:r>
              <a:rPr lang="en-GB" dirty="0"/>
              <a:t> </a:t>
            </a:r>
            <a:r>
              <a:rPr lang="en-GB" dirty="0" err="1"/>
              <a:t>mely</a:t>
            </a:r>
            <a:r>
              <a:rPr lang="en-GB" dirty="0"/>
              <a:t> </a:t>
            </a:r>
            <a:r>
              <a:rPr lang="en-GB" dirty="0" err="1"/>
              <a:t>adatok</a:t>
            </a:r>
            <a:r>
              <a:rPr lang="en-GB" dirty="0"/>
              <a:t> </a:t>
            </a:r>
            <a:r>
              <a:rPr lang="en-GB" dirty="0" err="1"/>
              <a:t>kiértékelhetők</a:t>
            </a:r>
            <a:r>
              <a:rPr lang="en-GB" dirty="0"/>
              <a:t>, </a:t>
            </a:r>
            <a:r>
              <a:rPr lang="en-GB" dirty="0" err="1"/>
              <a:t>azok</a:t>
            </a:r>
            <a:r>
              <a:rPr lang="en-GB" dirty="0"/>
              <a:t> </a:t>
            </a:r>
            <a:r>
              <a:rPr lang="en-GB" dirty="0" err="1"/>
              <a:t>alátámasztása</a:t>
            </a:r>
            <a:endParaRPr lang="en-GB" dirty="0"/>
          </a:p>
        </p:txBody>
      </p:sp>
      <p:sp>
        <p:nvSpPr>
          <p:cNvPr id="2349" name="Google Shape;2349;p62"/>
          <p:cNvSpPr txBox="1">
            <a:spLocks noGrp="1"/>
          </p:cNvSpPr>
          <p:nvPr>
            <p:ph type="subTitle" idx="6"/>
          </p:nvPr>
        </p:nvSpPr>
        <p:spPr>
          <a:xfrm>
            <a:off x="2161702" y="3676634"/>
            <a:ext cx="6169853" cy="4497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Indikátorok</a:t>
            </a:r>
            <a:r>
              <a:rPr lang="en-GB" dirty="0"/>
              <a:t> </a:t>
            </a:r>
            <a:r>
              <a:rPr lang="en-GB" dirty="0" err="1"/>
              <a:t>exportálása</a:t>
            </a:r>
            <a:r>
              <a:rPr lang="en-GB" dirty="0"/>
              <a:t> -</a:t>
            </a:r>
            <a:r>
              <a:rPr lang="hu-HU" dirty="0"/>
              <a:t> </a:t>
            </a:r>
            <a:r>
              <a:rPr lang="en-GB" dirty="0" err="1"/>
              <a:t>automatizált</a:t>
            </a:r>
            <a:r>
              <a:rPr lang="hu-HU" dirty="0"/>
              <a:t>an</a:t>
            </a:r>
            <a:endParaRPr lang="en-GB" dirty="0"/>
          </a:p>
        </p:txBody>
      </p:sp>
      <p:sp>
        <p:nvSpPr>
          <p:cNvPr id="2391" name="Google Shape;2391;p62"/>
          <p:cNvSpPr/>
          <p:nvPr/>
        </p:nvSpPr>
        <p:spPr>
          <a:xfrm flipH="1">
            <a:off x="824397" y="3766379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62"/>
          <p:cNvSpPr/>
          <p:nvPr/>
        </p:nvSpPr>
        <p:spPr>
          <a:xfrm flipH="1">
            <a:off x="824397" y="2908508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59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6" grpId="0" build="p"/>
      <p:bldP spid="2348" grpId="0" build="p"/>
      <p:bldP spid="234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62"/>
          <p:cNvSpPr/>
          <p:nvPr/>
        </p:nvSpPr>
        <p:spPr>
          <a:xfrm flipH="1">
            <a:off x="1373228" y="1479034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62"/>
          <p:cNvSpPr/>
          <p:nvPr/>
        </p:nvSpPr>
        <p:spPr>
          <a:xfrm flipH="1">
            <a:off x="1373228" y="882461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62"/>
          <p:cNvSpPr txBox="1">
            <a:spLocks noGrp="1"/>
          </p:cNvSpPr>
          <p:nvPr>
            <p:ph type="subTitle" idx="2"/>
          </p:nvPr>
        </p:nvSpPr>
        <p:spPr>
          <a:xfrm>
            <a:off x="2713043" y="984603"/>
            <a:ext cx="2431521" cy="328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OAM </a:t>
            </a:r>
            <a:r>
              <a:rPr lang="en-GB" dirty="0" err="1"/>
              <a:t>felépítés</a:t>
            </a:r>
            <a:endParaRPr lang="en-GB" dirty="0"/>
          </a:p>
        </p:txBody>
      </p:sp>
      <p:sp>
        <p:nvSpPr>
          <p:cNvPr id="2346" name="Google Shape;2346;p62"/>
          <p:cNvSpPr txBox="1">
            <a:spLocks noGrp="1"/>
          </p:cNvSpPr>
          <p:nvPr>
            <p:ph type="subTitle" idx="3"/>
          </p:nvPr>
        </p:nvSpPr>
        <p:spPr>
          <a:xfrm>
            <a:off x="2713043" y="2089607"/>
            <a:ext cx="5270685" cy="338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Célunk</a:t>
            </a:r>
            <a:r>
              <a:rPr lang="en-GB" dirty="0"/>
              <a:t> </a:t>
            </a:r>
            <a:r>
              <a:rPr lang="en-GB" dirty="0" err="1"/>
              <a:t>megbecsülni</a:t>
            </a:r>
            <a:r>
              <a:rPr lang="en-GB" dirty="0"/>
              <a:t> </a:t>
            </a:r>
            <a:r>
              <a:rPr lang="en-GB" dirty="0" err="1"/>
              <a:t>az</a:t>
            </a:r>
            <a:r>
              <a:rPr lang="en-GB" dirty="0"/>
              <a:t> </a:t>
            </a:r>
            <a:r>
              <a:rPr lang="en-GB" dirty="0" err="1"/>
              <a:t>indikátorok</a:t>
            </a:r>
            <a:r>
              <a:rPr lang="en-GB" dirty="0"/>
              <a:t> </a:t>
            </a:r>
            <a:r>
              <a:rPr lang="en-GB" dirty="0" err="1"/>
              <a:t>alapján</a:t>
            </a:r>
            <a:r>
              <a:rPr lang="en-GB" dirty="0"/>
              <a:t>, </a:t>
            </a:r>
            <a:r>
              <a:rPr lang="en-GB" dirty="0" err="1"/>
              <a:t>hogy</a:t>
            </a:r>
            <a:r>
              <a:rPr lang="en-GB" dirty="0"/>
              <a:t> </a:t>
            </a:r>
            <a:r>
              <a:rPr lang="en-GB" dirty="0" err="1"/>
              <a:t>lesz</a:t>
            </a:r>
            <a:r>
              <a:rPr lang="hu-HU" dirty="0"/>
              <a:t>-</a:t>
            </a:r>
            <a:r>
              <a:rPr lang="en-GB" dirty="0"/>
              <a:t>e </a:t>
            </a:r>
            <a:r>
              <a:rPr lang="en-GB" dirty="0" err="1"/>
              <a:t>változás</a:t>
            </a:r>
            <a:r>
              <a:rPr lang="en-GB" dirty="0"/>
              <a:t> </a:t>
            </a:r>
          </a:p>
        </p:txBody>
      </p:sp>
      <p:sp>
        <p:nvSpPr>
          <p:cNvPr id="2348" name="Google Shape;2348;p62"/>
          <p:cNvSpPr txBox="1">
            <a:spLocks noGrp="1"/>
          </p:cNvSpPr>
          <p:nvPr>
            <p:ph type="subTitle" idx="5"/>
          </p:nvPr>
        </p:nvSpPr>
        <p:spPr>
          <a:xfrm>
            <a:off x="2713043" y="1433438"/>
            <a:ext cx="4601124" cy="773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</a:t>
            </a:r>
            <a:r>
              <a:rPr lang="en-GB" dirty="0" err="1"/>
              <a:t>ecslés</a:t>
            </a:r>
            <a:r>
              <a:rPr lang="en-GB" dirty="0"/>
              <a:t> </a:t>
            </a:r>
            <a:r>
              <a:rPr lang="en-GB" dirty="0" err="1"/>
              <a:t>végrehajtása</a:t>
            </a:r>
            <a:r>
              <a:rPr lang="en-GB" dirty="0"/>
              <a:t> - </a:t>
            </a:r>
            <a:r>
              <a:rPr lang="en-GB" dirty="0" err="1"/>
              <a:t>automatizált</a:t>
            </a:r>
            <a:r>
              <a:rPr lang="en-GB" dirty="0"/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2349" name="Google Shape;2349;p62"/>
          <p:cNvSpPr txBox="1">
            <a:spLocks noGrp="1"/>
          </p:cNvSpPr>
          <p:nvPr>
            <p:ph type="subTitle" idx="6"/>
          </p:nvPr>
        </p:nvSpPr>
        <p:spPr>
          <a:xfrm>
            <a:off x="2713043" y="2863481"/>
            <a:ext cx="4173824" cy="338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Becslés</a:t>
            </a:r>
            <a:r>
              <a:rPr lang="en-GB" dirty="0"/>
              <a:t> </a:t>
            </a:r>
            <a:r>
              <a:rPr lang="en-GB" dirty="0" err="1"/>
              <a:t>és</a:t>
            </a:r>
            <a:r>
              <a:rPr lang="en-GB" dirty="0"/>
              <a:t> </a:t>
            </a:r>
            <a:r>
              <a:rPr lang="en-GB" dirty="0" err="1"/>
              <a:t>tényleges</a:t>
            </a:r>
            <a:r>
              <a:rPr lang="en-GB" dirty="0"/>
              <a:t> </a:t>
            </a:r>
            <a:r>
              <a:rPr lang="en-GB" dirty="0" err="1"/>
              <a:t>eredmények</a:t>
            </a:r>
            <a:r>
              <a:rPr lang="en-GB" dirty="0"/>
              <a:t> </a:t>
            </a:r>
            <a:r>
              <a:rPr lang="en-GB" dirty="0" err="1"/>
              <a:t>összehasonlítása</a:t>
            </a:r>
            <a:r>
              <a:rPr lang="en-GB" dirty="0"/>
              <a:t> </a:t>
            </a:r>
          </a:p>
        </p:txBody>
      </p:sp>
      <p:sp>
        <p:nvSpPr>
          <p:cNvPr id="2391" name="Google Shape;2391;p62"/>
          <p:cNvSpPr/>
          <p:nvPr/>
        </p:nvSpPr>
        <p:spPr>
          <a:xfrm flipH="1">
            <a:off x="1361511" y="2745154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62"/>
          <p:cNvSpPr/>
          <p:nvPr/>
        </p:nvSpPr>
        <p:spPr>
          <a:xfrm flipH="1">
            <a:off x="1361511" y="2089607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2349;p62">
            <a:extLst>
              <a:ext uri="{FF2B5EF4-FFF2-40B4-BE49-F238E27FC236}">
                <a16:creationId xmlns:a16="http://schemas.microsoft.com/office/drawing/2014/main" id="{ACBF8069-4969-4781-B66B-63566F04AA52}"/>
              </a:ext>
            </a:extLst>
          </p:cNvPr>
          <p:cNvSpPr txBox="1">
            <a:spLocks/>
          </p:cNvSpPr>
          <p:nvPr/>
        </p:nvSpPr>
        <p:spPr>
          <a:xfrm>
            <a:off x="2713043" y="3532749"/>
            <a:ext cx="49326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2200" b="0" i="0" u="none" strike="noStrike" cap="none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/>
            <a:r>
              <a:rPr lang="hu-HU" dirty="0"/>
              <a:t>Célszerű összehasonlítható indikátorokat választani, kevés null adattal </a:t>
            </a:r>
          </a:p>
        </p:txBody>
      </p:sp>
      <p:sp>
        <p:nvSpPr>
          <p:cNvPr id="62" name="Google Shape;2391;p62">
            <a:extLst>
              <a:ext uri="{FF2B5EF4-FFF2-40B4-BE49-F238E27FC236}">
                <a16:creationId xmlns:a16="http://schemas.microsoft.com/office/drawing/2014/main" id="{D9675C58-F45D-4E10-96E6-D8708C9A4F6E}"/>
              </a:ext>
            </a:extLst>
          </p:cNvPr>
          <p:cNvSpPr/>
          <p:nvPr/>
        </p:nvSpPr>
        <p:spPr>
          <a:xfrm flipH="1">
            <a:off x="1373228" y="3495580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" grpId="0" build="p"/>
      <p:bldP spid="2346" grpId="0" build="p"/>
      <p:bldP spid="2348" grpId="0" build="p"/>
      <p:bldP spid="2349" grpId="0" build="p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5" name="Google Shape;2025;p58"/>
          <p:cNvPicPr preferRelativeResize="0"/>
          <p:nvPr/>
        </p:nvPicPr>
        <p:blipFill rotWithShape="1">
          <a:blip r:embed="rId3">
            <a:alphaModFix/>
          </a:blip>
          <a:srcRect r="50196"/>
          <a:stretch/>
        </p:blipFill>
        <p:spPr>
          <a:xfrm>
            <a:off x="0" y="0"/>
            <a:ext cx="455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6" name="Google Shape;2026;p58"/>
          <p:cNvSpPr/>
          <p:nvPr/>
        </p:nvSpPr>
        <p:spPr>
          <a:xfrm rot="-6326480">
            <a:off x="-469942" y="541343"/>
            <a:ext cx="8970088" cy="3697264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58"/>
          <p:cNvSpPr txBox="1">
            <a:spLocks noGrp="1"/>
          </p:cNvSpPr>
          <p:nvPr>
            <p:ph type="title"/>
          </p:nvPr>
        </p:nvSpPr>
        <p:spPr>
          <a:xfrm>
            <a:off x="-365469" y="2256011"/>
            <a:ext cx="7767600" cy="1998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cap="all" dirty="0" err="1"/>
              <a:t>Vizsgálat</a:t>
            </a:r>
            <a:br>
              <a:rPr lang="en-US" dirty="0"/>
            </a:br>
            <a:endParaRPr lang="en-US" dirty="0"/>
          </a:p>
        </p:txBody>
      </p:sp>
      <p:sp>
        <p:nvSpPr>
          <p:cNvPr id="8" name="Google Shape;551;p44">
            <a:extLst>
              <a:ext uri="{FF2B5EF4-FFF2-40B4-BE49-F238E27FC236}">
                <a16:creationId xmlns:a16="http://schemas.microsoft.com/office/drawing/2014/main" id="{1AC432E0-8257-40E9-B48F-D3C69FC4FEB5}"/>
              </a:ext>
            </a:extLst>
          </p:cNvPr>
          <p:cNvSpPr txBox="1">
            <a:spLocks/>
          </p:cNvSpPr>
          <p:nvPr/>
        </p:nvSpPr>
        <p:spPr>
          <a:xfrm flipH="1">
            <a:off x="1883031" y="679139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255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7000" b="0" i="0" u="none" strike="noStrike" cap="none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hu-HU" dirty="0"/>
              <a:t>09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 txBox="1">
            <a:spLocks noGrp="1"/>
          </p:cNvSpPr>
          <p:nvPr>
            <p:ph type="title" idx="2"/>
          </p:nvPr>
        </p:nvSpPr>
        <p:spPr>
          <a:xfrm flipH="1">
            <a:off x="941852" y="3111739"/>
            <a:ext cx="1635300" cy="988500"/>
          </a:xfrm>
          <a:prstGeom prst="rect">
            <a:avLst/>
          </a:prstGeom>
        </p:spPr>
        <p:txBody>
          <a:bodyPr spcFirstLastPara="1" wrap="square" lIns="91425" tIns="91425" rIns="11255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552" name="Google Shape;552;p44"/>
          <p:cNvSpPr txBox="1">
            <a:spLocks noGrp="1"/>
          </p:cNvSpPr>
          <p:nvPr>
            <p:ph type="title"/>
          </p:nvPr>
        </p:nvSpPr>
        <p:spPr>
          <a:xfrm flipH="1">
            <a:off x="292281" y="1598511"/>
            <a:ext cx="4534169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cap="all" dirty="0" err="1">
                <a:solidFill>
                  <a:schemeClr val="dk1"/>
                </a:solidFill>
              </a:rPr>
              <a:t>Kulcsszavak</a:t>
            </a:r>
            <a:endParaRPr lang="en-GB" b="1" cap="all" dirty="0">
              <a:solidFill>
                <a:schemeClr val="dk1"/>
              </a:solidFill>
            </a:endParaRPr>
          </a:p>
        </p:txBody>
      </p:sp>
      <p:grpSp>
        <p:nvGrpSpPr>
          <p:cNvPr id="553" name="Google Shape;553;p44"/>
          <p:cNvGrpSpPr/>
          <p:nvPr/>
        </p:nvGrpSpPr>
        <p:grpSpPr>
          <a:xfrm>
            <a:off x="5345447" y="1430305"/>
            <a:ext cx="3093441" cy="2952953"/>
            <a:chOff x="1410350" y="458825"/>
            <a:chExt cx="4602650" cy="4394275"/>
          </a:xfrm>
        </p:grpSpPr>
        <p:sp>
          <p:nvSpPr>
            <p:cNvPr id="554" name="Google Shape;554;p44"/>
            <p:cNvSpPr/>
            <p:nvPr/>
          </p:nvSpPr>
          <p:spPr>
            <a:xfrm>
              <a:off x="1758925" y="3935750"/>
              <a:ext cx="1210050" cy="698875"/>
            </a:xfrm>
            <a:custGeom>
              <a:avLst/>
              <a:gdLst/>
              <a:ahLst/>
              <a:cxnLst/>
              <a:rect l="l" t="t" r="r" b="b"/>
              <a:pathLst>
                <a:path w="48402" h="27955" extrusionOk="0">
                  <a:moveTo>
                    <a:pt x="24185" y="1"/>
                  </a:moveTo>
                  <a:cubicBezTo>
                    <a:pt x="10842" y="1"/>
                    <a:pt x="1" y="6272"/>
                    <a:pt x="1" y="13978"/>
                  </a:cubicBezTo>
                  <a:cubicBezTo>
                    <a:pt x="1" y="21716"/>
                    <a:pt x="10842" y="27954"/>
                    <a:pt x="24185" y="27954"/>
                  </a:cubicBezTo>
                  <a:cubicBezTo>
                    <a:pt x="37561" y="27954"/>
                    <a:pt x="48402" y="21716"/>
                    <a:pt x="48402" y="13978"/>
                  </a:cubicBezTo>
                  <a:cubicBezTo>
                    <a:pt x="48402" y="6272"/>
                    <a:pt x="37561" y="1"/>
                    <a:pt x="24185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4"/>
            <p:cNvSpPr/>
            <p:nvPr/>
          </p:nvSpPr>
          <p:spPr>
            <a:xfrm>
              <a:off x="1522225" y="3195650"/>
              <a:ext cx="531950" cy="799350"/>
            </a:xfrm>
            <a:custGeom>
              <a:avLst/>
              <a:gdLst/>
              <a:ahLst/>
              <a:cxnLst/>
              <a:rect l="l" t="t" r="r" b="b"/>
              <a:pathLst>
                <a:path w="21278" h="31974" extrusionOk="0">
                  <a:moveTo>
                    <a:pt x="6424" y="0"/>
                  </a:moveTo>
                  <a:cubicBezTo>
                    <a:pt x="2958" y="0"/>
                    <a:pt x="1" y="2810"/>
                    <a:pt x="2797" y="6522"/>
                  </a:cubicBezTo>
                  <a:cubicBezTo>
                    <a:pt x="6366" y="11258"/>
                    <a:pt x="16374" y="17830"/>
                    <a:pt x="15973" y="29872"/>
                  </a:cubicBezTo>
                  <a:lnTo>
                    <a:pt x="20677" y="31973"/>
                  </a:lnTo>
                  <a:cubicBezTo>
                    <a:pt x="20677" y="31973"/>
                    <a:pt x="21277" y="23267"/>
                    <a:pt x="20043" y="16462"/>
                  </a:cubicBezTo>
                  <a:cubicBezTo>
                    <a:pt x="18775" y="9691"/>
                    <a:pt x="13605" y="2852"/>
                    <a:pt x="9302" y="684"/>
                  </a:cubicBezTo>
                  <a:cubicBezTo>
                    <a:pt x="8377" y="215"/>
                    <a:pt x="7381" y="0"/>
                    <a:pt x="642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1522225" y="3195650"/>
              <a:ext cx="531950" cy="799350"/>
            </a:xfrm>
            <a:custGeom>
              <a:avLst/>
              <a:gdLst/>
              <a:ahLst/>
              <a:cxnLst/>
              <a:rect l="l" t="t" r="r" b="b"/>
              <a:pathLst>
                <a:path w="21278" h="31974" extrusionOk="0">
                  <a:moveTo>
                    <a:pt x="6424" y="0"/>
                  </a:moveTo>
                  <a:cubicBezTo>
                    <a:pt x="2958" y="0"/>
                    <a:pt x="1" y="2810"/>
                    <a:pt x="2797" y="6522"/>
                  </a:cubicBezTo>
                  <a:cubicBezTo>
                    <a:pt x="6366" y="11258"/>
                    <a:pt x="16374" y="17830"/>
                    <a:pt x="15973" y="29872"/>
                  </a:cubicBezTo>
                  <a:lnTo>
                    <a:pt x="20677" y="31973"/>
                  </a:lnTo>
                  <a:cubicBezTo>
                    <a:pt x="20677" y="31973"/>
                    <a:pt x="21277" y="23267"/>
                    <a:pt x="20043" y="16462"/>
                  </a:cubicBezTo>
                  <a:cubicBezTo>
                    <a:pt x="18775" y="9691"/>
                    <a:pt x="13605" y="2852"/>
                    <a:pt x="9302" y="684"/>
                  </a:cubicBezTo>
                  <a:cubicBezTo>
                    <a:pt x="8377" y="215"/>
                    <a:pt x="7381" y="0"/>
                    <a:pt x="6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4"/>
            <p:cNvSpPr/>
            <p:nvPr/>
          </p:nvSpPr>
          <p:spPr>
            <a:xfrm>
              <a:off x="1704725" y="3274425"/>
              <a:ext cx="308575" cy="560450"/>
            </a:xfrm>
            <a:custGeom>
              <a:avLst/>
              <a:gdLst/>
              <a:ahLst/>
              <a:cxnLst/>
              <a:rect l="l" t="t" r="r" b="b"/>
              <a:pathLst>
                <a:path w="12343" h="22418" extrusionOk="0">
                  <a:moveTo>
                    <a:pt x="253" y="0"/>
                  </a:moveTo>
                  <a:cubicBezTo>
                    <a:pt x="181" y="0"/>
                    <a:pt x="110" y="37"/>
                    <a:pt x="67" y="102"/>
                  </a:cubicBezTo>
                  <a:cubicBezTo>
                    <a:pt x="0" y="202"/>
                    <a:pt x="34" y="335"/>
                    <a:pt x="134" y="402"/>
                  </a:cubicBezTo>
                  <a:cubicBezTo>
                    <a:pt x="7172" y="5506"/>
                    <a:pt x="11509" y="13545"/>
                    <a:pt x="11876" y="22218"/>
                  </a:cubicBezTo>
                  <a:cubicBezTo>
                    <a:pt x="11876" y="22351"/>
                    <a:pt x="11976" y="22418"/>
                    <a:pt x="12109" y="22418"/>
                  </a:cubicBezTo>
                  <a:cubicBezTo>
                    <a:pt x="12242" y="22418"/>
                    <a:pt x="12343" y="22318"/>
                    <a:pt x="12309" y="22184"/>
                  </a:cubicBezTo>
                  <a:cubicBezTo>
                    <a:pt x="11942" y="13378"/>
                    <a:pt x="7539" y="5205"/>
                    <a:pt x="367" y="35"/>
                  </a:cubicBezTo>
                  <a:cubicBezTo>
                    <a:pt x="332" y="11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1410350" y="3567025"/>
              <a:ext cx="682175" cy="701325"/>
            </a:xfrm>
            <a:custGeom>
              <a:avLst/>
              <a:gdLst/>
              <a:ahLst/>
              <a:cxnLst/>
              <a:rect l="l" t="t" r="r" b="b"/>
              <a:pathLst>
                <a:path w="27287" h="28053" extrusionOk="0">
                  <a:moveTo>
                    <a:pt x="4462" y="1"/>
                  </a:moveTo>
                  <a:cubicBezTo>
                    <a:pt x="3571" y="1"/>
                    <a:pt x="2727" y="247"/>
                    <a:pt x="2035" y="873"/>
                  </a:cubicBezTo>
                  <a:cubicBezTo>
                    <a:pt x="0" y="2641"/>
                    <a:pt x="2736" y="6244"/>
                    <a:pt x="4870" y="7878"/>
                  </a:cubicBezTo>
                  <a:cubicBezTo>
                    <a:pt x="5971" y="8712"/>
                    <a:pt x="6271" y="9379"/>
                    <a:pt x="5471" y="10480"/>
                  </a:cubicBezTo>
                  <a:cubicBezTo>
                    <a:pt x="5004" y="11114"/>
                    <a:pt x="4770" y="11514"/>
                    <a:pt x="4303" y="12148"/>
                  </a:cubicBezTo>
                  <a:cubicBezTo>
                    <a:pt x="3870" y="12748"/>
                    <a:pt x="3670" y="13516"/>
                    <a:pt x="3736" y="14250"/>
                  </a:cubicBezTo>
                  <a:cubicBezTo>
                    <a:pt x="3903" y="15384"/>
                    <a:pt x="4837" y="16184"/>
                    <a:pt x="5871" y="16651"/>
                  </a:cubicBezTo>
                  <a:cubicBezTo>
                    <a:pt x="6905" y="17085"/>
                    <a:pt x="8006" y="17285"/>
                    <a:pt x="9007" y="17785"/>
                  </a:cubicBezTo>
                  <a:cubicBezTo>
                    <a:pt x="9841" y="18186"/>
                    <a:pt x="10474" y="18886"/>
                    <a:pt x="10741" y="19787"/>
                  </a:cubicBezTo>
                  <a:cubicBezTo>
                    <a:pt x="10975" y="20721"/>
                    <a:pt x="10808" y="21688"/>
                    <a:pt x="10741" y="22656"/>
                  </a:cubicBezTo>
                  <a:cubicBezTo>
                    <a:pt x="10608" y="24890"/>
                    <a:pt x="11709" y="26258"/>
                    <a:pt x="13243" y="27192"/>
                  </a:cubicBezTo>
                  <a:cubicBezTo>
                    <a:pt x="14207" y="27802"/>
                    <a:pt x="15264" y="28052"/>
                    <a:pt x="16345" y="28052"/>
                  </a:cubicBezTo>
                  <a:cubicBezTo>
                    <a:pt x="17097" y="28052"/>
                    <a:pt x="17861" y="27931"/>
                    <a:pt x="18614" y="27726"/>
                  </a:cubicBezTo>
                  <a:cubicBezTo>
                    <a:pt x="20815" y="27059"/>
                    <a:pt x="22817" y="25891"/>
                    <a:pt x="24451" y="24290"/>
                  </a:cubicBezTo>
                  <a:cubicBezTo>
                    <a:pt x="26152" y="22656"/>
                    <a:pt x="27286" y="20254"/>
                    <a:pt x="26819" y="17919"/>
                  </a:cubicBezTo>
                  <a:cubicBezTo>
                    <a:pt x="26453" y="16151"/>
                    <a:pt x="25185" y="14650"/>
                    <a:pt x="23717" y="13582"/>
                  </a:cubicBezTo>
                  <a:cubicBezTo>
                    <a:pt x="22850" y="12949"/>
                    <a:pt x="21849" y="12382"/>
                    <a:pt x="21349" y="11414"/>
                  </a:cubicBezTo>
                  <a:cubicBezTo>
                    <a:pt x="20715" y="10213"/>
                    <a:pt x="21082" y="8746"/>
                    <a:pt x="20882" y="7411"/>
                  </a:cubicBezTo>
                  <a:cubicBezTo>
                    <a:pt x="20648" y="5977"/>
                    <a:pt x="19748" y="4743"/>
                    <a:pt x="18480" y="4076"/>
                  </a:cubicBezTo>
                  <a:cubicBezTo>
                    <a:pt x="17012" y="3308"/>
                    <a:pt x="15311" y="3375"/>
                    <a:pt x="13710" y="3275"/>
                  </a:cubicBezTo>
                  <a:cubicBezTo>
                    <a:pt x="12242" y="3242"/>
                    <a:pt x="10808" y="2741"/>
                    <a:pt x="9607" y="1941"/>
                  </a:cubicBezTo>
                  <a:cubicBezTo>
                    <a:pt x="8287" y="1023"/>
                    <a:pt x="6277" y="1"/>
                    <a:pt x="44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4"/>
            <p:cNvSpPr/>
            <p:nvPr/>
          </p:nvSpPr>
          <p:spPr>
            <a:xfrm>
              <a:off x="1524875" y="3615475"/>
              <a:ext cx="405875" cy="535475"/>
            </a:xfrm>
            <a:custGeom>
              <a:avLst/>
              <a:gdLst/>
              <a:ahLst/>
              <a:cxnLst/>
              <a:rect l="l" t="t" r="r" b="b"/>
              <a:pathLst>
                <a:path w="16235" h="21419" extrusionOk="0">
                  <a:moveTo>
                    <a:pt x="394" y="1"/>
                  </a:moveTo>
                  <a:cubicBezTo>
                    <a:pt x="156" y="1"/>
                    <a:pt x="0" y="361"/>
                    <a:pt x="256" y="503"/>
                  </a:cubicBezTo>
                  <a:cubicBezTo>
                    <a:pt x="356" y="536"/>
                    <a:pt x="8095" y="4940"/>
                    <a:pt x="12698" y="12845"/>
                  </a:cubicBezTo>
                  <a:cubicBezTo>
                    <a:pt x="10497" y="11719"/>
                    <a:pt x="8070" y="11157"/>
                    <a:pt x="5615" y="11157"/>
                  </a:cubicBezTo>
                  <a:cubicBezTo>
                    <a:pt x="4797" y="11157"/>
                    <a:pt x="3975" y="11219"/>
                    <a:pt x="3158" y="11344"/>
                  </a:cubicBezTo>
                  <a:cubicBezTo>
                    <a:pt x="2821" y="11375"/>
                    <a:pt x="2906" y="11856"/>
                    <a:pt x="3181" y="11856"/>
                  </a:cubicBezTo>
                  <a:cubicBezTo>
                    <a:pt x="3206" y="11856"/>
                    <a:pt x="3231" y="11853"/>
                    <a:pt x="3258" y="11845"/>
                  </a:cubicBezTo>
                  <a:cubicBezTo>
                    <a:pt x="4029" y="11724"/>
                    <a:pt x="4803" y="11664"/>
                    <a:pt x="5574" y="11664"/>
                  </a:cubicBezTo>
                  <a:cubicBezTo>
                    <a:pt x="8208" y="11664"/>
                    <a:pt x="10810" y="12356"/>
                    <a:pt x="13132" y="13646"/>
                  </a:cubicBezTo>
                  <a:cubicBezTo>
                    <a:pt x="14433" y="16014"/>
                    <a:pt x="15300" y="18583"/>
                    <a:pt x="15734" y="21218"/>
                  </a:cubicBezTo>
                  <a:cubicBezTo>
                    <a:pt x="15734" y="21318"/>
                    <a:pt x="15834" y="21418"/>
                    <a:pt x="15934" y="21418"/>
                  </a:cubicBezTo>
                  <a:lnTo>
                    <a:pt x="16034" y="21418"/>
                  </a:lnTo>
                  <a:cubicBezTo>
                    <a:pt x="16167" y="21418"/>
                    <a:pt x="16234" y="21285"/>
                    <a:pt x="16234" y="21151"/>
                  </a:cubicBezTo>
                  <a:cubicBezTo>
                    <a:pt x="15767" y="18449"/>
                    <a:pt x="14900" y="15847"/>
                    <a:pt x="13599" y="13446"/>
                  </a:cubicBezTo>
                  <a:cubicBezTo>
                    <a:pt x="13566" y="13379"/>
                    <a:pt x="13566" y="13346"/>
                    <a:pt x="13532" y="13312"/>
                  </a:cubicBezTo>
                  <a:cubicBezTo>
                    <a:pt x="13032" y="12412"/>
                    <a:pt x="12465" y="11511"/>
                    <a:pt x="11898" y="10644"/>
                  </a:cubicBezTo>
                  <a:cubicBezTo>
                    <a:pt x="11931" y="10243"/>
                    <a:pt x="12131" y="7308"/>
                    <a:pt x="13032" y="5040"/>
                  </a:cubicBezTo>
                  <a:cubicBezTo>
                    <a:pt x="13095" y="4851"/>
                    <a:pt x="12946" y="4715"/>
                    <a:pt x="12794" y="4715"/>
                  </a:cubicBezTo>
                  <a:cubicBezTo>
                    <a:pt x="12705" y="4715"/>
                    <a:pt x="12614" y="4762"/>
                    <a:pt x="12565" y="4873"/>
                  </a:cubicBezTo>
                  <a:cubicBezTo>
                    <a:pt x="11964" y="6541"/>
                    <a:pt x="11598" y="8242"/>
                    <a:pt x="11431" y="10010"/>
                  </a:cubicBezTo>
                  <a:cubicBezTo>
                    <a:pt x="8462" y="6007"/>
                    <a:pt x="4759" y="2638"/>
                    <a:pt x="523" y="36"/>
                  </a:cubicBezTo>
                  <a:cubicBezTo>
                    <a:pt x="479" y="11"/>
                    <a:pt x="435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1974075" y="2335450"/>
              <a:ext cx="836375" cy="2011275"/>
            </a:xfrm>
            <a:custGeom>
              <a:avLst/>
              <a:gdLst/>
              <a:ahLst/>
              <a:cxnLst/>
              <a:rect l="l" t="t" r="r" b="b"/>
              <a:pathLst>
                <a:path w="33455" h="80451" extrusionOk="0">
                  <a:moveTo>
                    <a:pt x="7473" y="0"/>
                  </a:moveTo>
                  <a:cubicBezTo>
                    <a:pt x="4671" y="5905"/>
                    <a:pt x="4170" y="9440"/>
                    <a:pt x="4037" y="14444"/>
                  </a:cubicBezTo>
                  <a:cubicBezTo>
                    <a:pt x="3837" y="24818"/>
                    <a:pt x="2869" y="37060"/>
                    <a:pt x="2869" y="37060"/>
                  </a:cubicBezTo>
                  <a:cubicBezTo>
                    <a:pt x="2736" y="38228"/>
                    <a:pt x="1702" y="40596"/>
                    <a:pt x="935" y="45766"/>
                  </a:cubicBezTo>
                  <a:cubicBezTo>
                    <a:pt x="34" y="51804"/>
                    <a:pt x="601" y="67716"/>
                    <a:pt x="601" y="67716"/>
                  </a:cubicBezTo>
                  <a:lnTo>
                    <a:pt x="568" y="68449"/>
                  </a:lnTo>
                  <a:cubicBezTo>
                    <a:pt x="534" y="69283"/>
                    <a:pt x="1" y="76122"/>
                    <a:pt x="334" y="78356"/>
                  </a:cubicBezTo>
                  <a:cubicBezTo>
                    <a:pt x="556" y="79687"/>
                    <a:pt x="1415" y="80451"/>
                    <a:pt x="2281" y="80451"/>
                  </a:cubicBezTo>
                  <a:cubicBezTo>
                    <a:pt x="3109" y="80451"/>
                    <a:pt x="3944" y="79754"/>
                    <a:pt x="4237" y="78190"/>
                  </a:cubicBezTo>
                  <a:cubicBezTo>
                    <a:pt x="4537" y="76655"/>
                    <a:pt x="4904" y="69350"/>
                    <a:pt x="4938" y="68650"/>
                  </a:cubicBezTo>
                  <a:lnTo>
                    <a:pt x="5004" y="68116"/>
                  </a:lnTo>
                  <a:cubicBezTo>
                    <a:pt x="5204" y="66615"/>
                    <a:pt x="5538" y="65581"/>
                    <a:pt x="6172" y="63312"/>
                  </a:cubicBezTo>
                  <a:cubicBezTo>
                    <a:pt x="7906" y="57208"/>
                    <a:pt x="10675" y="43765"/>
                    <a:pt x="11509" y="39162"/>
                  </a:cubicBezTo>
                  <a:cubicBezTo>
                    <a:pt x="12176" y="35392"/>
                    <a:pt x="14211" y="27987"/>
                    <a:pt x="15312" y="24051"/>
                  </a:cubicBezTo>
                  <a:lnTo>
                    <a:pt x="17914" y="39962"/>
                  </a:lnTo>
                  <a:cubicBezTo>
                    <a:pt x="17914" y="39962"/>
                    <a:pt x="17713" y="43131"/>
                    <a:pt x="17713" y="45433"/>
                  </a:cubicBezTo>
                  <a:cubicBezTo>
                    <a:pt x="17713" y="50236"/>
                    <a:pt x="21149" y="63879"/>
                    <a:pt x="21283" y="65547"/>
                  </a:cubicBezTo>
                  <a:cubicBezTo>
                    <a:pt x="21082" y="66348"/>
                    <a:pt x="20615" y="66882"/>
                    <a:pt x="20615" y="68283"/>
                  </a:cubicBezTo>
                  <a:cubicBezTo>
                    <a:pt x="20615" y="69083"/>
                    <a:pt x="21316" y="70117"/>
                    <a:pt x="23084" y="72586"/>
                  </a:cubicBezTo>
                  <a:cubicBezTo>
                    <a:pt x="23618" y="73286"/>
                    <a:pt x="23951" y="75788"/>
                    <a:pt x="24452" y="76488"/>
                  </a:cubicBezTo>
                  <a:cubicBezTo>
                    <a:pt x="25219" y="77589"/>
                    <a:pt x="27921" y="78290"/>
                    <a:pt x="29689" y="78523"/>
                  </a:cubicBezTo>
                  <a:cubicBezTo>
                    <a:pt x="29903" y="78553"/>
                    <a:pt x="30127" y="78568"/>
                    <a:pt x="30352" y="78568"/>
                  </a:cubicBezTo>
                  <a:cubicBezTo>
                    <a:pt x="31876" y="78568"/>
                    <a:pt x="33454" y="77898"/>
                    <a:pt x="32524" y="76822"/>
                  </a:cubicBezTo>
                  <a:cubicBezTo>
                    <a:pt x="32190" y="76355"/>
                    <a:pt x="29722" y="74153"/>
                    <a:pt x="29355" y="73720"/>
                  </a:cubicBezTo>
                  <a:cubicBezTo>
                    <a:pt x="28221" y="72352"/>
                    <a:pt x="27320" y="70818"/>
                    <a:pt x="26686" y="69183"/>
                  </a:cubicBezTo>
                  <a:cubicBezTo>
                    <a:pt x="26186" y="67882"/>
                    <a:pt x="26019" y="67315"/>
                    <a:pt x="26019" y="66548"/>
                  </a:cubicBezTo>
                  <a:lnTo>
                    <a:pt x="26053" y="65814"/>
                  </a:lnTo>
                  <a:cubicBezTo>
                    <a:pt x="26053" y="65814"/>
                    <a:pt x="26553" y="53872"/>
                    <a:pt x="26453" y="40196"/>
                  </a:cubicBezTo>
                  <a:cubicBezTo>
                    <a:pt x="26353" y="24585"/>
                    <a:pt x="24952" y="6739"/>
                    <a:pt x="24618" y="4103"/>
                  </a:cubicBezTo>
                  <a:lnTo>
                    <a:pt x="7473" y="0"/>
                  </a:ln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1978250" y="2292075"/>
              <a:ext cx="671350" cy="1469500"/>
            </a:xfrm>
            <a:custGeom>
              <a:avLst/>
              <a:gdLst/>
              <a:ahLst/>
              <a:cxnLst/>
              <a:rect l="l" t="t" r="r" b="b"/>
              <a:pathLst>
                <a:path w="26854" h="58780" extrusionOk="0">
                  <a:moveTo>
                    <a:pt x="6372" y="1"/>
                  </a:moveTo>
                  <a:lnTo>
                    <a:pt x="6272" y="1102"/>
                  </a:lnTo>
                  <a:cubicBezTo>
                    <a:pt x="5404" y="3136"/>
                    <a:pt x="3370" y="5805"/>
                    <a:pt x="2369" y="11042"/>
                  </a:cubicBezTo>
                  <a:cubicBezTo>
                    <a:pt x="1869" y="13644"/>
                    <a:pt x="2069" y="16179"/>
                    <a:pt x="2035" y="19748"/>
                  </a:cubicBezTo>
                  <a:cubicBezTo>
                    <a:pt x="2002" y="24952"/>
                    <a:pt x="2669" y="35560"/>
                    <a:pt x="2469" y="37961"/>
                  </a:cubicBezTo>
                  <a:cubicBezTo>
                    <a:pt x="2269" y="40363"/>
                    <a:pt x="1035" y="43198"/>
                    <a:pt x="534" y="46834"/>
                  </a:cubicBezTo>
                  <a:cubicBezTo>
                    <a:pt x="1" y="50504"/>
                    <a:pt x="67" y="57175"/>
                    <a:pt x="67" y="57175"/>
                  </a:cubicBezTo>
                  <a:cubicBezTo>
                    <a:pt x="67" y="57175"/>
                    <a:pt x="1068" y="58376"/>
                    <a:pt x="3570" y="58743"/>
                  </a:cubicBezTo>
                  <a:cubicBezTo>
                    <a:pt x="3808" y="58768"/>
                    <a:pt x="4047" y="58780"/>
                    <a:pt x="4285" y="58780"/>
                  </a:cubicBezTo>
                  <a:cubicBezTo>
                    <a:pt x="5643" y="58780"/>
                    <a:pt x="6976" y="58380"/>
                    <a:pt x="8140" y="57642"/>
                  </a:cubicBezTo>
                  <a:cubicBezTo>
                    <a:pt x="8140" y="57642"/>
                    <a:pt x="11442" y="44633"/>
                    <a:pt x="11809" y="42831"/>
                  </a:cubicBezTo>
                  <a:cubicBezTo>
                    <a:pt x="12209" y="40997"/>
                    <a:pt x="15111" y="26553"/>
                    <a:pt x="15111" y="26553"/>
                  </a:cubicBezTo>
                  <a:lnTo>
                    <a:pt x="17280" y="41831"/>
                  </a:lnTo>
                  <a:cubicBezTo>
                    <a:pt x="17079" y="43832"/>
                    <a:pt x="17046" y="45800"/>
                    <a:pt x="17179" y="47768"/>
                  </a:cubicBezTo>
                  <a:cubicBezTo>
                    <a:pt x="17380" y="51438"/>
                    <a:pt x="18914" y="56641"/>
                    <a:pt x="18914" y="56641"/>
                  </a:cubicBezTo>
                  <a:cubicBezTo>
                    <a:pt x="18914" y="56641"/>
                    <a:pt x="19719" y="57417"/>
                    <a:pt x="22006" y="57417"/>
                  </a:cubicBezTo>
                  <a:cubicBezTo>
                    <a:pt x="22138" y="57417"/>
                    <a:pt x="22275" y="57414"/>
                    <a:pt x="22417" y="57409"/>
                  </a:cubicBezTo>
                  <a:cubicBezTo>
                    <a:pt x="25018" y="57342"/>
                    <a:pt x="26186" y="56508"/>
                    <a:pt x="26186" y="56508"/>
                  </a:cubicBezTo>
                  <a:cubicBezTo>
                    <a:pt x="26186" y="56508"/>
                    <a:pt x="26620" y="42998"/>
                    <a:pt x="26753" y="30323"/>
                  </a:cubicBezTo>
                  <a:cubicBezTo>
                    <a:pt x="26853" y="20983"/>
                    <a:pt x="26019" y="7840"/>
                    <a:pt x="23984" y="1635"/>
                  </a:cubicBezTo>
                  <a:lnTo>
                    <a:pt x="24018" y="334"/>
                  </a:lnTo>
                  <a:lnTo>
                    <a:pt x="24018" y="334"/>
                  </a:lnTo>
                  <a:cubicBezTo>
                    <a:pt x="21847" y="1734"/>
                    <a:pt x="18833" y="2290"/>
                    <a:pt x="15867" y="2290"/>
                  </a:cubicBezTo>
                  <a:cubicBezTo>
                    <a:pt x="11906" y="2290"/>
                    <a:pt x="8031" y="1298"/>
                    <a:pt x="63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4"/>
            <p:cNvSpPr/>
            <p:nvPr/>
          </p:nvSpPr>
          <p:spPr>
            <a:xfrm>
              <a:off x="1939900" y="4028325"/>
              <a:ext cx="185150" cy="429850"/>
            </a:xfrm>
            <a:custGeom>
              <a:avLst/>
              <a:gdLst/>
              <a:ahLst/>
              <a:cxnLst/>
              <a:rect l="l" t="t" r="r" b="b"/>
              <a:pathLst>
                <a:path w="7406" h="17194" extrusionOk="0">
                  <a:moveTo>
                    <a:pt x="1968" y="1"/>
                  </a:moveTo>
                  <a:cubicBezTo>
                    <a:pt x="1168" y="1"/>
                    <a:pt x="1668" y="3136"/>
                    <a:pt x="1434" y="5138"/>
                  </a:cubicBezTo>
                  <a:cubicBezTo>
                    <a:pt x="1201" y="7272"/>
                    <a:pt x="467" y="8840"/>
                    <a:pt x="234" y="10608"/>
                  </a:cubicBezTo>
                  <a:cubicBezTo>
                    <a:pt x="0" y="12643"/>
                    <a:pt x="167" y="13477"/>
                    <a:pt x="867" y="15145"/>
                  </a:cubicBezTo>
                  <a:cubicBezTo>
                    <a:pt x="1238" y="16048"/>
                    <a:pt x="2720" y="17194"/>
                    <a:pt x="3948" y="17194"/>
                  </a:cubicBezTo>
                  <a:cubicBezTo>
                    <a:pt x="4487" y="17194"/>
                    <a:pt x="4978" y="16972"/>
                    <a:pt x="5304" y="16412"/>
                  </a:cubicBezTo>
                  <a:cubicBezTo>
                    <a:pt x="6405" y="14544"/>
                    <a:pt x="6672" y="12443"/>
                    <a:pt x="6571" y="10441"/>
                  </a:cubicBezTo>
                  <a:cubicBezTo>
                    <a:pt x="6471" y="8373"/>
                    <a:pt x="6338" y="6839"/>
                    <a:pt x="6338" y="5271"/>
                  </a:cubicBezTo>
                  <a:cubicBezTo>
                    <a:pt x="6338" y="3870"/>
                    <a:pt x="7405" y="601"/>
                    <a:pt x="6371" y="401"/>
                  </a:cubicBezTo>
                  <a:lnTo>
                    <a:pt x="6371" y="401"/>
                  </a:lnTo>
                  <a:lnTo>
                    <a:pt x="6305" y="935"/>
                  </a:lnTo>
                  <a:cubicBezTo>
                    <a:pt x="6110" y="1341"/>
                    <a:pt x="5008" y="1663"/>
                    <a:pt x="3955" y="1663"/>
                  </a:cubicBezTo>
                  <a:cubicBezTo>
                    <a:pt x="3020" y="1663"/>
                    <a:pt x="2123" y="1409"/>
                    <a:pt x="1935" y="734"/>
                  </a:cubicBezTo>
                  <a:lnTo>
                    <a:pt x="196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4"/>
            <p:cNvSpPr/>
            <p:nvPr/>
          </p:nvSpPr>
          <p:spPr>
            <a:xfrm>
              <a:off x="2477775" y="4085025"/>
              <a:ext cx="73400" cy="134300"/>
            </a:xfrm>
            <a:custGeom>
              <a:avLst/>
              <a:gdLst/>
              <a:ahLst/>
              <a:cxnLst/>
              <a:rect l="l" t="t" r="r" b="b"/>
              <a:pathLst>
                <a:path w="2936" h="5372" extrusionOk="0">
                  <a:moveTo>
                    <a:pt x="267" y="1"/>
                  </a:moveTo>
                  <a:cubicBezTo>
                    <a:pt x="0" y="1035"/>
                    <a:pt x="234" y="3770"/>
                    <a:pt x="234" y="3770"/>
                  </a:cubicBezTo>
                  <a:cubicBezTo>
                    <a:pt x="234" y="3770"/>
                    <a:pt x="668" y="4738"/>
                    <a:pt x="2202" y="5371"/>
                  </a:cubicBezTo>
                  <a:lnTo>
                    <a:pt x="2936" y="1535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2532825" y="4116725"/>
              <a:ext cx="107600" cy="103425"/>
            </a:xfrm>
            <a:custGeom>
              <a:avLst/>
              <a:gdLst/>
              <a:ahLst/>
              <a:cxnLst/>
              <a:rect l="l" t="t" r="r" b="b"/>
              <a:pathLst>
                <a:path w="4304" h="4137" extrusionOk="0">
                  <a:moveTo>
                    <a:pt x="4303" y="0"/>
                  </a:moveTo>
                  <a:lnTo>
                    <a:pt x="434" y="1902"/>
                  </a:lnTo>
                  <a:lnTo>
                    <a:pt x="0" y="4137"/>
                  </a:lnTo>
                  <a:lnTo>
                    <a:pt x="3436" y="3036"/>
                  </a:lnTo>
                  <a:lnTo>
                    <a:pt x="43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2479450" y="3973950"/>
              <a:ext cx="350900" cy="353150"/>
            </a:xfrm>
            <a:custGeom>
              <a:avLst/>
              <a:gdLst/>
              <a:ahLst/>
              <a:cxnLst/>
              <a:rect l="l" t="t" r="r" b="b"/>
              <a:pathLst>
                <a:path w="14036" h="14126" extrusionOk="0">
                  <a:moveTo>
                    <a:pt x="1028" y="1"/>
                  </a:moveTo>
                  <a:cubicBezTo>
                    <a:pt x="744" y="1"/>
                    <a:pt x="489" y="1013"/>
                    <a:pt x="234" y="1842"/>
                  </a:cubicBezTo>
                  <a:cubicBezTo>
                    <a:pt x="0" y="2676"/>
                    <a:pt x="0" y="3610"/>
                    <a:pt x="200" y="4444"/>
                  </a:cubicBezTo>
                  <a:cubicBezTo>
                    <a:pt x="467" y="5411"/>
                    <a:pt x="1801" y="6379"/>
                    <a:pt x="2369" y="7246"/>
                  </a:cubicBezTo>
                  <a:cubicBezTo>
                    <a:pt x="2936" y="8080"/>
                    <a:pt x="3136" y="10148"/>
                    <a:pt x="3803" y="11315"/>
                  </a:cubicBezTo>
                  <a:cubicBezTo>
                    <a:pt x="4503" y="12450"/>
                    <a:pt x="7039" y="13550"/>
                    <a:pt x="8706" y="13951"/>
                  </a:cubicBezTo>
                  <a:cubicBezTo>
                    <a:pt x="9265" y="14071"/>
                    <a:pt x="9788" y="14125"/>
                    <a:pt x="10268" y="14125"/>
                  </a:cubicBezTo>
                  <a:cubicBezTo>
                    <a:pt x="12713" y="14125"/>
                    <a:pt x="14035" y="12725"/>
                    <a:pt x="13143" y="11582"/>
                  </a:cubicBezTo>
                  <a:cubicBezTo>
                    <a:pt x="12342" y="10548"/>
                    <a:pt x="9874" y="9214"/>
                    <a:pt x="8640" y="6879"/>
                  </a:cubicBezTo>
                  <a:cubicBezTo>
                    <a:pt x="7272" y="4277"/>
                    <a:pt x="6305" y="508"/>
                    <a:pt x="5838" y="274"/>
                  </a:cubicBezTo>
                  <a:lnTo>
                    <a:pt x="5804" y="1008"/>
                  </a:lnTo>
                  <a:cubicBezTo>
                    <a:pt x="5462" y="1635"/>
                    <a:pt x="4852" y="1824"/>
                    <a:pt x="4162" y="1824"/>
                  </a:cubicBezTo>
                  <a:cubicBezTo>
                    <a:pt x="4044" y="1824"/>
                    <a:pt x="3924" y="1818"/>
                    <a:pt x="3803" y="1809"/>
                  </a:cubicBezTo>
                  <a:cubicBezTo>
                    <a:pt x="2102" y="1709"/>
                    <a:pt x="1301" y="1141"/>
                    <a:pt x="1068" y="674"/>
                  </a:cubicBezTo>
                  <a:lnTo>
                    <a:pt x="1068" y="7"/>
                  </a:lnTo>
                  <a:cubicBezTo>
                    <a:pt x="1054" y="3"/>
                    <a:pt x="1041" y="1"/>
                    <a:pt x="102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1985750" y="2318775"/>
              <a:ext cx="212675" cy="1192550"/>
            </a:xfrm>
            <a:custGeom>
              <a:avLst/>
              <a:gdLst/>
              <a:ahLst/>
              <a:cxnLst/>
              <a:rect l="l" t="t" r="r" b="b"/>
              <a:pathLst>
                <a:path w="8507" h="47702" extrusionOk="0">
                  <a:moveTo>
                    <a:pt x="8107" y="0"/>
                  </a:moveTo>
                  <a:cubicBezTo>
                    <a:pt x="5605" y="5337"/>
                    <a:pt x="3670" y="10107"/>
                    <a:pt x="3503" y="18614"/>
                  </a:cubicBezTo>
                  <a:cubicBezTo>
                    <a:pt x="3470" y="20448"/>
                    <a:pt x="3437" y="22250"/>
                    <a:pt x="3437" y="23984"/>
                  </a:cubicBezTo>
                  <a:cubicBezTo>
                    <a:pt x="3370" y="30088"/>
                    <a:pt x="3303" y="35359"/>
                    <a:pt x="2436" y="37927"/>
                  </a:cubicBezTo>
                  <a:cubicBezTo>
                    <a:pt x="2269" y="38461"/>
                    <a:pt x="2069" y="39028"/>
                    <a:pt x="1835" y="39595"/>
                  </a:cubicBezTo>
                  <a:cubicBezTo>
                    <a:pt x="1569" y="40329"/>
                    <a:pt x="1302" y="41096"/>
                    <a:pt x="1001" y="41964"/>
                  </a:cubicBezTo>
                  <a:cubicBezTo>
                    <a:pt x="668" y="43198"/>
                    <a:pt x="401" y="44465"/>
                    <a:pt x="201" y="45766"/>
                  </a:cubicBezTo>
                  <a:cubicBezTo>
                    <a:pt x="134" y="46367"/>
                    <a:pt x="67" y="47001"/>
                    <a:pt x="1" y="47701"/>
                  </a:cubicBezTo>
                  <a:cubicBezTo>
                    <a:pt x="501" y="44999"/>
                    <a:pt x="1235" y="42331"/>
                    <a:pt x="2236" y="39729"/>
                  </a:cubicBezTo>
                  <a:cubicBezTo>
                    <a:pt x="2469" y="39128"/>
                    <a:pt x="2669" y="38595"/>
                    <a:pt x="2869" y="38027"/>
                  </a:cubicBezTo>
                  <a:cubicBezTo>
                    <a:pt x="3737" y="35426"/>
                    <a:pt x="3803" y="30122"/>
                    <a:pt x="3870" y="23984"/>
                  </a:cubicBezTo>
                  <a:cubicBezTo>
                    <a:pt x="3870" y="22216"/>
                    <a:pt x="3904" y="20415"/>
                    <a:pt x="3937" y="18614"/>
                  </a:cubicBezTo>
                  <a:cubicBezTo>
                    <a:pt x="4104" y="10174"/>
                    <a:pt x="6005" y="5437"/>
                    <a:pt x="8507" y="134"/>
                  </a:cubicBezTo>
                  <a:lnTo>
                    <a:pt x="8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4"/>
            <p:cNvSpPr/>
            <p:nvPr/>
          </p:nvSpPr>
          <p:spPr>
            <a:xfrm>
              <a:off x="2356025" y="2645675"/>
              <a:ext cx="175150" cy="576275"/>
            </a:xfrm>
            <a:custGeom>
              <a:avLst/>
              <a:gdLst/>
              <a:ahLst/>
              <a:cxnLst/>
              <a:rect l="l" t="t" r="r" b="b"/>
              <a:pathLst>
                <a:path w="7006" h="23051" extrusionOk="0">
                  <a:moveTo>
                    <a:pt x="7005" y="0"/>
                  </a:moveTo>
                  <a:lnTo>
                    <a:pt x="7005" y="0"/>
                  </a:lnTo>
                  <a:cubicBezTo>
                    <a:pt x="5404" y="2035"/>
                    <a:pt x="2035" y="2869"/>
                    <a:pt x="2035" y="2869"/>
                  </a:cubicBezTo>
                  <a:lnTo>
                    <a:pt x="0" y="12409"/>
                  </a:lnTo>
                  <a:lnTo>
                    <a:pt x="1501" y="23050"/>
                  </a:lnTo>
                  <a:lnTo>
                    <a:pt x="1168" y="12910"/>
                  </a:lnTo>
                  <a:lnTo>
                    <a:pt x="3236" y="3903"/>
                  </a:lnTo>
                  <a:cubicBezTo>
                    <a:pt x="6738" y="2502"/>
                    <a:pt x="7005" y="0"/>
                    <a:pt x="70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4"/>
            <p:cNvSpPr/>
            <p:nvPr/>
          </p:nvSpPr>
          <p:spPr>
            <a:xfrm>
              <a:off x="1969075" y="3628050"/>
              <a:ext cx="240200" cy="156850"/>
            </a:xfrm>
            <a:custGeom>
              <a:avLst/>
              <a:gdLst/>
              <a:ahLst/>
              <a:cxnLst/>
              <a:rect l="l" t="t" r="r" b="b"/>
              <a:pathLst>
                <a:path w="9608" h="6274" extrusionOk="0">
                  <a:moveTo>
                    <a:pt x="434" y="0"/>
                  </a:moveTo>
                  <a:cubicBezTo>
                    <a:pt x="34" y="234"/>
                    <a:pt x="67" y="834"/>
                    <a:pt x="34" y="2102"/>
                  </a:cubicBezTo>
                  <a:cubicBezTo>
                    <a:pt x="1" y="2936"/>
                    <a:pt x="67" y="3769"/>
                    <a:pt x="201" y="4603"/>
                  </a:cubicBezTo>
                  <a:cubicBezTo>
                    <a:pt x="301" y="4904"/>
                    <a:pt x="1068" y="5904"/>
                    <a:pt x="4037" y="6205"/>
                  </a:cubicBezTo>
                  <a:cubicBezTo>
                    <a:pt x="4459" y="6252"/>
                    <a:pt x="4845" y="6273"/>
                    <a:pt x="5198" y="6273"/>
                  </a:cubicBezTo>
                  <a:cubicBezTo>
                    <a:pt x="7328" y="6273"/>
                    <a:pt x="8240" y="5504"/>
                    <a:pt x="8440" y="5104"/>
                  </a:cubicBezTo>
                  <a:cubicBezTo>
                    <a:pt x="8840" y="4003"/>
                    <a:pt x="9174" y="2902"/>
                    <a:pt x="9441" y="1768"/>
                  </a:cubicBezTo>
                  <a:cubicBezTo>
                    <a:pt x="9607" y="1101"/>
                    <a:pt x="9307" y="1001"/>
                    <a:pt x="9307" y="1001"/>
                  </a:cubicBezTo>
                  <a:lnTo>
                    <a:pt x="9107" y="1768"/>
                  </a:lnTo>
                  <a:cubicBezTo>
                    <a:pt x="9107" y="1768"/>
                    <a:pt x="8055" y="2621"/>
                    <a:pt x="5454" y="2621"/>
                  </a:cubicBezTo>
                  <a:cubicBezTo>
                    <a:pt x="5237" y="2621"/>
                    <a:pt x="5009" y="2615"/>
                    <a:pt x="4771" y="2602"/>
                  </a:cubicBezTo>
                  <a:cubicBezTo>
                    <a:pt x="1668" y="2435"/>
                    <a:pt x="468" y="901"/>
                    <a:pt x="468" y="901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4"/>
            <p:cNvSpPr/>
            <p:nvPr/>
          </p:nvSpPr>
          <p:spPr>
            <a:xfrm>
              <a:off x="1969075" y="3628050"/>
              <a:ext cx="240200" cy="156850"/>
            </a:xfrm>
            <a:custGeom>
              <a:avLst/>
              <a:gdLst/>
              <a:ahLst/>
              <a:cxnLst/>
              <a:rect l="l" t="t" r="r" b="b"/>
              <a:pathLst>
                <a:path w="9608" h="6274" extrusionOk="0">
                  <a:moveTo>
                    <a:pt x="434" y="0"/>
                  </a:moveTo>
                  <a:cubicBezTo>
                    <a:pt x="34" y="234"/>
                    <a:pt x="67" y="834"/>
                    <a:pt x="34" y="2102"/>
                  </a:cubicBezTo>
                  <a:cubicBezTo>
                    <a:pt x="1" y="2936"/>
                    <a:pt x="67" y="3769"/>
                    <a:pt x="201" y="4603"/>
                  </a:cubicBezTo>
                  <a:cubicBezTo>
                    <a:pt x="301" y="4904"/>
                    <a:pt x="1068" y="5904"/>
                    <a:pt x="4037" y="6205"/>
                  </a:cubicBezTo>
                  <a:cubicBezTo>
                    <a:pt x="4459" y="6252"/>
                    <a:pt x="4845" y="6273"/>
                    <a:pt x="5198" y="6273"/>
                  </a:cubicBezTo>
                  <a:cubicBezTo>
                    <a:pt x="7328" y="6273"/>
                    <a:pt x="8240" y="5504"/>
                    <a:pt x="8440" y="5104"/>
                  </a:cubicBezTo>
                  <a:cubicBezTo>
                    <a:pt x="8840" y="4003"/>
                    <a:pt x="9174" y="2902"/>
                    <a:pt x="9441" y="1768"/>
                  </a:cubicBezTo>
                  <a:cubicBezTo>
                    <a:pt x="9607" y="1101"/>
                    <a:pt x="9307" y="1001"/>
                    <a:pt x="9307" y="1001"/>
                  </a:cubicBezTo>
                  <a:lnTo>
                    <a:pt x="9107" y="1768"/>
                  </a:lnTo>
                  <a:cubicBezTo>
                    <a:pt x="9107" y="1768"/>
                    <a:pt x="8055" y="2621"/>
                    <a:pt x="5454" y="2621"/>
                  </a:cubicBezTo>
                  <a:cubicBezTo>
                    <a:pt x="5237" y="2621"/>
                    <a:pt x="5009" y="2615"/>
                    <a:pt x="4771" y="2602"/>
                  </a:cubicBezTo>
                  <a:cubicBezTo>
                    <a:pt x="1668" y="2435"/>
                    <a:pt x="468" y="901"/>
                    <a:pt x="468" y="901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4"/>
            <p:cNvSpPr/>
            <p:nvPr/>
          </p:nvSpPr>
          <p:spPr>
            <a:xfrm>
              <a:off x="2430250" y="3649725"/>
              <a:ext cx="213500" cy="131525"/>
            </a:xfrm>
            <a:custGeom>
              <a:avLst/>
              <a:gdLst/>
              <a:ahLst/>
              <a:cxnLst/>
              <a:rect l="l" t="t" r="r" b="b"/>
              <a:pathLst>
                <a:path w="8540" h="5261" extrusionOk="0">
                  <a:moveTo>
                    <a:pt x="8173" y="0"/>
                  </a:moveTo>
                  <a:lnTo>
                    <a:pt x="8139" y="734"/>
                  </a:lnTo>
                  <a:cubicBezTo>
                    <a:pt x="8139" y="734"/>
                    <a:pt x="7606" y="1702"/>
                    <a:pt x="4703" y="1802"/>
                  </a:cubicBezTo>
                  <a:cubicBezTo>
                    <a:pt x="4574" y="1806"/>
                    <a:pt x="4447" y="1808"/>
                    <a:pt x="4323" y="1808"/>
                  </a:cubicBezTo>
                  <a:cubicBezTo>
                    <a:pt x="1682" y="1808"/>
                    <a:pt x="434" y="834"/>
                    <a:pt x="434" y="834"/>
                  </a:cubicBezTo>
                  <a:lnTo>
                    <a:pt x="267" y="234"/>
                  </a:lnTo>
                  <a:cubicBezTo>
                    <a:pt x="0" y="334"/>
                    <a:pt x="0" y="668"/>
                    <a:pt x="134" y="1368"/>
                  </a:cubicBezTo>
                  <a:cubicBezTo>
                    <a:pt x="234" y="2035"/>
                    <a:pt x="634" y="3570"/>
                    <a:pt x="734" y="4070"/>
                  </a:cubicBezTo>
                  <a:cubicBezTo>
                    <a:pt x="821" y="4476"/>
                    <a:pt x="2170" y="5261"/>
                    <a:pt x="4231" y="5261"/>
                  </a:cubicBezTo>
                  <a:cubicBezTo>
                    <a:pt x="4540" y="5261"/>
                    <a:pt x="4865" y="5243"/>
                    <a:pt x="5204" y="5204"/>
                  </a:cubicBezTo>
                  <a:cubicBezTo>
                    <a:pt x="7772" y="4904"/>
                    <a:pt x="8273" y="4237"/>
                    <a:pt x="8373" y="3570"/>
                  </a:cubicBezTo>
                  <a:cubicBezTo>
                    <a:pt x="8439" y="2869"/>
                    <a:pt x="8540" y="1101"/>
                    <a:pt x="8540" y="634"/>
                  </a:cubicBezTo>
                  <a:cubicBezTo>
                    <a:pt x="8540" y="167"/>
                    <a:pt x="8506" y="100"/>
                    <a:pt x="817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4"/>
            <p:cNvSpPr/>
            <p:nvPr/>
          </p:nvSpPr>
          <p:spPr>
            <a:xfrm>
              <a:off x="2430250" y="3649725"/>
              <a:ext cx="213500" cy="131525"/>
            </a:xfrm>
            <a:custGeom>
              <a:avLst/>
              <a:gdLst/>
              <a:ahLst/>
              <a:cxnLst/>
              <a:rect l="l" t="t" r="r" b="b"/>
              <a:pathLst>
                <a:path w="8540" h="5261" extrusionOk="0">
                  <a:moveTo>
                    <a:pt x="8173" y="0"/>
                  </a:moveTo>
                  <a:lnTo>
                    <a:pt x="8139" y="734"/>
                  </a:lnTo>
                  <a:cubicBezTo>
                    <a:pt x="8139" y="734"/>
                    <a:pt x="7606" y="1702"/>
                    <a:pt x="4703" y="1802"/>
                  </a:cubicBezTo>
                  <a:cubicBezTo>
                    <a:pt x="4574" y="1806"/>
                    <a:pt x="4447" y="1808"/>
                    <a:pt x="4323" y="1808"/>
                  </a:cubicBezTo>
                  <a:cubicBezTo>
                    <a:pt x="1682" y="1808"/>
                    <a:pt x="434" y="834"/>
                    <a:pt x="434" y="834"/>
                  </a:cubicBezTo>
                  <a:lnTo>
                    <a:pt x="267" y="234"/>
                  </a:lnTo>
                  <a:cubicBezTo>
                    <a:pt x="0" y="334"/>
                    <a:pt x="0" y="668"/>
                    <a:pt x="134" y="1368"/>
                  </a:cubicBezTo>
                  <a:cubicBezTo>
                    <a:pt x="234" y="2035"/>
                    <a:pt x="634" y="3570"/>
                    <a:pt x="734" y="4070"/>
                  </a:cubicBezTo>
                  <a:cubicBezTo>
                    <a:pt x="821" y="4476"/>
                    <a:pt x="2170" y="5261"/>
                    <a:pt x="4231" y="5261"/>
                  </a:cubicBezTo>
                  <a:cubicBezTo>
                    <a:pt x="4540" y="5261"/>
                    <a:pt x="4865" y="5243"/>
                    <a:pt x="5204" y="5204"/>
                  </a:cubicBezTo>
                  <a:cubicBezTo>
                    <a:pt x="7772" y="4904"/>
                    <a:pt x="8273" y="4237"/>
                    <a:pt x="8373" y="3570"/>
                  </a:cubicBezTo>
                  <a:cubicBezTo>
                    <a:pt x="8439" y="2869"/>
                    <a:pt x="8540" y="1101"/>
                    <a:pt x="8540" y="634"/>
                  </a:cubicBezTo>
                  <a:cubicBezTo>
                    <a:pt x="8540" y="167"/>
                    <a:pt x="8506" y="100"/>
                    <a:pt x="8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4"/>
            <p:cNvSpPr/>
            <p:nvPr/>
          </p:nvSpPr>
          <p:spPr>
            <a:xfrm>
              <a:off x="2003275" y="1376525"/>
              <a:ext cx="679675" cy="480475"/>
            </a:xfrm>
            <a:custGeom>
              <a:avLst/>
              <a:gdLst/>
              <a:ahLst/>
              <a:cxnLst/>
              <a:rect l="l" t="t" r="r" b="b"/>
              <a:pathLst>
                <a:path w="27187" h="19219" extrusionOk="0">
                  <a:moveTo>
                    <a:pt x="8267" y="0"/>
                  </a:moveTo>
                  <a:cubicBezTo>
                    <a:pt x="7705" y="0"/>
                    <a:pt x="7164" y="104"/>
                    <a:pt x="6672" y="364"/>
                  </a:cubicBezTo>
                  <a:cubicBezTo>
                    <a:pt x="5704" y="897"/>
                    <a:pt x="5004" y="1765"/>
                    <a:pt x="4637" y="2799"/>
                  </a:cubicBezTo>
                  <a:cubicBezTo>
                    <a:pt x="4070" y="4366"/>
                    <a:pt x="4203" y="6068"/>
                    <a:pt x="4237" y="7735"/>
                  </a:cubicBezTo>
                  <a:cubicBezTo>
                    <a:pt x="4270" y="8303"/>
                    <a:pt x="4170" y="8870"/>
                    <a:pt x="3970" y="9403"/>
                  </a:cubicBezTo>
                  <a:cubicBezTo>
                    <a:pt x="3764" y="9873"/>
                    <a:pt x="3300" y="10188"/>
                    <a:pt x="2804" y="10188"/>
                  </a:cubicBezTo>
                  <a:cubicBezTo>
                    <a:pt x="2737" y="10188"/>
                    <a:pt x="2670" y="10182"/>
                    <a:pt x="2602" y="10171"/>
                  </a:cubicBezTo>
                  <a:cubicBezTo>
                    <a:pt x="2035" y="10037"/>
                    <a:pt x="1768" y="9203"/>
                    <a:pt x="2202" y="8870"/>
                  </a:cubicBezTo>
                  <a:cubicBezTo>
                    <a:pt x="2155" y="8865"/>
                    <a:pt x="2110" y="8863"/>
                    <a:pt x="2065" y="8863"/>
                  </a:cubicBezTo>
                  <a:cubicBezTo>
                    <a:pt x="835" y="8863"/>
                    <a:pt x="409" y="10592"/>
                    <a:pt x="1568" y="11171"/>
                  </a:cubicBezTo>
                  <a:cubicBezTo>
                    <a:pt x="534" y="11338"/>
                    <a:pt x="0" y="12706"/>
                    <a:pt x="501" y="13606"/>
                  </a:cubicBezTo>
                  <a:cubicBezTo>
                    <a:pt x="913" y="14248"/>
                    <a:pt x="1593" y="14591"/>
                    <a:pt x="2303" y="14591"/>
                  </a:cubicBezTo>
                  <a:cubicBezTo>
                    <a:pt x="2627" y="14591"/>
                    <a:pt x="2956" y="14520"/>
                    <a:pt x="3269" y="14374"/>
                  </a:cubicBezTo>
                  <a:lnTo>
                    <a:pt x="3269" y="14374"/>
                  </a:lnTo>
                  <a:cubicBezTo>
                    <a:pt x="2869" y="15241"/>
                    <a:pt x="2635" y="16408"/>
                    <a:pt x="3770" y="17442"/>
                  </a:cubicBezTo>
                  <a:cubicBezTo>
                    <a:pt x="4365" y="17978"/>
                    <a:pt x="5160" y="18242"/>
                    <a:pt x="5869" y="18242"/>
                  </a:cubicBezTo>
                  <a:cubicBezTo>
                    <a:pt x="6352" y="18242"/>
                    <a:pt x="6794" y="18119"/>
                    <a:pt x="7105" y="17876"/>
                  </a:cubicBezTo>
                  <a:cubicBezTo>
                    <a:pt x="7601" y="18816"/>
                    <a:pt x="8179" y="18918"/>
                    <a:pt x="9062" y="18918"/>
                  </a:cubicBezTo>
                  <a:cubicBezTo>
                    <a:pt x="9308" y="18918"/>
                    <a:pt x="9577" y="18910"/>
                    <a:pt x="9874" y="18910"/>
                  </a:cubicBezTo>
                  <a:cubicBezTo>
                    <a:pt x="11242" y="18910"/>
                    <a:pt x="12509" y="18210"/>
                    <a:pt x="13243" y="17009"/>
                  </a:cubicBezTo>
                  <a:cubicBezTo>
                    <a:pt x="13243" y="18426"/>
                    <a:pt x="14819" y="19219"/>
                    <a:pt x="16090" y="19219"/>
                  </a:cubicBezTo>
                  <a:cubicBezTo>
                    <a:pt x="16165" y="19219"/>
                    <a:pt x="16239" y="19216"/>
                    <a:pt x="16312" y="19210"/>
                  </a:cubicBezTo>
                  <a:cubicBezTo>
                    <a:pt x="17146" y="19144"/>
                    <a:pt x="17946" y="18743"/>
                    <a:pt x="18547" y="18110"/>
                  </a:cubicBezTo>
                  <a:cubicBezTo>
                    <a:pt x="19177" y="18674"/>
                    <a:pt x="19907" y="18922"/>
                    <a:pt x="20619" y="18922"/>
                  </a:cubicBezTo>
                  <a:cubicBezTo>
                    <a:pt x="22433" y="18922"/>
                    <a:pt x="24124" y="17306"/>
                    <a:pt x="23717" y="15174"/>
                  </a:cubicBezTo>
                  <a:cubicBezTo>
                    <a:pt x="26186" y="15007"/>
                    <a:pt x="27186" y="11905"/>
                    <a:pt x="25285" y="10337"/>
                  </a:cubicBezTo>
                  <a:cubicBezTo>
                    <a:pt x="26219" y="9937"/>
                    <a:pt x="26819" y="9003"/>
                    <a:pt x="26352" y="7969"/>
                  </a:cubicBezTo>
                  <a:lnTo>
                    <a:pt x="26352" y="7969"/>
                  </a:lnTo>
                  <a:cubicBezTo>
                    <a:pt x="26167" y="8525"/>
                    <a:pt x="25792" y="8745"/>
                    <a:pt x="25295" y="8745"/>
                  </a:cubicBezTo>
                  <a:cubicBezTo>
                    <a:pt x="25166" y="8745"/>
                    <a:pt x="25029" y="8730"/>
                    <a:pt x="24885" y="8703"/>
                  </a:cubicBezTo>
                  <a:cubicBezTo>
                    <a:pt x="23484" y="8469"/>
                    <a:pt x="23183" y="7135"/>
                    <a:pt x="23083" y="6334"/>
                  </a:cubicBezTo>
                  <a:cubicBezTo>
                    <a:pt x="22983" y="5601"/>
                    <a:pt x="22283" y="5834"/>
                    <a:pt x="21749" y="5300"/>
                  </a:cubicBezTo>
                  <a:cubicBezTo>
                    <a:pt x="21182" y="4733"/>
                    <a:pt x="20515" y="4300"/>
                    <a:pt x="19781" y="3966"/>
                  </a:cubicBezTo>
                  <a:cubicBezTo>
                    <a:pt x="19414" y="3799"/>
                    <a:pt x="19014" y="3666"/>
                    <a:pt x="18647" y="3566"/>
                  </a:cubicBezTo>
                  <a:cubicBezTo>
                    <a:pt x="18247" y="3499"/>
                    <a:pt x="17880" y="3399"/>
                    <a:pt x="17546" y="3266"/>
                  </a:cubicBezTo>
                  <a:cubicBezTo>
                    <a:pt x="16779" y="2932"/>
                    <a:pt x="16045" y="2532"/>
                    <a:pt x="15278" y="2198"/>
                  </a:cubicBezTo>
                  <a:cubicBezTo>
                    <a:pt x="14511" y="1865"/>
                    <a:pt x="13610" y="1498"/>
                    <a:pt x="12776" y="1231"/>
                  </a:cubicBezTo>
                  <a:cubicBezTo>
                    <a:pt x="11483" y="767"/>
                    <a:pt x="9797" y="0"/>
                    <a:pt x="82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4"/>
            <p:cNvSpPr/>
            <p:nvPr/>
          </p:nvSpPr>
          <p:spPr>
            <a:xfrm>
              <a:off x="2502800" y="1427100"/>
              <a:ext cx="970700" cy="564800"/>
            </a:xfrm>
            <a:custGeom>
              <a:avLst/>
              <a:gdLst/>
              <a:ahLst/>
              <a:cxnLst/>
              <a:rect l="l" t="t" r="r" b="b"/>
              <a:pathLst>
                <a:path w="38828" h="22592" extrusionOk="0">
                  <a:moveTo>
                    <a:pt x="38053" y="0"/>
                  </a:moveTo>
                  <a:cubicBezTo>
                    <a:pt x="37359" y="0"/>
                    <a:pt x="36247" y="1251"/>
                    <a:pt x="35225" y="2410"/>
                  </a:cubicBezTo>
                  <a:cubicBezTo>
                    <a:pt x="34081" y="3620"/>
                    <a:pt x="32775" y="5247"/>
                    <a:pt x="32348" y="5247"/>
                  </a:cubicBezTo>
                  <a:cubicBezTo>
                    <a:pt x="32339" y="5247"/>
                    <a:pt x="32331" y="5247"/>
                    <a:pt x="32323" y="5245"/>
                  </a:cubicBezTo>
                  <a:cubicBezTo>
                    <a:pt x="31823" y="5179"/>
                    <a:pt x="32223" y="3511"/>
                    <a:pt x="31656" y="2610"/>
                  </a:cubicBezTo>
                  <a:cubicBezTo>
                    <a:pt x="31409" y="2193"/>
                    <a:pt x="31119" y="1998"/>
                    <a:pt x="30875" y="1998"/>
                  </a:cubicBezTo>
                  <a:cubicBezTo>
                    <a:pt x="30593" y="1998"/>
                    <a:pt x="30373" y="2260"/>
                    <a:pt x="30355" y="2744"/>
                  </a:cubicBezTo>
                  <a:cubicBezTo>
                    <a:pt x="30355" y="3511"/>
                    <a:pt x="29855" y="4645"/>
                    <a:pt x="29855" y="5946"/>
                  </a:cubicBezTo>
                  <a:cubicBezTo>
                    <a:pt x="29855" y="6580"/>
                    <a:pt x="30055" y="7947"/>
                    <a:pt x="29388" y="8581"/>
                  </a:cubicBezTo>
                  <a:cubicBezTo>
                    <a:pt x="28854" y="9115"/>
                    <a:pt x="18447" y="15419"/>
                    <a:pt x="18447" y="15419"/>
                  </a:cubicBezTo>
                  <a:cubicBezTo>
                    <a:pt x="18447" y="15419"/>
                    <a:pt x="12565" y="15578"/>
                    <a:pt x="9166" y="15578"/>
                  </a:cubicBezTo>
                  <a:cubicBezTo>
                    <a:pt x="8438" y="15578"/>
                    <a:pt x="7823" y="15571"/>
                    <a:pt x="7405" y="15553"/>
                  </a:cubicBezTo>
                  <a:cubicBezTo>
                    <a:pt x="5115" y="15469"/>
                    <a:pt x="4018" y="15222"/>
                    <a:pt x="1881" y="15222"/>
                  </a:cubicBezTo>
                  <a:cubicBezTo>
                    <a:pt x="1465" y="15222"/>
                    <a:pt x="1011" y="15231"/>
                    <a:pt x="501" y="15253"/>
                  </a:cubicBezTo>
                  <a:cubicBezTo>
                    <a:pt x="0" y="15920"/>
                    <a:pt x="1234" y="22191"/>
                    <a:pt x="4870" y="22591"/>
                  </a:cubicBezTo>
                  <a:cubicBezTo>
                    <a:pt x="4870" y="22591"/>
                    <a:pt x="13476" y="22424"/>
                    <a:pt x="16745" y="22291"/>
                  </a:cubicBezTo>
                  <a:cubicBezTo>
                    <a:pt x="19948" y="22158"/>
                    <a:pt x="20782" y="22158"/>
                    <a:pt x="21983" y="21324"/>
                  </a:cubicBezTo>
                  <a:cubicBezTo>
                    <a:pt x="24184" y="19823"/>
                    <a:pt x="26286" y="18188"/>
                    <a:pt x="28287" y="16453"/>
                  </a:cubicBezTo>
                  <a:cubicBezTo>
                    <a:pt x="31089" y="14118"/>
                    <a:pt x="32357" y="13118"/>
                    <a:pt x="32724" y="12918"/>
                  </a:cubicBezTo>
                  <a:cubicBezTo>
                    <a:pt x="33758" y="12250"/>
                    <a:pt x="34725" y="12117"/>
                    <a:pt x="35559" y="11583"/>
                  </a:cubicBezTo>
                  <a:cubicBezTo>
                    <a:pt x="36493" y="11050"/>
                    <a:pt x="37360" y="10349"/>
                    <a:pt x="38027" y="9482"/>
                  </a:cubicBezTo>
                  <a:cubicBezTo>
                    <a:pt x="38261" y="9215"/>
                    <a:pt x="38361" y="8848"/>
                    <a:pt x="38328" y="8514"/>
                  </a:cubicBezTo>
                  <a:cubicBezTo>
                    <a:pt x="38294" y="8348"/>
                    <a:pt x="38194" y="8181"/>
                    <a:pt x="38161" y="8014"/>
                  </a:cubicBezTo>
                  <a:cubicBezTo>
                    <a:pt x="38127" y="7714"/>
                    <a:pt x="38094" y="7414"/>
                    <a:pt x="38027" y="7147"/>
                  </a:cubicBezTo>
                  <a:cubicBezTo>
                    <a:pt x="37894" y="6780"/>
                    <a:pt x="37360" y="6613"/>
                    <a:pt x="37227" y="6246"/>
                  </a:cubicBezTo>
                  <a:cubicBezTo>
                    <a:pt x="37160" y="6079"/>
                    <a:pt x="37227" y="5579"/>
                    <a:pt x="37127" y="5446"/>
                  </a:cubicBezTo>
                  <a:cubicBezTo>
                    <a:pt x="36893" y="5179"/>
                    <a:pt x="36693" y="5145"/>
                    <a:pt x="36493" y="4979"/>
                  </a:cubicBezTo>
                  <a:cubicBezTo>
                    <a:pt x="36359" y="4879"/>
                    <a:pt x="36059" y="4712"/>
                    <a:pt x="36159" y="4512"/>
                  </a:cubicBezTo>
                  <a:cubicBezTo>
                    <a:pt x="36226" y="4311"/>
                    <a:pt x="36660" y="3878"/>
                    <a:pt x="37394" y="2744"/>
                  </a:cubicBezTo>
                  <a:cubicBezTo>
                    <a:pt x="38127" y="1610"/>
                    <a:pt x="38828" y="642"/>
                    <a:pt x="38428" y="175"/>
                  </a:cubicBezTo>
                  <a:cubicBezTo>
                    <a:pt x="38324" y="54"/>
                    <a:pt x="38198" y="0"/>
                    <a:pt x="38053" y="0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4"/>
            <p:cNvSpPr/>
            <p:nvPr/>
          </p:nvSpPr>
          <p:spPr>
            <a:xfrm>
              <a:off x="3326725" y="1561550"/>
              <a:ext cx="83400" cy="127625"/>
            </a:xfrm>
            <a:custGeom>
              <a:avLst/>
              <a:gdLst/>
              <a:ahLst/>
              <a:cxnLst/>
              <a:rect l="l" t="t" r="r" b="b"/>
              <a:pathLst>
                <a:path w="3336" h="5105" extrusionOk="0">
                  <a:moveTo>
                    <a:pt x="1835" y="1"/>
                  </a:moveTo>
                  <a:lnTo>
                    <a:pt x="1835" y="1"/>
                  </a:lnTo>
                  <a:cubicBezTo>
                    <a:pt x="1834" y="1"/>
                    <a:pt x="0" y="1469"/>
                    <a:pt x="67" y="2236"/>
                  </a:cubicBezTo>
                  <a:cubicBezTo>
                    <a:pt x="133" y="2703"/>
                    <a:pt x="467" y="3070"/>
                    <a:pt x="901" y="3237"/>
                  </a:cubicBezTo>
                  <a:cubicBezTo>
                    <a:pt x="867" y="3937"/>
                    <a:pt x="600" y="4604"/>
                    <a:pt x="133" y="5105"/>
                  </a:cubicBezTo>
                  <a:cubicBezTo>
                    <a:pt x="1245" y="4425"/>
                    <a:pt x="1328" y="3575"/>
                    <a:pt x="1334" y="3452"/>
                  </a:cubicBezTo>
                  <a:lnTo>
                    <a:pt x="1334" y="3452"/>
                  </a:lnTo>
                  <a:cubicBezTo>
                    <a:pt x="1313" y="4272"/>
                    <a:pt x="2268" y="4404"/>
                    <a:pt x="2268" y="4404"/>
                  </a:cubicBezTo>
                  <a:cubicBezTo>
                    <a:pt x="2290" y="4858"/>
                    <a:pt x="2592" y="4990"/>
                    <a:pt x="2893" y="4990"/>
                  </a:cubicBezTo>
                  <a:cubicBezTo>
                    <a:pt x="3056" y="4990"/>
                    <a:pt x="3219" y="4951"/>
                    <a:pt x="3336" y="4904"/>
                  </a:cubicBezTo>
                  <a:cubicBezTo>
                    <a:pt x="2869" y="4871"/>
                    <a:pt x="2502" y="4437"/>
                    <a:pt x="2535" y="3970"/>
                  </a:cubicBezTo>
                  <a:lnTo>
                    <a:pt x="2535" y="3970"/>
                  </a:lnTo>
                  <a:cubicBezTo>
                    <a:pt x="2483" y="3982"/>
                    <a:pt x="2431" y="3988"/>
                    <a:pt x="2379" y="3988"/>
                  </a:cubicBezTo>
                  <a:cubicBezTo>
                    <a:pt x="2134" y="3988"/>
                    <a:pt x="1906" y="3863"/>
                    <a:pt x="1768" y="3670"/>
                  </a:cubicBezTo>
                  <a:cubicBezTo>
                    <a:pt x="1601" y="3403"/>
                    <a:pt x="1568" y="3070"/>
                    <a:pt x="1701" y="2803"/>
                  </a:cubicBezTo>
                  <a:lnTo>
                    <a:pt x="1701" y="2803"/>
                  </a:lnTo>
                  <a:cubicBezTo>
                    <a:pt x="1568" y="2879"/>
                    <a:pt x="1424" y="2915"/>
                    <a:pt x="1282" y="2915"/>
                  </a:cubicBezTo>
                  <a:cubicBezTo>
                    <a:pt x="927" y="2915"/>
                    <a:pt x="586" y="2693"/>
                    <a:pt x="467" y="2336"/>
                  </a:cubicBezTo>
                  <a:cubicBezTo>
                    <a:pt x="267" y="1735"/>
                    <a:pt x="1201" y="902"/>
                    <a:pt x="1835" y="1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4"/>
            <p:cNvSpPr/>
            <p:nvPr/>
          </p:nvSpPr>
          <p:spPr>
            <a:xfrm>
              <a:off x="2101675" y="1807575"/>
              <a:ext cx="589600" cy="564400"/>
            </a:xfrm>
            <a:custGeom>
              <a:avLst/>
              <a:gdLst/>
              <a:ahLst/>
              <a:cxnLst/>
              <a:rect l="l" t="t" r="r" b="b"/>
              <a:pathLst>
                <a:path w="23584" h="22576" extrusionOk="0">
                  <a:moveTo>
                    <a:pt x="7272" y="0"/>
                  </a:moveTo>
                  <a:lnTo>
                    <a:pt x="2269" y="501"/>
                  </a:lnTo>
                  <a:cubicBezTo>
                    <a:pt x="3103" y="5838"/>
                    <a:pt x="467" y="11142"/>
                    <a:pt x="467" y="11142"/>
                  </a:cubicBezTo>
                  <a:cubicBezTo>
                    <a:pt x="334" y="14544"/>
                    <a:pt x="0" y="18480"/>
                    <a:pt x="1468" y="19247"/>
                  </a:cubicBezTo>
                  <a:cubicBezTo>
                    <a:pt x="1468" y="19714"/>
                    <a:pt x="1535" y="20148"/>
                    <a:pt x="1635" y="20582"/>
                  </a:cubicBezTo>
                  <a:cubicBezTo>
                    <a:pt x="3811" y="21709"/>
                    <a:pt x="7537" y="22575"/>
                    <a:pt x="11265" y="22575"/>
                  </a:cubicBezTo>
                  <a:cubicBezTo>
                    <a:pt x="13937" y="22575"/>
                    <a:pt x="16610" y="22130"/>
                    <a:pt x="18714" y="21015"/>
                  </a:cubicBezTo>
                  <a:lnTo>
                    <a:pt x="19081" y="19548"/>
                  </a:lnTo>
                  <a:cubicBezTo>
                    <a:pt x="20315" y="18714"/>
                    <a:pt x="20048" y="15178"/>
                    <a:pt x="20282" y="12643"/>
                  </a:cubicBezTo>
                  <a:cubicBezTo>
                    <a:pt x="23584" y="8139"/>
                    <a:pt x="19081" y="2369"/>
                    <a:pt x="16512" y="34"/>
                  </a:cubicBezTo>
                  <a:lnTo>
                    <a:pt x="1334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4"/>
            <p:cNvSpPr/>
            <p:nvPr/>
          </p:nvSpPr>
          <p:spPr>
            <a:xfrm>
              <a:off x="2135875" y="2288750"/>
              <a:ext cx="442825" cy="96450"/>
            </a:xfrm>
            <a:custGeom>
              <a:avLst/>
              <a:gdLst/>
              <a:ahLst/>
              <a:cxnLst/>
              <a:rect l="l" t="t" r="r" b="b"/>
              <a:pathLst>
                <a:path w="17713" h="3858" extrusionOk="0">
                  <a:moveTo>
                    <a:pt x="100" y="0"/>
                  </a:moveTo>
                  <a:lnTo>
                    <a:pt x="0" y="1235"/>
                  </a:lnTo>
                  <a:cubicBezTo>
                    <a:pt x="0" y="1235"/>
                    <a:pt x="1301" y="3570"/>
                    <a:pt x="8573" y="3836"/>
                  </a:cubicBezTo>
                  <a:cubicBezTo>
                    <a:pt x="8966" y="3851"/>
                    <a:pt x="9343" y="3858"/>
                    <a:pt x="9705" y="3858"/>
                  </a:cubicBezTo>
                  <a:cubicBezTo>
                    <a:pt x="16038" y="3858"/>
                    <a:pt x="17679" y="1768"/>
                    <a:pt x="17679" y="1768"/>
                  </a:cubicBezTo>
                  <a:lnTo>
                    <a:pt x="17713" y="301"/>
                  </a:lnTo>
                  <a:lnTo>
                    <a:pt x="17713" y="301"/>
                  </a:lnTo>
                  <a:cubicBezTo>
                    <a:pt x="15528" y="1709"/>
                    <a:pt x="12489" y="2269"/>
                    <a:pt x="9508" y="2269"/>
                  </a:cubicBezTo>
                  <a:cubicBezTo>
                    <a:pt x="5570" y="2269"/>
                    <a:pt x="1733" y="1291"/>
                    <a:pt x="10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2100000" y="1215475"/>
              <a:ext cx="543750" cy="548750"/>
            </a:xfrm>
            <a:custGeom>
              <a:avLst/>
              <a:gdLst/>
              <a:ahLst/>
              <a:cxnLst/>
              <a:rect l="l" t="t" r="r" b="b"/>
              <a:pathLst>
                <a:path w="21750" h="21950" extrusionOk="0">
                  <a:moveTo>
                    <a:pt x="8440" y="1"/>
                  </a:moveTo>
                  <a:lnTo>
                    <a:pt x="8440" y="1"/>
                  </a:lnTo>
                  <a:cubicBezTo>
                    <a:pt x="8640" y="668"/>
                    <a:pt x="8140" y="1368"/>
                    <a:pt x="7539" y="1735"/>
                  </a:cubicBezTo>
                  <a:cubicBezTo>
                    <a:pt x="6939" y="2102"/>
                    <a:pt x="6238" y="2269"/>
                    <a:pt x="5638" y="2636"/>
                  </a:cubicBezTo>
                  <a:cubicBezTo>
                    <a:pt x="5138" y="2936"/>
                    <a:pt x="4771" y="3370"/>
                    <a:pt x="4504" y="3870"/>
                  </a:cubicBezTo>
                  <a:cubicBezTo>
                    <a:pt x="4170" y="4471"/>
                    <a:pt x="3803" y="5771"/>
                    <a:pt x="4270" y="6439"/>
                  </a:cubicBezTo>
                  <a:cubicBezTo>
                    <a:pt x="1" y="8807"/>
                    <a:pt x="1535" y="14211"/>
                    <a:pt x="2903" y="16312"/>
                  </a:cubicBezTo>
                  <a:cubicBezTo>
                    <a:pt x="4337" y="18581"/>
                    <a:pt x="7306" y="21082"/>
                    <a:pt x="7306" y="21950"/>
                  </a:cubicBezTo>
                  <a:lnTo>
                    <a:pt x="18147" y="10808"/>
                  </a:lnTo>
                  <a:cubicBezTo>
                    <a:pt x="18147" y="10808"/>
                    <a:pt x="19081" y="12243"/>
                    <a:pt x="20115" y="12309"/>
                  </a:cubicBezTo>
                  <a:cubicBezTo>
                    <a:pt x="20156" y="12312"/>
                    <a:pt x="20196" y="12313"/>
                    <a:pt x="20234" y="12313"/>
                  </a:cubicBezTo>
                  <a:cubicBezTo>
                    <a:pt x="21190" y="12313"/>
                    <a:pt x="21283" y="11542"/>
                    <a:pt x="21283" y="11542"/>
                  </a:cubicBezTo>
                  <a:lnTo>
                    <a:pt x="21283" y="11542"/>
                  </a:lnTo>
                  <a:cubicBezTo>
                    <a:pt x="21189" y="11667"/>
                    <a:pt x="21062" y="11721"/>
                    <a:pt x="20936" y="11721"/>
                  </a:cubicBezTo>
                  <a:cubicBezTo>
                    <a:pt x="20658" y="11721"/>
                    <a:pt x="20380" y="11463"/>
                    <a:pt x="20449" y="11142"/>
                  </a:cubicBezTo>
                  <a:cubicBezTo>
                    <a:pt x="20615" y="10608"/>
                    <a:pt x="21549" y="10408"/>
                    <a:pt x="21683" y="9407"/>
                  </a:cubicBezTo>
                  <a:cubicBezTo>
                    <a:pt x="21750" y="8974"/>
                    <a:pt x="21616" y="8507"/>
                    <a:pt x="21349" y="8140"/>
                  </a:cubicBezTo>
                  <a:cubicBezTo>
                    <a:pt x="21016" y="7673"/>
                    <a:pt x="20849" y="7606"/>
                    <a:pt x="21049" y="7006"/>
                  </a:cubicBezTo>
                  <a:cubicBezTo>
                    <a:pt x="21483" y="5538"/>
                    <a:pt x="21016" y="3470"/>
                    <a:pt x="19448" y="2803"/>
                  </a:cubicBezTo>
                  <a:cubicBezTo>
                    <a:pt x="19137" y="2684"/>
                    <a:pt x="18812" y="2625"/>
                    <a:pt x="18489" y="2625"/>
                  </a:cubicBezTo>
                  <a:cubicBezTo>
                    <a:pt x="18085" y="2625"/>
                    <a:pt x="17684" y="2717"/>
                    <a:pt x="17313" y="2903"/>
                  </a:cubicBezTo>
                  <a:cubicBezTo>
                    <a:pt x="17246" y="2836"/>
                    <a:pt x="17180" y="2769"/>
                    <a:pt x="17113" y="2703"/>
                  </a:cubicBezTo>
                  <a:cubicBezTo>
                    <a:pt x="16919" y="2561"/>
                    <a:pt x="16701" y="2494"/>
                    <a:pt x="16487" y="2494"/>
                  </a:cubicBezTo>
                  <a:cubicBezTo>
                    <a:pt x="16147" y="2494"/>
                    <a:pt x="15816" y="2663"/>
                    <a:pt x="15612" y="2969"/>
                  </a:cubicBezTo>
                  <a:cubicBezTo>
                    <a:pt x="15779" y="2302"/>
                    <a:pt x="15545" y="1635"/>
                    <a:pt x="15011" y="1235"/>
                  </a:cubicBezTo>
                  <a:cubicBezTo>
                    <a:pt x="14681" y="987"/>
                    <a:pt x="14287" y="867"/>
                    <a:pt x="13884" y="867"/>
                  </a:cubicBezTo>
                  <a:cubicBezTo>
                    <a:pt x="13636" y="867"/>
                    <a:pt x="13385" y="912"/>
                    <a:pt x="13143" y="1001"/>
                  </a:cubicBezTo>
                  <a:cubicBezTo>
                    <a:pt x="12543" y="1235"/>
                    <a:pt x="12043" y="1702"/>
                    <a:pt x="11742" y="2302"/>
                  </a:cubicBezTo>
                  <a:cubicBezTo>
                    <a:pt x="11876" y="1869"/>
                    <a:pt x="11676" y="1402"/>
                    <a:pt x="11309" y="1202"/>
                  </a:cubicBezTo>
                  <a:cubicBezTo>
                    <a:pt x="11109" y="1118"/>
                    <a:pt x="10892" y="1076"/>
                    <a:pt x="10675" y="1076"/>
                  </a:cubicBezTo>
                  <a:cubicBezTo>
                    <a:pt x="10458" y="1076"/>
                    <a:pt x="10241" y="1118"/>
                    <a:pt x="10041" y="1202"/>
                  </a:cubicBezTo>
                  <a:cubicBezTo>
                    <a:pt x="9641" y="1402"/>
                    <a:pt x="9307" y="1635"/>
                    <a:pt x="9007" y="1935"/>
                  </a:cubicBezTo>
                  <a:cubicBezTo>
                    <a:pt x="9407" y="1268"/>
                    <a:pt x="9141" y="368"/>
                    <a:pt x="84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2184225" y="1371425"/>
              <a:ext cx="407825" cy="543275"/>
            </a:xfrm>
            <a:custGeom>
              <a:avLst/>
              <a:gdLst/>
              <a:ahLst/>
              <a:cxnLst/>
              <a:rect l="l" t="t" r="r" b="b"/>
              <a:pathLst>
                <a:path w="16313" h="21731" extrusionOk="0">
                  <a:moveTo>
                    <a:pt x="13711" y="0"/>
                  </a:moveTo>
                  <a:cubicBezTo>
                    <a:pt x="13410" y="1902"/>
                    <a:pt x="12977" y="3870"/>
                    <a:pt x="9975" y="5671"/>
                  </a:cubicBezTo>
                  <a:cubicBezTo>
                    <a:pt x="8401" y="6604"/>
                    <a:pt x="6623" y="7104"/>
                    <a:pt x="4819" y="7104"/>
                  </a:cubicBezTo>
                  <a:cubicBezTo>
                    <a:pt x="4559" y="7104"/>
                    <a:pt x="4298" y="7093"/>
                    <a:pt x="4037" y="7072"/>
                  </a:cubicBezTo>
                  <a:cubicBezTo>
                    <a:pt x="3520" y="6505"/>
                    <a:pt x="2970" y="6238"/>
                    <a:pt x="2436" y="6238"/>
                  </a:cubicBezTo>
                  <a:cubicBezTo>
                    <a:pt x="1902" y="6238"/>
                    <a:pt x="1385" y="6505"/>
                    <a:pt x="935" y="7005"/>
                  </a:cubicBezTo>
                  <a:cubicBezTo>
                    <a:pt x="1" y="7973"/>
                    <a:pt x="368" y="9874"/>
                    <a:pt x="1602" y="10842"/>
                  </a:cubicBezTo>
                  <a:cubicBezTo>
                    <a:pt x="1971" y="11137"/>
                    <a:pt x="2412" y="11279"/>
                    <a:pt x="2857" y="11279"/>
                  </a:cubicBezTo>
                  <a:cubicBezTo>
                    <a:pt x="3215" y="11279"/>
                    <a:pt x="3576" y="11187"/>
                    <a:pt x="3904" y="11008"/>
                  </a:cubicBezTo>
                  <a:lnTo>
                    <a:pt x="3937" y="17413"/>
                  </a:lnTo>
                  <a:lnTo>
                    <a:pt x="1969" y="17613"/>
                  </a:lnTo>
                  <a:cubicBezTo>
                    <a:pt x="1969" y="17613"/>
                    <a:pt x="4694" y="21731"/>
                    <a:pt x="9866" y="21731"/>
                  </a:cubicBezTo>
                  <a:cubicBezTo>
                    <a:pt x="10182" y="21731"/>
                    <a:pt x="10507" y="21715"/>
                    <a:pt x="10842" y="21683"/>
                  </a:cubicBezTo>
                  <a:cubicBezTo>
                    <a:pt x="14811" y="21316"/>
                    <a:pt x="11676" y="17446"/>
                    <a:pt x="11676" y="17446"/>
                  </a:cubicBezTo>
                  <a:lnTo>
                    <a:pt x="10175" y="17446"/>
                  </a:lnTo>
                  <a:lnTo>
                    <a:pt x="10175" y="14844"/>
                  </a:lnTo>
                  <a:cubicBezTo>
                    <a:pt x="11064" y="14989"/>
                    <a:pt x="11978" y="15121"/>
                    <a:pt x="12720" y="15121"/>
                  </a:cubicBezTo>
                  <a:cubicBezTo>
                    <a:pt x="13175" y="15121"/>
                    <a:pt x="13565" y="15071"/>
                    <a:pt x="13844" y="14944"/>
                  </a:cubicBezTo>
                  <a:cubicBezTo>
                    <a:pt x="14611" y="14578"/>
                    <a:pt x="16146" y="13377"/>
                    <a:pt x="16212" y="8473"/>
                  </a:cubicBezTo>
                  <a:cubicBezTo>
                    <a:pt x="16312" y="2702"/>
                    <a:pt x="15045" y="601"/>
                    <a:pt x="13711" y="0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2286800" y="1506525"/>
              <a:ext cx="40050" cy="81775"/>
            </a:xfrm>
            <a:custGeom>
              <a:avLst/>
              <a:gdLst/>
              <a:ahLst/>
              <a:cxnLst/>
              <a:rect l="l" t="t" r="r" b="b"/>
              <a:pathLst>
                <a:path w="1602" h="3271" extrusionOk="0">
                  <a:moveTo>
                    <a:pt x="1" y="0"/>
                  </a:moveTo>
                  <a:lnTo>
                    <a:pt x="1" y="3269"/>
                  </a:lnTo>
                  <a:cubicBezTo>
                    <a:pt x="20" y="3270"/>
                    <a:pt x="39" y="3270"/>
                    <a:pt x="58" y="3270"/>
                  </a:cubicBezTo>
                  <a:cubicBezTo>
                    <a:pt x="900" y="3270"/>
                    <a:pt x="1601" y="2550"/>
                    <a:pt x="1568" y="1702"/>
                  </a:cubicBezTo>
                  <a:cubicBezTo>
                    <a:pt x="1602" y="801"/>
                    <a:pt x="901" y="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2533650" y="1521525"/>
              <a:ext cx="37550" cy="32125"/>
            </a:xfrm>
            <a:custGeom>
              <a:avLst/>
              <a:gdLst/>
              <a:ahLst/>
              <a:cxnLst/>
              <a:rect l="l" t="t" r="r" b="b"/>
              <a:pathLst>
                <a:path w="1502" h="1285" extrusionOk="0">
                  <a:moveTo>
                    <a:pt x="668" y="1"/>
                  </a:moveTo>
                  <a:cubicBezTo>
                    <a:pt x="301" y="1"/>
                    <a:pt x="0" y="268"/>
                    <a:pt x="0" y="635"/>
                  </a:cubicBezTo>
                  <a:cubicBezTo>
                    <a:pt x="0" y="1022"/>
                    <a:pt x="312" y="1285"/>
                    <a:pt x="647" y="1285"/>
                  </a:cubicBezTo>
                  <a:cubicBezTo>
                    <a:pt x="803" y="1285"/>
                    <a:pt x="964" y="1228"/>
                    <a:pt x="1101" y="1102"/>
                  </a:cubicBezTo>
                  <a:cubicBezTo>
                    <a:pt x="1501" y="735"/>
                    <a:pt x="1235" y="34"/>
                    <a:pt x="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4"/>
            <p:cNvSpPr/>
            <p:nvPr/>
          </p:nvSpPr>
          <p:spPr>
            <a:xfrm>
              <a:off x="2416900" y="1533200"/>
              <a:ext cx="40875" cy="35425"/>
            </a:xfrm>
            <a:custGeom>
              <a:avLst/>
              <a:gdLst/>
              <a:ahLst/>
              <a:cxnLst/>
              <a:rect l="l" t="t" r="r" b="b"/>
              <a:pathLst>
                <a:path w="1635" h="1417" extrusionOk="0">
                  <a:moveTo>
                    <a:pt x="734" y="1"/>
                  </a:moveTo>
                  <a:cubicBezTo>
                    <a:pt x="334" y="1"/>
                    <a:pt x="0" y="301"/>
                    <a:pt x="0" y="701"/>
                  </a:cubicBezTo>
                  <a:cubicBezTo>
                    <a:pt x="0" y="1138"/>
                    <a:pt x="349" y="1416"/>
                    <a:pt x="707" y="1416"/>
                  </a:cubicBezTo>
                  <a:cubicBezTo>
                    <a:pt x="869" y="1416"/>
                    <a:pt x="1033" y="1359"/>
                    <a:pt x="1168" y="1235"/>
                  </a:cubicBezTo>
                  <a:cubicBezTo>
                    <a:pt x="1635" y="801"/>
                    <a:pt x="1335" y="34"/>
                    <a:pt x="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4"/>
            <p:cNvSpPr/>
            <p:nvPr/>
          </p:nvSpPr>
          <p:spPr>
            <a:xfrm>
              <a:off x="2430250" y="1642450"/>
              <a:ext cx="63400" cy="42175"/>
            </a:xfrm>
            <a:custGeom>
              <a:avLst/>
              <a:gdLst/>
              <a:ahLst/>
              <a:cxnLst/>
              <a:rect l="l" t="t" r="r" b="b"/>
              <a:pathLst>
                <a:path w="2536" h="1687" extrusionOk="0">
                  <a:moveTo>
                    <a:pt x="200" y="1"/>
                  </a:moveTo>
                  <a:cubicBezTo>
                    <a:pt x="0" y="668"/>
                    <a:pt x="367" y="1402"/>
                    <a:pt x="1034" y="1635"/>
                  </a:cubicBezTo>
                  <a:cubicBezTo>
                    <a:pt x="1151" y="1670"/>
                    <a:pt x="1269" y="1687"/>
                    <a:pt x="1385" y="1687"/>
                  </a:cubicBezTo>
                  <a:cubicBezTo>
                    <a:pt x="1929" y="1687"/>
                    <a:pt x="2425" y="1318"/>
                    <a:pt x="2535" y="768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4"/>
            <p:cNvSpPr/>
            <p:nvPr/>
          </p:nvSpPr>
          <p:spPr>
            <a:xfrm>
              <a:off x="2434400" y="1655800"/>
              <a:ext cx="33400" cy="29200"/>
            </a:xfrm>
            <a:custGeom>
              <a:avLst/>
              <a:gdLst/>
              <a:ahLst/>
              <a:cxnLst/>
              <a:rect l="l" t="t" r="r" b="b"/>
              <a:pathLst>
                <a:path w="1336" h="1168" extrusionOk="0">
                  <a:moveTo>
                    <a:pt x="1" y="0"/>
                  </a:moveTo>
                  <a:cubicBezTo>
                    <a:pt x="68" y="501"/>
                    <a:pt x="401" y="934"/>
                    <a:pt x="868" y="1101"/>
                  </a:cubicBezTo>
                  <a:cubicBezTo>
                    <a:pt x="1035" y="1134"/>
                    <a:pt x="1202" y="1168"/>
                    <a:pt x="1335" y="1168"/>
                  </a:cubicBezTo>
                  <a:cubicBezTo>
                    <a:pt x="1335" y="501"/>
                    <a:pt x="835" y="0"/>
                    <a:pt x="201" y="0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4"/>
            <p:cNvSpPr/>
            <p:nvPr/>
          </p:nvSpPr>
          <p:spPr>
            <a:xfrm>
              <a:off x="2533650" y="1470550"/>
              <a:ext cx="45050" cy="33500"/>
            </a:xfrm>
            <a:custGeom>
              <a:avLst/>
              <a:gdLst/>
              <a:ahLst/>
              <a:cxnLst/>
              <a:rect l="l" t="t" r="r" b="b"/>
              <a:pathLst>
                <a:path w="1802" h="1340" extrusionOk="0">
                  <a:moveTo>
                    <a:pt x="784" y="0"/>
                  </a:moveTo>
                  <a:cubicBezTo>
                    <a:pt x="457" y="0"/>
                    <a:pt x="140" y="180"/>
                    <a:pt x="0" y="505"/>
                  </a:cubicBezTo>
                  <a:lnTo>
                    <a:pt x="1602" y="1339"/>
                  </a:lnTo>
                  <a:cubicBezTo>
                    <a:pt x="1802" y="906"/>
                    <a:pt x="1635" y="372"/>
                    <a:pt x="1201" y="105"/>
                  </a:cubicBezTo>
                  <a:cubicBezTo>
                    <a:pt x="1070" y="34"/>
                    <a:pt x="926" y="0"/>
                    <a:pt x="7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4"/>
            <p:cNvSpPr/>
            <p:nvPr/>
          </p:nvSpPr>
          <p:spPr>
            <a:xfrm>
              <a:off x="2489450" y="1533200"/>
              <a:ext cx="65075" cy="100100"/>
            </a:xfrm>
            <a:custGeom>
              <a:avLst/>
              <a:gdLst/>
              <a:ahLst/>
              <a:cxnLst/>
              <a:rect l="l" t="t" r="r" b="b"/>
              <a:pathLst>
                <a:path w="2603" h="4004" extrusionOk="0">
                  <a:moveTo>
                    <a:pt x="0" y="1"/>
                  </a:moveTo>
                  <a:lnTo>
                    <a:pt x="501" y="4004"/>
                  </a:lnTo>
                  <a:lnTo>
                    <a:pt x="2602" y="31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4"/>
            <p:cNvSpPr/>
            <p:nvPr/>
          </p:nvSpPr>
          <p:spPr>
            <a:xfrm>
              <a:off x="2311000" y="1683325"/>
              <a:ext cx="128450" cy="83400"/>
            </a:xfrm>
            <a:custGeom>
              <a:avLst/>
              <a:gdLst/>
              <a:ahLst/>
              <a:cxnLst/>
              <a:rect l="l" t="t" r="r" b="b"/>
              <a:pathLst>
                <a:path w="5138" h="3336" extrusionOk="0">
                  <a:moveTo>
                    <a:pt x="0" y="0"/>
                  </a:moveTo>
                  <a:cubicBezTo>
                    <a:pt x="200" y="634"/>
                    <a:pt x="567" y="1201"/>
                    <a:pt x="1101" y="1635"/>
                  </a:cubicBezTo>
                  <a:cubicBezTo>
                    <a:pt x="2035" y="2468"/>
                    <a:pt x="5137" y="3336"/>
                    <a:pt x="5137" y="3336"/>
                  </a:cubicBezTo>
                  <a:lnTo>
                    <a:pt x="5137" y="2368"/>
                  </a:lnTo>
                  <a:cubicBezTo>
                    <a:pt x="3603" y="2202"/>
                    <a:pt x="500" y="1268"/>
                    <a:pt x="0" y="0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4"/>
            <p:cNvSpPr/>
            <p:nvPr/>
          </p:nvSpPr>
          <p:spPr>
            <a:xfrm>
              <a:off x="2292650" y="2383275"/>
              <a:ext cx="161800" cy="57275"/>
            </a:xfrm>
            <a:custGeom>
              <a:avLst/>
              <a:gdLst/>
              <a:ahLst/>
              <a:cxnLst/>
              <a:rect l="l" t="t" r="r" b="b"/>
              <a:pathLst>
                <a:path w="6472" h="2291" extrusionOk="0">
                  <a:moveTo>
                    <a:pt x="6078" y="1"/>
                  </a:moveTo>
                  <a:cubicBezTo>
                    <a:pt x="5854" y="1"/>
                    <a:pt x="5426" y="294"/>
                    <a:pt x="4670" y="456"/>
                  </a:cubicBezTo>
                  <a:cubicBezTo>
                    <a:pt x="3469" y="723"/>
                    <a:pt x="3002" y="689"/>
                    <a:pt x="1768" y="1023"/>
                  </a:cubicBezTo>
                  <a:cubicBezTo>
                    <a:pt x="1201" y="1190"/>
                    <a:pt x="601" y="1323"/>
                    <a:pt x="0" y="1323"/>
                  </a:cubicBezTo>
                  <a:lnTo>
                    <a:pt x="4570" y="2290"/>
                  </a:lnTo>
                  <a:cubicBezTo>
                    <a:pt x="5037" y="2090"/>
                    <a:pt x="5471" y="1823"/>
                    <a:pt x="5871" y="1490"/>
                  </a:cubicBezTo>
                  <a:cubicBezTo>
                    <a:pt x="6338" y="1156"/>
                    <a:pt x="6471" y="522"/>
                    <a:pt x="6205" y="55"/>
                  </a:cubicBezTo>
                  <a:cubicBezTo>
                    <a:pt x="6173" y="17"/>
                    <a:pt x="6131" y="1"/>
                    <a:pt x="6078" y="1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4"/>
            <p:cNvSpPr/>
            <p:nvPr/>
          </p:nvSpPr>
          <p:spPr>
            <a:xfrm>
              <a:off x="2351850" y="2123625"/>
              <a:ext cx="488700" cy="570425"/>
            </a:xfrm>
            <a:custGeom>
              <a:avLst/>
              <a:gdLst/>
              <a:ahLst/>
              <a:cxnLst/>
              <a:rect l="l" t="t" r="r" b="b"/>
              <a:pathLst>
                <a:path w="19548" h="22817" extrusionOk="0">
                  <a:moveTo>
                    <a:pt x="19281" y="1"/>
                  </a:moveTo>
                  <a:lnTo>
                    <a:pt x="4337" y="3403"/>
                  </a:lnTo>
                  <a:lnTo>
                    <a:pt x="1" y="22450"/>
                  </a:lnTo>
                  <a:lnTo>
                    <a:pt x="301" y="22817"/>
                  </a:lnTo>
                  <a:lnTo>
                    <a:pt x="14544" y="19281"/>
                  </a:lnTo>
                  <a:lnTo>
                    <a:pt x="19548" y="368"/>
                  </a:lnTo>
                  <a:lnTo>
                    <a:pt x="1928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4"/>
            <p:cNvSpPr/>
            <p:nvPr/>
          </p:nvSpPr>
          <p:spPr>
            <a:xfrm>
              <a:off x="2359350" y="2132800"/>
              <a:ext cx="481200" cy="561250"/>
            </a:xfrm>
            <a:custGeom>
              <a:avLst/>
              <a:gdLst/>
              <a:ahLst/>
              <a:cxnLst/>
              <a:rect l="l" t="t" r="r" b="b"/>
              <a:pathLst>
                <a:path w="19248" h="22450" extrusionOk="0">
                  <a:moveTo>
                    <a:pt x="19248" y="1"/>
                  </a:moveTo>
                  <a:lnTo>
                    <a:pt x="4304" y="3436"/>
                  </a:lnTo>
                  <a:lnTo>
                    <a:pt x="1" y="22450"/>
                  </a:lnTo>
                  <a:lnTo>
                    <a:pt x="14244" y="18914"/>
                  </a:lnTo>
                  <a:lnTo>
                    <a:pt x="1924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4"/>
            <p:cNvSpPr/>
            <p:nvPr/>
          </p:nvSpPr>
          <p:spPr>
            <a:xfrm>
              <a:off x="2351850" y="2208700"/>
              <a:ext cx="115100" cy="485350"/>
            </a:xfrm>
            <a:custGeom>
              <a:avLst/>
              <a:gdLst/>
              <a:ahLst/>
              <a:cxnLst/>
              <a:rect l="l" t="t" r="r" b="b"/>
              <a:pathLst>
                <a:path w="4604" h="19414" extrusionOk="0">
                  <a:moveTo>
                    <a:pt x="4337" y="0"/>
                  </a:moveTo>
                  <a:lnTo>
                    <a:pt x="1" y="19047"/>
                  </a:lnTo>
                  <a:lnTo>
                    <a:pt x="301" y="19414"/>
                  </a:lnTo>
                  <a:lnTo>
                    <a:pt x="4604" y="400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4"/>
            <p:cNvSpPr/>
            <p:nvPr/>
          </p:nvSpPr>
          <p:spPr>
            <a:xfrm>
              <a:off x="2359350" y="2132800"/>
              <a:ext cx="481200" cy="561250"/>
            </a:xfrm>
            <a:custGeom>
              <a:avLst/>
              <a:gdLst/>
              <a:ahLst/>
              <a:cxnLst/>
              <a:rect l="l" t="t" r="r" b="b"/>
              <a:pathLst>
                <a:path w="19248" h="22450" extrusionOk="0">
                  <a:moveTo>
                    <a:pt x="19248" y="1"/>
                  </a:moveTo>
                  <a:lnTo>
                    <a:pt x="4304" y="3436"/>
                  </a:lnTo>
                  <a:lnTo>
                    <a:pt x="1" y="22450"/>
                  </a:lnTo>
                  <a:lnTo>
                    <a:pt x="14244" y="18914"/>
                  </a:lnTo>
                  <a:lnTo>
                    <a:pt x="19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2548650" y="2189425"/>
              <a:ext cx="179550" cy="59325"/>
            </a:xfrm>
            <a:custGeom>
              <a:avLst/>
              <a:gdLst/>
              <a:ahLst/>
              <a:cxnLst/>
              <a:rect l="l" t="t" r="r" b="b"/>
              <a:pathLst>
                <a:path w="7182" h="2373" extrusionOk="0">
                  <a:moveTo>
                    <a:pt x="6806" y="1"/>
                  </a:moveTo>
                  <a:cubicBezTo>
                    <a:pt x="6461" y="1"/>
                    <a:pt x="5884" y="124"/>
                    <a:pt x="5205" y="337"/>
                  </a:cubicBezTo>
                  <a:lnTo>
                    <a:pt x="2536" y="838"/>
                  </a:lnTo>
                  <a:cubicBezTo>
                    <a:pt x="1368" y="1271"/>
                    <a:pt x="268" y="1505"/>
                    <a:pt x="168" y="1805"/>
                  </a:cubicBezTo>
                  <a:lnTo>
                    <a:pt x="1" y="2372"/>
                  </a:lnTo>
                  <a:lnTo>
                    <a:pt x="6972" y="771"/>
                  </a:lnTo>
                  <a:cubicBezTo>
                    <a:pt x="6972" y="771"/>
                    <a:pt x="7039" y="504"/>
                    <a:pt x="7139" y="204"/>
                  </a:cubicBezTo>
                  <a:cubicBezTo>
                    <a:pt x="7181" y="65"/>
                    <a:pt x="7054" y="1"/>
                    <a:pt x="68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2557825" y="2133625"/>
              <a:ext cx="194550" cy="64250"/>
            </a:xfrm>
            <a:custGeom>
              <a:avLst/>
              <a:gdLst/>
              <a:ahLst/>
              <a:cxnLst/>
              <a:rect l="l" t="t" r="r" b="b"/>
              <a:pathLst>
                <a:path w="7782" h="2570" extrusionOk="0">
                  <a:moveTo>
                    <a:pt x="5317" y="0"/>
                  </a:moveTo>
                  <a:cubicBezTo>
                    <a:pt x="5109" y="0"/>
                    <a:pt x="4853" y="20"/>
                    <a:pt x="4537" y="68"/>
                  </a:cubicBezTo>
                  <a:cubicBezTo>
                    <a:pt x="2336" y="401"/>
                    <a:pt x="2169" y="1469"/>
                    <a:pt x="2169" y="1469"/>
                  </a:cubicBezTo>
                  <a:cubicBezTo>
                    <a:pt x="1802" y="1569"/>
                    <a:pt x="1435" y="1669"/>
                    <a:pt x="1068" y="1736"/>
                  </a:cubicBezTo>
                  <a:cubicBezTo>
                    <a:pt x="334" y="1902"/>
                    <a:pt x="234" y="2002"/>
                    <a:pt x="168" y="2203"/>
                  </a:cubicBezTo>
                  <a:lnTo>
                    <a:pt x="1" y="2569"/>
                  </a:lnTo>
                  <a:lnTo>
                    <a:pt x="7640" y="835"/>
                  </a:lnTo>
                  <a:cubicBezTo>
                    <a:pt x="7640" y="835"/>
                    <a:pt x="7673" y="668"/>
                    <a:pt x="7740" y="501"/>
                  </a:cubicBezTo>
                  <a:cubicBezTo>
                    <a:pt x="7782" y="374"/>
                    <a:pt x="7663" y="328"/>
                    <a:pt x="7452" y="328"/>
                  </a:cubicBezTo>
                  <a:cubicBezTo>
                    <a:pt x="7330" y="328"/>
                    <a:pt x="7177" y="343"/>
                    <a:pt x="7006" y="368"/>
                  </a:cubicBezTo>
                  <a:lnTo>
                    <a:pt x="6138" y="568"/>
                  </a:lnTo>
                  <a:cubicBezTo>
                    <a:pt x="6138" y="568"/>
                    <a:pt x="6422" y="0"/>
                    <a:pt x="531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4"/>
            <p:cNvSpPr/>
            <p:nvPr/>
          </p:nvSpPr>
          <p:spPr>
            <a:xfrm>
              <a:off x="2553650" y="2156975"/>
              <a:ext cx="181000" cy="92600"/>
            </a:xfrm>
            <a:custGeom>
              <a:avLst/>
              <a:gdLst/>
              <a:ahLst/>
              <a:cxnLst/>
              <a:rect l="l" t="t" r="r" b="b"/>
              <a:pathLst>
                <a:path w="7240" h="3704" extrusionOk="0">
                  <a:moveTo>
                    <a:pt x="7239" y="1"/>
                  </a:moveTo>
                  <a:lnTo>
                    <a:pt x="1135" y="1402"/>
                  </a:lnTo>
                  <a:lnTo>
                    <a:pt x="902" y="2069"/>
                  </a:lnTo>
                  <a:cubicBezTo>
                    <a:pt x="1180" y="1971"/>
                    <a:pt x="1436" y="1926"/>
                    <a:pt x="1632" y="1926"/>
                  </a:cubicBezTo>
                  <a:cubicBezTo>
                    <a:pt x="1904" y="1926"/>
                    <a:pt x="2061" y="2014"/>
                    <a:pt x="2002" y="2169"/>
                  </a:cubicBezTo>
                  <a:cubicBezTo>
                    <a:pt x="2002" y="2203"/>
                    <a:pt x="1969" y="2269"/>
                    <a:pt x="1936" y="2336"/>
                  </a:cubicBezTo>
                  <a:cubicBezTo>
                    <a:pt x="1035" y="2636"/>
                    <a:pt x="268" y="2870"/>
                    <a:pt x="168" y="3137"/>
                  </a:cubicBezTo>
                  <a:lnTo>
                    <a:pt x="1" y="3704"/>
                  </a:lnTo>
                  <a:lnTo>
                    <a:pt x="6939" y="2069"/>
                  </a:lnTo>
                  <a:lnTo>
                    <a:pt x="7139" y="1502"/>
                  </a:lnTo>
                  <a:cubicBezTo>
                    <a:pt x="7173" y="1385"/>
                    <a:pt x="7048" y="1327"/>
                    <a:pt x="6810" y="1327"/>
                  </a:cubicBezTo>
                  <a:cubicBezTo>
                    <a:pt x="6572" y="1327"/>
                    <a:pt x="6222" y="1385"/>
                    <a:pt x="5805" y="1502"/>
                  </a:cubicBezTo>
                  <a:lnTo>
                    <a:pt x="5838" y="1369"/>
                  </a:lnTo>
                  <a:cubicBezTo>
                    <a:pt x="6005" y="902"/>
                    <a:pt x="6239" y="902"/>
                    <a:pt x="6939" y="668"/>
                  </a:cubicBezTo>
                  <a:lnTo>
                    <a:pt x="72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4"/>
            <p:cNvSpPr/>
            <p:nvPr/>
          </p:nvSpPr>
          <p:spPr>
            <a:xfrm>
              <a:off x="1863175" y="1819000"/>
              <a:ext cx="693850" cy="753475"/>
            </a:xfrm>
            <a:custGeom>
              <a:avLst/>
              <a:gdLst/>
              <a:ahLst/>
              <a:cxnLst/>
              <a:rect l="l" t="t" r="r" b="b"/>
              <a:pathLst>
                <a:path w="27754" h="30139" extrusionOk="0">
                  <a:moveTo>
                    <a:pt x="11669" y="0"/>
                  </a:moveTo>
                  <a:cubicBezTo>
                    <a:pt x="8168" y="0"/>
                    <a:pt x="6880" y="1958"/>
                    <a:pt x="5437" y="5548"/>
                  </a:cubicBezTo>
                  <a:cubicBezTo>
                    <a:pt x="4403" y="8116"/>
                    <a:pt x="1435" y="17256"/>
                    <a:pt x="634" y="20392"/>
                  </a:cubicBezTo>
                  <a:cubicBezTo>
                    <a:pt x="167" y="22193"/>
                    <a:pt x="0" y="23794"/>
                    <a:pt x="1968" y="24895"/>
                  </a:cubicBezTo>
                  <a:cubicBezTo>
                    <a:pt x="3736" y="25895"/>
                    <a:pt x="9207" y="27663"/>
                    <a:pt x="13076" y="28764"/>
                  </a:cubicBezTo>
                  <a:cubicBezTo>
                    <a:pt x="15011" y="29331"/>
                    <a:pt x="16979" y="29732"/>
                    <a:pt x="18980" y="29965"/>
                  </a:cubicBezTo>
                  <a:cubicBezTo>
                    <a:pt x="20180" y="30078"/>
                    <a:pt x="21157" y="30139"/>
                    <a:pt x="21968" y="30139"/>
                  </a:cubicBezTo>
                  <a:cubicBezTo>
                    <a:pt x="24270" y="30139"/>
                    <a:pt x="25231" y="29648"/>
                    <a:pt x="26119" y="28464"/>
                  </a:cubicBezTo>
                  <a:cubicBezTo>
                    <a:pt x="26619" y="27763"/>
                    <a:pt x="26753" y="26729"/>
                    <a:pt x="27186" y="26162"/>
                  </a:cubicBezTo>
                  <a:cubicBezTo>
                    <a:pt x="27620" y="25595"/>
                    <a:pt x="27753" y="25362"/>
                    <a:pt x="27620" y="25062"/>
                  </a:cubicBezTo>
                  <a:cubicBezTo>
                    <a:pt x="27467" y="24772"/>
                    <a:pt x="27224" y="24684"/>
                    <a:pt x="26864" y="24684"/>
                  </a:cubicBezTo>
                  <a:cubicBezTo>
                    <a:pt x="26438" y="24684"/>
                    <a:pt x="25848" y="24807"/>
                    <a:pt x="25051" y="24861"/>
                  </a:cubicBezTo>
                  <a:cubicBezTo>
                    <a:pt x="24501" y="24911"/>
                    <a:pt x="23951" y="24936"/>
                    <a:pt x="23404" y="24936"/>
                  </a:cubicBezTo>
                  <a:cubicBezTo>
                    <a:pt x="22858" y="24936"/>
                    <a:pt x="22316" y="24911"/>
                    <a:pt x="21782" y="24861"/>
                  </a:cubicBezTo>
                  <a:lnTo>
                    <a:pt x="17179" y="23894"/>
                  </a:lnTo>
                  <a:cubicBezTo>
                    <a:pt x="16312" y="23894"/>
                    <a:pt x="14277" y="23327"/>
                    <a:pt x="12042" y="22426"/>
                  </a:cubicBezTo>
                  <a:cubicBezTo>
                    <a:pt x="10608" y="21893"/>
                    <a:pt x="9173" y="21225"/>
                    <a:pt x="7806" y="20492"/>
                  </a:cubicBezTo>
                  <a:cubicBezTo>
                    <a:pt x="8807" y="17156"/>
                    <a:pt x="10007" y="13854"/>
                    <a:pt x="11375" y="10651"/>
                  </a:cubicBezTo>
                  <a:cubicBezTo>
                    <a:pt x="13276" y="7949"/>
                    <a:pt x="14244" y="2479"/>
                    <a:pt x="12109" y="10"/>
                  </a:cubicBezTo>
                  <a:cubicBezTo>
                    <a:pt x="11959" y="4"/>
                    <a:pt x="11812" y="0"/>
                    <a:pt x="11669" y="0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1962400" y="2306325"/>
              <a:ext cx="100100" cy="24975"/>
            </a:xfrm>
            <a:custGeom>
              <a:avLst/>
              <a:gdLst/>
              <a:ahLst/>
              <a:cxnLst/>
              <a:rect l="l" t="t" r="r" b="b"/>
              <a:pathLst>
                <a:path w="4004" h="999" extrusionOk="0">
                  <a:moveTo>
                    <a:pt x="1982" y="1"/>
                  </a:moveTo>
                  <a:cubicBezTo>
                    <a:pt x="560" y="1"/>
                    <a:pt x="1" y="665"/>
                    <a:pt x="1" y="665"/>
                  </a:cubicBezTo>
                  <a:cubicBezTo>
                    <a:pt x="390" y="519"/>
                    <a:pt x="817" y="464"/>
                    <a:pt x="1240" y="464"/>
                  </a:cubicBezTo>
                  <a:cubicBezTo>
                    <a:pt x="2557" y="464"/>
                    <a:pt x="3837" y="999"/>
                    <a:pt x="3837" y="999"/>
                  </a:cubicBezTo>
                  <a:lnTo>
                    <a:pt x="4004" y="365"/>
                  </a:lnTo>
                  <a:cubicBezTo>
                    <a:pt x="3193" y="98"/>
                    <a:pt x="2525" y="1"/>
                    <a:pt x="1982" y="1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5432375" y="1740850"/>
              <a:ext cx="127625" cy="306925"/>
            </a:xfrm>
            <a:custGeom>
              <a:avLst/>
              <a:gdLst/>
              <a:ahLst/>
              <a:cxnLst/>
              <a:rect l="l" t="t" r="r" b="b"/>
              <a:pathLst>
                <a:path w="5105" h="12277" extrusionOk="0">
                  <a:moveTo>
                    <a:pt x="5104" y="1"/>
                  </a:moveTo>
                  <a:cubicBezTo>
                    <a:pt x="4070" y="668"/>
                    <a:pt x="3303" y="1535"/>
                    <a:pt x="2469" y="2903"/>
                  </a:cubicBezTo>
                  <a:cubicBezTo>
                    <a:pt x="368" y="6272"/>
                    <a:pt x="1" y="10542"/>
                    <a:pt x="1335" y="12276"/>
                  </a:cubicBezTo>
                  <a:lnTo>
                    <a:pt x="5104" y="6238"/>
                  </a:lnTo>
                  <a:lnTo>
                    <a:pt x="510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5476575" y="1878450"/>
              <a:ext cx="211850" cy="200900"/>
            </a:xfrm>
            <a:custGeom>
              <a:avLst/>
              <a:gdLst/>
              <a:ahLst/>
              <a:cxnLst/>
              <a:rect l="l" t="t" r="r" b="b"/>
              <a:pathLst>
                <a:path w="8474" h="8036" extrusionOk="0">
                  <a:moveTo>
                    <a:pt x="8473" y="1"/>
                  </a:moveTo>
                  <a:lnTo>
                    <a:pt x="3803" y="1135"/>
                  </a:lnTo>
                  <a:lnTo>
                    <a:pt x="1" y="7306"/>
                  </a:lnTo>
                  <a:cubicBezTo>
                    <a:pt x="475" y="7780"/>
                    <a:pt x="1101" y="8035"/>
                    <a:pt x="1747" y="8035"/>
                  </a:cubicBezTo>
                  <a:cubicBezTo>
                    <a:pt x="2010" y="8035"/>
                    <a:pt x="2276" y="7993"/>
                    <a:pt x="2536" y="7906"/>
                  </a:cubicBezTo>
                  <a:cubicBezTo>
                    <a:pt x="5104" y="7273"/>
                    <a:pt x="7706" y="3770"/>
                    <a:pt x="84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5579150" y="1724175"/>
              <a:ext cx="121775" cy="165150"/>
            </a:xfrm>
            <a:custGeom>
              <a:avLst/>
              <a:gdLst/>
              <a:ahLst/>
              <a:cxnLst/>
              <a:rect l="l" t="t" r="r" b="b"/>
              <a:pathLst>
                <a:path w="4871" h="6606" extrusionOk="0">
                  <a:moveTo>
                    <a:pt x="2502" y="1"/>
                  </a:moveTo>
                  <a:lnTo>
                    <a:pt x="1" y="6605"/>
                  </a:lnTo>
                  <a:lnTo>
                    <a:pt x="1" y="6605"/>
                  </a:lnTo>
                  <a:lnTo>
                    <a:pt x="4471" y="5504"/>
                  </a:lnTo>
                  <a:cubicBezTo>
                    <a:pt x="4871" y="2702"/>
                    <a:pt x="4104" y="601"/>
                    <a:pt x="250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5573325" y="1721600"/>
              <a:ext cx="56725" cy="150200"/>
            </a:xfrm>
            <a:custGeom>
              <a:avLst/>
              <a:gdLst/>
              <a:ahLst/>
              <a:cxnLst/>
              <a:rect l="l" t="t" r="r" b="b"/>
              <a:pathLst>
                <a:path w="2269" h="6008" extrusionOk="0">
                  <a:moveTo>
                    <a:pt x="1604" y="1"/>
                  </a:moveTo>
                  <a:cubicBezTo>
                    <a:pt x="1033" y="1"/>
                    <a:pt x="482" y="157"/>
                    <a:pt x="0" y="470"/>
                  </a:cubicBezTo>
                  <a:lnTo>
                    <a:pt x="0" y="6008"/>
                  </a:lnTo>
                  <a:lnTo>
                    <a:pt x="2268" y="70"/>
                  </a:lnTo>
                  <a:cubicBezTo>
                    <a:pt x="2046" y="24"/>
                    <a:pt x="1824" y="1"/>
                    <a:pt x="16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4"/>
            <p:cNvSpPr/>
            <p:nvPr/>
          </p:nvSpPr>
          <p:spPr>
            <a:xfrm>
              <a:off x="4668500" y="4397750"/>
              <a:ext cx="32550" cy="71550"/>
            </a:xfrm>
            <a:custGeom>
              <a:avLst/>
              <a:gdLst/>
              <a:ahLst/>
              <a:cxnLst/>
              <a:rect l="l" t="t" r="r" b="b"/>
              <a:pathLst>
                <a:path w="1302" h="2862" extrusionOk="0">
                  <a:moveTo>
                    <a:pt x="1235" y="1"/>
                  </a:moveTo>
                  <a:lnTo>
                    <a:pt x="67" y="701"/>
                  </a:lnTo>
                  <a:cubicBezTo>
                    <a:pt x="34" y="735"/>
                    <a:pt x="1" y="768"/>
                    <a:pt x="1" y="835"/>
                  </a:cubicBezTo>
                  <a:lnTo>
                    <a:pt x="1" y="1135"/>
                  </a:lnTo>
                  <a:lnTo>
                    <a:pt x="1" y="1202"/>
                  </a:lnTo>
                  <a:lnTo>
                    <a:pt x="67" y="1202"/>
                  </a:lnTo>
                  <a:lnTo>
                    <a:pt x="801" y="768"/>
                  </a:lnTo>
                  <a:lnTo>
                    <a:pt x="268" y="2736"/>
                  </a:lnTo>
                  <a:cubicBezTo>
                    <a:pt x="268" y="2769"/>
                    <a:pt x="268" y="2769"/>
                    <a:pt x="268" y="2803"/>
                  </a:cubicBezTo>
                  <a:cubicBezTo>
                    <a:pt x="234" y="2803"/>
                    <a:pt x="268" y="2836"/>
                    <a:pt x="268" y="2836"/>
                  </a:cubicBezTo>
                  <a:cubicBezTo>
                    <a:pt x="284" y="2853"/>
                    <a:pt x="293" y="2861"/>
                    <a:pt x="301" y="2861"/>
                  </a:cubicBezTo>
                  <a:cubicBezTo>
                    <a:pt x="309" y="2861"/>
                    <a:pt x="318" y="2853"/>
                    <a:pt x="334" y="2836"/>
                  </a:cubicBezTo>
                  <a:lnTo>
                    <a:pt x="668" y="2636"/>
                  </a:lnTo>
                  <a:cubicBezTo>
                    <a:pt x="701" y="2636"/>
                    <a:pt x="701" y="2603"/>
                    <a:pt x="701" y="2603"/>
                  </a:cubicBezTo>
                  <a:cubicBezTo>
                    <a:pt x="735" y="2569"/>
                    <a:pt x="735" y="2536"/>
                    <a:pt x="735" y="2536"/>
                  </a:cubicBezTo>
                  <a:lnTo>
                    <a:pt x="1268" y="568"/>
                  </a:lnTo>
                  <a:cubicBezTo>
                    <a:pt x="1302" y="501"/>
                    <a:pt x="1302" y="434"/>
                    <a:pt x="1302" y="368"/>
                  </a:cubicBezTo>
                  <a:lnTo>
                    <a:pt x="1302" y="67"/>
                  </a:lnTo>
                  <a:cubicBezTo>
                    <a:pt x="1302" y="34"/>
                    <a:pt x="1302" y="34"/>
                    <a:pt x="1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4"/>
            <p:cNvSpPr/>
            <p:nvPr/>
          </p:nvSpPr>
          <p:spPr>
            <a:xfrm>
              <a:off x="4706025" y="4380250"/>
              <a:ext cx="35900" cy="64225"/>
            </a:xfrm>
            <a:custGeom>
              <a:avLst/>
              <a:gdLst/>
              <a:ahLst/>
              <a:cxnLst/>
              <a:rect l="l" t="t" r="r" b="b"/>
              <a:pathLst>
                <a:path w="1436" h="2569" extrusionOk="0">
                  <a:moveTo>
                    <a:pt x="897" y="587"/>
                  </a:moveTo>
                  <a:cubicBezTo>
                    <a:pt x="918" y="587"/>
                    <a:pt x="935" y="610"/>
                    <a:pt x="935" y="634"/>
                  </a:cubicBezTo>
                  <a:cubicBezTo>
                    <a:pt x="968" y="634"/>
                    <a:pt x="968" y="667"/>
                    <a:pt x="968" y="701"/>
                  </a:cubicBezTo>
                  <a:cubicBezTo>
                    <a:pt x="1001" y="767"/>
                    <a:pt x="1001" y="801"/>
                    <a:pt x="968" y="868"/>
                  </a:cubicBezTo>
                  <a:lnTo>
                    <a:pt x="968" y="1401"/>
                  </a:lnTo>
                  <a:cubicBezTo>
                    <a:pt x="1001" y="1468"/>
                    <a:pt x="1001" y="1501"/>
                    <a:pt x="1001" y="1568"/>
                  </a:cubicBezTo>
                  <a:cubicBezTo>
                    <a:pt x="968" y="1601"/>
                    <a:pt x="968" y="1668"/>
                    <a:pt x="935" y="1701"/>
                  </a:cubicBezTo>
                  <a:cubicBezTo>
                    <a:pt x="901" y="1802"/>
                    <a:pt x="835" y="1902"/>
                    <a:pt x="735" y="1935"/>
                  </a:cubicBezTo>
                  <a:cubicBezTo>
                    <a:pt x="701" y="1968"/>
                    <a:pt x="668" y="1968"/>
                    <a:pt x="601" y="1968"/>
                  </a:cubicBezTo>
                  <a:cubicBezTo>
                    <a:pt x="568" y="1968"/>
                    <a:pt x="568" y="1968"/>
                    <a:pt x="534" y="1935"/>
                  </a:cubicBezTo>
                  <a:cubicBezTo>
                    <a:pt x="501" y="1935"/>
                    <a:pt x="501" y="1902"/>
                    <a:pt x="501" y="1868"/>
                  </a:cubicBezTo>
                  <a:cubicBezTo>
                    <a:pt x="468" y="1802"/>
                    <a:pt x="468" y="1768"/>
                    <a:pt x="501" y="1701"/>
                  </a:cubicBezTo>
                  <a:lnTo>
                    <a:pt x="501" y="1168"/>
                  </a:lnTo>
                  <a:cubicBezTo>
                    <a:pt x="501" y="1101"/>
                    <a:pt x="501" y="1034"/>
                    <a:pt x="501" y="1001"/>
                  </a:cubicBezTo>
                  <a:cubicBezTo>
                    <a:pt x="501" y="934"/>
                    <a:pt x="501" y="901"/>
                    <a:pt x="534" y="868"/>
                  </a:cubicBezTo>
                  <a:cubicBezTo>
                    <a:pt x="568" y="801"/>
                    <a:pt x="568" y="767"/>
                    <a:pt x="601" y="734"/>
                  </a:cubicBezTo>
                  <a:cubicBezTo>
                    <a:pt x="635" y="701"/>
                    <a:pt x="701" y="667"/>
                    <a:pt x="735" y="634"/>
                  </a:cubicBezTo>
                  <a:cubicBezTo>
                    <a:pt x="768" y="601"/>
                    <a:pt x="801" y="601"/>
                    <a:pt x="868" y="601"/>
                  </a:cubicBezTo>
                  <a:cubicBezTo>
                    <a:pt x="878" y="591"/>
                    <a:pt x="888" y="587"/>
                    <a:pt x="897" y="587"/>
                  </a:cubicBezTo>
                  <a:close/>
                  <a:moveTo>
                    <a:pt x="1035" y="0"/>
                  </a:moveTo>
                  <a:cubicBezTo>
                    <a:pt x="935" y="0"/>
                    <a:pt x="801" y="34"/>
                    <a:pt x="735" y="100"/>
                  </a:cubicBezTo>
                  <a:cubicBezTo>
                    <a:pt x="601" y="167"/>
                    <a:pt x="501" y="267"/>
                    <a:pt x="401" y="367"/>
                  </a:cubicBezTo>
                  <a:cubicBezTo>
                    <a:pt x="301" y="467"/>
                    <a:pt x="234" y="567"/>
                    <a:pt x="168" y="667"/>
                  </a:cubicBezTo>
                  <a:cubicBezTo>
                    <a:pt x="134" y="801"/>
                    <a:pt x="67" y="901"/>
                    <a:pt x="67" y="1034"/>
                  </a:cubicBezTo>
                  <a:cubicBezTo>
                    <a:pt x="34" y="1168"/>
                    <a:pt x="1" y="1268"/>
                    <a:pt x="1" y="1401"/>
                  </a:cubicBezTo>
                  <a:lnTo>
                    <a:pt x="1" y="1701"/>
                  </a:lnTo>
                  <a:lnTo>
                    <a:pt x="1" y="2002"/>
                  </a:lnTo>
                  <a:cubicBezTo>
                    <a:pt x="1" y="2102"/>
                    <a:pt x="34" y="2202"/>
                    <a:pt x="67" y="2302"/>
                  </a:cubicBezTo>
                  <a:cubicBezTo>
                    <a:pt x="67" y="2369"/>
                    <a:pt x="101" y="2469"/>
                    <a:pt x="168" y="2502"/>
                  </a:cubicBezTo>
                  <a:cubicBezTo>
                    <a:pt x="234" y="2569"/>
                    <a:pt x="334" y="2569"/>
                    <a:pt x="401" y="2569"/>
                  </a:cubicBezTo>
                  <a:cubicBezTo>
                    <a:pt x="501" y="2569"/>
                    <a:pt x="635" y="2535"/>
                    <a:pt x="735" y="2469"/>
                  </a:cubicBezTo>
                  <a:cubicBezTo>
                    <a:pt x="835" y="2402"/>
                    <a:pt x="935" y="2302"/>
                    <a:pt x="1035" y="2202"/>
                  </a:cubicBezTo>
                  <a:cubicBezTo>
                    <a:pt x="1135" y="2102"/>
                    <a:pt x="1202" y="2002"/>
                    <a:pt x="1268" y="1902"/>
                  </a:cubicBezTo>
                  <a:cubicBezTo>
                    <a:pt x="1302" y="1768"/>
                    <a:pt x="1368" y="1668"/>
                    <a:pt x="1402" y="1535"/>
                  </a:cubicBezTo>
                  <a:cubicBezTo>
                    <a:pt x="1402" y="1401"/>
                    <a:pt x="1435" y="1268"/>
                    <a:pt x="1435" y="1168"/>
                  </a:cubicBezTo>
                  <a:lnTo>
                    <a:pt x="1435" y="868"/>
                  </a:lnTo>
                  <a:lnTo>
                    <a:pt x="1435" y="567"/>
                  </a:lnTo>
                  <a:cubicBezTo>
                    <a:pt x="1435" y="467"/>
                    <a:pt x="1402" y="367"/>
                    <a:pt x="1402" y="267"/>
                  </a:cubicBezTo>
                  <a:cubicBezTo>
                    <a:pt x="1368" y="200"/>
                    <a:pt x="1335" y="100"/>
                    <a:pt x="1268" y="67"/>
                  </a:cubicBezTo>
                  <a:cubicBezTo>
                    <a:pt x="1202" y="0"/>
                    <a:pt x="1102" y="0"/>
                    <a:pt x="10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4"/>
            <p:cNvSpPr/>
            <p:nvPr/>
          </p:nvSpPr>
          <p:spPr>
            <a:xfrm>
              <a:off x="4746900" y="4346050"/>
              <a:ext cx="48375" cy="78425"/>
            </a:xfrm>
            <a:custGeom>
              <a:avLst/>
              <a:gdLst/>
              <a:ahLst/>
              <a:cxnLst/>
              <a:rect l="l" t="t" r="r" b="b"/>
              <a:pathLst>
                <a:path w="1935" h="3137" extrusionOk="0">
                  <a:moveTo>
                    <a:pt x="467" y="1035"/>
                  </a:moveTo>
                  <a:cubicBezTo>
                    <a:pt x="501" y="1068"/>
                    <a:pt x="501" y="1101"/>
                    <a:pt x="501" y="1168"/>
                  </a:cubicBezTo>
                  <a:cubicBezTo>
                    <a:pt x="501" y="1235"/>
                    <a:pt x="501" y="1302"/>
                    <a:pt x="501" y="1368"/>
                  </a:cubicBezTo>
                  <a:cubicBezTo>
                    <a:pt x="501" y="1402"/>
                    <a:pt x="501" y="1468"/>
                    <a:pt x="467" y="1502"/>
                  </a:cubicBezTo>
                  <a:cubicBezTo>
                    <a:pt x="467" y="1535"/>
                    <a:pt x="434" y="1568"/>
                    <a:pt x="401" y="1602"/>
                  </a:cubicBezTo>
                  <a:lnTo>
                    <a:pt x="334" y="1602"/>
                  </a:lnTo>
                  <a:cubicBezTo>
                    <a:pt x="300" y="1568"/>
                    <a:pt x="300" y="1502"/>
                    <a:pt x="300" y="1468"/>
                  </a:cubicBezTo>
                  <a:cubicBezTo>
                    <a:pt x="300" y="1402"/>
                    <a:pt x="300" y="1335"/>
                    <a:pt x="300" y="1268"/>
                  </a:cubicBezTo>
                  <a:cubicBezTo>
                    <a:pt x="300" y="1201"/>
                    <a:pt x="300" y="1168"/>
                    <a:pt x="334" y="1135"/>
                  </a:cubicBezTo>
                  <a:cubicBezTo>
                    <a:pt x="334" y="1101"/>
                    <a:pt x="367" y="1068"/>
                    <a:pt x="401" y="1035"/>
                  </a:cubicBezTo>
                  <a:close/>
                  <a:moveTo>
                    <a:pt x="567" y="668"/>
                  </a:moveTo>
                  <a:cubicBezTo>
                    <a:pt x="501" y="668"/>
                    <a:pt x="467" y="701"/>
                    <a:pt x="401" y="734"/>
                  </a:cubicBezTo>
                  <a:cubicBezTo>
                    <a:pt x="334" y="768"/>
                    <a:pt x="267" y="801"/>
                    <a:pt x="234" y="868"/>
                  </a:cubicBezTo>
                  <a:cubicBezTo>
                    <a:pt x="200" y="901"/>
                    <a:pt x="134" y="968"/>
                    <a:pt x="134" y="1035"/>
                  </a:cubicBezTo>
                  <a:cubicBezTo>
                    <a:pt x="100" y="1101"/>
                    <a:pt x="67" y="1135"/>
                    <a:pt x="34" y="1201"/>
                  </a:cubicBezTo>
                  <a:cubicBezTo>
                    <a:pt x="34" y="1268"/>
                    <a:pt x="34" y="1335"/>
                    <a:pt x="0" y="1402"/>
                  </a:cubicBezTo>
                  <a:lnTo>
                    <a:pt x="0" y="1535"/>
                  </a:lnTo>
                  <a:lnTo>
                    <a:pt x="0" y="1668"/>
                  </a:lnTo>
                  <a:cubicBezTo>
                    <a:pt x="34" y="1735"/>
                    <a:pt x="34" y="1769"/>
                    <a:pt x="34" y="1835"/>
                  </a:cubicBezTo>
                  <a:cubicBezTo>
                    <a:pt x="67" y="1869"/>
                    <a:pt x="67" y="1902"/>
                    <a:pt x="134" y="1935"/>
                  </a:cubicBezTo>
                  <a:cubicBezTo>
                    <a:pt x="134" y="1969"/>
                    <a:pt x="200" y="1969"/>
                    <a:pt x="234" y="1969"/>
                  </a:cubicBezTo>
                  <a:cubicBezTo>
                    <a:pt x="300" y="1969"/>
                    <a:pt x="334" y="1935"/>
                    <a:pt x="401" y="1902"/>
                  </a:cubicBezTo>
                  <a:cubicBezTo>
                    <a:pt x="467" y="1869"/>
                    <a:pt x="534" y="1835"/>
                    <a:pt x="567" y="1769"/>
                  </a:cubicBezTo>
                  <a:cubicBezTo>
                    <a:pt x="601" y="1735"/>
                    <a:pt x="667" y="1668"/>
                    <a:pt x="701" y="1602"/>
                  </a:cubicBezTo>
                  <a:cubicBezTo>
                    <a:pt x="701" y="1535"/>
                    <a:pt x="734" y="1468"/>
                    <a:pt x="767" y="1435"/>
                  </a:cubicBezTo>
                  <a:cubicBezTo>
                    <a:pt x="767" y="1368"/>
                    <a:pt x="801" y="1302"/>
                    <a:pt x="801" y="1235"/>
                  </a:cubicBezTo>
                  <a:lnTo>
                    <a:pt x="801" y="968"/>
                  </a:lnTo>
                  <a:cubicBezTo>
                    <a:pt x="801" y="901"/>
                    <a:pt x="767" y="868"/>
                    <a:pt x="767" y="801"/>
                  </a:cubicBezTo>
                  <a:cubicBezTo>
                    <a:pt x="734" y="768"/>
                    <a:pt x="734" y="734"/>
                    <a:pt x="701" y="701"/>
                  </a:cubicBezTo>
                  <a:cubicBezTo>
                    <a:pt x="667" y="668"/>
                    <a:pt x="601" y="668"/>
                    <a:pt x="567" y="668"/>
                  </a:cubicBezTo>
                  <a:close/>
                  <a:moveTo>
                    <a:pt x="1610" y="1510"/>
                  </a:moveTo>
                  <a:cubicBezTo>
                    <a:pt x="1626" y="1510"/>
                    <a:pt x="1635" y="1518"/>
                    <a:pt x="1635" y="1535"/>
                  </a:cubicBezTo>
                  <a:cubicBezTo>
                    <a:pt x="1635" y="1568"/>
                    <a:pt x="1635" y="1602"/>
                    <a:pt x="1635" y="1635"/>
                  </a:cubicBezTo>
                  <a:cubicBezTo>
                    <a:pt x="1635" y="1702"/>
                    <a:pt x="1635" y="1769"/>
                    <a:pt x="1635" y="1869"/>
                  </a:cubicBezTo>
                  <a:cubicBezTo>
                    <a:pt x="1635" y="1902"/>
                    <a:pt x="1635" y="1935"/>
                    <a:pt x="1635" y="2002"/>
                  </a:cubicBezTo>
                  <a:cubicBezTo>
                    <a:pt x="1601" y="2035"/>
                    <a:pt x="1568" y="2069"/>
                    <a:pt x="1535" y="2069"/>
                  </a:cubicBezTo>
                  <a:cubicBezTo>
                    <a:pt x="1518" y="2085"/>
                    <a:pt x="1501" y="2094"/>
                    <a:pt x="1489" y="2094"/>
                  </a:cubicBezTo>
                  <a:cubicBezTo>
                    <a:pt x="1476" y="2094"/>
                    <a:pt x="1468" y="2085"/>
                    <a:pt x="1468" y="2069"/>
                  </a:cubicBezTo>
                  <a:cubicBezTo>
                    <a:pt x="1435" y="2035"/>
                    <a:pt x="1435" y="2002"/>
                    <a:pt x="1435" y="1969"/>
                  </a:cubicBezTo>
                  <a:cubicBezTo>
                    <a:pt x="1435" y="1902"/>
                    <a:pt x="1435" y="1835"/>
                    <a:pt x="1435" y="1769"/>
                  </a:cubicBezTo>
                  <a:cubicBezTo>
                    <a:pt x="1435" y="1702"/>
                    <a:pt x="1468" y="1668"/>
                    <a:pt x="1468" y="1602"/>
                  </a:cubicBezTo>
                  <a:cubicBezTo>
                    <a:pt x="1468" y="1568"/>
                    <a:pt x="1501" y="1535"/>
                    <a:pt x="1535" y="1535"/>
                  </a:cubicBezTo>
                  <a:cubicBezTo>
                    <a:pt x="1568" y="1518"/>
                    <a:pt x="1593" y="1510"/>
                    <a:pt x="1610" y="1510"/>
                  </a:cubicBezTo>
                  <a:close/>
                  <a:moveTo>
                    <a:pt x="1743" y="1153"/>
                  </a:moveTo>
                  <a:cubicBezTo>
                    <a:pt x="1727" y="1153"/>
                    <a:pt x="1713" y="1157"/>
                    <a:pt x="1701" y="1168"/>
                  </a:cubicBezTo>
                  <a:cubicBezTo>
                    <a:pt x="1635" y="1168"/>
                    <a:pt x="1601" y="1168"/>
                    <a:pt x="1535" y="1201"/>
                  </a:cubicBezTo>
                  <a:cubicBezTo>
                    <a:pt x="1468" y="1235"/>
                    <a:pt x="1435" y="1302"/>
                    <a:pt x="1368" y="1335"/>
                  </a:cubicBezTo>
                  <a:cubicBezTo>
                    <a:pt x="1335" y="1402"/>
                    <a:pt x="1301" y="1435"/>
                    <a:pt x="1268" y="1502"/>
                  </a:cubicBezTo>
                  <a:cubicBezTo>
                    <a:pt x="1234" y="1568"/>
                    <a:pt x="1201" y="1635"/>
                    <a:pt x="1201" y="1702"/>
                  </a:cubicBezTo>
                  <a:cubicBezTo>
                    <a:pt x="1168" y="1769"/>
                    <a:pt x="1168" y="1835"/>
                    <a:pt x="1168" y="1902"/>
                  </a:cubicBezTo>
                  <a:lnTo>
                    <a:pt x="1168" y="2035"/>
                  </a:lnTo>
                  <a:cubicBezTo>
                    <a:pt x="1168" y="2069"/>
                    <a:pt x="1168" y="2102"/>
                    <a:pt x="1168" y="2135"/>
                  </a:cubicBezTo>
                  <a:cubicBezTo>
                    <a:pt x="1168" y="2202"/>
                    <a:pt x="1168" y="2269"/>
                    <a:pt x="1201" y="2302"/>
                  </a:cubicBezTo>
                  <a:cubicBezTo>
                    <a:pt x="1201" y="2369"/>
                    <a:pt x="1234" y="2402"/>
                    <a:pt x="1268" y="2436"/>
                  </a:cubicBezTo>
                  <a:cubicBezTo>
                    <a:pt x="1301" y="2436"/>
                    <a:pt x="1335" y="2469"/>
                    <a:pt x="1368" y="2469"/>
                  </a:cubicBezTo>
                  <a:cubicBezTo>
                    <a:pt x="1435" y="2436"/>
                    <a:pt x="1501" y="2436"/>
                    <a:pt x="1535" y="2402"/>
                  </a:cubicBezTo>
                  <a:cubicBezTo>
                    <a:pt x="1601" y="2369"/>
                    <a:pt x="1668" y="2302"/>
                    <a:pt x="1701" y="2269"/>
                  </a:cubicBezTo>
                  <a:cubicBezTo>
                    <a:pt x="1768" y="2202"/>
                    <a:pt x="1802" y="2135"/>
                    <a:pt x="1835" y="2102"/>
                  </a:cubicBezTo>
                  <a:cubicBezTo>
                    <a:pt x="1868" y="2035"/>
                    <a:pt x="1868" y="1969"/>
                    <a:pt x="1902" y="1902"/>
                  </a:cubicBezTo>
                  <a:cubicBezTo>
                    <a:pt x="1902" y="1835"/>
                    <a:pt x="1935" y="1769"/>
                    <a:pt x="1935" y="1702"/>
                  </a:cubicBezTo>
                  <a:lnTo>
                    <a:pt x="1935" y="1468"/>
                  </a:lnTo>
                  <a:cubicBezTo>
                    <a:pt x="1935" y="1402"/>
                    <a:pt x="1902" y="1335"/>
                    <a:pt x="1902" y="1302"/>
                  </a:cubicBezTo>
                  <a:cubicBezTo>
                    <a:pt x="1902" y="1235"/>
                    <a:pt x="1868" y="1201"/>
                    <a:pt x="1835" y="1168"/>
                  </a:cubicBezTo>
                  <a:cubicBezTo>
                    <a:pt x="1813" y="1168"/>
                    <a:pt x="1776" y="1153"/>
                    <a:pt x="1743" y="1153"/>
                  </a:cubicBezTo>
                  <a:close/>
                  <a:moveTo>
                    <a:pt x="1701" y="1"/>
                  </a:moveTo>
                  <a:lnTo>
                    <a:pt x="1501" y="101"/>
                  </a:lnTo>
                  <a:cubicBezTo>
                    <a:pt x="1468" y="134"/>
                    <a:pt x="1468" y="134"/>
                    <a:pt x="1435" y="167"/>
                  </a:cubicBezTo>
                  <a:cubicBezTo>
                    <a:pt x="1435" y="167"/>
                    <a:pt x="1401" y="201"/>
                    <a:pt x="1401" y="234"/>
                  </a:cubicBezTo>
                  <a:lnTo>
                    <a:pt x="200" y="3069"/>
                  </a:lnTo>
                  <a:cubicBezTo>
                    <a:pt x="167" y="3103"/>
                    <a:pt x="167" y="3103"/>
                    <a:pt x="200" y="3103"/>
                  </a:cubicBezTo>
                  <a:cubicBezTo>
                    <a:pt x="167" y="3103"/>
                    <a:pt x="167" y="3136"/>
                    <a:pt x="200" y="3136"/>
                  </a:cubicBezTo>
                  <a:lnTo>
                    <a:pt x="234" y="3136"/>
                  </a:lnTo>
                  <a:lnTo>
                    <a:pt x="434" y="3036"/>
                  </a:lnTo>
                  <a:cubicBezTo>
                    <a:pt x="467" y="3003"/>
                    <a:pt x="467" y="3003"/>
                    <a:pt x="501" y="2969"/>
                  </a:cubicBezTo>
                  <a:cubicBezTo>
                    <a:pt x="501" y="2969"/>
                    <a:pt x="534" y="2936"/>
                    <a:pt x="534" y="2903"/>
                  </a:cubicBezTo>
                  <a:lnTo>
                    <a:pt x="1735" y="67"/>
                  </a:lnTo>
                  <a:lnTo>
                    <a:pt x="1735" y="34"/>
                  </a:lnTo>
                  <a:cubicBezTo>
                    <a:pt x="1735" y="34"/>
                    <a:pt x="1735" y="1"/>
                    <a:pt x="17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4"/>
            <p:cNvSpPr/>
            <p:nvPr/>
          </p:nvSpPr>
          <p:spPr>
            <a:xfrm>
              <a:off x="4605950" y="4269325"/>
              <a:ext cx="79250" cy="101775"/>
            </a:xfrm>
            <a:custGeom>
              <a:avLst/>
              <a:gdLst/>
              <a:ahLst/>
              <a:cxnLst/>
              <a:rect l="l" t="t" r="r" b="b"/>
              <a:pathLst>
                <a:path w="3170" h="4071" extrusionOk="0">
                  <a:moveTo>
                    <a:pt x="2636" y="1"/>
                  </a:moveTo>
                  <a:cubicBezTo>
                    <a:pt x="1569" y="1068"/>
                    <a:pt x="668" y="2336"/>
                    <a:pt x="1" y="3703"/>
                  </a:cubicBezTo>
                  <a:lnTo>
                    <a:pt x="1335" y="4070"/>
                  </a:lnTo>
                  <a:cubicBezTo>
                    <a:pt x="1802" y="3136"/>
                    <a:pt x="2403" y="2269"/>
                    <a:pt x="3170" y="1502"/>
                  </a:cubicBezTo>
                  <a:lnTo>
                    <a:pt x="263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4"/>
            <p:cNvSpPr/>
            <p:nvPr/>
          </p:nvSpPr>
          <p:spPr>
            <a:xfrm>
              <a:off x="4686850" y="4196775"/>
              <a:ext cx="90100" cy="93425"/>
            </a:xfrm>
            <a:custGeom>
              <a:avLst/>
              <a:gdLst/>
              <a:ahLst/>
              <a:cxnLst/>
              <a:rect l="l" t="t" r="r" b="b"/>
              <a:pathLst>
                <a:path w="3604" h="3737" extrusionOk="0">
                  <a:moveTo>
                    <a:pt x="3603" y="1"/>
                  </a:moveTo>
                  <a:lnTo>
                    <a:pt x="3603" y="1"/>
                  </a:lnTo>
                  <a:cubicBezTo>
                    <a:pt x="2969" y="134"/>
                    <a:pt x="2369" y="401"/>
                    <a:pt x="1802" y="735"/>
                  </a:cubicBezTo>
                  <a:cubicBezTo>
                    <a:pt x="1168" y="1101"/>
                    <a:pt x="534" y="1568"/>
                    <a:pt x="1" y="2069"/>
                  </a:cubicBezTo>
                  <a:lnTo>
                    <a:pt x="534" y="3737"/>
                  </a:lnTo>
                  <a:cubicBezTo>
                    <a:pt x="935" y="3370"/>
                    <a:pt x="1335" y="3070"/>
                    <a:pt x="1802" y="2836"/>
                  </a:cubicBezTo>
                  <a:cubicBezTo>
                    <a:pt x="2169" y="2603"/>
                    <a:pt x="2602" y="2436"/>
                    <a:pt x="3036" y="2302"/>
                  </a:cubicBezTo>
                  <a:lnTo>
                    <a:pt x="360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4"/>
            <p:cNvSpPr/>
            <p:nvPr/>
          </p:nvSpPr>
          <p:spPr>
            <a:xfrm>
              <a:off x="4772750" y="4192650"/>
              <a:ext cx="86750" cy="72525"/>
            </a:xfrm>
            <a:custGeom>
              <a:avLst/>
              <a:gdLst/>
              <a:ahLst/>
              <a:cxnLst/>
              <a:rect l="l" t="t" r="r" b="b"/>
              <a:pathLst>
                <a:path w="3470" h="2901" extrusionOk="0">
                  <a:moveTo>
                    <a:pt x="1239" y="1"/>
                  </a:moveTo>
                  <a:cubicBezTo>
                    <a:pt x="1016" y="1"/>
                    <a:pt x="791" y="22"/>
                    <a:pt x="567" y="66"/>
                  </a:cubicBezTo>
                  <a:lnTo>
                    <a:pt x="0" y="2367"/>
                  </a:lnTo>
                  <a:cubicBezTo>
                    <a:pt x="130" y="2349"/>
                    <a:pt x="261" y="2339"/>
                    <a:pt x="392" y="2339"/>
                  </a:cubicBezTo>
                  <a:cubicBezTo>
                    <a:pt x="967" y="2339"/>
                    <a:pt x="1540" y="2521"/>
                    <a:pt x="2002" y="2901"/>
                  </a:cubicBezTo>
                  <a:lnTo>
                    <a:pt x="3469" y="833"/>
                  </a:lnTo>
                  <a:cubicBezTo>
                    <a:pt x="2842" y="284"/>
                    <a:pt x="2050" y="1"/>
                    <a:pt x="123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4"/>
            <p:cNvSpPr/>
            <p:nvPr/>
          </p:nvSpPr>
          <p:spPr>
            <a:xfrm>
              <a:off x="4575100" y="4375250"/>
              <a:ext cx="58400" cy="103425"/>
            </a:xfrm>
            <a:custGeom>
              <a:avLst/>
              <a:gdLst/>
              <a:ahLst/>
              <a:cxnLst/>
              <a:rect l="l" t="t" r="r" b="b"/>
              <a:pathLst>
                <a:path w="2336" h="4137" extrusionOk="0">
                  <a:moveTo>
                    <a:pt x="1001" y="0"/>
                  </a:moveTo>
                  <a:cubicBezTo>
                    <a:pt x="401" y="1301"/>
                    <a:pt x="67" y="2702"/>
                    <a:pt x="1" y="4136"/>
                  </a:cubicBezTo>
                  <a:lnTo>
                    <a:pt x="1635" y="3202"/>
                  </a:lnTo>
                  <a:cubicBezTo>
                    <a:pt x="1702" y="2202"/>
                    <a:pt x="1935" y="1234"/>
                    <a:pt x="2336" y="334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4"/>
            <p:cNvSpPr/>
            <p:nvPr/>
          </p:nvSpPr>
          <p:spPr>
            <a:xfrm>
              <a:off x="4574275" y="4466975"/>
              <a:ext cx="58400" cy="98425"/>
            </a:xfrm>
            <a:custGeom>
              <a:avLst/>
              <a:gdLst/>
              <a:ahLst/>
              <a:cxnLst/>
              <a:rect l="l" t="t" r="r" b="b"/>
              <a:pathLst>
                <a:path w="2336" h="3937" extrusionOk="0">
                  <a:moveTo>
                    <a:pt x="1668" y="0"/>
                  </a:moveTo>
                  <a:lnTo>
                    <a:pt x="0" y="968"/>
                  </a:lnTo>
                  <a:cubicBezTo>
                    <a:pt x="0" y="2035"/>
                    <a:pt x="334" y="3103"/>
                    <a:pt x="1001" y="3937"/>
                  </a:cubicBezTo>
                  <a:lnTo>
                    <a:pt x="2335" y="2069"/>
                  </a:lnTo>
                  <a:cubicBezTo>
                    <a:pt x="1902" y="1468"/>
                    <a:pt x="1668" y="734"/>
                    <a:pt x="16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4"/>
            <p:cNvSpPr/>
            <p:nvPr/>
          </p:nvSpPr>
          <p:spPr>
            <a:xfrm>
              <a:off x="4603450" y="4540350"/>
              <a:ext cx="85925" cy="73375"/>
            </a:xfrm>
            <a:custGeom>
              <a:avLst/>
              <a:gdLst/>
              <a:ahLst/>
              <a:cxnLst/>
              <a:rect l="l" t="t" r="r" b="b"/>
              <a:pathLst>
                <a:path w="3437" h="2935" extrusionOk="0">
                  <a:moveTo>
                    <a:pt x="1469" y="1"/>
                  </a:moveTo>
                  <a:lnTo>
                    <a:pt x="1" y="2102"/>
                  </a:lnTo>
                  <a:cubicBezTo>
                    <a:pt x="602" y="2652"/>
                    <a:pt x="1409" y="2934"/>
                    <a:pt x="2228" y="2934"/>
                  </a:cubicBezTo>
                  <a:cubicBezTo>
                    <a:pt x="2453" y="2934"/>
                    <a:pt x="2680" y="2913"/>
                    <a:pt x="2903" y="2870"/>
                  </a:cubicBezTo>
                  <a:lnTo>
                    <a:pt x="3437" y="535"/>
                  </a:lnTo>
                  <a:lnTo>
                    <a:pt x="3437" y="535"/>
                  </a:lnTo>
                  <a:cubicBezTo>
                    <a:pt x="3294" y="562"/>
                    <a:pt x="3149" y="575"/>
                    <a:pt x="3005" y="575"/>
                  </a:cubicBezTo>
                  <a:cubicBezTo>
                    <a:pt x="2445" y="575"/>
                    <a:pt x="1893" y="373"/>
                    <a:pt x="14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4"/>
            <p:cNvSpPr/>
            <p:nvPr/>
          </p:nvSpPr>
          <p:spPr>
            <a:xfrm>
              <a:off x="4686025" y="4516175"/>
              <a:ext cx="90075" cy="93425"/>
            </a:xfrm>
            <a:custGeom>
              <a:avLst/>
              <a:gdLst/>
              <a:ahLst/>
              <a:cxnLst/>
              <a:rect l="l" t="t" r="r" b="b"/>
              <a:pathLst>
                <a:path w="3603" h="3737" extrusionOk="0">
                  <a:moveTo>
                    <a:pt x="3036" y="1"/>
                  </a:moveTo>
                  <a:cubicBezTo>
                    <a:pt x="2669" y="334"/>
                    <a:pt x="2235" y="634"/>
                    <a:pt x="1801" y="901"/>
                  </a:cubicBezTo>
                  <a:cubicBezTo>
                    <a:pt x="1401" y="1135"/>
                    <a:pt x="1001" y="1301"/>
                    <a:pt x="567" y="1402"/>
                  </a:cubicBezTo>
                  <a:lnTo>
                    <a:pt x="0" y="3737"/>
                  </a:lnTo>
                  <a:cubicBezTo>
                    <a:pt x="634" y="3570"/>
                    <a:pt x="1234" y="3336"/>
                    <a:pt x="1801" y="3003"/>
                  </a:cubicBezTo>
                  <a:cubicBezTo>
                    <a:pt x="2435" y="2602"/>
                    <a:pt x="3036" y="2169"/>
                    <a:pt x="3603" y="1668"/>
                  </a:cubicBezTo>
                  <a:lnTo>
                    <a:pt x="30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4"/>
            <p:cNvSpPr/>
            <p:nvPr/>
          </p:nvSpPr>
          <p:spPr>
            <a:xfrm>
              <a:off x="4772750" y="4435275"/>
              <a:ext cx="86750" cy="111775"/>
            </a:xfrm>
            <a:custGeom>
              <a:avLst/>
              <a:gdLst/>
              <a:ahLst/>
              <a:cxnLst/>
              <a:rect l="l" t="t" r="r" b="b"/>
              <a:pathLst>
                <a:path w="3470" h="4471" extrusionOk="0">
                  <a:moveTo>
                    <a:pt x="2002" y="1"/>
                  </a:moveTo>
                  <a:cubicBezTo>
                    <a:pt x="1501" y="1035"/>
                    <a:pt x="801" y="1969"/>
                    <a:pt x="0" y="2803"/>
                  </a:cubicBezTo>
                  <a:lnTo>
                    <a:pt x="567" y="4471"/>
                  </a:lnTo>
                  <a:cubicBezTo>
                    <a:pt x="1768" y="3270"/>
                    <a:pt x="2736" y="1902"/>
                    <a:pt x="3469" y="368"/>
                  </a:cubicBezTo>
                  <a:lnTo>
                    <a:pt x="20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4"/>
            <p:cNvSpPr/>
            <p:nvPr/>
          </p:nvSpPr>
          <p:spPr>
            <a:xfrm>
              <a:off x="4829450" y="4220125"/>
              <a:ext cx="64250" cy="108450"/>
            </a:xfrm>
            <a:custGeom>
              <a:avLst/>
              <a:gdLst/>
              <a:ahLst/>
              <a:cxnLst/>
              <a:rect l="l" t="t" r="r" b="b"/>
              <a:pathLst>
                <a:path w="2570" h="4338" extrusionOk="0">
                  <a:moveTo>
                    <a:pt x="1468" y="1"/>
                  </a:moveTo>
                  <a:lnTo>
                    <a:pt x="1" y="2102"/>
                  </a:lnTo>
                  <a:cubicBezTo>
                    <a:pt x="501" y="2736"/>
                    <a:pt x="768" y="3537"/>
                    <a:pt x="768" y="4337"/>
                  </a:cubicBezTo>
                  <a:lnTo>
                    <a:pt x="2569" y="3303"/>
                  </a:lnTo>
                  <a:cubicBezTo>
                    <a:pt x="2536" y="1869"/>
                    <a:pt x="2135" y="735"/>
                    <a:pt x="14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4"/>
            <p:cNvSpPr/>
            <p:nvPr/>
          </p:nvSpPr>
          <p:spPr>
            <a:xfrm>
              <a:off x="4829450" y="4315200"/>
              <a:ext cx="64250" cy="115100"/>
            </a:xfrm>
            <a:custGeom>
              <a:avLst/>
              <a:gdLst/>
              <a:ahLst/>
              <a:cxnLst/>
              <a:rect l="l" t="t" r="r" b="b"/>
              <a:pathLst>
                <a:path w="2570" h="4604" extrusionOk="0">
                  <a:moveTo>
                    <a:pt x="2569" y="0"/>
                  </a:moveTo>
                  <a:lnTo>
                    <a:pt x="768" y="1068"/>
                  </a:lnTo>
                  <a:cubicBezTo>
                    <a:pt x="701" y="2135"/>
                    <a:pt x="434" y="3203"/>
                    <a:pt x="1" y="4203"/>
                  </a:cubicBezTo>
                  <a:lnTo>
                    <a:pt x="1468" y="4604"/>
                  </a:lnTo>
                  <a:cubicBezTo>
                    <a:pt x="2135" y="3169"/>
                    <a:pt x="2502" y="1602"/>
                    <a:pt x="25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4"/>
            <p:cNvSpPr/>
            <p:nvPr/>
          </p:nvSpPr>
          <p:spPr>
            <a:xfrm>
              <a:off x="3259175" y="2889175"/>
              <a:ext cx="346700" cy="311925"/>
            </a:xfrm>
            <a:custGeom>
              <a:avLst/>
              <a:gdLst/>
              <a:ahLst/>
              <a:cxnLst/>
              <a:rect l="l" t="t" r="r" b="b"/>
              <a:pathLst>
                <a:path w="13868" h="12477" extrusionOk="0">
                  <a:moveTo>
                    <a:pt x="10908" y="1"/>
                  </a:moveTo>
                  <a:cubicBezTo>
                    <a:pt x="10741" y="1"/>
                    <a:pt x="10574" y="134"/>
                    <a:pt x="10541" y="301"/>
                  </a:cubicBezTo>
                  <a:lnTo>
                    <a:pt x="8273" y="5071"/>
                  </a:lnTo>
                  <a:cubicBezTo>
                    <a:pt x="8273" y="5071"/>
                    <a:pt x="8239" y="5104"/>
                    <a:pt x="8239" y="5104"/>
                  </a:cubicBezTo>
                  <a:cubicBezTo>
                    <a:pt x="8206" y="5104"/>
                    <a:pt x="8173" y="5071"/>
                    <a:pt x="8139" y="5004"/>
                  </a:cubicBezTo>
                  <a:lnTo>
                    <a:pt x="6004" y="1335"/>
                  </a:lnTo>
                  <a:cubicBezTo>
                    <a:pt x="5871" y="1035"/>
                    <a:pt x="5671" y="1035"/>
                    <a:pt x="5571" y="1035"/>
                  </a:cubicBezTo>
                  <a:cubicBezTo>
                    <a:pt x="5404" y="1068"/>
                    <a:pt x="5271" y="1201"/>
                    <a:pt x="5237" y="1368"/>
                  </a:cubicBezTo>
                  <a:lnTo>
                    <a:pt x="2869" y="8140"/>
                  </a:lnTo>
                  <a:cubicBezTo>
                    <a:pt x="2835" y="8206"/>
                    <a:pt x="2802" y="8240"/>
                    <a:pt x="2802" y="8240"/>
                  </a:cubicBezTo>
                  <a:cubicBezTo>
                    <a:pt x="2769" y="8240"/>
                    <a:pt x="2702" y="8240"/>
                    <a:pt x="2669" y="8173"/>
                  </a:cubicBezTo>
                  <a:lnTo>
                    <a:pt x="2068" y="7573"/>
                  </a:lnTo>
                  <a:cubicBezTo>
                    <a:pt x="1966" y="7471"/>
                    <a:pt x="1825" y="7427"/>
                    <a:pt x="1690" y="7427"/>
                  </a:cubicBezTo>
                  <a:cubicBezTo>
                    <a:pt x="1648" y="7427"/>
                    <a:pt x="1607" y="7431"/>
                    <a:pt x="1568" y="7439"/>
                  </a:cubicBezTo>
                  <a:cubicBezTo>
                    <a:pt x="1401" y="7506"/>
                    <a:pt x="1268" y="7639"/>
                    <a:pt x="1234" y="7840"/>
                  </a:cubicBezTo>
                  <a:lnTo>
                    <a:pt x="33" y="12209"/>
                  </a:lnTo>
                  <a:cubicBezTo>
                    <a:pt x="0" y="12343"/>
                    <a:pt x="67" y="12443"/>
                    <a:pt x="167" y="12476"/>
                  </a:cubicBezTo>
                  <a:lnTo>
                    <a:pt x="234" y="12476"/>
                  </a:lnTo>
                  <a:cubicBezTo>
                    <a:pt x="300" y="12476"/>
                    <a:pt x="400" y="12443"/>
                    <a:pt x="434" y="12343"/>
                  </a:cubicBezTo>
                  <a:lnTo>
                    <a:pt x="1635" y="7940"/>
                  </a:lnTo>
                  <a:cubicBezTo>
                    <a:pt x="1668" y="7873"/>
                    <a:pt x="1701" y="7840"/>
                    <a:pt x="1701" y="7840"/>
                  </a:cubicBezTo>
                  <a:cubicBezTo>
                    <a:pt x="1735" y="7840"/>
                    <a:pt x="1768" y="7840"/>
                    <a:pt x="1801" y="7873"/>
                  </a:cubicBezTo>
                  <a:lnTo>
                    <a:pt x="2435" y="8473"/>
                  </a:lnTo>
                  <a:cubicBezTo>
                    <a:pt x="2518" y="8584"/>
                    <a:pt x="2670" y="8649"/>
                    <a:pt x="2814" y="8649"/>
                  </a:cubicBezTo>
                  <a:cubicBezTo>
                    <a:pt x="2844" y="8649"/>
                    <a:pt x="2874" y="8646"/>
                    <a:pt x="2902" y="8640"/>
                  </a:cubicBezTo>
                  <a:cubicBezTo>
                    <a:pt x="3069" y="8573"/>
                    <a:pt x="3236" y="8440"/>
                    <a:pt x="3269" y="8273"/>
                  </a:cubicBezTo>
                  <a:lnTo>
                    <a:pt x="5604" y="1502"/>
                  </a:lnTo>
                  <a:cubicBezTo>
                    <a:pt x="5604" y="1502"/>
                    <a:pt x="5604" y="1468"/>
                    <a:pt x="5604" y="1468"/>
                  </a:cubicBezTo>
                  <a:cubicBezTo>
                    <a:pt x="5637" y="1502"/>
                    <a:pt x="5637" y="1502"/>
                    <a:pt x="5671" y="1535"/>
                  </a:cubicBezTo>
                  <a:lnTo>
                    <a:pt x="7806" y="5238"/>
                  </a:lnTo>
                  <a:cubicBezTo>
                    <a:pt x="7872" y="5404"/>
                    <a:pt x="8073" y="5538"/>
                    <a:pt x="8239" y="5538"/>
                  </a:cubicBezTo>
                  <a:cubicBezTo>
                    <a:pt x="8406" y="5505"/>
                    <a:pt x="8573" y="5404"/>
                    <a:pt x="8640" y="5238"/>
                  </a:cubicBezTo>
                  <a:lnTo>
                    <a:pt x="10875" y="468"/>
                  </a:lnTo>
                  <a:cubicBezTo>
                    <a:pt x="10908" y="434"/>
                    <a:pt x="10908" y="401"/>
                    <a:pt x="10908" y="401"/>
                  </a:cubicBezTo>
                  <a:cubicBezTo>
                    <a:pt x="10975" y="434"/>
                    <a:pt x="10975" y="468"/>
                    <a:pt x="11008" y="501"/>
                  </a:cubicBezTo>
                  <a:lnTo>
                    <a:pt x="13410" y="4671"/>
                  </a:lnTo>
                  <a:cubicBezTo>
                    <a:pt x="13452" y="4744"/>
                    <a:pt x="13517" y="4775"/>
                    <a:pt x="13582" y="4775"/>
                  </a:cubicBezTo>
                  <a:cubicBezTo>
                    <a:pt x="13725" y="4775"/>
                    <a:pt x="13868" y="4630"/>
                    <a:pt x="13777" y="4470"/>
                  </a:cubicBezTo>
                  <a:lnTo>
                    <a:pt x="11375" y="301"/>
                  </a:lnTo>
                  <a:cubicBezTo>
                    <a:pt x="11275" y="134"/>
                    <a:pt x="11108" y="1"/>
                    <a:pt x="109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4"/>
            <p:cNvSpPr/>
            <p:nvPr/>
          </p:nvSpPr>
          <p:spPr>
            <a:xfrm>
              <a:off x="3265000" y="2973300"/>
              <a:ext cx="333600" cy="368725"/>
            </a:xfrm>
            <a:custGeom>
              <a:avLst/>
              <a:gdLst/>
              <a:ahLst/>
              <a:cxnLst/>
              <a:rect l="l" t="t" r="r" b="b"/>
              <a:pathLst>
                <a:path w="13344" h="14749" extrusionOk="0">
                  <a:moveTo>
                    <a:pt x="10724" y="0"/>
                  </a:moveTo>
                  <a:cubicBezTo>
                    <a:pt x="10646" y="0"/>
                    <a:pt x="10576" y="67"/>
                    <a:pt x="10541" y="205"/>
                  </a:cubicBezTo>
                  <a:lnTo>
                    <a:pt x="8140" y="7910"/>
                  </a:lnTo>
                  <a:cubicBezTo>
                    <a:pt x="8106" y="8044"/>
                    <a:pt x="8040" y="8110"/>
                    <a:pt x="7960" y="8110"/>
                  </a:cubicBezTo>
                  <a:cubicBezTo>
                    <a:pt x="7881" y="8110"/>
                    <a:pt x="7790" y="8044"/>
                    <a:pt x="7706" y="7910"/>
                  </a:cubicBezTo>
                  <a:lnTo>
                    <a:pt x="5571" y="4241"/>
                  </a:lnTo>
                  <a:cubicBezTo>
                    <a:pt x="5505" y="4108"/>
                    <a:pt x="5421" y="4041"/>
                    <a:pt x="5346" y="4041"/>
                  </a:cubicBezTo>
                  <a:cubicBezTo>
                    <a:pt x="5271" y="4041"/>
                    <a:pt x="5204" y="4108"/>
                    <a:pt x="5171" y="4241"/>
                  </a:cubicBezTo>
                  <a:lnTo>
                    <a:pt x="2803" y="11013"/>
                  </a:lnTo>
                  <a:cubicBezTo>
                    <a:pt x="2771" y="11122"/>
                    <a:pt x="2718" y="11180"/>
                    <a:pt x="2657" y="11180"/>
                  </a:cubicBezTo>
                  <a:cubicBezTo>
                    <a:pt x="2587" y="11180"/>
                    <a:pt x="2507" y="11105"/>
                    <a:pt x="2436" y="10946"/>
                  </a:cubicBezTo>
                  <a:lnTo>
                    <a:pt x="1535" y="8644"/>
                  </a:lnTo>
                  <a:cubicBezTo>
                    <a:pt x="1466" y="8490"/>
                    <a:pt x="1398" y="8415"/>
                    <a:pt x="1334" y="8415"/>
                  </a:cubicBezTo>
                  <a:cubicBezTo>
                    <a:pt x="1273" y="8415"/>
                    <a:pt x="1217" y="8481"/>
                    <a:pt x="1168" y="8611"/>
                  </a:cubicBezTo>
                  <a:lnTo>
                    <a:pt x="1" y="13014"/>
                  </a:lnTo>
                  <a:lnTo>
                    <a:pt x="1" y="14749"/>
                  </a:lnTo>
                  <a:lnTo>
                    <a:pt x="13343" y="7043"/>
                  </a:lnTo>
                  <a:lnTo>
                    <a:pt x="13343" y="3240"/>
                  </a:lnTo>
                  <a:lnTo>
                    <a:pt x="10942" y="171"/>
                  </a:lnTo>
                  <a:cubicBezTo>
                    <a:pt x="10877" y="59"/>
                    <a:pt x="10797" y="0"/>
                    <a:pt x="1072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4"/>
            <p:cNvSpPr/>
            <p:nvPr/>
          </p:nvSpPr>
          <p:spPr>
            <a:xfrm>
              <a:off x="3378425" y="2897600"/>
              <a:ext cx="40050" cy="51250"/>
            </a:xfrm>
            <a:custGeom>
              <a:avLst/>
              <a:gdLst/>
              <a:ahLst/>
              <a:cxnLst/>
              <a:rect l="l" t="t" r="r" b="b"/>
              <a:pathLst>
                <a:path w="1602" h="2050" extrusionOk="0">
                  <a:moveTo>
                    <a:pt x="1144" y="0"/>
                  </a:moveTo>
                  <a:cubicBezTo>
                    <a:pt x="1040" y="0"/>
                    <a:pt x="923" y="32"/>
                    <a:pt x="801" y="97"/>
                  </a:cubicBezTo>
                  <a:cubicBezTo>
                    <a:pt x="334" y="397"/>
                    <a:pt x="34" y="931"/>
                    <a:pt x="0" y="1465"/>
                  </a:cubicBezTo>
                  <a:cubicBezTo>
                    <a:pt x="0" y="1839"/>
                    <a:pt x="181" y="2050"/>
                    <a:pt x="438" y="2050"/>
                  </a:cubicBezTo>
                  <a:cubicBezTo>
                    <a:pt x="548" y="2050"/>
                    <a:pt x="671" y="2012"/>
                    <a:pt x="801" y="1932"/>
                  </a:cubicBezTo>
                  <a:cubicBezTo>
                    <a:pt x="1268" y="1632"/>
                    <a:pt x="1568" y="1131"/>
                    <a:pt x="1601" y="564"/>
                  </a:cubicBezTo>
                  <a:cubicBezTo>
                    <a:pt x="1601" y="205"/>
                    <a:pt x="1412" y="0"/>
                    <a:pt x="11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4"/>
            <p:cNvSpPr/>
            <p:nvPr/>
          </p:nvSpPr>
          <p:spPr>
            <a:xfrm>
              <a:off x="3246650" y="3171375"/>
              <a:ext cx="401975" cy="235700"/>
            </a:xfrm>
            <a:custGeom>
              <a:avLst/>
              <a:gdLst/>
              <a:ahLst/>
              <a:cxnLst/>
              <a:rect l="l" t="t" r="r" b="b"/>
              <a:pathLst>
                <a:path w="16079" h="9428" extrusionOk="0">
                  <a:moveTo>
                    <a:pt x="15872" y="1"/>
                  </a:moveTo>
                  <a:cubicBezTo>
                    <a:pt x="15836" y="1"/>
                    <a:pt x="15803" y="8"/>
                    <a:pt x="15779" y="21"/>
                  </a:cubicBezTo>
                  <a:lnTo>
                    <a:pt x="134" y="9060"/>
                  </a:lnTo>
                  <a:cubicBezTo>
                    <a:pt x="34" y="9127"/>
                    <a:pt x="1" y="9227"/>
                    <a:pt x="67" y="9327"/>
                  </a:cubicBezTo>
                  <a:cubicBezTo>
                    <a:pt x="101" y="9394"/>
                    <a:pt x="168" y="9427"/>
                    <a:pt x="234" y="9427"/>
                  </a:cubicBezTo>
                  <a:cubicBezTo>
                    <a:pt x="268" y="9427"/>
                    <a:pt x="301" y="9427"/>
                    <a:pt x="334" y="9394"/>
                  </a:cubicBezTo>
                  <a:lnTo>
                    <a:pt x="15979" y="388"/>
                  </a:lnTo>
                  <a:cubicBezTo>
                    <a:pt x="16079" y="321"/>
                    <a:pt x="16079" y="187"/>
                    <a:pt x="16046" y="87"/>
                  </a:cubicBezTo>
                  <a:cubicBezTo>
                    <a:pt x="16003" y="24"/>
                    <a:pt x="15934" y="1"/>
                    <a:pt x="158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4"/>
            <p:cNvSpPr/>
            <p:nvPr/>
          </p:nvSpPr>
          <p:spPr>
            <a:xfrm>
              <a:off x="3440950" y="3284675"/>
              <a:ext cx="10875" cy="205800"/>
            </a:xfrm>
            <a:custGeom>
              <a:avLst/>
              <a:gdLst/>
              <a:ahLst/>
              <a:cxnLst/>
              <a:rect l="l" t="t" r="r" b="b"/>
              <a:pathLst>
                <a:path w="435" h="8232" extrusionOk="0">
                  <a:moveTo>
                    <a:pt x="201" y="0"/>
                  </a:moveTo>
                  <a:cubicBezTo>
                    <a:pt x="101" y="0"/>
                    <a:pt x="1" y="75"/>
                    <a:pt x="1" y="225"/>
                  </a:cubicBezTo>
                  <a:lnTo>
                    <a:pt x="1" y="8031"/>
                  </a:lnTo>
                  <a:cubicBezTo>
                    <a:pt x="1" y="8131"/>
                    <a:pt x="68" y="8231"/>
                    <a:pt x="201" y="8231"/>
                  </a:cubicBezTo>
                  <a:cubicBezTo>
                    <a:pt x="301" y="8231"/>
                    <a:pt x="435" y="8131"/>
                    <a:pt x="401" y="8031"/>
                  </a:cubicBezTo>
                  <a:lnTo>
                    <a:pt x="401" y="225"/>
                  </a:lnTo>
                  <a:cubicBezTo>
                    <a:pt x="401" y="75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4"/>
            <p:cNvSpPr/>
            <p:nvPr/>
          </p:nvSpPr>
          <p:spPr>
            <a:xfrm>
              <a:off x="3843750" y="1640775"/>
              <a:ext cx="301900" cy="466775"/>
            </a:xfrm>
            <a:custGeom>
              <a:avLst/>
              <a:gdLst/>
              <a:ahLst/>
              <a:cxnLst/>
              <a:rect l="l" t="t" r="r" b="b"/>
              <a:pathLst>
                <a:path w="12076" h="18671" extrusionOk="0">
                  <a:moveTo>
                    <a:pt x="7639" y="1"/>
                  </a:moveTo>
                  <a:lnTo>
                    <a:pt x="7638" y="7"/>
                  </a:lnTo>
                  <a:lnTo>
                    <a:pt x="7638" y="7"/>
                  </a:lnTo>
                  <a:cubicBezTo>
                    <a:pt x="7650" y="5"/>
                    <a:pt x="7661" y="3"/>
                    <a:pt x="7673" y="1"/>
                  </a:cubicBezTo>
                  <a:close/>
                  <a:moveTo>
                    <a:pt x="7638" y="7"/>
                  </a:moveTo>
                  <a:lnTo>
                    <a:pt x="7638" y="7"/>
                  </a:lnTo>
                  <a:cubicBezTo>
                    <a:pt x="7116" y="111"/>
                    <a:pt x="6595" y="340"/>
                    <a:pt x="6138" y="601"/>
                  </a:cubicBezTo>
                  <a:cubicBezTo>
                    <a:pt x="2736" y="2569"/>
                    <a:pt x="0" y="8040"/>
                    <a:pt x="0" y="12843"/>
                  </a:cubicBezTo>
                  <a:cubicBezTo>
                    <a:pt x="0" y="16486"/>
                    <a:pt x="1573" y="18670"/>
                    <a:pt x="3817" y="18670"/>
                  </a:cubicBezTo>
                  <a:cubicBezTo>
                    <a:pt x="4532" y="18670"/>
                    <a:pt x="5316" y="18448"/>
                    <a:pt x="6138" y="17980"/>
                  </a:cubicBezTo>
                  <a:cubicBezTo>
                    <a:pt x="9007" y="16313"/>
                    <a:pt x="11409" y="12143"/>
                    <a:pt x="12076" y="8007"/>
                  </a:cubicBezTo>
                  <a:lnTo>
                    <a:pt x="12076" y="8007"/>
                  </a:lnTo>
                  <a:lnTo>
                    <a:pt x="10408" y="8373"/>
                  </a:lnTo>
                  <a:cubicBezTo>
                    <a:pt x="9908" y="11342"/>
                    <a:pt x="8173" y="14311"/>
                    <a:pt x="6138" y="15512"/>
                  </a:cubicBezTo>
                  <a:cubicBezTo>
                    <a:pt x="5552" y="15849"/>
                    <a:pt x="4994" y="16008"/>
                    <a:pt x="4483" y="16008"/>
                  </a:cubicBezTo>
                  <a:cubicBezTo>
                    <a:pt x="2870" y="16008"/>
                    <a:pt x="1735" y="14419"/>
                    <a:pt x="1735" y="11809"/>
                  </a:cubicBezTo>
                  <a:cubicBezTo>
                    <a:pt x="1768" y="8407"/>
                    <a:pt x="3703" y="4471"/>
                    <a:pt x="6138" y="3070"/>
                  </a:cubicBezTo>
                  <a:cubicBezTo>
                    <a:pt x="6472" y="2870"/>
                    <a:pt x="6839" y="2736"/>
                    <a:pt x="7239" y="2636"/>
                  </a:cubicBezTo>
                  <a:lnTo>
                    <a:pt x="7638" y="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4"/>
            <p:cNvSpPr/>
            <p:nvPr/>
          </p:nvSpPr>
          <p:spPr>
            <a:xfrm>
              <a:off x="3931300" y="1772575"/>
              <a:ext cx="131800" cy="200950"/>
            </a:xfrm>
            <a:custGeom>
              <a:avLst/>
              <a:gdLst/>
              <a:ahLst/>
              <a:cxnLst/>
              <a:rect l="l" t="t" r="r" b="b"/>
              <a:pathLst>
                <a:path w="5272" h="8038" extrusionOk="0">
                  <a:moveTo>
                    <a:pt x="3640" y="1"/>
                  </a:moveTo>
                  <a:cubicBezTo>
                    <a:pt x="3332" y="1"/>
                    <a:pt x="2993" y="97"/>
                    <a:pt x="2636" y="299"/>
                  </a:cubicBezTo>
                  <a:cubicBezTo>
                    <a:pt x="1168" y="1133"/>
                    <a:pt x="1" y="3502"/>
                    <a:pt x="1" y="5537"/>
                  </a:cubicBezTo>
                  <a:cubicBezTo>
                    <a:pt x="1" y="7102"/>
                    <a:pt x="670" y="8037"/>
                    <a:pt x="1632" y="8037"/>
                  </a:cubicBezTo>
                  <a:cubicBezTo>
                    <a:pt x="1941" y="8037"/>
                    <a:pt x="2280" y="7941"/>
                    <a:pt x="2636" y="7738"/>
                  </a:cubicBezTo>
                  <a:cubicBezTo>
                    <a:pt x="4104" y="6904"/>
                    <a:pt x="5271" y="4536"/>
                    <a:pt x="5271" y="2501"/>
                  </a:cubicBezTo>
                  <a:cubicBezTo>
                    <a:pt x="5271" y="935"/>
                    <a:pt x="4602" y="1"/>
                    <a:pt x="364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4"/>
            <p:cNvSpPr/>
            <p:nvPr/>
          </p:nvSpPr>
          <p:spPr>
            <a:xfrm>
              <a:off x="4046400" y="1614450"/>
              <a:ext cx="125950" cy="211500"/>
            </a:xfrm>
            <a:custGeom>
              <a:avLst/>
              <a:gdLst/>
              <a:ahLst/>
              <a:cxnLst/>
              <a:rect l="l" t="t" r="r" b="b"/>
              <a:pathLst>
                <a:path w="5038" h="8460" extrusionOk="0">
                  <a:moveTo>
                    <a:pt x="1194" y="0"/>
                  </a:moveTo>
                  <a:cubicBezTo>
                    <a:pt x="937" y="0"/>
                    <a:pt x="673" y="29"/>
                    <a:pt x="401" y="86"/>
                  </a:cubicBezTo>
                  <a:lnTo>
                    <a:pt x="0" y="2755"/>
                  </a:lnTo>
                  <a:cubicBezTo>
                    <a:pt x="204" y="2709"/>
                    <a:pt x="402" y="2686"/>
                    <a:pt x="593" y="2686"/>
                  </a:cubicBezTo>
                  <a:cubicBezTo>
                    <a:pt x="2186" y="2686"/>
                    <a:pt x="3303" y="4267"/>
                    <a:pt x="3303" y="6858"/>
                  </a:cubicBezTo>
                  <a:cubicBezTo>
                    <a:pt x="3269" y="7392"/>
                    <a:pt x="3236" y="7925"/>
                    <a:pt x="3136" y="8459"/>
                  </a:cubicBezTo>
                  <a:lnTo>
                    <a:pt x="4837" y="8092"/>
                  </a:lnTo>
                  <a:cubicBezTo>
                    <a:pt x="4970" y="7325"/>
                    <a:pt x="5037" y="6591"/>
                    <a:pt x="5037" y="5824"/>
                  </a:cubicBezTo>
                  <a:cubicBezTo>
                    <a:pt x="5037" y="2199"/>
                    <a:pt x="3450" y="0"/>
                    <a:pt x="11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4"/>
            <p:cNvSpPr/>
            <p:nvPr/>
          </p:nvSpPr>
          <p:spPr>
            <a:xfrm>
              <a:off x="3926300" y="2398000"/>
              <a:ext cx="45075" cy="356950"/>
            </a:xfrm>
            <a:custGeom>
              <a:avLst/>
              <a:gdLst/>
              <a:ahLst/>
              <a:cxnLst/>
              <a:rect l="l" t="t" r="r" b="b"/>
              <a:pathLst>
                <a:path w="1803" h="14278" extrusionOk="0">
                  <a:moveTo>
                    <a:pt x="1802" y="0"/>
                  </a:moveTo>
                  <a:lnTo>
                    <a:pt x="1" y="1034"/>
                  </a:lnTo>
                  <a:lnTo>
                    <a:pt x="1" y="14277"/>
                  </a:lnTo>
                  <a:lnTo>
                    <a:pt x="1802" y="13243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4"/>
            <p:cNvSpPr/>
            <p:nvPr/>
          </p:nvSpPr>
          <p:spPr>
            <a:xfrm>
              <a:off x="4179000" y="2428025"/>
              <a:ext cx="45050" cy="180975"/>
            </a:xfrm>
            <a:custGeom>
              <a:avLst/>
              <a:gdLst/>
              <a:ahLst/>
              <a:cxnLst/>
              <a:rect l="l" t="t" r="r" b="b"/>
              <a:pathLst>
                <a:path w="1802" h="7239" extrusionOk="0">
                  <a:moveTo>
                    <a:pt x="1801" y="0"/>
                  </a:moveTo>
                  <a:lnTo>
                    <a:pt x="0" y="1034"/>
                  </a:lnTo>
                  <a:lnTo>
                    <a:pt x="0" y="7239"/>
                  </a:lnTo>
                  <a:lnTo>
                    <a:pt x="1801" y="6204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4"/>
            <p:cNvSpPr/>
            <p:nvPr/>
          </p:nvSpPr>
          <p:spPr>
            <a:xfrm>
              <a:off x="4116450" y="2378800"/>
              <a:ext cx="44225" cy="266900"/>
            </a:xfrm>
            <a:custGeom>
              <a:avLst/>
              <a:gdLst/>
              <a:ahLst/>
              <a:cxnLst/>
              <a:rect l="l" t="t" r="r" b="b"/>
              <a:pathLst>
                <a:path w="1769" h="10676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10675"/>
                  </a:lnTo>
                  <a:lnTo>
                    <a:pt x="1768" y="964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4053075" y="2529750"/>
              <a:ext cx="45050" cy="152625"/>
            </a:xfrm>
            <a:custGeom>
              <a:avLst/>
              <a:gdLst/>
              <a:ahLst/>
              <a:cxnLst/>
              <a:rect l="l" t="t" r="r" b="b"/>
              <a:pathLst>
                <a:path w="1802" h="6105" extrusionOk="0">
                  <a:moveTo>
                    <a:pt x="1801" y="1"/>
                  </a:moveTo>
                  <a:lnTo>
                    <a:pt x="0" y="1035"/>
                  </a:lnTo>
                  <a:lnTo>
                    <a:pt x="0" y="6105"/>
                  </a:lnTo>
                  <a:lnTo>
                    <a:pt x="1801" y="5071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3989675" y="2526425"/>
              <a:ext cx="45075" cy="192650"/>
            </a:xfrm>
            <a:custGeom>
              <a:avLst/>
              <a:gdLst/>
              <a:ahLst/>
              <a:cxnLst/>
              <a:rect l="l" t="t" r="r" b="b"/>
              <a:pathLst>
                <a:path w="1803" h="7706" extrusionOk="0">
                  <a:moveTo>
                    <a:pt x="1802" y="0"/>
                  </a:moveTo>
                  <a:lnTo>
                    <a:pt x="1" y="1034"/>
                  </a:lnTo>
                  <a:lnTo>
                    <a:pt x="1" y="7706"/>
                  </a:lnTo>
                  <a:lnTo>
                    <a:pt x="1802" y="6638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4"/>
            <p:cNvSpPr/>
            <p:nvPr/>
          </p:nvSpPr>
          <p:spPr>
            <a:xfrm>
              <a:off x="3892950" y="2572400"/>
              <a:ext cx="404450" cy="235900"/>
            </a:xfrm>
            <a:custGeom>
              <a:avLst/>
              <a:gdLst/>
              <a:ahLst/>
              <a:cxnLst/>
              <a:rect l="l" t="t" r="r" b="b"/>
              <a:pathLst>
                <a:path w="16178" h="9436" extrusionOk="0">
                  <a:moveTo>
                    <a:pt x="15880" y="0"/>
                  </a:moveTo>
                  <a:cubicBezTo>
                    <a:pt x="15848" y="0"/>
                    <a:pt x="15813" y="9"/>
                    <a:pt x="15778" y="29"/>
                  </a:cubicBezTo>
                  <a:lnTo>
                    <a:pt x="134" y="9069"/>
                  </a:lnTo>
                  <a:cubicBezTo>
                    <a:pt x="34" y="9102"/>
                    <a:pt x="1" y="9236"/>
                    <a:pt x="67" y="9336"/>
                  </a:cubicBezTo>
                  <a:cubicBezTo>
                    <a:pt x="101" y="9403"/>
                    <a:pt x="167" y="9436"/>
                    <a:pt x="234" y="9436"/>
                  </a:cubicBezTo>
                  <a:cubicBezTo>
                    <a:pt x="267" y="9436"/>
                    <a:pt x="301" y="9436"/>
                    <a:pt x="334" y="9403"/>
                  </a:cubicBezTo>
                  <a:lnTo>
                    <a:pt x="15979" y="396"/>
                  </a:lnTo>
                  <a:cubicBezTo>
                    <a:pt x="16177" y="283"/>
                    <a:pt x="16062" y="0"/>
                    <a:pt x="158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4087250" y="2685900"/>
              <a:ext cx="10875" cy="205800"/>
            </a:xfrm>
            <a:custGeom>
              <a:avLst/>
              <a:gdLst/>
              <a:ahLst/>
              <a:cxnLst/>
              <a:rect l="l" t="t" r="r" b="b"/>
              <a:pathLst>
                <a:path w="435" h="8232" extrusionOk="0">
                  <a:moveTo>
                    <a:pt x="201" y="1"/>
                  </a:moveTo>
                  <a:cubicBezTo>
                    <a:pt x="101" y="1"/>
                    <a:pt x="1" y="76"/>
                    <a:pt x="1" y="226"/>
                  </a:cubicBezTo>
                  <a:lnTo>
                    <a:pt x="1" y="8032"/>
                  </a:lnTo>
                  <a:cubicBezTo>
                    <a:pt x="1" y="8132"/>
                    <a:pt x="101" y="8232"/>
                    <a:pt x="201" y="8232"/>
                  </a:cubicBezTo>
                  <a:cubicBezTo>
                    <a:pt x="334" y="8232"/>
                    <a:pt x="434" y="8132"/>
                    <a:pt x="401" y="8032"/>
                  </a:cubicBezTo>
                  <a:lnTo>
                    <a:pt x="401" y="226"/>
                  </a:lnTo>
                  <a:cubicBezTo>
                    <a:pt x="401" y="76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4"/>
            <p:cNvSpPr/>
            <p:nvPr/>
          </p:nvSpPr>
          <p:spPr>
            <a:xfrm>
              <a:off x="5191375" y="1351250"/>
              <a:ext cx="205175" cy="37700"/>
            </a:xfrm>
            <a:custGeom>
              <a:avLst/>
              <a:gdLst/>
              <a:ahLst/>
              <a:cxnLst/>
              <a:rect l="l" t="t" r="r" b="b"/>
              <a:pathLst>
                <a:path w="8207" h="1508" extrusionOk="0">
                  <a:moveTo>
                    <a:pt x="194" y="0"/>
                  </a:moveTo>
                  <a:cubicBezTo>
                    <a:pt x="109" y="0"/>
                    <a:pt x="34" y="87"/>
                    <a:pt x="34" y="174"/>
                  </a:cubicBezTo>
                  <a:cubicBezTo>
                    <a:pt x="1" y="274"/>
                    <a:pt x="67" y="374"/>
                    <a:pt x="201" y="374"/>
                  </a:cubicBezTo>
                  <a:lnTo>
                    <a:pt x="8006" y="1508"/>
                  </a:lnTo>
                  <a:lnTo>
                    <a:pt x="8040" y="1508"/>
                  </a:lnTo>
                  <a:cubicBezTo>
                    <a:pt x="8106" y="1508"/>
                    <a:pt x="8206" y="1441"/>
                    <a:pt x="8206" y="1341"/>
                  </a:cubicBezTo>
                  <a:cubicBezTo>
                    <a:pt x="8206" y="1241"/>
                    <a:pt x="8140" y="1141"/>
                    <a:pt x="8040" y="1141"/>
                  </a:cubicBezTo>
                  <a:lnTo>
                    <a:pt x="234" y="7"/>
                  </a:lnTo>
                  <a:cubicBezTo>
                    <a:pt x="221" y="2"/>
                    <a:pt x="207" y="0"/>
                    <a:pt x="1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4"/>
            <p:cNvSpPr/>
            <p:nvPr/>
          </p:nvSpPr>
          <p:spPr>
            <a:xfrm>
              <a:off x="5449050" y="2423625"/>
              <a:ext cx="252725" cy="47100"/>
            </a:xfrm>
            <a:custGeom>
              <a:avLst/>
              <a:gdLst/>
              <a:ahLst/>
              <a:cxnLst/>
              <a:rect l="l" t="t" r="r" b="b"/>
              <a:pathLst>
                <a:path w="10109" h="1884" extrusionOk="0">
                  <a:moveTo>
                    <a:pt x="183" y="1"/>
                  </a:moveTo>
                  <a:cubicBezTo>
                    <a:pt x="103" y="1"/>
                    <a:pt x="34" y="66"/>
                    <a:pt x="34" y="176"/>
                  </a:cubicBezTo>
                  <a:cubicBezTo>
                    <a:pt x="1" y="276"/>
                    <a:pt x="68" y="343"/>
                    <a:pt x="201" y="376"/>
                  </a:cubicBezTo>
                  <a:lnTo>
                    <a:pt x="9841" y="1877"/>
                  </a:lnTo>
                  <a:lnTo>
                    <a:pt x="9875" y="1877"/>
                  </a:lnTo>
                  <a:cubicBezTo>
                    <a:pt x="9888" y="1882"/>
                    <a:pt x="9902" y="1884"/>
                    <a:pt x="9915" y="1884"/>
                  </a:cubicBezTo>
                  <a:cubicBezTo>
                    <a:pt x="10000" y="1884"/>
                    <a:pt x="10075" y="1797"/>
                    <a:pt x="10075" y="1710"/>
                  </a:cubicBezTo>
                  <a:cubicBezTo>
                    <a:pt x="10108" y="1610"/>
                    <a:pt x="10041" y="1510"/>
                    <a:pt x="9908" y="1510"/>
                  </a:cubicBezTo>
                  <a:lnTo>
                    <a:pt x="234" y="9"/>
                  </a:lnTo>
                  <a:cubicBezTo>
                    <a:pt x="217" y="4"/>
                    <a:pt x="200" y="1"/>
                    <a:pt x="18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4"/>
            <p:cNvSpPr/>
            <p:nvPr/>
          </p:nvSpPr>
          <p:spPr>
            <a:xfrm>
              <a:off x="4833625" y="1974475"/>
              <a:ext cx="163550" cy="88300"/>
            </a:xfrm>
            <a:custGeom>
              <a:avLst/>
              <a:gdLst/>
              <a:ahLst/>
              <a:cxnLst/>
              <a:rect l="l" t="t" r="r" b="b"/>
              <a:pathLst>
                <a:path w="6542" h="3532" extrusionOk="0">
                  <a:moveTo>
                    <a:pt x="6272" y="0"/>
                  </a:moveTo>
                  <a:cubicBezTo>
                    <a:pt x="6240" y="0"/>
                    <a:pt x="6207" y="9"/>
                    <a:pt x="6171" y="29"/>
                  </a:cubicBezTo>
                  <a:lnTo>
                    <a:pt x="100" y="3165"/>
                  </a:lnTo>
                  <a:cubicBezTo>
                    <a:pt x="34" y="3231"/>
                    <a:pt x="0" y="3331"/>
                    <a:pt x="34" y="3432"/>
                  </a:cubicBezTo>
                  <a:cubicBezTo>
                    <a:pt x="67" y="3498"/>
                    <a:pt x="134" y="3532"/>
                    <a:pt x="201" y="3532"/>
                  </a:cubicBezTo>
                  <a:lnTo>
                    <a:pt x="301" y="3532"/>
                  </a:lnTo>
                  <a:lnTo>
                    <a:pt x="6372" y="363"/>
                  </a:lnTo>
                  <a:cubicBezTo>
                    <a:pt x="6542" y="278"/>
                    <a:pt x="6447" y="0"/>
                    <a:pt x="627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4"/>
            <p:cNvSpPr/>
            <p:nvPr/>
          </p:nvSpPr>
          <p:spPr>
            <a:xfrm>
              <a:off x="4648900" y="2318550"/>
              <a:ext cx="10875" cy="148675"/>
            </a:xfrm>
            <a:custGeom>
              <a:avLst/>
              <a:gdLst/>
              <a:ahLst/>
              <a:cxnLst/>
              <a:rect l="l" t="t" r="r" b="b"/>
              <a:pathLst>
                <a:path w="435" h="5947" extrusionOk="0">
                  <a:moveTo>
                    <a:pt x="218" y="1"/>
                  </a:moveTo>
                  <a:cubicBezTo>
                    <a:pt x="109" y="1"/>
                    <a:pt x="1" y="59"/>
                    <a:pt x="17" y="176"/>
                  </a:cubicBezTo>
                  <a:lnTo>
                    <a:pt x="17" y="5747"/>
                  </a:lnTo>
                  <a:cubicBezTo>
                    <a:pt x="17" y="5847"/>
                    <a:pt x="118" y="5947"/>
                    <a:pt x="218" y="5947"/>
                  </a:cubicBezTo>
                  <a:cubicBezTo>
                    <a:pt x="318" y="5947"/>
                    <a:pt x="418" y="5847"/>
                    <a:pt x="418" y="5747"/>
                  </a:cubicBezTo>
                  <a:lnTo>
                    <a:pt x="418" y="176"/>
                  </a:lnTo>
                  <a:cubicBezTo>
                    <a:pt x="434" y="59"/>
                    <a:pt x="326" y="1"/>
                    <a:pt x="2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4"/>
            <p:cNvSpPr/>
            <p:nvPr/>
          </p:nvSpPr>
          <p:spPr>
            <a:xfrm>
              <a:off x="4799925" y="3728700"/>
              <a:ext cx="454025" cy="229600"/>
            </a:xfrm>
            <a:custGeom>
              <a:avLst/>
              <a:gdLst/>
              <a:ahLst/>
              <a:cxnLst/>
              <a:rect l="l" t="t" r="r" b="b"/>
              <a:pathLst>
                <a:path w="18161" h="9184" extrusionOk="0">
                  <a:moveTo>
                    <a:pt x="282" y="1"/>
                  </a:moveTo>
                  <a:cubicBezTo>
                    <a:pt x="91" y="1"/>
                    <a:pt x="0" y="254"/>
                    <a:pt x="181" y="344"/>
                  </a:cubicBezTo>
                  <a:lnTo>
                    <a:pt x="17793" y="9184"/>
                  </a:lnTo>
                  <a:lnTo>
                    <a:pt x="17860" y="9184"/>
                  </a:lnTo>
                  <a:cubicBezTo>
                    <a:pt x="18060" y="9184"/>
                    <a:pt x="18160" y="8917"/>
                    <a:pt x="17960" y="8817"/>
                  </a:cubicBezTo>
                  <a:lnTo>
                    <a:pt x="348" y="10"/>
                  </a:lnTo>
                  <a:cubicBezTo>
                    <a:pt x="325" y="4"/>
                    <a:pt x="303" y="1"/>
                    <a:pt x="28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3429200" y="4345800"/>
              <a:ext cx="178575" cy="208750"/>
            </a:xfrm>
            <a:custGeom>
              <a:avLst/>
              <a:gdLst/>
              <a:ahLst/>
              <a:cxnLst/>
              <a:rect l="l" t="t" r="r" b="b"/>
              <a:pathLst>
                <a:path w="7143" h="8350" extrusionOk="0">
                  <a:moveTo>
                    <a:pt x="253" y="1"/>
                  </a:moveTo>
                  <a:cubicBezTo>
                    <a:pt x="117" y="1"/>
                    <a:pt x="1" y="156"/>
                    <a:pt x="104" y="311"/>
                  </a:cubicBezTo>
                  <a:lnTo>
                    <a:pt x="6775" y="8283"/>
                  </a:lnTo>
                  <a:cubicBezTo>
                    <a:pt x="6809" y="8350"/>
                    <a:pt x="6876" y="8350"/>
                    <a:pt x="6942" y="8350"/>
                  </a:cubicBezTo>
                  <a:cubicBezTo>
                    <a:pt x="6976" y="8350"/>
                    <a:pt x="7009" y="8350"/>
                    <a:pt x="7042" y="8317"/>
                  </a:cubicBezTo>
                  <a:cubicBezTo>
                    <a:pt x="7142" y="8250"/>
                    <a:pt x="7142" y="8116"/>
                    <a:pt x="7076" y="8050"/>
                  </a:cubicBezTo>
                  <a:lnTo>
                    <a:pt x="371" y="44"/>
                  </a:lnTo>
                  <a:cubicBezTo>
                    <a:pt x="333" y="14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3802050" y="4453300"/>
              <a:ext cx="191000" cy="148800"/>
            </a:xfrm>
            <a:custGeom>
              <a:avLst/>
              <a:gdLst/>
              <a:ahLst/>
              <a:cxnLst/>
              <a:rect l="l" t="t" r="r" b="b"/>
              <a:pathLst>
                <a:path w="7640" h="5952" extrusionOk="0">
                  <a:moveTo>
                    <a:pt x="7438" y="1"/>
                  </a:moveTo>
                  <a:cubicBezTo>
                    <a:pt x="7396" y="1"/>
                    <a:pt x="7351" y="17"/>
                    <a:pt x="7306" y="47"/>
                  </a:cubicBezTo>
                  <a:lnTo>
                    <a:pt x="101" y="5584"/>
                  </a:lnTo>
                  <a:cubicBezTo>
                    <a:pt x="34" y="5651"/>
                    <a:pt x="1" y="5785"/>
                    <a:pt x="67" y="5851"/>
                  </a:cubicBezTo>
                  <a:cubicBezTo>
                    <a:pt x="101" y="5918"/>
                    <a:pt x="167" y="5951"/>
                    <a:pt x="234" y="5951"/>
                  </a:cubicBezTo>
                  <a:cubicBezTo>
                    <a:pt x="267" y="5951"/>
                    <a:pt x="301" y="5918"/>
                    <a:pt x="334" y="5885"/>
                  </a:cubicBezTo>
                  <a:lnTo>
                    <a:pt x="7539" y="347"/>
                  </a:lnTo>
                  <a:cubicBezTo>
                    <a:pt x="7639" y="281"/>
                    <a:pt x="7639" y="147"/>
                    <a:pt x="7573" y="80"/>
                  </a:cubicBezTo>
                  <a:cubicBezTo>
                    <a:pt x="7536" y="25"/>
                    <a:pt x="7489" y="1"/>
                    <a:pt x="74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4185650" y="1864275"/>
              <a:ext cx="321100" cy="8375"/>
            </a:xfrm>
            <a:custGeom>
              <a:avLst/>
              <a:gdLst/>
              <a:ahLst/>
              <a:cxnLst/>
              <a:rect l="l" t="t" r="r" b="b"/>
              <a:pathLst>
                <a:path w="12844" h="335" extrusionOk="0">
                  <a:moveTo>
                    <a:pt x="12643" y="1"/>
                  </a:moveTo>
                  <a:lnTo>
                    <a:pt x="201" y="101"/>
                  </a:lnTo>
                  <a:cubicBezTo>
                    <a:pt x="101" y="101"/>
                    <a:pt x="1" y="134"/>
                    <a:pt x="34" y="201"/>
                  </a:cubicBezTo>
                  <a:cubicBezTo>
                    <a:pt x="34" y="267"/>
                    <a:pt x="101" y="334"/>
                    <a:pt x="201" y="334"/>
                  </a:cubicBezTo>
                  <a:lnTo>
                    <a:pt x="12643" y="234"/>
                  </a:lnTo>
                  <a:cubicBezTo>
                    <a:pt x="12743" y="234"/>
                    <a:pt x="12843" y="201"/>
                    <a:pt x="12843" y="134"/>
                  </a:cubicBezTo>
                  <a:cubicBezTo>
                    <a:pt x="12843" y="67"/>
                    <a:pt x="12743" y="1"/>
                    <a:pt x="1264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4715200" y="3815500"/>
              <a:ext cx="13375" cy="352950"/>
            </a:xfrm>
            <a:custGeom>
              <a:avLst/>
              <a:gdLst/>
              <a:ahLst/>
              <a:cxnLst/>
              <a:rect l="l" t="t" r="r" b="b"/>
              <a:pathLst>
                <a:path w="535" h="14118" extrusionOk="0">
                  <a:moveTo>
                    <a:pt x="239" y="1"/>
                  </a:moveTo>
                  <a:cubicBezTo>
                    <a:pt x="227" y="1"/>
                    <a:pt x="214" y="3"/>
                    <a:pt x="201" y="7"/>
                  </a:cubicBezTo>
                  <a:cubicBezTo>
                    <a:pt x="67" y="7"/>
                    <a:pt x="1" y="74"/>
                    <a:pt x="1" y="174"/>
                  </a:cubicBezTo>
                  <a:lnTo>
                    <a:pt x="167" y="13917"/>
                  </a:lnTo>
                  <a:cubicBezTo>
                    <a:pt x="167" y="14017"/>
                    <a:pt x="234" y="14118"/>
                    <a:pt x="368" y="14118"/>
                  </a:cubicBezTo>
                  <a:cubicBezTo>
                    <a:pt x="468" y="14118"/>
                    <a:pt x="534" y="14017"/>
                    <a:pt x="534" y="13917"/>
                  </a:cubicBezTo>
                  <a:lnTo>
                    <a:pt x="368" y="174"/>
                  </a:lnTo>
                  <a:cubicBezTo>
                    <a:pt x="368" y="88"/>
                    <a:pt x="318" y="1"/>
                    <a:pt x="2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>
              <a:off x="5424875" y="2105050"/>
              <a:ext cx="79450" cy="231250"/>
            </a:xfrm>
            <a:custGeom>
              <a:avLst/>
              <a:gdLst/>
              <a:ahLst/>
              <a:cxnLst/>
              <a:rect l="l" t="t" r="r" b="b"/>
              <a:pathLst>
                <a:path w="3178" h="9250" extrusionOk="0">
                  <a:moveTo>
                    <a:pt x="2922" y="1"/>
                  </a:moveTo>
                  <a:cubicBezTo>
                    <a:pt x="2848" y="1"/>
                    <a:pt x="2782" y="33"/>
                    <a:pt x="2769" y="110"/>
                  </a:cubicBezTo>
                  <a:lnTo>
                    <a:pt x="34" y="9016"/>
                  </a:lnTo>
                  <a:cubicBezTo>
                    <a:pt x="1" y="9116"/>
                    <a:pt x="67" y="9216"/>
                    <a:pt x="167" y="9250"/>
                  </a:cubicBezTo>
                  <a:lnTo>
                    <a:pt x="201" y="9250"/>
                  </a:lnTo>
                  <a:cubicBezTo>
                    <a:pt x="301" y="9250"/>
                    <a:pt x="368" y="9183"/>
                    <a:pt x="401" y="9116"/>
                  </a:cubicBezTo>
                  <a:lnTo>
                    <a:pt x="3136" y="210"/>
                  </a:lnTo>
                  <a:cubicBezTo>
                    <a:pt x="3177" y="86"/>
                    <a:pt x="3040" y="1"/>
                    <a:pt x="29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4573425" y="3479950"/>
              <a:ext cx="292750" cy="370775"/>
            </a:xfrm>
            <a:custGeom>
              <a:avLst/>
              <a:gdLst/>
              <a:ahLst/>
              <a:cxnLst/>
              <a:rect l="l" t="t" r="r" b="b"/>
              <a:pathLst>
                <a:path w="11710" h="14831" extrusionOk="0">
                  <a:moveTo>
                    <a:pt x="8274" y="920"/>
                  </a:moveTo>
                  <a:cubicBezTo>
                    <a:pt x="8674" y="920"/>
                    <a:pt x="9074" y="1021"/>
                    <a:pt x="9441" y="1221"/>
                  </a:cubicBezTo>
                  <a:cubicBezTo>
                    <a:pt x="10308" y="1721"/>
                    <a:pt x="10775" y="2822"/>
                    <a:pt x="10775" y="4290"/>
                  </a:cubicBezTo>
                  <a:cubicBezTo>
                    <a:pt x="10775" y="7559"/>
                    <a:pt x="8474" y="11561"/>
                    <a:pt x="5638" y="13196"/>
                  </a:cubicBezTo>
                  <a:cubicBezTo>
                    <a:pt x="4856" y="13637"/>
                    <a:pt x="4123" y="13861"/>
                    <a:pt x="3473" y="13861"/>
                  </a:cubicBezTo>
                  <a:cubicBezTo>
                    <a:pt x="3042" y="13861"/>
                    <a:pt x="2649" y="13762"/>
                    <a:pt x="2303" y="13563"/>
                  </a:cubicBezTo>
                  <a:cubicBezTo>
                    <a:pt x="1435" y="13063"/>
                    <a:pt x="968" y="11995"/>
                    <a:pt x="968" y="10494"/>
                  </a:cubicBezTo>
                  <a:cubicBezTo>
                    <a:pt x="968" y="7225"/>
                    <a:pt x="3270" y="3222"/>
                    <a:pt x="6105" y="1588"/>
                  </a:cubicBezTo>
                  <a:cubicBezTo>
                    <a:pt x="6739" y="1187"/>
                    <a:pt x="7506" y="954"/>
                    <a:pt x="8274" y="920"/>
                  </a:cubicBezTo>
                  <a:close/>
                  <a:moveTo>
                    <a:pt x="8266" y="1"/>
                  </a:moveTo>
                  <a:cubicBezTo>
                    <a:pt x="7445" y="1"/>
                    <a:pt x="6547" y="265"/>
                    <a:pt x="5638" y="787"/>
                  </a:cubicBezTo>
                  <a:cubicBezTo>
                    <a:pt x="2536" y="2588"/>
                    <a:pt x="1" y="6925"/>
                    <a:pt x="1" y="10527"/>
                  </a:cubicBezTo>
                  <a:cubicBezTo>
                    <a:pt x="1" y="12362"/>
                    <a:pt x="668" y="13730"/>
                    <a:pt x="1836" y="14397"/>
                  </a:cubicBezTo>
                  <a:cubicBezTo>
                    <a:pt x="2336" y="14697"/>
                    <a:pt x="2903" y="14830"/>
                    <a:pt x="3470" y="14830"/>
                  </a:cubicBezTo>
                  <a:cubicBezTo>
                    <a:pt x="4404" y="14797"/>
                    <a:pt x="5305" y="14530"/>
                    <a:pt x="6105" y="14030"/>
                  </a:cubicBezTo>
                  <a:cubicBezTo>
                    <a:pt x="9208" y="12229"/>
                    <a:pt x="11709" y="7859"/>
                    <a:pt x="11709" y="4290"/>
                  </a:cubicBezTo>
                  <a:cubicBezTo>
                    <a:pt x="11709" y="2455"/>
                    <a:pt x="11076" y="1087"/>
                    <a:pt x="9908" y="420"/>
                  </a:cubicBezTo>
                  <a:cubicBezTo>
                    <a:pt x="9417" y="140"/>
                    <a:pt x="8862" y="1"/>
                    <a:pt x="826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4640975" y="3562400"/>
              <a:ext cx="158475" cy="204850"/>
            </a:xfrm>
            <a:custGeom>
              <a:avLst/>
              <a:gdLst/>
              <a:ahLst/>
              <a:cxnLst/>
              <a:rect l="l" t="t" r="r" b="b"/>
              <a:pathLst>
                <a:path w="6339" h="8194" extrusionOk="0">
                  <a:moveTo>
                    <a:pt x="4580" y="0"/>
                  </a:moveTo>
                  <a:cubicBezTo>
                    <a:pt x="4157" y="0"/>
                    <a:pt x="3679" y="137"/>
                    <a:pt x="3170" y="424"/>
                  </a:cubicBezTo>
                  <a:cubicBezTo>
                    <a:pt x="1302" y="1659"/>
                    <a:pt x="101" y="3694"/>
                    <a:pt x="1" y="5928"/>
                  </a:cubicBezTo>
                  <a:cubicBezTo>
                    <a:pt x="1" y="7371"/>
                    <a:pt x="705" y="8193"/>
                    <a:pt x="1745" y="8193"/>
                  </a:cubicBezTo>
                  <a:cubicBezTo>
                    <a:pt x="2172" y="8193"/>
                    <a:pt x="2655" y="8054"/>
                    <a:pt x="3170" y="7763"/>
                  </a:cubicBezTo>
                  <a:cubicBezTo>
                    <a:pt x="5038" y="6529"/>
                    <a:pt x="6205" y="4494"/>
                    <a:pt x="6339" y="2259"/>
                  </a:cubicBezTo>
                  <a:cubicBezTo>
                    <a:pt x="6339" y="834"/>
                    <a:pt x="5628" y="0"/>
                    <a:pt x="45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3957175" y="4127075"/>
              <a:ext cx="292725" cy="370775"/>
            </a:xfrm>
            <a:custGeom>
              <a:avLst/>
              <a:gdLst/>
              <a:ahLst/>
              <a:cxnLst/>
              <a:rect l="l" t="t" r="r" b="b"/>
              <a:pathLst>
                <a:path w="11709" h="14831" extrusionOk="0">
                  <a:moveTo>
                    <a:pt x="8274" y="925"/>
                  </a:moveTo>
                  <a:cubicBezTo>
                    <a:pt x="8703" y="925"/>
                    <a:pt x="9098" y="1023"/>
                    <a:pt x="9440" y="1221"/>
                  </a:cubicBezTo>
                  <a:cubicBezTo>
                    <a:pt x="10307" y="1721"/>
                    <a:pt x="10774" y="2822"/>
                    <a:pt x="10774" y="4290"/>
                  </a:cubicBezTo>
                  <a:cubicBezTo>
                    <a:pt x="10774" y="7559"/>
                    <a:pt x="8473" y="11562"/>
                    <a:pt x="5637" y="13196"/>
                  </a:cubicBezTo>
                  <a:cubicBezTo>
                    <a:pt x="4855" y="13637"/>
                    <a:pt x="4122" y="13861"/>
                    <a:pt x="3472" y="13861"/>
                  </a:cubicBezTo>
                  <a:cubicBezTo>
                    <a:pt x="3041" y="13861"/>
                    <a:pt x="2648" y="13763"/>
                    <a:pt x="2302" y="13563"/>
                  </a:cubicBezTo>
                  <a:cubicBezTo>
                    <a:pt x="1434" y="13096"/>
                    <a:pt x="967" y="11995"/>
                    <a:pt x="967" y="10494"/>
                  </a:cubicBezTo>
                  <a:cubicBezTo>
                    <a:pt x="967" y="7225"/>
                    <a:pt x="3269" y="3256"/>
                    <a:pt x="6104" y="1621"/>
                  </a:cubicBezTo>
                  <a:cubicBezTo>
                    <a:pt x="6872" y="1157"/>
                    <a:pt x="7614" y="925"/>
                    <a:pt x="8274" y="925"/>
                  </a:cubicBezTo>
                  <a:close/>
                  <a:moveTo>
                    <a:pt x="8263" y="1"/>
                  </a:moveTo>
                  <a:cubicBezTo>
                    <a:pt x="7438" y="1"/>
                    <a:pt x="6532" y="265"/>
                    <a:pt x="5604" y="787"/>
                  </a:cubicBezTo>
                  <a:cubicBezTo>
                    <a:pt x="2502" y="2589"/>
                    <a:pt x="0" y="6958"/>
                    <a:pt x="0" y="10528"/>
                  </a:cubicBezTo>
                  <a:cubicBezTo>
                    <a:pt x="0" y="12362"/>
                    <a:pt x="634" y="13730"/>
                    <a:pt x="1835" y="14397"/>
                  </a:cubicBezTo>
                  <a:cubicBezTo>
                    <a:pt x="2302" y="14697"/>
                    <a:pt x="2869" y="14831"/>
                    <a:pt x="3469" y="14831"/>
                  </a:cubicBezTo>
                  <a:cubicBezTo>
                    <a:pt x="4403" y="14797"/>
                    <a:pt x="5304" y="14530"/>
                    <a:pt x="6104" y="14030"/>
                  </a:cubicBezTo>
                  <a:cubicBezTo>
                    <a:pt x="9207" y="12229"/>
                    <a:pt x="11708" y="7892"/>
                    <a:pt x="11708" y="4323"/>
                  </a:cubicBezTo>
                  <a:cubicBezTo>
                    <a:pt x="11708" y="2488"/>
                    <a:pt x="11075" y="1087"/>
                    <a:pt x="9907" y="420"/>
                  </a:cubicBezTo>
                  <a:cubicBezTo>
                    <a:pt x="9416" y="140"/>
                    <a:pt x="8861" y="1"/>
                    <a:pt x="82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4023875" y="4209375"/>
              <a:ext cx="159300" cy="205000"/>
            </a:xfrm>
            <a:custGeom>
              <a:avLst/>
              <a:gdLst/>
              <a:ahLst/>
              <a:cxnLst/>
              <a:rect l="l" t="t" r="r" b="b"/>
              <a:pathLst>
                <a:path w="6372" h="8200" extrusionOk="0">
                  <a:moveTo>
                    <a:pt x="4613" y="1"/>
                  </a:moveTo>
                  <a:cubicBezTo>
                    <a:pt x="4187" y="1"/>
                    <a:pt x="3708" y="139"/>
                    <a:pt x="3203" y="431"/>
                  </a:cubicBezTo>
                  <a:cubicBezTo>
                    <a:pt x="1302" y="1665"/>
                    <a:pt x="134" y="3700"/>
                    <a:pt x="1" y="5935"/>
                  </a:cubicBezTo>
                  <a:cubicBezTo>
                    <a:pt x="1" y="7377"/>
                    <a:pt x="721" y="8199"/>
                    <a:pt x="1771" y="8199"/>
                  </a:cubicBezTo>
                  <a:cubicBezTo>
                    <a:pt x="2202" y="8199"/>
                    <a:pt x="2688" y="8061"/>
                    <a:pt x="3203" y="7769"/>
                  </a:cubicBezTo>
                  <a:cubicBezTo>
                    <a:pt x="5071" y="6535"/>
                    <a:pt x="6238" y="4500"/>
                    <a:pt x="6372" y="2265"/>
                  </a:cubicBezTo>
                  <a:cubicBezTo>
                    <a:pt x="6372" y="823"/>
                    <a:pt x="5651" y="1"/>
                    <a:pt x="46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3278350" y="4134700"/>
              <a:ext cx="220175" cy="278100"/>
            </a:xfrm>
            <a:custGeom>
              <a:avLst/>
              <a:gdLst/>
              <a:ahLst/>
              <a:cxnLst/>
              <a:rect l="l" t="t" r="r" b="b"/>
              <a:pathLst>
                <a:path w="8807" h="11124" extrusionOk="0">
                  <a:moveTo>
                    <a:pt x="6238" y="682"/>
                  </a:moveTo>
                  <a:lnTo>
                    <a:pt x="6238" y="716"/>
                  </a:lnTo>
                  <a:cubicBezTo>
                    <a:pt x="6288" y="710"/>
                    <a:pt x="6338" y="707"/>
                    <a:pt x="6388" y="707"/>
                  </a:cubicBezTo>
                  <a:cubicBezTo>
                    <a:pt x="6637" y="707"/>
                    <a:pt x="6883" y="777"/>
                    <a:pt x="7105" y="916"/>
                  </a:cubicBezTo>
                  <a:cubicBezTo>
                    <a:pt x="7739" y="1283"/>
                    <a:pt x="8106" y="2117"/>
                    <a:pt x="8106" y="3218"/>
                  </a:cubicBezTo>
                  <a:cubicBezTo>
                    <a:pt x="8106" y="5653"/>
                    <a:pt x="6372" y="8655"/>
                    <a:pt x="4237" y="9889"/>
                  </a:cubicBezTo>
                  <a:cubicBezTo>
                    <a:pt x="3662" y="10226"/>
                    <a:pt x="3122" y="10398"/>
                    <a:pt x="2638" y="10398"/>
                  </a:cubicBezTo>
                  <a:cubicBezTo>
                    <a:pt x="2309" y="10398"/>
                    <a:pt x="2005" y="10318"/>
                    <a:pt x="1735" y="10156"/>
                  </a:cubicBezTo>
                  <a:cubicBezTo>
                    <a:pt x="1101" y="9789"/>
                    <a:pt x="734" y="8988"/>
                    <a:pt x="734" y="7854"/>
                  </a:cubicBezTo>
                  <a:cubicBezTo>
                    <a:pt x="734" y="5419"/>
                    <a:pt x="2469" y="2417"/>
                    <a:pt x="4604" y="1183"/>
                  </a:cubicBezTo>
                  <a:cubicBezTo>
                    <a:pt x="5071" y="883"/>
                    <a:pt x="5638" y="716"/>
                    <a:pt x="6238" y="682"/>
                  </a:cubicBezTo>
                  <a:close/>
                  <a:moveTo>
                    <a:pt x="6204" y="0"/>
                  </a:moveTo>
                  <a:cubicBezTo>
                    <a:pt x="5587" y="0"/>
                    <a:pt x="4912" y="196"/>
                    <a:pt x="4237" y="582"/>
                  </a:cubicBezTo>
                  <a:cubicBezTo>
                    <a:pt x="1902" y="1917"/>
                    <a:pt x="0" y="5186"/>
                    <a:pt x="0" y="7888"/>
                  </a:cubicBezTo>
                  <a:cubicBezTo>
                    <a:pt x="0" y="9255"/>
                    <a:pt x="501" y="10289"/>
                    <a:pt x="1368" y="10790"/>
                  </a:cubicBezTo>
                  <a:cubicBezTo>
                    <a:pt x="1768" y="11023"/>
                    <a:pt x="2169" y="11123"/>
                    <a:pt x="2636" y="11123"/>
                  </a:cubicBezTo>
                  <a:cubicBezTo>
                    <a:pt x="3303" y="11090"/>
                    <a:pt x="4003" y="10890"/>
                    <a:pt x="4570" y="10523"/>
                  </a:cubicBezTo>
                  <a:cubicBezTo>
                    <a:pt x="6905" y="9188"/>
                    <a:pt x="8807" y="5919"/>
                    <a:pt x="8807" y="3218"/>
                  </a:cubicBezTo>
                  <a:cubicBezTo>
                    <a:pt x="8807" y="1850"/>
                    <a:pt x="8306" y="816"/>
                    <a:pt x="7439" y="315"/>
                  </a:cubicBezTo>
                  <a:cubicBezTo>
                    <a:pt x="7073" y="105"/>
                    <a:pt x="6654" y="0"/>
                    <a:pt x="62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3329225" y="4196800"/>
              <a:ext cx="119275" cy="153425"/>
            </a:xfrm>
            <a:custGeom>
              <a:avLst/>
              <a:gdLst/>
              <a:ahLst/>
              <a:cxnLst/>
              <a:rect l="l" t="t" r="r" b="b"/>
              <a:pathLst>
                <a:path w="4771" h="6137" extrusionOk="0">
                  <a:moveTo>
                    <a:pt x="3468" y="0"/>
                  </a:moveTo>
                  <a:cubicBezTo>
                    <a:pt x="3147" y="0"/>
                    <a:pt x="2785" y="108"/>
                    <a:pt x="2402" y="333"/>
                  </a:cubicBezTo>
                  <a:cubicBezTo>
                    <a:pt x="967" y="1234"/>
                    <a:pt x="100" y="2768"/>
                    <a:pt x="0" y="4436"/>
                  </a:cubicBezTo>
                  <a:cubicBezTo>
                    <a:pt x="0" y="5519"/>
                    <a:pt x="532" y="6137"/>
                    <a:pt x="1314" y="6137"/>
                  </a:cubicBezTo>
                  <a:cubicBezTo>
                    <a:pt x="1640" y="6137"/>
                    <a:pt x="2009" y="6030"/>
                    <a:pt x="2402" y="5804"/>
                  </a:cubicBezTo>
                  <a:cubicBezTo>
                    <a:pt x="3803" y="4903"/>
                    <a:pt x="4670" y="3369"/>
                    <a:pt x="4770" y="1701"/>
                  </a:cubicBezTo>
                  <a:cubicBezTo>
                    <a:pt x="4770" y="618"/>
                    <a:pt x="4238" y="0"/>
                    <a:pt x="34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3658625" y="3716950"/>
              <a:ext cx="225175" cy="285550"/>
            </a:xfrm>
            <a:custGeom>
              <a:avLst/>
              <a:gdLst/>
              <a:ahLst/>
              <a:cxnLst/>
              <a:rect l="l" t="t" r="r" b="b"/>
              <a:pathLst>
                <a:path w="9007" h="11422" extrusionOk="0">
                  <a:moveTo>
                    <a:pt x="6352" y="731"/>
                  </a:moveTo>
                  <a:cubicBezTo>
                    <a:pt x="6678" y="731"/>
                    <a:pt x="6977" y="803"/>
                    <a:pt x="7239" y="947"/>
                  </a:cubicBezTo>
                  <a:cubicBezTo>
                    <a:pt x="7906" y="1348"/>
                    <a:pt x="8273" y="2182"/>
                    <a:pt x="8273" y="3316"/>
                  </a:cubicBezTo>
                  <a:cubicBezTo>
                    <a:pt x="8273" y="5851"/>
                    <a:pt x="6471" y="8920"/>
                    <a:pt x="4303" y="10154"/>
                  </a:cubicBezTo>
                  <a:cubicBezTo>
                    <a:pt x="3716" y="10498"/>
                    <a:pt x="3141" y="10670"/>
                    <a:pt x="2638" y="10670"/>
                  </a:cubicBezTo>
                  <a:cubicBezTo>
                    <a:pt x="2312" y="10670"/>
                    <a:pt x="2017" y="10598"/>
                    <a:pt x="1768" y="10454"/>
                  </a:cubicBezTo>
                  <a:cubicBezTo>
                    <a:pt x="1101" y="10054"/>
                    <a:pt x="734" y="9220"/>
                    <a:pt x="734" y="8086"/>
                  </a:cubicBezTo>
                  <a:cubicBezTo>
                    <a:pt x="734" y="5584"/>
                    <a:pt x="2502" y="2515"/>
                    <a:pt x="4670" y="1248"/>
                  </a:cubicBezTo>
                  <a:cubicBezTo>
                    <a:pt x="5278" y="903"/>
                    <a:pt x="5848" y="731"/>
                    <a:pt x="6352" y="731"/>
                  </a:cubicBezTo>
                  <a:close/>
                  <a:moveTo>
                    <a:pt x="6358" y="1"/>
                  </a:moveTo>
                  <a:cubicBezTo>
                    <a:pt x="5726" y="1"/>
                    <a:pt x="5037" y="205"/>
                    <a:pt x="4337" y="614"/>
                  </a:cubicBezTo>
                  <a:cubicBezTo>
                    <a:pt x="1935" y="1981"/>
                    <a:pt x="0" y="5350"/>
                    <a:pt x="0" y="8086"/>
                  </a:cubicBezTo>
                  <a:cubicBezTo>
                    <a:pt x="0" y="9487"/>
                    <a:pt x="501" y="10554"/>
                    <a:pt x="1401" y="11088"/>
                  </a:cubicBezTo>
                  <a:cubicBezTo>
                    <a:pt x="1768" y="11288"/>
                    <a:pt x="2202" y="11421"/>
                    <a:pt x="2635" y="11421"/>
                  </a:cubicBezTo>
                  <a:cubicBezTo>
                    <a:pt x="3369" y="11388"/>
                    <a:pt x="4070" y="11188"/>
                    <a:pt x="4670" y="10788"/>
                  </a:cubicBezTo>
                  <a:cubicBezTo>
                    <a:pt x="7072" y="9420"/>
                    <a:pt x="9007" y="6051"/>
                    <a:pt x="9007" y="3316"/>
                  </a:cubicBezTo>
                  <a:cubicBezTo>
                    <a:pt x="9007" y="1915"/>
                    <a:pt x="8506" y="847"/>
                    <a:pt x="7606" y="314"/>
                  </a:cubicBezTo>
                  <a:cubicBezTo>
                    <a:pt x="7230" y="105"/>
                    <a:pt x="6809" y="1"/>
                    <a:pt x="635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3710325" y="3780825"/>
              <a:ext cx="121775" cy="157275"/>
            </a:xfrm>
            <a:custGeom>
              <a:avLst/>
              <a:gdLst/>
              <a:ahLst/>
              <a:cxnLst/>
              <a:rect l="l" t="t" r="r" b="b"/>
              <a:pathLst>
                <a:path w="4871" h="6291" extrusionOk="0">
                  <a:moveTo>
                    <a:pt x="3512" y="1"/>
                  </a:moveTo>
                  <a:cubicBezTo>
                    <a:pt x="3186" y="1"/>
                    <a:pt x="2821" y="106"/>
                    <a:pt x="2435" y="327"/>
                  </a:cubicBezTo>
                  <a:cubicBezTo>
                    <a:pt x="1001" y="1261"/>
                    <a:pt x="67" y="2829"/>
                    <a:pt x="0" y="4563"/>
                  </a:cubicBezTo>
                  <a:cubicBezTo>
                    <a:pt x="0" y="5655"/>
                    <a:pt x="540" y="6291"/>
                    <a:pt x="1344" y="6291"/>
                  </a:cubicBezTo>
                  <a:cubicBezTo>
                    <a:pt x="1671" y="6291"/>
                    <a:pt x="2041" y="6186"/>
                    <a:pt x="2435" y="5964"/>
                  </a:cubicBezTo>
                  <a:cubicBezTo>
                    <a:pt x="3870" y="5030"/>
                    <a:pt x="4770" y="3463"/>
                    <a:pt x="4870" y="1728"/>
                  </a:cubicBezTo>
                  <a:cubicBezTo>
                    <a:pt x="4870" y="637"/>
                    <a:pt x="4314" y="1"/>
                    <a:pt x="35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4069750" y="3587475"/>
              <a:ext cx="179325" cy="228225"/>
            </a:xfrm>
            <a:custGeom>
              <a:avLst/>
              <a:gdLst/>
              <a:ahLst/>
              <a:cxnLst/>
              <a:rect l="l" t="t" r="r" b="b"/>
              <a:pathLst>
                <a:path w="7173" h="9129" extrusionOk="0">
                  <a:moveTo>
                    <a:pt x="5051" y="607"/>
                  </a:moveTo>
                  <a:cubicBezTo>
                    <a:pt x="5315" y="607"/>
                    <a:pt x="5557" y="669"/>
                    <a:pt x="5771" y="789"/>
                  </a:cubicBezTo>
                  <a:cubicBezTo>
                    <a:pt x="6338" y="1089"/>
                    <a:pt x="6605" y="1756"/>
                    <a:pt x="6605" y="2657"/>
                  </a:cubicBezTo>
                  <a:cubicBezTo>
                    <a:pt x="6505" y="4892"/>
                    <a:pt x="5337" y="6894"/>
                    <a:pt x="3469" y="8128"/>
                  </a:cubicBezTo>
                  <a:cubicBezTo>
                    <a:pt x="2990" y="8407"/>
                    <a:pt x="2547" y="8543"/>
                    <a:pt x="2154" y="8543"/>
                  </a:cubicBezTo>
                  <a:cubicBezTo>
                    <a:pt x="1890" y="8543"/>
                    <a:pt x="1649" y="8482"/>
                    <a:pt x="1435" y="8361"/>
                  </a:cubicBezTo>
                  <a:cubicBezTo>
                    <a:pt x="868" y="8061"/>
                    <a:pt x="601" y="7394"/>
                    <a:pt x="601" y="6460"/>
                  </a:cubicBezTo>
                  <a:cubicBezTo>
                    <a:pt x="701" y="4258"/>
                    <a:pt x="1868" y="2224"/>
                    <a:pt x="3736" y="1023"/>
                  </a:cubicBezTo>
                  <a:cubicBezTo>
                    <a:pt x="4215" y="743"/>
                    <a:pt x="4658" y="607"/>
                    <a:pt x="5051" y="607"/>
                  </a:cubicBezTo>
                  <a:close/>
                  <a:moveTo>
                    <a:pt x="5074" y="1"/>
                  </a:moveTo>
                  <a:cubicBezTo>
                    <a:pt x="4576" y="1"/>
                    <a:pt x="4028" y="161"/>
                    <a:pt x="3469" y="489"/>
                  </a:cubicBezTo>
                  <a:cubicBezTo>
                    <a:pt x="1568" y="1590"/>
                    <a:pt x="0" y="4292"/>
                    <a:pt x="0" y="6460"/>
                  </a:cubicBezTo>
                  <a:cubicBezTo>
                    <a:pt x="0" y="7594"/>
                    <a:pt x="401" y="8428"/>
                    <a:pt x="1134" y="8862"/>
                  </a:cubicBezTo>
                  <a:cubicBezTo>
                    <a:pt x="1435" y="9028"/>
                    <a:pt x="1768" y="9128"/>
                    <a:pt x="2135" y="9128"/>
                  </a:cubicBezTo>
                  <a:cubicBezTo>
                    <a:pt x="2702" y="9095"/>
                    <a:pt x="3269" y="8928"/>
                    <a:pt x="3736" y="8628"/>
                  </a:cubicBezTo>
                  <a:cubicBezTo>
                    <a:pt x="5638" y="7527"/>
                    <a:pt x="7172" y="4859"/>
                    <a:pt x="7172" y="2657"/>
                  </a:cubicBezTo>
                  <a:cubicBezTo>
                    <a:pt x="7172" y="1523"/>
                    <a:pt x="6805" y="689"/>
                    <a:pt x="6071" y="255"/>
                  </a:cubicBezTo>
                  <a:cubicBezTo>
                    <a:pt x="5776" y="86"/>
                    <a:pt x="5438" y="1"/>
                    <a:pt x="50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4111450" y="363870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806" y="0"/>
                  </a:moveTo>
                  <a:cubicBezTo>
                    <a:pt x="2544" y="0"/>
                    <a:pt x="2248" y="89"/>
                    <a:pt x="1935" y="275"/>
                  </a:cubicBezTo>
                  <a:cubicBezTo>
                    <a:pt x="801" y="1008"/>
                    <a:pt x="67" y="2276"/>
                    <a:pt x="0" y="3644"/>
                  </a:cubicBezTo>
                  <a:cubicBezTo>
                    <a:pt x="0" y="4524"/>
                    <a:pt x="442" y="5031"/>
                    <a:pt x="1083" y="5031"/>
                  </a:cubicBezTo>
                  <a:cubicBezTo>
                    <a:pt x="1340" y="5031"/>
                    <a:pt x="1629" y="4950"/>
                    <a:pt x="1935" y="4778"/>
                  </a:cubicBezTo>
                  <a:cubicBezTo>
                    <a:pt x="3069" y="4011"/>
                    <a:pt x="3803" y="2776"/>
                    <a:pt x="3870" y="1409"/>
                  </a:cubicBezTo>
                  <a:cubicBezTo>
                    <a:pt x="3870" y="513"/>
                    <a:pt x="3436" y="0"/>
                    <a:pt x="28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3350900" y="3468700"/>
              <a:ext cx="180150" cy="227750"/>
            </a:xfrm>
            <a:custGeom>
              <a:avLst/>
              <a:gdLst/>
              <a:ahLst/>
              <a:cxnLst/>
              <a:rect l="l" t="t" r="r" b="b"/>
              <a:pathLst>
                <a:path w="7206" h="9110" extrusionOk="0">
                  <a:moveTo>
                    <a:pt x="5051" y="588"/>
                  </a:moveTo>
                  <a:cubicBezTo>
                    <a:pt x="5315" y="588"/>
                    <a:pt x="5557" y="649"/>
                    <a:pt x="5771" y="770"/>
                  </a:cubicBezTo>
                  <a:cubicBezTo>
                    <a:pt x="6338" y="1070"/>
                    <a:pt x="6605" y="1737"/>
                    <a:pt x="6605" y="2638"/>
                  </a:cubicBezTo>
                  <a:cubicBezTo>
                    <a:pt x="6505" y="4873"/>
                    <a:pt x="5338" y="6908"/>
                    <a:pt x="3470" y="8109"/>
                  </a:cubicBezTo>
                  <a:cubicBezTo>
                    <a:pt x="2987" y="8390"/>
                    <a:pt x="2540" y="8539"/>
                    <a:pt x="2145" y="8539"/>
                  </a:cubicBezTo>
                  <a:cubicBezTo>
                    <a:pt x="1884" y="8539"/>
                    <a:pt x="1646" y="8474"/>
                    <a:pt x="1435" y="8342"/>
                  </a:cubicBezTo>
                  <a:cubicBezTo>
                    <a:pt x="868" y="8042"/>
                    <a:pt x="601" y="7375"/>
                    <a:pt x="601" y="6474"/>
                  </a:cubicBezTo>
                  <a:cubicBezTo>
                    <a:pt x="701" y="4239"/>
                    <a:pt x="1868" y="2204"/>
                    <a:pt x="3736" y="1004"/>
                  </a:cubicBezTo>
                  <a:cubicBezTo>
                    <a:pt x="4215" y="724"/>
                    <a:pt x="4658" y="588"/>
                    <a:pt x="5051" y="588"/>
                  </a:cubicBezTo>
                  <a:close/>
                  <a:moveTo>
                    <a:pt x="5087" y="1"/>
                  </a:moveTo>
                  <a:cubicBezTo>
                    <a:pt x="4586" y="1"/>
                    <a:pt x="4033" y="173"/>
                    <a:pt x="3470" y="503"/>
                  </a:cubicBezTo>
                  <a:cubicBezTo>
                    <a:pt x="1568" y="1604"/>
                    <a:pt x="0" y="4273"/>
                    <a:pt x="0" y="6474"/>
                  </a:cubicBezTo>
                  <a:cubicBezTo>
                    <a:pt x="0" y="7608"/>
                    <a:pt x="401" y="8442"/>
                    <a:pt x="1135" y="8843"/>
                  </a:cubicBezTo>
                  <a:cubicBezTo>
                    <a:pt x="1435" y="9043"/>
                    <a:pt x="1768" y="9109"/>
                    <a:pt x="2135" y="9109"/>
                  </a:cubicBezTo>
                  <a:cubicBezTo>
                    <a:pt x="2702" y="9076"/>
                    <a:pt x="3269" y="8909"/>
                    <a:pt x="3736" y="8609"/>
                  </a:cubicBezTo>
                  <a:cubicBezTo>
                    <a:pt x="5638" y="7542"/>
                    <a:pt x="7206" y="4840"/>
                    <a:pt x="7206" y="2638"/>
                  </a:cubicBezTo>
                  <a:cubicBezTo>
                    <a:pt x="7206" y="1504"/>
                    <a:pt x="6805" y="670"/>
                    <a:pt x="6071" y="270"/>
                  </a:cubicBezTo>
                  <a:cubicBezTo>
                    <a:pt x="5779" y="89"/>
                    <a:pt x="5446" y="1"/>
                    <a:pt x="508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3392600" y="351995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787" y="1"/>
                  </a:moveTo>
                  <a:cubicBezTo>
                    <a:pt x="2530" y="1"/>
                    <a:pt x="2241" y="83"/>
                    <a:pt x="1935" y="254"/>
                  </a:cubicBezTo>
                  <a:cubicBezTo>
                    <a:pt x="767" y="1022"/>
                    <a:pt x="67" y="2256"/>
                    <a:pt x="0" y="3624"/>
                  </a:cubicBezTo>
                  <a:cubicBezTo>
                    <a:pt x="0" y="4519"/>
                    <a:pt x="433" y="5032"/>
                    <a:pt x="1064" y="5032"/>
                  </a:cubicBezTo>
                  <a:cubicBezTo>
                    <a:pt x="1326" y="5032"/>
                    <a:pt x="1622" y="4944"/>
                    <a:pt x="1935" y="4758"/>
                  </a:cubicBezTo>
                  <a:cubicBezTo>
                    <a:pt x="3069" y="4024"/>
                    <a:pt x="3803" y="2756"/>
                    <a:pt x="3870" y="1389"/>
                  </a:cubicBezTo>
                  <a:cubicBezTo>
                    <a:pt x="3870" y="508"/>
                    <a:pt x="3428" y="1"/>
                    <a:pt x="27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5040425" y="3303925"/>
              <a:ext cx="129925" cy="157350"/>
            </a:xfrm>
            <a:custGeom>
              <a:avLst/>
              <a:gdLst/>
              <a:ahLst/>
              <a:cxnLst/>
              <a:rect l="l" t="t" r="r" b="b"/>
              <a:pathLst>
                <a:path w="5197" h="6294" extrusionOk="0">
                  <a:moveTo>
                    <a:pt x="3439" y="399"/>
                  </a:moveTo>
                  <a:cubicBezTo>
                    <a:pt x="4144" y="399"/>
                    <a:pt x="4796" y="1042"/>
                    <a:pt x="4604" y="1857"/>
                  </a:cubicBezTo>
                  <a:cubicBezTo>
                    <a:pt x="4504" y="3392"/>
                    <a:pt x="3704" y="4793"/>
                    <a:pt x="2436" y="5626"/>
                  </a:cubicBezTo>
                  <a:cubicBezTo>
                    <a:pt x="2192" y="5852"/>
                    <a:pt x="1908" y="5950"/>
                    <a:pt x="1633" y="5950"/>
                  </a:cubicBezTo>
                  <a:cubicBezTo>
                    <a:pt x="929" y="5950"/>
                    <a:pt x="276" y="5307"/>
                    <a:pt x="468" y="4492"/>
                  </a:cubicBezTo>
                  <a:cubicBezTo>
                    <a:pt x="535" y="2958"/>
                    <a:pt x="1369" y="1557"/>
                    <a:pt x="2636" y="723"/>
                  </a:cubicBezTo>
                  <a:cubicBezTo>
                    <a:pt x="2880" y="498"/>
                    <a:pt x="3164" y="399"/>
                    <a:pt x="3439" y="399"/>
                  </a:cubicBezTo>
                  <a:close/>
                  <a:moveTo>
                    <a:pt x="3462" y="0"/>
                  </a:moveTo>
                  <a:cubicBezTo>
                    <a:pt x="3113" y="0"/>
                    <a:pt x="2752" y="120"/>
                    <a:pt x="2436" y="389"/>
                  </a:cubicBezTo>
                  <a:cubicBezTo>
                    <a:pt x="1035" y="1290"/>
                    <a:pt x="168" y="2824"/>
                    <a:pt x="68" y="4492"/>
                  </a:cubicBezTo>
                  <a:cubicBezTo>
                    <a:pt x="1" y="5126"/>
                    <a:pt x="301" y="5760"/>
                    <a:pt x="835" y="6127"/>
                  </a:cubicBezTo>
                  <a:cubicBezTo>
                    <a:pt x="1035" y="6260"/>
                    <a:pt x="1269" y="6294"/>
                    <a:pt x="1535" y="6294"/>
                  </a:cubicBezTo>
                  <a:cubicBezTo>
                    <a:pt x="1902" y="6294"/>
                    <a:pt x="2303" y="6160"/>
                    <a:pt x="2636" y="5960"/>
                  </a:cubicBezTo>
                  <a:cubicBezTo>
                    <a:pt x="4037" y="5059"/>
                    <a:pt x="4904" y="3525"/>
                    <a:pt x="5005" y="1857"/>
                  </a:cubicBezTo>
                  <a:cubicBezTo>
                    <a:pt x="5197" y="799"/>
                    <a:pt x="4366" y="0"/>
                    <a:pt x="346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5070450" y="3340275"/>
              <a:ext cx="67575" cy="86025"/>
            </a:xfrm>
            <a:custGeom>
              <a:avLst/>
              <a:gdLst/>
              <a:ahLst/>
              <a:cxnLst/>
              <a:rect l="l" t="t" r="r" b="b"/>
              <a:pathLst>
                <a:path w="2703" h="3441" extrusionOk="0">
                  <a:moveTo>
                    <a:pt x="1927" y="1"/>
                  </a:moveTo>
                  <a:cubicBezTo>
                    <a:pt x="1746" y="1"/>
                    <a:pt x="1545" y="55"/>
                    <a:pt x="1335" y="170"/>
                  </a:cubicBezTo>
                  <a:cubicBezTo>
                    <a:pt x="568" y="670"/>
                    <a:pt x="68" y="1537"/>
                    <a:pt x="1" y="2505"/>
                  </a:cubicBezTo>
                  <a:cubicBezTo>
                    <a:pt x="1" y="3100"/>
                    <a:pt x="307" y="3441"/>
                    <a:pt x="750" y="3441"/>
                  </a:cubicBezTo>
                  <a:cubicBezTo>
                    <a:pt x="927" y="3441"/>
                    <a:pt x="1125" y="3386"/>
                    <a:pt x="1335" y="3272"/>
                  </a:cubicBezTo>
                  <a:cubicBezTo>
                    <a:pt x="2136" y="2738"/>
                    <a:pt x="2636" y="1904"/>
                    <a:pt x="2703" y="937"/>
                  </a:cubicBezTo>
                  <a:cubicBezTo>
                    <a:pt x="2703" y="341"/>
                    <a:pt x="2379" y="1"/>
                    <a:pt x="192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5323150" y="3266225"/>
              <a:ext cx="130600" cy="157525"/>
            </a:xfrm>
            <a:custGeom>
              <a:avLst/>
              <a:gdLst/>
              <a:ahLst/>
              <a:cxnLst/>
              <a:rect l="l" t="t" r="r" b="b"/>
              <a:pathLst>
                <a:path w="5224" h="6301" extrusionOk="0">
                  <a:moveTo>
                    <a:pt x="3569" y="430"/>
                  </a:moveTo>
                  <a:cubicBezTo>
                    <a:pt x="3736" y="430"/>
                    <a:pt x="3903" y="496"/>
                    <a:pt x="4036" y="563"/>
                  </a:cubicBezTo>
                  <a:cubicBezTo>
                    <a:pt x="4437" y="863"/>
                    <a:pt x="4670" y="1364"/>
                    <a:pt x="4603" y="1864"/>
                  </a:cubicBezTo>
                  <a:cubicBezTo>
                    <a:pt x="4537" y="3398"/>
                    <a:pt x="3736" y="4799"/>
                    <a:pt x="2435" y="5633"/>
                  </a:cubicBezTo>
                  <a:cubicBezTo>
                    <a:pt x="2193" y="5847"/>
                    <a:pt x="1913" y="5942"/>
                    <a:pt x="1640" y="5942"/>
                  </a:cubicBezTo>
                  <a:cubicBezTo>
                    <a:pt x="932" y="5942"/>
                    <a:pt x="275" y="5308"/>
                    <a:pt x="467" y="4466"/>
                  </a:cubicBezTo>
                  <a:cubicBezTo>
                    <a:pt x="567" y="2965"/>
                    <a:pt x="1368" y="1564"/>
                    <a:pt x="2635" y="730"/>
                  </a:cubicBezTo>
                  <a:cubicBezTo>
                    <a:pt x="2902" y="563"/>
                    <a:pt x="3236" y="463"/>
                    <a:pt x="3569" y="430"/>
                  </a:cubicBezTo>
                  <a:close/>
                  <a:moveTo>
                    <a:pt x="3429" y="1"/>
                  </a:moveTo>
                  <a:cubicBezTo>
                    <a:pt x="3088" y="1"/>
                    <a:pt x="2740" y="112"/>
                    <a:pt x="2435" y="363"/>
                  </a:cubicBezTo>
                  <a:cubicBezTo>
                    <a:pt x="1034" y="1297"/>
                    <a:pt x="167" y="2831"/>
                    <a:pt x="67" y="4499"/>
                  </a:cubicBezTo>
                  <a:cubicBezTo>
                    <a:pt x="0" y="5133"/>
                    <a:pt x="300" y="5767"/>
                    <a:pt x="834" y="6134"/>
                  </a:cubicBezTo>
                  <a:cubicBezTo>
                    <a:pt x="1034" y="6267"/>
                    <a:pt x="1268" y="6301"/>
                    <a:pt x="1534" y="6301"/>
                  </a:cubicBezTo>
                  <a:cubicBezTo>
                    <a:pt x="1901" y="6301"/>
                    <a:pt x="2302" y="6200"/>
                    <a:pt x="2635" y="6000"/>
                  </a:cubicBezTo>
                  <a:cubicBezTo>
                    <a:pt x="4036" y="5066"/>
                    <a:pt x="4937" y="3565"/>
                    <a:pt x="5004" y="1897"/>
                  </a:cubicBezTo>
                  <a:cubicBezTo>
                    <a:pt x="5223" y="824"/>
                    <a:pt x="4355" y="1"/>
                    <a:pt x="342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5353150" y="3302400"/>
              <a:ext cx="66750" cy="86350"/>
            </a:xfrm>
            <a:custGeom>
              <a:avLst/>
              <a:gdLst/>
              <a:ahLst/>
              <a:cxnLst/>
              <a:rect l="l" t="t" r="r" b="b"/>
              <a:pathLst>
                <a:path w="2670" h="3454" extrusionOk="0">
                  <a:moveTo>
                    <a:pt x="1925" y="0"/>
                  </a:moveTo>
                  <a:cubicBezTo>
                    <a:pt x="1747" y="0"/>
                    <a:pt x="1547" y="59"/>
                    <a:pt x="1335" y="184"/>
                  </a:cubicBezTo>
                  <a:cubicBezTo>
                    <a:pt x="535" y="684"/>
                    <a:pt x="34" y="1551"/>
                    <a:pt x="1" y="2485"/>
                  </a:cubicBezTo>
                  <a:cubicBezTo>
                    <a:pt x="1" y="3106"/>
                    <a:pt x="309" y="3454"/>
                    <a:pt x="753" y="3454"/>
                  </a:cubicBezTo>
                  <a:cubicBezTo>
                    <a:pt x="930" y="3454"/>
                    <a:pt x="1127" y="3399"/>
                    <a:pt x="1335" y="3286"/>
                  </a:cubicBezTo>
                  <a:cubicBezTo>
                    <a:pt x="2136" y="2752"/>
                    <a:pt x="2636" y="1885"/>
                    <a:pt x="2669" y="951"/>
                  </a:cubicBezTo>
                  <a:cubicBezTo>
                    <a:pt x="2669" y="357"/>
                    <a:pt x="2365" y="0"/>
                    <a:pt x="19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3098225" y="3913675"/>
              <a:ext cx="129950" cy="158050"/>
            </a:xfrm>
            <a:custGeom>
              <a:avLst/>
              <a:gdLst/>
              <a:ahLst/>
              <a:cxnLst/>
              <a:rect l="l" t="t" r="r" b="b"/>
              <a:pathLst>
                <a:path w="5198" h="6322" extrusionOk="0">
                  <a:moveTo>
                    <a:pt x="3439" y="393"/>
                  </a:moveTo>
                  <a:cubicBezTo>
                    <a:pt x="4143" y="393"/>
                    <a:pt x="4795" y="1036"/>
                    <a:pt x="4603" y="1851"/>
                  </a:cubicBezTo>
                  <a:cubicBezTo>
                    <a:pt x="4537" y="3386"/>
                    <a:pt x="3736" y="4787"/>
                    <a:pt x="2435" y="5621"/>
                  </a:cubicBezTo>
                  <a:cubicBezTo>
                    <a:pt x="2191" y="5846"/>
                    <a:pt x="1908" y="5944"/>
                    <a:pt x="1632" y="5944"/>
                  </a:cubicBezTo>
                  <a:cubicBezTo>
                    <a:pt x="928" y="5944"/>
                    <a:pt x="275" y="5302"/>
                    <a:pt x="467" y="4486"/>
                  </a:cubicBezTo>
                  <a:cubicBezTo>
                    <a:pt x="567" y="2952"/>
                    <a:pt x="1368" y="1551"/>
                    <a:pt x="2635" y="717"/>
                  </a:cubicBezTo>
                  <a:cubicBezTo>
                    <a:pt x="2879" y="492"/>
                    <a:pt x="3163" y="393"/>
                    <a:pt x="3439" y="393"/>
                  </a:cubicBezTo>
                  <a:close/>
                  <a:moveTo>
                    <a:pt x="3448" y="0"/>
                  </a:moveTo>
                  <a:cubicBezTo>
                    <a:pt x="3103" y="0"/>
                    <a:pt x="2747" y="117"/>
                    <a:pt x="2435" y="384"/>
                  </a:cubicBezTo>
                  <a:cubicBezTo>
                    <a:pt x="1034" y="1284"/>
                    <a:pt x="167" y="2819"/>
                    <a:pt x="67" y="4486"/>
                  </a:cubicBezTo>
                  <a:cubicBezTo>
                    <a:pt x="0" y="5120"/>
                    <a:pt x="300" y="5754"/>
                    <a:pt x="834" y="6121"/>
                  </a:cubicBezTo>
                  <a:cubicBezTo>
                    <a:pt x="1034" y="6254"/>
                    <a:pt x="1301" y="6321"/>
                    <a:pt x="1535" y="6321"/>
                  </a:cubicBezTo>
                  <a:cubicBezTo>
                    <a:pt x="1935" y="6288"/>
                    <a:pt x="2302" y="6188"/>
                    <a:pt x="2635" y="5954"/>
                  </a:cubicBezTo>
                  <a:cubicBezTo>
                    <a:pt x="4036" y="5054"/>
                    <a:pt x="4937" y="3519"/>
                    <a:pt x="5004" y="1851"/>
                  </a:cubicBezTo>
                  <a:cubicBezTo>
                    <a:pt x="5197" y="812"/>
                    <a:pt x="4357" y="0"/>
                    <a:pt x="34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3128250" y="3949875"/>
              <a:ext cx="67550" cy="86400"/>
            </a:xfrm>
            <a:custGeom>
              <a:avLst/>
              <a:gdLst/>
              <a:ahLst/>
              <a:cxnLst/>
              <a:rect l="l" t="t" r="r" b="b"/>
              <a:pathLst>
                <a:path w="2702" h="3456" extrusionOk="0">
                  <a:moveTo>
                    <a:pt x="1941" y="1"/>
                  </a:moveTo>
                  <a:cubicBezTo>
                    <a:pt x="1759" y="1"/>
                    <a:pt x="1554" y="55"/>
                    <a:pt x="1334" y="170"/>
                  </a:cubicBezTo>
                  <a:cubicBezTo>
                    <a:pt x="567" y="703"/>
                    <a:pt x="67" y="1537"/>
                    <a:pt x="0" y="2505"/>
                  </a:cubicBezTo>
                  <a:cubicBezTo>
                    <a:pt x="0" y="3098"/>
                    <a:pt x="304" y="3455"/>
                    <a:pt x="744" y="3455"/>
                  </a:cubicBezTo>
                  <a:cubicBezTo>
                    <a:pt x="923" y="3455"/>
                    <a:pt x="1123" y="3397"/>
                    <a:pt x="1334" y="3272"/>
                  </a:cubicBezTo>
                  <a:cubicBezTo>
                    <a:pt x="2135" y="2772"/>
                    <a:pt x="2635" y="1904"/>
                    <a:pt x="2702" y="937"/>
                  </a:cubicBezTo>
                  <a:cubicBezTo>
                    <a:pt x="2702" y="341"/>
                    <a:pt x="2396" y="1"/>
                    <a:pt x="19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3918800" y="3267750"/>
              <a:ext cx="129350" cy="157675"/>
            </a:xfrm>
            <a:custGeom>
              <a:avLst/>
              <a:gdLst/>
              <a:ahLst/>
              <a:cxnLst/>
              <a:rect l="l" t="t" r="r" b="b"/>
              <a:pathLst>
                <a:path w="5174" h="6307" extrusionOk="0">
                  <a:moveTo>
                    <a:pt x="3432" y="406"/>
                  </a:moveTo>
                  <a:cubicBezTo>
                    <a:pt x="4121" y="406"/>
                    <a:pt x="4771" y="1036"/>
                    <a:pt x="4604" y="1870"/>
                  </a:cubicBezTo>
                  <a:cubicBezTo>
                    <a:pt x="4504" y="3371"/>
                    <a:pt x="3703" y="4772"/>
                    <a:pt x="2436" y="5606"/>
                  </a:cubicBezTo>
                  <a:cubicBezTo>
                    <a:pt x="2192" y="5831"/>
                    <a:pt x="1908" y="5929"/>
                    <a:pt x="1632" y="5929"/>
                  </a:cubicBezTo>
                  <a:cubicBezTo>
                    <a:pt x="928" y="5929"/>
                    <a:pt x="276" y="5287"/>
                    <a:pt x="468" y="4472"/>
                  </a:cubicBezTo>
                  <a:cubicBezTo>
                    <a:pt x="534" y="2937"/>
                    <a:pt x="1335" y="1570"/>
                    <a:pt x="2636" y="736"/>
                  </a:cubicBezTo>
                  <a:cubicBezTo>
                    <a:pt x="2874" y="507"/>
                    <a:pt x="3156" y="406"/>
                    <a:pt x="3432" y="406"/>
                  </a:cubicBezTo>
                  <a:close/>
                  <a:moveTo>
                    <a:pt x="3435" y="0"/>
                  </a:moveTo>
                  <a:cubicBezTo>
                    <a:pt x="3095" y="0"/>
                    <a:pt x="2745" y="114"/>
                    <a:pt x="2436" y="369"/>
                  </a:cubicBezTo>
                  <a:cubicBezTo>
                    <a:pt x="1035" y="1303"/>
                    <a:pt x="134" y="2804"/>
                    <a:pt x="67" y="4472"/>
                  </a:cubicBezTo>
                  <a:cubicBezTo>
                    <a:pt x="1" y="5139"/>
                    <a:pt x="267" y="5773"/>
                    <a:pt x="801" y="6139"/>
                  </a:cubicBezTo>
                  <a:cubicBezTo>
                    <a:pt x="1035" y="6240"/>
                    <a:pt x="1268" y="6306"/>
                    <a:pt x="1502" y="6306"/>
                  </a:cubicBezTo>
                  <a:cubicBezTo>
                    <a:pt x="1902" y="6306"/>
                    <a:pt x="2302" y="6173"/>
                    <a:pt x="2636" y="5973"/>
                  </a:cubicBezTo>
                  <a:cubicBezTo>
                    <a:pt x="4037" y="5039"/>
                    <a:pt x="4904" y="3538"/>
                    <a:pt x="5004" y="1870"/>
                  </a:cubicBezTo>
                  <a:cubicBezTo>
                    <a:pt x="5174" y="803"/>
                    <a:pt x="4339" y="0"/>
                    <a:pt x="34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3948825" y="330390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39" y="1"/>
                  </a:moveTo>
                  <a:cubicBezTo>
                    <a:pt x="1757" y="1"/>
                    <a:pt x="1552" y="62"/>
                    <a:pt x="1335" y="190"/>
                  </a:cubicBezTo>
                  <a:cubicBezTo>
                    <a:pt x="534" y="691"/>
                    <a:pt x="34" y="1558"/>
                    <a:pt x="0" y="2492"/>
                  </a:cubicBezTo>
                  <a:cubicBezTo>
                    <a:pt x="0" y="3103"/>
                    <a:pt x="298" y="3449"/>
                    <a:pt x="730" y="3449"/>
                  </a:cubicBezTo>
                  <a:cubicBezTo>
                    <a:pt x="912" y="3449"/>
                    <a:pt x="1118" y="3387"/>
                    <a:pt x="1335" y="3259"/>
                  </a:cubicBezTo>
                  <a:cubicBezTo>
                    <a:pt x="2102" y="2759"/>
                    <a:pt x="2602" y="1891"/>
                    <a:pt x="2669" y="957"/>
                  </a:cubicBezTo>
                  <a:cubicBezTo>
                    <a:pt x="2669" y="347"/>
                    <a:pt x="2371" y="1"/>
                    <a:pt x="193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4306575" y="2740325"/>
              <a:ext cx="129950" cy="158050"/>
            </a:xfrm>
            <a:custGeom>
              <a:avLst/>
              <a:gdLst/>
              <a:ahLst/>
              <a:cxnLst/>
              <a:rect l="l" t="t" r="r" b="b"/>
              <a:pathLst>
                <a:path w="5198" h="6322" extrusionOk="0">
                  <a:moveTo>
                    <a:pt x="3537" y="451"/>
                  </a:moveTo>
                  <a:cubicBezTo>
                    <a:pt x="3703" y="451"/>
                    <a:pt x="3903" y="484"/>
                    <a:pt x="4037" y="551"/>
                  </a:cubicBezTo>
                  <a:cubicBezTo>
                    <a:pt x="4437" y="851"/>
                    <a:pt x="4671" y="1351"/>
                    <a:pt x="4604" y="1852"/>
                  </a:cubicBezTo>
                  <a:cubicBezTo>
                    <a:pt x="4504" y="3386"/>
                    <a:pt x="3703" y="4787"/>
                    <a:pt x="2436" y="5621"/>
                  </a:cubicBezTo>
                  <a:cubicBezTo>
                    <a:pt x="2192" y="5846"/>
                    <a:pt x="1908" y="5945"/>
                    <a:pt x="1633" y="5945"/>
                  </a:cubicBezTo>
                  <a:cubicBezTo>
                    <a:pt x="928" y="5945"/>
                    <a:pt x="276" y="5302"/>
                    <a:pt x="468" y="4487"/>
                  </a:cubicBezTo>
                  <a:cubicBezTo>
                    <a:pt x="534" y="2952"/>
                    <a:pt x="1368" y="1551"/>
                    <a:pt x="2636" y="717"/>
                  </a:cubicBezTo>
                  <a:cubicBezTo>
                    <a:pt x="2903" y="551"/>
                    <a:pt x="3236" y="451"/>
                    <a:pt x="3537" y="451"/>
                  </a:cubicBezTo>
                  <a:close/>
                  <a:moveTo>
                    <a:pt x="3449" y="0"/>
                  </a:moveTo>
                  <a:cubicBezTo>
                    <a:pt x="3103" y="0"/>
                    <a:pt x="2748" y="118"/>
                    <a:pt x="2436" y="384"/>
                  </a:cubicBezTo>
                  <a:cubicBezTo>
                    <a:pt x="1035" y="1285"/>
                    <a:pt x="134" y="2819"/>
                    <a:pt x="67" y="4487"/>
                  </a:cubicBezTo>
                  <a:cubicBezTo>
                    <a:pt x="1" y="5121"/>
                    <a:pt x="301" y="5754"/>
                    <a:pt x="835" y="6121"/>
                  </a:cubicBezTo>
                  <a:cubicBezTo>
                    <a:pt x="1035" y="6255"/>
                    <a:pt x="1268" y="6322"/>
                    <a:pt x="1535" y="6322"/>
                  </a:cubicBezTo>
                  <a:cubicBezTo>
                    <a:pt x="1902" y="6288"/>
                    <a:pt x="2302" y="6188"/>
                    <a:pt x="2636" y="5988"/>
                  </a:cubicBezTo>
                  <a:cubicBezTo>
                    <a:pt x="4037" y="5054"/>
                    <a:pt x="4904" y="3520"/>
                    <a:pt x="5004" y="1852"/>
                  </a:cubicBezTo>
                  <a:cubicBezTo>
                    <a:pt x="5198" y="812"/>
                    <a:pt x="4357" y="0"/>
                    <a:pt x="34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4335775" y="2776575"/>
              <a:ext cx="67575" cy="86500"/>
            </a:xfrm>
            <a:custGeom>
              <a:avLst/>
              <a:gdLst/>
              <a:ahLst/>
              <a:cxnLst/>
              <a:rect l="l" t="t" r="r" b="b"/>
              <a:pathLst>
                <a:path w="2703" h="3460" extrusionOk="0">
                  <a:moveTo>
                    <a:pt x="1950" y="0"/>
                  </a:moveTo>
                  <a:cubicBezTo>
                    <a:pt x="1773" y="0"/>
                    <a:pt x="1576" y="55"/>
                    <a:pt x="1368" y="168"/>
                  </a:cubicBezTo>
                  <a:cubicBezTo>
                    <a:pt x="567" y="702"/>
                    <a:pt x="67" y="1569"/>
                    <a:pt x="0" y="2503"/>
                  </a:cubicBezTo>
                  <a:cubicBezTo>
                    <a:pt x="0" y="3114"/>
                    <a:pt x="298" y="3460"/>
                    <a:pt x="742" y="3460"/>
                  </a:cubicBezTo>
                  <a:cubicBezTo>
                    <a:pt x="928" y="3460"/>
                    <a:pt x="1141" y="3399"/>
                    <a:pt x="1368" y="3270"/>
                  </a:cubicBezTo>
                  <a:cubicBezTo>
                    <a:pt x="2135" y="2770"/>
                    <a:pt x="2635" y="1903"/>
                    <a:pt x="2702" y="969"/>
                  </a:cubicBezTo>
                  <a:cubicBezTo>
                    <a:pt x="2702" y="347"/>
                    <a:pt x="2394" y="0"/>
                    <a:pt x="195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4505900" y="3239400"/>
              <a:ext cx="129950" cy="157675"/>
            </a:xfrm>
            <a:custGeom>
              <a:avLst/>
              <a:gdLst/>
              <a:ahLst/>
              <a:cxnLst/>
              <a:rect l="l" t="t" r="r" b="b"/>
              <a:pathLst>
                <a:path w="5198" h="6307" extrusionOk="0">
                  <a:moveTo>
                    <a:pt x="3451" y="406"/>
                  </a:moveTo>
                  <a:cubicBezTo>
                    <a:pt x="4151" y="406"/>
                    <a:pt x="4794" y="1036"/>
                    <a:pt x="4603" y="1870"/>
                  </a:cubicBezTo>
                  <a:cubicBezTo>
                    <a:pt x="4503" y="3371"/>
                    <a:pt x="3703" y="4772"/>
                    <a:pt x="2435" y="5606"/>
                  </a:cubicBezTo>
                  <a:cubicBezTo>
                    <a:pt x="2191" y="5831"/>
                    <a:pt x="1908" y="5929"/>
                    <a:pt x="1632" y="5929"/>
                  </a:cubicBezTo>
                  <a:cubicBezTo>
                    <a:pt x="928" y="5929"/>
                    <a:pt x="275" y="5287"/>
                    <a:pt x="467" y="4471"/>
                  </a:cubicBezTo>
                  <a:cubicBezTo>
                    <a:pt x="534" y="2937"/>
                    <a:pt x="1368" y="1569"/>
                    <a:pt x="2635" y="735"/>
                  </a:cubicBezTo>
                  <a:cubicBezTo>
                    <a:pt x="2883" y="507"/>
                    <a:pt x="3172" y="406"/>
                    <a:pt x="3451" y="406"/>
                  </a:cubicBezTo>
                  <a:close/>
                  <a:moveTo>
                    <a:pt x="3440" y="0"/>
                  </a:moveTo>
                  <a:cubicBezTo>
                    <a:pt x="3097" y="0"/>
                    <a:pt x="2745" y="113"/>
                    <a:pt x="2435" y="369"/>
                  </a:cubicBezTo>
                  <a:cubicBezTo>
                    <a:pt x="1034" y="1303"/>
                    <a:pt x="167" y="2804"/>
                    <a:pt x="67" y="4471"/>
                  </a:cubicBezTo>
                  <a:cubicBezTo>
                    <a:pt x="0" y="5139"/>
                    <a:pt x="300" y="5772"/>
                    <a:pt x="834" y="6139"/>
                  </a:cubicBezTo>
                  <a:cubicBezTo>
                    <a:pt x="1034" y="6239"/>
                    <a:pt x="1268" y="6306"/>
                    <a:pt x="1534" y="6306"/>
                  </a:cubicBezTo>
                  <a:cubicBezTo>
                    <a:pt x="1901" y="6306"/>
                    <a:pt x="2302" y="6173"/>
                    <a:pt x="2635" y="5973"/>
                  </a:cubicBezTo>
                  <a:cubicBezTo>
                    <a:pt x="4036" y="5072"/>
                    <a:pt x="4904" y="3537"/>
                    <a:pt x="5004" y="1870"/>
                  </a:cubicBezTo>
                  <a:cubicBezTo>
                    <a:pt x="5198" y="803"/>
                    <a:pt x="4352" y="0"/>
                    <a:pt x="34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4535900" y="3275550"/>
              <a:ext cx="66750" cy="86525"/>
            </a:xfrm>
            <a:custGeom>
              <a:avLst/>
              <a:gdLst/>
              <a:ahLst/>
              <a:cxnLst/>
              <a:rect l="l" t="t" r="r" b="b"/>
              <a:pathLst>
                <a:path w="2670" h="3461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0"/>
                    <a:pt x="34" y="1558"/>
                    <a:pt x="1" y="2492"/>
                  </a:cubicBezTo>
                  <a:cubicBezTo>
                    <a:pt x="1" y="3113"/>
                    <a:pt x="309" y="3460"/>
                    <a:pt x="753" y="3460"/>
                  </a:cubicBezTo>
                  <a:cubicBezTo>
                    <a:pt x="930" y="3460"/>
                    <a:pt x="1127" y="3406"/>
                    <a:pt x="1335" y="3292"/>
                  </a:cubicBezTo>
                  <a:cubicBezTo>
                    <a:pt x="2136" y="2759"/>
                    <a:pt x="2636" y="1891"/>
                    <a:pt x="2669" y="957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4541750" y="2454950"/>
              <a:ext cx="175150" cy="222425"/>
            </a:xfrm>
            <a:custGeom>
              <a:avLst/>
              <a:gdLst/>
              <a:ahLst/>
              <a:cxnLst/>
              <a:rect l="l" t="t" r="r" b="b"/>
              <a:pathLst>
                <a:path w="7006" h="8897" extrusionOk="0">
                  <a:moveTo>
                    <a:pt x="4937" y="558"/>
                  </a:moveTo>
                  <a:cubicBezTo>
                    <a:pt x="5204" y="558"/>
                    <a:pt x="5438" y="624"/>
                    <a:pt x="5671" y="758"/>
                  </a:cubicBezTo>
                  <a:cubicBezTo>
                    <a:pt x="6171" y="1058"/>
                    <a:pt x="6472" y="1692"/>
                    <a:pt x="6472" y="2592"/>
                  </a:cubicBezTo>
                  <a:cubicBezTo>
                    <a:pt x="6338" y="4761"/>
                    <a:pt x="5204" y="6729"/>
                    <a:pt x="3369" y="7929"/>
                  </a:cubicBezTo>
                  <a:cubicBezTo>
                    <a:pt x="2900" y="8195"/>
                    <a:pt x="2455" y="8336"/>
                    <a:pt x="2058" y="8336"/>
                  </a:cubicBezTo>
                  <a:cubicBezTo>
                    <a:pt x="1807" y="8336"/>
                    <a:pt x="1575" y="8279"/>
                    <a:pt x="1368" y="8163"/>
                  </a:cubicBezTo>
                  <a:cubicBezTo>
                    <a:pt x="868" y="7863"/>
                    <a:pt x="567" y="7196"/>
                    <a:pt x="567" y="6328"/>
                  </a:cubicBezTo>
                  <a:cubicBezTo>
                    <a:pt x="701" y="4127"/>
                    <a:pt x="1835" y="2159"/>
                    <a:pt x="3670" y="991"/>
                  </a:cubicBezTo>
                  <a:cubicBezTo>
                    <a:pt x="4037" y="724"/>
                    <a:pt x="4504" y="591"/>
                    <a:pt x="4937" y="558"/>
                  </a:cubicBezTo>
                  <a:close/>
                  <a:moveTo>
                    <a:pt x="4927" y="0"/>
                  </a:moveTo>
                  <a:cubicBezTo>
                    <a:pt x="4437" y="0"/>
                    <a:pt x="3903" y="152"/>
                    <a:pt x="3369" y="457"/>
                  </a:cubicBezTo>
                  <a:cubicBezTo>
                    <a:pt x="1501" y="1558"/>
                    <a:pt x="0" y="4160"/>
                    <a:pt x="0" y="6295"/>
                  </a:cubicBezTo>
                  <a:cubicBezTo>
                    <a:pt x="0" y="7396"/>
                    <a:pt x="401" y="8230"/>
                    <a:pt x="1101" y="8630"/>
                  </a:cubicBezTo>
                  <a:cubicBezTo>
                    <a:pt x="1401" y="8797"/>
                    <a:pt x="1735" y="8897"/>
                    <a:pt x="2069" y="8897"/>
                  </a:cubicBezTo>
                  <a:cubicBezTo>
                    <a:pt x="2636" y="8863"/>
                    <a:pt x="3169" y="8697"/>
                    <a:pt x="3670" y="8430"/>
                  </a:cubicBezTo>
                  <a:cubicBezTo>
                    <a:pt x="5504" y="7329"/>
                    <a:pt x="7005" y="4727"/>
                    <a:pt x="7005" y="2592"/>
                  </a:cubicBezTo>
                  <a:cubicBezTo>
                    <a:pt x="7005" y="1492"/>
                    <a:pt x="6638" y="658"/>
                    <a:pt x="5938" y="257"/>
                  </a:cubicBezTo>
                  <a:cubicBezTo>
                    <a:pt x="5638" y="86"/>
                    <a:pt x="5295" y="0"/>
                    <a:pt x="49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4577600" y="2504850"/>
              <a:ext cx="104275" cy="123200"/>
            </a:xfrm>
            <a:custGeom>
              <a:avLst/>
              <a:gdLst/>
              <a:ahLst/>
              <a:cxnLst/>
              <a:rect l="l" t="t" r="r" b="b"/>
              <a:pathLst>
                <a:path w="4171" h="4928" extrusionOk="0">
                  <a:moveTo>
                    <a:pt x="2930" y="1"/>
                  </a:moveTo>
                  <a:cubicBezTo>
                    <a:pt x="2206" y="1"/>
                    <a:pt x="1321" y="657"/>
                    <a:pt x="735" y="1697"/>
                  </a:cubicBezTo>
                  <a:cubicBezTo>
                    <a:pt x="1" y="2965"/>
                    <a:pt x="1" y="4366"/>
                    <a:pt x="735" y="4799"/>
                  </a:cubicBezTo>
                  <a:cubicBezTo>
                    <a:pt x="882" y="4886"/>
                    <a:pt x="1048" y="4928"/>
                    <a:pt x="1225" y="4928"/>
                  </a:cubicBezTo>
                  <a:cubicBezTo>
                    <a:pt x="1933" y="4928"/>
                    <a:pt x="2823" y="4271"/>
                    <a:pt x="3437" y="3232"/>
                  </a:cubicBezTo>
                  <a:cubicBezTo>
                    <a:pt x="4170" y="1964"/>
                    <a:pt x="4170" y="563"/>
                    <a:pt x="3437" y="129"/>
                  </a:cubicBezTo>
                  <a:cubicBezTo>
                    <a:pt x="3283" y="42"/>
                    <a:pt x="3111" y="1"/>
                    <a:pt x="29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4779425" y="2918650"/>
              <a:ext cx="207875" cy="577650"/>
            </a:xfrm>
            <a:custGeom>
              <a:avLst/>
              <a:gdLst/>
              <a:ahLst/>
              <a:cxnLst/>
              <a:rect l="l" t="t" r="r" b="b"/>
              <a:pathLst>
                <a:path w="8315" h="23106" extrusionOk="0">
                  <a:moveTo>
                    <a:pt x="8064" y="0"/>
                  </a:moveTo>
                  <a:cubicBezTo>
                    <a:pt x="7995" y="0"/>
                    <a:pt x="7930" y="37"/>
                    <a:pt x="7906" y="123"/>
                  </a:cubicBezTo>
                  <a:lnTo>
                    <a:pt x="34" y="22872"/>
                  </a:lnTo>
                  <a:cubicBezTo>
                    <a:pt x="0" y="22972"/>
                    <a:pt x="34" y="23072"/>
                    <a:pt x="134" y="23106"/>
                  </a:cubicBezTo>
                  <a:lnTo>
                    <a:pt x="200" y="23106"/>
                  </a:lnTo>
                  <a:cubicBezTo>
                    <a:pt x="267" y="23106"/>
                    <a:pt x="367" y="23039"/>
                    <a:pt x="400" y="22972"/>
                  </a:cubicBezTo>
                  <a:lnTo>
                    <a:pt x="8273" y="256"/>
                  </a:lnTo>
                  <a:cubicBezTo>
                    <a:pt x="8315" y="108"/>
                    <a:pt x="8184" y="0"/>
                    <a:pt x="806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4576325" y="3370650"/>
              <a:ext cx="92200" cy="191525"/>
            </a:xfrm>
            <a:custGeom>
              <a:avLst/>
              <a:gdLst/>
              <a:ahLst/>
              <a:cxnLst/>
              <a:rect l="l" t="t" r="r" b="b"/>
              <a:pathLst>
                <a:path w="3688" h="7661" extrusionOk="0">
                  <a:moveTo>
                    <a:pt x="238" y="0"/>
                  </a:moveTo>
                  <a:cubicBezTo>
                    <a:pt x="117" y="0"/>
                    <a:pt x="1" y="108"/>
                    <a:pt x="85" y="256"/>
                  </a:cubicBezTo>
                  <a:lnTo>
                    <a:pt x="3287" y="7561"/>
                  </a:lnTo>
                  <a:cubicBezTo>
                    <a:pt x="3321" y="7627"/>
                    <a:pt x="3387" y="7661"/>
                    <a:pt x="3454" y="7661"/>
                  </a:cubicBezTo>
                  <a:lnTo>
                    <a:pt x="3554" y="7661"/>
                  </a:lnTo>
                  <a:cubicBezTo>
                    <a:pt x="3654" y="7594"/>
                    <a:pt x="3688" y="7494"/>
                    <a:pt x="3654" y="7394"/>
                  </a:cubicBezTo>
                  <a:lnTo>
                    <a:pt x="419" y="122"/>
                  </a:lnTo>
                  <a:cubicBezTo>
                    <a:pt x="382" y="36"/>
                    <a:pt x="309" y="0"/>
                    <a:pt x="2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4849475" y="3411650"/>
              <a:ext cx="204300" cy="180550"/>
            </a:xfrm>
            <a:custGeom>
              <a:avLst/>
              <a:gdLst/>
              <a:ahLst/>
              <a:cxnLst/>
              <a:rect l="l" t="t" r="r" b="b"/>
              <a:pathLst>
                <a:path w="8172" h="7222" extrusionOk="0">
                  <a:moveTo>
                    <a:pt x="7872" y="1"/>
                  </a:moveTo>
                  <a:cubicBezTo>
                    <a:pt x="7835" y="1"/>
                    <a:pt x="7800" y="15"/>
                    <a:pt x="7772" y="50"/>
                  </a:cubicBezTo>
                  <a:lnTo>
                    <a:pt x="67" y="6888"/>
                  </a:lnTo>
                  <a:cubicBezTo>
                    <a:pt x="0" y="6955"/>
                    <a:pt x="0" y="7088"/>
                    <a:pt x="67" y="7155"/>
                  </a:cubicBezTo>
                  <a:cubicBezTo>
                    <a:pt x="100" y="7188"/>
                    <a:pt x="134" y="7222"/>
                    <a:pt x="200" y="7222"/>
                  </a:cubicBezTo>
                  <a:cubicBezTo>
                    <a:pt x="234" y="7222"/>
                    <a:pt x="267" y="7188"/>
                    <a:pt x="300" y="7155"/>
                  </a:cubicBezTo>
                  <a:lnTo>
                    <a:pt x="8039" y="317"/>
                  </a:lnTo>
                  <a:cubicBezTo>
                    <a:pt x="8171" y="211"/>
                    <a:pt x="8010" y="1"/>
                    <a:pt x="78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5156350" y="3345325"/>
              <a:ext cx="181000" cy="16725"/>
            </a:xfrm>
            <a:custGeom>
              <a:avLst/>
              <a:gdLst/>
              <a:ahLst/>
              <a:cxnLst/>
              <a:rect l="l" t="t" r="r" b="b"/>
              <a:pathLst>
                <a:path w="7240" h="669" extrusionOk="0">
                  <a:moveTo>
                    <a:pt x="201" y="1"/>
                  </a:moveTo>
                  <a:cubicBezTo>
                    <a:pt x="67" y="1"/>
                    <a:pt x="1" y="101"/>
                    <a:pt x="1" y="201"/>
                  </a:cubicBezTo>
                  <a:cubicBezTo>
                    <a:pt x="1" y="301"/>
                    <a:pt x="67" y="368"/>
                    <a:pt x="167" y="401"/>
                  </a:cubicBezTo>
                  <a:lnTo>
                    <a:pt x="7039" y="668"/>
                  </a:lnTo>
                  <a:cubicBezTo>
                    <a:pt x="7139" y="668"/>
                    <a:pt x="7239" y="568"/>
                    <a:pt x="7239" y="468"/>
                  </a:cubicBezTo>
                  <a:cubicBezTo>
                    <a:pt x="7239" y="368"/>
                    <a:pt x="7172" y="268"/>
                    <a:pt x="7039" y="268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4577600" y="2654850"/>
              <a:ext cx="57575" cy="597950"/>
            </a:xfrm>
            <a:custGeom>
              <a:avLst/>
              <a:gdLst/>
              <a:ahLst/>
              <a:cxnLst/>
              <a:rect l="l" t="t" r="r" b="b"/>
              <a:pathLst>
                <a:path w="2303" h="23918" extrusionOk="0">
                  <a:moveTo>
                    <a:pt x="2102" y="0"/>
                  </a:moveTo>
                  <a:cubicBezTo>
                    <a:pt x="2002" y="0"/>
                    <a:pt x="1902" y="67"/>
                    <a:pt x="1902" y="167"/>
                  </a:cubicBezTo>
                  <a:lnTo>
                    <a:pt x="1" y="23684"/>
                  </a:lnTo>
                  <a:cubicBezTo>
                    <a:pt x="1" y="23817"/>
                    <a:pt x="67" y="23884"/>
                    <a:pt x="168" y="23917"/>
                  </a:cubicBezTo>
                  <a:cubicBezTo>
                    <a:pt x="268" y="23917"/>
                    <a:pt x="368" y="23817"/>
                    <a:pt x="368" y="23717"/>
                  </a:cubicBezTo>
                  <a:lnTo>
                    <a:pt x="2302" y="200"/>
                  </a:lnTo>
                  <a:cubicBezTo>
                    <a:pt x="2302" y="100"/>
                    <a:pt x="2202" y="0"/>
                    <a:pt x="210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4025550" y="2880125"/>
              <a:ext cx="304575" cy="410200"/>
            </a:xfrm>
            <a:custGeom>
              <a:avLst/>
              <a:gdLst/>
              <a:ahLst/>
              <a:cxnLst/>
              <a:rect l="l" t="t" r="r" b="b"/>
              <a:pathLst>
                <a:path w="12183" h="16408" extrusionOk="0">
                  <a:moveTo>
                    <a:pt x="11918" y="0"/>
                  </a:moveTo>
                  <a:cubicBezTo>
                    <a:pt x="11869" y="0"/>
                    <a:pt x="11819" y="19"/>
                    <a:pt x="11775" y="62"/>
                  </a:cubicBezTo>
                  <a:lnTo>
                    <a:pt x="67" y="16107"/>
                  </a:lnTo>
                  <a:cubicBezTo>
                    <a:pt x="0" y="16174"/>
                    <a:pt x="0" y="16307"/>
                    <a:pt x="100" y="16374"/>
                  </a:cubicBezTo>
                  <a:cubicBezTo>
                    <a:pt x="134" y="16374"/>
                    <a:pt x="167" y="16407"/>
                    <a:pt x="200" y="16407"/>
                  </a:cubicBezTo>
                  <a:cubicBezTo>
                    <a:pt x="267" y="16407"/>
                    <a:pt x="334" y="16374"/>
                    <a:pt x="367" y="16341"/>
                  </a:cubicBezTo>
                  <a:lnTo>
                    <a:pt x="12109" y="296"/>
                  </a:lnTo>
                  <a:cubicBezTo>
                    <a:pt x="12183" y="148"/>
                    <a:pt x="12057" y="0"/>
                    <a:pt x="1191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3998175" y="3394125"/>
              <a:ext cx="132475" cy="245150"/>
            </a:xfrm>
            <a:custGeom>
              <a:avLst/>
              <a:gdLst/>
              <a:ahLst/>
              <a:cxnLst/>
              <a:rect l="l" t="t" r="r" b="b"/>
              <a:pathLst>
                <a:path w="5299" h="9806" extrusionOk="0">
                  <a:moveTo>
                    <a:pt x="291" y="1"/>
                  </a:moveTo>
                  <a:cubicBezTo>
                    <a:pt x="156" y="1"/>
                    <a:pt x="0" y="142"/>
                    <a:pt x="95" y="284"/>
                  </a:cubicBezTo>
                  <a:lnTo>
                    <a:pt x="4931" y="9691"/>
                  </a:lnTo>
                  <a:cubicBezTo>
                    <a:pt x="4959" y="9745"/>
                    <a:pt x="5008" y="9800"/>
                    <a:pt x="5062" y="9800"/>
                  </a:cubicBezTo>
                  <a:cubicBezTo>
                    <a:pt x="5074" y="9800"/>
                    <a:pt x="5086" y="9797"/>
                    <a:pt x="5098" y="9791"/>
                  </a:cubicBezTo>
                  <a:cubicBezTo>
                    <a:pt x="5109" y="9802"/>
                    <a:pt x="5120" y="9806"/>
                    <a:pt x="5132" y="9806"/>
                  </a:cubicBezTo>
                  <a:cubicBezTo>
                    <a:pt x="5154" y="9806"/>
                    <a:pt x="5176" y="9791"/>
                    <a:pt x="5198" y="9791"/>
                  </a:cubicBezTo>
                  <a:cubicBezTo>
                    <a:pt x="5265" y="9724"/>
                    <a:pt x="5298" y="9624"/>
                    <a:pt x="5265" y="9524"/>
                  </a:cubicBezTo>
                  <a:lnTo>
                    <a:pt x="428" y="84"/>
                  </a:lnTo>
                  <a:cubicBezTo>
                    <a:pt x="399" y="25"/>
                    <a:pt x="347" y="1"/>
                    <a:pt x="2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4196500" y="3799750"/>
              <a:ext cx="409700" cy="355350"/>
            </a:xfrm>
            <a:custGeom>
              <a:avLst/>
              <a:gdLst/>
              <a:ahLst/>
              <a:cxnLst/>
              <a:rect l="l" t="t" r="r" b="b"/>
              <a:pathLst>
                <a:path w="16388" h="14214" extrusionOk="0">
                  <a:moveTo>
                    <a:pt x="16123" y="1"/>
                  </a:moveTo>
                  <a:cubicBezTo>
                    <a:pt x="16088" y="1"/>
                    <a:pt x="16050" y="12"/>
                    <a:pt x="16012" y="37"/>
                  </a:cubicBezTo>
                  <a:lnTo>
                    <a:pt x="134" y="13880"/>
                  </a:lnTo>
                  <a:cubicBezTo>
                    <a:pt x="1" y="13980"/>
                    <a:pt x="67" y="14214"/>
                    <a:pt x="267" y="14214"/>
                  </a:cubicBezTo>
                  <a:cubicBezTo>
                    <a:pt x="301" y="14214"/>
                    <a:pt x="334" y="14180"/>
                    <a:pt x="367" y="14180"/>
                  </a:cubicBezTo>
                  <a:lnTo>
                    <a:pt x="16279" y="337"/>
                  </a:lnTo>
                  <a:cubicBezTo>
                    <a:pt x="16387" y="202"/>
                    <a:pt x="16276" y="1"/>
                    <a:pt x="1612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4098100" y="3792100"/>
              <a:ext cx="66725" cy="369675"/>
            </a:xfrm>
            <a:custGeom>
              <a:avLst/>
              <a:gdLst/>
              <a:ahLst/>
              <a:cxnLst/>
              <a:rect l="l" t="t" r="r" b="b"/>
              <a:pathLst>
                <a:path w="2669" h="14787" extrusionOk="0">
                  <a:moveTo>
                    <a:pt x="2451" y="1"/>
                  </a:moveTo>
                  <a:cubicBezTo>
                    <a:pt x="2370" y="1"/>
                    <a:pt x="2296" y="66"/>
                    <a:pt x="2269" y="176"/>
                  </a:cubicBezTo>
                  <a:lnTo>
                    <a:pt x="34" y="14553"/>
                  </a:lnTo>
                  <a:cubicBezTo>
                    <a:pt x="0" y="14653"/>
                    <a:pt x="67" y="14753"/>
                    <a:pt x="201" y="14787"/>
                  </a:cubicBezTo>
                  <a:lnTo>
                    <a:pt x="234" y="14787"/>
                  </a:lnTo>
                  <a:cubicBezTo>
                    <a:pt x="301" y="14787"/>
                    <a:pt x="401" y="14720"/>
                    <a:pt x="401" y="14620"/>
                  </a:cubicBezTo>
                  <a:lnTo>
                    <a:pt x="2669" y="210"/>
                  </a:lnTo>
                  <a:cubicBezTo>
                    <a:pt x="2669" y="110"/>
                    <a:pt x="2602" y="9"/>
                    <a:pt x="2502" y="9"/>
                  </a:cubicBezTo>
                  <a:cubicBezTo>
                    <a:pt x="2485" y="4"/>
                    <a:pt x="2468" y="1"/>
                    <a:pt x="245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4"/>
            <p:cNvSpPr/>
            <p:nvPr/>
          </p:nvSpPr>
          <p:spPr>
            <a:xfrm>
              <a:off x="3803225" y="3943275"/>
              <a:ext cx="257375" cy="256875"/>
            </a:xfrm>
            <a:custGeom>
              <a:avLst/>
              <a:gdLst/>
              <a:ahLst/>
              <a:cxnLst/>
              <a:rect l="l" t="t" r="r" b="b"/>
              <a:pathLst>
                <a:path w="10295" h="10275" extrusionOk="0">
                  <a:moveTo>
                    <a:pt x="303" y="0"/>
                  </a:moveTo>
                  <a:cubicBezTo>
                    <a:pt x="160" y="0"/>
                    <a:pt x="1" y="206"/>
                    <a:pt x="154" y="334"/>
                  </a:cubicBezTo>
                  <a:lnTo>
                    <a:pt x="9927" y="10241"/>
                  </a:lnTo>
                  <a:cubicBezTo>
                    <a:pt x="9961" y="10274"/>
                    <a:pt x="10027" y="10274"/>
                    <a:pt x="10061" y="10274"/>
                  </a:cubicBezTo>
                  <a:cubicBezTo>
                    <a:pt x="10128" y="10274"/>
                    <a:pt x="10194" y="10274"/>
                    <a:pt x="10228" y="10241"/>
                  </a:cubicBezTo>
                  <a:cubicBezTo>
                    <a:pt x="10294" y="10141"/>
                    <a:pt x="10294" y="10041"/>
                    <a:pt x="10228" y="9974"/>
                  </a:cubicBezTo>
                  <a:lnTo>
                    <a:pt x="421" y="67"/>
                  </a:lnTo>
                  <a:cubicBezTo>
                    <a:pt x="389" y="20"/>
                    <a:pt x="347" y="0"/>
                    <a:pt x="30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4"/>
            <p:cNvSpPr/>
            <p:nvPr/>
          </p:nvSpPr>
          <p:spPr>
            <a:xfrm>
              <a:off x="3512675" y="4239300"/>
              <a:ext cx="472025" cy="89275"/>
            </a:xfrm>
            <a:custGeom>
              <a:avLst/>
              <a:gdLst/>
              <a:ahLst/>
              <a:cxnLst/>
              <a:rect l="l" t="t" r="r" b="b"/>
              <a:pathLst>
                <a:path w="18881" h="3571" extrusionOk="0">
                  <a:moveTo>
                    <a:pt x="234" y="1"/>
                  </a:moveTo>
                  <a:cubicBezTo>
                    <a:pt x="134" y="1"/>
                    <a:pt x="34" y="68"/>
                    <a:pt x="1" y="168"/>
                  </a:cubicBezTo>
                  <a:cubicBezTo>
                    <a:pt x="1" y="268"/>
                    <a:pt x="67" y="368"/>
                    <a:pt x="167" y="401"/>
                  </a:cubicBezTo>
                  <a:lnTo>
                    <a:pt x="18647" y="3570"/>
                  </a:lnTo>
                  <a:lnTo>
                    <a:pt x="18681" y="3570"/>
                  </a:lnTo>
                  <a:cubicBezTo>
                    <a:pt x="18781" y="3570"/>
                    <a:pt x="18847" y="3503"/>
                    <a:pt x="18881" y="3403"/>
                  </a:cubicBezTo>
                  <a:cubicBezTo>
                    <a:pt x="18881" y="3303"/>
                    <a:pt x="18814" y="3203"/>
                    <a:pt x="18714" y="3203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3392600" y="3677250"/>
              <a:ext cx="45050" cy="480350"/>
            </a:xfrm>
            <a:custGeom>
              <a:avLst/>
              <a:gdLst/>
              <a:ahLst/>
              <a:cxnLst/>
              <a:rect l="l" t="t" r="r" b="b"/>
              <a:pathLst>
                <a:path w="1802" h="19214" extrusionOk="0">
                  <a:moveTo>
                    <a:pt x="1635" y="0"/>
                  </a:moveTo>
                  <a:cubicBezTo>
                    <a:pt x="1535" y="0"/>
                    <a:pt x="1435" y="67"/>
                    <a:pt x="1435" y="200"/>
                  </a:cubicBezTo>
                  <a:lnTo>
                    <a:pt x="34" y="19014"/>
                  </a:lnTo>
                  <a:cubicBezTo>
                    <a:pt x="0" y="19114"/>
                    <a:pt x="100" y="19214"/>
                    <a:pt x="200" y="19214"/>
                  </a:cubicBezTo>
                  <a:cubicBezTo>
                    <a:pt x="300" y="19214"/>
                    <a:pt x="401" y="19147"/>
                    <a:pt x="401" y="19047"/>
                  </a:cubicBezTo>
                  <a:lnTo>
                    <a:pt x="1802" y="200"/>
                  </a:lnTo>
                  <a:cubicBezTo>
                    <a:pt x="1802" y="100"/>
                    <a:pt x="1735" y="34"/>
                    <a:pt x="16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4"/>
            <p:cNvSpPr/>
            <p:nvPr/>
          </p:nvSpPr>
          <p:spPr>
            <a:xfrm>
              <a:off x="3176600" y="4037925"/>
              <a:ext cx="161825" cy="176400"/>
            </a:xfrm>
            <a:custGeom>
              <a:avLst/>
              <a:gdLst/>
              <a:ahLst/>
              <a:cxnLst/>
              <a:rect l="l" t="t" r="r" b="b"/>
              <a:pathLst>
                <a:path w="6473" h="7056" extrusionOk="0">
                  <a:moveTo>
                    <a:pt x="201" y="0"/>
                  </a:moveTo>
                  <a:cubicBezTo>
                    <a:pt x="151" y="0"/>
                    <a:pt x="101" y="17"/>
                    <a:pt x="67" y="50"/>
                  </a:cubicBezTo>
                  <a:cubicBezTo>
                    <a:pt x="1" y="117"/>
                    <a:pt x="1" y="250"/>
                    <a:pt x="67" y="317"/>
                  </a:cubicBezTo>
                  <a:lnTo>
                    <a:pt x="6105" y="6988"/>
                  </a:lnTo>
                  <a:cubicBezTo>
                    <a:pt x="6138" y="7022"/>
                    <a:pt x="6172" y="7055"/>
                    <a:pt x="6239" y="7055"/>
                  </a:cubicBezTo>
                  <a:cubicBezTo>
                    <a:pt x="6405" y="7055"/>
                    <a:pt x="6472" y="6855"/>
                    <a:pt x="6372" y="6722"/>
                  </a:cubicBezTo>
                  <a:lnTo>
                    <a:pt x="334" y="50"/>
                  </a:lnTo>
                  <a:cubicBezTo>
                    <a:pt x="301" y="17"/>
                    <a:pt x="25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4"/>
            <p:cNvSpPr/>
            <p:nvPr/>
          </p:nvSpPr>
          <p:spPr>
            <a:xfrm>
              <a:off x="5243075" y="3415900"/>
              <a:ext cx="113450" cy="288875"/>
            </a:xfrm>
            <a:custGeom>
              <a:avLst/>
              <a:gdLst/>
              <a:ahLst/>
              <a:cxnLst/>
              <a:rect l="l" t="t" r="r" b="b"/>
              <a:pathLst>
                <a:path w="4538" h="11555" extrusionOk="0">
                  <a:moveTo>
                    <a:pt x="4391" y="0"/>
                  </a:moveTo>
                  <a:cubicBezTo>
                    <a:pt x="4355" y="0"/>
                    <a:pt x="4337" y="31"/>
                    <a:pt x="4337" y="80"/>
                  </a:cubicBezTo>
                  <a:lnTo>
                    <a:pt x="34" y="11422"/>
                  </a:lnTo>
                  <a:cubicBezTo>
                    <a:pt x="1" y="11488"/>
                    <a:pt x="34" y="11522"/>
                    <a:pt x="101" y="11555"/>
                  </a:cubicBezTo>
                  <a:lnTo>
                    <a:pt x="134" y="11555"/>
                  </a:lnTo>
                  <a:cubicBezTo>
                    <a:pt x="168" y="11555"/>
                    <a:pt x="234" y="11555"/>
                    <a:pt x="234" y="11522"/>
                  </a:cubicBezTo>
                  <a:lnTo>
                    <a:pt x="4504" y="147"/>
                  </a:lnTo>
                  <a:cubicBezTo>
                    <a:pt x="4537" y="113"/>
                    <a:pt x="4471" y="13"/>
                    <a:pt x="4437" y="13"/>
                  </a:cubicBezTo>
                  <a:cubicBezTo>
                    <a:pt x="4419" y="4"/>
                    <a:pt x="4404" y="0"/>
                    <a:pt x="43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5417375" y="3377025"/>
              <a:ext cx="94250" cy="133450"/>
            </a:xfrm>
            <a:custGeom>
              <a:avLst/>
              <a:gdLst/>
              <a:ahLst/>
              <a:cxnLst/>
              <a:rect l="l" t="t" r="r" b="b"/>
              <a:pathLst>
                <a:path w="3770" h="5338" extrusionOk="0">
                  <a:moveTo>
                    <a:pt x="67" y="1"/>
                  </a:moveTo>
                  <a:cubicBezTo>
                    <a:pt x="34" y="34"/>
                    <a:pt x="0" y="101"/>
                    <a:pt x="34" y="134"/>
                  </a:cubicBezTo>
                  <a:lnTo>
                    <a:pt x="3603" y="5304"/>
                  </a:lnTo>
                  <a:cubicBezTo>
                    <a:pt x="3603" y="5304"/>
                    <a:pt x="3636" y="5338"/>
                    <a:pt x="3670" y="5338"/>
                  </a:cubicBezTo>
                  <a:cubicBezTo>
                    <a:pt x="3703" y="5338"/>
                    <a:pt x="3703" y="5338"/>
                    <a:pt x="3703" y="5304"/>
                  </a:cubicBezTo>
                  <a:cubicBezTo>
                    <a:pt x="3770" y="5304"/>
                    <a:pt x="3770" y="5238"/>
                    <a:pt x="3736" y="5204"/>
                  </a:cubicBezTo>
                  <a:lnTo>
                    <a:pt x="167" y="34"/>
                  </a:lnTo>
                  <a:cubicBezTo>
                    <a:pt x="167" y="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4"/>
            <p:cNvSpPr/>
            <p:nvPr/>
          </p:nvSpPr>
          <p:spPr>
            <a:xfrm>
              <a:off x="4401650" y="3032075"/>
              <a:ext cx="136775" cy="255750"/>
            </a:xfrm>
            <a:custGeom>
              <a:avLst/>
              <a:gdLst/>
              <a:ahLst/>
              <a:cxnLst/>
              <a:rect l="l" t="t" r="r" b="b"/>
              <a:pathLst>
                <a:path w="5471" h="10230" extrusionOk="0">
                  <a:moveTo>
                    <a:pt x="185" y="0"/>
                  </a:moveTo>
                  <a:cubicBezTo>
                    <a:pt x="167" y="0"/>
                    <a:pt x="148" y="8"/>
                    <a:pt x="134" y="22"/>
                  </a:cubicBezTo>
                  <a:cubicBezTo>
                    <a:pt x="100" y="22"/>
                    <a:pt x="0" y="122"/>
                    <a:pt x="34" y="155"/>
                  </a:cubicBezTo>
                  <a:lnTo>
                    <a:pt x="5204" y="10229"/>
                  </a:lnTo>
                  <a:lnTo>
                    <a:pt x="5371" y="10229"/>
                  </a:lnTo>
                  <a:lnTo>
                    <a:pt x="5404" y="10196"/>
                  </a:lnTo>
                  <a:cubicBezTo>
                    <a:pt x="5438" y="10196"/>
                    <a:pt x="5471" y="10129"/>
                    <a:pt x="5438" y="10096"/>
                  </a:cubicBezTo>
                  <a:lnTo>
                    <a:pt x="234" y="55"/>
                  </a:lnTo>
                  <a:cubicBezTo>
                    <a:pt x="234" y="16"/>
                    <a:pt x="211" y="0"/>
                    <a:pt x="1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4"/>
            <p:cNvSpPr/>
            <p:nvPr/>
          </p:nvSpPr>
          <p:spPr>
            <a:xfrm>
              <a:off x="3999700" y="2893000"/>
              <a:ext cx="95075" cy="383150"/>
            </a:xfrm>
            <a:custGeom>
              <a:avLst/>
              <a:gdLst/>
              <a:ahLst/>
              <a:cxnLst/>
              <a:rect l="l" t="t" r="r" b="b"/>
              <a:pathLst>
                <a:path w="3803" h="15326" extrusionOk="0">
                  <a:moveTo>
                    <a:pt x="3654" y="1"/>
                  </a:moveTo>
                  <a:cubicBezTo>
                    <a:pt x="3603" y="1"/>
                    <a:pt x="3536" y="24"/>
                    <a:pt x="3536" y="48"/>
                  </a:cubicBezTo>
                  <a:lnTo>
                    <a:pt x="0" y="15225"/>
                  </a:lnTo>
                  <a:cubicBezTo>
                    <a:pt x="0" y="15259"/>
                    <a:pt x="100" y="15325"/>
                    <a:pt x="134" y="15325"/>
                  </a:cubicBezTo>
                  <a:cubicBezTo>
                    <a:pt x="167" y="15325"/>
                    <a:pt x="200" y="15292"/>
                    <a:pt x="200" y="15259"/>
                  </a:cubicBezTo>
                  <a:lnTo>
                    <a:pt x="3770" y="114"/>
                  </a:lnTo>
                  <a:cubicBezTo>
                    <a:pt x="3803" y="48"/>
                    <a:pt x="3770" y="14"/>
                    <a:pt x="3703" y="14"/>
                  </a:cubicBezTo>
                  <a:cubicBezTo>
                    <a:pt x="3693" y="5"/>
                    <a:pt x="3675" y="1"/>
                    <a:pt x="36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4197325" y="3417050"/>
              <a:ext cx="81750" cy="180150"/>
            </a:xfrm>
            <a:custGeom>
              <a:avLst/>
              <a:gdLst/>
              <a:ahLst/>
              <a:cxnLst/>
              <a:rect l="l" t="t" r="r" b="b"/>
              <a:pathLst>
                <a:path w="3270" h="7206" extrusionOk="0">
                  <a:moveTo>
                    <a:pt x="3103" y="1"/>
                  </a:moveTo>
                  <a:cubicBezTo>
                    <a:pt x="3070" y="1"/>
                    <a:pt x="3003" y="1"/>
                    <a:pt x="3003" y="67"/>
                  </a:cubicBezTo>
                  <a:lnTo>
                    <a:pt x="34" y="7106"/>
                  </a:lnTo>
                  <a:cubicBezTo>
                    <a:pt x="1" y="7139"/>
                    <a:pt x="34" y="7206"/>
                    <a:pt x="68" y="7206"/>
                  </a:cubicBezTo>
                  <a:lnTo>
                    <a:pt x="101" y="7206"/>
                  </a:lnTo>
                  <a:cubicBezTo>
                    <a:pt x="168" y="7206"/>
                    <a:pt x="234" y="7172"/>
                    <a:pt x="268" y="7139"/>
                  </a:cubicBezTo>
                  <a:lnTo>
                    <a:pt x="3237" y="67"/>
                  </a:lnTo>
                  <a:cubicBezTo>
                    <a:pt x="3270" y="34"/>
                    <a:pt x="3136" y="34"/>
                    <a:pt x="310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4"/>
            <p:cNvSpPr/>
            <p:nvPr/>
          </p:nvSpPr>
          <p:spPr>
            <a:xfrm>
              <a:off x="5213050" y="365915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1"/>
                    <a:pt x="34" y="1558"/>
                    <a:pt x="1" y="2492"/>
                  </a:cubicBezTo>
                  <a:cubicBezTo>
                    <a:pt x="1" y="3103"/>
                    <a:pt x="299" y="3449"/>
                    <a:pt x="731" y="3449"/>
                  </a:cubicBezTo>
                  <a:cubicBezTo>
                    <a:pt x="913" y="3449"/>
                    <a:pt x="1118" y="3388"/>
                    <a:pt x="1335" y="3259"/>
                  </a:cubicBezTo>
                  <a:cubicBezTo>
                    <a:pt x="2136" y="2759"/>
                    <a:pt x="2603" y="1892"/>
                    <a:pt x="2669" y="958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4"/>
            <p:cNvSpPr/>
            <p:nvPr/>
          </p:nvSpPr>
          <p:spPr>
            <a:xfrm>
              <a:off x="4367450" y="2982200"/>
              <a:ext cx="76750" cy="100025"/>
            </a:xfrm>
            <a:custGeom>
              <a:avLst/>
              <a:gdLst/>
              <a:ahLst/>
              <a:cxnLst/>
              <a:rect l="l" t="t" r="r" b="b"/>
              <a:pathLst>
                <a:path w="3070" h="4001" extrusionOk="0">
                  <a:moveTo>
                    <a:pt x="2232" y="0"/>
                  </a:moveTo>
                  <a:cubicBezTo>
                    <a:pt x="2025" y="0"/>
                    <a:pt x="1788" y="70"/>
                    <a:pt x="1535" y="216"/>
                  </a:cubicBezTo>
                  <a:cubicBezTo>
                    <a:pt x="635" y="816"/>
                    <a:pt x="67" y="1817"/>
                    <a:pt x="1" y="2884"/>
                  </a:cubicBezTo>
                  <a:cubicBezTo>
                    <a:pt x="1" y="3593"/>
                    <a:pt x="352" y="4000"/>
                    <a:pt x="853" y="4000"/>
                  </a:cubicBezTo>
                  <a:cubicBezTo>
                    <a:pt x="1060" y="4000"/>
                    <a:pt x="1292" y="3931"/>
                    <a:pt x="1535" y="3785"/>
                  </a:cubicBezTo>
                  <a:cubicBezTo>
                    <a:pt x="2436" y="3185"/>
                    <a:pt x="3036" y="2184"/>
                    <a:pt x="3070" y="1116"/>
                  </a:cubicBezTo>
                  <a:cubicBezTo>
                    <a:pt x="3070" y="408"/>
                    <a:pt x="2735" y="0"/>
                    <a:pt x="22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4"/>
            <p:cNvSpPr/>
            <p:nvPr/>
          </p:nvSpPr>
          <p:spPr>
            <a:xfrm>
              <a:off x="4244875" y="3380625"/>
              <a:ext cx="59225" cy="76225"/>
            </a:xfrm>
            <a:custGeom>
              <a:avLst/>
              <a:gdLst/>
              <a:ahLst/>
              <a:cxnLst/>
              <a:rect l="l" t="t" r="r" b="b"/>
              <a:pathLst>
                <a:path w="2369" h="3049" extrusionOk="0">
                  <a:moveTo>
                    <a:pt x="1700" y="1"/>
                  </a:moveTo>
                  <a:cubicBezTo>
                    <a:pt x="1540" y="1"/>
                    <a:pt x="1359" y="51"/>
                    <a:pt x="1168" y="157"/>
                  </a:cubicBezTo>
                  <a:cubicBezTo>
                    <a:pt x="467" y="624"/>
                    <a:pt x="34" y="1391"/>
                    <a:pt x="0" y="2225"/>
                  </a:cubicBezTo>
                  <a:cubicBezTo>
                    <a:pt x="0" y="2746"/>
                    <a:pt x="270" y="3049"/>
                    <a:pt x="653" y="3049"/>
                  </a:cubicBezTo>
                  <a:cubicBezTo>
                    <a:pt x="809" y="3049"/>
                    <a:pt x="984" y="2998"/>
                    <a:pt x="1168" y="2892"/>
                  </a:cubicBezTo>
                  <a:cubicBezTo>
                    <a:pt x="1868" y="2458"/>
                    <a:pt x="2302" y="1691"/>
                    <a:pt x="2369" y="857"/>
                  </a:cubicBezTo>
                  <a:cubicBezTo>
                    <a:pt x="2369" y="311"/>
                    <a:pt x="2098" y="1"/>
                    <a:pt x="170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4"/>
            <p:cNvSpPr/>
            <p:nvPr/>
          </p:nvSpPr>
          <p:spPr>
            <a:xfrm>
              <a:off x="4063075" y="2856925"/>
              <a:ext cx="58400" cy="76200"/>
            </a:xfrm>
            <a:custGeom>
              <a:avLst/>
              <a:gdLst/>
              <a:ahLst/>
              <a:cxnLst/>
              <a:rect l="l" t="t" r="r" b="b"/>
              <a:pathLst>
                <a:path w="2336" h="3048" extrusionOk="0">
                  <a:moveTo>
                    <a:pt x="1694" y="1"/>
                  </a:moveTo>
                  <a:cubicBezTo>
                    <a:pt x="1538" y="1"/>
                    <a:pt x="1360" y="51"/>
                    <a:pt x="1168" y="156"/>
                  </a:cubicBezTo>
                  <a:cubicBezTo>
                    <a:pt x="467" y="623"/>
                    <a:pt x="34" y="1357"/>
                    <a:pt x="0" y="2191"/>
                  </a:cubicBezTo>
                  <a:cubicBezTo>
                    <a:pt x="0" y="2738"/>
                    <a:pt x="254" y="3048"/>
                    <a:pt x="642" y="3048"/>
                  </a:cubicBezTo>
                  <a:cubicBezTo>
                    <a:pt x="798" y="3048"/>
                    <a:pt x="976" y="2997"/>
                    <a:pt x="1168" y="2892"/>
                  </a:cubicBezTo>
                  <a:cubicBezTo>
                    <a:pt x="1868" y="2425"/>
                    <a:pt x="2302" y="1658"/>
                    <a:pt x="2335" y="857"/>
                  </a:cubicBezTo>
                  <a:cubicBezTo>
                    <a:pt x="2335" y="310"/>
                    <a:pt x="2081" y="1"/>
                    <a:pt x="169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4"/>
            <p:cNvSpPr/>
            <p:nvPr/>
          </p:nvSpPr>
          <p:spPr>
            <a:xfrm>
              <a:off x="5486600" y="3479350"/>
              <a:ext cx="45050" cy="57775"/>
            </a:xfrm>
            <a:custGeom>
              <a:avLst/>
              <a:gdLst/>
              <a:ahLst/>
              <a:cxnLst/>
              <a:rect l="l" t="t" r="r" b="b"/>
              <a:pathLst>
                <a:path w="1802" h="2311" extrusionOk="0">
                  <a:moveTo>
                    <a:pt x="1291" y="0"/>
                  </a:moveTo>
                  <a:cubicBezTo>
                    <a:pt x="1173" y="0"/>
                    <a:pt x="1041" y="36"/>
                    <a:pt x="901" y="111"/>
                  </a:cubicBezTo>
                  <a:cubicBezTo>
                    <a:pt x="367" y="444"/>
                    <a:pt x="33" y="1045"/>
                    <a:pt x="0" y="1678"/>
                  </a:cubicBezTo>
                  <a:cubicBezTo>
                    <a:pt x="0" y="2076"/>
                    <a:pt x="197" y="2310"/>
                    <a:pt x="488" y="2310"/>
                  </a:cubicBezTo>
                  <a:cubicBezTo>
                    <a:pt x="611" y="2310"/>
                    <a:pt x="752" y="2268"/>
                    <a:pt x="901" y="2179"/>
                  </a:cubicBezTo>
                  <a:cubicBezTo>
                    <a:pt x="1434" y="1845"/>
                    <a:pt x="1768" y="1278"/>
                    <a:pt x="1801" y="644"/>
                  </a:cubicBezTo>
                  <a:cubicBezTo>
                    <a:pt x="1801" y="236"/>
                    <a:pt x="1594" y="0"/>
                    <a:pt x="129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4"/>
            <p:cNvSpPr/>
            <p:nvPr/>
          </p:nvSpPr>
          <p:spPr>
            <a:xfrm>
              <a:off x="4640975" y="3562400"/>
              <a:ext cx="158475" cy="204850"/>
            </a:xfrm>
            <a:custGeom>
              <a:avLst/>
              <a:gdLst/>
              <a:ahLst/>
              <a:cxnLst/>
              <a:rect l="l" t="t" r="r" b="b"/>
              <a:pathLst>
                <a:path w="6339" h="8194" extrusionOk="0">
                  <a:moveTo>
                    <a:pt x="4580" y="0"/>
                  </a:moveTo>
                  <a:cubicBezTo>
                    <a:pt x="4157" y="0"/>
                    <a:pt x="3679" y="137"/>
                    <a:pt x="3170" y="424"/>
                  </a:cubicBezTo>
                  <a:cubicBezTo>
                    <a:pt x="1302" y="1659"/>
                    <a:pt x="101" y="3694"/>
                    <a:pt x="1" y="5928"/>
                  </a:cubicBezTo>
                  <a:cubicBezTo>
                    <a:pt x="1" y="7371"/>
                    <a:pt x="705" y="8193"/>
                    <a:pt x="1745" y="8193"/>
                  </a:cubicBezTo>
                  <a:cubicBezTo>
                    <a:pt x="2172" y="8193"/>
                    <a:pt x="2655" y="8054"/>
                    <a:pt x="3170" y="7763"/>
                  </a:cubicBezTo>
                  <a:cubicBezTo>
                    <a:pt x="5038" y="6529"/>
                    <a:pt x="6205" y="4494"/>
                    <a:pt x="6339" y="2259"/>
                  </a:cubicBezTo>
                  <a:cubicBezTo>
                    <a:pt x="6339" y="834"/>
                    <a:pt x="5628" y="0"/>
                    <a:pt x="4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4"/>
            <p:cNvSpPr/>
            <p:nvPr/>
          </p:nvSpPr>
          <p:spPr>
            <a:xfrm>
              <a:off x="4023875" y="4209375"/>
              <a:ext cx="159300" cy="205000"/>
            </a:xfrm>
            <a:custGeom>
              <a:avLst/>
              <a:gdLst/>
              <a:ahLst/>
              <a:cxnLst/>
              <a:rect l="l" t="t" r="r" b="b"/>
              <a:pathLst>
                <a:path w="6372" h="8200" extrusionOk="0">
                  <a:moveTo>
                    <a:pt x="4613" y="1"/>
                  </a:moveTo>
                  <a:cubicBezTo>
                    <a:pt x="4187" y="1"/>
                    <a:pt x="3708" y="139"/>
                    <a:pt x="3203" y="431"/>
                  </a:cubicBezTo>
                  <a:cubicBezTo>
                    <a:pt x="1302" y="1665"/>
                    <a:pt x="134" y="3700"/>
                    <a:pt x="1" y="5935"/>
                  </a:cubicBezTo>
                  <a:cubicBezTo>
                    <a:pt x="1" y="7377"/>
                    <a:pt x="721" y="8199"/>
                    <a:pt x="1771" y="8199"/>
                  </a:cubicBezTo>
                  <a:cubicBezTo>
                    <a:pt x="2202" y="8199"/>
                    <a:pt x="2688" y="8061"/>
                    <a:pt x="3203" y="7769"/>
                  </a:cubicBezTo>
                  <a:cubicBezTo>
                    <a:pt x="5071" y="6535"/>
                    <a:pt x="6238" y="4500"/>
                    <a:pt x="6372" y="2265"/>
                  </a:cubicBezTo>
                  <a:cubicBezTo>
                    <a:pt x="6372" y="823"/>
                    <a:pt x="5651" y="1"/>
                    <a:pt x="46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4"/>
            <p:cNvSpPr/>
            <p:nvPr/>
          </p:nvSpPr>
          <p:spPr>
            <a:xfrm>
              <a:off x="3329225" y="4196800"/>
              <a:ext cx="119275" cy="153425"/>
            </a:xfrm>
            <a:custGeom>
              <a:avLst/>
              <a:gdLst/>
              <a:ahLst/>
              <a:cxnLst/>
              <a:rect l="l" t="t" r="r" b="b"/>
              <a:pathLst>
                <a:path w="4771" h="6137" extrusionOk="0">
                  <a:moveTo>
                    <a:pt x="3468" y="0"/>
                  </a:moveTo>
                  <a:cubicBezTo>
                    <a:pt x="3147" y="0"/>
                    <a:pt x="2785" y="108"/>
                    <a:pt x="2402" y="333"/>
                  </a:cubicBezTo>
                  <a:cubicBezTo>
                    <a:pt x="967" y="1234"/>
                    <a:pt x="100" y="2768"/>
                    <a:pt x="0" y="4436"/>
                  </a:cubicBezTo>
                  <a:cubicBezTo>
                    <a:pt x="0" y="5519"/>
                    <a:pt x="532" y="6137"/>
                    <a:pt x="1314" y="6137"/>
                  </a:cubicBezTo>
                  <a:cubicBezTo>
                    <a:pt x="1640" y="6137"/>
                    <a:pt x="2009" y="6030"/>
                    <a:pt x="2402" y="5804"/>
                  </a:cubicBezTo>
                  <a:cubicBezTo>
                    <a:pt x="3803" y="4903"/>
                    <a:pt x="4670" y="3369"/>
                    <a:pt x="4770" y="1701"/>
                  </a:cubicBezTo>
                  <a:cubicBezTo>
                    <a:pt x="4770" y="618"/>
                    <a:pt x="4238" y="0"/>
                    <a:pt x="3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4"/>
            <p:cNvSpPr/>
            <p:nvPr/>
          </p:nvSpPr>
          <p:spPr>
            <a:xfrm>
              <a:off x="3710325" y="3780825"/>
              <a:ext cx="121775" cy="157275"/>
            </a:xfrm>
            <a:custGeom>
              <a:avLst/>
              <a:gdLst/>
              <a:ahLst/>
              <a:cxnLst/>
              <a:rect l="l" t="t" r="r" b="b"/>
              <a:pathLst>
                <a:path w="4871" h="6291" extrusionOk="0">
                  <a:moveTo>
                    <a:pt x="3512" y="1"/>
                  </a:moveTo>
                  <a:cubicBezTo>
                    <a:pt x="3186" y="1"/>
                    <a:pt x="2821" y="106"/>
                    <a:pt x="2435" y="327"/>
                  </a:cubicBezTo>
                  <a:cubicBezTo>
                    <a:pt x="1001" y="1261"/>
                    <a:pt x="67" y="2829"/>
                    <a:pt x="0" y="4563"/>
                  </a:cubicBezTo>
                  <a:cubicBezTo>
                    <a:pt x="0" y="5655"/>
                    <a:pt x="540" y="6291"/>
                    <a:pt x="1344" y="6291"/>
                  </a:cubicBezTo>
                  <a:cubicBezTo>
                    <a:pt x="1671" y="6291"/>
                    <a:pt x="2041" y="6186"/>
                    <a:pt x="2435" y="5964"/>
                  </a:cubicBezTo>
                  <a:cubicBezTo>
                    <a:pt x="3870" y="5030"/>
                    <a:pt x="4770" y="3463"/>
                    <a:pt x="4870" y="1728"/>
                  </a:cubicBezTo>
                  <a:cubicBezTo>
                    <a:pt x="4870" y="637"/>
                    <a:pt x="4314" y="1"/>
                    <a:pt x="3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4"/>
            <p:cNvSpPr/>
            <p:nvPr/>
          </p:nvSpPr>
          <p:spPr>
            <a:xfrm>
              <a:off x="4111450" y="363870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806" y="0"/>
                  </a:moveTo>
                  <a:cubicBezTo>
                    <a:pt x="2544" y="0"/>
                    <a:pt x="2248" y="89"/>
                    <a:pt x="1935" y="275"/>
                  </a:cubicBezTo>
                  <a:cubicBezTo>
                    <a:pt x="801" y="1008"/>
                    <a:pt x="67" y="2276"/>
                    <a:pt x="0" y="3644"/>
                  </a:cubicBezTo>
                  <a:cubicBezTo>
                    <a:pt x="0" y="4524"/>
                    <a:pt x="442" y="5031"/>
                    <a:pt x="1083" y="5031"/>
                  </a:cubicBezTo>
                  <a:cubicBezTo>
                    <a:pt x="1340" y="5031"/>
                    <a:pt x="1629" y="4950"/>
                    <a:pt x="1935" y="4778"/>
                  </a:cubicBezTo>
                  <a:cubicBezTo>
                    <a:pt x="3069" y="4011"/>
                    <a:pt x="3803" y="2776"/>
                    <a:pt x="3870" y="1409"/>
                  </a:cubicBezTo>
                  <a:cubicBezTo>
                    <a:pt x="3870" y="513"/>
                    <a:pt x="3436" y="0"/>
                    <a:pt x="28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4"/>
            <p:cNvSpPr/>
            <p:nvPr/>
          </p:nvSpPr>
          <p:spPr>
            <a:xfrm>
              <a:off x="3392600" y="351995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787" y="1"/>
                  </a:moveTo>
                  <a:cubicBezTo>
                    <a:pt x="2530" y="1"/>
                    <a:pt x="2241" y="83"/>
                    <a:pt x="1935" y="254"/>
                  </a:cubicBezTo>
                  <a:cubicBezTo>
                    <a:pt x="767" y="1022"/>
                    <a:pt x="67" y="2256"/>
                    <a:pt x="0" y="3624"/>
                  </a:cubicBezTo>
                  <a:cubicBezTo>
                    <a:pt x="0" y="4519"/>
                    <a:pt x="433" y="5032"/>
                    <a:pt x="1064" y="5032"/>
                  </a:cubicBezTo>
                  <a:cubicBezTo>
                    <a:pt x="1326" y="5032"/>
                    <a:pt x="1622" y="4944"/>
                    <a:pt x="1935" y="4758"/>
                  </a:cubicBezTo>
                  <a:cubicBezTo>
                    <a:pt x="3069" y="4024"/>
                    <a:pt x="3803" y="2756"/>
                    <a:pt x="3870" y="1389"/>
                  </a:cubicBezTo>
                  <a:cubicBezTo>
                    <a:pt x="3870" y="508"/>
                    <a:pt x="3428" y="1"/>
                    <a:pt x="2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4"/>
            <p:cNvSpPr/>
            <p:nvPr/>
          </p:nvSpPr>
          <p:spPr>
            <a:xfrm>
              <a:off x="5070450" y="3340275"/>
              <a:ext cx="67575" cy="86025"/>
            </a:xfrm>
            <a:custGeom>
              <a:avLst/>
              <a:gdLst/>
              <a:ahLst/>
              <a:cxnLst/>
              <a:rect l="l" t="t" r="r" b="b"/>
              <a:pathLst>
                <a:path w="2703" h="3441" extrusionOk="0">
                  <a:moveTo>
                    <a:pt x="1927" y="1"/>
                  </a:moveTo>
                  <a:cubicBezTo>
                    <a:pt x="1746" y="1"/>
                    <a:pt x="1545" y="55"/>
                    <a:pt x="1335" y="170"/>
                  </a:cubicBezTo>
                  <a:cubicBezTo>
                    <a:pt x="568" y="670"/>
                    <a:pt x="68" y="1537"/>
                    <a:pt x="1" y="2505"/>
                  </a:cubicBezTo>
                  <a:cubicBezTo>
                    <a:pt x="1" y="3100"/>
                    <a:pt x="307" y="3441"/>
                    <a:pt x="750" y="3441"/>
                  </a:cubicBezTo>
                  <a:cubicBezTo>
                    <a:pt x="927" y="3441"/>
                    <a:pt x="1125" y="3386"/>
                    <a:pt x="1335" y="3272"/>
                  </a:cubicBezTo>
                  <a:cubicBezTo>
                    <a:pt x="2136" y="2738"/>
                    <a:pt x="2636" y="1904"/>
                    <a:pt x="2703" y="937"/>
                  </a:cubicBezTo>
                  <a:cubicBezTo>
                    <a:pt x="2703" y="341"/>
                    <a:pt x="2379" y="1"/>
                    <a:pt x="1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4"/>
            <p:cNvSpPr/>
            <p:nvPr/>
          </p:nvSpPr>
          <p:spPr>
            <a:xfrm>
              <a:off x="5353150" y="3302400"/>
              <a:ext cx="66750" cy="86350"/>
            </a:xfrm>
            <a:custGeom>
              <a:avLst/>
              <a:gdLst/>
              <a:ahLst/>
              <a:cxnLst/>
              <a:rect l="l" t="t" r="r" b="b"/>
              <a:pathLst>
                <a:path w="2670" h="3454" extrusionOk="0">
                  <a:moveTo>
                    <a:pt x="1925" y="0"/>
                  </a:moveTo>
                  <a:cubicBezTo>
                    <a:pt x="1747" y="0"/>
                    <a:pt x="1547" y="59"/>
                    <a:pt x="1335" y="184"/>
                  </a:cubicBezTo>
                  <a:cubicBezTo>
                    <a:pt x="535" y="684"/>
                    <a:pt x="34" y="1551"/>
                    <a:pt x="1" y="2485"/>
                  </a:cubicBezTo>
                  <a:cubicBezTo>
                    <a:pt x="1" y="3106"/>
                    <a:pt x="309" y="3454"/>
                    <a:pt x="753" y="3454"/>
                  </a:cubicBezTo>
                  <a:cubicBezTo>
                    <a:pt x="930" y="3454"/>
                    <a:pt x="1127" y="3399"/>
                    <a:pt x="1335" y="3286"/>
                  </a:cubicBezTo>
                  <a:cubicBezTo>
                    <a:pt x="2136" y="2752"/>
                    <a:pt x="2636" y="1885"/>
                    <a:pt x="2669" y="951"/>
                  </a:cubicBezTo>
                  <a:cubicBezTo>
                    <a:pt x="2669" y="357"/>
                    <a:pt x="2365" y="0"/>
                    <a:pt x="19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4"/>
            <p:cNvSpPr/>
            <p:nvPr/>
          </p:nvSpPr>
          <p:spPr>
            <a:xfrm>
              <a:off x="3128250" y="3949875"/>
              <a:ext cx="67550" cy="86400"/>
            </a:xfrm>
            <a:custGeom>
              <a:avLst/>
              <a:gdLst/>
              <a:ahLst/>
              <a:cxnLst/>
              <a:rect l="l" t="t" r="r" b="b"/>
              <a:pathLst>
                <a:path w="2702" h="3456" extrusionOk="0">
                  <a:moveTo>
                    <a:pt x="1941" y="1"/>
                  </a:moveTo>
                  <a:cubicBezTo>
                    <a:pt x="1759" y="1"/>
                    <a:pt x="1554" y="55"/>
                    <a:pt x="1334" y="170"/>
                  </a:cubicBezTo>
                  <a:cubicBezTo>
                    <a:pt x="567" y="703"/>
                    <a:pt x="67" y="1537"/>
                    <a:pt x="0" y="2505"/>
                  </a:cubicBezTo>
                  <a:cubicBezTo>
                    <a:pt x="0" y="3098"/>
                    <a:pt x="304" y="3455"/>
                    <a:pt x="744" y="3455"/>
                  </a:cubicBezTo>
                  <a:cubicBezTo>
                    <a:pt x="923" y="3455"/>
                    <a:pt x="1123" y="3397"/>
                    <a:pt x="1334" y="3272"/>
                  </a:cubicBezTo>
                  <a:cubicBezTo>
                    <a:pt x="2135" y="2772"/>
                    <a:pt x="2635" y="1904"/>
                    <a:pt x="2702" y="937"/>
                  </a:cubicBezTo>
                  <a:cubicBezTo>
                    <a:pt x="2702" y="341"/>
                    <a:pt x="2396" y="1"/>
                    <a:pt x="19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4"/>
            <p:cNvSpPr/>
            <p:nvPr/>
          </p:nvSpPr>
          <p:spPr>
            <a:xfrm>
              <a:off x="3948825" y="330390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39" y="1"/>
                  </a:moveTo>
                  <a:cubicBezTo>
                    <a:pt x="1757" y="1"/>
                    <a:pt x="1552" y="62"/>
                    <a:pt x="1335" y="190"/>
                  </a:cubicBezTo>
                  <a:cubicBezTo>
                    <a:pt x="534" y="691"/>
                    <a:pt x="34" y="1558"/>
                    <a:pt x="0" y="2492"/>
                  </a:cubicBezTo>
                  <a:cubicBezTo>
                    <a:pt x="0" y="3103"/>
                    <a:pt x="298" y="3449"/>
                    <a:pt x="730" y="3449"/>
                  </a:cubicBezTo>
                  <a:cubicBezTo>
                    <a:pt x="912" y="3449"/>
                    <a:pt x="1118" y="3387"/>
                    <a:pt x="1335" y="3259"/>
                  </a:cubicBezTo>
                  <a:cubicBezTo>
                    <a:pt x="2102" y="2759"/>
                    <a:pt x="2602" y="1891"/>
                    <a:pt x="2669" y="957"/>
                  </a:cubicBezTo>
                  <a:cubicBezTo>
                    <a:pt x="2669" y="347"/>
                    <a:pt x="2371" y="1"/>
                    <a:pt x="19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4"/>
            <p:cNvSpPr/>
            <p:nvPr/>
          </p:nvSpPr>
          <p:spPr>
            <a:xfrm>
              <a:off x="4335775" y="2776575"/>
              <a:ext cx="67575" cy="86500"/>
            </a:xfrm>
            <a:custGeom>
              <a:avLst/>
              <a:gdLst/>
              <a:ahLst/>
              <a:cxnLst/>
              <a:rect l="l" t="t" r="r" b="b"/>
              <a:pathLst>
                <a:path w="2703" h="3460" extrusionOk="0">
                  <a:moveTo>
                    <a:pt x="1950" y="0"/>
                  </a:moveTo>
                  <a:cubicBezTo>
                    <a:pt x="1773" y="0"/>
                    <a:pt x="1576" y="55"/>
                    <a:pt x="1368" y="168"/>
                  </a:cubicBezTo>
                  <a:cubicBezTo>
                    <a:pt x="567" y="702"/>
                    <a:pt x="67" y="1569"/>
                    <a:pt x="0" y="2503"/>
                  </a:cubicBezTo>
                  <a:cubicBezTo>
                    <a:pt x="0" y="3114"/>
                    <a:pt x="298" y="3460"/>
                    <a:pt x="742" y="3460"/>
                  </a:cubicBezTo>
                  <a:cubicBezTo>
                    <a:pt x="928" y="3460"/>
                    <a:pt x="1141" y="3399"/>
                    <a:pt x="1368" y="3270"/>
                  </a:cubicBezTo>
                  <a:cubicBezTo>
                    <a:pt x="2135" y="2770"/>
                    <a:pt x="2635" y="1903"/>
                    <a:pt x="2702" y="969"/>
                  </a:cubicBezTo>
                  <a:cubicBezTo>
                    <a:pt x="2702" y="347"/>
                    <a:pt x="2394" y="0"/>
                    <a:pt x="19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4535900" y="3275550"/>
              <a:ext cx="66750" cy="86525"/>
            </a:xfrm>
            <a:custGeom>
              <a:avLst/>
              <a:gdLst/>
              <a:ahLst/>
              <a:cxnLst/>
              <a:rect l="l" t="t" r="r" b="b"/>
              <a:pathLst>
                <a:path w="2670" h="3461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0"/>
                    <a:pt x="34" y="1558"/>
                    <a:pt x="1" y="2492"/>
                  </a:cubicBezTo>
                  <a:cubicBezTo>
                    <a:pt x="1" y="3113"/>
                    <a:pt x="309" y="3460"/>
                    <a:pt x="753" y="3460"/>
                  </a:cubicBezTo>
                  <a:cubicBezTo>
                    <a:pt x="930" y="3460"/>
                    <a:pt x="1127" y="3406"/>
                    <a:pt x="1335" y="3292"/>
                  </a:cubicBezTo>
                  <a:cubicBezTo>
                    <a:pt x="2136" y="2759"/>
                    <a:pt x="2636" y="1891"/>
                    <a:pt x="2669" y="957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4"/>
            <p:cNvSpPr/>
            <p:nvPr/>
          </p:nvSpPr>
          <p:spPr>
            <a:xfrm>
              <a:off x="4577600" y="2504850"/>
              <a:ext cx="104275" cy="123200"/>
            </a:xfrm>
            <a:custGeom>
              <a:avLst/>
              <a:gdLst/>
              <a:ahLst/>
              <a:cxnLst/>
              <a:rect l="l" t="t" r="r" b="b"/>
              <a:pathLst>
                <a:path w="4171" h="4928" extrusionOk="0">
                  <a:moveTo>
                    <a:pt x="2930" y="1"/>
                  </a:moveTo>
                  <a:cubicBezTo>
                    <a:pt x="2206" y="1"/>
                    <a:pt x="1321" y="657"/>
                    <a:pt x="735" y="1697"/>
                  </a:cubicBezTo>
                  <a:cubicBezTo>
                    <a:pt x="1" y="2965"/>
                    <a:pt x="1" y="4366"/>
                    <a:pt x="735" y="4799"/>
                  </a:cubicBezTo>
                  <a:cubicBezTo>
                    <a:pt x="882" y="4886"/>
                    <a:pt x="1048" y="4928"/>
                    <a:pt x="1225" y="4928"/>
                  </a:cubicBezTo>
                  <a:cubicBezTo>
                    <a:pt x="1933" y="4928"/>
                    <a:pt x="2823" y="4271"/>
                    <a:pt x="3437" y="3232"/>
                  </a:cubicBezTo>
                  <a:cubicBezTo>
                    <a:pt x="4170" y="1964"/>
                    <a:pt x="4170" y="563"/>
                    <a:pt x="3437" y="129"/>
                  </a:cubicBezTo>
                  <a:cubicBezTo>
                    <a:pt x="3283" y="42"/>
                    <a:pt x="3111" y="1"/>
                    <a:pt x="29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4"/>
            <p:cNvSpPr/>
            <p:nvPr/>
          </p:nvSpPr>
          <p:spPr>
            <a:xfrm>
              <a:off x="5213050" y="365915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1"/>
                    <a:pt x="34" y="1558"/>
                    <a:pt x="1" y="2492"/>
                  </a:cubicBezTo>
                  <a:cubicBezTo>
                    <a:pt x="1" y="3103"/>
                    <a:pt x="299" y="3449"/>
                    <a:pt x="731" y="3449"/>
                  </a:cubicBezTo>
                  <a:cubicBezTo>
                    <a:pt x="913" y="3449"/>
                    <a:pt x="1118" y="3388"/>
                    <a:pt x="1335" y="3259"/>
                  </a:cubicBezTo>
                  <a:cubicBezTo>
                    <a:pt x="2136" y="2759"/>
                    <a:pt x="2603" y="1892"/>
                    <a:pt x="2669" y="958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4367450" y="2982200"/>
              <a:ext cx="76750" cy="100025"/>
            </a:xfrm>
            <a:custGeom>
              <a:avLst/>
              <a:gdLst/>
              <a:ahLst/>
              <a:cxnLst/>
              <a:rect l="l" t="t" r="r" b="b"/>
              <a:pathLst>
                <a:path w="3070" h="4001" extrusionOk="0">
                  <a:moveTo>
                    <a:pt x="2232" y="0"/>
                  </a:moveTo>
                  <a:cubicBezTo>
                    <a:pt x="2025" y="0"/>
                    <a:pt x="1788" y="70"/>
                    <a:pt x="1535" y="216"/>
                  </a:cubicBezTo>
                  <a:cubicBezTo>
                    <a:pt x="635" y="816"/>
                    <a:pt x="67" y="1817"/>
                    <a:pt x="1" y="2884"/>
                  </a:cubicBezTo>
                  <a:cubicBezTo>
                    <a:pt x="1" y="3593"/>
                    <a:pt x="352" y="4000"/>
                    <a:pt x="853" y="4000"/>
                  </a:cubicBezTo>
                  <a:cubicBezTo>
                    <a:pt x="1060" y="4000"/>
                    <a:pt x="1292" y="3931"/>
                    <a:pt x="1535" y="3785"/>
                  </a:cubicBezTo>
                  <a:cubicBezTo>
                    <a:pt x="2436" y="3185"/>
                    <a:pt x="3036" y="2184"/>
                    <a:pt x="3070" y="1116"/>
                  </a:cubicBezTo>
                  <a:cubicBezTo>
                    <a:pt x="3070" y="408"/>
                    <a:pt x="2735" y="0"/>
                    <a:pt x="2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4244875" y="3380625"/>
              <a:ext cx="59225" cy="76225"/>
            </a:xfrm>
            <a:custGeom>
              <a:avLst/>
              <a:gdLst/>
              <a:ahLst/>
              <a:cxnLst/>
              <a:rect l="l" t="t" r="r" b="b"/>
              <a:pathLst>
                <a:path w="2369" h="3049" extrusionOk="0">
                  <a:moveTo>
                    <a:pt x="1700" y="1"/>
                  </a:moveTo>
                  <a:cubicBezTo>
                    <a:pt x="1540" y="1"/>
                    <a:pt x="1359" y="51"/>
                    <a:pt x="1168" y="157"/>
                  </a:cubicBezTo>
                  <a:cubicBezTo>
                    <a:pt x="467" y="624"/>
                    <a:pt x="34" y="1391"/>
                    <a:pt x="0" y="2225"/>
                  </a:cubicBezTo>
                  <a:cubicBezTo>
                    <a:pt x="0" y="2746"/>
                    <a:pt x="270" y="3049"/>
                    <a:pt x="653" y="3049"/>
                  </a:cubicBezTo>
                  <a:cubicBezTo>
                    <a:pt x="809" y="3049"/>
                    <a:pt x="984" y="2998"/>
                    <a:pt x="1168" y="2892"/>
                  </a:cubicBezTo>
                  <a:cubicBezTo>
                    <a:pt x="1868" y="2458"/>
                    <a:pt x="2302" y="1691"/>
                    <a:pt x="2369" y="857"/>
                  </a:cubicBezTo>
                  <a:cubicBezTo>
                    <a:pt x="2369" y="311"/>
                    <a:pt x="2098" y="1"/>
                    <a:pt x="17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4063075" y="2856925"/>
              <a:ext cx="58400" cy="76200"/>
            </a:xfrm>
            <a:custGeom>
              <a:avLst/>
              <a:gdLst/>
              <a:ahLst/>
              <a:cxnLst/>
              <a:rect l="l" t="t" r="r" b="b"/>
              <a:pathLst>
                <a:path w="2336" h="3048" extrusionOk="0">
                  <a:moveTo>
                    <a:pt x="1694" y="1"/>
                  </a:moveTo>
                  <a:cubicBezTo>
                    <a:pt x="1538" y="1"/>
                    <a:pt x="1360" y="51"/>
                    <a:pt x="1168" y="156"/>
                  </a:cubicBezTo>
                  <a:cubicBezTo>
                    <a:pt x="467" y="623"/>
                    <a:pt x="34" y="1357"/>
                    <a:pt x="0" y="2191"/>
                  </a:cubicBezTo>
                  <a:cubicBezTo>
                    <a:pt x="0" y="2738"/>
                    <a:pt x="254" y="3048"/>
                    <a:pt x="642" y="3048"/>
                  </a:cubicBezTo>
                  <a:cubicBezTo>
                    <a:pt x="798" y="3048"/>
                    <a:pt x="976" y="2997"/>
                    <a:pt x="1168" y="2892"/>
                  </a:cubicBezTo>
                  <a:cubicBezTo>
                    <a:pt x="1868" y="2425"/>
                    <a:pt x="2302" y="1658"/>
                    <a:pt x="2335" y="857"/>
                  </a:cubicBezTo>
                  <a:cubicBezTo>
                    <a:pt x="2335" y="310"/>
                    <a:pt x="2081" y="1"/>
                    <a:pt x="1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5486600" y="3479350"/>
              <a:ext cx="45050" cy="57775"/>
            </a:xfrm>
            <a:custGeom>
              <a:avLst/>
              <a:gdLst/>
              <a:ahLst/>
              <a:cxnLst/>
              <a:rect l="l" t="t" r="r" b="b"/>
              <a:pathLst>
                <a:path w="1802" h="2311" extrusionOk="0">
                  <a:moveTo>
                    <a:pt x="1291" y="0"/>
                  </a:moveTo>
                  <a:cubicBezTo>
                    <a:pt x="1173" y="0"/>
                    <a:pt x="1041" y="36"/>
                    <a:pt x="901" y="111"/>
                  </a:cubicBezTo>
                  <a:cubicBezTo>
                    <a:pt x="367" y="444"/>
                    <a:pt x="33" y="1045"/>
                    <a:pt x="0" y="1678"/>
                  </a:cubicBezTo>
                  <a:cubicBezTo>
                    <a:pt x="0" y="2076"/>
                    <a:pt x="197" y="2310"/>
                    <a:pt x="488" y="2310"/>
                  </a:cubicBezTo>
                  <a:cubicBezTo>
                    <a:pt x="611" y="2310"/>
                    <a:pt x="752" y="2268"/>
                    <a:pt x="901" y="2179"/>
                  </a:cubicBezTo>
                  <a:cubicBezTo>
                    <a:pt x="1434" y="1845"/>
                    <a:pt x="1768" y="1278"/>
                    <a:pt x="1801" y="644"/>
                  </a:cubicBezTo>
                  <a:cubicBezTo>
                    <a:pt x="1801" y="236"/>
                    <a:pt x="1594" y="0"/>
                    <a:pt x="1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4784175" y="1506675"/>
              <a:ext cx="230425" cy="429350"/>
            </a:xfrm>
            <a:custGeom>
              <a:avLst/>
              <a:gdLst/>
              <a:ahLst/>
              <a:cxnLst/>
              <a:rect l="l" t="t" r="r" b="b"/>
              <a:pathLst>
                <a:path w="9217" h="17174" extrusionOk="0">
                  <a:moveTo>
                    <a:pt x="258" y="0"/>
                  </a:moveTo>
                  <a:cubicBezTo>
                    <a:pt x="123" y="0"/>
                    <a:pt x="0" y="140"/>
                    <a:pt x="110" y="295"/>
                  </a:cubicBezTo>
                  <a:lnTo>
                    <a:pt x="8817" y="17073"/>
                  </a:lnTo>
                  <a:cubicBezTo>
                    <a:pt x="8850" y="17140"/>
                    <a:pt x="8917" y="17173"/>
                    <a:pt x="8983" y="17173"/>
                  </a:cubicBezTo>
                  <a:lnTo>
                    <a:pt x="9083" y="17173"/>
                  </a:lnTo>
                  <a:cubicBezTo>
                    <a:pt x="9150" y="17107"/>
                    <a:pt x="9217" y="17006"/>
                    <a:pt x="9150" y="16906"/>
                  </a:cubicBezTo>
                  <a:lnTo>
                    <a:pt x="444" y="128"/>
                  </a:lnTo>
                  <a:cubicBezTo>
                    <a:pt x="399" y="37"/>
                    <a:pt x="327" y="0"/>
                    <a:pt x="2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5074625" y="1641000"/>
              <a:ext cx="206000" cy="265825"/>
            </a:xfrm>
            <a:custGeom>
              <a:avLst/>
              <a:gdLst/>
              <a:ahLst/>
              <a:cxnLst/>
              <a:rect l="l" t="t" r="r" b="b"/>
              <a:pathLst>
                <a:path w="8240" h="10633" extrusionOk="0">
                  <a:moveTo>
                    <a:pt x="8140" y="0"/>
                  </a:moveTo>
                  <a:cubicBezTo>
                    <a:pt x="8115" y="0"/>
                    <a:pt x="8090" y="9"/>
                    <a:pt x="8073" y="25"/>
                  </a:cubicBezTo>
                  <a:lnTo>
                    <a:pt x="34" y="10499"/>
                  </a:lnTo>
                  <a:cubicBezTo>
                    <a:pt x="1" y="10533"/>
                    <a:pt x="1" y="10599"/>
                    <a:pt x="34" y="10633"/>
                  </a:cubicBezTo>
                  <a:lnTo>
                    <a:pt x="67" y="10633"/>
                  </a:lnTo>
                  <a:cubicBezTo>
                    <a:pt x="101" y="10633"/>
                    <a:pt x="134" y="10633"/>
                    <a:pt x="167" y="10599"/>
                  </a:cubicBezTo>
                  <a:lnTo>
                    <a:pt x="8206" y="159"/>
                  </a:lnTo>
                  <a:cubicBezTo>
                    <a:pt x="8240" y="125"/>
                    <a:pt x="8240" y="59"/>
                    <a:pt x="8206" y="25"/>
                  </a:cubicBezTo>
                  <a:cubicBezTo>
                    <a:pt x="8190" y="9"/>
                    <a:pt x="8165" y="0"/>
                    <a:pt x="81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4"/>
            <p:cNvSpPr/>
            <p:nvPr/>
          </p:nvSpPr>
          <p:spPr>
            <a:xfrm>
              <a:off x="5045450" y="1679975"/>
              <a:ext cx="60900" cy="221850"/>
            </a:xfrm>
            <a:custGeom>
              <a:avLst/>
              <a:gdLst/>
              <a:ahLst/>
              <a:cxnLst/>
              <a:rect l="l" t="t" r="r" b="b"/>
              <a:pathLst>
                <a:path w="2436" h="8874" extrusionOk="0">
                  <a:moveTo>
                    <a:pt x="2368" y="1"/>
                  </a:moveTo>
                  <a:cubicBezTo>
                    <a:pt x="2302" y="1"/>
                    <a:pt x="2268" y="34"/>
                    <a:pt x="2268" y="67"/>
                  </a:cubicBezTo>
                  <a:lnTo>
                    <a:pt x="0" y="8774"/>
                  </a:lnTo>
                  <a:cubicBezTo>
                    <a:pt x="0" y="8807"/>
                    <a:pt x="33" y="8840"/>
                    <a:pt x="67" y="8874"/>
                  </a:cubicBezTo>
                  <a:lnTo>
                    <a:pt x="100" y="8874"/>
                  </a:lnTo>
                  <a:cubicBezTo>
                    <a:pt x="134" y="8874"/>
                    <a:pt x="167" y="8840"/>
                    <a:pt x="167" y="8807"/>
                  </a:cubicBezTo>
                  <a:lnTo>
                    <a:pt x="2435" y="101"/>
                  </a:lnTo>
                  <a:cubicBezTo>
                    <a:pt x="2435" y="67"/>
                    <a:pt x="2402" y="1"/>
                    <a:pt x="23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5040425" y="2006675"/>
              <a:ext cx="46725" cy="228725"/>
            </a:xfrm>
            <a:custGeom>
              <a:avLst/>
              <a:gdLst/>
              <a:ahLst/>
              <a:cxnLst/>
              <a:rect l="l" t="t" r="r" b="b"/>
              <a:pathLst>
                <a:path w="1869" h="9149" extrusionOk="0">
                  <a:moveTo>
                    <a:pt x="219" y="0"/>
                  </a:moveTo>
                  <a:cubicBezTo>
                    <a:pt x="202" y="0"/>
                    <a:pt x="185" y="3"/>
                    <a:pt x="168" y="9"/>
                  </a:cubicBezTo>
                  <a:cubicBezTo>
                    <a:pt x="68" y="9"/>
                    <a:pt x="1" y="109"/>
                    <a:pt x="1" y="209"/>
                  </a:cubicBezTo>
                  <a:lnTo>
                    <a:pt x="1469" y="8982"/>
                  </a:lnTo>
                  <a:cubicBezTo>
                    <a:pt x="1502" y="9082"/>
                    <a:pt x="1569" y="9149"/>
                    <a:pt x="1669" y="9149"/>
                  </a:cubicBezTo>
                  <a:lnTo>
                    <a:pt x="1702" y="9149"/>
                  </a:lnTo>
                  <a:cubicBezTo>
                    <a:pt x="1802" y="9115"/>
                    <a:pt x="1869" y="9015"/>
                    <a:pt x="1836" y="8915"/>
                  </a:cubicBezTo>
                  <a:lnTo>
                    <a:pt x="368" y="175"/>
                  </a:lnTo>
                  <a:cubicBezTo>
                    <a:pt x="368" y="65"/>
                    <a:pt x="299" y="0"/>
                    <a:pt x="21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5130500" y="2020225"/>
              <a:ext cx="71750" cy="196825"/>
            </a:xfrm>
            <a:custGeom>
              <a:avLst/>
              <a:gdLst/>
              <a:ahLst/>
              <a:cxnLst/>
              <a:rect l="l" t="t" r="r" b="b"/>
              <a:pathLst>
                <a:path w="2870" h="7873" extrusionOk="0">
                  <a:moveTo>
                    <a:pt x="2803" y="0"/>
                  </a:moveTo>
                  <a:cubicBezTo>
                    <a:pt x="2769" y="0"/>
                    <a:pt x="2702" y="0"/>
                    <a:pt x="2702" y="67"/>
                  </a:cubicBezTo>
                  <a:lnTo>
                    <a:pt x="1" y="7739"/>
                  </a:lnTo>
                  <a:cubicBezTo>
                    <a:pt x="1" y="7806"/>
                    <a:pt x="1" y="7839"/>
                    <a:pt x="67" y="7873"/>
                  </a:cubicBezTo>
                  <a:lnTo>
                    <a:pt x="101" y="7873"/>
                  </a:lnTo>
                  <a:cubicBezTo>
                    <a:pt x="134" y="7873"/>
                    <a:pt x="134" y="7839"/>
                    <a:pt x="167" y="7806"/>
                  </a:cubicBezTo>
                  <a:lnTo>
                    <a:pt x="2869" y="100"/>
                  </a:lnTo>
                  <a:cubicBezTo>
                    <a:pt x="2869" y="67"/>
                    <a:pt x="2836" y="34"/>
                    <a:pt x="280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4949550" y="2317925"/>
              <a:ext cx="81750" cy="30050"/>
            </a:xfrm>
            <a:custGeom>
              <a:avLst/>
              <a:gdLst/>
              <a:ahLst/>
              <a:cxnLst/>
              <a:rect l="l" t="t" r="r" b="b"/>
              <a:pathLst>
                <a:path w="3270" h="1202" extrusionOk="0">
                  <a:moveTo>
                    <a:pt x="3169" y="1"/>
                  </a:moveTo>
                  <a:lnTo>
                    <a:pt x="67" y="1035"/>
                  </a:lnTo>
                  <a:cubicBezTo>
                    <a:pt x="0" y="1068"/>
                    <a:pt x="0" y="1102"/>
                    <a:pt x="0" y="1135"/>
                  </a:cubicBezTo>
                  <a:cubicBezTo>
                    <a:pt x="0" y="1168"/>
                    <a:pt x="33" y="1202"/>
                    <a:pt x="67" y="1202"/>
                  </a:cubicBezTo>
                  <a:lnTo>
                    <a:pt x="100" y="1202"/>
                  </a:lnTo>
                  <a:lnTo>
                    <a:pt x="3202" y="168"/>
                  </a:lnTo>
                  <a:cubicBezTo>
                    <a:pt x="3269" y="134"/>
                    <a:pt x="3269" y="101"/>
                    <a:pt x="3269" y="68"/>
                  </a:cubicBezTo>
                  <a:cubicBezTo>
                    <a:pt x="3236" y="1"/>
                    <a:pt x="3202" y="1"/>
                    <a:pt x="31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4"/>
            <p:cNvSpPr/>
            <p:nvPr/>
          </p:nvSpPr>
          <p:spPr>
            <a:xfrm>
              <a:off x="5041275" y="2374000"/>
              <a:ext cx="49675" cy="319225"/>
            </a:xfrm>
            <a:custGeom>
              <a:avLst/>
              <a:gdLst/>
              <a:ahLst/>
              <a:cxnLst/>
              <a:rect l="l" t="t" r="r" b="b"/>
              <a:pathLst>
                <a:path w="1987" h="12769" extrusionOk="0">
                  <a:moveTo>
                    <a:pt x="1790" y="0"/>
                  </a:moveTo>
                  <a:cubicBezTo>
                    <a:pt x="1704" y="0"/>
                    <a:pt x="1617" y="51"/>
                    <a:pt x="1601" y="160"/>
                  </a:cubicBezTo>
                  <a:lnTo>
                    <a:pt x="0" y="12535"/>
                  </a:lnTo>
                  <a:cubicBezTo>
                    <a:pt x="0" y="12635"/>
                    <a:pt x="67" y="12735"/>
                    <a:pt x="167" y="12769"/>
                  </a:cubicBezTo>
                  <a:lnTo>
                    <a:pt x="200" y="12769"/>
                  </a:lnTo>
                  <a:cubicBezTo>
                    <a:pt x="301" y="12769"/>
                    <a:pt x="367" y="12702"/>
                    <a:pt x="401" y="12602"/>
                  </a:cubicBezTo>
                  <a:lnTo>
                    <a:pt x="1968" y="193"/>
                  </a:lnTo>
                  <a:cubicBezTo>
                    <a:pt x="1986" y="68"/>
                    <a:pt x="1889" y="0"/>
                    <a:pt x="17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4"/>
            <p:cNvSpPr/>
            <p:nvPr/>
          </p:nvSpPr>
          <p:spPr>
            <a:xfrm>
              <a:off x="5117150" y="2476800"/>
              <a:ext cx="226025" cy="232275"/>
            </a:xfrm>
            <a:custGeom>
              <a:avLst/>
              <a:gdLst/>
              <a:ahLst/>
              <a:cxnLst/>
              <a:rect l="l" t="t" r="r" b="b"/>
              <a:pathLst>
                <a:path w="9041" h="9291" extrusionOk="0">
                  <a:moveTo>
                    <a:pt x="8820" y="0"/>
                  </a:moveTo>
                  <a:cubicBezTo>
                    <a:pt x="8774" y="0"/>
                    <a:pt x="8724" y="17"/>
                    <a:pt x="8674" y="50"/>
                  </a:cubicBezTo>
                  <a:lnTo>
                    <a:pt x="68" y="8957"/>
                  </a:lnTo>
                  <a:cubicBezTo>
                    <a:pt x="1" y="9024"/>
                    <a:pt x="1" y="9157"/>
                    <a:pt x="68" y="9224"/>
                  </a:cubicBezTo>
                  <a:cubicBezTo>
                    <a:pt x="101" y="9257"/>
                    <a:pt x="134" y="9290"/>
                    <a:pt x="201" y="9290"/>
                  </a:cubicBezTo>
                  <a:cubicBezTo>
                    <a:pt x="234" y="9290"/>
                    <a:pt x="301" y="9257"/>
                    <a:pt x="334" y="9224"/>
                  </a:cubicBezTo>
                  <a:lnTo>
                    <a:pt x="8941" y="317"/>
                  </a:lnTo>
                  <a:cubicBezTo>
                    <a:pt x="9041" y="251"/>
                    <a:pt x="9041" y="117"/>
                    <a:pt x="8941" y="50"/>
                  </a:cubicBezTo>
                  <a:cubicBezTo>
                    <a:pt x="8907" y="17"/>
                    <a:pt x="8866" y="0"/>
                    <a:pt x="88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4"/>
            <p:cNvSpPr/>
            <p:nvPr/>
          </p:nvSpPr>
          <p:spPr>
            <a:xfrm>
              <a:off x="4907000" y="2715175"/>
              <a:ext cx="71750" cy="41425"/>
            </a:xfrm>
            <a:custGeom>
              <a:avLst/>
              <a:gdLst/>
              <a:ahLst/>
              <a:cxnLst/>
              <a:rect l="l" t="t" r="r" b="b"/>
              <a:pathLst>
                <a:path w="2870" h="1657" extrusionOk="0">
                  <a:moveTo>
                    <a:pt x="66" y="0"/>
                  </a:moveTo>
                  <a:cubicBezTo>
                    <a:pt x="40" y="0"/>
                    <a:pt x="20" y="17"/>
                    <a:pt x="1" y="56"/>
                  </a:cubicBezTo>
                  <a:cubicBezTo>
                    <a:pt x="1" y="89"/>
                    <a:pt x="1" y="122"/>
                    <a:pt x="34" y="156"/>
                  </a:cubicBezTo>
                  <a:lnTo>
                    <a:pt x="2703" y="1657"/>
                  </a:lnTo>
                  <a:lnTo>
                    <a:pt x="2769" y="1657"/>
                  </a:lnTo>
                  <a:cubicBezTo>
                    <a:pt x="2803" y="1657"/>
                    <a:pt x="2836" y="1623"/>
                    <a:pt x="2836" y="1590"/>
                  </a:cubicBezTo>
                  <a:cubicBezTo>
                    <a:pt x="2870" y="1557"/>
                    <a:pt x="2836" y="1490"/>
                    <a:pt x="2803" y="1490"/>
                  </a:cubicBezTo>
                  <a:lnTo>
                    <a:pt x="134" y="22"/>
                  </a:lnTo>
                  <a:cubicBezTo>
                    <a:pt x="107" y="8"/>
                    <a:pt x="85" y="0"/>
                    <a:pt x="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4"/>
            <p:cNvSpPr/>
            <p:nvPr/>
          </p:nvSpPr>
          <p:spPr>
            <a:xfrm>
              <a:off x="4833625" y="2830175"/>
              <a:ext cx="113425" cy="90725"/>
            </a:xfrm>
            <a:custGeom>
              <a:avLst/>
              <a:gdLst/>
              <a:ahLst/>
              <a:cxnLst/>
              <a:rect l="l" t="t" r="r" b="b"/>
              <a:pathLst>
                <a:path w="4537" h="3629" extrusionOk="0">
                  <a:moveTo>
                    <a:pt x="4437" y="1"/>
                  </a:moveTo>
                  <a:cubicBezTo>
                    <a:pt x="4412" y="1"/>
                    <a:pt x="4387" y="9"/>
                    <a:pt x="4370" y="26"/>
                  </a:cubicBezTo>
                  <a:lnTo>
                    <a:pt x="34" y="3461"/>
                  </a:lnTo>
                  <a:cubicBezTo>
                    <a:pt x="0" y="3495"/>
                    <a:pt x="0" y="3561"/>
                    <a:pt x="34" y="3595"/>
                  </a:cubicBezTo>
                  <a:cubicBezTo>
                    <a:pt x="67" y="3595"/>
                    <a:pt x="67" y="3628"/>
                    <a:pt x="100" y="3628"/>
                  </a:cubicBezTo>
                  <a:cubicBezTo>
                    <a:pt x="134" y="3628"/>
                    <a:pt x="134" y="3595"/>
                    <a:pt x="167" y="3595"/>
                  </a:cubicBezTo>
                  <a:lnTo>
                    <a:pt x="4504" y="159"/>
                  </a:lnTo>
                  <a:cubicBezTo>
                    <a:pt x="4537" y="126"/>
                    <a:pt x="4537" y="59"/>
                    <a:pt x="4504" y="26"/>
                  </a:cubicBezTo>
                  <a:cubicBezTo>
                    <a:pt x="4487" y="9"/>
                    <a:pt x="4462" y="1"/>
                    <a:pt x="44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4"/>
            <p:cNvSpPr/>
            <p:nvPr/>
          </p:nvSpPr>
          <p:spPr>
            <a:xfrm>
              <a:off x="4768575" y="2702875"/>
              <a:ext cx="70075" cy="218025"/>
            </a:xfrm>
            <a:custGeom>
              <a:avLst/>
              <a:gdLst/>
              <a:ahLst/>
              <a:cxnLst/>
              <a:rect l="l" t="t" r="r" b="b"/>
              <a:pathLst>
                <a:path w="2803" h="8721" extrusionOk="0">
                  <a:moveTo>
                    <a:pt x="117" y="0"/>
                  </a:moveTo>
                  <a:cubicBezTo>
                    <a:pt x="103" y="0"/>
                    <a:pt x="87" y="4"/>
                    <a:pt x="67" y="14"/>
                  </a:cubicBezTo>
                  <a:cubicBezTo>
                    <a:pt x="34" y="14"/>
                    <a:pt x="1" y="47"/>
                    <a:pt x="34" y="114"/>
                  </a:cubicBezTo>
                  <a:lnTo>
                    <a:pt x="2636" y="8653"/>
                  </a:lnTo>
                  <a:cubicBezTo>
                    <a:pt x="2636" y="8687"/>
                    <a:pt x="2669" y="8720"/>
                    <a:pt x="2702" y="8720"/>
                  </a:cubicBezTo>
                  <a:lnTo>
                    <a:pt x="2736" y="8720"/>
                  </a:lnTo>
                  <a:cubicBezTo>
                    <a:pt x="2803" y="8687"/>
                    <a:pt x="2803" y="8653"/>
                    <a:pt x="2803" y="8587"/>
                  </a:cubicBezTo>
                  <a:lnTo>
                    <a:pt x="167" y="47"/>
                  </a:lnTo>
                  <a:cubicBezTo>
                    <a:pt x="167" y="24"/>
                    <a:pt x="151" y="0"/>
                    <a:pt x="11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4"/>
            <p:cNvSpPr/>
            <p:nvPr/>
          </p:nvSpPr>
          <p:spPr>
            <a:xfrm>
              <a:off x="4731050" y="2900525"/>
              <a:ext cx="108425" cy="20375"/>
            </a:xfrm>
            <a:custGeom>
              <a:avLst/>
              <a:gdLst/>
              <a:ahLst/>
              <a:cxnLst/>
              <a:rect l="l" t="t" r="r" b="b"/>
              <a:pathLst>
                <a:path w="4337" h="815" extrusionOk="0">
                  <a:moveTo>
                    <a:pt x="54" y="0"/>
                  </a:moveTo>
                  <a:cubicBezTo>
                    <a:pt x="18" y="0"/>
                    <a:pt x="0" y="31"/>
                    <a:pt x="0" y="80"/>
                  </a:cubicBezTo>
                  <a:cubicBezTo>
                    <a:pt x="0" y="114"/>
                    <a:pt x="34" y="180"/>
                    <a:pt x="67" y="180"/>
                  </a:cubicBezTo>
                  <a:lnTo>
                    <a:pt x="4203" y="814"/>
                  </a:lnTo>
                  <a:lnTo>
                    <a:pt x="4237" y="814"/>
                  </a:lnTo>
                  <a:cubicBezTo>
                    <a:pt x="4337" y="814"/>
                    <a:pt x="4337" y="647"/>
                    <a:pt x="4237" y="647"/>
                  </a:cubicBezTo>
                  <a:lnTo>
                    <a:pt x="101" y="14"/>
                  </a:lnTo>
                  <a:cubicBezTo>
                    <a:pt x="83" y="5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4"/>
            <p:cNvSpPr/>
            <p:nvPr/>
          </p:nvSpPr>
          <p:spPr>
            <a:xfrm>
              <a:off x="5117150" y="2799100"/>
              <a:ext cx="377800" cy="42575"/>
            </a:xfrm>
            <a:custGeom>
              <a:avLst/>
              <a:gdLst/>
              <a:ahLst/>
              <a:cxnLst/>
              <a:rect l="l" t="t" r="r" b="b"/>
              <a:pathLst>
                <a:path w="15112" h="1703" extrusionOk="0">
                  <a:moveTo>
                    <a:pt x="234" y="1"/>
                  </a:moveTo>
                  <a:cubicBezTo>
                    <a:pt x="134" y="1"/>
                    <a:pt x="34" y="101"/>
                    <a:pt x="1" y="201"/>
                  </a:cubicBezTo>
                  <a:cubicBezTo>
                    <a:pt x="1" y="301"/>
                    <a:pt x="68" y="401"/>
                    <a:pt x="201" y="401"/>
                  </a:cubicBezTo>
                  <a:lnTo>
                    <a:pt x="14911" y="1702"/>
                  </a:lnTo>
                  <a:cubicBezTo>
                    <a:pt x="15012" y="1702"/>
                    <a:pt x="15112" y="1636"/>
                    <a:pt x="15112" y="1502"/>
                  </a:cubicBezTo>
                  <a:cubicBezTo>
                    <a:pt x="15112" y="1402"/>
                    <a:pt x="15045" y="1302"/>
                    <a:pt x="14945" y="130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4"/>
            <p:cNvSpPr/>
            <p:nvPr/>
          </p:nvSpPr>
          <p:spPr>
            <a:xfrm>
              <a:off x="4934525" y="2671075"/>
              <a:ext cx="206000" cy="262325"/>
            </a:xfrm>
            <a:custGeom>
              <a:avLst/>
              <a:gdLst/>
              <a:ahLst/>
              <a:cxnLst/>
              <a:rect l="l" t="t" r="r" b="b"/>
              <a:pathLst>
                <a:path w="8240" h="10493" extrusionOk="0">
                  <a:moveTo>
                    <a:pt x="5810" y="682"/>
                  </a:moveTo>
                  <a:cubicBezTo>
                    <a:pt x="6117" y="682"/>
                    <a:pt x="6397" y="751"/>
                    <a:pt x="6639" y="886"/>
                  </a:cubicBezTo>
                  <a:cubicBezTo>
                    <a:pt x="7239" y="1253"/>
                    <a:pt x="7573" y="2020"/>
                    <a:pt x="7573" y="3054"/>
                  </a:cubicBezTo>
                  <a:cubicBezTo>
                    <a:pt x="7573" y="5355"/>
                    <a:pt x="5938" y="8191"/>
                    <a:pt x="3937" y="9358"/>
                  </a:cubicBezTo>
                  <a:cubicBezTo>
                    <a:pt x="3388" y="9663"/>
                    <a:pt x="2864" y="9820"/>
                    <a:pt x="2402" y="9820"/>
                  </a:cubicBezTo>
                  <a:cubicBezTo>
                    <a:pt x="2106" y="9820"/>
                    <a:pt x="1836" y="9755"/>
                    <a:pt x="1602" y="9625"/>
                  </a:cubicBezTo>
                  <a:cubicBezTo>
                    <a:pt x="1001" y="9258"/>
                    <a:pt x="668" y="8491"/>
                    <a:pt x="668" y="7457"/>
                  </a:cubicBezTo>
                  <a:cubicBezTo>
                    <a:pt x="668" y="5122"/>
                    <a:pt x="2269" y="2320"/>
                    <a:pt x="4304" y="1152"/>
                  </a:cubicBezTo>
                  <a:cubicBezTo>
                    <a:pt x="4841" y="834"/>
                    <a:pt x="5355" y="682"/>
                    <a:pt x="5810" y="682"/>
                  </a:cubicBezTo>
                  <a:close/>
                  <a:moveTo>
                    <a:pt x="5790" y="1"/>
                  </a:moveTo>
                  <a:cubicBezTo>
                    <a:pt x="5215" y="1"/>
                    <a:pt x="4587" y="189"/>
                    <a:pt x="3937" y="552"/>
                  </a:cubicBezTo>
                  <a:cubicBezTo>
                    <a:pt x="1769" y="1820"/>
                    <a:pt x="1" y="4922"/>
                    <a:pt x="1" y="7457"/>
                  </a:cubicBezTo>
                  <a:cubicBezTo>
                    <a:pt x="1" y="8758"/>
                    <a:pt x="434" y="9725"/>
                    <a:pt x="1268" y="10192"/>
                  </a:cubicBezTo>
                  <a:cubicBezTo>
                    <a:pt x="1602" y="10392"/>
                    <a:pt x="2002" y="10493"/>
                    <a:pt x="2436" y="10493"/>
                  </a:cubicBezTo>
                  <a:cubicBezTo>
                    <a:pt x="3069" y="10459"/>
                    <a:pt x="3737" y="10259"/>
                    <a:pt x="4304" y="9925"/>
                  </a:cubicBezTo>
                  <a:cubicBezTo>
                    <a:pt x="6472" y="8658"/>
                    <a:pt x="8240" y="5589"/>
                    <a:pt x="8240" y="3054"/>
                  </a:cubicBezTo>
                  <a:cubicBezTo>
                    <a:pt x="8240" y="1753"/>
                    <a:pt x="7806" y="786"/>
                    <a:pt x="6972" y="319"/>
                  </a:cubicBezTo>
                  <a:cubicBezTo>
                    <a:pt x="6616" y="105"/>
                    <a:pt x="6218" y="1"/>
                    <a:pt x="579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4"/>
            <p:cNvSpPr/>
            <p:nvPr/>
          </p:nvSpPr>
          <p:spPr>
            <a:xfrm>
              <a:off x="4981225" y="2729925"/>
              <a:ext cx="112600" cy="145075"/>
            </a:xfrm>
            <a:custGeom>
              <a:avLst/>
              <a:gdLst/>
              <a:ahLst/>
              <a:cxnLst/>
              <a:rect l="l" t="t" r="r" b="b"/>
              <a:pathLst>
                <a:path w="4504" h="5803" extrusionOk="0">
                  <a:moveTo>
                    <a:pt x="3264" y="0"/>
                  </a:moveTo>
                  <a:cubicBezTo>
                    <a:pt x="2964" y="0"/>
                    <a:pt x="2626" y="97"/>
                    <a:pt x="2269" y="300"/>
                  </a:cubicBezTo>
                  <a:cubicBezTo>
                    <a:pt x="935" y="1167"/>
                    <a:pt x="101" y="2601"/>
                    <a:pt x="1" y="4202"/>
                  </a:cubicBezTo>
                  <a:cubicBezTo>
                    <a:pt x="1" y="5221"/>
                    <a:pt x="506" y="5803"/>
                    <a:pt x="1253" y="5803"/>
                  </a:cubicBezTo>
                  <a:cubicBezTo>
                    <a:pt x="1557" y="5803"/>
                    <a:pt x="1902" y="5706"/>
                    <a:pt x="2269" y="5503"/>
                  </a:cubicBezTo>
                  <a:cubicBezTo>
                    <a:pt x="3570" y="4636"/>
                    <a:pt x="4404" y="3168"/>
                    <a:pt x="4504" y="1600"/>
                  </a:cubicBezTo>
                  <a:cubicBezTo>
                    <a:pt x="4504" y="581"/>
                    <a:pt x="3999" y="0"/>
                    <a:pt x="326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4"/>
            <p:cNvSpPr/>
            <p:nvPr/>
          </p:nvSpPr>
          <p:spPr>
            <a:xfrm>
              <a:off x="5467400" y="2716175"/>
              <a:ext cx="206850" cy="262250"/>
            </a:xfrm>
            <a:custGeom>
              <a:avLst/>
              <a:gdLst/>
              <a:ahLst/>
              <a:cxnLst/>
              <a:rect l="l" t="t" r="r" b="b"/>
              <a:pathLst>
                <a:path w="8274" h="10490" extrusionOk="0">
                  <a:moveTo>
                    <a:pt x="5838" y="683"/>
                  </a:moveTo>
                  <a:cubicBezTo>
                    <a:pt x="6105" y="683"/>
                    <a:pt x="6405" y="749"/>
                    <a:pt x="6639" y="883"/>
                  </a:cubicBezTo>
                  <a:cubicBezTo>
                    <a:pt x="7273" y="1250"/>
                    <a:pt x="7606" y="2017"/>
                    <a:pt x="7606" y="3051"/>
                  </a:cubicBezTo>
                  <a:cubicBezTo>
                    <a:pt x="7606" y="5353"/>
                    <a:pt x="5972" y="8188"/>
                    <a:pt x="3970" y="9356"/>
                  </a:cubicBezTo>
                  <a:cubicBezTo>
                    <a:pt x="3421" y="9661"/>
                    <a:pt x="2885" y="9817"/>
                    <a:pt x="2414" y="9817"/>
                  </a:cubicBezTo>
                  <a:cubicBezTo>
                    <a:pt x="2112" y="9817"/>
                    <a:pt x="1836" y="9753"/>
                    <a:pt x="1602" y="9623"/>
                  </a:cubicBezTo>
                  <a:cubicBezTo>
                    <a:pt x="1002" y="9256"/>
                    <a:pt x="668" y="8488"/>
                    <a:pt x="668" y="7454"/>
                  </a:cubicBezTo>
                  <a:cubicBezTo>
                    <a:pt x="668" y="5119"/>
                    <a:pt x="2302" y="2317"/>
                    <a:pt x="4304" y="1150"/>
                  </a:cubicBezTo>
                  <a:cubicBezTo>
                    <a:pt x="4771" y="850"/>
                    <a:pt x="5271" y="716"/>
                    <a:pt x="5838" y="683"/>
                  </a:cubicBezTo>
                  <a:close/>
                  <a:moveTo>
                    <a:pt x="5833" y="1"/>
                  </a:moveTo>
                  <a:cubicBezTo>
                    <a:pt x="5260" y="1"/>
                    <a:pt x="4626" y="197"/>
                    <a:pt x="3970" y="583"/>
                  </a:cubicBezTo>
                  <a:cubicBezTo>
                    <a:pt x="1769" y="1850"/>
                    <a:pt x="1" y="4919"/>
                    <a:pt x="1" y="7454"/>
                  </a:cubicBezTo>
                  <a:cubicBezTo>
                    <a:pt x="1" y="8755"/>
                    <a:pt x="434" y="9723"/>
                    <a:pt x="1268" y="10190"/>
                  </a:cubicBezTo>
                  <a:cubicBezTo>
                    <a:pt x="1635" y="10390"/>
                    <a:pt x="2036" y="10490"/>
                    <a:pt x="2436" y="10490"/>
                  </a:cubicBezTo>
                  <a:cubicBezTo>
                    <a:pt x="3103" y="10490"/>
                    <a:pt x="3737" y="10290"/>
                    <a:pt x="4304" y="9923"/>
                  </a:cubicBezTo>
                  <a:cubicBezTo>
                    <a:pt x="6472" y="8655"/>
                    <a:pt x="8273" y="5586"/>
                    <a:pt x="8273" y="3051"/>
                  </a:cubicBezTo>
                  <a:cubicBezTo>
                    <a:pt x="8273" y="1750"/>
                    <a:pt x="7806" y="783"/>
                    <a:pt x="6972" y="316"/>
                  </a:cubicBezTo>
                  <a:cubicBezTo>
                    <a:pt x="6635" y="105"/>
                    <a:pt x="6250" y="1"/>
                    <a:pt x="583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4"/>
            <p:cNvSpPr/>
            <p:nvPr/>
          </p:nvSpPr>
          <p:spPr>
            <a:xfrm>
              <a:off x="5514950" y="2774950"/>
              <a:ext cx="111775" cy="145075"/>
            </a:xfrm>
            <a:custGeom>
              <a:avLst/>
              <a:gdLst/>
              <a:ahLst/>
              <a:cxnLst/>
              <a:rect l="l" t="t" r="r" b="b"/>
              <a:pathLst>
                <a:path w="4471" h="5803" extrusionOk="0">
                  <a:moveTo>
                    <a:pt x="3230" y="0"/>
                  </a:moveTo>
                  <a:cubicBezTo>
                    <a:pt x="2930" y="0"/>
                    <a:pt x="2593" y="97"/>
                    <a:pt x="2235" y="300"/>
                  </a:cubicBezTo>
                  <a:cubicBezTo>
                    <a:pt x="901" y="1167"/>
                    <a:pt x="67" y="2602"/>
                    <a:pt x="0" y="4203"/>
                  </a:cubicBezTo>
                  <a:cubicBezTo>
                    <a:pt x="0" y="5222"/>
                    <a:pt x="488" y="5803"/>
                    <a:pt x="1226" y="5803"/>
                  </a:cubicBezTo>
                  <a:cubicBezTo>
                    <a:pt x="1526" y="5803"/>
                    <a:pt x="1868" y="5706"/>
                    <a:pt x="2235" y="5504"/>
                  </a:cubicBezTo>
                  <a:cubicBezTo>
                    <a:pt x="3569" y="4636"/>
                    <a:pt x="4370" y="3169"/>
                    <a:pt x="4470" y="1601"/>
                  </a:cubicBezTo>
                  <a:cubicBezTo>
                    <a:pt x="4470" y="582"/>
                    <a:pt x="3965" y="0"/>
                    <a:pt x="323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4"/>
            <p:cNvSpPr/>
            <p:nvPr/>
          </p:nvSpPr>
          <p:spPr>
            <a:xfrm>
              <a:off x="5326475" y="2325225"/>
              <a:ext cx="143450" cy="182025"/>
            </a:xfrm>
            <a:custGeom>
              <a:avLst/>
              <a:gdLst/>
              <a:ahLst/>
              <a:cxnLst/>
              <a:rect l="l" t="t" r="r" b="b"/>
              <a:pathLst>
                <a:path w="5738" h="7281" extrusionOk="0">
                  <a:moveTo>
                    <a:pt x="4070" y="476"/>
                  </a:moveTo>
                  <a:cubicBezTo>
                    <a:pt x="4270" y="476"/>
                    <a:pt x="4437" y="509"/>
                    <a:pt x="4637" y="610"/>
                  </a:cubicBezTo>
                  <a:cubicBezTo>
                    <a:pt x="5037" y="876"/>
                    <a:pt x="5271" y="1410"/>
                    <a:pt x="5271" y="2111"/>
                  </a:cubicBezTo>
                  <a:cubicBezTo>
                    <a:pt x="5171" y="3879"/>
                    <a:pt x="4237" y="5513"/>
                    <a:pt x="2769" y="6480"/>
                  </a:cubicBezTo>
                  <a:cubicBezTo>
                    <a:pt x="2382" y="6705"/>
                    <a:pt x="2019" y="6817"/>
                    <a:pt x="1697" y="6817"/>
                  </a:cubicBezTo>
                  <a:cubicBezTo>
                    <a:pt x="1492" y="6817"/>
                    <a:pt x="1303" y="6771"/>
                    <a:pt x="1135" y="6681"/>
                  </a:cubicBezTo>
                  <a:cubicBezTo>
                    <a:pt x="701" y="6414"/>
                    <a:pt x="467" y="5880"/>
                    <a:pt x="467" y="5179"/>
                  </a:cubicBezTo>
                  <a:cubicBezTo>
                    <a:pt x="568" y="3378"/>
                    <a:pt x="1502" y="1777"/>
                    <a:pt x="3003" y="810"/>
                  </a:cubicBezTo>
                  <a:cubicBezTo>
                    <a:pt x="3303" y="610"/>
                    <a:pt x="3670" y="476"/>
                    <a:pt x="4070" y="476"/>
                  </a:cubicBezTo>
                  <a:close/>
                  <a:moveTo>
                    <a:pt x="4051" y="1"/>
                  </a:moveTo>
                  <a:cubicBezTo>
                    <a:pt x="3653" y="1"/>
                    <a:pt x="3217" y="137"/>
                    <a:pt x="2769" y="409"/>
                  </a:cubicBezTo>
                  <a:cubicBezTo>
                    <a:pt x="1135" y="1443"/>
                    <a:pt x="101" y="3211"/>
                    <a:pt x="0" y="5179"/>
                  </a:cubicBezTo>
                  <a:cubicBezTo>
                    <a:pt x="0" y="6080"/>
                    <a:pt x="334" y="6747"/>
                    <a:pt x="901" y="7081"/>
                  </a:cubicBezTo>
                  <a:cubicBezTo>
                    <a:pt x="1135" y="7214"/>
                    <a:pt x="1435" y="7281"/>
                    <a:pt x="1702" y="7281"/>
                  </a:cubicBezTo>
                  <a:cubicBezTo>
                    <a:pt x="2169" y="7248"/>
                    <a:pt x="2602" y="7114"/>
                    <a:pt x="2969" y="6881"/>
                  </a:cubicBezTo>
                  <a:cubicBezTo>
                    <a:pt x="4604" y="5813"/>
                    <a:pt x="5638" y="4045"/>
                    <a:pt x="5738" y="2111"/>
                  </a:cubicBezTo>
                  <a:cubicBezTo>
                    <a:pt x="5738" y="1210"/>
                    <a:pt x="5404" y="543"/>
                    <a:pt x="4837" y="209"/>
                  </a:cubicBezTo>
                  <a:cubicBezTo>
                    <a:pt x="4601" y="70"/>
                    <a:pt x="4336" y="1"/>
                    <a:pt x="405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4"/>
            <p:cNvSpPr/>
            <p:nvPr/>
          </p:nvSpPr>
          <p:spPr>
            <a:xfrm>
              <a:off x="5359825" y="2365925"/>
              <a:ext cx="77575" cy="100850"/>
            </a:xfrm>
            <a:custGeom>
              <a:avLst/>
              <a:gdLst/>
              <a:ahLst/>
              <a:cxnLst/>
              <a:rect l="l" t="t" r="r" b="b"/>
              <a:pathLst>
                <a:path w="3103" h="4034" extrusionOk="0">
                  <a:moveTo>
                    <a:pt x="2239" y="0"/>
                  </a:moveTo>
                  <a:cubicBezTo>
                    <a:pt x="2027" y="0"/>
                    <a:pt x="1788" y="70"/>
                    <a:pt x="1535" y="216"/>
                  </a:cubicBezTo>
                  <a:cubicBezTo>
                    <a:pt x="635" y="816"/>
                    <a:pt x="34" y="1817"/>
                    <a:pt x="1" y="2918"/>
                  </a:cubicBezTo>
                  <a:cubicBezTo>
                    <a:pt x="1" y="3626"/>
                    <a:pt x="352" y="4034"/>
                    <a:pt x="853" y="4034"/>
                  </a:cubicBezTo>
                  <a:cubicBezTo>
                    <a:pt x="1060" y="4034"/>
                    <a:pt x="1292" y="3964"/>
                    <a:pt x="1535" y="3818"/>
                  </a:cubicBezTo>
                  <a:cubicBezTo>
                    <a:pt x="2469" y="3218"/>
                    <a:pt x="3036" y="2217"/>
                    <a:pt x="3103" y="1116"/>
                  </a:cubicBezTo>
                  <a:cubicBezTo>
                    <a:pt x="3103" y="408"/>
                    <a:pt x="2752" y="0"/>
                    <a:pt x="223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4"/>
            <p:cNvSpPr/>
            <p:nvPr/>
          </p:nvSpPr>
          <p:spPr>
            <a:xfrm>
              <a:off x="5022100" y="2207575"/>
              <a:ext cx="143450" cy="182100"/>
            </a:xfrm>
            <a:custGeom>
              <a:avLst/>
              <a:gdLst/>
              <a:ahLst/>
              <a:cxnLst/>
              <a:rect l="l" t="t" r="r" b="b"/>
              <a:pathLst>
                <a:path w="5738" h="7284" extrusionOk="0">
                  <a:moveTo>
                    <a:pt x="4024" y="450"/>
                  </a:moveTo>
                  <a:cubicBezTo>
                    <a:pt x="4243" y="450"/>
                    <a:pt x="4440" y="503"/>
                    <a:pt x="4603" y="612"/>
                  </a:cubicBezTo>
                  <a:cubicBezTo>
                    <a:pt x="5037" y="846"/>
                    <a:pt x="5271" y="1379"/>
                    <a:pt x="5271" y="2113"/>
                  </a:cubicBezTo>
                  <a:cubicBezTo>
                    <a:pt x="5170" y="3881"/>
                    <a:pt x="4236" y="5516"/>
                    <a:pt x="2769" y="6483"/>
                  </a:cubicBezTo>
                  <a:cubicBezTo>
                    <a:pt x="2394" y="6700"/>
                    <a:pt x="2042" y="6812"/>
                    <a:pt x="1728" y="6812"/>
                  </a:cubicBezTo>
                  <a:cubicBezTo>
                    <a:pt x="1511" y="6812"/>
                    <a:pt x="1311" y="6759"/>
                    <a:pt x="1134" y="6650"/>
                  </a:cubicBezTo>
                  <a:cubicBezTo>
                    <a:pt x="701" y="6416"/>
                    <a:pt x="467" y="5883"/>
                    <a:pt x="467" y="5149"/>
                  </a:cubicBezTo>
                  <a:cubicBezTo>
                    <a:pt x="567" y="3381"/>
                    <a:pt x="1501" y="1746"/>
                    <a:pt x="2969" y="779"/>
                  </a:cubicBezTo>
                  <a:cubicBezTo>
                    <a:pt x="3344" y="562"/>
                    <a:pt x="3707" y="450"/>
                    <a:pt x="4024" y="450"/>
                  </a:cubicBezTo>
                  <a:close/>
                  <a:moveTo>
                    <a:pt x="4033" y="1"/>
                  </a:moveTo>
                  <a:cubicBezTo>
                    <a:pt x="3635" y="1"/>
                    <a:pt x="3196" y="129"/>
                    <a:pt x="2735" y="379"/>
                  </a:cubicBezTo>
                  <a:cubicBezTo>
                    <a:pt x="1134" y="1446"/>
                    <a:pt x="100" y="3214"/>
                    <a:pt x="0" y="5149"/>
                  </a:cubicBezTo>
                  <a:cubicBezTo>
                    <a:pt x="0" y="6049"/>
                    <a:pt x="300" y="6750"/>
                    <a:pt x="867" y="7050"/>
                  </a:cubicBezTo>
                  <a:cubicBezTo>
                    <a:pt x="1134" y="7217"/>
                    <a:pt x="1401" y="7284"/>
                    <a:pt x="1701" y="7284"/>
                  </a:cubicBezTo>
                  <a:cubicBezTo>
                    <a:pt x="2135" y="7250"/>
                    <a:pt x="2569" y="7117"/>
                    <a:pt x="2969" y="6883"/>
                  </a:cubicBezTo>
                  <a:cubicBezTo>
                    <a:pt x="4603" y="5816"/>
                    <a:pt x="5604" y="4048"/>
                    <a:pt x="5738" y="2113"/>
                  </a:cubicBezTo>
                  <a:cubicBezTo>
                    <a:pt x="5738" y="1213"/>
                    <a:pt x="5404" y="545"/>
                    <a:pt x="4837" y="212"/>
                  </a:cubicBezTo>
                  <a:cubicBezTo>
                    <a:pt x="4596" y="70"/>
                    <a:pt x="4326" y="1"/>
                    <a:pt x="403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4"/>
            <p:cNvSpPr/>
            <p:nvPr/>
          </p:nvSpPr>
          <p:spPr>
            <a:xfrm>
              <a:off x="5054625" y="2248325"/>
              <a:ext cx="78400" cy="100050"/>
            </a:xfrm>
            <a:custGeom>
              <a:avLst/>
              <a:gdLst/>
              <a:ahLst/>
              <a:cxnLst/>
              <a:rect l="l" t="t" r="r" b="b"/>
              <a:pathLst>
                <a:path w="3136" h="4002" extrusionOk="0">
                  <a:moveTo>
                    <a:pt x="2272" y="1"/>
                  </a:moveTo>
                  <a:cubicBezTo>
                    <a:pt x="2060" y="1"/>
                    <a:pt x="1821" y="70"/>
                    <a:pt x="1568" y="216"/>
                  </a:cubicBezTo>
                  <a:cubicBezTo>
                    <a:pt x="634" y="817"/>
                    <a:pt x="67" y="1818"/>
                    <a:pt x="0" y="2918"/>
                  </a:cubicBezTo>
                  <a:cubicBezTo>
                    <a:pt x="0" y="3602"/>
                    <a:pt x="349" y="4002"/>
                    <a:pt x="860" y="4002"/>
                  </a:cubicBezTo>
                  <a:cubicBezTo>
                    <a:pt x="1073" y="4002"/>
                    <a:pt x="1313" y="3933"/>
                    <a:pt x="1568" y="3786"/>
                  </a:cubicBezTo>
                  <a:cubicBezTo>
                    <a:pt x="2468" y="3185"/>
                    <a:pt x="3069" y="2184"/>
                    <a:pt x="3136" y="1117"/>
                  </a:cubicBezTo>
                  <a:cubicBezTo>
                    <a:pt x="3136" y="409"/>
                    <a:pt x="2784" y="1"/>
                    <a:pt x="2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4"/>
            <p:cNvSpPr/>
            <p:nvPr/>
          </p:nvSpPr>
          <p:spPr>
            <a:xfrm>
              <a:off x="4983725" y="1892250"/>
              <a:ext cx="109575" cy="133825"/>
            </a:xfrm>
            <a:custGeom>
              <a:avLst/>
              <a:gdLst/>
              <a:ahLst/>
              <a:cxnLst/>
              <a:rect l="l" t="t" r="r" b="b"/>
              <a:pathLst>
                <a:path w="4383" h="5353" extrusionOk="0">
                  <a:moveTo>
                    <a:pt x="2909" y="347"/>
                  </a:moveTo>
                  <a:cubicBezTo>
                    <a:pt x="3501" y="347"/>
                    <a:pt x="4047" y="887"/>
                    <a:pt x="3903" y="1583"/>
                  </a:cubicBezTo>
                  <a:cubicBezTo>
                    <a:pt x="3837" y="2884"/>
                    <a:pt x="3136" y="4085"/>
                    <a:pt x="2069" y="4786"/>
                  </a:cubicBezTo>
                  <a:cubicBezTo>
                    <a:pt x="1863" y="4973"/>
                    <a:pt x="1623" y="5055"/>
                    <a:pt x="1389" y="5055"/>
                  </a:cubicBezTo>
                  <a:cubicBezTo>
                    <a:pt x="790" y="5055"/>
                    <a:pt x="233" y="4514"/>
                    <a:pt x="401" y="3818"/>
                  </a:cubicBezTo>
                  <a:cubicBezTo>
                    <a:pt x="468" y="2518"/>
                    <a:pt x="1135" y="1317"/>
                    <a:pt x="2236" y="616"/>
                  </a:cubicBezTo>
                  <a:cubicBezTo>
                    <a:pt x="2441" y="429"/>
                    <a:pt x="2679" y="347"/>
                    <a:pt x="2909" y="347"/>
                  </a:cubicBezTo>
                  <a:close/>
                  <a:moveTo>
                    <a:pt x="2917" y="1"/>
                  </a:moveTo>
                  <a:cubicBezTo>
                    <a:pt x="2629" y="1"/>
                    <a:pt x="2333" y="97"/>
                    <a:pt x="2069" y="316"/>
                  </a:cubicBezTo>
                  <a:cubicBezTo>
                    <a:pt x="868" y="1116"/>
                    <a:pt x="134" y="2384"/>
                    <a:pt x="34" y="3818"/>
                  </a:cubicBezTo>
                  <a:cubicBezTo>
                    <a:pt x="1" y="4352"/>
                    <a:pt x="234" y="4919"/>
                    <a:pt x="701" y="5219"/>
                  </a:cubicBezTo>
                  <a:cubicBezTo>
                    <a:pt x="868" y="5320"/>
                    <a:pt x="1068" y="5353"/>
                    <a:pt x="1302" y="5353"/>
                  </a:cubicBezTo>
                  <a:cubicBezTo>
                    <a:pt x="1635" y="5353"/>
                    <a:pt x="1935" y="5253"/>
                    <a:pt x="2236" y="5053"/>
                  </a:cubicBezTo>
                  <a:cubicBezTo>
                    <a:pt x="3436" y="4285"/>
                    <a:pt x="4170" y="2985"/>
                    <a:pt x="4237" y="1583"/>
                  </a:cubicBezTo>
                  <a:cubicBezTo>
                    <a:pt x="4383" y="686"/>
                    <a:pt x="3682" y="1"/>
                    <a:pt x="29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4"/>
            <p:cNvSpPr/>
            <p:nvPr/>
          </p:nvSpPr>
          <p:spPr>
            <a:xfrm>
              <a:off x="5008750" y="1922900"/>
              <a:ext cx="57575" cy="73750"/>
            </a:xfrm>
            <a:custGeom>
              <a:avLst/>
              <a:gdLst/>
              <a:ahLst/>
              <a:cxnLst/>
              <a:rect l="l" t="t" r="r" b="b"/>
              <a:pathLst>
                <a:path w="2303" h="2950" extrusionOk="0">
                  <a:moveTo>
                    <a:pt x="1662" y="1"/>
                  </a:moveTo>
                  <a:cubicBezTo>
                    <a:pt x="1510" y="1"/>
                    <a:pt x="1342" y="51"/>
                    <a:pt x="1168" y="157"/>
                  </a:cubicBezTo>
                  <a:cubicBezTo>
                    <a:pt x="467" y="591"/>
                    <a:pt x="67" y="1325"/>
                    <a:pt x="0" y="2125"/>
                  </a:cubicBezTo>
                  <a:cubicBezTo>
                    <a:pt x="0" y="2647"/>
                    <a:pt x="270" y="2949"/>
                    <a:pt x="653" y="2949"/>
                  </a:cubicBezTo>
                  <a:cubicBezTo>
                    <a:pt x="809" y="2949"/>
                    <a:pt x="984" y="2899"/>
                    <a:pt x="1168" y="2793"/>
                  </a:cubicBezTo>
                  <a:cubicBezTo>
                    <a:pt x="1835" y="2359"/>
                    <a:pt x="2269" y="1625"/>
                    <a:pt x="2302" y="825"/>
                  </a:cubicBezTo>
                  <a:cubicBezTo>
                    <a:pt x="2302" y="303"/>
                    <a:pt x="2033" y="1"/>
                    <a:pt x="16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4"/>
            <p:cNvSpPr/>
            <p:nvPr/>
          </p:nvSpPr>
          <p:spPr>
            <a:xfrm>
              <a:off x="5183875" y="20010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33" y="1"/>
                  </a:moveTo>
                  <a:cubicBezTo>
                    <a:pt x="843" y="1"/>
                    <a:pt x="741" y="32"/>
                    <a:pt x="634" y="100"/>
                  </a:cubicBezTo>
                  <a:cubicBezTo>
                    <a:pt x="267" y="334"/>
                    <a:pt x="0" y="767"/>
                    <a:pt x="0" y="1234"/>
                  </a:cubicBezTo>
                  <a:cubicBezTo>
                    <a:pt x="0" y="1519"/>
                    <a:pt x="153" y="1686"/>
                    <a:pt x="361" y="1686"/>
                  </a:cubicBezTo>
                  <a:cubicBezTo>
                    <a:pt x="445" y="1686"/>
                    <a:pt x="538" y="1659"/>
                    <a:pt x="634" y="1601"/>
                  </a:cubicBezTo>
                  <a:cubicBezTo>
                    <a:pt x="1034" y="1334"/>
                    <a:pt x="1268" y="934"/>
                    <a:pt x="1301" y="467"/>
                  </a:cubicBezTo>
                  <a:cubicBezTo>
                    <a:pt x="1301" y="184"/>
                    <a:pt x="1151" y="1"/>
                    <a:pt x="9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4935350" y="2325000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0"/>
                  </a:moveTo>
                  <a:cubicBezTo>
                    <a:pt x="840" y="0"/>
                    <a:pt x="740" y="27"/>
                    <a:pt x="635" y="85"/>
                  </a:cubicBezTo>
                  <a:cubicBezTo>
                    <a:pt x="268" y="352"/>
                    <a:pt x="1" y="752"/>
                    <a:pt x="1" y="1219"/>
                  </a:cubicBezTo>
                  <a:cubicBezTo>
                    <a:pt x="1" y="1502"/>
                    <a:pt x="151" y="1685"/>
                    <a:pt x="358" y="1685"/>
                  </a:cubicBezTo>
                  <a:cubicBezTo>
                    <a:pt x="443" y="1685"/>
                    <a:pt x="537" y="1654"/>
                    <a:pt x="635" y="1586"/>
                  </a:cubicBezTo>
                  <a:cubicBezTo>
                    <a:pt x="1035" y="1352"/>
                    <a:pt x="1269" y="919"/>
                    <a:pt x="1302" y="452"/>
                  </a:cubicBezTo>
                  <a:cubicBezTo>
                    <a:pt x="1302" y="167"/>
                    <a:pt x="1150" y="0"/>
                    <a:pt x="92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892825" y="26965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45" y="1"/>
                  </a:moveTo>
                  <a:cubicBezTo>
                    <a:pt x="860" y="1"/>
                    <a:pt x="765" y="32"/>
                    <a:pt x="668" y="100"/>
                  </a:cubicBezTo>
                  <a:cubicBezTo>
                    <a:pt x="268" y="334"/>
                    <a:pt x="34" y="767"/>
                    <a:pt x="1" y="1234"/>
                  </a:cubicBezTo>
                  <a:cubicBezTo>
                    <a:pt x="1" y="1519"/>
                    <a:pt x="153" y="1686"/>
                    <a:pt x="373" y="1686"/>
                  </a:cubicBezTo>
                  <a:cubicBezTo>
                    <a:pt x="462" y="1686"/>
                    <a:pt x="562" y="1659"/>
                    <a:pt x="668" y="1601"/>
                  </a:cubicBezTo>
                  <a:cubicBezTo>
                    <a:pt x="1035" y="1334"/>
                    <a:pt x="1268" y="934"/>
                    <a:pt x="1302" y="467"/>
                  </a:cubicBezTo>
                  <a:cubicBezTo>
                    <a:pt x="1302" y="184"/>
                    <a:pt x="1151" y="1"/>
                    <a:pt x="94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4751075" y="2679100"/>
              <a:ext cx="40050" cy="51575"/>
            </a:xfrm>
            <a:custGeom>
              <a:avLst/>
              <a:gdLst/>
              <a:ahLst/>
              <a:cxnLst/>
              <a:rect l="l" t="t" r="r" b="b"/>
              <a:pathLst>
                <a:path w="1602" h="2063" extrusionOk="0">
                  <a:moveTo>
                    <a:pt x="1144" y="1"/>
                  </a:moveTo>
                  <a:cubicBezTo>
                    <a:pt x="1039" y="1"/>
                    <a:pt x="923" y="32"/>
                    <a:pt x="801" y="98"/>
                  </a:cubicBezTo>
                  <a:cubicBezTo>
                    <a:pt x="334" y="431"/>
                    <a:pt x="33" y="932"/>
                    <a:pt x="0" y="1499"/>
                  </a:cubicBezTo>
                  <a:cubicBezTo>
                    <a:pt x="0" y="1858"/>
                    <a:pt x="190" y="2063"/>
                    <a:pt x="457" y="2063"/>
                  </a:cubicBezTo>
                  <a:cubicBezTo>
                    <a:pt x="562" y="2063"/>
                    <a:pt x="679" y="2031"/>
                    <a:pt x="801" y="1966"/>
                  </a:cubicBezTo>
                  <a:cubicBezTo>
                    <a:pt x="1268" y="1665"/>
                    <a:pt x="1568" y="1132"/>
                    <a:pt x="1601" y="565"/>
                  </a:cubicBezTo>
                  <a:cubicBezTo>
                    <a:pt x="1601" y="205"/>
                    <a:pt x="1412" y="1"/>
                    <a:pt x="114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4720200" y="2886550"/>
              <a:ext cx="25050" cy="32425"/>
            </a:xfrm>
            <a:custGeom>
              <a:avLst/>
              <a:gdLst/>
              <a:ahLst/>
              <a:cxnLst/>
              <a:rect l="l" t="t" r="r" b="b"/>
              <a:pathLst>
                <a:path w="1002" h="1297" extrusionOk="0">
                  <a:moveTo>
                    <a:pt x="721" y="0"/>
                  </a:moveTo>
                  <a:cubicBezTo>
                    <a:pt x="654" y="0"/>
                    <a:pt x="579" y="24"/>
                    <a:pt x="501" y="72"/>
                  </a:cubicBezTo>
                  <a:cubicBezTo>
                    <a:pt x="201" y="272"/>
                    <a:pt x="1" y="573"/>
                    <a:pt x="1" y="940"/>
                  </a:cubicBezTo>
                  <a:cubicBezTo>
                    <a:pt x="1" y="1178"/>
                    <a:pt x="120" y="1297"/>
                    <a:pt x="285" y="1297"/>
                  </a:cubicBezTo>
                  <a:cubicBezTo>
                    <a:pt x="351" y="1297"/>
                    <a:pt x="425" y="1278"/>
                    <a:pt x="501" y="1240"/>
                  </a:cubicBezTo>
                  <a:cubicBezTo>
                    <a:pt x="801" y="1040"/>
                    <a:pt x="968" y="706"/>
                    <a:pt x="1002" y="372"/>
                  </a:cubicBezTo>
                  <a:cubicBezTo>
                    <a:pt x="1002" y="136"/>
                    <a:pt x="885" y="0"/>
                    <a:pt x="7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4810275" y="2884750"/>
              <a:ext cx="51725" cy="67250"/>
            </a:xfrm>
            <a:custGeom>
              <a:avLst/>
              <a:gdLst/>
              <a:ahLst/>
              <a:cxnLst/>
              <a:rect l="l" t="t" r="r" b="b"/>
              <a:pathLst>
                <a:path w="2069" h="2690" extrusionOk="0">
                  <a:moveTo>
                    <a:pt x="1496" y="1"/>
                  </a:moveTo>
                  <a:cubicBezTo>
                    <a:pt x="1357" y="1"/>
                    <a:pt x="1200" y="47"/>
                    <a:pt x="1034" y="144"/>
                  </a:cubicBezTo>
                  <a:cubicBezTo>
                    <a:pt x="434" y="545"/>
                    <a:pt x="34" y="1212"/>
                    <a:pt x="0" y="1946"/>
                  </a:cubicBezTo>
                  <a:cubicBezTo>
                    <a:pt x="0" y="2418"/>
                    <a:pt x="235" y="2690"/>
                    <a:pt x="572" y="2690"/>
                  </a:cubicBezTo>
                  <a:cubicBezTo>
                    <a:pt x="712" y="2690"/>
                    <a:pt x="869" y="2643"/>
                    <a:pt x="1034" y="2546"/>
                  </a:cubicBezTo>
                  <a:cubicBezTo>
                    <a:pt x="1668" y="2146"/>
                    <a:pt x="2035" y="1479"/>
                    <a:pt x="2069" y="745"/>
                  </a:cubicBezTo>
                  <a:cubicBezTo>
                    <a:pt x="2069" y="272"/>
                    <a:pt x="1834" y="1"/>
                    <a:pt x="149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4"/>
            <p:cNvSpPr/>
            <p:nvPr/>
          </p:nvSpPr>
          <p:spPr>
            <a:xfrm>
              <a:off x="5251425" y="1607650"/>
              <a:ext cx="54225" cy="70775"/>
            </a:xfrm>
            <a:custGeom>
              <a:avLst/>
              <a:gdLst/>
              <a:ahLst/>
              <a:cxnLst/>
              <a:rect l="l" t="t" r="r" b="b"/>
              <a:pathLst>
                <a:path w="2169" h="2831" extrusionOk="0">
                  <a:moveTo>
                    <a:pt x="1585" y="1"/>
                  </a:moveTo>
                  <a:cubicBezTo>
                    <a:pt x="1440" y="1"/>
                    <a:pt x="1276" y="51"/>
                    <a:pt x="1101" y="158"/>
                  </a:cubicBezTo>
                  <a:cubicBezTo>
                    <a:pt x="434" y="559"/>
                    <a:pt x="34" y="1259"/>
                    <a:pt x="0" y="2060"/>
                  </a:cubicBezTo>
                  <a:cubicBezTo>
                    <a:pt x="0" y="2540"/>
                    <a:pt x="243" y="2830"/>
                    <a:pt x="615" y="2830"/>
                  </a:cubicBezTo>
                  <a:cubicBezTo>
                    <a:pt x="760" y="2830"/>
                    <a:pt x="924" y="2787"/>
                    <a:pt x="1101" y="2693"/>
                  </a:cubicBezTo>
                  <a:cubicBezTo>
                    <a:pt x="1735" y="2260"/>
                    <a:pt x="2135" y="1559"/>
                    <a:pt x="2169" y="792"/>
                  </a:cubicBezTo>
                  <a:cubicBezTo>
                    <a:pt x="2169" y="296"/>
                    <a:pt x="1935" y="1"/>
                    <a:pt x="158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4"/>
            <p:cNvSpPr/>
            <p:nvPr/>
          </p:nvSpPr>
          <p:spPr>
            <a:xfrm>
              <a:off x="5087975" y="1661175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1"/>
                  </a:moveTo>
                  <a:cubicBezTo>
                    <a:pt x="840" y="1"/>
                    <a:pt x="740" y="28"/>
                    <a:pt x="634" y="85"/>
                  </a:cubicBezTo>
                  <a:cubicBezTo>
                    <a:pt x="267" y="352"/>
                    <a:pt x="0" y="753"/>
                    <a:pt x="0" y="1220"/>
                  </a:cubicBezTo>
                  <a:cubicBezTo>
                    <a:pt x="0" y="1503"/>
                    <a:pt x="151" y="1686"/>
                    <a:pt x="357" y="1686"/>
                  </a:cubicBezTo>
                  <a:cubicBezTo>
                    <a:pt x="442" y="1686"/>
                    <a:pt x="537" y="1655"/>
                    <a:pt x="634" y="1587"/>
                  </a:cubicBezTo>
                  <a:cubicBezTo>
                    <a:pt x="1034" y="1353"/>
                    <a:pt x="1268" y="919"/>
                    <a:pt x="1301" y="452"/>
                  </a:cubicBezTo>
                  <a:cubicBezTo>
                    <a:pt x="1301" y="167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4981225" y="2729925"/>
              <a:ext cx="112600" cy="145075"/>
            </a:xfrm>
            <a:custGeom>
              <a:avLst/>
              <a:gdLst/>
              <a:ahLst/>
              <a:cxnLst/>
              <a:rect l="l" t="t" r="r" b="b"/>
              <a:pathLst>
                <a:path w="4504" h="5803" extrusionOk="0">
                  <a:moveTo>
                    <a:pt x="3264" y="0"/>
                  </a:moveTo>
                  <a:cubicBezTo>
                    <a:pt x="2964" y="0"/>
                    <a:pt x="2626" y="97"/>
                    <a:pt x="2269" y="300"/>
                  </a:cubicBezTo>
                  <a:cubicBezTo>
                    <a:pt x="935" y="1167"/>
                    <a:pt x="101" y="2601"/>
                    <a:pt x="1" y="4202"/>
                  </a:cubicBezTo>
                  <a:cubicBezTo>
                    <a:pt x="1" y="5221"/>
                    <a:pt x="506" y="5803"/>
                    <a:pt x="1253" y="5803"/>
                  </a:cubicBezTo>
                  <a:cubicBezTo>
                    <a:pt x="1557" y="5803"/>
                    <a:pt x="1902" y="5706"/>
                    <a:pt x="2269" y="5503"/>
                  </a:cubicBezTo>
                  <a:cubicBezTo>
                    <a:pt x="3570" y="4636"/>
                    <a:pt x="4404" y="3168"/>
                    <a:pt x="4504" y="1600"/>
                  </a:cubicBezTo>
                  <a:cubicBezTo>
                    <a:pt x="4504" y="581"/>
                    <a:pt x="3999" y="0"/>
                    <a:pt x="3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5514950" y="2774950"/>
              <a:ext cx="111775" cy="145075"/>
            </a:xfrm>
            <a:custGeom>
              <a:avLst/>
              <a:gdLst/>
              <a:ahLst/>
              <a:cxnLst/>
              <a:rect l="l" t="t" r="r" b="b"/>
              <a:pathLst>
                <a:path w="4471" h="5803" extrusionOk="0">
                  <a:moveTo>
                    <a:pt x="3230" y="0"/>
                  </a:moveTo>
                  <a:cubicBezTo>
                    <a:pt x="2930" y="0"/>
                    <a:pt x="2593" y="97"/>
                    <a:pt x="2235" y="300"/>
                  </a:cubicBezTo>
                  <a:cubicBezTo>
                    <a:pt x="901" y="1167"/>
                    <a:pt x="67" y="2602"/>
                    <a:pt x="0" y="4203"/>
                  </a:cubicBezTo>
                  <a:cubicBezTo>
                    <a:pt x="0" y="5222"/>
                    <a:pt x="488" y="5803"/>
                    <a:pt x="1226" y="5803"/>
                  </a:cubicBezTo>
                  <a:cubicBezTo>
                    <a:pt x="1526" y="5803"/>
                    <a:pt x="1868" y="5706"/>
                    <a:pt x="2235" y="5504"/>
                  </a:cubicBezTo>
                  <a:cubicBezTo>
                    <a:pt x="3569" y="4636"/>
                    <a:pt x="4370" y="3169"/>
                    <a:pt x="4470" y="1601"/>
                  </a:cubicBezTo>
                  <a:cubicBezTo>
                    <a:pt x="4470" y="582"/>
                    <a:pt x="3965" y="0"/>
                    <a:pt x="3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5359825" y="2365925"/>
              <a:ext cx="77575" cy="100850"/>
            </a:xfrm>
            <a:custGeom>
              <a:avLst/>
              <a:gdLst/>
              <a:ahLst/>
              <a:cxnLst/>
              <a:rect l="l" t="t" r="r" b="b"/>
              <a:pathLst>
                <a:path w="3103" h="4034" extrusionOk="0">
                  <a:moveTo>
                    <a:pt x="2239" y="0"/>
                  </a:moveTo>
                  <a:cubicBezTo>
                    <a:pt x="2027" y="0"/>
                    <a:pt x="1788" y="70"/>
                    <a:pt x="1535" y="216"/>
                  </a:cubicBezTo>
                  <a:cubicBezTo>
                    <a:pt x="635" y="816"/>
                    <a:pt x="34" y="1817"/>
                    <a:pt x="1" y="2918"/>
                  </a:cubicBezTo>
                  <a:cubicBezTo>
                    <a:pt x="1" y="3626"/>
                    <a:pt x="352" y="4034"/>
                    <a:pt x="853" y="4034"/>
                  </a:cubicBezTo>
                  <a:cubicBezTo>
                    <a:pt x="1060" y="4034"/>
                    <a:pt x="1292" y="3964"/>
                    <a:pt x="1535" y="3818"/>
                  </a:cubicBezTo>
                  <a:cubicBezTo>
                    <a:pt x="2469" y="3218"/>
                    <a:pt x="3036" y="2217"/>
                    <a:pt x="3103" y="1116"/>
                  </a:cubicBezTo>
                  <a:cubicBezTo>
                    <a:pt x="3103" y="408"/>
                    <a:pt x="2752" y="0"/>
                    <a:pt x="2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5054625" y="2248325"/>
              <a:ext cx="78400" cy="100050"/>
            </a:xfrm>
            <a:custGeom>
              <a:avLst/>
              <a:gdLst/>
              <a:ahLst/>
              <a:cxnLst/>
              <a:rect l="l" t="t" r="r" b="b"/>
              <a:pathLst>
                <a:path w="3136" h="4002" extrusionOk="0">
                  <a:moveTo>
                    <a:pt x="2272" y="1"/>
                  </a:moveTo>
                  <a:cubicBezTo>
                    <a:pt x="2060" y="1"/>
                    <a:pt x="1821" y="70"/>
                    <a:pt x="1568" y="216"/>
                  </a:cubicBezTo>
                  <a:cubicBezTo>
                    <a:pt x="634" y="817"/>
                    <a:pt x="67" y="1818"/>
                    <a:pt x="0" y="2918"/>
                  </a:cubicBezTo>
                  <a:cubicBezTo>
                    <a:pt x="0" y="3602"/>
                    <a:pt x="349" y="4002"/>
                    <a:pt x="860" y="4002"/>
                  </a:cubicBezTo>
                  <a:cubicBezTo>
                    <a:pt x="1073" y="4002"/>
                    <a:pt x="1313" y="3933"/>
                    <a:pt x="1568" y="3786"/>
                  </a:cubicBezTo>
                  <a:cubicBezTo>
                    <a:pt x="2468" y="3185"/>
                    <a:pt x="3069" y="2184"/>
                    <a:pt x="3136" y="1117"/>
                  </a:cubicBezTo>
                  <a:cubicBezTo>
                    <a:pt x="3136" y="409"/>
                    <a:pt x="2784" y="1"/>
                    <a:pt x="2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5008750" y="1922900"/>
              <a:ext cx="57575" cy="73750"/>
            </a:xfrm>
            <a:custGeom>
              <a:avLst/>
              <a:gdLst/>
              <a:ahLst/>
              <a:cxnLst/>
              <a:rect l="l" t="t" r="r" b="b"/>
              <a:pathLst>
                <a:path w="2303" h="2950" extrusionOk="0">
                  <a:moveTo>
                    <a:pt x="1662" y="1"/>
                  </a:moveTo>
                  <a:cubicBezTo>
                    <a:pt x="1510" y="1"/>
                    <a:pt x="1342" y="51"/>
                    <a:pt x="1168" y="157"/>
                  </a:cubicBezTo>
                  <a:cubicBezTo>
                    <a:pt x="467" y="591"/>
                    <a:pt x="67" y="1325"/>
                    <a:pt x="0" y="2125"/>
                  </a:cubicBezTo>
                  <a:cubicBezTo>
                    <a:pt x="0" y="2647"/>
                    <a:pt x="270" y="2949"/>
                    <a:pt x="653" y="2949"/>
                  </a:cubicBezTo>
                  <a:cubicBezTo>
                    <a:pt x="809" y="2949"/>
                    <a:pt x="984" y="2899"/>
                    <a:pt x="1168" y="2793"/>
                  </a:cubicBezTo>
                  <a:cubicBezTo>
                    <a:pt x="1835" y="2359"/>
                    <a:pt x="2269" y="1625"/>
                    <a:pt x="2302" y="825"/>
                  </a:cubicBezTo>
                  <a:cubicBezTo>
                    <a:pt x="2302" y="303"/>
                    <a:pt x="2033" y="1"/>
                    <a:pt x="16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5183875" y="20010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33" y="1"/>
                  </a:moveTo>
                  <a:cubicBezTo>
                    <a:pt x="843" y="1"/>
                    <a:pt x="741" y="32"/>
                    <a:pt x="634" y="100"/>
                  </a:cubicBezTo>
                  <a:cubicBezTo>
                    <a:pt x="267" y="334"/>
                    <a:pt x="0" y="767"/>
                    <a:pt x="0" y="1234"/>
                  </a:cubicBezTo>
                  <a:cubicBezTo>
                    <a:pt x="0" y="1519"/>
                    <a:pt x="153" y="1686"/>
                    <a:pt x="361" y="1686"/>
                  </a:cubicBezTo>
                  <a:cubicBezTo>
                    <a:pt x="445" y="1686"/>
                    <a:pt x="538" y="1659"/>
                    <a:pt x="634" y="1601"/>
                  </a:cubicBezTo>
                  <a:cubicBezTo>
                    <a:pt x="1034" y="1334"/>
                    <a:pt x="1268" y="934"/>
                    <a:pt x="1301" y="467"/>
                  </a:cubicBezTo>
                  <a:cubicBezTo>
                    <a:pt x="1301" y="184"/>
                    <a:pt x="1151" y="1"/>
                    <a:pt x="9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4935350" y="2325000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0"/>
                  </a:moveTo>
                  <a:cubicBezTo>
                    <a:pt x="840" y="0"/>
                    <a:pt x="740" y="27"/>
                    <a:pt x="635" y="85"/>
                  </a:cubicBezTo>
                  <a:cubicBezTo>
                    <a:pt x="268" y="352"/>
                    <a:pt x="1" y="752"/>
                    <a:pt x="1" y="1219"/>
                  </a:cubicBezTo>
                  <a:cubicBezTo>
                    <a:pt x="1" y="1502"/>
                    <a:pt x="151" y="1685"/>
                    <a:pt x="358" y="1685"/>
                  </a:cubicBezTo>
                  <a:cubicBezTo>
                    <a:pt x="443" y="1685"/>
                    <a:pt x="537" y="1654"/>
                    <a:pt x="635" y="1586"/>
                  </a:cubicBezTo>
                  <a:cubicBezTo>
                    <a:pt x="1035" y="1352"/>
                    <a:pt x="1269" y="919"/>
                    <a:pt x="1302" y="452"/>
                  </a:cubicBezTo>
                  <a:cubicBezTo>
                    <a:pt x="1302" y="167"/>
                    <a:pt x="1150" y="0"/>
                    <a:pt x="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4892825" y="26965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45" y="1"/>
                  </a:moveTo>
                  <a:cubicBezTo>
                    <a:pt x="860" y="1"/>
                    <a:pt x="765" y="32"/>
                    <a:pt x="668" y="100"/>
                  </a:cubicBezTo>
                  <a:cubicBezTo>
                    <a:pt x="268" y="334"/>
                    <a:pt x="34" y="767"/>
                    <a:pt x="1" y="1234"/>
                  </a:cubicBezTo>
                  <a:cubicBezTo>
                    <a:pt x="1" y="1519"/>
                    <a:pt x="153" y="1686"/>
                    <a:pt x="373" y="1686"/>
                  </a:cubicBezTo>
                  <a:cubicBezTo>
                    <a:pt x="462" y="1686"/>
                    <a:pt x="562" y="1659"/>
                    <a:pt x="668" y="1601"/>
                  </a:cubicBezTo>
                  <a:cubicBezTo>
                    <a:pt x="1035" y="1334"/>
                    <a:pt x="1268" y="934"/>
                    <a:pt x="1302" y="467"/>
                  </a:cubicBezTo>
                  <a:cubicBezTo>
                    <a:pt x="1302" y="184"/>
                    <a:pt x="1151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4751075" y="2679100"/>
              <a:ext cx="40050" cy="51575"/>
            </a:xfrm>
            <a:custGeom>
              <a:avLst/>
              <a:gdLst/>
              <a:ahLst/>
              <a:cxnLst/>
              <a:rect l="l" t="t" r="r" b="b"/>
              <a:pathLst>
                <a:path w="1602" h="2063" extrusionOk="0">
                  <a:moveTo>
                    <a:pt x="1144" y="1"/>
                  </a:moveTo>
                  <a:cubicBezTo>
                    <a:pt x="1039" y="1"/>
                    <a:pt x="923" y="32"/>
                    <a:pt x="801" y="98"/>
                  </a:cubicBezTo>
                  <a:cubicBezTo>
                    <a:pt x="334" y="431"/>
                    <a:pt x="33" y="932"/>
                    <a:pt x="0" y="1499"/>
                  </a:cubicBezTo>
                  <a:cubicBezTo>
                    <a:pt x="0" y="1858"/>
                    <a:pt x="190" y="2063"/>
                    <a:pt x="457" y="2063"/>
                  </a:cubicBezTo>
                  <a:cubicBezTo>
                    <a:pt x="562" y="2063"/>
                    <a:pt x="679" y="2031"/>
                    <a:pt x="801" y="1966"/>
                  </a:cubicBezTo>
                  <a:cubicBezTo>
                    <a:pt x="1268" y="1665"/>
                    <a:pt x="1568" y="1132"/>
                    <a:pt x="1601" y="565"/>
                  </a:cubicBezTo>
                  <a:cubicBezTo>
                    <a:pt x="1601" y="205"/>
                    <a:pt x="1412" y="1"/>
                    <a:pt x="11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4720200" y="2886550"/>
              <a:ext cx="25050" cy="32425"/>
            </a:xfrm>
            <a:custGeom>
              <a:avLst/>
              <a:gdLst/>
              <a:ahLst/>
              <a:cxnLst/>
              <a:rect l="l" t="t" r="r" b="b"/>
              <a:pathLst>
                <a:path w="1002" h="1297" extrusionOk="0">
                  <a:moveTo>
                    <a:pt x="721" y="0"/>
                  </a:moveTo>
                  <a:cubicBezTo>
                    <a:pt x="654" y="0"/>
                    <a:pt x="579" y="24"/>
                    <a:pt x="501" y="72"/>
                  </a:cubicBezTo>
                  <a:cubicBezTo>
                    <a:pt x="201" y="272"/>
                    <a:pt x="1" y="573"/>
                    <a:pt x="1" y="940"/>
                  </a:cubicBezTo>
                  <a:cubicBezTo>
                    <a:pt x="1" y="1178"/>
                    <a:pt x="120" y="1297"/>
                    <a:pt x="285" y="1297"/>
                  </a:cubicBezTo>
                  <a:cubicBezTo>
                    <a:pt x="351" y="1297"/>
                    <a:pt x="425" y="1278"/>
                    <a:pt x="501" y="1240"/>
                  </a:cubicBezTo>
                  <a:cubicBezTo>
                    <a:pt x="801" y="1040"/>
                    <a:pt x="968" y="706"/>
                    <a:pt x="1002" y="372"/>
                  </a:cubicBezTo>
                  <a:cubicBezTo>
                    <a:pt x="1002" y="136"/>
                    <a:pt x="885" y="0"/>
                    <a:pt x="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4810275" y="2884750"/>
              <a:ext cx="51725" cy="67250"/>
            </a:xfrm>
            <a:custGeom>
              <a:avLst/>
              <a:gdLst/>
              <a:ahLst/>
              <a:cxnLst/>
              <a:rect l="l" t="t" r="r" b="b"/>
              <a:pathLst>
                <a:path w="2069" h="2690" extrusionOk="0">
                  <a:moveTo>
                    <a:pt x="1496" y="1"/>
                  </a:moveTo>
                  <a:cubicBezTo>
                    <a:pt x="1357" y="1"/>
                    <a:pt x="1200" y="47"/>
                    <a:pt x="1034" y="144"/>
                  </a:cubicBezTo>
                  <a:cubicBezTo>
                    <a:pt x="434" y="545"/>
                    <a:pt x="34" y="1212"/>
                    <a:pt x="0" y="1946"/>
                  </a:cubicBezTo>
                  <a:cubicBezTo>
                    <a:pt x="0" y="2418"/>
                    <a:pt x="235" y="2690"/>
                    <a:pt x="572" y="2690"/>
                  </a:cubicBezTo>
                  <a:cubicBezTo>
                    <a:pt x="712" y="2690"/>
                    <a:pt x="869" y="2643"/>
                    <a:pt x="1034" y="2546"/>
                  </a:cubicBezTo>
                  <a:cubicBezTo>
                    <a:pt x="1668" y="2146"/>
                    <a:pt x="2035" y="1479"/>
                    <a:pt x="2069" y="745"/>
                  </a:cubicBezTo>
                  <a:cubicBezTo>
                    <a:pt x="2069" y="272"/>
                    <a:pt x="1834" y="1"/>
                    <a:pt x="1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5251425" y="1607650"/>
              <a:ext cx="54225" cy="70775"/>
            </a:xfrm>
            <a:custGeom>
              <a:avLst/>
              <a:gdLst/>
              <a:ahLst/>
              <a:cxnLst/>
              <a:rect l="l" t="t" r="r" b="b"/>
              <a:pathLst>
                <a:path w="2169" h="2831" extrusionOk="0">
                  <a:moveTo>
                    <a:pt x="1585" y="1"/>
                  </a:moveTo>
                  <a:cubicBezTo>
                    <a:pt x="1440" y="1"/>
                    <a:pt x="1276" y="51"/>
                    <a:pt x="1101" y="158"/>
                  </a:cubicBezTo>
                  <a:cubicBezTo>
                    <a:pt x="434" y="559"/>
                    <a:pt x="34" y="1259"/>
                    <a:pt x="0" y="2060"/>
                  </a:cubicBezTo>
                  <a:cubicBezTo>
                    <a:pt x="0" y="2540"/>
                    <a:pt x="243" y="2830"/>
                    <a:pt x="615" y="2830"/>
                  </a:cubicBezTo>
                  <a:cubicBezTo>
                    <a:pt x="760" y="2830"/>
                    <a:pt x="924" y="2787"/>
                    <a:pt x="1101" y="2693"/>
                  </a:cubicBezTo>
                  <a:cubicBezTo>
                    <a:pt x="1735" y="2260"/>
                    <a:pt x="2135" y="1559"/>
                    <a:pt x="2169" y="792"/>
                  </a:cubicBezTo>
                  <a:cubicBezTo>
                    <a:pt x="2169" y="296"/>
                    <a:pt x="1935" y="1"/>
                    <a:pt x="15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5087975" y="1661175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1"/>
                  </a:moveTo>
                  <a:cubicBezTo>
                    <a:pt x="840" y="1"/>
                    <a:pt x="740" y="28"/>
                    <a:pt x="634" y="85"/>
                  </a:cubicBezTo>
                  <a:cubicBezTo>
                    <a:pt x="267" y="352"/>
                    <a:pt x="0" y="753"/>
                    <a:pt x="0" y="1220"/>
                  </a:cubicBezTo>
                  <a:cubicBezTo>
                    <a:pt x="0" y="1503"/>
                    <a:pt x="151" y="1686"/>
                    <a:pt x="357" y="1686"/>
                  </a:cubicBezTo>
                  <a:cubicBezTo>
                    <a:pt x="442" y="1686"/>
                    <a:pt x="537" y="1655"/>
                    <a:pt x="634" y="1587"/>
                  </a:cubicBezTo>
                  <a:cubicBezTo>
                    <a:pt x="1034" y="1353"/>
                    <a:pt x="1268" y="919"/>
                    <a:pt x="1301" y="452"/>
                  </a:cubicBezTo>
                  <a:cubicBezTo>
                    <a:pt x="1301" y="167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4612625" y="1532650"/>
              <a:ext cx="68425" cy="107325"/>
            </a:xfrm>
            <a:custGeom>
              <a:avLst/>
              <a:gdLst/>
              <a:ahLst/>
              <a:cxnLst/>
              <a:rect l="l" t="t" r="r" b="b"/>
              <a:pathLst>
                <a:path w="2737" h="4293" extrusionOk="0">
                  <a:moveTo>
                    <a:pt x="2618" y="1"/>
                  </a:moveTo>
                  <a:cubicBezTo>
                    <a:pt x="2592" y="1"/>
                    <a:pt x="2569" y="17"/>
                    <a:pt x="2569" y="56"/>
                  </a:cubicBezTo>
                  <a:lnTo>
                    <a:pt x="34" y="4159"/>
                  </a:lnTo>
                  <a:cubicBezTo>
                    <a:pt x="1" y="4192"/>
                    <a:pt x="1" y="4259"/>
                    <a:pt x="34" y="4292"/>
                  </a:cubicBezTo>
                  <a:lnTo>
                    <a:pt x="101" y="4292"/>
                  </a:lnTo>
                  <a:cubicBezTo>
                    <a:pt x="134" y="4292"/>
                    <a:pt x="134" y="4259"/>
                    <a:pt x="168" y="4259"/>
                  </a:cubicBezTo>
                  <a:lnTo>
                    <a:pt x="2703" y="123"/>
                  </a:lnTo>
                  <a:cubicBezTo>
                    <a:pt x="2736" y="89"/>
                    <a:pt x="2703" y="56"/>
                    <a:pt x="2669" y="23"/>
                  </a:cubicBezTo>
                  <a:cubicBezTo>
                    <a:pt x="2656" y="9"/>
                    <a:pt x="2636" y="1"/>
                    <a:pt x="26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4676850" y="1548225"/>
              <a:ext cx="33375" cy="216000"/>
            </a:xfrm>
            <a:custGeom>
              <a:avLst/>
              <a:gdLst/>
              <a:ahLst/>
              <a:cxnLst/>
              <a:rect l="l" t="t" r="r" b="b"/>
              <a:pathLst>
                <a:path w="1335" h="8640" extrusionOk="0">
                  <a:moveTo>
                    <a:pt x="1268" y="0"/>
                  </a:moveTo>
                  <a:cubicBezTo>
                    <a:pt x="1234" y="0"/>
                    <a:pt x="1168" y="34"/>
                    <a:pt x="1168" y="100"/>
                  </a:cubicBezTo>
                  <a:lnTo>
                    <a:pt x="0" y="8540"/>
                  </a:lnTo>
                  <a:cubicBezTo>
                    <a:pt x="0" y="8606"/>
                    <a:pt x="0" y="8640"/>
                    <a:pt x="67" y="8640"/>
                  </a:cubicBezTo>
                  <a:cubicBezTo>
                    <a:pt x="100" y="8640"/>
                    <a:pt x="167" y="8640"/>
                    <a:pt x="167" y="8573"/>
                  </a:cubicBezTo>
                  <a:lnTo>
                    <a:pt x="1335" y="100"/>
                  </a:lnTo>
                  <a:cubicBezTo>
                    <a:pt x="1335" y="67"/>
                    <a:pt x="1335" y="0"/>
                    <a:pt x="12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4"/>
            <p:cNvSpPr/>
            <p:nvPr/>
          </p:nvSpPr>
          <p:spPr>
            <a:xfrm>
              <a:off x="4591775" y="1760525"/>
              <a:ext cx="88425" cy="176325"/>
            </a:xfrm>
            <a:custGeom>
              <a:avLst/>
              <a:gdLst/>
              <a:ahLst/>
              <a:cxnLst/>
              <a:rect l="l" t="t" r="r" b="b"/>
              <a:pathLst>
                <a:path w="3537" h="7053" extrusionOk="0">
                  <a:moveTo>
                    <a:pt x="3452" y="0"/>
                  </a:moveTo>
                  <a:cubicBezTo>
                    <a:pt x="3417" y="0"/>
                    <a:pt x="3393" y="24"/>
                    <a:pt x="3370" y="48"/>
                  </a:cubicBezTo>
                  <a:lnTo>
                    <a:pt x="34" y="6919"/>
                  </a:lnTo>
                  <a:cubicBezTo>
                    <a:pt x="1" y="6986"/>
                    <a:pt x="34" y="7019"/>
                    <a:pt x="68" y="7053"/>
                  </a:cubicBezTo>
                  <a:lnTo>
                    <a:pt x="101" y="7053"/>
                  </a:lnTo>
                  <a:cubicBezTo>
                    <a:pt x="134" y="7053"/>
                    <a:pt x="168" y="7019"/>
                    <a:pt x="201" y="7019"/>
                  </a:cubicBezTo>
                  <a:lnTo>
                    <a:pt x="3537" y="114"/>
                  </a:lnTo>
                  <a:cubicBezTo>
                    <a:pt x="3537" y="81"/>
                    <a:pt x="3537" y="14"/>
                    <a:pt x="3503" y="14"/>
                  </a:cubicBezTo>
                  <a:cubicBezTo>
                    <a:pt x="3484" y="5"/>
                    <a:pt x="3467" y="0"/>
                    <a:pt x="34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4"/>
            <p:cNvSpPr/>
            <p:nvPr/>
          </p:nvSpPr>
          <p:spPr>
            <a:xfrm>
              <a:off x="4499225" y="1760325"/>
              <a:ext cx="181825" cy="106475"/>
            </a:xfrm>
            <a:custGeom>
              <a:avLst/>
              <a:gdLst/>
              <a:ahLst/>
              <a:cxnLst/>
              <a:rect l="l" t="t" r="r" b="b"/>
              <a:pathLst>
                <a:path w="7273" h="4259" extrusionOk="0">
                  <a:moveTo>
                    <a:pt x="7193" y="0"/>
                  </a:moveTo>
                  <a:cubicBezTo>
                    <a:pt x="7172" y="0"/>
                    <a:pt x="7152" y="8"/>
                    <a:pt x="7139" y="22"/>
                  </a:cubicBezTo>
                  <a:lnTo>
                    <a:pt x="67" y="4092"/>
                  </a:lnTo>
                  <a:cubicBezTo>
                    <a:pt x="0" y="4125"/>
                    <a:pt x="0" y="4159"/>
                    <a:pt x="34" y="4225"/>
                  </a:cubicBezTo>
                  <a:cubicBezTo>
                    <a:pt x="34" y="4225"/>
                    <a:pt x="67" y="4259"/>
                    <a:pt x="100" y="4259"/>
                  </a:cubicBezTo>
                  <a:cubicBezTo>
                    <a:pt x="100" y="4259"/>
                    <a:pt x="134" y="4259"/>
                    <a:pt x="134" y="4225"/>
                  </a:cubicBezTo>
                  <a:lnTo>
                    <a:pt x="7239" y="156"/>
                  </a:lnTo>
                  <a:cubicBezTo>
                    <a:pt x="7272" y="122"/>
                    <a:pt x="7272" y="89"/>
                    <a:pt x="7272" y="56"/>
                  </a:cubicBezTo>
                  <a:cubicBezTo>
                    <a:pt x="7253" y="17"/>
                    <a:pt x="7222" y="0"/>
                    <a:pt x="719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4747725" y="890550"/>
              <a:ext cx="42550" cy="436700"/>
            </a:xfrm>
            <a:custGeom>
              <a:avLst/>
              <a:gdLst/>
              <a:ahLst/>
              <a:cxnLst/>
              <a:rect l="l" t="t" r="r" b="b"/>
              <a:pathLst>
                <a:path w="1702" h="17468" extrusionOk="0">
                  <a:moveTo>
                    <a:pt x="1505" y="1"/>
                  </a:moveTo>
                  <a:cubicBezTo>
                    <a:pt x="1412" y="1"/>
                    <a:pt x="1318" y="59"/>
                    <a:pt x="1302" y="188"/>
                  </a:cubicBezTo>
                  <a:lnTo>
                    <a:pt x="1" y="17234"/>
                  </a:lnTo>
                  <a:cubicBezTo>
                    <a:pt x="1" y="17367"/>
                    <a:pt x="67" y="17434"/>
                    <a:pt x="167" y="17468"/>
                  </a:cubicBezTo>
                  <a:cubicBezTo>
                    <a:pt x="267" y="17468"/>
                    <a:pt x="368" y="17367"/>
                    <a:pt x="368" y="17267"/>
                  </a:cubicBezTo>
                  <a:lnTo>
                    <a:pt x="1702" y="188"/>
                  </a:lnTo>
                  <a:cubicBezTo>
                    <a:pt x="1702" y="68"/>
                    <a:pt x="1604" y="1"/>
                    <a:pt x="150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4808600" y="663475"/>
              <a:ext cx="323850" cy="648775"/>
            </a:xfrm>
            <a:custGeom>
              <a:avLst/>
              <a:gdLst/>
              <a:ahLst/>
              <a:cxnLst/>
              <a:rect l="l" t="t" r="r" b="b"/>
              <a:pathLst>
                <a:path w="12954" h="25951" extrusionOk="0">
                  <a:moveTo>
                    <a:pt x="12716" y="1"/>
                  </a:moveTo>
                  <a:cubicBezTo>
                    <a:pt x="12653" y="1"/>
                    <a:pt x="12588" y="30"/>
                    <a:pt x="12543" y="98"/>
                  </a:cubicBezTo>
                  <a:lnTo>
                    <a:pt x="34" y="25683"/>
                  </a:lnTo>
                  <a:cubicBezTo>
                    <a:pt x="1" y="25783"/>
                    <a:pt x="34" y="25883"/>
                    <a:pt x="134" y="25950"/>
                  </a:cubicBezTo>
                  <a:lnTo>
                    <a:pt x="201" y="25950"/>
                  </a:lnTo>
                  <a:cubicBezTo>
                    <a:pt x="268" y="25950"/>
                    <a:pt x="334" y="25917"/>
                    <a:pt x="401" y="25850"/>
                  </a:cubicBezTo>
                  <a:lnTo>
                    <a:pt x="12910" y="265"/>
                  </a:lnTo>
                  <a:cubicBezTo>
                    <a:pt x="12954" y="111"/>
                    <a:pt x="12838" y="1"/>
                    <a:pt x="127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4538950" y="1331975"/>
              <a:ext cx="147925" cy="81175"/>
            </a:xfrm>
            <a:custGeom>
              <a:avLst/>
              <a:gdLst/>
              <a:ahLst/>
              <a:cxnLst/>
              <a:rect l="l" t="t" r="r" b="b"/>
              <a:pathLst>
                <a:path w="5917" h="3247" extrusionOk="0">
                  <a:moveTo>
                    <a:pt x="283" y="0"/>
                  </a:moveTo>
                  <a:cubicBezTo>
                    <a:pt x="114" y="0"/>
                    <a:pt x="1" y="225"/>
                    <a:pt x="179" y="344"/>
                  </a:cubicBezTo>
                  <a:lnTo>
                    <a:pt x="5616" y="3213"/>
                  </a:lnTo>
                  <a:cubicBezTo>
                    <a:pt x="5616" y="3213"/>
                    <a:pt x="5650" y="3213"/>
                    <a:pt x="5683" y="3246"/>
                  </a:cubicBezTo>
                  <a:cubicBezTo>
                    <a:pt x="5750" y="3246"/>
                    <a:pt x="5816" y="3180"/>
                    <a:pt x="5850" y="3113"/>
                  </a:cubicBezTo>
                  <a:cubicBezTo>
                    <a:pt x="5917" y="3046"/>
                    <a:pt x="5883" y="2913"/>
                    <a:pt x="5783" y="2879"/>
                  </a:cubicBezTo>
                  <a:lnTo>
                    <a:pt x="346" y="11"/>
                  </a:lnTo>
                  <a:cubicBezTo>
                    <a:pt x="324" y="3"/>
                    <a:pt x="303" y="0"/>
                    <a:pt x="2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3657775" y="990325"/>
              <a:ext cx="582950" cy="123450"/>
            </a:xfrm>
            <a:custGeom>
              <a:avLst/>
              <a:gdLst/>
              <a:ahLst/>
              <a:cxnLst/>
              <a:rect l="l" t="t" r="r" b="b"/>
              <a:pathLst>
                <a:path w="23318" h="4938" extrusionOk="0">
                  <a:moveTo>
                    <a:pt x="23084" y="0"/>
                  </a:moveTo>
                  <a:lnTo>
                    <a:pt x="168" y="4570"/>
                  </a:lnTo>
                  <a:cubicBezTo>
                    <a:pt x="68" y="4570"/>
                    <a:pt x="1" y="4670"/>
                    <a:pt x="34" y="4804"/>
                  </a:cubicBezTo>
                  <a:cubicBezTo>
                    <a:pt x="34" y="4870"/>
                    <a:pt x="101" y="4937"/>
                    <a:pt x="201" y="4937"/>
                  </a:cubicBezTo>
                  <a:lnTo>
                    <a:pt x="234" y="4937"/>
                  </a:lnTo>
                  <a:lnTo>
                    <a:pt x="23151" y="400"/>
                  </a:lnTo>
                  <a:cubicBezTo>
                    <a:pt x="23251" y="367"/>
                    <a:pt x="23317" y="267"/>
                    <a:pt x="23284" y="167"/>
                  </a:cubicBezTo>
                  <a:cubicBezTo>
                    <a:pt x="23284" y="67"/>
                    <a:pt x="23184" y="0"/>
                    <a:pt x="230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4287400" y="1332950"/>
              <a:ext cx="165750" cy="63525"/>
            </a:xfrm>
            <a:custGeom>
              <a:avLst/>
              <a:gdLst/>
              <a:ahLst/>
              <a:cxnLst/>
              <a:rect l="l" t="t" r="r" b="b"/>
              <a:pathLst>
                <a:path w="6630" h="2541" extrusionOk="0">
                  <a:moveTo>
                    <a:pt x="6498" y="1"/>
                  </a:moveTo>
                  <a:cubicBezTo>
                    <a:pt x="6490" y="1"/>
                    <a:pt x="6481" y="2"/>
                    <a:pt x="6472" y="5"/>
                  </a:cubicBezTo>
                  <a:lnTo>
                    <a:pt x="67" y="2373"/>
                  </a:lnTo>
                  <a:cubicBezTo>
                    <a:pt x="0" y="2407"/>
                    <a:pt x="0" y="2440"/>
                    <a:pt x="0" y="2507"/>
                  </a:cubicBezTo>
                  <a:cubicBezTo>
                    <a:pt x="34" y="2507"/>
                    <a:pt x="67" y="2540"/>
                    <a:pt x="101" y="2540"/>
                  </a:cubicBezTo>
                  <a:lnTo>
                    <a:pt x="6538" y="172"/>
                  </a:lnTo>
                  <a:cubicBezTo>
                    <a:pt x="6630" y="141"/>
                    <a:pt x="6583" y="1"/>
                    <a:pt x="649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4399975" y="1145725"/>
              <a:ext cx="89250" cy="129825"/>
            </a:xfrm>
            <a:custGeom>
              <a:avLst/>
              <a:gdLst/>
              <a:ahLst/>
              <a:cxnLst/>
              <a:rect l="l" t="t" r="r" b="b"/>
              <a:pathLst>
                <a:path w="3570" h="5193" extrusionOk="0">
                  <a:moveTo>
                    <a:pt x="119" y="0"/>
                  </a:moveTo>
                  <a:cubicBezTo>
                    <a:pt x="101" y="0"/>
                    <a:pt x="81" y="8"/>
                    <a:pt x="67" y="22"/>
                  </a:cubicBezTo>
                  <a:cubicBezTo>
                    <a:pt x="34" y="55"/>
                    <a:pt x="1" y="89"/>
                    <a:pt x="34" y="122"/>
                  </a:cubicBezTo>
                  <a:lnTo>
                    <a:pt x="3403" y="5126"/>
                  </a:lnTo>
                  <a:cubicBezTo>
                    <a:pt x="3436" y="5159"/>
                    <a:pt x="3470" y="5159"/>
                    <a:pt x="3470" y="5192"/>
                  </a:cubicBezTo>
                  <a:cubicBezTo>
                    <a:pt x="3503" y="5159"/>
                    <a:pt x="3537" y="5159"/>
                    <a:pt x="3537" y="5159"/>
                  </a:cubicBezTo>
                  <a:cubicBezTo>
                    <a:pt x="3570" y="5126"/>
                    <a:pt x="3570" y="5092"/>
                    <a:pt x="3570" y="5059"/>
                  </a:cubicBezTo>
                  <a:lnTo>
                    <a:pt x="167" y="55"/>
                  </a:lnTo>
                  <a:cubicBezTo>
                    <a:pt x="167" y="16"/>
                    <a:pt x="145" y="0"/>
                    <a:pt x="11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4415000" y="1392275"/>
              <a:ext cx="63400" cy="162975"/>
            </a:xfrm>
            <a:custGeom>
              <a:avLst/>
              <a:gdLst/>
              <a:ahLst/>
              <a:cxnLst/>
              <a:rect l="l" t="t" r="r" b="b"/>
              <a:pathLst>
                <a:path w="2536" h="6519" extrusionOk="0">
                  <a:moveTo>
                    <a:pt x="2469" y="0"/>
                  </a:moveTo>
                  <a:cubicBezTo>
                    <a:pt x="2402" y="0"/>
                    <a:pt x="2368" y="34"/>
                    <a:pt x="2368" y="67"/>
                  </a:cubicBezTo>
                  <a:lnTo>
                    <a:pt x="0" y="6405"/>
                  </a:lnTo>
                  <a:cubicBezTo>
                    <a:pt x="0" y="6438"/>
                    <a:pt x="33" y="6505"/>
                    <a:pt x="67" y="6505"/>
                  </a:cubicBezTo>
                  <a:lnTo>
                    <a:pt x="100" y="6505"/>
                  </a:lnTo>
                  <a:cubicBezTo>
                    <a:pt x="110" y="6515"/>
                    <a:pt x="120" y="6519"/>
                    <a:pt x="130" y="6519"/>
                  </a:cubicBezTo>
                  <a:cubicBezTo>
                    <a:pt x="153" y="6519"/>
                    <a:pt x="177" y="6495"/>
                    <a:pt x="200" y="6472"/>
                  </a:cubicBezTo>
                  <a:lnTo>
                    <a:pt x="2502" y="134"/>
                  </a:lnTo>
                  <a:cubicBezTo>
                    <a:pt x="2535" y="67"/>
                    <a:pt x="2502" y="34"/>
                    <a:pt x="24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4"/>
            <p:cNvSpPr/>
            <p:nvPr/>
          </p:nvSpPr>
          <p:spPr>
            <a:xfrm>
              <a:off x="4233200" y="992825"/>
              <a:ext cx="21700" cy="371950"/>
            </a:xfrm>
            <a:custGeom>
              <a:avLst/>
              <a:gdLst/>
              <a:ahLst/>
              <a:cxnLst/>
              <a:rect l="l" t="t" r="r" b="b"/>
              <a:pathLst>
                <a:path w="868" h="14878" extrusionOk="0">
                  <a:moveTo>
                    <a:pt x="100" y="0"/>
                  </a:moveTo>
                  <a:cubicBezTo>
                    <a:pt x="34" y="0"/>
                    <a:pt x="0" y="34"/>
                    <a:pt x="0" y="67"/>
                  </a:cubicBezTo>
                  <a:lnTo>
                    <a:pt x="701" y="14811"/>
                  </a:lnTo>
                  <a:cubicBezTo>
                    <a:pt x="701" y="14844"/>
                    <a:pt x="767" y="14878"/>
                    <a:pt x="801" y="14878"/>
                  </a:cubicBezTo>
                  <a:cubicBezTo>
                    <a:pt x="834" y="14878"/>
                    <a:pt x="868" y="14844"/>
                    <a:pt x="868" y="14778"/>
                  </a:cubicBezTo>
                  <a:lnTo>
                    <a:pt x="167" y="67"/>
                  </a:lnTo>
                  <a:cubicBezTo>
                    <a:pt x="167" y="34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4"/>
            <p:cNvSpPr/>
            <p:nvPr/>
          </p:nvSpPr>
          <p:spPr>
            <a:xfrm>
              <a:off x="4130175" y="1286650"/>
              <a:ext cx="98875" cy="105650"/>
            </a:xfrm>
            <a:custGeom>
              <a:avLst/>
              <a:gdLst/>
              <a:ahLst/>
              <a:cxnLst/>
              <a:rect l="l" t="t" r="r" b="b"/>
              <a:pathLst>
                <a:path w="3955" h="4226" extrusionOk="0">
                  <a:moveTo>
                    <a:pt x="117" y="0"/>
                  </a:moveTo>
                  <a:cubicBezTo>
                    <a:pt x="48" y="0"/>
                    <a:pt x="0" y="71"/>
                    <a:pt x="52" y="122"/>
                  </a:cubicBezTo>
                  <a:lnTo>
                    <a:pt x="3788" y="4192"/>
                  </a:lnTo>
                  <a:cubicBezTo>
                    <a:pt x="3821" y="4225"/>
                    <a:pt x="3854" y="4225"/>
                    <a:pt x="3854" y="4225"/>
                  </a:cubicBezTo>
                  <a:lnTo>
                    <a:pt x="3921" y="4225"/>
                  </a:lnTo>
                  <a:cubicBezTo>
                    <a:pt x="3954" y="4192"/>
                    <a:pt x="3954" y="4125"/>
                    <a:pt x="3921" y="4092"/>
                  </a:cubicBezTo>
                  <a:lnTo>
                    <a:pt x="185" y="22"/>
                  </a:lnTo>
                  <a:cubicBezTo>
                    <a:pt x="162" y="7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4"/>
            <p:cNvSpPr/>
            <p:nvPr/>
          </p:nvSpPr>
          <p:spPr>
            <a:xfrm>
              <a:off x="4846975" y="1351400"/>
              <a:ext cx="259375" cy="38400"/>
            </a:xfrm>
            <a:custGeom>
              <a:avLst/>
              <a:gdLst/>
              <a:ahLst/>
              <a:cxnLst/>
              <a:rect l="l" t="t" r="r" b="b"/>
              <a:pathLst>
                <a:path w="10375" h="1536" extrusionOk="0">
                  <a:moveTo>
                    <a:pt x="10174" y="1"/>
                  </a:moveTo>
                  <a:lnTo>
                    <a:pt x="200" y="1135"/>
                  </a:lnTo>
                  <a:cubicBezTo>
                    <a:pt x="100" y="1168"/>
                    <a:pt x="0" y="1268"/>
                    <a:pt x="33" y="1369"/>
                  </a:cubicBezTo>
                  <a:cubicBezTo>
                    <a:pt x="33" y="1469"/>
                    <a:pt x="100" y="1535"/>
                    <a:pt x="200" y="1535"/>
                  </a:cubicBezTo>
                  <a:lnTo>
                    <a:pt x="234" y="1535"/>
                  </a:lnTo>
                  <a:lnTo>
                    <a:pt x="10207" y="401"/>
                  </a:lnTo>
                  <a:cubicBezTo>
                    <a:pt x="10307" y="368"/>
                    <a:pt x="10374" y="301"/>
                    <a:pt x="10374" y="168"/>
                  </a:cubicBezTo>
                  <a:cubicBezTo>
                    <a:pt x="10374" y="68"/>
                    <a:pt x="10274" y="1"/>
                    <a:pt x="101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5168850" y="946025"/>
              <a:ext cx="137550" cy="332025"/>
            </a:xfrm>
            <a:custGeom>
              <a:avLst/>
              <a:gdLst/>
              <a:ahLst/>
              <a:cxnLst/>
              <a:rect l="l" t="t" r="r" b="b"/>
              <a:pathLst>
                <a:path w="5502" h="13281" extrusionOk="0">
                  <a:moveTo>
                    <a:pt x="5260" y="1"/>
                  </a:moveTo>
                  <a:cubicBezTo>
                    <a:pt x="5193" y="1"/>
                    <a:pt x="5129" y="41"/>
                    <a:pt x="5105" y="138"/>
                  </a:cubicBezTo>
                  <a:lnTo>
                    <a:pt x="68" y="13014"/>
                  </a:lnTo>
                  <a:cubicBezTo>
                    <a:pt x="1" y="13147"/>
                    <a:pt x="101" y="13280"/>
                    <a:pt x="234" y="13280"/>
                  </a:cubicBezTo>
                  <a:cubicBezTo>
                    <a:pt x="301" y="13280"/>
                    <a:pt x="401" y="13214"/>
                    <a:pt x="401" y="13147"/>
                  </a:cubicBezTo>
                  <a:lnTo>
                    <a:pt x="5438" y="271"/>
                  </a:lnTo>
                  <a:cubicBezTo>
                    <a:pt x="5502" y="123"/>
                    <a:pt x="5376" y="1"/>
                    <a:pt x="526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5379850" y="876900"/>
              <a:ext cx="201000" cy="55075"/>
            </a:xfrm>
            <a:custGeom>
              <a:avLst/>
              <a:gdLst/>
              <a:ahLst/>
              <a:cxnLst/>
              <a:rect l="l" t="t" r="r" b="b"/>
              <a:pathLst>
                <a:path w="8040" h="2203" extrusionOk="0">
                  <a:moveTo>
                    <a:pt x="100" y="1"/>
                  </a:moveTo>
                  <a:cubicBezTo>
                    <a:pt x="67" y="1"/>
                    <a:pt x="0" y="34"/>
                    <a:pt x="0" y="67"/>
                  </a:cubicBezTo>
                  <a:cubicBezTo>
                    <a:pt x="0" y="134"/>
                    <a:pt x="0" y="167"/>
                    <a:pt x="67" y="167"/>
                  </a:cubicBezTo>
                  <a:lnTo>
                    <a:pt x="7906" y="2202"/>
                  </a:lnTo>
                  <a:lnTo>
                    <a:pt x="7939" y="2202"/>
                  </a:lnTo>
                  <a:cubicBezTo>
                    <a:pt x="7973" y="2202"/>
                    <a:pt x="8006" y="2169"/>
                    <a:pt x="8006" y="2135"/>
                  </a:cubicBezTo>
                  <a:cubicBezTo>
                    <a:pt x="8039" y="2069"/>
                    <a:pt x="8006" y="2035"/>
                    <a:pt x="7973" y="2035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5381525" y="694575"/>
              <a:ext cx="146400" cy="139825"/>
            </a:xfrm>
            <a:custGeom>
              <a:avLst/>
              <a:gdLst/>
              <a:ahLst/>
              <a:cxnLst/>
              <a:rect l="l" t="t" r="r" b="b"/>
              <a:pathLst>
                <a:path w="5856" h="5593" extrusionOk="0">
                  <a:moveTo>
                    <a:pt x="5737" y="0"/>
                  </a:moveTo>
                  <a:cubicBezTo>
                    <a:pt x="5716" y="0"/>
                    <a:pt x="5693" y="7"/>
                    <a:pt x="5671" y="22"/>
                  </a:cubicBezTo>
                  <a:lnTo>
                    <a:pt x="33" y="5426"/>
                  </a:lnTo>
                  <a:cubicBezTo>
                    <a:pt x="0" y="5459"/>
                    <a:pt x="0" y="5526"/>
                    <a:pt x="33" y="5559"/>
                  </a:cubicBezTo>
                  <a:cubicBezTo>
                    <a:pt x="33" y="5592"/>
                    <a:pt x="67" y="5592"/>
                    <a:pt x="100" y="5592"/>
                  </a:cubicBezTo>
                  <a:cubicBezTo>
                    <a:pt x="100" y="5592"/>
                    <a:pt x="133" y="5559"/>
                    <a:pt x="133" y="5559"/>
                  </a:cubicBezTo>
                  <a:lnTo>
                    <a:pt x="5804" y="155"/>
                  </a:lnTo>
                  <a:cubicBezTo>
                    <a:pt x="5856" y="78"/>
                    <a:pt x="5807" y="0"/>
                    <a:pt x="57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4209000" y="960050"/>
              <a:ext cx="53400" cy="68900"/>
            </a:xfrm>
            <a:custGeom>
              <a:avLst/>
              <a:gdLst/>
              <a:ahLst/>
              <a:cxnLst/>
              <a:rect l="l" t="t" r="r" b="b"/>
              <a:pathLst>
                <a:path w="2136" h="2756" extrusionOk="0">
                  <a:moveTo>
                    <a:pt x="1548" y="1"/>
                  </a:moveTo>
                  <a:cubicBezTo>
                    <a:pt x="1405" y="1"/>
                    <a:pt x="1242" y="47"/>
                    <a:pt x="1068" y="144"/>
                  </a:cubicBezTo>
                  <a:cubicBezTo>
                    <a:pt x="435" y="544"/>
                    <a:pt x="34" y="1245"/>
                    <a:pt x="1" y="2012"/>
                  </a:cubicBezTo>
                  <a:cubicBezTo>
                    <a:pt x="1" y="2484"/>
                    <a:pt x="252" y="2756"/>
                    <a:pt x="599" y="2756"/>
                  </a:cubicBezTo>
                  <a:cubicBezTo>
                    <a:pt x="743" y="2756"/>
                    <a:pt x="903" y="2710"/>
                    <a:pt x="1068" y="2612"/>
                  </a:cubicBezTo>
                  <a:cubicBezTo>
                    <a:pt x="1702" y="2212"/>
                    <a:pt x="2102" y="1511"/>
                    <a:pt x="2136" y="778"/>
                  </a:cubicBezTo>
                  <a:cubicBezTo>
                    <a:pt x="2136" y="280"/>
                    <a:pt x="1900" y="1"/>
                    <a:pt x="154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4"/>
            <p:cNvSpPr/>
            <p:nvPr/>
          </p:nvSpPr>
          <p:spPr>
            <a:xfrm>
              <a:off x="4388300" y="1128950"/>
              <a:ext cx="29225" cy="37825"/>
            </a:xfrm>
            <a:custGeom>
              <a:avLst/>
              <a:gdLst/>
              <a:ahLst/>
              <a:cxnLst/>
              <a:rect l="l" t="t" r="r" b="b"/>
              <a:pathLst>
                <a:path w="1169" h="1513" extrusionOk="0">
                  <a:moveTo>
                    <a:pt x="852" y="1"/>
                  </a:moveTo>
                  <a:cubicBezTo>
                    <a:pt x="768" y="1"/>
                    <a:pt x="671" y="31"/>
                    <a:pt x="568" y="93"/>
                  </a:cubicBezTo>
                  <a:cubicBezTo>
                    <a:pt x="234" y="293"/>
                    <a:pt x="1" y="660"/>
                    <a:pt x="1" y="1093"/>
                  </a:cubicBezTo>
                  <a:cubicBezTo>
                    <a:pt x="1" y="1353"/>
                    <a:pt x="134" y="1512"/>
                    <a:pt x="319" y="1512"/>
                  </a:cubicBezTo>
                  <a:cubicBezTo>
                    <a:pt x="395" y="1512"/>
                    <a:pt x="480" y="1485"/>
                    <a:pt x="568" y="1427"/>
                  </a:cubicBezTo>
                  <a:cubicBezTo>
                    <a:pt x="935" y="1193"/>
                    <a:pt x="1135" y="826"/>
                    <a:pt x="1168" y="426"/>
                  </a:cubicBezTo>
                  <a:cubicBezTo>
                    <a:pt x="1168" y="150"/>
                    <a:pt x="1041" y="1"/>
                    <a:pt x="85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4"/>
            <p:cNvSpPr/>
            <p:nvPr/>
          </p:nvSpPr>
          <p:spPr>
            <a:xfrm>
              <a:off x="4116450" y="1268775"/>
              <a:ext cx="29200" cy="37725"/>
            </a:xfrm>
            <a:custGeom>
              <a:avLst/>
              <a:gdLst/>
              <a:ahLst/>
              <a:cxnLst/>
              <a:rect l="l" t="t" r="r" b="b"/>
              <a:pathLst>
                <a:path w="1168" h="1509" extrusionOk="0">
                  <a:moveTo>
                    <a:pt x="829" y="0"/>
                  </a:moveTo>
                  <a:cubicBezTo>
                    <a:pt x="750" y="0"/>
                    <a:pt x="661" y="23"/>
                    <a:pt x="567" y="70"/>
                  </a:cubicBezTo>
                  <a:cubicBezTo>
                    <a:pt x="234" y="304"/>
                    <a:pt x="34" y="671"/>
                    <a:pt x="0" y="1104"/>
                  </a:cubicBezTo>
                  <a:cubicBezTo>
                    <a:pt x="0" y="1366"/>
                    <a:pt x="136" y="1509"/>
                    <a:pt x="323" y="1509"/>
                  </a:cubicBezTo>
                  <a:cubicBezTo>
                    <a:pt x="398" y="1509"/>
                    <a:pt x="481" y="1486"/>
                    <a:pt x="567" y="1438"/>
                  </a:cubicBezTo>
                  <a:cubicBezTo>
                    <a:pt x="934" y="1204"/>
                    <a:pt x="1134" y="837"/>
                    <a:pt x="1168" y="437"/>
                  </a:cubicBezTo>
                  <a:cubicBezTo>
                    <a:pt x="1168" y="150"/>
                    <a:pt x="1030" y="0"/>
                    <a:pt x="82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4"/>
            <p:cNvSpPr/>
            <p:nvPr/>
          </p:nvSpPr>
          <p:spPr>
            <a:xfrm>
              <a:off x="4402475" y="1534400"/>
              <a:ext cx="29225" cy="37675"/>
            </a:xfrm>
            <a:custGeom>
              <a:avLst/>
              <a:gdLst/>
              <a:ahLst/>
              <a:cxnLst/>
              <a:rect l="l" t="t" r="r" b="b"/>
              <a:pathLst>
                <a:path w="1169" h="1507" extrusionOk="0">
                  <a:moveTo>
                    <a:pt x="850" y="1"/>
                  </a:moveTo>
                  <a:cubicBezTo>
                    <a:pt x="774" y="1"/>
                    <a:pt x="689" y="28"/>
                    <a:pt x="601" y="86"/>
                  </a:cubicBezTo>
                  <a:cubicBezTo>
                    <a:pt x="234" y="286"/>
                    <a:pt x="34" y="687"/>
                    <a:pt x="1" y="1087"/>
                  </a:cubicBezTo>
                  <a:cubicBezTo>
                    <a:pt x="1" y="1347"/>
                    <a:pt x="134" y="1506"/>
                    <a:pt x="331" y="1506"/>
                  </a:cubicBezTo>
                  <a:cubicBezTo>
                    <a:pt x="412" y="1506"/>
                    <a:pt x="504" y="1479"/>
                    <a:pt x="601" y="1420"/>
                  </a:cubicBezTo>
                  <a:cubicBezTo>
                    <a:pt x="935" y="1187"/>
                    <a:pt x="1168" y="820"/>
                    <a:pt x="1168" y="420"/>
                  </a:cubicBezTo>
                  <a:cubicBezTo>
                    <a:pt x="1168" y="160"/>
                    <a:pt x="1035" y="1"/>
                    <a:pt x="85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4"/>
            <p:cNvSpPr/>
            <p:nvPr/>
          </p:nvSpPr>
          <p:spPr>
            <a:xfrm>
              <a:off x="4600125" y="1618625"/>
              <a:ext cx="29200" cy="37675"/>
            </a:xfrm>
            <a:custGeom>
              <a:avLst/>
              <a:gdLst/>
              <a:ahLst/>
              <a:cxnLst/>
              <a:rect l="l" t="t" r="r" b="b"/>
              <a:pathLst>
                <a:path w="1168" h="1507" extrusionOk="0">
                  <a:moveTo>
                    <a:pt x="850" y="1"/>
                  </a:moveTo>
                  <a:cubicBezTo>
                    <a:pt x="773" y="1"/>
                    <a:pt x="689" y="28"/>
                    <a:pt x="601" y="86"/>
                  </a:cubicBezTo>
                  <a:cubicBezTo>
                    <a:pt x="234" y="320"/>
                    <a:pt x="34" y="687"/>
                    <a:pt x="0" y="1087"/>
                  </a:cubicBezTo>
                  <a:cubicBezTo>
                    <a:pt x="0" y="1347"/>
                    <a:pt x="134" y="1506"/>
                    <a:pt x="331" y="1506"/>
                  </a:cubicBezTo>
                  <a:cubicBezTo>
                    <a:pt x="412" y="1506"/>
                    <a:pt x="503" y="1479"/>
                    <a:pt x="601" y="1421"/>
                  </a:cubicBezTo>
                  <a:cubicBezTo>
                    <a:pt x="934" y="1187"/>
                    <a:pt x="1168" y="820"/>
                    <a:pt x="1168" y="420"/>
                  </a:cubicBezTo>
                  <a:cubicBezTo>
                    <a:pt x="1168" y="160"/>
                    <a:pt x="1034" y="1"/>
                    <a:pt x="85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4"/>
            <p:cNvSpPr/>
            <p:nvPr/>
          </p:nvSpPr>
          <p:spPr>
            <a:xfrm>
              <a:off x="4580100" y="1915500"/>
              <a:ext cx="29225" cy="37675"/>
            </a:xfrm>
            <a:custGeom>
              <a:avLst/>
              <a:gdLst/>
              <a:ahLst/>
              <a:cxnLst/>
              <a:rect l="l" t="t" r="r" b="b"/>
              <a:pathLst>
                <a:path w="1169" h="1507" extrusionOk="0">
                  <a:moveTo>
                    <a:pt x="838" y="1"/>
                  </a:moveTo>
                  <a:cubicBezTo>
                    <a:pt x="757" y="1"/>
                    <a:pt x="665" y="28"/>
                    <a:pt x="568" y="86"/>
                  </a:cubicBezTo>
                  <a:cubicBezTo>
                    <a:pt x="234" y="320"/>
                    <a:pt x="34" y="687"/>
                    <a:pt x="1" y="1087"/>
                  </a:cubicBezTo>
                  <a:cubicBezTo>
                    <a:pt x="1" y="1347"/>
                    <a:pt x="135" y="1506"/>
                    <a:pt x="319" y="1506"/>
                  </a:cubicBezTo>
                  <a:cubicBezTo>
                    <a:pt x="395" y="1506"/>
                    <a:pt x="480" y="1479"/>
                    <a:pt x="568" y="1421"/>
                  </a:cubicBezTo>
                  <a:cubicBezTo>
                    <a:pt x="935" y="1221"/>
                    <a:pt x="1135" y="820"/>
                    <a:pt x="1168" y="420"/>
                  </a:cubicBezTo>
                  <a:cubicBezTo>
                    <a:pt x="1168" y="160"/>
                    <a:pt x="1035" y="1"/>
                    <a:pt x="83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4"/>
            <p:cNvSpPr/>
            <p:nvPr/>
          </p:nvSpPr>
          <p:spPr>
            <a:xfrm>
              <a:off x="4656000" y="1733925"/>
              <a:ext cx="44225" cy="56950"/>
            </a:xfrm>
            <a:custGeom>
              <a:avLst/>
              <a:gdLst/>
              <a:ahLst/>
              <a:cxnLst/>
              <a:rect l="l" t="t" r="r" b="b"/>
              <a:pathLst>
                <a:path w="1769" h="2278" extrusionOk="0">
                  <a:moveTo>
                    <a:pt x="1288" y="0"/>
                  </a:moveTo>
                  <a:cubicBezTo>
                    <a:pt x="1173" y="0"/>
                    <a:pt x="1042" y="35"/>
                    <a:pt x="901" y="111"/>
                  </a:cubicBezTo>
                  <a:cubicBezTo>
                    <a:pt x="367" y="444"/>
                    <a:pt x="34" y="1012"/>
                    <a:pt x="0" y="1645"/>
                  </a:cubicBezTo>
                  <a:cubicBezTo>
                    <a:pt x="0" y="2043"/>
                    <a:pt x="198" y="2277"/>
                    <a:pt x="488" y="2277"/>
                  </a:cubicBezTo>
                  <a:cubicBezTo>
                    <a:pt x="612" y="2277"/>
                    <a:pt x="752" y="2235"/>
                    <a:pt x="901" y="2146"/>
                  </a:cubicBezTo>
                  <a:cubicBezTo>
                    <a:pt x="1435" y="1812"/>
                    <a:pt x="1735" y="1245"/>
                    <a:pt x="1768" y="611"/>
                  </a:cubicBezTo>
                  <a:cubicBezTo>
                    <a:pt x="1768" y="228"/>
                    <a:pt x="1579" y="0"/>
                    <a:pt x="128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4"/>
            <p:cNvSpPr/>
            <p:nvPr/>
          </p:nvSpPr>
          <p:spPr>
            <a:xfrm>
              <a:off x="4479200" y="1835975"/>
              <a:ext cx="44225" cy="56925"/>
            </a:xfrm>
            <a:custGeom>
              <a:avLst/>
              <a:gdLst/>
              <a:ahLst/>
              <a:cxnLst/>
              <a:rect l="l" t="t" r="r" b="b"/>
              <a:pathLst>
                <a:path w="1769" h="2277" extrusionOk="0">
                  <a:moveTo>
                    <a:pt x="1307" y="0"/>
                  </a:moveTo>
                  <a:cubicBezTo>
                    <a:pt x="1188" y="0"/>
                    <a:pt x="1050" y="42"/>
                    <a:pt x="901" y="132"/>
                  </a:cubicBezTo>
                  <a:cubicBezTo>
                    <a:pt x="368" y="465"/>
                    <a:pt x="34" y="1032"/>
                    <a:pt x="1" y="1633"/>
                  </a:cubicBezTo>
                  <a:cubicBezTo>
                    <a:pt x="1" y="2041"/>
                    <a:pt x="208" y="2277"/>
                    <a:pt x="511" y="2277"/>
                  </a:cubicBezTo>
                  <a:cubicBezTo>
                    <a:pt x="629" y="2277"/>
                    <a:pt x="761" y="2241"/>
                    <a:pt x="901" y="2167"/>
                  </a:cubicBezTo>
                  <a:cubicBezTo>
                    <a:pt x="1435" y="1833"/>
                    <a:pt x="1735" y="1266"/>
                    <a:pt x="1769" y="632"/>
                  </a:cubicBezTo>
                  <a:cubicBezTo>
                    <a:pt x="1769" y="234"/>
                    <a:pt x="1588" y="0"/>
                    <a:pt x="13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5503275" y="668475"/>
              <a:ext cx="44225" cy="56950"/>
            </a:xfrm>
            <a:custGeom>
              <a:avLst/>
              <a:gdLst/>
              <a:ahLst/>
              <a:cxnLst/>
              <a:rect l="l" t="t" r="r" b="b"/>
              <a:pathLst>
                <a:path w="1769" h="2278" extrusionOk="0">
                  <a:moveTo>
                    <a:pt x="1280" y="0"/>
                  </a:moveTo>
                  <a:cubicBezTo>
                    <a:pt x="1157" y="0"/>
                    <a:pt x="1017" y="42"/>
                    <a:pt x="867" y="132"/>
                  </a:cubicBezTo>
                  <a:cubicBezTo>
                    <a:pt x="334" y="465"/>
                    <a:pt x="34" y="1032"/>
                    <a:pt x="0" y="1666"/>
                  </a:cubicBezTo>
                  <a:cubicBezTo>
                    <a:pt x="0" y="2049"/>
                    <a:pt x="206" y="2277"/>
                    <a:pt x="495" y="2277"/>
                  </a:cubicBezTo>
                  <a:cubicBezTo>
                    <a:pt x="609" y="2277"/>
                    <a:pt x="736" y="2242"/>
                    <a:pt x="867" y="2167"/>
                  </a:cubicBezTo>
                  <a:cubicBezTo>
                    <a:pt x="1401" y="1833"/>
                    <a:pt x="1735" y="1266"/>
                    <a:pt x="1768" y="632"/>
                  </a:cubicBezTo>
                  <a:cubicBezTo>
                    <a:pt x="1768" y="234"/>
                    <a:pt x="1571" y="0"/>
                    <a:pt x="12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4"/>
            <p:cNvSpPr/>
            <p:nvPr/>
          </p:nvSpPr>
          <p:spPr>
            <a:xfrm>
              <a:off x="4654325" y="1297450"/>
              <a:ext cx="206850" cy="262475"/>
            </a:xfrm>
            <a:custGeom>
              <a:avLst/>
              <a:gdLst/>
              <a:ahLst/>
              <a:cxnLst/>
              <a:rect l="l" t="t" r="r" b="b"/>
              <a:pathLst>
                <a:path w="8274" h="10499" extrusionOk="0">
                  <a:moveTo>
                    <a:pt x="5827" y="673"/>
                  </a:moveTo>
                  <a:cubicBezTo>
                    <a:pt x="6135" y="673"/>
                    <a:pt x="6419" y="745"/>
                    <a:pt x="6672" y="891"/>
                  </a:cubicBezTo>
                  <a:cubicBezTo>
                    <a:pt x="7272" y="1225"/>
                    <a:pt x="7606" y="1992"/>
                    <a:pt x="7606" y="3060"/>
                  </a:cubicBezTo>
                  <a:cubicBezTo>
                    <a:pt x="7606" y="5361"/>
                    <a:pt x="5972" y="8197"/>
                    <a:pt x="3970" y="9331"/>
                  </a:cubicBezTo>
                  <a:cubicBezTo>
                    <a:pt x="3428" y="9652"/>
                    <a:pt x="2911" y="9816"/>
                    <a:pt x="2454" y="9816"/>
                  </a:cubicBezTo>
                  <a:cubicBezTo>
                    <a:pt x="2151" y="9816"/>
                    <a:pt x="1874" y="9744"/>
                    <a:pt x="1635" y="9598"/>
                  </a:cubicBezTo>
                  <a:cubicBezTo>
                    <a:pt x="1001" y="9264"/>
                    <a:pt x="668" y="8497"/>
                    <a:pt x="668" y="7429"/>
                  </a:cubicBezTo>
                  <a:cubicBezTo>
                    <a:pt x="668" y="5128"/>
                    <a:pt x="2302" y="2292"/>
                    <a:pt x="4304" y="1158"/>
                  </a:cubicBezTo>
                  <a:cubicBezTo>
                    <a:pt x="4845" y="837"/>
                    <a:pt x="5363" y="673"/>
                    <a:pt x="5827" y="673"/>
                  </a:cubicBezTo>
                  <a:close/>
                  <a:moveTo>
                    <a:pt x="5853" y="0"/>
                  </a:moveTo>
                  <a:cubicBezTo>
                    <a:pt x="5270" y="0"/>
                    <a:pt x="4631" y="188"/>
                    <a:pt x="3970" y="558"/>
                  </a:cubicBezTo>
                  <a:cubicBezTo>
                    <a:pt x="1802" y="1825"/>
                    <a:pt x="1" y="4894"/>
                    <a:pt x="1" y="7429"/>
                  </a:cubicBezTo>
                  <a:cubicBezTo>
                    <a:pt x="1" y="8730"/>
                    <a:pt x="468" y="9698"/>
                    <a:pt x="1302" y="10198"/>
                  </a:cubicBezTo>
                  <a:cubicBezTo>
                    <a:pt x="1635" y="10398"/>
                    <a:pt x="2035" y="10498"/>
                    <a:pt x="2436" y="10498"/>
                  </a:cubicBezTo>
                  <a:cubicBezTo>
                    <a:pt x="3103" y="10465"/>
                    <a:pt x="3737" y="10265"/>
                    <a:pt x="4304" y="9931"/>
                  </a:cubicBezTo>
                  <a:cubicBezTo>
                    <a:pt x="6505" y="8664"/>
                    <a:pt x="8273" y="5561"/>
                    <a:pt x="8273" y="3060"/>
                  </a:cubicBezTo>
                  <a:cubicBezTo>
                    <a:pt x="8273" y="1759"/>
                    <a:pt x="7806" y="791"/>
                    <a:pt x="7006" y="291"/>
                  </a:cubicBezTo>
                  <a:cubicBezTo>
                    <a:pt x="6658" y="96"/>
                    <a:pt x="6270" y="0"/>
                    <a:pt x="585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4"/>
            <p:cNvSpPr/>
            <p:nvPr/>
          </p:nvSpPr>
          <p:spPr>
            <a:xfrm>
              <a:off x="4701850" y="1356425"/>
              <a:ext cx="111775" cy="144650"/>
            </a:xfrm>
            <a:custGeom>
              <a:avLst/>
              <a:gdLst/>
              <a:ahLst/>
              <a:cxnLst/>
              <a:rect l="l" t="t" r="r" b="b"/>
              <a:pathLst>
                <a:path w="4471" h="5786" extrusionOk="0">
                  <a:moveTo>
                    <a:pt x="3245" y="1"/>
                  </a:moveTo>
                  <a:cubicBezTo>
                    <a:pt x="2945" y="1"/>
                    <a:pt x="2603" y="97"/>
                    <a:pt x="2236" y="300"/>
                  </a:cubicBezTo>
                  <a:cubicBezTo>
                    <a:pt x="902" y="1168"/>
                    <a:pt x="68" y="2602"/>
                    <a:pt x="1" y="4203"/>
                  </a:cubicBezTo>
                  <a:cubicBezTo>
                    <a:pt x="1" y="5195"/>
                    <a:pt x="503" y="5785"/>
                    <a:pt x="1233" y="5785"/>
                  </a:cubicBezTo>
                  <a:cubicBezTo>
                    <a:pt x="1535" y="5785"/>
                    <a:pt x="1875" y="5685"/>
                    <a:pt x="2236" y="5471"/>
                  </a:cubicBezTo>
                  <a:cubicBezTo>
                    <a:pt x="3570" y="4603"/>
                    <a:pt x="4404" y="3169"/>
                    <a:pt x="4471" y="1601"/>
                  </a:cubicBezTo>
                  <a:cubicBezTo>
                    <a:pt x="4471" y="582"/>
                    <a:pt x="3983" y="1"/>
                    <a:pt x="324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5094650" y="458825"/>
              <a:ext cx="170150" cy="217125"/>
            </a:xfrm>
            <a:custGeom>
              <a:avLst/>
              <a:gdLst/>
              <a:ahLst/>
              <a:cxnLst/>
              <a:rect l="l" t="t" r="r" b="b"/>
              <a:pathLst>
                <a:path w="6806" h="8685" extrusionOk="0">
                  <a:moveTo>
                    <a:pt x="4873" y="397"/>
                  </a:moveTo>
                  <a:cubicBezTo>
                    <a:pt x="5143" y="397"/>
                    <a:pt x="5390" y="458"/>
                    <a:pt x="5604" y="579"/>
                  </a:cubicBezTo>
                  <a:cubicBezTo>
                    <a:pt x="6138" y="912"/>
                    <a:pt x="6438" y="1579"/>
                    <a:pt x="6438" y="2513"/>
                  </a:cubicBezTo>
                  <a:cubicBezTo>
                    <a:pt x="6305" y="4682"/>
                    <a:pt x="5171" y="6683"/>
                    <a:pt x="3336" y="7884"/>
                  </a:cubicBezTo>
                  <a:cubicBezTo>
                    <a:pt x="2857" y="8163"/>
                    <a:pt x="2390" y="8299"/>
                    <a:pt x="1978" y="8299"/>
                  </a:cubicBezTo>
                  <a:cubicBezTo>
                    <a:pt x="1701" y="8299"/>
                    <a:pt x="1449" y="8238"/>
                    <a:pt x="1234" y="8117"/>
                  </a:cubicBezTo>
                  <a:cubicBezTo>
                    <a:pt x="701" y="7817"/>
                    <a:pt x="400" y="7117"/>
                    <a:pt x="400" y="6216"/>
                  </a:cubicBezTo>
                  <a:cubicBezTo>
                    <a:pt x="534" y="4015"/>
                    <a:pt x="1668" y="2013"/>
                    <a:pt x="3536" y="812"/>
                  </a:cubicBezTo>
                  <a:cubicBezTo>
                    <a:pt x="4015" y="533"/>
                    <a:pt x="4470" y="397"/>
                    <a:pt x="4873" y="397"/>
                  </a:cubicBezTo>
                  <a:close/>
                  <a:moveTo>
                    <a:pt x="4856" y="1"/>
                  </a:moveTo>
                  <a:cubicBezTo>
                    <a:pt x="4379" y="1"/>
                    <a:pt x="3852" y="164"/>
                    <a:pt x="3303" y="479"/>
                  </a:cubicBezTo>
                  <a:cubicBezTo>
                    <a:pt x="1501" y="1513"/>
                    <a:pt x="0" y="4115"/>
                    <a:pt x="0" y="6216"/>
                  </a:cubicBezTo>
                  <a:cubicBezTo>
                    <a:pt x="0" y="7250"/>
                    <a:pt x="367" y="8051"/>
                    <a:pt x="1034" y="8451"/>
                  </a:cubicBezTo>
                  <a:cubicBezTo>
                    <a:pt x="1334" y="8618"/>
                    <a:pt x="1635" y="8685"/>
                    <a:pt x="1968" y="8685"/>
                  </a:cubicBezTo>
                  <a:cubicBezTo>
                    <a:pt x="2535" y="8651"/>
                    <a:pt x="3036" y="8518"/>
                    <a:pt x="3503" y="8218"/>
                  </a:cubicBezTo>
                  <a:cubicBezTo>
                    <a:pt x="5337" y="7183"/>
                    <a:pt x="6805" y="4582"/>
                    <a:pt x="6805" y="2480"/>
                  </a:cubicBezTo>
                  <a:cubicBezTo>
                    <a:pt x="6805" y="1446"/>
                    <a:pt x="6438" y="645"/>
                    <a:pt x="5771" y="245"/>
                  </a:cubicBezTo>
                  <a:cubicBezTo>
                    <a:pt x="5497" y="81"/>
                    <a:pt x="5188" y="1"/>
                    <a:pt x="4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4"/>
            <p:cNvSpPr/>
            <p:nvPr/>
          </p:nvSpPr>
          <p:spPr>
            <a:xfrm>
              <a:off x="5133000" y="506125"/>
              <a:ext cx="94250" cy="122825"/>
            </a:xfrm>
            <a:custGeom>
              <a:avLst/>
              <a:gdLst/>
              <a:ahLst/>
              <a:cxnLst/>
              <a:rect l="l" t="t" r="r" b="b"/>
              <a:pathLst>
                <a:path w="3770" h="4913" extrusionOk="0">
                  <a:moveTo>
                    <a:pt x="2718" y="0"/>
                  </a:moveTo>
                  <a:cubicBezTo>
                    <a:pt x="2464" y="0"/>
                    <a:pt x="2176" y="82"/>
                    <a:pt x="1869" y="255"/>
                  </a:cubicBezTo>
                  <a:cubicBezTo>
                    <a:pt x="768" y="988"/>
                    <a:pt x="67" y="2223"/>
                    <a:pt x="1" y="3557"/>
                  </a:cubicBezTo>
                  <a:cubicBezTo>
                    <a:pt x="1" y="4412"/>
                    <a:pt x="424" y="4912"/>
                    <a:pt x="1041" y="4912"/>
                  </a:cubicBezTo>
                  <a:cubicBezTo>
                    <a:pt x="1290" y="4912"/>
                    <a:pt x="1571" y="4830"/>
                    <a:pt x="1869" y="4658"/>
                  </a:cubicBezTo>
                  <a:cubicBezTo>
                    <a:pt x="3003" y="3924"/>
                    <a:pt x="3703" y="2690"/>
                    <a:pt x="3770" y="1355"/>
                  </a:cubicBezTo>
                  <a:cubicBezTo>
                    <a:pt x="3770" y="500"/>
                    <a:pt x="3347" y="0"/>
                    <a:pt x="27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4"/>
            <p:cNvSpPr/>
            <p:nvPr/>
          </p:nvSpPr>
          <p:spPr>
            <a:xfrm>
              <a:off x="4732725" y="752950"/>
              <a:ext cx="124125" cy="150675"/>
            </a:xfrm>
            <a:custGeom>
              <a:avLst/>
              <a:gdLst/>
              <a:ahLst/>
              <a:cxnLst/>
              <a:rect l="l" t="t" r="r" b="b"/>
              <a:pathLst>
                <a:path w="4965" h="6027" extrusionOk="0">
                  <a:moveTo>
                    <a:pt x="3403" y="422"/>
                  </a:moveTo>
                  <a:cubicBezTo>
                    <a:pt x="3569" y="422"/>
                    <a:pt x="3736" y="455"/>
                    <a:pt x="3870" y="522"/>
                  </a:cubicBezTo>
                  <a:cubicBezTo>
                    <a:pt x="4270" y="822"/>
                    <a:pt x="4470" y="1289"/>
                    <a:pt x="4403" y="1790"/>
                  </a:cubicBezTo>
                  <a:cubicBezTo>
                    <a:pt x="4337" y="3224"/>
                    <a:pt x="3569" y="4558"/>
                    <a:pt x="2335" y="5359"/>
                  </a:cubicBezTo>
                  <a:cubicBezTo>
                    <a:pt x="2100" y="5575"/>
                    <a:pt x="1828" y="5670"/>
                    <a:pt x="1564" y="5670"/>
                  </a:cubicBezTo>
                  <a:cubicBezTo>
                    <a:pt x="892" y="5670"/>
                    <a:pt x="276" y="5058"/>
                    <a:pt x="467" y="4291"/>
                  </a:cubicBezTo>
                  <a:cubicBezTo>
                    <a:pt x="534" y="2824"/>
                    <a:pt x="1301" y="1489"/>
                    <a:pt x="2535" y="689"/>
                  </a:cubicBezTo>
                  <a:cubicBezTo>
                    <a:pt x="2802" y="522"/>
                    <a:pt x="3102" y="422"/>
                    <a:pt x="3403" y="422"/>
                  </a:cubicBezTo>
                  <a:close/>
                  <a:moveTo>
                    <a:pt x="3287" y="0"/>
                  </a:moveTo>
                  <a:cubicBezTo>
                    <a:pt x="2961" y="0"/>
                    <a:pt x="2627" y="109"/>
                    <a:pt x="2335" y="355"/>
                  </a:cubicBezTo>
                  <a:cubicBezTo>
                    <a:pt x="1001" y="1223"/>
                    <a:pt x="167" y="2690"/>
                    <a:pt x="67" y="4291"/>
                  </a:cubicBezTo>
                  <a:cubicBezTo>
                    <a:pt x="0" y="4892"/>
                    <a:pt x="300" y="5492"/>
                    <a:pt x="801" y="5859"/>
                  </a:cubicBezTo>
                  <a:cubicBezTo>
                    <a:pt x="1001" y="5959"/>
                    <a:pt x="1234" y="6026"/>
                    <a:pt x="1468" y="6026"/>
                  </a:cubicBezTo>
                  <a:cubicBezTo>
                    <a:pt x="1835" y="5993"/>
                    <a:pt x="2202" y="5893"/>
                    <a:pt x="2535" y="5692"/>
                  </a:cubicBezTo>
                  <a:cubicBezTo>
                    <a:pt x="3836" y="4792"/>
                    <a:pt x="4704" y="3357"/>
                    <a:pt x="4770" y="1790"/>
                  </a:cubicBezTo>
                  <a:cubicBezTo>
                    <a:pt x="4964" y="772"/>
                    <a:pt x="4154" y="0"/>
                    <a:pt x="32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4"/>
            <p:cNvSpPr/>
            <p:nvPr/>
          </p:nvSpPr>
          <p:spPr>
            <a:xfrm>
              <a:off x="4761900" y="787225"/>
              <a:ext cx="63400" cy="82775"/>
            </a:xfrm>
            <a:custGeom>
              <a:avLst/>
              <a:gdLst/>
              <a:ahLst/>
              <a:cxnLst/>
              <a:rect l="l" t="t" r="r" b="b"/>
              <a:pathLst>
                <a:path w="2536" h="3311" extrusionOk="0">
                  <a:moveTo>
                    <a:pt x="1834" y="1"/>
                  </a:moveTo>
                  <a:cubicBezTo>
                    <a:pt x="1664" y="1"/>
                    <a:pt x="1472" y="59"/>
                    <a:pt x="1268" y="185"/>
                  </a:cubicBezTo>
                  <a:cubicBezTo>
                    <a:pt x="501" y="686"/>
                    <a:pt x="34" y="1486"/>
                    <a:pt x="1" y="2387"/>
                  </a:cubicBezTo>
                  <a:cubicBezTo>
                    <a:pt x="1" y="2972"/>
                    <a:pt x="280" y="3311"/>
                    <a:pt x="689" y="3311"/>
                  </a:cubicBezTo>
                  <a:cubicBezTo>
                    <a:pt x="863" y="3311"/>
                    <a:pt x="1059" y="3250"/>
                    <a:pt x="1268" y="3121"/>
                  </a:cubicBezTo>
                  <a:cubicBezTo>
                    <a:pt x="2035" y="2654"/>
                    <a:pt x="2502" y="1820"/>
                    <a:pt x="2536" y="919"/>
                  </a:cubicBezTo>
                  <a:cubicBezTo>
                    <a:pt x="2536" y="351"/>
                    <a:pt x="2250" y="1"/>
                    <a:pt x="18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4"/>
            <p:cNvSpPr/>
            <p:nvPr/>
          </p:nvSpPr>
          <p:spPr>
            <a:xfrm>
              <a:off x="5092975" y="1267450"/>
              <a:ext cx="124350" cy="149875"/>
            </a:xfrm>
            <a:custGeom>
              <a:avLst/>
              <a:gdLst/>
              <a:ahLst/>
              <a:cxnLst/>
              <a:rect l="l" t="t" r="r" b="b"/>
              <a:pathLst>
                <a:path w="4974" h="5995" extrusionOk="0">
                  <a:moveTo>
                    <a:pt x="3292" y="380"/>
                  </a:moveTo>
                  <a:cubicBezTo>
                    <a:pt x="3961" y="380"/>
                    <a:pt x="4595" y="991"/>
                    <a:pt x="4404" y="1758"/>
                  </a:cubicBezTo>
                  <a:cubicBezTo>
                    <a:pt x="4337" y="3225"/>
                    <a:pt x="3536" y="4560"/>
                    <a:pt x="2335" y="5360"/>
                  </a:cubicBezTo>
                  <a:cubicBezTo>
                    <a:pt x="2101" y="5576"/>
                    <a:pt x="1830" y="5670"/>
                    <a:pt x="1567" y="5670"/>
                  </a:cubicBezTo>
                  <a:cubicBezTo>
                    <a:pt x="892" y="5670"/>
                    <a:pt x="266" y="5051"/>
                    <a:pt x="434" y="4260"/>
                  </a:cubicBezTo>
                  <a:cubicBezTo>
                    <a:pt x="534" y="2792"/>
                    <a:pt x="1301" y="1491"/>
                    <a:pt x="2536" y="690"/>
                  </a:cubicBezTo>
                  <a:cubicBezTo>
                    <a:pt x="2761" y="474"/>
                    <a:pt x="3030" y="380"/>
                    <a:pt x="3292" y="380"/>
                  </a:cubicBezTo>
                  <a:close/>
                  <a:moveTo>
                    <a:pt x="3291" y="1"/>
                  </a:moveTo>
                  <a:cubicBezTo>
                    <a:pt x="2963" y="1"/>
                    <a:pt x="2628" y="110"/>
                    <a:pt x="2335" y="357"/>
                  </a:cubicBezTo>
                  <a:cubicBezTo>
                    <a:pt x="1001" y="1224"/>
                    <a:pt x="167" y="2658"/>
                    <a:pt x="67" y="4260"/>
                  </a:cubicBezTo>
                  <a:cubicBezTo>
                    <a:pt x="0" y="4893"/>
                    <a:pt x="301" y="5494"/>
                    <a:pt x="801" y="5827"/>
                  </a:cubicBezTo>
                  <a:cubicBezTo>
                    <a:pt x="1001" y="5961"/>
                    <a:pt x="1235" y="5994"/>
                    <a:pt x="1468" y="5994"/>
                  </a:cubicBezTo>
                  <a:cubicBezTo>
                    <a:pt x="1835" y="5994"/>
                    <a:pt x="2202" y="5894"/>
                    <a:pt x="2536" y="5694"/>
                  </a:cubicBezTo>
                  <a:cubicBezTo>
                    <a:pt x="3870" y="4827"/>
                    <a:pt x="4704" y="3359"/>
                    <a:pt x="4804" y="1758"/>
                  </a:cubicBezTo>
                  <a:cubicBezTo>
                    <a:pt x="4973" y="765"/>
                    <a:pt x="4159" y="1"/>
                    <a:pt x="32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4"/>
            <p:cNvSpPr/>
            <p:nvPr/>
          </p:nvSpPr>
          <p:spPr>
            <a:xfrm>
              <a:off x="5122150" y="1301625"/>
              <a:ext cx="63425" cy="82400"/>
            </a:xfrm>
            <a:custGeom>
              <a:avLst/>
              <a:gdLst/>
              <a:ahLst/>
              <a:cxnLst/>
              <a:rect l="l" t="t" r="r" b="b"/>
              <a:pathLst>
                <a:path w="2537" h="3296" extrusionOk="0">
                  <a:moveTo>
                    <a:pt x="1848" y="0"/>
                  </a:moveTo>
                  <a:cubicBezTo>
                    <a:pt x="1674" y="0"/>
                    <a:pt x="1477" y="61"/>
                    <a:pt x="1269" y="191"/>
                  </a:cubicBezTo>
                  <a:cubicBezTo>
                    <a:pt x="501" y="658"/>
                    <a:pt x="34" y="1492"/>
                    <a:pt x="1" y="2392"/>
                  </a:cubicBezTo>
                  <a:cubicBezTo>
                    <a:pt x="1" y="2962"/>
                    <a:pt x="289" y="3296"/>
                    <a:pt x="707" y="3296"/>
                  </a:cubicBezTo>
                  <a:cubicBezTo>
                    <a:pt x="876" y="3296"/>
                    <a:pt x="1067" y="3241"/>
                    <a:pt x="1269" y="3126"/>
                  </a:cubicBezTo>
                  <a:cubicBezTo>
                    <a:pt x="2036" y="2626"/>
                    <a:pt x="2503" y="1825"/>
                    <a:pt x="2536" y="924"/>
                  </a:cubicBezTo>
                  <a:cubicBezTo>
                    <a:pt x="2536" y="339"/>
                    <a:pt x="2257" y="0"/>
                    <a:pt x="18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4"/>
            <p:cNvSpPr/>
            <p:nvPr/>
          </p:nvSpPr>
          <p:spPr>
            <a:xfrm>
              <a:off x="5272275" y="806675"/>
              <a:ext cx="122925" cy="150300"/>
            </a:xfrm>
            <a:custGeom>
              <a:avLst/>
              <a:gdLst/>
              <a:ahLst/>
              <a:cxnLst/>
              <a:rect l="l" t="t" r="r" b="b"/>
              <a:pathLst>
                <a:path w="4917" h="6012" extrusionOk="0">
                  <a:moveTo>
                    <a:pt x="3271" y="365"/>
                  </a:moveTo>
                  <a:cubicBezTo>
                    <a:pt x="3946" y="365"/>
                    <a:pt x="4571" y="984"/>
                    <a:pt x="4403" y="1776"/>
                  </a:cubicBezTo>
                  <a:cubicBezTo>
                    <a:pt x="4303" y="3210"/>
                    <a:pt x="3536" y="4544"/>
                    <a:pt x="2302" y="5345"/>
                  </a:cubicBezTo>
                  <a:cubicBezTo>
                    <a:pt x="2067" y="5561"/>
                    <a:pt x="1794" y="5655"/>
                    <a:pt x="1531" y="5655"/>
                  </a:cubicBezTo>
                  <a:cubicBezTo>
                    <a:pt x="859" y="5655"/>
                    <a:pt x="242" y="5044"/>
                    <a:pt x="434" y="4277"/>
                  </a:cubicBezTo>
                  <a:cubicBezTo>
                    <a:pt x="501" y="2810"/>
                    <a:pt x="1268" y="1475"/>
                    <a:pt x="2502" y="675"/>
                  </a:cubicBezTo>
                  <a:cubicBezTo>
                    <a:pt x="2736" y="459"/>
                    <a:pt x="3007" y="365"/>
                    <a:pt x="3271" y="365"/>
                  </a:cubicBezTo>
                  <a:close/>
                  <a:moveTo>
                    <a:pt x="3258" y="0"/>
                  </a:moveTo>
                  <a:cubicBezTo>
                    <a:pt x="2935" y="0"/>
                    <a:pt x="2601" y="105"/>
                    <a:pt x="2302" y="341"/>
                  </a:cubicBezTo>
                  <a:cubicBezTo>
                    <a:pt x="968" y="1208"/>
                    <a:pt x="134" y="2676"/>
                    <a:pt x="67" y="4277"/>
                  </a:cubicBezTo>
                  <a:cubicBezTo>
                    <a:pt x="0" y="4878"/>
                    <a:pt x="267" y="5478"/>
                    <a:pt x="801" y="5845"/>
                  </a:cubicBezTo>
                  <a:cubicBezTo>
                    <a:pt x="968" y="5945"/>
                    <a:pt x="1201" y="6012"/>
                    <a:pt x="1435" y="6012"/>
                  </a:cubicBezTo>
                  <a:cubicBezTo>
                    <a:pt x="1802" y="5979"/>
                    <a:pt x="2168" y="5878"/>
                    <a:pt x="2502" y="5678"/>
                  </a:cubicBezTo>
                  <a:cubicBezTo>
                    <a:pt x="3836" y="4811"/>
                    <a:pt x="4670" y="3343"/>
                    <a:pt x="4770" y="1776"/>
                  </a:cubicBezTo>
                  <a:cubicBezTo>
                    <a:pt x="4916" y="755"/>
                    <a:pt x="4124" y="0"/>
                    <a:pt x="32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4"/>
            <p:cNvSpPr/>
            <p:nvPr/>
          </p:nvSpPr>
          <p:spPr>
            <a:xfrm>
              <a:off x="5300625" y="840600"/>
              <a:ext cx="64225" cy="82775"/>
            </a:xfrm>
            <a:custGeom>
              <a:avLst/>
              <a:gdLst/>
              <a:ahLst/>
              <a:cxnLst/>
              <a:rect l="l" t="t" r="r" b="b"/>
              <a:pathLst>
                <a:path w="2569" h="3311" extrusionOk="0">
                  <a:moveTo>
                    <a:pt x="1840" y="1"/>
                  </a:moveTo>
                  <a:cubicBezTo>
                    <a:pt x="1666" y="1"/>
                    <a:pt x="1471" y="59"/>
                    <a:pt x="1268" y="185"/>
                  </a:cubicBezTo>
                  <a:cubicBezTo>
                    <a:pt x="534" y="685"/>
                    <a:pt x="34" y="1486"/>
                    <a:pt x="0" y="2387"/>
                  </a:cubicBezTo>
                  <a:cubicBezTo>
                    <a:pt x="0" y="2972"/>
                    <a:pt x="280" y="3311"/>
                    <a:pt x="689" y="3311"/>
                  </a:cubicBezTo>
                  <a:cubicBezTo>
                    <a:pt x="862" y="3311"/>
                    <a:pt x="1059" y="3250"/>
                    <a:pt x="1268" y="3120"/>
                  </a:cubicBezTo>
                  <a:cubicBezTo>
                    <a:pt x="2035" y="2653"/>
                    <a:pt x="2502" y="1820"/>
                    <a:pt x="2569" y="919"/>
                  </a:cubicBezTo>
                  <a:cubicBezTo>
                    <a:pt x="2569" y="351"/>
                    <a:pt x="2266" y="1"/>
                    <a:pt x="18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4"/>
            <p:cNvSpPr/>
            <p:nvPr/>
          </p:nvSpPr>
          <p:spPr>
            <a:xfrm>
              <a:off x="4440850" y="1249125"/>
              <a:ext cx="124350" cy="150675"/>
            </a:xfrm>
            <a:custGeom>
              <a:avLst/>
              <a:gdLst/>
              <a:ahLst/>
              <a:cxnLst/>
              <a:rect l="l" t="t" r="r" b="b"/>
              <a:pathLst>
                <a:path w="4974" h="6027" extrusionOk="0">
                  <a:moveTo>
                    <a:pt x="3289" y="380"/>
                  </a:moveTo>
                  <a:cubicBezTo>
                    <a:pt x="3959" y="380"/>
                    <a:pt x="4595" y="999"/>
                    <a:pt x="4403" y="1790"/>
                  </a:cubicBezTo>
                  <a:cubicBezTo>
                    <a:pt x="4337" y="3225"/>
                    <a:pt x="3536" y="4559"/>
                    <a:pt x="2335" y="5359"/>
                  </a:cubicBezTo>
                  <a:cubicBezTo>
                    <a:pt x="2100" y="5576"/>
                    <a:pt x="1828" y="5670"/>
                    <a:pt x="1563" y="5670"/>
                  </a:cubicBezTo>
                  <a:cubicBezTo>
                    <a:pt x="890" y="5670"/>
                    <a:pt x="266" y="5058"/>
                    <a:pt x="434" y="4292"/>
                  </a:cubicBezTo>
                  <a:cubicBezTo>
                    <a:pt x="534" y="2824"/>
                    <a:pt x="1301" y="1490"/>
                    <a:pt x="2535" y="689"/>
                  </a:cubicBezTo>
                  <a:cubicBezTo>
                    <a:pt x="2760" y="474"/>
                    <a:pt x="3027" y="380"/>
                    <a:pt x="3289" y="380"/>
                  </a:cubicBezTo>
                  <a:close/>
                  <a:moveTo>
                    <a:pt x="3288" y="1"/>
                  </a:moveTo>
                  <a:cubicBezTo>
                    <a:pt x="2961" y="1"/>
                    <a:pt x="2627" y="110"/>
                    <a:pt x="2335" y="356"/>
                  </a:cubicBezTo>
                  <a:cubicBezTo>
                    <a:pt x="1001" y="1223"/>
                    <a:pt x="167" y="2691"/>
                    <a:pt x="67" y="4292"/>
                  </a:cubicBezTo>
                  <a:cubicBezTo>
                    <a:pt x="0" y="4892"/>
                    <a:pt x="300" y="5493"/>
                    <a:pt x="801" y="5860"/>
                  </a:cubicBezTo>
                  <a:cubicBezTo>
                    <a:pt x="1001" y="5960"/>
                    <a:pt x="1234" y="6027"/>
                    <a:pt x="1468" y="6027"/>
                  </a:cubicBezTo>
                  <a:cubicBezTo>
                    <a:pt x="1835" y="5993"/>
                    <a:pt x="2202" y="5893"/>
                    <a:pt x="2535" y="5693"/>
                  </a:cubicBezTo>
                  <a:cubicBezTo>
                    <a:pt x="3870" y="4826"/>
                    <a:pt x="4704" y="3358"/>
                    <a:pt x="4804" y="1790"/>
                  </a:cubicBezTo>
                  <a:cubicBezTo>
                    <a:pt x="4973" y="772"/>
                    <a:pt x="4157" y="1"/>
                    <a:pt x="32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4470025" y="1283425"/>
              <a:ext cx="63400" cy="82775"/>
            </a:xfrm>
            <a:custGeom>
              <a:avLst/>
              <a:gdLst/>
              <a:ahLst/>
              <a:cxnLst/>
              <a:rect l="l" t="t" r="r" b="b"/>
              <a:pathLst>
                <a:path w="2536" h="3311" extrusionOk="0">
                  <a:moveTo>
                    <a:pt x="1834" y="0"/>
                  </a:moveTo>
                  <a:cubicBezTo>
                    <a:pt x="1663" y="0"/>
                    <a:pt x="1471" y="59"/>
                    <a:pt x="1268" y="185"/>
                  </a:cubicBezTo>
                  <a:cubicBezTo>
                    <a:pt x="501" y="685"/>
                    <a:pt x="34" y="1486"/>
                    <a:pt x="1" y="2386"/>
                  </a:cubicBezTo>
                  <a:cubicBezTo>
                    <a:pt x="1" y="2972"/>
                    <a:pt x="280" y="3311"/>
                    <a:pt x="689" y="3311"/>
                  </a:cubicBezTo>
                  <a:cubicBezTo>
                    <a:pt x="863" y="3311"/>
                    <a:pt x="1059" y="3249"/>
                    <a:pt x="1268" y="3120"/>
                  </a:cubicBezTo>
                  <a:cubicBezTo>
                    <a:pt x="2002" y="2653"/>
                    <a:pt x="2502" y="1819"/>
                    <a:pt x="2536" y="919"/>
                  </a:cubicBezTo>
                  <a:cubicBezTo>
                    <a:pt x="2536" y="350"/>
                    <a:pt x="2250" y="0"/>
                    <a:pt x="18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4211500" y="1353900"/>
              <a:ext cx="85650" cy="104275"/>
            </a:xfrm>
            <a:custGeom>
              <a:avLst/>
              <a:gdLst/>
              <a:ahLst/>
              <a:cxnLst/>
              <a:rect l="l" t="t" r="r" b="b"/>
              <a:pathLst>
                <a:path w="3426" h="4171" extrusionOk="0">
                  <a:moveTo>
                    <a:pt x="2336" y="268"/>
                  </a:moveTo>
                  <a:cubicBezTo>
                    <a:pt x="2436" y="268"/>
                    <a:pt x="2569" y="335"/>
                    <a:pt x="2670" y="401"/>
                  </a:cubicBezTo>
                  <a:cubicBezTo>
                    <a:pt x="2936" y="568"/>
                    <a:pt x="3070" y="902"/>
                    <a:pt x="3036" y="1235"/>
                  </a:cubicBezTo>
                  <a:cubicBezTo>
                    <a:pt x="2970" y="2236"/>
                    <a:pt x="2436" y="3170"/>
                    <a:pt x="1602" y="3737"/>
                  </a:cubicBezTo>
                  <a:cubicBezTo>
                    <a:pt x="1443" y="3887"/>
                    <a:pt x="1257" y="3953"/>
                    <a:pt x="1077" y="3953"/>
                  </a:cubicBezTo>
                  <a:cubicBezTo>
                    <a:pt x="613" y="3953"/>
                    <a:pt x="181" y="3522"/>
                    <a:pt x="301" y="2970"/>
                  </a:cubicBezTo>
                  <a:cubicBezTo>
                    <a:pt x="335" y="1969"/>
                    <a:pt x="868" y="1035"/>
                    <a:pt x="1736" y="468"/>
                  </a:cubicBezTo>
                  <a:cubicBezTo>
                    <a:pt x="1902" y="368"/>
                    <a:pt x="2136" y="301"/>
                    <a:pt x="2336" y="301"/>
                  </a:cubicBezTo>
                  <a:lnTo>
                    <a:pt x="2336" y="268"/>
                  </a:lnTo>
                  <a:close/>
                  <a:moveTo>
                    <a:pt x="2250" y="0"/>
                  </a:moveTo>
                  <a:cubicBezTo>
                    <a:pt x="2027" y="0"/>
                    <a:pt x="1800" y="72"/>
                    <a:pt x="1602" y="234"/>
                  </a:cubicBezTo>
                  <a:cubicBezTo>
                    <a:pt x="668" y="835"/>
                    <a:pt x="101" y="1869"/>
                    <a:pt x="34" y="2970"/>
                  </a:cubicBezTo>
                  <a:cubicBezTo>
                    <a:pt x="1" y="3370"/>
                    <a:pt x="201" y="3804"/>
                    <a:pt x="535" y="4037"/>
                  </a:cubicBezTo>
                  <a:cubicBezTo>
                    <a:pt x="668" y="4104"/>
                    <a:pt x="835" y="4171"/>
                    <a:pt x="1002" y="4171"/>
                  </a:cubicBezTo>
                  <a:cubicBezTo>
                    <a:pt x="1269" y="4137"/>
                    <a:pt x="1502" y="4071"/>
                    <a:pt x="1736" y="3937"/>
                  </a:cubicBezTo>
                  <a:cubicBezTo>
                    <a:pt x="2670" y="3337"/>
                    <a:pt x="3237" y="2336"/>
                    <a:pt x="3303" y="1235"/>
                  </a:cubicBezTo>
                  <a:cubicBezTo>
                    <a:pt x="3425" y="529"/>
                    <a:pt x="2853" y="0"/>
                    <a:pt x="22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4230700" y="1377300"/>
              <a:ext cx="44225" cy="56975"/>
            </a:xfrm>
            <a:custGeom>
              <a:avLst/>
              <a:gdLst/>
              <a:ahLst/>
              <a:cxnLst/>
              <a:rect l="l" t="t" r="r" b="b"/>
              <a:pathLst>
                <a:path w="1769" h="2279" extrusionOk="0">
                  <a:moveTo>
                    <a:pt x="1306" y="1"/>
                  </a:moveTo>
                  <a:cubicBezTo>
                    <a:pt x="1187" y="1"/>
                    <a:pt x="1050" y="43"/>
                    <a:pt x="901" y="132"/>
                  </a:cubicBezTo>
                  <a:cubicBezTo>
                    <a:pt x="367" y="466"/>
                    <a:pt x="34" y="1033"/>
                    <a:pt x="0" y="1667"/>
                  </a:cubicBezTo>
                  <a:cubicBezTo>
                    <a:pt x="0" y="2050"/>
                    <a:pt x="206" y="2278"/>
                    <a:pt x="507" y="2278"/>
                  </a:cubicBezTo>
                  <a:cubicBezTo>
                    <a:pt x="626" y="2278"/>
                    <a:pt x="759" y="2243"/>
                    <a:pt x="901" y="2167"/>
                  </a:cubicBezTo>
                  <a:cubicBezTo>
                    <a:pt x="1435" y="1834"/>
                    <a:pt x="1735" y="1267"/>
                    <a:pt x="1768" y="633"/>
                  </a:cubicBezTo>
                  <a:cubicBezTo>
                    <a:pt x="1768" y="235"/>
                    <a:pt x="1587" y="1"/>
                    <a:pt x="13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5566650" y="885225"/>
              <a:ext cx="85025" cy="104275"/>
            </a:xfrm>
            <a:custGeom>
              <a:avLst/>
              <a:gdLst/>
              <a:ahLst/>
              <a:cxnLst/>
              <a:rect l="l" t="t" r="r" b="b"/>
              <a:pathLst>
                <a:path w="3401" h="4171" extrusionOk="0">
                  <a:moveTo>
                    <a:pt x="2261" y="253"/>
                  </a:moveTo>
                  <a:cubicBezTo>
                    <a:pt x="2724" y="253"/>
                    <a:pt x="3156" y="684"/>
                    <a:pt x="3036" y="1235"/>
                  </a:cubicBezTo>
                  <a:cubicBezTo>
                    <a:pt x="2969" y="2203"/>
                    <a:pt x="2435" y="3137"/>
                    <a:pt x="1601" y="3670"/>
                  </a:cubicBezTo>
                  <a:cubicBezTo>
                    <a:pt x="1429" y="3800"/>
                    <a:pt x="1215" y="3873"/>
                    <a:pt x="1004" y="3873"/>
                  </a:cubicBezTo>
                  <a:cubicBezTo>
                    <a:pt x="889" y="3873"/>
                    <a:pt x="774" y="3851"/>
                    <a:pt x="667" y="3804"/>
                  </a:cubicBezTo>
                  <a:cubicBezTo>
                    <a:pt x="401" y="3604"/>
                    <a:pt x="267" y="3270"/>
                    <a:pt x="301" y="2970"/>
                  </a:cubicBezTo>
                  <a:cubicBezTo>
                    <a:pt x="367" y="1936"/>
                    <a:pt x="901" y="1035"/>
                    <a:pt x="1735" y="468"/>
                  </a:cubicBezTo>
                  <a:cubicBezTo>
                    <a:pt x="1894" y="318"/>
                    <a:pt x="2080" y="253"/>
                    <a:pt x="2261" y="253"/>
                  </a:cubicBezTo>
                  <a:close/>
                  <a:moveTo>
                    <a:pt x="2244" y="1"/>
                  </a:moveTo>
                  <a:cubicBezTo>
                    <a:pt x="2024" y="1"/>
                    <a:pt x="1799" y="73"/>
                    <a:pt x="1601" y="235"/>
                  </a:cubicBezTo>
                  <a:cubicBezTo>
                    <a:pt x="667" y="835"/>
                    <a:pt x="100" y="1869"/>
                    <a:pt x="34" y="2970"/>
                  </a:cubicBezTo>
                  <a:cubicBezTo>
                    <a:pt x="0" y="3370"/>
                    <a:pt x="167" y="3804"/>
                    <a:pt x="534" y="4037"/>
                  </a:cubicBezTo>
                  <a:cubicBezTo>
                    <a:pt x="667" y="4104"/>
                    <a:pt x="834" y="4171"/>
                    <a:pt x="1001" y="4171"/>
                  </a:cubicBezTo>
                  <a:cubicBezTo>
                    <a:pt x="1268" y="4137"/>
                    <a:pt x="1501" y="4071"/>
                    <a:pt x="1735" y="3937"/>
                  </a:cubicBezTo>
                  <a:cubicBezTo>
                    <a:pt x="2669" y="3337"/>
                    <a:pt x="3236" y="2303"/>
                    <a:pt x="3303" y="1235"/>
                  </a:cubicBezTo>
                  <a:cubicBezTo>
                    <a:pt x="3400" y="529"/>
                    <a:pt x="2840" y="1"/>
                    <a:pt x="22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5585825" y="909150"/>
              <a:ext cx="44225" cy="56950"/>
            </a:xfrm>
            <a:custGeom>
              <a:avLst/>
              <a:gdLst/>
              <a:ahLst/>
              <a:cxnLst/>
              <a:rect l="l" t="t" r="r" b="b"/>
              <a:pathLst>
                <a:path w="1769" h="2278" extrusionOk="0">
                  <a:moveTo>
                    <a:pt x="1274" y="1"/>
                  </a:moveTo>
                  <a:cubicBezTo>
                    <a:pt x="1160" y="1"/>
                    <a:pt x="1033" y="36"/>
                    <a:pt x="901" y="112"/>
                  </a:cubicBezTo>
                  <a:cubicBezTo>
                    <a:pt x="367" y="445"/>
                    <a:pt x="34" y="1012"/>
                    <a:pt x="1" y="1646"/>
                  </a:cubicBezTo>
                  <a:cubicBezTo>
                    <a:pt x="1" y="2044"/>
                    <a:pt x="198" y="2278"/>
                    <a:pt x="489" y="2278"/>
                  </a:cubicBezTo>
                  <a:cubicBezTo>
                    <a:pt x="612" y="2278"/>
                    <a:pt x="752" y="2236"/>
                    <a:pt x="901" y="2146"/>
                  </a:cubicBezTo>
                  <a:cubicBezTo>
                    <a:pt x="1402" y="1813"/>
                    <a:pt x="1735" y="1246"/>
                    <a:pt x="1768" y="612"/>
                  </a:cubicBezTo>
                  <a:cubicBezTo>
                    <a:pt x="1768" y="229"/>
                    <a:pt x="1563" y="1"/>
                    <a:pt x="12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5424875" y="1154925"/>
              <a:ext cx="271225" cy="339100"/>
            </a:xfrm>
            <a:custGeom>
              <a:avLst/>
              <a:gdLst/>
              <a:ahLst/>
              <a:cxnLst/>
              <a:rect l="l" t="t" r="r" b="b"/>
              <a:pathLst>
                <a:path w="10849" h="13564" extrusionOk="0">
                  <a:moveTo>
                    <a:pt x="10108" y="321"/>
                  </a:moveTo>
                  <a:cubicBezTo>
                    <a:pt x="10175" y="321"/>
                    <a:pt x="10208" y="355"/>
                    <a:pt x="10275" y="388"/>
                  </a:cubicBezTo>
                  <a:cubicBezTo>
                    <a:pt x="10408" y="488"/>
                    <a:pt x="10475" y="655"/>
                    <a:pt x="10475" y="822"/>
                  </a:cubicBezTo>
                  <a:lnTo>
                    <a:pt x="10475" y="6726"/>
                  </a:lnTo>
                  <a:cubicBezTo>
                    <a:pt x="10441" y="7326"/>
                    <a:pt x="10108" y="7860"/>
                    <a:pt x="9641" y="8193"/>
                  </a:cubicBezTo>
                  <a:lnTo>
                    <a:pt x="1068" y="13164"/>
                  </a:lnTo>
                  <a:cubicBezTo>
                    <a:pt x="980" y="13234"/>
                    <a:pt x="883" y="13265"/>
                    <a:pt x="789" y="13265"/>
                  </a:cubicBezTo>
                  <a:cubicBezTo>
                    <a:pt x="527" y="13265"/>
                    <a:pt x="294" y="13025"/>
                    <a:pt x="368" y="12730"/>
                  </a:cubicBezTo>
                  <a:lnTo>
                    <a:pt x="368" y="6859"/>
                  </a:lnTo>
                  <a:cubicBezTo>
                    <a:pt x="401" y="6259"/>
                    <a:pt x="701" y="5725"/>
                    <a:pt x="1201" y="5391"/>
                  </a:cubicBezTo>
                  <a:lnTo>
                    <a:pt x="9774" y="421"/>
                  </a:lnTo>
                  <a:cubicBezTo>
                    <a:pt x="9874" y="388"/>
                    <a:pt x="10008" y="321"/>
                    <a:pt x="10108" y="321"/>
                  </a:cubicBezTo>
                  <a:close/>
                  <a:moveTo>
                    <a:pt x="10058" y="0"/>
                  </a:moveTo>
                  <a:cubicBezTo>
                    <a:pt x="9907" y="0"/>
                    <a:pt x="9750" y="47"/>
                    <a:pt x="9607" y="154"/>
                  </a:cubicBezTo>
                  <a:lnTo>
                    <a:pt x="1035" y="5091"/>
                  </a:lnTo>
                  <a:cubicBezTo>
                    <a:pt x="434" y="5492"/>
                    <a:pt x="67" y="6125"/>
                    <a:pt x="34" y="6859"/>
                  </a:cubicBezTo>
                  <a:lnTo>
                    <a:pt x="34" y="12730"/>
                  </a:lnTo>
                  <a:cubicBezTo>
                    <a:pt x="1" y="13030"/>
                    <a:pt x="134" y="13297"/>
                    <a:pt x="401" y="13464"/>
                  </a:cubicBezTo>
                  <a:cubicBezTo>
                    <a:pt x="501" y="13531"/>
                    <a:pt x="601" y="13564"/>
                    <a:pt x="701" y="13564"/>
                  </a:cubicBezTo>
                  <a:cubicBezTo>
                    <a:pt x="901" y="13564"/>
                    <a:pt x="1068" y="13497"/>
                    <a:pt x="1201" y="13397"/>
                  </a:cubicBezTo>
                  <a:lnTo>
                    <a:pt x="9774" y="8460"/>
                  </a:lnTo>
                  <a:cubicBezTo>
                    <a:pt x="10375" y="8060"/>
                    <a:pt x="10742" y="7426"/>
                    <a:pt x="10775" y="6726"/>
                  </a:cubicBezTo>
                  <a:lnTo>
                    <a:pt x="10775" y="822"/>
                  </a:lnTo>
                  <a:cubicBezTo>
                    <a:pt x="10848" y="357"/>
                    <a:pt x="10474" y="0"/>
                    <a:pt x="1005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5468250" y="1230775"/>
              <a:ext cx="184500" cy="108150"/>
            </a:xfrm>
            <a:custGeom>
              <a:avLst/>
              <a:gdLst/>
              <a:ahLst/>
              <a:cxnLst/>
              <a:rect l="l" t="t" r="r" b="b"/>
              <a:pathLst>
                <a:path w="7380" h="4326" extrusionOk="0">
                  <a:moveTo>
                    <a:pt x="7148" y="0"/>
                  </a:moveTo>
                  <a:cubicBezTo>
                    <a:pt x="7123" y="0"/>
                    <a:pt x="7098" y="7"/>
                    <a:pt x="7072" y="22"/>
                  </a:cubicBezTo>
                  <a:lnTo>
                    <a:pt x="134" y="4025"/>
                  </a:lnTo>
                  <a:cubicBezTo>
                    <a:pt x="0" y="4125"/>
                    <a:pt x="34" y="4326"/>
                    <a:pt x="200" y="4326"/>
                  </a:cubicBezTo>
                  <a:lnTo>
                    <a:pt x="267" y="4326"/>
                  </a:lnTo>
                  <a:lnTo>
                    <a:pt x="7239" y="289"/>
                  </a:lnTo>
                  <a:cubicBezTo>
                    <a:pt x="7380" y="205"/>
                    <a:pt x="7282" y="0"/>
                    <a:pt x="71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468250" y="1271625"/>
              <a:ext cx="184500" cy="108175"/>
            </a:xfrm>
            <a:custGeom>
              <a:avLst/>
              <a:gdLst/>
              <a:ahLst/>
              <a:cxnLst/>
              <a:rect l="l" t="t" r="r" b="b"/>
              <a:pathLst>
                <a:path w="7380" h="4327" extrusionOk="0">
                  <a:moveTo>
                    <a:pt x="7148" y="1"/>
                  </a:moveTo>
                  <a:cubicBezTo>
                    <a:pt x="7123" y="1"/>
                    <a:pt x="7098" y="8"/>
                    <a:pt x="7072" y="23"/>
                  </a:cubicBezTo>
                  <a:lnTo>
                    <a:pt x="134" y="4026"/>
                  </a:lnTo>
                  <a:cubicBezTo>
                    <a:pt x="0" y="4126"/>
                    <a:pt x="34" y="4326"/>
                    <a:pt x="200" y="4326"/>
                  </a:cubicBezTo>
                  <a:lnTo>
                    <a:pt x="267" y="4326"/>
                  </a:lnTo>
                  <a:lnTo>
                    <a:pt x="7239" y="290"/>
                  </a:lnTo>
                  <a:cubicBezTo>
                    <a:pt x="7380" y="205"/>
                    <a:pt x="7282" y="1"/>
                    <a:pt x="714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5469075" y="1312725"/>
              <a:ext cx="182650" cy="107925"/>
            </a:xfrm>
            <a:custGeom>
              <a:avLst/>
              <a:gdLst/>
              <a:ahLst/>
              <a:cxnLst/>
              <a:rect l="l" t="t" r="r" b="b"/>
              <a:pathLst>
                <a:path w="7306" h="4317" extrusionOk="0">
                  <a:moveTo>
                    <a:pt x="7098" y="0"/>
                  </a:moveTo>
                  <a:cubicBezTo>
                    <a:pt x="7077" y="0"/>
                    <a:pt x="7057" y="5"/>
                    <a:pt x="7039" y="13"/>
                  </a:cubicBezTo>
                  <a:lnTo>
                    <a:pt x="101" y="4016"/>
                  </a:lnTo>
                  <a:cubicBezTo>
                    <a:pt x="1" y="4083"/>
                    <a:pt x="1" y="4183"/>
                    <a:pt x="34" y="4250"/>
                  </a:cubicBezTo>
                  <a:cubicBezTo>
                    <a:pt x="67" y="4283"/>
                    <a:pt x="101" y="4317"/>
                    <a:pt x="167" y="4317"/>
                  </a:cubicBezTo>
                  <a:lnTo>
                    <a:pt x="234" y="4317"/>
                  </a:lnTo>
                  <a:lnTo>
                    <a:pt x="7206" y="280"/>
                  </a:lnTo>
                  <a:cubicBezTo>
                    <a:pt x="7272" y="247"/>
                    <a:pt x="7306" y="147"/>
                    <a:pt x="7272" y="80"/>
                  </a:cubicBezTo>
                  <a:cubicBezTo>
                    <a:pt x="7224" y="31"/>
                    <a:pt x="7157" y="0"/>
                    <a:pt x="709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5741775" y="2234875"/>
              <a:ext cx="271225" cy="338275"/>
            </a:xfrm>
            <a:custGeom>
              <a:avLst/>
              <a:gdLst/>
              <a:ahLst/>
              <a:cxnLst/>
              <a:rect l="l" t="t" r="r" b="b"/>
              <a:pathLst>
                <a:path w="10849" h="13531" extrusionOk="0">
                  <a:moveTo>
                    <a:pt x="10053" y="299"/>
                  </a:moveTo>
                  <a:cubicBezTo>
                    <a:pt x="10293" y="299"/>
                    <a:pt x="10513" y="534"/>
                    <a:pt x="10441" y="821"/>
                  </a:cubicBezTo>
                  <a:lnTo>
                    <a:pt x="10441" y="6725"/>
                  </a:lnTo>
                  <a:cubicBezTo>
                    <a:pt x="10408" y="7292"/>
                    <a:pt x="10108" y="7859"/>
                    <a:pt x="9607" y="8193"/>
                  </a:cubicBezTo>
                  <a:lnTo>
                    <a:pt x="1034" y="13130"/>
                  </a:lnTo>
                  <a:cubicBezTo>
                    <a:pt x="955" y="13200"/>
                    <a:pt x="862" y="13231"/>
                    <a:pt x="770" y="13231"/>
                  </a:cubicBezTo>
                  <a:cubicBezTo>
                    <a:pt x="514" y="13231"/>
                    <a:pt x="269" y="12991"/>
                    <a:pt x="367" y="12696"/>
                  </a:cubicBezTo>
                  <a:lnTo>
                    <a:pt x="367" y="6825"/>
                  </a:lnTo>
                  <a:cubicBezTo>
                    <a:pt x="401" y="6225"/>
                    <a:pt x="701" y="5691"/>
                    <a:pt x="1201" y="5358"/>
                  </a:cubicBezTo>
                  <a:lnTo>
                    <a:pt x="9774" y="421"/>
                  </a:lnTo>
                  <a:cubicBezTo>
                    <a:pt x="9859" y="336"/>
                    <a:pt x="9958" y="299"/>
                    <a:pt x="10053" y="299"/>
                  </a:cubicBezTo>
                  <a:close/>
                  <a:moveTo>
                    <a:pt x="10041" y="0"/>
                  </a:moveTo>
                  <a:cubicBezTo>
                    <a:pt x="9892" y="0"/>
                    <a:pt x="9740" y="48"/>
                    <a:pt x="9607" y="154"/>
                  </a:cubicBezTo>
                  <a:lnTo>
                    <a:pt x="1034" y="5124"/>
                  </a:lnTo>
                  <a:cubicBezTo>
                    <a:pt x="434" y="5491"/>
                    <a:pt x="67" y="6158"/>
                    <a:pt x="34" y="6859"/>
                  </a:cubicBezTo>
                  <a:lnTo>
                    <a:pt x="34" y="12696"/>
                  </a:lnTo>
                  <a:cubicBezTo>
                    <a:pt x="0" y="12996"/>
                    <a:pt x="134" y="13297"/>
                    <a:pt x="367" y="13463"/>
                  </a:cubicBezTo>
                  <a:cubicBezTo>
                    <a:pt x="467" y="13497"/>
                    <a:pt x="567" y="13530"/>
                    <a:pt x="701" y="13530"/>
                  </a:cubicBezTo>
                  <a:cubicBezTo>
                    <a:pt x="868" y="13530"/>
                    <a:pt x="1034" y="13497"/>
                    <a:pt x="1201" y="13430"/>
                  </a:cubicBezTo>
                  <a:lnTo>
                    <a:pt x="9774" y="8460"/>
                  </a:lnTo>
                  <a:cubicBezTo>
                    <a:pt x="10374" y="8093"/>
                    <a:pt x="10741" y="7426"/>
                    <a:pt x="10775" y="6725"/>
                  </a:cubicBezTo>
                  <a:lnTo>
                    <a:pt x="10775" y="854"/>
                  </a:lnTo>
                  <a:cubicBezTo>
                    <a:pt x="10848" y="364"/>
                    <a:pt x="10454" y="0"/>
                    <a:pt x="1004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5785125" y="2310400"/>
              <a:ext cx="182675" cy="108475"/>
            </a:xfrm>
            <a:custGeom>
              <a:avLst/>
              <a:gdLst/>
              <a:ahLst/>
              <a:cxnLst/>
              <a:rect l="l" t="t" r="r" b="b"/>
              <a:pathLst>
                <a:path w="7307" h="4339" extrusionOk="0">
                  <a:moveTo>
                    <a:pt x="7152" y="0"/>
                  </a:moveTo>
                  <a:cubicBezTo>
                    <a:pt x="7124" y="0"/>
                    <a:pt x="7096" y="11"/>
                    <a:pt x="7073" y="35"/>
                  </a:cubicBezTo>
                  <a:lnTo>
                    <a:pt x="101" y="4038"/>
                  </a:lnTo>
                  <a:cubicBezTo>
                    <a:pt x="34" y="4071"/>
                    <a:pt x="1" y="4171"/>
                    <a:pt x="34" y="4271"/>
                  </a:cubicBezTo>
                  <a:cubicBezTo>
                    <a:pt x="68" y="4305"/>
                    <a:pt x="134" y="4338"/>
                    <a:pt x="201" y="4338"/>
                  </a:cubicBezTo>
                  <a:cubicBezTo>
                    <a:pt x="201" y="4338"/>
                    <a:pt x="234" y="4338"/>
                    <a:pt x="268" y="4305"/>
                  </a:cubicBezTo>
                  <a:lnTo>
                    <a:pt x="7206" y="302"/>
                  </a:lnTo>
                  <a:cubicBezTo>
                    <a:pt x="7306" y="269"/>
                    <a:pt x="7306" y="168"/>
                    <a:pt x="7273" y="102"/>
                  </a:cubicBezTo>
                  <a:cubicBezTo>
                    <a:pt x="7251" y="37"/>
                    <a:pt x="7202" y="0"/>
                    <a:pt x="715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5784300" y="2351625"/>
              <a:ext cx="183500" cy="108100"/>
            </a:xfrm>
            <a:custGeom>
              <a:avLst/>
              <a:gdLst/>
              <a:ahLst/>
              <a:cxnLst/>
              <a:rect l="l" t="t" r="r" b="b"/>
              <a:pathLst>
                <a:path w="7340" h="4324" extrusionOk="0">
                  <a:moveTo>
                    <a:pt x="7187" y="1"/>
                  </a:moveTo>
                  <a:cubicBezTo>
                    <a:pt x="7159" y="1"/>
                    <a:pt x="7130" y="8"/>
                    <a:pt x="7106" y="21"/>
                  </a:cubicBezTo>
                  <a:lnTo>
                    <a:pt x="134" y="4023"/>
                  </a:lnTo>
                  <a:cubicBezTo>
                    <a:pt x="1" y="4123"/>
                    <a:pt x="67" y="4324"/>
                    <a:pt x="234" y="4324"/>
                  </a:cubicBezTo>
                  <a:cubicBezTo>
                    <a:pt x="234" y="4324"/>
                    <a:pt x="267" y="4324"/>
                    <a:pt x="301" y="4290"/>
                  </a:cubicBezTo>
                  <a:lnTo>
                    <a:pt x="7239" y="287"/>
                  </a:lnTo>
                  <a:cubicBezTo>
                    <a:pt x="7339" y="254"/>
                    <a:pt x="7339" y="154"/>
                    <a:pt x="7306" y="87"/>
                  </a:cubicBezTo>
                  <a:cubicBezTo>
                    <a:pt x="7285" y="24"/>
                    <a:pt x="7237" y="1"/>
                    <a:pt x="71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5785125" y="2391825"/>
              <a:ext cx="182675" cy="108775"/>
            </a:xfrm>
            <a:custGeom>
              <a:avLst/>
              <a:gdLst/>
              <a:ahLst/>
              <a:cxnLst/>
              <a:rect l="l" t="t" r="r" b="b"/>
              <a:pathLst>
                <a:path w="7307" h="4351" extrusionOk="0">
                  <a:moveTo>
                    <a:pt x="7132" y="1"/>
                  </a:moveTo>
                  <a:cubicBezTo>
                    <a:pt x="7111" y="1"/>
                    <a:pt x="7091" y="5"/>
                    <a:pt x="7073" y="14"/>
                  </a:cubicBezTo>
                  <a:lnTo>
                    <a:pt x="101" y="4050"/>
                  </a:lnTo>
                  <a:cubicBezTo>
                    <a:pt x="34" y="4083"/>
                    <a:pt x="1" y="4183"/>
                    <a:pt x="34" y="4250"/>
                  </a:cubicBezTo>
                  <a:cubicBezTo>
                    <a:pt x="68" y="4317"/>
                    <a:pt x="134" y="4317"/>
                    <a:pt x="201" y="4350"/>
                  </a:cubicBezTo>
                  <a:lnTo>
                    <a:pt x="268" y="4350"/>
                  </a:lnTo>
                  <a:lnTo>
                    <a:pt x="7206" y="314"/>
                  </a:lnTo>
                  <a:cubicBezTo>
                    <a:pt x="7306" y="247"/>
                    <a:pt x="7306" y="147"/>
                    <a:pt x="7273" y="80"/>
                  </a:cubicBezTo>
                  <a:cubicBezTo>
                    <a:pt x="7248" y="32"/>
                    <a:pt x="7188" y="1"/>
                    <a:pt x="71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294775" y="3726250"/>
              <a:ext cx="271200" cy="338800"/>
            </a:xfrm>
            <a:custGeom>
              <a:avLst/>
              <a:gdLst/>
              <a:ahLst/>
              <a:cxnLst/>
              <a:rect l="l" t="t" r="r" b="b"/>
              <a:pathLst>
                <a:path w="10848" h="13552" extrusionOk="0">
                  <a:moveTo>
                    <a:pt x="10090" y="307"/>
                  </a:moveTo>
                  <a:cubicBezTo>
                    <a:pt x="10153" y="307"/>
                    <a:pt x="10216" y="318"/>
                    <a:pt x="10275" y="342"/>
                  </a:cubicBezTo>
                  <a:cubicBezTo>
                    <a:pt x="10408" y="475"/>
                    <a:pt x="10475" y="642"/>
                    <a:pt x="10475" y="809"/>
                  </a:cubicBezTo>
                  <a:lnTo>
                    <a:pt x="10475" y="6713"/>
                  </a:lnTo>
                  <a:cubicBezTo>
                    <a:pt x="10442" y="7280"/>
                    <a:pt x="10108" y="7847"/>
                    <a:pt x="9641" y="8181"/>
                  </a:cubicBezTo>
                  <a:lnTo>
                    <a:pt x="1068" y="13118"/>
                  </a:lnTo>
                  <a:cubicBezTo>
                    <a:pt x="985" y="13192"/>
                    <a:pt x="888" y="13225"/>
                    <a:pt x="793" y="13225"/>
                  </a:cubicBezTo>
                  <a:cubicBezTo>
                    <a:pt x="549" y="13225"/>
                    <a:pt x="320" y="13006"/>
                    <a:pt x="368" y="12717"/>
                  </a:cubicBezTo>
                  <a:lnTo>
                    <a:pt x="368" y="6846"/>
                  </a:lnTo>
                  <a:cubicBezTo>
                    <a:pt x="401" y="6246"/>
                    <a:pt x="735" y="5712"/>
                    <a:pt x="1202" y="5379"/>
                  </a:cubicBezTo>
                  <a:lnTo>
                    <a:pt x="9775" y="409"/>
                  </a:lnTo>
                  <a:cubicBezTo>
                    <a:pt x="9861" y="344"/>
                    <a:pt x="9975" y="307"/>
                    <a:pt x="10090" y="307"/>
                  </a:cubicBezTo>
                  <a:close/>
                  <a:moveTo>
                    <a:pt x="10078" y="1"/>
                  </a:moveTo>
                  <a:cubicBezTo>
                    <a:pt x="9920" y="1"/>
                    <a:pt x="9756" y="54"/>
                    <a:pt x="9608" y="175"/>
                  </a:cubicBezTo>
                  <a:lnTo>
                    <a:pt x="1035" y="5079"/>
                  </a:lnTo>
                  <a:cubicBezTo>
                    <a:pt x="435" y="5479"/>
                    <a:pt x="68" y="6113"/>
                    <a:pt x="34" y="6846"/>
                  </a:cubicBezTo>
                  <a:lnTo>
                    <a:pt x="34" y="12717"/>
                  </a:lnTo>
                  <a:cubicBezTo>
                    <a:pt x="1" y="13018"/>
                    <a:pt x="134" y="13284"/>
                    <a:pt x="401" y="13451"/>
                  </a:cubicBezTo>
                  <a:cubicBezTo>
                    <a:pt x="501" y="13518"/>
                    <a:pt x="601" y="13551"/>
                    <a:pt x="701" y="13551"/>
                  </a:cubicBezTo>
                  <a:cubicBezTo>
                    <a:pt x="902" y="13551"/>
                    <a:pt x="1068" y="13485"/>
                    <a:pt x="1202" y="13418"/>
                  </a:cubicBezTo>
                  <a:lnTo>
                    <a:pt x="9775" y="8448"/>
                  </a:lnTo>
                  <a:cubicBezTo>
                    <a:pt x="10375" y="8081"/>
                    <a:pt x="10742" y="7414"/>
                    <a:pt x="10775" y="6713"/>
                  </a:cubicBezTo>
                  <a:lnTo>
                    <a:pt x="10775" y="842"/>
                  </a:lnTo>
                  <a:cubicBezTo>
                    <a:pt x="10848" y="361"/>
                    <a:pt x="10485" y="1"/>
                    <a:pt x="1007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5338975" y="3802025"/>
              <a:ext cx="183825" cy="107900"/>
            </a:xfrm>
            <a:custGeom>
              <a:avLst/>
              <a:gdLst/>
              <a:ahLst/>
              <a:cxnLst/>
              <a:rect l="l" t="t" r="r" b="b"/>
              <a:pathLst>
                <a:path w="7353" h="4316" extrusionOk="0">
                  <a:moveTo>
                    <a:pt x="7100" y="1"/>
                  </a:moveTo>
                  <a:cubicBezTo>
                    <a:pt x="7080" y="1"/>
                    <a:pt x="7060" y="5"/>
                    <a:pt x="7039" y="13"/>
                  </a:cubicBezTo>
                  <a:lnTo>
                    <a:pt x="101" y="4016"/>
                  </a:lnTo>
                  <a:cubicBezTo>
                    <a:pt x="1" y="4082"/>
                    <a:pt x="1" y="4182"/>
                    <a:pt x="34" y="4249"/>
                  </a:cubicBezTo>
                  <a:cubicBezTo>
                    <a:pt x="68" y="4282"/>
                    <a:pt x="101" y="4316"/>
                    <a:pt x="168" y="4316"/>
                  </a:cubicBezTo>
                  <a:lnTo>
                    <a:pt x="268" y="4316"/>
                  </a:lnTo>
                  <a:lnTo>
                    <a:pt x="7206" y="280"/>
                  </a:lnTo>
                  <a:cubicBezTo>
                    <a:pt x="7352" y="192"/>
                    <a:pt x="7242" y="1"/>
                    <a:pt x="710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5338975" y="3842700"/>
              <a:ext cx="182675" cy="108100"/>
            </a:xfrm>
            <a:custGeom>
              <a:avLst/>
              <a:gdLst/>
              <a:ahLst/>
              <a:cxnLst/>
              <a:rect l="l" t="t" r="r" b="b"/>
              <a:pathLst>
                <a:path w="7307" h="4324" extrusionOk="0">
                  <a:moveTo>
                    <a:pt x="7123" y="0"/>
                  </a:moveTo>
                  <a:cubicBezTo>
                    <a:pt x="7093" y="0"/>
                    <a:pt x="7064" y="8"/>
                    <a:pt x="7039" y="20"/>
                  </a:cubicBezTo>
                  <a:lnTo>
                    <a:pt x="101" y="4023"/>
                  </a:lnTo>
                  <a:cubicBezTo>
                    <a:pt x="1" y="4090"/>
                    <a:pt x="1" y="4157"/>
                    <a:pt x="34" y="4257"/>
                  </a:cubicBezTo>
                  <a:cubicBezTo>
                    <a:pt x="68" y="4290"/>
                    <a:pt x="101" y="4323"/>
                    <a:pt x="168" y="4323"/>
                  </a:cubicBezTo>
                  <a:lnTo>
                    <a:pt x="268" y="4323"/>
                  </a:lnTo>
                  <a:lnTo>
                    <a:pt x="7206" y="287"/>
                  </a:lnTo>
                  <a:cubicBezTo>
                    <a:pt x="7273" y="254"/>
                    <a:pt x="7306" y="154"/>
                    <a:pt x="7273" y="87"/>
                  </a:cubicBezTo>
                  <a:cubicBezTo>
                    <a:pt x="7230" y="24"/>
                    <a:pt x="7175" y="0"/>
                    <a:pt x="712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5338975" y="3883550"/>
              <a:ext cx="182675" cy="108100"/>
            </a:xfrm>
            <a:custGeom>
              <a:avLst/>
              <a:gdLst/>
              <a:ahLst/>
              <a:cxnLst/>
              <a:rect l="l" t="t" r="r" b="b"/>
              <a:pathLst>
                <a:path w="7307" h="4324" extrusionOk="0">
                  <a:moveTo>
                    <a:pt x="7123" y="1"/>
                  </a:moveTo>
                  <a:cubicBezTo>
                    <a:pt x="7093" y="1"/>
                    <a:pt x="7064" y="9"/>
                    <a:pt x="7039" y="21"/>
                  </a:cubicBezTo>
                  <a:lnTo>
                    <a:pt x="101" y="4024"/>
                  </a:lnTo>
                  <a:cubicBezTo>
                    <a:pt x="1" y="4090"/>
                    <a:pt x="1" y="4157"/>
                    <a:pt x="34" y="4257"/>
                  </a:cubicBezTo>
                  <a:cubicBezTo>
                    <a:pt x="68" y="4290"/>
                    <a:pt x="101" y="4324"/>
                    <a:pt x="168" y="4324"/>
                  </a:cubicBezTo>
                  <a:cubicBezTo>
                    <a:pt x="201" y="4324"/>
                    <a:pt x="234" y="4324"/>
                    <a:pt x="268" y="4290"/>
                  </a:cubicBezTo>
                  <a:lnTo>
                    <a:pt x="7206" y="288"/>
                  </a:lnTo>
                  <a:cubicBezTo>
                    <a:pt x="7273" y="254"/>
                    <a:pt x="7306" y="154"/>
                    <a:pt x="7273" y="87"/>
                  </a:cubicBezTo>
                  <a:cubicBezTo>
                    <a:pt x="7230" y="24"/>
                    <a:pt x="7175" y="1"/>
                    <a:pt x="71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3495175" y="4514325"/>
              <a:ext cx="271175" cy="338775"/>
            </a:xfrm>
            <a:custGeom>
              <a:avLst/>
              <a:gdLst/>
              <a:ahLst/>
              <a:cxnLst/>
              <a:rect l="l" t="t" r="r" b="b"/>
              <a:pathLst>
                <a:path w="10847" h="13551" extrusionOk="0">
                  <a:moveTo>
                    <a:pt x="10144" y="328"/>
                  </a:moveTo>
                  <a:cubicBezTo>
                    <a:pt x="10180" y="328"/>
                    <a:pt x="10227" y="351"/>
                    <a:pt x="10274" y="375"/>
                  </a:cubicBezTo>
                  <a:cubicBezTo>
                    <a:pt x="10408" y="475"/>
                    <a:pt x="10474" y="642"/>
                    <a:pt x="10474" y="842"/>
                  </a:cubicBezTo>
                  <a:lnTo>
                    <a:pt x="10474" y="6713"/>
                  </a:lnTo>
                  <a:cubicBezTo>
                    <a:pt x="10408" y="7313"/>
                    <a:pt x="10107" y="7847"/>
                    <a:pt x="9640" y="8180"/>
                  </a:cubicBezTo>
                  <a:lnTo>
                    <a:pt x="1068" y="13151"/>
                  </a:lnTo>
                  <a:cubicBezTo>
                    <a:pt x="976" y="13206"/>
                    <a:pt x="884" y="13230"/>
                    <a:pt x="792" y="13230"/>
                  </a:cubicBezTo>
                  <a:cubicBezTo>
                    <a:pt x="717" y="13230"/>
                    <a:pt x="642" y="13214"/>
                    <a:pt x="567" y="13184"/>
                  </a:cubicBezTo>
                  <a:cubicBezTo>
                    <a:pt x="434" y="13084"/>
                    <a:pt x="334" y="12917"/>
                    <a:pt x="367" y="12750"/>
                  </a:cubicBezTo>
                  <a:lnTo>
                    <a:pt x="367" y="6846"/>
                  </a:lnTo>
                  <a:cubicBezTo>
                    <a:pt x="400" y="6246"/>
                    <a:pt x="701" y="5712"/>
                    <a:pt x="1201" y="5378"/>
                  </a:cubicBezTo>
                  <a:lnTo>
                    <a:pt x="9774" y="441"/>
                  </a:lnTo>
                  <a:cubicBezTo>
                    <a:pt x="9874" y="375"/>
                    <a:pt x="9974" y="341"/>
                    <a:pt x="10107" y="341"/>
                  </a:cubicBezTo>
                  <a:cubicBezTo>
                    <a:pt x="10117" y="332"/>
                    <a:pt x="10130" y="328"/>
                    <a:pt x="10144" y="328"/>
                  </a:cubicBezTo>
                  <a:close/>
                  <a:moveTo>
                    <a:pt x="10062" y="0"/>
                  </a:moveTo>
                  <a:cubicBezTo>
                    <a:pt x="9906" y="0"/>
                    <a:pt x="9746" y="54"/>
                    <a:pt x="9607" y="175"/>
                  </a:cubicBezTo>
                  <a:lnTo>
                    <a:pt x="1034" y="5111"/>
                  </a:lnTo>
                  <a:cubicBezTo>
                    <a:pt x="434" y="5478"/>
                    <a:pt x="67" y="6146"/>
                    <a:pt x="34" y="6846"/>
                  </a:cubicBezTo>
                  <a:lnTo>
                    <a:pt x="34" y="12750"/>
                  </a:lnTo>
                  <a:cubicBezTo>
                    <a:pt x="0" y="13017"/>
                    <a:pt x="134" y="13317"/>
                    <a:pt x="367" y="13484"/>
                  </a:cubicBezTo>
                  <a:cubicBezTo>
                    <a:pt x="467" y="13517"/>
                    <a:pt x="567" y="13551"/>
                    <a:pt x="701" y="13551"/>
                  </a:cubicBezTo>
                  <a:cubicBezTo>
                    <a:pt x="867" y="13551"/>
                    <a:pt x="1034" y="13517"/>
                    <a:pt x="1201" y="13417"/>
                  </a:cubicBezTo>
                  <a:lnTo>
                    <a:pt x="9774" y="8447"/>
                  </a:lnTo>
                  <a:cubicBezTo>
                    <a:pt x="10374" y="8080"/>
                    <a:pt x="10741" y="7413"/>
                    <a:pt x="10775" y="6713"/>
                  </a:cubicBezTo>
                  <a:lnTo>
                    <a:pt x="10775" y="842"/>
                  </a:lnTo>
                  <a:cubicBezTo>
                    <a:pt x="10847" y="360"/>
                    <a:pt x="10467" y="0"/>
                    <a:pt x="100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3538525" y="4590900"/>
              <a:ext cx="183750" cy="107925"/>
            </a:xfrm>
            <a:custGeom>
              <a:avLst/>
              <a:gdLst/>
              <a:ahLst/>
              <a:cxnLst/>
              <a:rect l="l" t="t" r="r" b="b"/>
              <a:pathLst>
                <a:path w="7350" h="4317" extrusionOk="0">
                  <a:moveTo>
                    <a:pt x="7138" y="0"/>
                  </a:moveTo>
                  <a:cubicBezTo>
                    <a:pt x="7117" y="0"/>
                    <a:pt x="7095" y="5"/>
                    <a:pt x="7072" y="14"/>
                  </a:cubicBezTo>
                  <a:lnTo>
                    <a:pt x="101" y="4017"/>
                  </a:lnTo>
                  <a:cubicBezTo>
                    <a:pt x="34" y="4050"/>
                    <a:pt x="1" y="4150"/>
                    <a:pt x="34" y="4217"/>
                  </a:cubicBezTo>
                  <a:cubicBezTo>
                    <a:pt x="67" y="4283"/>
                    <a:pt x="134" y="4317"/>
                    <a:pt x="201" y="4317"/>
                  </a:cubicBezTo>
                  <a:cubicBezTo>
                    <a:pt x="201" y="4317"/>
                    <a:pt x="234" y="4317"/>
                    <a:pt x="268" y="4283"/>
                  </a:cubicBezTo>
                  <a:lnTo>
                    <a:pt x="7206" y="281"/>
                  </a:lnTo>
                  <a:cubicBezTo>
                    <a:pt x="7350" y="165"/>
                    <a:pt x="7270" y="0"/>
                    <a:pt x="71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3538525" y="4631750"/>
              <a:ext cx="183750" cy="107950"/>
            </a:xfrm>
            <a:custGeom>
              <a:avLst/>
              <a:gdLst/>
              <a:ahLst/>
              <a:cxnLst/>
              <a:rect l="l" t="t" r="r" b="b"/>
              <a:pathLst>
                <a:path w="7350" h="4318" extrusionOk="0">
                  <a:moveTo>
                    <a:pt x="7138" y="1"/>
                  </a:moveTo>
                  <a:cubicBezTo>
                    <a:pt x="7117" y="1"/>
                    <a:pt x="7095" y="5"/>
                    <a:pt x="7072" y="14"/>
                  </a:cubicBezTo>
                  <a:lnTo>
                    <a:pt x="101" y="4017"/>
                  </a:lnTo>
                  <a:cubicBezTo>
                    <a:pt x="34" y="4050"/>
                    <a:pt x="1" y="4150"/>
                    <a:pt x="34" y="4217"/>
                  </a:cubicBezTo>
                  <a:cubicBezTo>
                    <a:pt x="67" y="4284"/>
                    <a:pt x="134" y="4317"/>
                    <a:pt x="201" y="4317"/>
                  </a:cubicBezTo>
                  <a:cubicBezTo>
                    <a:pt x="201" y="4317"/>
                    <a:pt x="234" y="4317"/>
                    <a:pt x="268" y="4284"/>
                  </a:cubicBezTo>
                  <a:lnTo>
                    <a:pt x="7206" y="281"/>
                  </a:lnTo>
                  <a:cubicBezTo>
                    <a:pt x="7350" y="166"/>
                    <a:pt x="7270" y="1"/>
                    <a:pt x="713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4"/>
            <p:cNvSpPr/>
            <p:nvPr/>
          </p:nvSpPr>
          <p:spPr>
            <a:xfrm>
              <a:off x="3538525" y="4672050"/>
              <a:ext cx="182650" cy="108500"/>
            </a:xfrm>
            <a:custGeom>
              <a:avLst/>
              <a:gdLst/>
              <a:ahLst/>
              <a:cxnLst/>
              <a:rect l="l" t="t" r="r" b="b"/>
              <a:pathLst>
                <a:path w="7306" h="4340" extrusionOk="0">
                  <a:moveTo>
                    <a:pt x="7158" y="0"/>
                  </a:moveTo>
                  <a:cubicBezTo>
                    <a:pt x="7128" y="0"/>
                    <a:pt x="7098" y="11"/>
                    <a:pt x="7072" y="37"/>
                  </a:cubicBezTo>
                  <a:lnTo>
                    <a:pt x="101" y="4040"/>
                  </a:lnTo>
                  <a:cubicBezTo>
                    <a:pt x="34" y="4073"/>
                    <a:pt x="1" y="4173"/>
                    <a:pt x="34" y="4240"/>
                  </a:cubicBezTo>
                  <a:cubicBezTo>
                    <a:pt x="67" y="4306"/>
                    <a:pt x="134" y="4340"/>
                    <a:pt x="201" y="4340"/>
                  </a:cubicBezTo>
                  <a:cubicBezTo>
                    <a:pt x="201" y="4340"/>
                    <a:pt x="234" y="4340"/>
                    <a:pt x="268" y="4306"/>
                  </a:cubicBezTo>
                  <a:lnTo>
                    <a:pt x="7206" y="304"/>
                  </a:lnTo>
                  <a:cubicBezTo>
                    <a:pt x="7306" y="237"/>
                    <a:pt x="7306" y="170"/>
                    <a:pt x="7273" y="70"/>
                  </a:cubicBezTo>
                  <a:cubicBezTo>
                    <a:pt x="7252" y="29"/>
                    <a:pt x="7206" y="0"/>
                    <a:pt x="715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4"/>
            <p:cNvSpPr/>
            <p:nvPr/>
          </p:nvSpPr>
          <p:spPr>
            <a:xfrm>
              <a:off x="4530075" y="1997525"/>
              <a:ext cx="271175" cy="338775"/>
            </a:xfrm>
            <a:custGeom>
              <a:avLst/>
              <a:gdLst/>
              <a:ahLst/>
              <a:cxnLst/>
              <a:rect l="l" t="t" r="r" b="b"/>
              <a:pathLst>
                <a:path w="10847" h="13551" extrusionOk="0">
                  <a:moveTo>
                    <a:pt x="10022" y="334"/>
                  </a:moveTo>
                  <a:cubicBezTo>
                    <a:pt x="10274" y="334"/>
                    <a:pt x="10513" y="553"/>
                    <a:pt x="10441" y="842"/>
                  </a:cubicBezTo>
                  <a:lnTo>
                    <a:pt x="10441" y="6713"/>
                  </a:lnTo>
                  <a:cubicBezTo>
                    <a:pt x="10408" y="7313"/>
                    <a:pt x="10108" y="7847"/>
                    <a:pt x="9607" y="8180"/>
                  </a:cubicBezTo>
                  <a:lnTo>
                    <a:pt x="1034" y="13150"/>
                  </a:lnTo>
                  <a:cubicBezTo>
                    <a:pt x="954" y="13222"/>
                    <a:pt x="863" y="13252"/>
                    <a:pt x="773" y="13252"/>
                  </a:cubicBezTo>
                  <a:cubicBezTo>
                    <a:pt x="526" y="13252"/>
                    <a:pt x="294" y="13019"/>
                    <a:pt x="367" y="12750"/>
                  </a:cubicBezTo>
                  <a:lnTo>
                    <a:pt x="367" y="6846"/>
                  </a:lnTo>
                  <a:cubicBezTo>
                    <a:pt x="401" y="6279"/>
                    <a:pt x="701" y="5712"/>
                    <a:pt x="1201" y="5378"/>
                  </a:cubicBezTo>
                  <a:lnTo>
                    <a:pt x="9741" y="441"/>
                  </a:lnTo>
                  <a:cubicBezTo>
                    <a:pt x="9825" y="367"/>
                    <a:pt x="9924" y="334"/>
                    <a:pt x="10022" y="334"/>
                  </a:cubicBezTo>
                  <a:close/>
                  <a:moveTo>
                    <a:pt x="10063" y="0"/>
                  </a:moveTo>
                  <a:cubicBezTo>
                    <a:pt x="9906" y="0"/>
                    <a:pt x="9747" y="54"/>
                    <a:pt x="9607" y="175"/>
                  </a:cubicBezTo>
                  <a:lnTo>
                    <a:pt x="1034" y="5111"/>
                  </a:lnTo>
                  <a:cubicBezTo>
                    <a:pt x="434" y="5512"/>
                    <a:pt x="67" y="6145"/>
                    <a:pt x="34" y="6846"/>
                  </a:cubicBezTo>
                  <a:lnTo>
                    <a:pt x="34" y="12750"/>
                  </a:lnTo>
                  <a:cubicBezTo>
                    <a:pt x="0" y="13017"/>
                    <a:pt x="134" y="13317"/>
                    <a:pt x="367" y="13484"/>
                  </a:cubicBezTo>
                  <a:cubicBezTo>
                    <a:pt x="467" y="13551"/>
                    <a:pt x="567" y="13551"/>
                    <a:pt x="701" y="13551"/>
                  </a:cubicBezTo>
                  <a:cubicBezTo>
                    <a:pt x="868" y="13551"/>
                    <a:pt x="1034" y="13517"/>
                    <a:pt x="1201" y="13451"/>
                  </a:cubicBezTo>
                  <a:lnTo>
                    <a:pt x="9774" y="8480"/>
                  </a:lnTo>
                  <a:cubicBezTo>
                    <a:pt x="10341" y="8080"/>
                    <a:pt x="10741" y="7446"/>
                    <a:pt x="10775" y="6713"/>
                  </a:cubicBezTo>
                  <a:lnTo>
                    <a:pt x="10775" y="842"/>
                  </a:lnTo>
                  <a:cubicBezTo>
                    <a:pt x="10847" y="360"/>
                    <a:pt x="10467" y="0"/>
                    <a:pt x="1006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4573425" y="2073875"/>
              <a:ext cx="184400" cy="108150"/>
            </a:xfrm>
            <a:custGeom>
              <a:avLst/>
              <a:gdLst/>
              <a:ahLst/>
              <a:cxnLst/>
              <a:rect l="l" t="t" r="r" b="b"/>
              <a:pathLst>
                <a:path w="7376" h="4326" extrusionOk="0">
                  <a:moveTo>
                    <a:pt x="7128" y="1"/>
                  </a:moveTo>
                  <a:cubicBezTo>
                    <a:pt x="7100" y="1"/>
                    <a:pt x="7070" y="7"/>
                    <a:pt x="7039" y="23"/>
                  </a:cubicBezTo>
                  <a:lnTo>
                    <a:pt x="101" y="4025"/>
                  </a:lnTo>
                  <a:cubicBezTo>
                    <a:pt x="34" y="4059"/>
                    <a:pt x="1" y="4159"/>
                    <a:pt x="34" y="4259"/>
                  </a:cubicBezTo>
                  <a:cubicBezTo>
                    <a:pt x="68" y="4292"/>
                    <a:pt x="134" y="4326"/>
                    <a:pt x="201" y="4326"/>
                  </a:cubicBezTo>
                  <a:cubicBezTo>
                    <a:pt x="201" y="4326"/>
                    <a:pt x="234" y="4326"/>
                    <a:pt x="268" y="4292"/>
                  </a:cubicBezTo>
                  <a:lnTo>
                    <a:pt x="7206" y="289"/>
                  </a:lnTo>
                  <a:cubicBezTo>
                    <a:pt x="7376" y="205"/>
                    <a:pt x="7282" y="1"/>
                    <a:pt x="712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4573425" y="2114150"/>
              <a:ext cx="184875" cy="108750"/>
            </a:xfrm>
            <a:custGeom>
              <a:avLst/>
              <a:gdLst/>
              <a:ahLst/>
              <a:cxnLst/>
              <a:rect l="l" t="t" r="r" b="b"/>
              <a:pathLst>
                <a:path w="7395" h="4350" extrusionOk="0">
                  <a:moveTo>
                    <a:pt x="7153" y="0"/>
                  </a:moveTo>
                  <a:cubicBezTo>
                    <a:pt x="7117" y="0"/>
                    <a:pt x="7078" y="14"/>
                    <a:pt x="7039" y="46"/>
                  </a:cubicBezTo>
                  <a:lnTo>
                    <a:pt x="101" y="4049"/>
                  </a:lnTo>
                  <a:cubicBezTo>
                    <a:pt x="34" y="4082"/>
                    <a:pt x="1" y="4182"/>
                    <a:pt x="34" y="4282"/>
                  </a:cubicBezTo>
                  <a:cubicBezTo>
                    <a:pt x="68" y="4316"/>
                    <a:pt x="134" y="4349"/>
                    <a:pt x="201" y="4349"/>
                  </a:cubicBezTo>
                  <a:cubicBezTo>
                    <a:pt x="201" y="4349"/>
                    <a:pt x="234" y="4349"/>
                    <a:pt x="268" y="4316"/>
                  </a:cubicBezTo>
                  <a:lnTo>
                    <a:pt x="7206" y="313"/>
                  </a:lnTo>
                  <a:cubicBezTo>
                    <a:pt x="7394" y="232"/>
                    <a:pt x="7301" y="0"/>
                    <a:pt x="71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4573425" y="2155850"/>
              <a:ext cx="183825" cy="107900"/>
            </a:xfrm>
            <a:custGeom>
              <a:avLst/>
              <a:gdLst/>
              <a:ahLst/>
              <a:cxnLst/>
              <a:rect l="l" t="t" r="r" b="b"/>
              <a:pathLst>
                <a:path w="7353" h="4316" extrusionOk="0">
                  <a:moveTo>
                    <a:pt x="7109" y="1"/>
                  </a:moveTo>
                  <a:cubicBezTo>
                    <a:pt x="7087" y="1"/>
                    <a:pt x="7064" y="4"/>
                    <a:pt x="7039" y="13"/>
                  </a:cubicBezTo>
                  <a:lnTo>
                    <a:pt x="101" y="4015"/>
                  </a:lnTo>
                  <a:cubicBezTo>
                    <a:pt x="34" y="4049"/>
                    <a:pt x="1" y="4149"/>
                    <a:pt x="34" y="4249"/>
                  </a:cubicBezTo>
                  <a:cubicBezTo>
                    <a:pt x="68" y="4282"/>
                    <a:pt x="134" y="4316"/>
                    <a:pt x="201" y="4316"/>
                  </a:cubicBezTo>
                  <a:lnTo>
                    <a:pt x="268" y="4316"/>
                  </a:lnTo>
                  <a:lnTo>
                    <a:pt x="7206" y="279"/>
                  </a:lnTo>
                  <a:cubicBezTo>
                    <a:pt x="7353" y="192"/>
                    <a:pt x="7268" y="1"/>
                    <a:pt x="7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527700" y="1049250"/>
              <a:ext cx="140950" cy="179600"/>
            </a:xfrm>
            <a:custGeom>
              <a:avLst/>
              <a:gdLst/>
              <a:ahLst/>
              <a:cxnLst/>
              <a:rect l="l" t="t" r="r" b="b"/>
              <a:pathLst>
                <a:path w="5638" h="7184" extrusionOk="0">
                  <a:moveTo>
                    <a:pt x="3970" y="445"/>
                  </a:moveTo>
                  <a:cubicBezTo>
                    <a:pt x="4170" y="445"/>
                    <a:pt x="4370" y="479"/>
                    <a:pt x="4537" y="579"/>
                  </a:cubicBezTo>
                  <a:cubicBezTo>
                    <a:pt x="4970" y="845"/>
                    <a:pt x="5204" y="1346"/>
                    <a:pt x="5204" y="2080"/>
                  </a:cubicBezTo>
                  <a:cubicBezTo>
                    <a:pt x="5104" y="3848"/>
                    <a:pt x="4170" y="5449"/>
                    <a:pt x="2702" y="6416"/>
                  </a:cubicBezTo>
                  <a:cubicBezTo>
                    <a:pt x="2327" y="6633"/>
                    <a:pt x="1975" y="6745"/>
                    <a:pt x="1661" y="6745"/>
                  </a:cubicBezTo>
                  <a:cubicBezTo>
                    <a:pt x="1444" y="6745"/>
                    <a:pt x="1245" y="6692"/>
                    <a:pt x="1068" y="6583"/>
                  </a:cubicBezTo>
                  <a:cubicBezTo>
                    <a:pt x="667" y="6349"/>
                    <a:pt x="434" y="5816"/>
                    <a:pt x="434" y="5082"/>
                  </a:cubicBezTo>
                  <a:cubicBezTo>
                    <a:pt x="500" y="3347"/>
                    <a:pt x="1434" y="1713"/>
                    <a:pt x="2936" y="779"/>
                  </a:cubicBezTo>
                  <a:cubicBezTo>
                    <a:pt x="3236" y="579"/>
                    <a:pt x="3603" y="445"/>
                    <a:pt x="3970" y="445"/>
                  </a:cubicBezTo>
                  <a:close/>
                  <a:moveTo>
                    <a:pt x="3969" y="1"/>
                  </a:moveTo>
                  <a:cubicBezTo>
                    <a:pt x="3575" y="1"/>
                    <a:pt x="3144" y="129"/>
                    <a:pt x="2702" y="378"/>
                  </a:cubicBezTo>
                  <a:cubicBezTo>
                    <a:pt x="1101" y="1446"/>
                    <a:pt x="100" y="3181"/>
                    <a:pt x="0" y="5082"/>
                  </a:cubicBezTo>
                  <a:cubicBezTo>
                    <a:pt x="0" y="5983"/>
                    <a:pt x="300" y="6650"/>
                    <a:pt x="867" y="6950"/>
                  </a:cubicBezTo>
                  <a:cubicBezTo>
                    <a:pt x="1101" y="7083"/>
                    <a:pt x="1368" y="7183"/>
                    <a:pt x="1635" y="7183"/>
                  </a:cubicBezTo>
                  <a:cubicBezTo>
                    <a:pt x="2102" y="7150"/>
                    <a:pt x="2535" y="7017"/>
                    <a:pt x="2936" y="6783"/>
                  </a:cubicBezTo>
                  <a:cubicBezTo>
                    <a:pt x="4537" y="5749"/>
                    <a:pt x="5537" y="3981"/>
                    <a:pt x="5637" y="2080"/>
                  </a:cubicBezTo>
                  <a:cubicBezTo>
                    <a:pt x="5637" y="1212"/>
                    <a:pt x="5337" y="545"/>
                    <a:pt x="4770" y="212"/>
                  </a:cubicBezTo>
                  <a:cubicBezTo>
                    <a:pt x="4530" y="70"/>
                    <a:pt x="4259" y="1"/>
                    <a:pt x="39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3559375" y="1089175"/>
              <a:ext cx="77575" cy="99500"/>
            </a:xfrm>
            <a:custGeom>
              <a:avLst/>
              <a:gdLst/>
              <a:ahLst/>
              <a:cxnLst/>
              <a:rect l="l" t="t" r="r" b="b"/>
              <a:pathLst>
                <a:path w="3103" h="3980" extrusionOk="0">
                  <a:moveTo>
                    <a:pt x="2251" y="0"/>
                  </a:moveTo>
                  <a:cubicBezTo>
                    <a:pt x="2044" y="0"/>
                    <a:pt x="1812" y="70"/>
                    <a:pt x="1568" y="216"/>
                  </a:cubicBezTo>
                  <a:cubicBezTo>
                    <a:pt x="634" y="816"/>
                    <a:pt x="67" y="1817"/>
                    <a:pt x="1" y="2884"/>
                  </a:cubicBezTo>
                  <a:cubicBezTo>
                    <a:pt x="1" y="3578"/>
                    <a:pt x="378" y="3980"/>
                    <a:pt x="899" y="3980"/>
                  </a:cubicBezTo>
                  <a:cubicBezTo>
                    <a:pt x="1104" y="3980"/>
                    <a:pt x="1332" y="3917"/>
                    <a:pt x="1568" y="3785"/>
                  </a:cubicBezTo>
                  <a:cubicBezTo>
                    <a:pt x="2469" y="3185"/>
                    <a:pt x="3036" y="2184"/>
                    <a:pt x="3103" y="1117"/>
                  </a:cubicBezTo>
                  <a:cubicBezTo>
                    <a:pt x="3103" y="408"/>
                    <a:pt x="2752" y="0"/>
                    <a:pt x="22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3415950" y="582075"/>
              <a:ext cx="357775" cy="431625"/>
            </a:xfrm>
            <a:custGeom>
              <a:avLst/>
              <a:gdLst/>
              <a:ahLst/>
              <a:cxnLst/>
              <a:rect l="l" t="t" r="r" b="b"/>
              <a:pathLst>
                <a:path w="14311" h="17265" extrusionOk="0">
                  <a:moveTo>
                    <a:pt x="13619" y="322"/>
                  </a:moveTo>
                  <a:cubicBezTo>
                    <a:pt x="13841" y="322"/>
                    <a:pt x="14047" y="530"/>
                    <a:pt x="13977" y="786"/>
                  </a:cubicBezTo>
                  <a:lnTo>
                    <a:pt x="13977" y="8391"/>
                  </a:lnTo>
                  <a:cubicBezTo>
                    <a:pt x="13910" y="8958"/>
                    <a:pt x="13610" y="9492"/>
                    <a:pt x="13143" y="9792"/>
                  </a:cubicBezTo>
                  <a:lnTo>
                    <a:pt x="8873" y="12261"/>
                  </a:lnTo>
                  <a:lnTo>
                    <a:pt x="7639" y="16530"/>
                  </a:lnTo>
                  <a:cubicBezTo>
                    <a:pt x="7639" y="16564"/>
                    <a:pt x="7606" y="16597"/>
                    <a:pt x="7572" y="16597"/>
                  </a:cubicBezTo>
                  <a:cubicBezTo>
                    <a:pt x="7539" y="16597"/>
                    <a:pt x="7506" y="16564"/>
                    <a:pt x="7506" y="16530"/>
                  </a:cubicBezTo>
                  <a:lnTo>
                    <a:pt x="6305" y="13762"/>
                  </a:lnTo>
                  <a:lnTo>
                    <a:pt x="1001" y="16797"/>
                  </a:lnTo>
                  <a:cubicBezTo>
                    <a:pt x="915" y="16862"/>
                    <a:pt x="815" y="16899"/>
                    <a:pt x="710" y="16899"/>
                  </a:cubicBezTo>
                  <a:cubicBezTo>
                    <a:pt x="652" y="16899"/>
                    <a:pt x="593" y="16888"/>
                    <a:pt x="534" y="16864"/>
                  </a:cubicBezTo>
                  <a:cubicBezTo>
                    <a:pt x="401" y="16764"/>
                    <a:pt x="334" y="16597"/>
                    <a:pt x="367" y="16464"/>
                  </a:cubicBezTo>
                  <a:lnTo>
                    <a:pt x="367" y="8858"/>
                  </a:lnTo>
                  <a:cubicBezTo>
                    <a:pt x="401" y="8291"/>
                    <a:pt x="701" y="7757"/>
                    <a:pt x="1168" y="7457"/>
                  </a:cubicBezTo>
                  <a:lnTo>
                    <a:pt x="13310" y="419"/>
                  </a:lnTo>
                  <a:lnTo>
                    <a:pt x="13343" y="452"/>
                  </a:lnTo>
                  <a:cubicBezTo>
                    <a:pt x="13424" y="361"/>
                    <a:pt x="13523" y="322"/>
                    <a:pt x="13619" y="322"/>
                  </a:cubicBezTo>
                  <a:close/>
                  <a:moveTo>
                    <a:pt x="13582" y="0"/>
                  </a:moveTo>
                  <a:cubicBezTo>
                    <a:pt x="13426" y="0"/>
                    <a:pt x="13274" y="44"/>
                    <a:pt x="13143" y="119"/>
                  </a:cubicBezTo>
                  <a:lnTo>
                    <a:pt x="1001" y="7157"/>
                  </a:lnTo>
                  <a:cubicBezTo>
                    <a:pt x="401" y="7524"/>
                    <a:pt x="34" y="8158"/>
                    <a:pt x="0" y="8858"/>
                  </a:cubicBezTo>
                  <a:lnTo>
                    <a:pt x="0" y="16464"/>
                  </a:lnTo>
                  <a:cubicBezTo>
                    <a:pt x="0" y="16730"/>
                    <a:pt x="134" y="16997"/>
                    <a:pt x="367" y="17164"/>
                  </a:cubicBezTo>
                  <a:cubicBezTo>
                    <a:pt x="467" y="17231"/>
                    <a:pt x="567" y="17264"/>
                    <a:pt x="667" y="17264"/>
                  </a:cubicBezTo>
                  <a:cubicBezTo>
                    <a:pt x="868" y="17231"/>
                    <a:pt x="1034" y="17197"/>
                    <a:pt x="1168" y="17097"/>
                  </a:cubicBezTo>
                  <a:lnTo>
                    <a:pt x="6138" y="14262"/>
                  </a:lnTo>
                  <a:lnTo>
                    <a:pt x="7172" y="16697"/>
                  </a:lnTo>
                  <a:cubicBezTo>
                    <a:pt x="7251" y="16856"/>
                    <a:pt x="7406" y="16931"/>
                    <a:pt x="7560" y="16931"/>
                  </a:cubicBezTo>
                  <a:cubicBezTo>
                    <a:pt x="7731" y="16931"/>
                    <a:pt x="7903" y="16839"/>
                    <a:pt x="7973" y="16664"/>
                  </a:cubicBezTo>
                  <a:lnTo>
                    <a:pt x="9173" y="12527"/>
                  </a:lnTo>
                  <a:lnTo>
                    <a:pt x="13310" y="10092"/>
                  </a:lnTo>
                  <a:cubicBezTo>
                    <a:pt x="13910" y="9725"/>
                    <a:pt x="14277" y="9092"/>
                    <a:pt x="14310" y="8391"/>
                  </a:cubicBezTo>
                  <a:lnTo>
                    <a:pt x="14310" y="786"/>
                  </a:lnTo>
                  <a:cubicBezTo>
                    <a:pt x="14310" y="519"/>
                    <a:pt x="14177" y="219"/>
                    <a:pt x="13944" y="85"/>
                  </a:cubicBezTo>
                  <a:cubicBezTo>
                    <a:pt x="13827" y="27"/>
                    <a:pt x="13703" y="0"/>
                    <a:pt x="1358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3485150" y="692600"/>
              <a:ext cx="220150" cy="129300"/>
            </a:xfrm>
            <a:custGeom>
              <a:avLst/>
              <a:gdLst/>
              <a:ahLst/>
              <a:cxnLst/>
              <a:rect l="l" t="t" r="r" b="b"/>
              <a:pathLst>
                <a:path w="8806" h="5172" extrusionOk="0">
                  <a:moveTo>
                    <a:pt x="8574" y="1"/>
                  </a:moveTo>
                  <a:cubicBezTo>
                    <a:pt x="8543" y="1"/>
                    <a:pt x="8509" y="11"/>
                    <a:pt x="8474" y="34"/>
                  </a:cubicBezTo>
                  <a:lnTo>
                    <a:pt x="134" y="4837"/>
                  </a:lnTo>
                  <a:cubicBezTo>
                    <a:pt x="34" y="4904"/>
                    <a:pt x="1" y="5004"/>
                    <a:pt x="68" y="5071"/>
                  </a:cubicBezTo>
                  <a:cubicBezTo>
                    <a:pt x="101" y="5138"/>
                    <a:pt x="134" y="5171"/>
                    <a:pt x="201" y="5171"/>
                  </a:cubicBezTo>
                  <a:cubicBezTo>
                    <a:pt x="234" y="5171"/>
                    <a:pt x="268" y="5171"/>
                    <a:pt x="301" y="5138"/>
                  </a:cubicBezTo>
                  <a:lnTo>
                    <a:pt x="8640" y="334"/>
                  </a:lnTo>
                  <a:cubicBezTo>
                    <a:pt x="8806" y="224"/>
                    <a:pt x="8721" y="1"/>
                    <a:pt x="85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4"/>
            <p:cNvSpPr/>
            <p:nvPr/>
          </p:nvSpPr>
          <p:spPr>
            <a:xfrm>
              <a:off x="3485150" y="733150"/>
              <a:ext cx="219350" cy="129600"/>
            </a:xfrm>
            <a:custGeom>
              <a:avLst/>
              <a:gdLst/>
              <a:ahLst/>
              <a:cxnLst/>
              <a:rect l="l" t="t" r="r" b="b"/>
              <a:pathLst>
                <a:path w="8774" h="5184" extrusionOk="0">
                  <a:moveTo>
                    <a:pt x="8553" y="0"/>
                  </a:moveTo>
                  <a:cubicBezTo>
                    <a:pt x="8527" y="0"/>
                    <a:pt x="8500" y="4"/>
                    <a:pt x="8474" y="13"/>
                  </a:cubicBezTo>
                  <a:lnTo>
                    <a:pt x="134" y="4850"/>
                  </a:lnTo>
                  <a:cubicBezTo>
                    <a:pt x="34" y="4883"/>
                    <a:pt x="1" y="4983"/>
                    <a:pt x="68" y="5083"/>
                  </a:cubicBezTo>
                  <a:cubicBezTo>
                    <a:pt x="101" y="5150"/>
                    <a:pt x="134" y="5184"/>
                    <a:pt x="201" y="5184"/>
                  </a:cubicBezTo>
                  <a:cubicBezTo>
                    <a:pt x="234" y="5184"/>
                    <a:pt x="268" y="5150"/>
                    <a:pt x="301" y="5150"/>
                  </a:cubicBezTo>
                  <a:lnTo>
                    <a:pt x="8640" y="313"/>
                  </a:lnTo>
                  <a:cubicBezTo>
                    <a:pt x="8740" y="280"/>
                    <a:pt x="8774" y="147"/>
                    <a:pt x="8707" y="80"/>
                  </a:cubicBezTo>
                  <a:cubicBezTo>
                    <a:pt x="8683" y="31"/>
                    <a:pt x="8623" y="0"/>
                    <a:pt x="85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4"/>
            <p:cNvSpPr/>
            <p:nvPr/>
          </p:nvSpPr>
          <p:spPr>
            <a:xfrm>
              <a:off x="3485150" y="773500"/>
              <a:ext cx="220150" cy="129275"/>
            </a:xfrm>
            <a:custGeom>
              <a:avLst/>
              <a:gdLst/>
              <a:ahLst/>
              <a:cxnLst/>
              <a:rect l="l" t="t" r="r" b="b"/>
              <a:pathLst>
                <a:path w="8806" h="5171" extrusionOk="0">
                  <a:moveTo>
                    <a:pt x="8574" y="0"/>
                  </a:moveTo>
                  <a:cubicBezTo>
                    <a:pt x="8543" y="0"/>
                    <a:pt x="8509" y="10"/>
                    <a:pt x="8474" y="34"/>
                  </a:cubicBezTo>
                  <a:lnTo>
                    <a:pt x="134" y="4837"/>
                  </a:lnTo>
                  <a:cubicBezTo>
                    <a:pt x="34" y="4904"/>
                    <a:pt x="1" y="5004"/>
                    <a:pt x="68" y="5071"/>
                  </a:cubicBezTo>
                  <a:cubicBezTo>
                    <a:pt x="101" y="5137"/>
                    <a:pt x="134" y="5171"/>
                    <a:pt x="201" y="5171"/>
                  </a:cubicBezTo>
                  <a:cubicBezTo>
                    <a:pt x="234" y="5171"/>
                    <a:pt x="268" y="5171"/>
                    <a:pt x="301" y="5137"/>
                  </a:cubicBezTo>
                  <a:lnTo>
                    <a:pt x="8640" y="334"/>
                  </a:lnTo>
                  <a:cubicBezTo>
                    <a:pt x="8806" y="224"/>
                    <a:pt x="8721" y="0"/>
                    <a:pt x="857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2327675" y="942775"/>
              <a:ext cx="73400" cy="162650"/>
            </a:xfrm>
            <a:custGeom>
              <a:avLst/>
              <a:gdLst/>
              <a:ahLst/>
              <a:cxnLst/>
              <a:rect l="l" t="t" r="r" b="b"/>
              <a:pathLst>
                <a:path w="2936" h="6506" extrusionOk="0">
                  <a:moveTo>
                    <a:pt x="2702" y="1"/>
                  </a:moveTo>
                  <a:lnTo>
                    <a:pt x="0" y="1535"/>
                  </a:lnTo>
                  <a:lnTo>
                    <a:pt x="0" y="3136"/>
                  </a:lnTo>
                  <a:lnTo>
                    <a:pt x="1168" y="5438"/>
                  </a:lnTo>
                  <a:cubicBezTo>
                    <a:pt x="1168" y="5471"/>
                    <a:pt x="1201" y="5505"/>
                    <a:pt x="1234" y="5505"/>
                  </a:cubicBezTo>
                  <a:lnTo>
                    <a:pt x="2936" y="6506"/>
                  </a:lnTo>
                  <a:lnTo>
                    <a:pt x="1835" y="4104"/>
                  </a:lnTo>
                  <a:lnTo>
                    <a:pt x="2702" y="1569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4"/>
            <p:cNvSpPr/>
            <p:nvPr/>
          </p:nvSpPr>
          <p:spPr>
            <a:xfrm>
              <a:off x="2327675" y="942775"/>
              <a:ext cx="73400" cy="162650"/>
            </a:xfrm>
            <a:custGeom>
              <a:avLst/>
              <a:gdLst/>
              <a:ahLst/>
              <a:cxnLst/>
              <a:rect l="l" t="t" r="r" b="b"/>
              <a:pathLst>
                <a:path w="2936" h="6506" extrusionOk="0">
                  <a:moveTo>
                    <a:pt x="2702" y="1"/>
                  </a:moveTo>
                  <a:lnTo>
                    <a:pt x="0" y="1535"/>
                  </a:lnTo>
                  <a:lnTo>
                    <a:pt x="0" y="3136"/>
                  </a:lnTo>
                  <a:lnTo>
                    <a:pt x="1168" y="5438"/>
                  </a:lnTo>
                  <a:cubicBezTo>
                    <a:pt x="1168" y="5471"/>
                    <a:pt x="1201" y="5505"/>
                    <a:pt x="1234" y="5505"/>
                  </a:cubicBezTo>
                  <a:lnTo>
                    <a:pt x="2936" y="6506"/>
                  </a:lnTo>
                  <a:lnTo>
                    <a:pt x="1835" y="4104"/>
                  </a:lnTo>
                  <a:lnTo>
                    <a:pt x="2702" y="1569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2210075" y="581475"/>
              <a:ext cx="352775" cy="524075"/>
            </a:xfrm>
            <a:custGeom>
              <a:avLst/>
              <a:gdLst/>
              <a:ahLst/>
              <a:cxnLst/>
              <a:rect l="l" t="t" r="r" b="b"/>
              <a:pathLst>
                <a:path w="14111" h="20963" extrusionOk="0">
                  <a:moveTo>
                    <a:pt x="11813" y="1"/>
                  </a:moveTo>
                  <a:cubicBezTo>
                    <a:pt x="11534" y="1"/>
                    <a:pt x="11259" y="59"/>
                    <a:pt x="11009" y="176"/>
                  </a:cubicBezTo>
                  <a:lnTo>
                    <a:pt x="835" y="6080"/>
                  </a:lnTo>
                  <a:cubicBezTo>
                    <a:pt x="368" y="6380"/>
                    <a:pt x="34" y="6914"/>
                    <a:pt x="1" y="7481"/>
                  </a:cubicBezTo>
                  <a:lnTo>
                    <a:pt x="1" y="18656"/>
                  </a:lnTo>
                  <a:cubicBezTo>
                    <a:pt x="34" y="19223"/>
                    <a:pt x="368" y="19757"/>
                    <a:pt x="835" y="20057"/>
                  </a:cubicBezTo>
                  <a:lnTo>
                    <a:pt x="1502" y="20457"/>
                  </a:lnTo>
                  <a:cubicBezTo>
                    <a:pt x="1752" y="20591"/>
                    <a:pt x="2036" y="20657"/>
                    <a:pt x="2319" y="20657"/>
                  </a:cubicBezTo>
                  <a:cubicBezTo>
                    <a:pt x="2603" y="20657"/>
                    <a:pt x="2886" y="20591"/>
                    <a:pt x="3136" y="20457"/>
                  </a:cubicBezTo>
                  <a:lnTo>
                    <a:pt x="6405" y="18556"/>
                  </a:lnTo>
                  <a:lnTo>
                    <a:pt x="7573" y="20891"/>
                  </a:lnTo>
                  <a:cubicBezTo>
                    <a:pt x="7604" y="20937"/>
                    <a:pt x="7664" y="20962"/>
                    <a:pt x="7725" y="20962"/>
                  </a:cubicBezTo>
                  <a:cubicBezTo>
                    <a:pt x="7797" y="20962"/>
                    <a:pt x="7871" y="20929"/>
                    <a:pt x="7906" y="20857"/>
                  </a:cubicBezTo>
                  <a:lnTo>
                    <a:pt x="9141" y="16988"/>
                  </a:lnTo>
                  <a:lnTo>
                    <a:pt x="13310" y="14553"/>
                  </a:lnTo>
                  <a:cubicBezTo>
                    <a:pt x="13777" y="14253"/>
                    <a:pt x="14078" y="13719"/>
                    <a:pt x="14111" y="13152"/>
                  </a:cubicBezTo>
                  <a:lnTo>
                    <a:pt x="14111" y="1977"/>
                  </a:lnTo>
                  <a:cubicBezTo>
                    <a:pt x="14078" y="1410"/>
                    <a:pt x="13777" y="876"/>
                    <a:pt x="13310" y="576"/>
                  </a:cubicBezTo>
                  <a:lnTo>
                    <a:pt x="12643" y="176"/>
                  </a:lnTo>
                  <a:cubicBezTo>
                    <a:pt x="12376" y="59"/>
                    <a:pt x="12093" y="1"/>
                    <a:pt x="118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2210925" y="747650"/>
              <a:ext cx="74225" cy="349875"/>
            </a:xfrm>
            <a:custGeom>
              <a:avLst/>
              <a:gdLst/>
              <a:ahLst/>
              <a:cxnLst/>
              <a:rect l="l" t="t" r="r" b="b"/>
              <a:pathLst>
                <a:path w="2969" h="13995" extrusionOk="0">
                  <a:moveTo>
                    <a:pt x="2969" y="13877"/>
                  </a:moveTo>
                  <a:cubicBezTo>
                    <a:pt x="2964" y="13878"/>
                    <a:pt x="2960" y="13880"/>
                    <a:pt x="2955" y="13882"/>
                  </a:cubicBezTo>
                  <a:lnTo>
                    <a:pt x="2955" y="13882"/>
                  </a:lnTo>
                  <a:cubicBezTo>
                    <a:pt x="2960" y="13880"/>
                    <a:pt x="2964" y="13879"/>
                    <a:pt x="2969" y="13877"/>
                  </a:cubicBezTo>
                  <a:close/>
                  <a:moveTo>
                    <a:pt x="267" y="0"/>
                  </a:moveTo>
                  <a:cubicBezTo>
                    <a:pt x="100" y="267"/>
                    <a:pt x="34" y="534"/>
                    <a:pt x="34" y="801"/>
                  </a:cubicBezTo>
                  <a:lnTo>
                    <a:pt x="0" y="12009"/>
                  </a:lnTo>
                  <a:cubicBezTo>
                    <a:pt x="34" y="12576"/>
                    <a:pt x="334" y="13110"/>
                    <a:pt x="834" y="13410"/>
                  </a:cubicBezTo>
                  <a:lnTo>
                    <a:pt x="1501" y="13810"/>
                  </a:lnTo>
                  <a:cubicBezTo>
                    <a:pt x="1754" y="13937"/>
                    <a:pt x="2027" y="13995"/>
                    <a:pt x="2298" y="13995"/>
                  </a:cubicBezTo>
                  <a:cubicBezTo>
                    <a:pt x="2522" y="13995"/>
                    <a:pt x="2745" y="13955"/>
                    <a:pt x="2955" y="13882"/>
                  </a:cubicBezTo>
                  <a:lnTo>
                    <a:pt x="2955" y="13882"/>
                  </a:lnTo>
                  <a:cubicBezTo>
                    <a:pt x="2885" y="13906"/>
                    <a:pt x="2818" y="13917"/>
                    <a:pt x="2755" y="13917"/>
                  </a:cubicBezTo>
                  <a:cubicBezTo>
                    <a:pt x="2492" y="13917"/>
                    <a:pt x="2302" y="13715"/>
                    <a:pt x="2302" y="13343"/>
                  </a:cubicBezTo>
                  <a:lnTo>
                    <a:pt x="2302" y="2135"/>
                  </a:lnTo>
                  <a:cubicBezTo>
                    <a:pt x="2302" y="1835"/>
                    <a:pt x="2402" y="1568"/>
                    <a:pt x="2535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2216750" y="581700"/>
              <a:ext cx="345275" cy="200150"/>
            </a:xfrm>
            <a:custGeom>
              <a:avLst/>
              <a:gdLst/>
              <a:ahLst/>
              <a:cxnLst/>
              <a:rect l="l" t="t" r="r" b="b"/>
              <a:pathLst>
                <a:path w="13811" h="8006" extrusionOk="0">
                  <a:moveTo>
                    <a:pt x="11546" y="0"/>
                  </a:moveTo>
                  <a:cubicBezTo>
                    <a:pt x="11267" y="0"/>
                    <a:pt x="10992" y="67"/>
                    <a:pt x="10742" y="200"/>
                  </a:cubicBezTo>
                  <a:lnTo>
                    <a:pt x="568" y="6071"/>
                  </a:lnTo>
                  <a:cubicBezTo>
                    <a:pt x="334" y="6238"/>
                    <a:pt x="134" y="6438"/>
                    <a:pt x="1" y="6705"/>
                  </a:cubicBezTo>
                  <a:lnTo>
                    <a:pt x="2302" y="8006"/>
                  </a:lnTo>
                  <a:cubicBezTo>
                    <a:pt x="2436" y="7739"/>
                    <a:pt x="2636" y="7539"/>
                    <a:pt x="2869" y="7372"/>
                  </a:cubicBezTo>
                  <a:lnTo>
                    <a:pt x="13043" y="1501"/>
                  </a:lnTo>
                  <a:cubicBezTo>
                    <a:pt x="13171" y="1432"/>
                    <a:pt x="13290" y="1399"/>
                    <a:pt x="13395" y="1399"/>
                  </a:cubicBezTo>
                  <a:cubicBezTo>
                    <a:pt x="13594" y="1399"/>
                    <a:pt x="13745" y="1517"/>
                    <a:pt x="13811" y="1735"/>
                  </a:cubicBezTo>
                  <a:cubicBezTo>
                    <a:pt x="13710" y="1268"/>
                    <a:pt x="13444" y="834"/>
                    <a:pt x="13043" y="601"/>
                  </a:cubicBezTo>
                  <a:lnTo>
                    <a:pt x="12376" y="200"/>
                  </a:lnTo>
                  <a:cubicBezTo>
                    <a:pt x="12109" y="67"/>
                    <a:pt x="11826" y="0"/>
                    <a:pt x="11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2312650" y="723450"/>
              <a:ext cx="206000" cy="273575"/>
            </a:xfrm>
            <a:custGeom>
              <a:avLst/>
              <a:gdLst/>
              <a:ahLst/>
              <a:cxnLst/>
              <a:rect l="l" t="t" r="r" b="b"/>
              <a:pathLst>
                <a:path w="8240" h="10943" extrusionOk="0">
                  <a:moveTo>
                    <a:pt x="4914" y="3061"/>
                  </a:moveTo>
                  <a:cubicBezTo>
                    <a:pt x="4955" y="3061"/>
                    <a:pt x="4996" y="3064"/>
                    <a:pt x="5038" y="3070"/>
                  </a:cubicBezTo>
                  <a:lnTo>
                    <a:pt x="5138" y="3070"/>
                  </a:lnTo>
                  <a:cubicBezTo>
                    <a:pt x="5438" y="3103"/>
                    <a:pt x="5705" y="3303"/>
                    <a:pt x="5838" y="3603"/>
                  </a:cubicBezTo>
                  <a:cubicBezTo>
                    <a:pt x="6239" y="4437"/>
                    <a:pt x="5772" y="5972"/>
                    <a:pt x="4871" y="6939"/>
                  </a:cubicBezTo>
                  <a:cubicBezTo>
                    <a:pt x="4537" y="7339"/>
                    <a:pt x="4104" y="7606"/>
                    <a:pt x="3637" y="7773"/>
                  </a:cubicBezTo>
                  <a:lnTo>
                    <a:pt x="3303" y="7773"/>
                  </a:lnTo>
                  <a:cubicBezTo>
                    <a:pt x="2936" y="7740"/>
                    <a:pt x="2603" y="7540"/>
                    <a:pt x="2469" y="7173"/>
                  </a:cubicBezTo>
                  <a:cubicBezTo>
                    <a:pt x="2402" y="7039"/>
                    <a:pt x="2336" y="6872"/>
                    <a:pt x="2336" y="6706"/>
                  </a:cubicBezTo>
                  <a:cubicBezTo>
                    <a:pt x="2336" y="6606"/>
                    <a:pt x="2336" y="6539"/>
                    <a:pt x="2336" y="6439"/>
                  </a:cubicBezTo>
                  <a:cubicBezTo>
                    <a:pt x="2402" y="5471"/>
                    <a:pt x="2803" y="4571"/>
                    <a:pt x="3470" y="3870"/>
                  </a:cubicBezTo>
                  <a:cubicBezTo>
                    <a:pt x="3670" y="3637"/>
                    <a:pt x="3904" y="3470"/>
                    <a:pt x="4137" y="3303"/>
                  </a:cubicBezTo>
                  <a:cubicBezTo>
                    <a:pt x="4237" y="3270"/>
                    <a:pt x="4304" y="3237"/>
                    <a:pt x="4371" y="3203"/>
                  </a:cubicBezTo>
                  <a:cubicBezTo>
                    <a:pt x="4535" y="3121"/>
                    <a:pt x="4722" y="3061"/>
                    <a:pt x="4914" y="3061"/>
                  </a:cubicBezTo>
                  <a:close/>
                  <a:moveTo>
                    <a:pt x="6172" y="1"/>
                  </a:moveTo>
                  <a:lnTo>
                    <a:pt x="5271" y="101"/>
                  </a:lnTo>
                  <a:cubicBezTo>
                    <a:pt x="5171" y="101"/>
                    <a:pt x="5104" y="168"/>
                    <a:pt x="5071" y="234"/>
                  </a:cubicBezTo>
                  <a:lnTo>
                    <a:pt x="4571" y="1535"/>
                  </a:lnTo>
                  <a:cubicBezTo>
                    <a:pt x="4537" y="1635"/>
                    <a:pt x="4471" y="1702"/>
                    <a:pt x="4371" y="1735"/>
                  </a:cubicBezTo>
                  <a:cubicBezTo>
                    <a:pt x="4170" y="1836"/>
                    <a:pt x="4004" y="1936"/>
                    <a:pt x="3803" y="2069"/>
                  </a:cubicBezTo>
                  <a:cubicBezTo>
                    <a:pt x="3770" y="2102"/>
                    <a:pt x="3737" y="2119"/>
                    <a:pt x="3708" y="2119"/>
                  </a:cubicBezTo>
                  <a:cubicBezTo>
                    <a:pt x="3678" y="2119"/>
                    <a:pt x="3653" y="2102"/>
                    <a:pt x="3637" y="2069"/>
                  </a:cubicBezTo>
                  <a:lnTo>
                    <a:pt x="3170" y="1369"/>
                  </a:lnTo>
                  <a:cubicBezTo>
                    <a:pt x="3156" y="1340"/>
                    <a:pt x="3130" y="1330"/>
                    <a:pt x="3102" y="1330"/>
                  </a:cubicBezTo>
                  <a:cubicBezTo>
                    <a:pt x="3064" y="1330"/>
                    <a:pt x="3022" y="1349"/>
                    <a:pt x="3003" y="1369"/>
                  </a:cubicBezTo>
                  <a:lnTo>
                    <a:pt x="2002" y="2436"/>
                  </a:lnTo>
                  <a:cubicBezTo>
                    <a:pt x="1935" y="2503"/>
                    <a:pt x="1902" y="2569"/>
                    <a:pt x="1902" y="2636"/>
                  </a:cubicBezTo>
                  <a:lnTo>
                    <a:pt x="2202" y="3603"/>
                  </a:lnTo>
                  <a:cubicBezTo>
                    <a:pt x="2202" y="3670"/>
                    <a:pt x="2202" y="3737"/>
                    <a:pt x="2136" y="3804"/>
                  </a:cubicBezTo>
                  <a:cubicBezTo>
                    <a:pt x="1969" y="4070"/>
                    <a:pt x="1835" y="4337"/>
                    <a:pt x="1702" y="4604"/>
                  </a:cubicBezTo>
                  <a:cubicBezTo>
                    <a:pt x="1635" y="4704"/>
                    <a:pt x="1569" y="4738"/>
                    <a:pt x="1468" y="4771"/>
                  </a:cubicBezTo>
                  <a:lnTo>
                    <a:pt x="635" y="4971"/>
                  </a:lnTo>
                  <a:cubicBezTo>
                    <a:pt x="534" y="5004"/>
                    <a:pt x="468" y="5071"/>
                    <a:pt x="434" y="5138"/>
                  </a:cubicBezTo>
                  <a:lnTo>
                    <a:pt x="34" y="6572"/>
                  </a:lnTo>
                  <a:cubicBezTo>
                    <a:pt x="1" y="6639"/>
                    <a:pt x="67" y="6706"/>
                    <a:pt x="134" y="6706"/>
                  </a:cubicBezTo>
                  <a:lnTo>
                    <a:pt x="901" y="6772"/>
                  </a:lnTo>
                  <a:cubicBezTo>
                    <a:pt x="914" y="6766"/>
                    <a:pt x="926" y="6764"/>
                    <a:pt x="938" y="6764"/>
                  </a:cubicBezTo>
                  <a:cubicBezTo>
                    <a:pt x="990" y="6764"/>
                    <a:pt x="1035" y="6818"/>
                    <a:pt x="1035" y="6872"/>
                  </a:cubicBezTo>
                  <a:cubicBezTo>
                    <a:pt x="1001" y="7139"/>
                    <a:pt x="1001" y="7373"/>
                    <a:pt x="1035" y="7640"/>
                  </a:cubicBezTo>
                  <a:cubicBezTo>
                    <a:pt x="1035" y="7706"/>
                    <a:pt x="1001" y="7806"/>
                    <a:pt x="968" y="7873"/>
                  </a:cubicBezTo>
                  <a:lnTo>
                    <a:pt x="67" y="8907"/>
                  </a:lnTo>
                  <a:cubicBezTo>
                    <a:pt x="34" y="8974"/>
                    <a:pt x="1" y="9041"/>
                    <a:pt x="34" y="9141"/>
                  </a:cubicBezTo>
                  <a:lnTo>
                    <a:pt x="434" y="10041"/>
                  </a:lnTo>
                  <a:cubicBezTo>
                    <a:pt x="468" y="10041"/>
                    <a:pt x="468" y="10075"/>
                    <a:pt x="468" y="10075"/>
                  </a:cubicBezTo>
                  <a:lnTo>
                    <a:pt x="501" y="10075"/>
                  </a:lnTo>
                  <a:cubicBezTo>
                    <a:pt x="534" y="10075"/>
                    <a:pt x="568" y="10041"/>
                    <a:pt x="601" y="10041"/>
                  </a:cubicBezTo>
                  <a:lnTo>
                    <a:pt x="1535" y="9207"/>
                  </a:lnTo>
                  <a:cubicBezTo>
                    <a:pt x="1584" y="9159"/>
                    <a:pt x="1633" y="9128"/>
                    <a:pt x="1682" y="9128"/>
                  </a:cubicBezTo>
                  <a:cubicBezTo>
                    <a:pt x="1700" y="9128"/>
                    <a:pt x="1717" y="9132"/>
                    <a:pt x="1735" y="9141"/>
                  </a:cubicBezTo>
                  <a:cubicBezTo>
                    <a:pt x="1869" y="9241"/>
                    <a:pt x="2002" y="9341"/>
                    <a:pt x="2169" y="9374"/>
                  </a:cubicBezTo>
                  <a:cubicBezTo>
                    <a:pt x="2236" y="9408"/>
                    <a:pt x="2269" y="9474"/>
                    <a:pt x="2236" y="9541"/>
                  </a:cubicBezTo>
                  <a:lnTo>
                    <a:pt x="1969" y="10842"/>
                  </a:lnTo>
                  <a:cubicBezTo>
                    <a:pt x="1935" y="10875"/>
                    <a:pt x="1969" y="10909"/>
                    <a:pt x="2002" y="10942"/>
                  </a:cubicBezTo>
                  <a:lnTo>
                    <a:pt x="2102" y="10942"/>
                  </a:lnTo>
                  <a:lnTo>
                    <a:pt x="3003" y="10842"/>
                  </a:lnTo>
                  <a:cubicBezTo>
                    <a:pt x="3070" y="10842"/>
                    <a:pt x="3136" y="10775"/>
                    <a:pt x="3203" y="10709"/>
                  </a:cubicBezTo>
                  <a:lnTo>
                    <a:pt x="3670" y="9408"/>
                  </a:lnTo>
                  <a:cubicBezTo>
                    <a:pt x="3737" y="9308"/>
                    <a:pt x="3803" y="9241"/>
                    <a:pt x="3870" y="9207"/>
                  </a:cubicBezTo>
                  <a:cubicBezTo>
                    <a:pt x="3970" y="9141"/>
                    <a:pt x="4070" y="9107"/>
                    <a:pt x="4170" y="9041"/>
                  </a:cubicBezTo>
                  <a:cubicBezTo>
                    <a:pt x="4270" y="9007"/>
                    <a:pt x="4337" y="8941"/>
                    <a:pt x="4437" y="8874"/>
                  </a:cubicBezTo>
                  <a:cubicBezTo>
                    <a:pt x="4487" y="8841"/>
                    <a:pt x="4529" y="8824"/>
                    <a:pt x="4562" y="8824"/>
                  </a:cubicBezTo>
                  <a:cubicBezTo>
                    <a:pt x="4596" y="8824"/>
                    <a:pt x="4621" y="8841"/>
                    <a:pt x="4637" y="8874"/>
                  </a:cubicBezTo>
                  <a:lnTo>
                    <a:pt x="5104" y="9574"/>
                  </a:lnTo>
                  <a:cubicBezTo>
                    <a:pt x="5114" y="9584"/>
                    <a:pt x="5127" y="9588"/>
                    <a:pt x="5141" y="9588"/>
                  </a:cubicBezTo>
                  <a:cubicBezTo>
                    <a:pt x="5174" y="9588"/>
                    <a:pt x="5214" y="9565"/>
                    <a:pt x="5238" y="9541"/>
                  </a:cubicBezTo>
                  <a:lnTo>
                    <a:pt x="6239" y="8507"/>
                  </a:lnTo>
                  <a:cubicBezTo>
                    <a:pt x="6305" y="8440"/>
                    <a:pt x="6339" y="8340"/>
                    <a:pt x="6305" y="8273"/>
                  </a:cubicBezTo>
                  <a:lnTo>
                    <a:pt x="6038" y="7339"/>
                  </a:lnTo>
                  <a:cubicBezTo>
                    <a:pt x="6038" y="7273"/>
                    <a:pt x="6038" y="7173"/>
                    <a:pt x="6105" y="7106"/>
                  </a:cubicBezTo>
                  <a:cubicBezTo>
                    <a:pt x="6272" y="6839"/>
                    <a:pt x="6405" y="6572"/>
                    <a:pt x="6539" y="6305"/>
                  </a:cubicBezTo>
                  <a:cubicBezTo>
                    <a:pt x="6605" y="6239"/>
                    <a:pt x="6672" y="6172"/>
                    <a:pt x="6772" y="6172"/>
                  </a:cubicBezTo>
                  <a:lnTo>
                    <a:pt x="7606" y="5938"/>
                  </a:lnTo>
                  <a:cubicBezTo>
                    <a:pt x="7673" y="5938"/>
                    <a:pt x="7773" y="5872"/>
                    <a:pt x="7806" y="5805"/>
                  </a:cubicBezTo>
                  <a:lnTo>
                    <a:pt x="8207" y="4337"/>
                  </a:lnTo>
                  <a:cubicBezTo>
                    <a:pt x="8240" y="4304"/>
                    <a:pt x="8207" y="4271"/>
                    <a:pt x="8173" y="4237"/>
                  </a:cubicBezTo>
                  <a:lnTo>
                    <a:pt x="8140" y="4237"/>
                  </a:lnTo>
                  <a:lnTo>
                    <a:pt x="7339" y="4204"/>
                  </a:lnTo>
                  <a:cubicBezTo>
                    <a:pt x="7273" y="4204"/>
                    <a:pt x="7206" y="4137"/>
                    <a:pt x="7239" y="4070"/>
                  </a:cubicBezTo>
                  <a:lnTo>
                    <a:pt x="7239" y="3704"/>
                  </a:lnTo>
                  <a:lnTo>
                    <a:pt x="7239" y="3303"/>
                  </a:lnTo>
                  <a:cubicBezTo>
                    <a:pt x="7239" y="3237"/>
                    <a:pt x="7239" y="3136"/>
                    <a:pt x="7306" y="3070"/>
                  </a:cubicBezTo>
                  <a:lnTo>
                    <a:pt x="8173" y="2036"/>
                  </a:lnTo>
                  <a:cubicBezTo>
                    <a:pt x="8240" y="1969"/>
                    <a:pt x="8240" y="1902"/>
                    <a:pt x="8240" y="1802"/>
                  </a:cubicBezTo>
                  <a:lnTo>
                    <a:pt x="7806" y="902"/>
                  </a:lnTo>
                  <a:cubicBezTo>
                    <a:pt x="7806" y="902"/>
                    <a:pt x="7806" y="868"/>
                    <a:pt x="7773" y="868"/>
                  </a:cubicBezTo>
                  <a:cubicBezTo>
                    <a:pt x="7740" y="868"/>
                    <a:pt x="7706" y="868"/>
                    <a:pt x="7640" y="902"/>
                  </a:cubicBezTo>
                  <a:lnTo>
                    <a:pt x="6739" y="1735"/>
                  </a:lnTo>
                  <a:cubicBezTo>
                    <a:pt x="6698" y="1777"/>
                    <a:pt x="6656" y="1805"/>
                    <a:pt x="6615" y="1805"/>
                  </a:cubicBezTo>
                  <a:cubicBezTo>
                    <a:pt x="6590" y="1805"/>
                    <a:pt x="6564" y="1794"/>
                    <a:pt x="6539" y="1769"/>
                  </a:cubicBezTo>
                  <a:cubicBezTo>
                    <a:pt x="6405" y="1669"/>
                    <a:pt x="6272" y="1602"/>
                    <a:pt x="6105" y="1569"/>
                  </a:cubicBezTo>
                  <a:cubicBezTo>
                    <a:pt x="6038" y="1535"/>
                    <a:pt x="6005" y="1469"/>
                    <a:pt x="6005" y="1402"/>
                  </a:cubicBezTo>
                  <a:lnTo>
                    <a:pt x="6305" y="101"/>
                  </a:lnTo>
                  <a:cubicBezTo>
                    <a:pt x="6305" y="68"/>
                    <a:pt x="6305" y="34"/>
                    <a:pt x="6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p64"/>
          <p:cNvSpPr txBox="1">
            <a:spLocks noGrp="1"/>
          </p:cNvSpPr>
          <p:nvPr>
            <p:ph type="subTitle" idx="4294967295"/>
          </p:nvPr>
        </p:nvSpPr>
        <p:spPr>
          <a:xfrm>
            <a:off x="1276977" y="3862961"/>
            <a:ext cx="2203452" cy="981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Jobb-rosszabb-semleges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1, 0,-1: A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múltat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erősíti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/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Jövőt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erősíti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,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avagy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szükséges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-e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kormányváltás</a:t>
            </a:r>
            <a:endParaRPr lang="en-GB" sz="1600" dirty="0">
              <a:latin typeface="Be Vietnam"/>
              <a:ea typeface="Be Vietnam"/>
              <a:cs typeface="Be Vietnam"/>
              <a:sym typeface="Be Vietnam"/>
            </a:endParaRPr>
          </a:p>
        </p:txBody>
      </p:sp>
      <p:sp>
        <p:nvSpPr>
          <p:cNvPr id="2410" name="Google Shape;2410;p64"/>
          <p:cNvSpPr txBox="1">
            <a:spLocks noGrp="1"/>
          </p:cNvSpPr>
          <p:nvPr>
            <p:ph type="subTitle" idx="4294967295"/>
          </p:nvPr>
        </p:nvSpPr>
        <p:spPr>
          <a:xfrm>
            <a:off x="800216" y="1530662"/>
            <a:ext cx="2761420" cy="7571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Avagy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a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különböző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indikátorok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esetén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pozitív</a:t>
            </a:r>
            <a:r>
              <a:rPr lang="hu-HU" sz="1600" dirty="0" err="1">
                <a:latin typeface="Be Vietnam"/>
                <a:ea typeface="Be Vietnam"/>
                <a:cs typeface="Be Vietnam"/>
                <a:sym typeface="Be Vietnam"/>
              </a:rPr>
              <a:t>um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vagy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negatív</a:t>
            </a:r>
            <a:r>
              <a:rPr lang="hu-HU" sz="1600" dirty="0" err="1">
                <a:latin typeface="Be Vietnam"/>
                <a:ea typeface="Be Vietnam"/>
                <a:cs typeface="Be Vietnam"/>
                <a:sym typeface="Be Vietnam"/>
              </a:rPr>
              <a:t>um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, </a:t>
            </a:r>
            <a:r>
              <a:rPr lang="hu-HU" sz="1600" dirty="0">
                <a:latin typeface="Be Vietnam"/>
                <a:ea typeface="Be Vietnam"/>
                <a:cs typeface="Be Vietnam"/>
                <a:sym typeface="Be Vietnam"/>
              </a:rPr>
              <a:t>ha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hu-HU" sz="1600" dirty="0">
                <a:latin typeface="Be Vietnam"/>
                <a:ea typeface="Be Vietnam"/>
                <a:cs typeface="Be Vietnam"/>
                <a:sym typeface="Be Vietnam"/>
              </a:rPr>
              <a:t>nagyobb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hu-HU" sz="1600" dirty="0">
                <a:latin typeface="Be Vietnam"/>
                <a:ea typeface="Be Vietnam"/>
                <a:cs typeface="Be Vietnam"/>
                <a:sym typeface="Be Vietnam"/>
              </a:rPr>
              <a:t>a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hu-HU" sz="1600" dirty="0">
                <a:latin typeface="Be Vietnam"/>
                <a:ea typeface="Be Vietnam"/>
                <a:cs typeface="Be Vietnam"/>
                <a:sym typeface="Be Vietnam"/>
              </a:rPr>
              <a:t>tény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hu-HU" sz="1600" dirty="0">
                <a:latin typeface="Be Vietnam"/>
                <a:ea typeface="Be Vietnam"/>
                <a:cs typeface="Be Vietnam"/>
                <a:sym typeface="Be Vietnam"/>
              </a:rPr>
              <a:t>érték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hu-HU" sz="1600" dirty="0">
                <a:latin typeface="Be Vietnam"/>
                <a:ea typeface="Be Vietnam"/>
                <a:cs typeface="Be Vietnam"/>
                <a:sym typeface="Be Vietnam"/>
              </a:rPr>
              <a:t>a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hu-HU" sz="1600" dirty="0">
                <a:latin typeface="Be Vietnam"/>
                <a:ea typeface="Be Vietnam"/>
                <a:cs typeface="Be Vietnam"/>
                <a:sym typeface="Be Vietnam"/>
              </a:rPr>
              <a:t>becsült értéknél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</a:p>
        </p:txBody>
      </p:sp>
      <p:sp>
        <p:nvSpPr>
          <p:cNvPr id="2412" name="Google Shape;2412;p64"/>
          <p:cNvSpPr txBox="1">
            <a:spLocks noGrp="1"/>
          </p:cNvSpPr>
          <p:nvPr>
            <p:ph type="subTitle" idx="4294967295"/>
          </p:nvPr>
        </p:nvSpPr>
        <p:spPr>
          <a:xfrm>
            <a:off x="1968688" y="2612444"/>
            <a:ext cx="2514923" cy="445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Hány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százalékban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jobb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a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tény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, mint a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becslés</a:t>
            </a:r>
            <a:endParaRPr lang="en-GB" sz="1600" dirty="0">
              <a:latin typeface="Be Vietnam"/>
              <a:ea typeface="Be Vietnam"/>
              <a:cs typeface="Be Vietnam"/>
              <a:sym typeface="Be Vietnam"/>
            </a:endParaRPr>
          </a:p>
        </p:txBody>
      </p:sp>
      <p:cxnSp>
        <p:nvCxnSpPr>
          <p:cNvPr id="2418" name="Google Shape;2418;p64"/>
          <p:cNvCxnSpPr>
            <a:cxnSpLocks/>
          </p:cNvCxnSpPr>
          <p:nvPr/>
        </p:nvCxnSpPr>
        <p:spPr>
          <a:xfrm>
            <a:off x="3693403" y="1836963"/>
            <a:ext cx="1999500" cy="549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9" name="Google Shape;2419;p64"/>
          <p:cNvCxnSpPr>
            <a:cxnSpLocks/>
          </p:cNvCxnSpPr>
          <p:nvPr/>
        </p:nvCxnSpPr>
        <p:spPr>
          <a:xfrm>
            <a:off x="4662390" y="2734226"/>
            <a:ext cx="1999500" cy="187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2" name="Google Shape;2422;p64"/>
          <p:cNvCxnSpPr>
            <a:cxnSpLocks/>
          </p:cNvCxnSpPr>
          <p:nvPr/>
        </p:nvCxnSpPr>
        <p:spPr>
          <a:xfrm rot="10800000" flipH="1">
            <a:off x="3646802" y="3684368"/>
            <a:ext cx="1999500" cy="897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23" name="Google Shape;2423;p64"/>
          <p:cNvGrpSpPr/>
          <p:nvPr/>
        </p:nvGrpSpPr>
        <p:grpSpPr>
          <a:xfrm>
            <a:off x="5744155" y="1467660"/>
            <a:ext cx="2887531" cy="2949380"/>
            <a:chOff x="4879014" y="1460851"/>
            <a:chExt cx="2887531" cy="2949380"/>
          </a:xfrm>
        </p:grpSpPr>
        <p:sp>
          <p:nvSpPr>
            <p:cNvPr id="2424" name="Google Shape;2424;p64"/>
            <p:cNvSpPr/>
            <p:nvPr/>
          </p:nvSpPr>
          <p:spPr>
            <a:xfrm>
              <a:off x="4928228" y="2932098"/>
              <a:ext cx="2838316" cy="1478133"/>
            </a:xfrm>
            <a:custGeom>
              <a:avLst/>
              <a:gdLst/>
              <a:ahLst/>
              <a:cxnLst/>
              <a:rect l="l" t="t" r="r" b="b"/>
              <a:pathLst>
                <a:path w="184666" h="96170" extrusionOk="0">
                  <a:moveTo>
                    <a:pt x="92333" y="0"/>
                  </a:moveTo>
                  <a:cubicBezTo>
                    <a:pt x="41330" y="0"/>
                    <a:pt x="1" y="21516"/>
                    <a:pt x="1" y="48068"/>
                  </a:cubicBezTo>
                  <a:cubicBezTo>
                    <a:pt x="1" y="74620"/>
                    <a:pt x="41330" y="96169"/>
                    <a:pt x="92333" y="96169"/>
                  </a:cubicBezTo>
                  <a:cubicBezTo>
                    <a:pt x="143336" y="96169"/>
                    <a:pt x="184666" y="74620"/>
                    <a:pt x="184666" y="48068"/>
                  </a:cubicBezTo>
                  <a:cubicBezTo>
                    <a:pt x="184666" y="21516"/>
                    <a:pt x="143336" y="0"/>
                    <a:pt x="92333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4"/>
            <p:cNvSpPr/>
            <p:nvPr/>
          </p:nvSpPr>
          <p:spPr>
            <a:xfrm>
              <a:off x="5656259" y="3625009"/>
              <a:ext cx="1115647" cy="604886"/>
            </a:xfrm>
            <a:custGeom>
              <a:avLst/>
              <a:gdLst/>
              <a:ahLst/>
              <a:cxnLst/>
              <a:rect l="l" t="t" r="r" b="b"/>
              <a:pathLst>
                <a:path w="72586" h="39355" extrusionOk="0">
                  <a:moveTo>
                    <a:pt x="48273" y="0"/>
                  </a:moveTo>
                  <a:cubicBezTo>
                    <a:pt x="42606" y="0"/>
                    <a:pt x="36944" y="1251"/>
                    <a:pt x="32624" y="3753"/>
                  </a:cubicBezTo>
                  <a:cubicBezTo>
                    <a:pt x="25285" y="7990"/>
                    <a:pt x="24185" y="14461"/>
                    <a:pt x="29288" y="19364"/>
                  </a:cubicBezTo>
                  <a:cubicBezTo>
                    <a:pt x="28988" y="19431"/>
                    <a:pt x="28721" y="19564"/>
                    <a:pt x="28454" y="19698"/>
                  </a:cubicBezTo>
                  <a:lnTo>
                    <a:pt x="1135" y="35476"/>
                  </a:lnTo>
                  <a:cubicBezTo>
                    <a:pt x="1" y="36143"/>
                    <a:pt x="1" y="37210"/>
                    <a:pt x="1135" y="37878"/>
                  </a:cubicBezTo>
                  <a:lnTo>
                    <a:pt x="2869" y="38878"/>
                  </a:lnTo>
                  <a:cubicBezTo>
                    <a:pt x="3489" y="39196"/>
                    <a:pt x="4161" y="39355"/>
                    <a:pt x="4833" y="39355"/>
                  </a:cubicBezTo>
                  <a:cubicBezTo>
                    <a:pt x="5571" y="39355"/>
                    <a:pt x="6308" y="39163"/>
                    <a:pt x="6972" y="38778"/>
                  </a:cubicBezTo>
                  <a:lnTo>
                    <a:pt x="32424" y="22100"/>
                  </a:lnTo>
                  <a:cubicBezTo>
                    <a:pt x="32524" y="22033"/>
                    <a:pt x="32624" y="21966"/>
                    <a:pt x="32724" y="21900"/>
                  </a:cubicBezTo>
                  <a:cubicBezTo>
                    <a:pt x="37022" y="24355"/>
                    <a:pt x="42632" y="25581"/>
                    <a:pt x="48250" y="25581"/>
                  </a:cubicBezTo>
                  <a:cubicBezTo>
                    <a:pt x="53924" y="25581"/>
                    <a:pt x="59605" y="24330"/>
                    <a:pt x="63946" y="21833"/>
                  </a:cubicBezTo>
                  <a:cubicBezTo>
                    <a:pt x="72552" y="16863"/>
                    <a:pt x="72586" y="8757"/>
                    <a:pt x="63946" y="3753"/>
                  </a:cubicBezTo>
                  <a:cubicBezTo>
                    <a:pt x="59610" y="1251"/>
                    <a:pt x="53939" y="0"/>
                    <a:pt x="482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4"/>
            <p:cNvSpPr/>
            <p:nvPr/>
          </p:nvSpPr>
          <p:spPr>
            <a:xfrm>
              <a:off x="6987747" y="3466329"/>
              <a:ext cx="694724" cy="401464"/>
            </a:xfrm>
            <a:custGeom>
              <a:avLst/>
              <a:gdLst/>
              <a:ahLst/>
              <a:cxnLst/>
              <a:rect l="l" t="t" r="r" b="b"/>
              <a:pathLst>
                <a:path w="45200" h="26120" extrusionOk="0">
                  <a:moveTo>
                    <a:pt x="22583" y="0"/>
                  </a:moveTo>
                  <a:cubicBezTo>
                    <a:pt x="10107" y="0"/>
                    <a:pt x="0" y="5838"/>
                    <a:pt x="0" y="13043"/>
                  </a:cubicBezTo>
                  <a:cubicBezTo>
                    <a:pt x="0" y="20282"/>
                    <a:pt x="10107" y="26119"/>
                    <a:pt x="22583" y="26119"/>
                  </a:cubicBezTo>
                  <a:cubicBezTo>
                    <a:pt x="35059" y="26119"/>
                    <a:pt x="45199" y="20282"/>
                    <a:pt x="45199" y="13043"/>
                  </a:cubicBezTo>
                  <a:cubicBezTo>
                    <a:pt x="45199" y="5838"/>
                    <a:pt x="35059" y="0"/>
                    <a:pt x="225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4"/>
            <p:cNvSpPr/>
            <p:nvPr/>
          </p:nvSpPr>
          <p:spPr>
            <a:xfrm>
              <a:off x="5130236" y="3114233"/>
              <a:ext cx="1575533" cy="907368"/>
            </a:xfrm>
            <a:custGeom>
              <a:avLst/>
              <a:gdLst/>
              <a:ahLst/>
              <a:cxnLst/>
              <a:rect l="l" t="t" r="r" b="b"/>
              <a:pathLst>
                <a:path w="102507" h="59035" extrusionOk="0">
                  <a:moveTo>
                    <a:pt x="96123" y="0"/>
                  </a:moveTo>
                  <a:cubicBezTo>
                    <a:pt x="95810" y="0"/>
                    <a:pt x="95502" y="75"/>
                    <a:pt x="95235" y="226"/>
                  </a:cubicBezTo>
                  <a:lnTo>
                    <a:pt x="501" y="54931"/>
                  </a:lnTo>
                  <a:cubicBezTo>
                    <a:pt x="0" y="55098"/>
                    <a:pt x="0" y="55799"/>
                    <a:pt x="501" y="55965"/>
                  </a:cubicBezTo>
                  <a:lnTo>
                    <a:pt x="5471" y="58834"/>
                  </a:lnTo>
                  <a:cubicBezTo>
                    <a:pt x="5754" y="58968"/>
                    <a:pt x="6063" y="59034"/>
                    <a:pt x="6371" y="59034"/>
                  </a:cubicBezTo>
                  <a:cubicBezTo>
                    <a:pt x="6680" y="59034"/>
                    <a:pt x="6989" y="58968"/>
                    <a:pt x="7272" y="58834"/>
                  </a:cubicBezTo>
                  <a:lnTo>
                    <a:pt x="102006" y="4162"/>
                  </a:lnTo>
                  <a:cubicBezTo>
                    <a:pt x="102507" y="3995"/>
                    <a:pt x="102507" y="3294"/>
                    <a:pt x="102006" y="3128"/>
                  </a:cubicBezTo>
                  <a:lnTo>
                    <a:pt x="97036" y="226"/>
                  </a:lnTo>
                  <a:cubicBezTo>
                    <a:pt x="96753" y="75"/>
                    <a:pt x="96436" y="0"/>
                    <a:pt x="961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4"/>
            <p:cNvSpPr/>
            <p:nvPr/>
          </p:nvSpPr>
          <p:spPr>
            <a:xfrm>
              <a:off x="4886391" y="3305005"/>
              <a:ext cx="315116" cy="416665"/>
            </a:xfrm>
            <a:custGeom>
              <a:avLst/>
              <a:gdLst/>
              <a:ahLst/>
              <a:cxnLst/>
              <a:rect l="l" t="t" r="r" b="b"/>
              <a:pathLst>
                <a:path w="20502" h="27109" extrusionOk="0">
                  <a:moveTo>
                    <a:pt x="6056" y="1"/>
                  </a:moveTo>
                  <a:cubicBezTo>
                    <a:pt x="2602" y="1"/>
                    <a:pt x="0" y="2817"/>
                    <a:pt x="3423" y="5926"/>
                  </a:cubicBezTo>
                  <a:cubicBezTo>
                    <a:pt x="7426" y="9562"/>
                    <a:pt x="14965" y="13966"/>
                    <a:pt x="16632" y="24840"/>
                  </a:cubicBezTo>
                  <a:lnTo>
                    <a:pt x="20502" y="27108"/>
                  </a:lnTo>
                  <a:cubicBezTo>
                    <a:pt x="20502" y="27108"/>
                    <a:pt x="20469" y="17435"/>
                    <a:pt x="18200" y="11564"/>
                  </a:cubicBezTo>
                  <a:cubicBezTo>
                    <a:pt x="15932" y="5660"/>
                    <a:pt x="12029" y="1490"/>
                    <a:pt x="7860" y="256"/>
                  </a:cubicBezTo>
                  <a:cubicBezTo>
                    <a:pt x="7251" y="82"/>
                    <a:pt x="6641" y="1"/>
                    <a:pt x="60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4"/>
            <p:cNvSpPr/>
            <p:nvPr/>
          </p:nvSpPr>
          <p:spPr>
            <a:xfrm>
              <a:off x="4886391" y="3305005"/>
              <a:ext cx="315116" cy="416665"/>
            </a:xfrm>
            <a:custGeom>
              <a:avLst/>
              <a:gdLst/>
              <a:ahLst/>
              <a:cxnLst/>
              <a:rect l="l" t="t" r="r" b="b"/>
              <a:pathLst>
                <a:path w="20502" h="27109" extrusionOk="0">
                  <a:moveTo>
                    <a:pt x="6056" y="1"/>
                  </a:moveTo>
                  <a:cubicBezTo>
                    <a:pt x="2602" y="1"/>
                    <a:pt x="0" y="2817"/>
                    <a:pt x="3423" y="5926"/>
                  </a:cubicBezTo>
                  <a:cubicBezTo>
                    <a:pt x="7426" y="9562"/>
                    <a:pt x="14965" y="13966"/>
                    <a:pt x="16632" y="24840"/>
                  </a:cubicBezTo>
                  <a:lnTo>
                    <a:pt x="20502" y="27108"/>
                  </a:lnTo>
                  <a:cubicBezTo>
                    <a:pt x="20502" y="27108"/>
                    <a:pt x="20469" y="17435"/>
                    <a:pt x="18200" y="11564"/>
                  </a:cubicBezTo>
                  <a:cubicBezTo>
                    <a:pt x="15932" y="5660"/>
                    <a:pt x="12029" y="1490"/>
                    <a:pt x="7860" y="256"/>
                  </a:cubicBezTo>
                  <a:cubicBezTo>
                    <a:pt x="7251" y="82"/>
                    <a:pt x="6641" y="1"/>
                    <a:pt x="6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4"/>
            <p:cNvSpPr/>
            <p:nvPr/>
          </p:nvSpPr>
          <p:spPr>
            <a:xfrm>
              <a:off x="4967007" y="3333916"/>
              <a:ext cx="215026" cy="313410"/>
            </a:xfrm>
            <a:custGeom>
              <a:avLst/>
              <a:gdLst/>
              <a:ahLst/>
              <a:cxnLst/>
              <a:rect l="l" t="t" r="r" b="b"/>
              <a:pathLst>
                <a:path w="13990" h="20391" extrusionOk="0">
                  <a:moveTo>
                    <a:pt x="319" y="1"/>
                  </a:moveTo>
                  <a:cubicBezTo>
                    <a:pt x="119" y="1"/>
                    <a:pt x="0" y="288"/>
                    <a:pt x="213" y="410"/>
                  </a:cubicBezTo>
                  <a:cubicBezTo>
                    <a:pt x="3849" y="2077"/>
                    <a:pt x="11321" y="8382"/>
                    <a:pt x="13489" y="20224"/>
                  </a:cubicBezTo>
                  <a:cubicBezTo>
                    <a:pt x="13522" y="20324"/>
                    <a:pt x="13622" y="20391"/>
                    <a:pt x="13722" y="20391"/>
                  </a:cubicBezTo>
                  <a:lnTo>
                    <a:pt x="13789" y="20391"/>
                  </a:lnTo>
                  <a:cubicBezTo>
                    <a:pt x="13889" y="20391"/>
                    <a:pt x="13989" y="20257"/>
                    <a:pt x="13956" y="20124"/>
                  </a:cubicBezTo>
                  <a:cubicBezTo>
                    <a:pt x="11721" y="8115"/>
                    <a:pt x="4116" y="1710"/>
                    <a:pt x="380" y="9"/>
                  </a:cubicBezTo>
                  <a:cubicBezTo>
                    <a:pt x="359" y="3"/>
                    <a:pt x="338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4"/>
            <p:cNvSpPr/>
            <p:nvPr/>
          </p:nvSpPr>
          <p:spPr>
            <a:xfrm>
              <a:off x="4879014" y="3525042"/>
              <a:ext cx="413253" cy="442210"/>
            </a:xfrm>
            <a:custGeom>
              <a:avLst/>
              <a:gdLst/>
              <a:ahLst/>
              <a:cxnLst/>
              <a:rect l="l" t="t" r="r" b="b"/>
              <a:pathLst>
                <a:path w="26887" h="28771" extrusionOk="0">
                  <a:moveTo>
                    <a:pt x="4832" y="1"/>
                  </a:moveTo>
                  <a:cubicBezTo>
                    <a:pt x="4399" y="1"/>
                    <a:pt x="3965" y="57"/>
                    <a:pt x="3536" y="183"/>
                  </a:cubicBezTo>
                  <a:cubicBezTo>
                    <a:pt x="1234" y="850"/>
                    <a:pt x="0" y="3386"/>
                    <a:pt x="934" y="5621"/>
                  </a:cubicBezTo>
                  <a:cubicBezTo>
                    <a:pt x="1301" y="6521"/>
                    <a:pt x="2002" y="7288"/>
                    <a:pt x="2502" y="8122"/>
                  </a:cubicBezTo>
                  <a:cubicBezTo>
                    <a:pt x="3002" y="8956"/>
                    <a:pt x="3269" y="9924"/>
                    <a:pt x="2902" y="10858"/>
                  </a:cubicBezTo>
                  <a:cubicBezTo>
                    <a:pt x="2602" y="11525"/>
                    <a:pt x="2102" y="12058"/>
                    <a:pt x="1868" y="12759"/>
                  </a:cubicBezTo>
                  <a:cubicBezTo>
                    <a:pt x="1268" y="14594"/>
                    <a:pt x="1601" y="16228"/>
                    <a:pt x="3436" y="17162"/>
                  </a:cubicBezTo>
                  <a:cubicBezTo>
                    <a:pt x="5304" y="18129"/>
                    <a:pt x="8306" y="17396"/>
                    <a:pt x="9274" y="19764"/>
                  </a:cubicBezTo>
                  <a:cubicBezTo>
                    <a:pt x="9607" y="20698"/>
                    <a:pt x="9640" y="21699"/>
                    <a:pt x="9807" y="22633"/>
                  </a:cubicBezTo>
                  <a:cubicBezTo>
                    <a:pt x="10241" y="24567"/>
                    <a:pt x="11342" y="26269"/>
                    <a:pt x="12976" y="27403"/>
                  </a:cubicBezTo>
                  <a:cubicBezTo>
                    <a:pt x="14177" y="28237"/>
                    <a:pt x="15578" y="28704"/>
                    <a:pt x="17046" y="28770"/>
                  </a:cubicBezTo>
                  <a:cubicBezTo>
                    <a:pt x="17046" y="28770"/>
                    <a:pt x="19814" y="27169"/>
                    <a:pt x="20982" y="26469"/>
                  </a:cubicBezTo>
                  <a:cubicBezTo>
                    <a:pt x="22817" y="25435"/>
                    <a:pt x="26052" y="23567"/>
                    <a:pt x="26052" y="23567"/>
                  </a:cubicBezTo>
                  <a:cubicBezTo>
                    <a:pt x="26686" y="22433"/>
                    <a:pt x="26886" y="21565"/>
                    <a:pt x="26886" y="19430"/>
                  </a:cubicBezTo>
                  <a:cubicBezTo>
                    <a:pt x="26886" y="17296"/>
                    <a:pt x="25619" y="13893"/>
                    <a:pt x="22716" y="12492"/>
                  </a:cubicBezTo>
                  <a:cubicBezTo>
                    <a:pt x="21849" y="12058"/>
                    <a:pt x="20715" y="11792"/>
                    <a:pt x="20181" y="10824"/>
                  </a:cubicBezTo>
                  <a:cubicBezTo>
                    <a:pt x="19681" y="9857"/>
                    <a:pt x="19914" y="8189"/>
                    <a:pt x="19781" y="7222"/>
                  </a:cubicBezTo>
                  <a:cubicBezTo>
                    <a:pt x="19614" y="5954"/>
                    <a:pt x="19347" y="4586"/>
                    <a:pt x="18447" y="3719"/>
                  </a:cubicBezTo>
                  <a:cubicBezTo>
                    <a:pt x="17614" y="2887"/>
                    <a:pt x="16297" y="2681"/>
                    <a:pt x="15049" y="2681"/>
                  </a:cubicBezTo>
                  <a:cubicBezTo>
                    <a:pt x="14947" y="2681"/>
                    <a:pt x="14845" y="2683"/>
                    <a:pt x="14744" y="2685"/>
                  </a:cubicBezTo>
                  <a:cubicBezTo>
                    <a:pt x="14272" y="2685"/>
                    <a:pt x="13801" y="2703"/>
                    <a:pt x="13329" y="2703"/>
                  </a:cubicBezTo>
                  <a:cubicBezTo>
                    <a:pt x="12700" y="2703"/>
                    <a:pt x="12071" y="2671"/>
                    <a:pt x="11442" y="2518"/>
                  </a:cubicBezTo>
                  <a:cubicBezTo>
                    <a:pt x="10374" y="2285"/>
                    <a:pt x="9507" y="1651"/>
                    <a:pt x="8573" y="1117"/>
                  </a:cubicBezTo>
                  <a:cubicBezTo>
                    <a:pt x="7401" y="494"/>
                    <a:pt x="6117" y="1"/>
                    <a:pt x="48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4"/>
            <p:cNvSpPr/>
            <p:nvPr/>
          </p:nvSpPr>
          <p:spPr>
            <a:xfrm>
              <a:off x="4980517" y="3708068"/>
              <a:ext cx="163629" cy="29772"/>
            </a:xfrm>
            <a:custGeom>
              <a:avLst/>
              <a:gdLst/>
              <a:ahLst/>
              <a:cxnLst/>
              <a:rect l="l" t="t" r="r" b="b"/>
              <a:pathLst>
                <a:path w="10646" h="1937" extrusionOk="0">
                  <a:moveTo>
                    <a:pt x="4554" y="1"/>
                  </a:moveTo>
                  <a:cubicBezTo>
                    <a:pt x="3072" y="1"/>
                    <a:pt x="1585" y="271"/>
                    <a:pt x="168" y="818"/>
                  </a:cubicBezTo>
                  <a:cubicBezTo>
                    <a:pt x="68" y="851"/>
                    <a:pt x="1" y="984"/>
                    <a:pt x="68" y="1084"/>
                  </a:cubicBezTo>
                  <a:cubicBezTo>
                    <a:pt x="101" y="1151"/>
                    <a:pt x="168" y="1185"/>
                    <a:pt x="234" y="1218"/>
                  </a:cubicBezTo>
                  <a:lnTo>
                    <a:pt x="368" y="1218"/>
                  </a:lnTo>
                  <a:cubicBezTo>
                    <a:pt x="1723" y="687"/>
                    <a:pt x="3142" y="425"/>
                    <a:pt x="4557" y="425"/>
                  </a:cubicBezTo>
                  <a:cubicBezTo>
                    <a:pt x="6521" y="425"/>
                    <a:pt x="8477" y="930"/>
                    <a:pt x="10242" y="1918"/>
                  </a:cubicBezTo>
                  <a:cubicBezTo>
                    <a:pt x="10271" y="1931"/>
                    <a:pt x="10300" y="1937"/>
                    <a:pt x="10328" y="1937"/>
                  </a:cubicBezTo>
                  <a:cubicBezTo>
                    <a:pt x="10519" y="1937"/>
                    <a:pt x="10646" y="1664"/>
                    <a:pt x="10442" y="1518"/>
                  </a:cubicBezTo>
                  <a:cubicBezTo>
                    <a:pt x="8625" y="513"/>
                    <a:pt x="6595" y="1"/>
                    <a:pt x="4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4"/>
            <p:cNvSpPr/>
            <p:nvPr/>
          </p:nvSpPr>
          <p:spPr>
            <a:xfrm>
              <a:off x="4953866" y="3565081"/>
              <a:ext cx="251238" cy="340138"/>
            </a:xfrm>
            <a:custGeom>
              <a:avLst/>
              <a:gdLst/>
              <a:ahLst/>
              <a:cxnLst/>
              <a:rect l="l" t="t" r="r" b="b"/>
              <a:pathLst>
                <a:path w="16346" h="22130" extrusionOk="0">
                  <a:moveTo>
                    <a:pt x="255" y="1"/>
                  </a:moveTo>
                  <a:cubicBezTo>
                    <a:pt x="173" y="1"/>
                    <a:pt x="92" y="38"/>
                    <a:pt x="67" y="113"/>
                  </a:cubicBezTo>
                  <a:cubicBezTo>
                    <a:pt x="0" y="214"/>
                    <a:pt x="67" y="347"/>
                    <a:pt x="167" y="380"/>
                  </a:cubicBezTo>
                  <a:cubicBezTo>
                    <a:pt x="6338" y="3049"/>
                    <a:pt x="15545" y="12756"/>
                    <a:pt x="15945" y="21929"/>
                  </a:cubicBezTo>
                  <a:cubicBezTo>
                    <a:pt x="15945" y="22029"/>
                    <a:pt x="16045" y="22129"/>
                    <a:pt x="16145" y="22129"/>
                  </a:cubicBezTo>
                  <a:cubicBezTo>
                    <a:pt x="16245" y="22096"/>
                    <a:pt x="16345" y="21996"/>
                    <a:pt x="16345" y="21896"/>
                  </a:cubicBezTo>
                  <a:cubicBezTo>
                    <a:pt x="15945" y="12556"/>
                    <a:pt x="6572" y="2715"/>
                    <a:pt x="334" y="13"/>
                  </a:cubicBezTo>
                  <a:cubicBezTo>
                    <a:pt x="309" y="5"/>
                    <a:pt x="282" y="1"/>
                    <a:pt x="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4"/>
            <p:cNvSpPr/>
            <p:nvPr/>
          </p:nvSpPr>
          <p:spPr>
            <a:xfrm>
              <a:off x="6199727" y="2603150"/>
              <a:ext cx="480405" cy="791924"/>
            </a:xfrm>
            <a:custGeom>
              <a:avLst/>
              <a:gdLst/>
              <a:ahLst/>
              <a:cxnLst/>
              <a:rect l="l" t="t" r="r" b="b"/>
              <a:pathLst>
                <a:path w="31256" h="51524" extrusionOk="0">
                  <a:moveTo>
                    <a:pt x="28206" y="0"/>
                  </a:moveTo>
                  <a:cubicBezTo>
                    <a:pt x="27923" y="0"/>
                    <a:pt x="27645" y="85"/>
                    <a:pt x="27420" y="254"/>
                  </a:cubicBezTo>
                  <a:lnTo>
                    <a:pt x="1968" y="14931"/>
                  </a:lnTo>
                  <a:cubicBezTo>
                    <a:pt x="801" y="15698"/>
                    <a:pt x="67" y="16966"/>
                    <a:pt x="0" y="18333"/>
                  </a:cubicBezTo>
                  <a:lnTo>
                    <a:pt x="0" y="21202"/>
                  </a:lnTo>
                  <a:lnTo>
                    <a:pt x="0" y="48455"/>
                  </a:lnTo>
                  <a:cubicBezTo>
                    <a:pt x="0" y="48555"/>
                    <a:pt x="0" y="48655"/>
                    <a:pt x="0" y="48755"/>
                  </a:cubicBezTo>
                  <a:cubicBezTo>
                    <a:pt x="67" y="49389"/>
                    <a:pt x="467" y="49956"/>
                    <a:pt x="1034" y="50290"/>
                  </a:cubicBezTo>
                  <a:lnTo>
                    <a:pt x="3102" y="51490"/>
                  </a:lnTo>
                  <a:lnTo>
                    <a:pt x="3203" y="51524"/>
                  </a:lnTo>
                  <a:cubicBezTo>
                    <a:pt x="2769" y="51290"/>
                    <a:pt x="2502" y="50857"/>
                    <a:pt x="2502" y="50356"/>
                  </a:cubicBezTo>
                  <a:lnTo>
                    <a:pt x="2502" y="23771"/>
                  </a:lnTo>
                  <a:lnTo>
                    <a:pt x="2502" y="19768"/>
                  </a:lnTo>
                  <a:cubicBezTo>
                    <a:pt x="2602" y="18367"/>
                    <a:pt x="3336" y="17099"/>
                    <a:pt x="4537" y="16365"/>
                  </a:cubicBezTo>
                  <a:lnTo>
                    <a:pt x="29922" y="1688"/>
                  </a:lnTo>
                  <a:cubicBezTo>
                    <a:pt x="30175" y="1519"/>
                    <a:pt x="30469" y="1430"/>
                    <a:pt x="30760" y="1430"/>
                  </a:cubicBezTo>
                  <a:cubicBezTo>
                    <a:pt x="30929" y="1430"/>
                    <a:pt x="31097" y="1460"/>
                    <a:pt x="31256" y="1521"/>
                  </a:cubicBezTo>
                  <a:cubicBezTo>
                    <a:pt x="30822" y="1288"/>
                    <a:pt x="29221" y="354"/>
                    <a:pt x="28854" y="154"/>
                  </a:cubicBezTo>
                  <a:cubicBezTo>
                    <a:pt x="28650" y="52"/>
                    <a:pt x="28426" y="0"/>
                    <a:pt x="28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4"/>
            <p:cNvSpPr/>
            <p:nvPr/>
          </p:nvSpPr>
          <p:spPr>
            <a:xfrm>
              <a:off x="6238690" y="2625283"/>
              <a:ext cx="451709" cy="772696"/>
            </a:xfrm>
            <a:custGeom>
              <a:avLst/>
              <a:gdLst/>
              <a:ahLst/>
              <a:cxnLst/>
              <a:rect l="l" t="t" r="r" b="b"/>
              <a:pathLst>
                <a:path w="29389" h="50273" extrusionOk="0">
                  <a:moveTo>
                    <a:pt x="28211" y="0"/>
                  </a:moveTo>
                  <a:cubicBezTo>
                    <a:pt x="27922" y="0"/>
                    <a:pt x="27646" y="97"/>
                    <a:pt x="27420" y="281"/>
                  </a:cubicBezTo>
                  <a:lnTo>
                    <a:pt x="2002" y="14925"/>
                  </a:lnTo>
                  <a:cubicBezTo>
                    <a:pt x="834" y="15659"/>
                    <a:pt x="100" y="16960"/>
                    <a:pt x="0" y="18328"/>
                  </a:cubicBezTo>
                  <a:lnTo>
                    <a:pt x="0" y="48916"/>
                  </a:lnTo>
                  <a:cubicBezTo>
                    <a:pt x="0" y="49699"/>
                    <a:pt x="651" y="50272"/>
                    <a:pt x="1358" y="50272"/>
                  </a:cubicBezTo>
                  <a:cubicBezTo>
                    <a:pt x="1584" y="50272"/>
                    <a:pt x="1817" y="50213"/>
                    <a:pt x="2035" y="50084"/>
                  </a:cubicBezTo>
                  <a:lnTo>
                    <a:pt x="27387" y="35440"/>
                  </a:lnTo>
                  <a:cubicBezTo>
                    <a:pt x="28554" y="34673"/>
                    <a:pt x="29288" y="33405"/>
                    <a:pt x="29388" y="32004"/>
                  </a:cubicBezTo>
                  <a:lnTo>
                    <a:pt x="29388" y="1382"/>
                  </a:lnTo>
                  <a:cubicBezTo>
                    <a:pt x="29355" y="1316"/>
                    <a:pt x="29355" y="1215"/>
                    <a:pt x="29355" y="1149"/>
                  </a:cubicBezTo>
                  <a:cubicBezTo>
                    <a:pt x="29355" y="1082"/>
                    <a:pt x="29355" y="1015"/>
                    <a:pt x="29321" y="982"/>
                  </a:cubicBezTo>
                  <a:lnTo>
                    <a:pt x="29321" y="915"/>
                  </a:lnTo>
                  <a:cubicBezTo>
                    <a:pt x="29321" y="882"/>
                    <a:pt x="29288" y="815"/>
                    <a:pt x="29288" y="748"/>
                  </a:cubicBezTo>
                  <a:cubicBezTo>
                    <a:pt x="29255" y="648"/>
                    <a:pt x="29221" y="582"/>
                    <a:pt x="29155" y="515"/>
                  </a:cubicBezTo>
                  <a:cubicBezTo>
                    <a:pt x="29155" y="448"/>
                    <a:pt x="29121" y="415"/>
                    <a:pt x="29088" y="415"/>
                  </a:cubicBezTo>
                  <a:cubicBezTo>
                    <a:pt x="29088" y="382"/>
                    <a:pt x="29054" y="348"/>
                    <a:pt x="29054" y="315"/>
                  </a:cubicBezTo>
                  <a:cubicBezTo>
                    <a:pt x="28988" y="281"/>
                    <a:pt x="28954" y="215"/>
                    <a:pt x="28921" y="181"/>
                  </a:cubicBezTo>
                  <a:cubicBezTo>
                    <a:pt x="28854" y="148"/>
                    <a:pt x="28788" y="115"/>
                    <a:pt x="28754" y="115"/>
                  </a:cubicBezTo>
                  <a:cubicBezTo>
                    <a:pt x="28575" y="38"/>
                    <a:pt x="28390" y="0"/>
                    <a:pt x="2821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4"/>
            <p:cNvSpPr/>
            <p:nvPr/>
          </p:nvSpPr>
          <p:spPr>
            <a:xfrm>
              <a:off x="6209472" y="2602827"/>
              <a:ext cx="470660" cy="274416"/>
            </a:xfrm>
            <a:custGeom>
              <a:avLst/>
              <a:gdLst/>
              <a:ahLst/>
              <a:cxnLst/>
              <a:rect l="l" t="t" r="r" b="b"/>
              <a:pathLst>
                <a:path w="30622" h="17854" extrusionOk="0">
                  <a:moveTo>
                    <a:pt x="27618" y="1"/>
                  </a:moveTo>
                  <a:cubicBezTo>
                    <a:pt x="27319" y="1"/>
                    <a:pt x="27023" y="97"/>
                    <a:pt x="26786" y="275"/>
                  </a:cubicBezTo>
                  <a:lnTo>
                    <a:pt x="1368" y="14952"/>
                  </a:lnTo>
                  <a:cubicBezTo>
                    <a:pt x="801" y="15285"/>
                    <a:pt x="334" y="15786"/>
                    <a:pt x="0" y="16386"/>
                  </a:cubicBezTo>
                  <a:lnTo>
                    <a:pt x="2502" y="17854"/>
                  </a:lnTo>
                  <a:cubicBezTo>
                    <a:pt x="2835" y="17254"/>
                    <a:pt x="3302" y="16720"/>
                    <a:pt x="3903" y="16386"/>
                  </a:cubicBezTo>
                  <a:lnTo>
                    <a:pt x="29288" y="1709"/>
                  </a:lnTo>
                  <a:cubicBezTo>
                    <a:pt x="29554" y="1531"/>
                    <a:pt x="29866" y="1442"/>
                    <a:pt x="30172" y="1442"/>
                  </a:cubicBezTo>
                  <a:cubicBezTo>
                    <a:pt x="30325" y="1442"/>
                    <a:pt x="30477" y="1464"/>
                    <a:pt x="30622" y="1509"/>
                  </a:cubicBezTo>
                  <a:cubicBezTo>
                    <a:pt x="30222" y="1309"/>
                    <a:pt x="28554" y="375"/>
                    <a:pt x="28220" y="141"/>
                  </a:cubicBezTo>
                  <a:cubicBezTo>
                    <a:pt x="28030" y="46"/>
                    <a:pt x="27823" y="1"/>
                    <a:pt x="2761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4"/>
            <p:cNvSpPr/>
            <p:nvPr/>
          </p:nvSpPr>
          <p:spPr>
            <a:xfrm>
              <a:off x="6468886" y="2857662"/>
              <a:ext cx="101027" cy="275938"/>
            </a:xfrm>
            <a:custGeom>
              <a:avLst/>
              <a:gdLst/>
              <a:ahLst/>
              <a:cxnLst/>
              <a:rect l="l" t="t" r="r" b="b"/>
              <a:pathLst>
                <a:path w="6573" h="17953" extrusionOk="0">
                  <a:moveTo>
                    <a:pt x="1889" y="1"/>
                  </a:moveTo>
                  <a:cubicBezTo>
                    <a:pt x="1288" y="1"/>
                    <a:pt x="651" y="176"/>
                    <a:pt x="1" y="540"/>
                  </a:cubicBezTo>
                  <a:lnTo>
                    <a:pt x="1" y="10047"/>
                  </a:lnTo>
                  <a:lnTo>
                    <a:pt x="1902" y="17953"/>
                  </a:lnTo>
                  <a:cubicBezTo>
                    <a:pt x="4938" y="14517"/>
                    <a:pt x="6572" y="8079"/>
                    <a:pt x="5605" y="3909"/>
                  </a:cubicBezTo>
                  <a:cubicBezTo>
                    <a:pt x="5012" y="1416"/>
                    <a:pt x="3598" y="1"/>
                    <a:pt x="188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4"/>
            <p:cNvSpPr/>
            <p:nvPr/>
          </p:nvSpPr>
          <p:spPr>
            <a:xfrm>
              <a:off x="6440698" y="3039243"/>
              <a:ext cx="46663" cy="125127"/>
            </a:xfrm>
            <a:custGeom>
              <a:avLst/>
              <a:gdLst/>
              <a:ahLst/>
              <a:cxnLst/>
              <a:rect l="l" t="t" r="r" b="b"/>
              <a:pathLst>
                <a:path w="3036" h="8141" extrusionOk="0">
                  <a:moveTo>
                    <a:pt x="1501" y="1"/>
                  </a:moveTo>
                  <a:lnTo>
                    <a:pt x="0" y="8140"/>
                  </a:lnTo>
                  <a:cubicBezTo>
                    <a:pt x="534" y="8073"/>
                    <a:pt x="1034" y="7873"/>
                    <a:pt x="1501" y="7606"/>
                  </a:cubicBezTo>
                  <a:cubicBezTo>
                    <a:pt x="2068" y="7273"/>
                    <a:pt x="2602" y="6839"/>
                    <a:pt x="3036" y="6372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4"/>
            <p:cNvSpPr/>
            <p:nvPr/>
          </p:nvSpPr>
          <p:spPr>
            <a:xfrm>
              <a:off x="6440698" y="3039243"/>
              <a:ext cx="46663" cy="125127"/>
            </a:xfrm>
            <a:custGeom>
              <a:avLst/>
              <a:gdLst/>
              <a:ahLst/>
              <a:cxnLst/>
              <a:rect l="l" t="t" r="r" b="b"/>
              <a:pathLst>
                <a:path w="3036" h="8141" extrusionOk="0">
                  <a:moveTo>
                    <a:pt x="1501" y="1"/>
                  </a:moveTo>
                  <a:lnTo>
                    <a:pt x="0" y="8140"/>
                  </a:lnTo>
                  <a:cubicBezTo>
                    <a:pt x="534" y="8073"/>
                    <a:pt x="1034" y="7873"/>
                    <a:pt x="1501" y="7606"/>
                  </a:cubicBezTo>
                  <a:cubicBezTo>
                    <a:pt x="2068" y="7273"/>
                    <a:pt x="2602" y="6839"/>
                    <a:pt x="3036" y="6372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4"/>
            <p:cNvSpPr/>
            <p:nvPr/>
          </p:nvSpPr>
          <p:spPr>
            <a:xfrm>
              <a:off x="6374561" y="3031051"/>
              <a:ext cx="82045" cy="142034"/>
            </a:xfrm>
            <a:custGeom>
              <a:avLst/>
              <a:gdLst/>
              <a:ahLst/>
              <a:cxnLst/>
              <a:rect l="l" t="t" r="r" b="b"/>
              <a:pathLst>
                <a:path w="5338" h="9241" extrusionOk="0">
                  <a:moveTo>
                    <a:pt x="5337" y="0"/>
                  </a:moveTo>
                  <a:lnTo>
                    <a:pt x="0" y="5771"/>
                  </a:lnTo>
                  <a:cubicBezTo>
                    <a:pt x="593" y="7945"/>
                    <a:pt x="1901" y="9241"/>
                    <a:pt x="3540" y="9241"/>
                  </a:cubicBezTo>
                  <a:cubicBezTo>
                    <a:pt x="3561" y="9241"/>
                    <a:pt x="3582" y="9241"/>
                    <a:pt x="3603" y="9240"/>
                  </a:cubicBezTo>
                  <a:lnTo>
                    <a:pt x="533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4"/>
            <p:cNvSpPr/>
            <p:nvPr/>
          </p:nvSpPr>
          <p:spPr>
            <a:xfrm>
              <a:off x="6374561" y="3031051"/>
              <a:ext cx="82045" cy="142034"/>
            </a:xfrm>
            <a:custGeom>
              <a:avLst/>
              <a:gdLst/>
              <a:ahLst/>
              <a:cxnLst/>
              <a:rect l="l" t="t" r="r" b="b"/>
              <a:pathLst>
                <a:path w="5338" h="9241" extrusionOk="0">
                  <a:moveTo>
                    <a:pt x="5337" y="0"/>
                  </a:moveTo>
                  <a:lnTo>
                    <a:pt x="0" y="5771"/>
                  </a:lnTo>
                  <a:cubicBezTo>
                    <a:pt x="593" y="7945"/>
                    <a:pt x="1901" y="9241"/>
                    <a:pt x="3540" y="9241"/>
                  </a:cubicBezTo>
                  <a:cubicBezTo>
                    <a:pt x="3561" y="9241"/>
                    <a:pt x="3582" y="9241"/>
                    <a:pt x="3603" y="9240"/>
                  </a:cubicBezTo>
                  <a:lnTo>
                    <a:pt x="5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4"/>
            <p:cNvSpPr/>
            <p:nvPr/>
          </p:nvSpPr>
          <p:spPr>
            <a:xfrm>
              <a:off x="6373008" y="2878780"/>
              <a:ext cx="86149" cy="224064"/>
            </a:xfrm>
            <a:custGeom>
              <a:avLst/>
              <a:gdLst/>
              <a:ahLst/>
              <a:cxnLst/>
              <a:rect l="l" t="t" r="r" b="b"/>
              <a:pathLst>
                <a:path w="5605" h="14578" extrusionOk="0">
                  <a:moveTo>
                    <a:pt x="5605" y="0"/>
                  </a:moveTo>
                  <a:cubicBezTo>
                    <a:pt x="2503" y="2035"/>
                    <a:pt x="1" y="7472"/>
                    <a:pt x="1" y="12342"/>
                  </a:cubicBezTo>
                  <a:cubicBezTo>
                    <a:pt x="1" y="13076"/>
                    <a:pt x="68" y="13843"/>
                    <a:pt x="201" y="14577"/>
                  </a:cubicBezTo>
                  <a:lnTo>
                    <a:pt x="5605" y="8773"/>
                  </a:lnTo>
                  <a:lnTo>
                    <a:pt x="560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4"/>
            <p:cNvSpPr/>
            <p:nvPr/>
          </p:nvSpPr>
          <p:spPr>
            <a:xfrm>
              <a:off x="6373008" y="2878780"/>
              <a:ext cx="86149" cy="224064"/>
            </a:xfrm>
            <a:custGeom>
              <a:avLst/>
              <a:gdLst/>
              <a:ahLst/>
              <a:cxnLst/>
              <a:rect l="l" t="t" r="r" b="b"/>
              <a:pathLst>
                <a:path w="5605" h="14578" extrusionOk="0">
                  <a:moveTo>
                    <a:pt x="5605" y="0"/>
                  </a:moveTo>
                  <a:cubicBezTo>
                    <a:pt x="2503" y="2035"/>
                    <a:pt x="1" y="7472"/>
                    <a:pt x="1" y="12342"/>
                  </a:cubicBezTo>
                  <a:cubicBezTo>
                    <a:pt x="1" y="13076"/>
                    <a:pt x="68" y="13843"/>
                    <a:pt x="201" y="14577"/>
                  </a:cubicBezTo>
                  <a:lnTo>
                    <a:pt x="5605" y="8773"/>
                  </a:lnTo>
                  <a:lnTo>
                    <a:pt x="56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4"/>
            <p:cNvSpPr/>
            <p:nvPr/>
          </p:nvSpPr>
          <p:spPr>
            <a:xfrm>
              <a:off x="6529905" y="2891598"/>
              <a:ext cx="62556" cy="38456"/>
            </a:xfrm>
            <a:custGeom>
              <a:avLst/>
              <a:gdLst/>
              <a:ahLst/>
              <a:cxnLst/>
              <a:rect l="l" t="t" r="r" b="b"/>
              <a:pathLst>
                <a:path w="4070" h="2502" extrusionOk="0">
                  <a:moveTo>
                    <a:pt x="4003" y="0"/>
                  </a:moveTo>
                  <a:lnTo>
                    <a:pt x="3736" y="167"/>
                  </a:lnTo>
                  <a:cubicBezTo>
                    <a:pt x="3703" y="200"/>
                    <a:pt x="3670" y="267"/>
                    <a:pt x="3636" y="334"/>
                  </a:cubicBezTo>
                  <a:lnTo>
                    <a:pt x="3636" y="400"/>
                  </a:lnTo>
                  <a:lnTo>
                    <a:pt x="3670" y="400"/>
                  </a:lnTo>
                  <a:lnTo>
                    <a:pt x="3936" y="267"/>
                  </a:lnTo>
                  <a:cubicBezTo>
                    <a:pt x="4003" y="200"/>
                    <a:pt x="4036" y="167"/>
                    <a:pt x="4036" y="100"/>
                  </a:cubicBezTo>
                  <a:cubicBezTo>
                    <a:pt x="4070" y="33"/>
                    <a:pt x="4036" y="0"/>
                    <a:pt x="4003" y="0"/>
                  </a:cubicBezTo>
                  <a:close/>
                  <a:moveTo>
                    <a:pt x="3369" y="367"/>
                  </a:moveTo>
                  <a:lnTo>
                    <a:pt x="3002" y="567"/>
                  </a:lnTo>
                  <a:cubicBezTo>
                    <a:pt x="2969" y="600"/>
                    <a:pt x="2936" y="667"/>
                    <a:pt x="2936" y="734"/>
                  </a:cubicBezTo>
                  <a:lnTo>
                    <a:pt x="2936" y="834"/>
                  </a:lnTo>
                  <a:lnTo>
                    <a:pt x="3303" y="634"/>
                  </a:lnTo>
                  <a:cubicBezTo>
                    <a:pt x="3369" y="567"/>
                    <a:pt x="3403" y="534"/>
                    <a:pt x="3403" y="467"/>
                  </a:cubicBezTo>
                  <a:cubicBezTo>
                    <a:pt x="3436" y="400"/>
                    <a:pt x="3403" y="367"/>
                    <a:pt x="3369" y="367"/>
                  </a:cubicBezTo>
                  <a:close/>
                  <a:moveTo>
                    <a:pt x="2635" y="767"/>
                  </a:moveTo>
                  <a:lnTo>
                    <a:pt x="2302" y="1001"/>
                  </a:lnTo>
                  <a:cubicBezTo>
                    <a:pt x="2235" y="1034"/>
                    <a:pt x="2202" y="1101"/>
                    <a:pt x="2202" y="1168"/>
                  </a:cubicBezTo>
                  <a:lnTo>
                    <a:pt x="2202" y="1234"/>
                  </a:lnTo>
                  <a:lnTo>
                    <a:pt x="2569" y="1034"/>
                  </a:lnTo>
                  <a:cubicBezTo>
                    <a:pt x="2635" y="1001"/>
                    <a:pt x="2669" y="934"/>
                    <a:pt x="2669" y="867"/>
                  </a:cubicBezTo>
                  <a:cubicBezTo>
                    <a:pt x="2702" y="767"/>
                    <a:pt x="2702" y="767"/>
                    <a:pt x="2635" y="767"/>
                  </a:cubicBezTo>
                  <a:close/>
                  <a:moveTo>
                    <a:pt x="1935" y="1201"/>
                  </a:moveTo>
                  <a:lnTo>
                    <a:pt x="1568" y="1401"/>
                  </a:lnTo>
                  <a:cubicBezTo>
                    <a:pt x="1501" y="1468"/>
                    <a:pt x="1468" y="1501"/>
                    <a:pt x="1468" y="1568"/>
                  </a:cubicBezTo>
                  <a:lnTo>
                    <a:pt x="1468" y="1668"/>
                  </a:lnTo>
                  <a:lnTo>
                    <a:pt x="1501" y="1668"/>
                  </a:lnTo>
                  <a:lnTo>
                    <a:pt x="1868" y="1468"/>
                  </a:lnTo>
                  <a:cubicBezTo>
                    <a:pt x="1902" y="1401"/>
                    <a:pt x="1935" y="1368"/>
                    <a:pt x="1935" y="1301"/>
                  </a:cubicBezTo>
                  <a:cubicBezTo>
                    <a:pt x="1968" y="1234"/>
                    <a:pt x="1968" y="1201"/>
                    <a:pt x="1935" y="1201"/>
                  </a:cubicBezTo>
                  <a:close/>
                  <a:moveTo>
                    <a:pt x="1201" y="1601"/>
                  </a:moveTo>
                  <a:lnTo>
                    <a:pt x="834" y="1835"/>
                  </a:lnTo>
                  <a:cubicBezTo>
                    <a:pt x="767" y="1868"/>
                    <a:pt x="734" y="1935"/>
                    <a:pt x="734" y="2001"/>
                  </a:cubicBezTo>
                  <a:lnTo>
                    <a:pt x="734" y="2068"/>
                  </a:lnTo>
                  <a:lnTo>
                    <a:pt x="767" y="2068"/>
                  </a:lnTo>
                  <a:lnTo>
                    <a:pt x="1134" y="1868"/>
                  </a:lnTo>
                  <a:cubicBezTo>
                    <a:pt x="1168" y="1835"/>
                    <a:pt x="1201" y="1768"/>
                    <a:pt x="1234" y="1701"/>
                  </a:cubicBezTo>
                  <a:cubicBezTo>
                    <a:pt x="1234" y="1635"/>
                    <a:pt x="1234" y="1601"/>
                    <a:pt x="1201" y="1601"/>
                  </a:cubicBezTo>
                  <a:close/>
                  <a:moveTo>
                    <a:pt x="467" y="2035"/>
                  </a:moveTo>
                  <a:lnTo>
                    <a:pt x="100" y="2235"/>
                  </a:lnTo>
                  <a:cubicBezTo>
                    <a:pt x="67" y="2268"/>
                    <a:pt x="34" y="2335"/>
                    <a:pt x="0" y="2402"/>
                  </a:cubicBezTo>
                  <a:lnTo>
                    <a:pt x="0" y="2502"/>
                  </a:lnTo>
                  <a:lnTo>
                    <a:pt x="34" y="2502"/>
                  </a:lnTo>
                  <a:lnTo>
                    <a:pt x="401" y="2302"/>
                  </a:lnTo>
                  <a:cubicBezTo>
                    <a:pt x="434" y="2235"/>
                    <a:pt x="467" y="2202"/>
                    <a:pt x="501" y="2135"/>
                  </a:cubicBezTo>
                  <a:cubicBezTo>
                    <a:pt x="501" y="2068"/>
                    <a:pt x="501" y="2035"/>
                    <a:pt x="467" y="2035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4"/>
            <p:cNvSpPr/>
            <p:nvPr/>
          </p:nvSpPr>
          <p:spPr>
            <a:xfrm>
              <a:off x="6339686" y="2991565"/>
              <a:ext cx="62049" cy="38471"/>
            </a:xfrm>
            <a:custGeom>
              <a:avLst/>
              <a:gdLst/>
              <a:ahLst/>
              <a:cxnLst/>
              <a:rect l="l" t="t" r="r" b="b"/>
              <a:pathLst>
                <a:path w="4037" h="2503" extrusionOk="0">
                  <a:moveTo>
                    <a:pt x="4004" y="1"/>
                  </a:moveTo>
                  <a:lnTo>
                    <a:pt x="3737" y="134"/>
                  </a:lnTo>
                  <a:cubicBezTo>
                    <a:pt x="3703" y="201"/>
                    <a:pt x="3670" y="234"/>
                    <a:pt x="3637" y="301"/>
                  </a:cubicBezTo>
                  <a:lnTo>
                    <a:pt x="3637" y="401"/>
                  </a:lnTo>
                  <a:lnTo>
                    <a:pt x="3670" y="401"/>
                  </a:lnTo>
                  <a:lnTo>
                    <a:pt x="3937" y="268"/>
                  </a:lnTo>
                  <a:cubicBezTo>
                    <a:pt x="3970" y="201"/>
                    <a:pt x="4004" y="167"/>
                    <a:pt x="4037" y="101"/>
                  </a:cubicBezTo>
                  <a:cubicBezTo>
                    <a:pt x="4037" y="34"/>
                    <a:pt x="4037" y="1"/>
                    <a:pt x="4004" y="1"/>
                  </a:cubicBezTo>
                  <a:close/>
                  <a:moveTo>
                    <a:pt x="3370" y="368"/>
                  </a:moveTo>
                  <a:lnTo>
                    <a:pt x="3003" y="568"/>
                  </a:lnTo>
                  <a:cubicBezTo>
                    <a:pt x="2970" y="601"/>
                    <a:pt x="2936" y="668"/>
                    <a:pt x="2903" y="735"/>
                  </a:cubicBezTo>
                  <a:cubicBezTo>
                    <a:pt x="2903" y="768"/>
                    <a:pt x="2903" y="801"/>
                    <a:pt x="2903" y="835"/>
                  </a:cubicBezTo>
                  <a:lnTo>
                    <a:pt x="2936" y="835"/>
                  </a:lnTo>
                  <a:lnTo>
                    <a:pt x="3303" y="601"/>
                  </a:lnTo>
                  <a:cubicBezTo>
                    <a:pt x="3370" y="568"/>
                    <a:pt x="3403" y="501"/>
                    <a:pt x="3403" y="434"/>
                  </a:cubicBezTo>
                  <a:cubicBezTo>
                    <a:pt x="3437" y="368"/>
                    <a:pt x="3403" y="368"/>
                    <a:pt x="3370" y="368"/>
                  </a:cubicBezTo>
                  <a:close/>
                  <a:moveTo>
                    <a:pt x="2636" y="768"/>
                  </a:moveTo>
                  <a:lnTo>
                    <a:pt x="2302" y="968"/>
                  </a:lnTo>
                  <a:cubicBezTo>
                    <a:pt x="2236" y="1035"/>
                    <a:pt x="2202" y="1068"/>
                    <a:pt x="2202" y="1135"/>
                  </a:cubicBezTo>
                  <a:lnTo>
                    <a:pt x="2202" y="1235"/>
                  </a:lnTo>
                  <a:lnTo>
                    <a:pt x="2569" y="1035"/>
                  </a:lnTo>
                  <a:cubicBezTo>
                    <a:pt x="2636" y="968"/>
                    <a:pt x="2669" y="935"/>
                    <a:pt x="2669" y="868"/>
                  </a:cubicBezTo>
                  <a:cubicBezTo>
                    <a:pt x="2703" y="768"/>
                    <a:pt x="2669" y="768"/>
                    <a:pt x="2636" y="768"/>
                  </a:cubicBezTo>
                  <a:close/>
                  <a:moveTo>
                    <a:pt x="1955" y="1188"/>
                  </a:moveTo>
                  <a:cubicBezTo>
                    <a:pt x="1951" y="1188"/>
                    <a:pt x="1944" y="1193"/>
                    <a:pt x="1935" y="1202"/>
                  </a:cubicBezTo>
                  <a:lnTo>
                    <a:pt x="1569" y="1402"/>
                  </a:lnTo>
                  <a:cubicBezTo>
                    <a:pt x="1502" y="1435"/>
                    <a:pt x="1468" y="1502"/>
                    <a:pt x="1468" y="1568"/>
                  </a:cubicBezTo>
                  <a:lnTo>
                    <a:pt x="1468" y="1635"/>
                  </a:lnTo>
                  <a:lnTo>
                    <a:pt x="1502" y="1669"/>
                  </a:lnTo>
                  <a:lnTo>
                    <a:pt x="1869" y="1435"/>
                  </a:lnTo>
                  <a:cubicBezTo>
                    <a:pt x="1902" y="1402"/>
                    <a:pt x="1935" y="1335"/>
                    <a:pt x="1935" y="1268"/>
                  </a:cubicBezTo>
                  <a:cubicBezTo>
                    <a:pt x="1960" y="1219"/>
                    <a:pt x="1966" y="1188"/>
                    <a:pt x="1955" y="1188"/>
                  </a:cubicBezTo>
                  <a:close/>
                  <a:moveTo>
                    <a:pt x="1221" y="1589"/>
                  </a:moveTo>
                  <a:cubicBezTo>
                    <a:pt x="1216" y="1589"/>
                    <a:pt x="1210" y="1593"/>
                    <a:pt x="1202" y="1602"/>
                  </a:cubicBezTo>
                  <a:lnTo>
                    <a:pt x="835" y="1802"/>
                  </a:lnTo>
                  <a:cubicBezTo>
                    <a:pt x="768" y="1869"/>
                    <a:pt x="735" y="1902"/>
                    <a:pt x="735" y="1969"/>
                  </a:cubicBezTo>
                  <a:lnTo>
                    <a:pt x="735" y="2069"/>
                  </a:lnTo>
                  <a:lnTo>
                    <a:pt x="768" y="2069"/>
                  </a:lnTo>
                  <a:lnTo>
                    <a:pt x="1135" y="1869"/>
                  </a:lnTo>
                  <a:cubicBezTo>
                    <a:pt x="1168" y="1802"/>
                    <a:pt x="1202" y="1769"/>
                    <a:pt x="1235" y="1702"/>
                  </a:cubicBezTo>
                  <a:cubicBezTo>
                    <a:pt x="1235" y="1627"/>
                    <a:pt x="1235" y="1589"/>
                    <a:pt x="1221" y="1589"/>
                  </a:cubicBezTo>
                  <a:close/>
                  <a:moveTo>
                    <a:pt x="488" y="2022"/>
                  </a:moveTo>
                  <a:cubicBezTo>
                    <a:pt x="483" y="2022"/>
                    <a:pt x="477" y="2027"/>
                    <a:pt x="468" y="2035"/>
                  </a:cubicBezTo>
                  <a:lnTo>
                    <a:pt x="101" y="2236"/>
                  </a:lnTo>
                  <a:cubicBezTo>
                    <a:pt x="67" y="2269"/>
                    <a:pt x="34" y="2336"/>
                    <a:pt x="1" y="2402"/>
                  </a:cubicBezTo>
                  <a:lnTo>
                    <a:pt x="1" y="2502"/>
                  </a:lnTo>
                  <a:lnTo>
                    <a:pt x="34" y="2502"/>
                  </a:lnTo>
                  <a:lnTo>
                    <a:pt x="401" y="2269"/>
                  </a:lnTo>
                  <a:cubicBezTo>
                    <a:pt x="434" y="2236"/>
                    <a:pt x="468" y="2169"/>
                    <a:pt x="501" y="2102"/>
                  </a:cubicBezTo>
                  <a:cubicBezTo>
                    <a:pt x="501" y="2053"/>
                    <a:pt x="501" y="2022"/>
                    <a:pt x="488" y="2022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4"/>
            <p:cNvSpPr/>
            <p:nvPr/>
          </p:nvSpPr>
          <p:spPr>
            <a:xfrm>
              <a:off x="6521191" y="2926073"/>
              <a:ext cx="7193" cy="11036"/>
            </a:xfrm>
            <a:custGeom>
              <a:avLst/>
              <a:gdLst/>
              <a:ahLst/>
              <a:cxnLst/>
              <a:rect l="l" t="t" r="r" b="b"/>
              <a:pathLst>
                <a:path w="468" h="718" extrusionOk="0">
                  <a:moveTo>
                    <a:pt x="326" y="0"/>
                  </a:moveTo>
                  <a:cubicBezTo>
                    <a:pt x="298" y="0"/>
                    <a:pt x="267" y="9"/>
                    <a:pt x="234" y="25"/>
                  </a:cubicBezTo>
                  <a:cubicBezTo>
                    <a:pt x="100" y="125"/>
                    <a:pt x="0" y="292"/>
                    <a:pt x="0" y="492"/>
                  </a:cubicBezTo>
                  <a:cubicBezTo>
                    <a:pt x="0" y="642"/>
                    <a:pt x="56" y="717"/>
                    <a:pt x="141" y="717"/>
                  </a:cubicBezTo>
                  <a:cubicBezTo>
                    <a:pt x="169" y="717"/>
                    <a:pt x="200" y="709"/>
                    <a:pt x="234" y="692"/>
                  </a:cubicBezTo>
                  <a:cubicBezTo>
                    <a:pt x="367" y="592"/>
                    <a:pt x="467" y="426"/>
                    <a:pt x="467" y="225"/>
                  </a:cubicBezTo>
                  <a:cubicBezTo>
                    <a:pt x="467" y="75"/>
                    <a:pt x="411" y="0"/>
                    <a:pt x="3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4"/>
            <p:cNvSpPr/>
            <p:nvPr/>
          </p:nvSpPr>
          <p:spPr>
            <a:xfrm>
              <a:off x="6398646" y="2986631"/>
              <a:ext cx="7193" cy="11420"/>
            </a:xfrm>
            <a:custGeom>
              <a:avLst/>
              <a:gdLst/>
              <a:ahLst/>
              <a:cxnLst/>
              <a:rect l="l" t="t" r="r" b="b"/>
              <a:pathLst>
                <a:path w="468" h="743" extrusionOk="0">
                  <a:moveTo>
                    <a:pt x="313" y="1"/>
                  </a:moveTo>
                  <a:cubicBezTo>
                    <a:pt x="289" y="1"/>
                    <a:pt x="262" y="8"/>
                    <a:pt x="234" y="21"/>
                  </a:cubicBezTo>
                  <a:cubicBezTo>
                    <a:pt x="68" y="155"/>
                    <a:pt x="1" y="322"/>
                    <a:pt x="1" y="522"/>
                  </a:cubicBezTo>
                  <a:cubicBezTo>
                    <a:pt x="1" y="653"/>
                    <a:pt x="63" y="743"/>
                    <a:pt x="154" y="743"/>
                  </a:cubicBezTo>
                  <a:cubicBezTo>
                    <a:pt x="179" y="743"/>
                    <a:pt x="206" y="736"/>
                    <a:pt x="234" y="722"/>
                  </a:cubicBezTo>
                  <a:cubicBezTo>
                    <a:pt x="368" y="622"/>
                    <a:pt x="468" y="422"/>
                    <a:pt x="468" y="255"/>
                  </a:cubicBezTo>
                  <a:cubicBezTo>
                    <a:pt x="468" y="97"/>
                    <a:pt x="405" y="1"/>
                    <a:pt x="3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4"/>
            <p:cNvSpPr/>
            <p:nvPr/>
          </p:nvSpPr>
          <p:spPr>
            <a:xfrm>
              <a:off x="6460694" y="3135828"/>
              <a:ext cx="6671" cy="11420"/>
            </a:xfrm>
            <a:custGeom>
              <a:avLst/>
              <a:gdLst/>
              <a:ahLst/>
              <a:cxnLst/>
              <a:rect l="l" t="t" r="r" b="b"/>
              <a:pathLst>
                <a:path w="434" h="743" extrusionOk="0">
                  <a:moveTo>
                    <a:pt x="279" y="1"/>
                  </a:moveTo>
                  <a:cubicBezTo>
                    <a:pt x="254" y="1"/>
                    <a:pt x="228" y="7"/>
                    <a:pt x="200" y="21"/>
                  </a:cubicBezTo>
                  <a:cubicBezTo>
                    <a:pt x="67" y="155"/>
                    <a:pt x="0" y="322"/>
                    <a:pt x="0" y="488"/>
                  </a:cubicBezTo>
                  <a:cubicBezTo>
                    <a:pt x="0" y="647"/>
                    <a:pt x="63" y="742"/>
                    <a:pt x="138" y="742"/>
                  </a:cubicBezTo>
                  <a:cubicBezTo>
                    <a:pt x="158" y="742"/>
                    <a:pt x="179" y="736"/>
                    <a:pt x="200" y="722"/>
                  </a:cubicBezTo>
                  <a:cubicBezTo>
                    <a:pt x="367" y="588"/>
                    <a:pt x="434" y="422"/>
                    <a:pt x="434" y="255"/>
                  </a:cubicBezTo>
                  <a:cubicBezTo>
                    <a:pt x="434" y="97"/>
                    <a:pt x="371" y="1"/>
                    <a:pt x="2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4"/>
            <p:cNvSpPr/>
            <p:nvPr/>
          </p:nvSpPr>
          <p:spPr>
            <a:xfrm>
              <a:off x="6605265" y="2864424"/>
              <a:ext cx="13357" cy="26667"/>
            </a:xfrm>
            <a:custGeom>
              <a:avLst/>
              <a:gdLst/>
              <a:ahLst/>
              <a:cxnLst/>
              <a:rect l="l" t="t" r="r" b="b"/>
              <a:pathLst>
                <a:path w="869" h="1735" extrusionOk="0">
                  <a:moveTo>
                    <a:pt x="468" y="600"/>
                  </a:moveTo>
                  <a:lnTo>
                    <a:pt x="468" y="1101"/>
                  </a:lnTo>
                  <a:lnTo>
                    <a:pt x="234" y="1268"/>
                  </a:lnTo>
                  <a:lnTo>
                    <a:pt x="234" y="1268"/>
                  </a:lnTo>
                  <a:lnTo>
                    <a:pt x="468" y="600"/>
                  </a:lnTo>
                  <a:close/>
                  <a:moveTo>
                    <a:pt x="668" y="0"/>
                  </a:moveTo>
                  <a:lnTo>
                    <a:pt x="568" y="67"/>
                  </a:lnTo>
                  <a:cubicBezTo>
                    <a:pt x="534" y="100"/>
                    <a:pt x="501" y="133"/>
                    <a:pt x="501" y="167"/>
                  </a:cubicBezTo>
                  <a:lnTo>
                    <a:pt x="34" y="1334"/>
                  </a:lnTo>
                  <a:lnTo>
                    <a:pt x="1" y="1401"/>
                  </a:lnTo>
                  <a:cubicBezTo>
                    <a:pt x="1" y="1434"/>
                    <a:pt x="1" y="1468"/>
                    <a:pt x="1" y="1468"/>
                  </a:cubicBezTo>
                  <a:lnTo>
                    <a:pt x="1" y="1635"/>
                  </a:lnTo>
                  <a:cubicBezTo>
                    <a:pt x="1" y="1668"/>
                    <a:pt x="1" y="1668"/>
                    <a:pt x="1" y="1668"/>
                  </a:cubicBezTo>
                  <a:cubicBezTo>
                    <a:pt x="1" y="1685"/>
                    <a:pt x="1" y="1693"/>
                    <a:pt x="5" y="1693"/>
                  </a:cubicBezTo>
                  <a:cubicBezTo>
                    <a:pt x="9" y="1693"/>
                    <a:pt x="17" y="1685"/>
                    <a:pt x="34" y="1668"/>
                  </a:cubicBezTo>
                  <a:lnTo>
                    <a:pt x="501" y="1401"/>
                  </a:lnTo>
                  <a:lnTo>
                    <a:pt x="501" y="1701"/>
                  </a:lnTo>
                  <a:cubicBezTo>
                    <a:pt x="501" y="1701"/>
                    <a:pt x="501" y="1701"/>
                    <a:pt x="501" y="1735"/>
                  </a:cubicBezTo>
                  <a:lnTo>
                    <a:pt x="534" y="1735"/>
                  </a:lnTo>
                  <a:lnTo>
                    <a:pt x="668" y="1668"/>
                  </a:lnTo>
                  <a:cubicBezTo>
                    <a:pt x="668" y="1635"/>
                    <a:pt x="701" y="1635"/>
                    <a:pt x="701" y="1635"/>
                  </a:cubicBezTo>
                  <a:cubicBezTo>
                    <a:pt x="701" y="1601"/>
                    <a:pt x="701" y="1601"/>
                    <a:pt x="701" y="1568"/>
                  </a:cubicBezTo>
                  <a:lnTo>
                    <a:pt x="701" y="1301"/>
                  </a:lnTo>
                  <a:lnTo>
                    <a:pt x="835" y="1201"/>
                  </a:lnTo>
                  <a:cubicBezTo>
                    <a:pt x="868" y="1201"/>
                    <a:pt x="868" y="1168"/>
                    <a:pt x="868" y="1168"/>
                  </a:cubicBezTo>
                  <a:cubicBezTo>
                    <a:pt x="868" y="1168"/>
                    <a:pt x="868" y="1134"/>
                    <a:pt x="868" y="1134"/>
                  </a:cubicBezTo>
                  <a:lnTo>
                    <a:pt x="868" y="967"/>
                  </a:lnTo>
                  <a:cubicBezTo>
                    <a:pt x="868" y="934"/>
                    <a:pt x="868" y="934"/>
                    <a:pt x="868" y="901"/>
                  </a:cubicBezTo>
                  <a:lnTo>
                    <a:pt x="835" y="901"/>
                  </a:lnTo>
                  <a:lnTo>
                    <a:pt x="701" y="1001"/>
                  </a:lnTo>
                  <a:lnTo>
                    <a:pt x="701" y="67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4"/>
            <p:cNvSpPr/>
            <p:nvPr/>
          </p:nvSpPr>
          <p:spPr>
            <a:xfrm>
              <a:off x="6620143" y="2855694"/>
              <a:ext cx="12834" cy="29249"/>
            </a:xfrm>
            <a:custGeom>
              <a:avLst/>
              <a:gdLst/>
              <a:ahLst/>
              <a:cxnLst/>
              <a:rect l="l" t="t" r="r" b="b"/>
              <a:pathLst>
                <a:path w="835" h="1903" extrusionOk="0">
                  <a:moveTo>
                    <a:pt x="701" y="1"/>
                  </a:moveTo>
                  <a:lnTo>
                    <a:pt x="134" y="301"/>
                  </a:lnTo>
                  <a:cubicBezTo>
                    <a:pt x="100" y="335"/>
                    <a:pt x="100" y="335"/>
                    <a:pt x="100" y="368"/>
                  </a:cubicBezTo>
                  <a:cubicBezTo>
                    <a:pt x="100" y="368"/>
                    <a:pt x="100" y="401"/>
                    <a:pt x="100" y="401"/>
                  </a:cubicBezTo>
                  <a:lnTo>
                    <a:pt x="67" y="1235"/>
                  </a:lnTo>
                  <a:lnTo>
                    <a:pt x="67" y="1269"/>
                  </a:lnTo>
                  <a:lnTo>
                    <a:pt x="234" y="1202"/>
                  </a:lnTo>
                  <a:cubicBezTo>
                    <a:pt x="234" y="1168"/>
                    <a:pt x="234" y="1168"/>
                    <a:pt x="267" y="1168"/>
                  </a:cubicBezTo>
                  <a:cubicBezTo>
                    <a:pt x="267" y="1135"/>
                    <a:pt x="267" y="1135"/>
                    <a:pt x="300" y="1102"/>
                  </a:cubicBezTo>
                  <a:cubicBezTo>
                    <a:pt x="300" y="1102"/>
                    <a:pt x="300" y="1068"/>
                    <a:pt x="334" y="1068"/>
                  </a:cubicBezTo>
                  <a:lnTo>
                    <a:pt x="400" y="1002"/>
                  </a:lnTo>
                  <a:cubicBezTo>
                    <a:pt x="417" y="985"/>
                    <a:pt x="442" y="977"/>
                    <a:pt x="467" y="977"/>
                  </a:cubicBezTo>
                  <a:cubicBezTo>
                    <a:pt x="492" y="977"/>
                    <a:pt x="517" y="985"/>
                    <a:pt x="534" y="1002"/>
                  </a:cubicBezTo>
                  <a:cubicBezTo>
                    <a:pt x="567" y="1035"/>
                    <a:pt x="601" y="1102"/>
                    <a:pt x="601" y="1168"/>
                  </a:cubicBezTo>
                  <a:cubicBezTo>
                    <a:pt x="601" y="1235"/>
                    <a:pt x="567" y="1302"/>
                    <a:pt x="534" y="1402"/>
                  </a:cubicBezTo>
                  <a:cubicBezTo>
                    <a:pt x="500" y="1435"/>
                    <a:pt x="467" y="1502"/>
                    <a:pt x="400" y="1535"/>
                  </a:cubicBezTo>
                  <a:lnTo>
                    <a:pt x="334" y="1569"/>
                  </a:lnTo>
                  <a:lnTo>
                    <a:pt x="267" y="1569"/>
                  </a:lnTo>
                  <a:cubicBezTo>
                    <a:pt x="267" y="1569"/>
                    <a:pt x="234" y="1569"/>
                    <a:pt x="234" y="1535"/>
                  </a:cubicBezTo>
                  <a:cubicBezTo>
                    <a:pt x="200" y="1502"/>
                    <a:pt x="200" y="1502"/>
                    <a:pt x="200" y="1469"/>
                  </a:cubicBezTo>
                  <a:lnTo>
                    <a:pt x="200" y="1435"/>
                  </a:lnTo>
                  <a:lnTo>
                    <a:pt x="167" y="1435"/>
                  </a:lnTo>
                  <a:lnTo>
                    <a:pt x="67" y="1502"/>
                  </a:lnTo>
                  <a:cubicBezTo>
                    <a:pt x="33" y="1502"/>
                    <a:pt x="33" y="1535"/>
                    <a:pt x="33" y="1535"/>
                  </a:cubicBezTo>
                  <a:cubicBezTo>
                    <a:pt x="0" y="1569"/>
                    <a:pt x="0" y="1569"/>
                    <a:pt x="33" y="1602"/>
                  </a:cubicBezTo>
                  <a:cubicBezTo>
                    <a:pt x="33" y="1635"/>
                    <a:pt x="33" y="1702"/>
                    <a:pt x="67" y="1769"/>
                  </a:cubicBezTo>
                  <a:cubicBezTo>
                    <a:pt x="67" y="1802"/>
                    <a:pt x="100" y="1836"/>
                    <a:pt x="134" y="1869"/>
                  </a:cubicBezTo>
                  <a:cubicBezTo>
                    <a:pt x="167" y="1902"/>
                    <a:pt x="200" y="1902"/>
                    <a:pt x="267" y="1902"/>
                  </a:cubicBezTo>
                  <a:cubicBezTo>
                    <a:pt x="300" y="1869"/>
                    <a:pt x="367" y="1869"/>
                    <a:pt x="434" y="1836"/>
                  </a:cubicBezTo>
                  <a:cubicBezTo>
                    <a:pt x="500" y="1802"/>
                    <a:pt x="534" y="1736"/>
                    <a:pt x="601" y="1702"/>
                  </a:cubicBezTo>
                  <a:cubicBezTo>
                    <a:pt x="634" y="1635"/>
                    <a:pt x="667" y="1602"/>
                    <a:pt x="701" y="1535"/>
                  </a:cubicBezTo>
                  <a:cubicBezTo>
                    <a:pt x="767" y="1469"/>
                    <a:pt x="767" y="1369"/>
                    <a:pt x="801" y="1302"/>
                  </a:cubicBezTo>
                  <a:cubicBezTo>
                    <a:pt x="834" y="1202"/>
                    <a:pt x="834" y="1135"/>
                    <a:pt x="834" y="1035"/>
                  </a:cubicBezTo>
                  <a:cubicBezTo>
                    <a:pt x="834" y="968"/>
                    <a:pt x="834" y="868"/>
                    <a:pt x="801" y="802"/>
                  </a:cubicBezTo>
                  <a:cubicBezTo>
                    <a:pt x="801" y="768"/>
                    <a:pt x="767" y="735"/>
                    <a:pt x="734" y="701"/>
                  </a:cubicBezTo>
                  <a:cubicBezTo>
                    <a:pt x="687" y="678"/>
                    <a:pt x="656" y="654"/>
                    <a:pt x="631" y="654"/>
                  </a:cubicBezTo>
                  <a:cubicBezTo>
                    <a:pt x="620" y="654"/>
                    <a:pt x="610" y="658"/>
                    <a:pt x="601" y="668"/>
                  </a:cubicBezTo>
                  <a:cubicBezTo>
                    <a:pt x="534" y="668"/>
                    <a:pt x="467" y="668"/>
                    <a:pt x="434" y="701"/>
                  </a:cubicBezTo>
                  <a:lnTo>
                    <a:pt x="367" y="768"/>
                  </a:lnTo>
                  <a:cubicBezTo>
                    <a:pt x="334" y="768"/>
                    <a:pt x="300" y="802"/>
                    <a:pt x="300" y="835"/>
                  </a:cubicBezTo>
                  <a:lnTo>
                    <a:pt x="300" y="535"/>
                  </a:lnTo>
                  <a:lnTo>
                    <a:pt x="701" y="268"/>
                  </a:lnTo>
                  <a:cubicBezTo>
                    <a:pt x="701" y="268"/>
                    <a:pt x="734" y="268"/>
                    <a:pt x="734" y="234"/>
                  </a:cubicBezTo>
                  <a:cubicBezTo>
                    <a:pt x="734" y="234"/>
                    <a:pt x="734" y="201"/>
                    <a:pt x="734" y="201"/>
                  </a:cubicBezTo>
                  <a:lnTo>
                    <a:pt x="734" y="34"/>
                  </a:lnTo>
                  <a:cubicBezTo>
                    <a:pt x="734" y="1"/>
                    <a:pt x="734" y="1"/>
                    <a:pt x="7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4"/>
            <p:cNvSpPr/>
            <p:nvPr/>
          </p:nvSpPr>
          <p:spPr>
            <a:xfrm>
              <a:off x="6634498" y="2844428"/>
              <a:ext cx="16922" cy="32815"/>
            </a:xfrm>
            <a:custGeom>
              <a:avLst/>
              <a:gdLst/>
              <a:ahLst/>
              <a:cxnLst/>
              <a:rect l="l" t="t" r="r" b="b"/>
              <a:pathLst>
                <a:path w="1101" h="2135" extrusionOk="0">
                  <a:moveTo>
                    <a:pt x="300" y="634"/>
                  </a:moveTo>
                  <a:cubicBezTo>
                    <a:pt x="334" y="667"/>
                    <a:pt x="334" y="701"/>
                    <a:pt x="300" y="701"/>
                  </a:cubicBezTo>
                  <a:cubicBezTo>
                    <a:pt x="300" y="734"/>
                    <a:pt x="300" y="734"/>
                    <a:pt x="300" y="734"/>
                  </a:cubicBezTo>
                  <a:lnTo>
                    <a:pt x="300" y="867"/>
                  </a:lnTo>
                  <a:cubicBezTo>
                    <a:pt x="300" y="901"/>
                    <a:pt x="300" y="901"/>
                    <a:pt x="300" y="934"/>
                  </a:cubicBezTo>
                  <a:cubicBezTo>
                    <a:pt x="334" y="967"/>
                    <a:pt x="334" y="1001"/>
                    <a:pt x="300" y="1034"/>
                  </a:cubicBezTo>
                  <a:cubicBezTo>
                    <a:pt x="300" y="1034"/>
                    <a:pt x="267" y="1068"/>
                    <a:pt x="267" y="1101"/>
                  </a:cubicBezTo>
                  <a:lnTo>
                    <a:pt x="200" y="1101"/>
                  </a:lnTo>
                  <a:cubicBezTo>
                    <a:pt x="167" y="1068"/>
                    <a:pt x="167" y="1034"/>
                    <a:pt x="200" y="1001"/>
                  </a:cubicBezTo>
                  <a:cubicBezTo>
                    <a:pt x="200" y="1001"/>
                    <a:pt x="200" y="1001"/>
                    <a:pt x="200" y="967"/>
                  </a:cubicBezTo>
                  <a:lnTo>
                    <a:pt x="200" y="834"/>
                  </a:lnTo>
                  <a:cubicBezTo>
                    <a:pt x="200" y="834"/>
                    <a:pt x="200" y="801"/>
                    <a:pt x="200" y="801"/>
                  </a:cubicBezTo>
                  <a:cubicBezTo>
                    <a:pt x="167" y="767"/>
                    <a:pt x="167" y="734"/>
                    <a:pt x="200" y="701"/>
                  </a:cubicBezTo>
                  <a:cubicBezTo>
                    <a:pt x="200" y="667"/>
                    <a:pt x="234" y="667"/>
                    <a:pt x="267" y="634"/>
                  </a:cubicBezTo>
                  <a:close/>
                  <a:moveTo>
                    <a:pt x="334" y="400"/>
                  </a:moveTo>
                  <a:cubicBezTo>
                    <a:pt x="300" y="400"/>
                    <a:pt x="267" y="434"/>
                    <a:pt x="234" y="434"/>
                  </a:cubicBezTo>
                  <a:cubicBezTo>
                    <a:pt x="200" y="467"/>
                    <a:pt x="167" y="500"/>
                    <a:pt x="134" y="534"/>
                  </a:cubicBezTo>
                  <a:cubicBezTo>
                    <a:pt x="67" y="601"/>
                    <a:pt x="33" y="667"/>
                    <a:pt x="33" y="734"/>
                  </a:cubicBezTo>
                  <a:cubicBezTo>
                    <a:pt x="0" y="801"/>
                    <a:pt x="0" y="834"/>
                    <a:pt x="0" y="867"/>
                  </a:cubicBezTo>
                  <a:lnTo>
                    <a:pt x="0" y="1134"/>
                  </a:lnTo>
                  <a:cubicBezTo>
                    <a:pt x="0" y="1168"/>
                    <a:pt x="0" y="1201"/>
                    <a:pt x="33" y="1234"/>
                  </a:cubicBezTo>
                  <a:cubicBezTo>
                    <a:pt x="33" y="1234"/>
                    <a:pt x="33" y="1268"/>
                    <a:pt x="67" y="1301"/>
                  </a:cubicBezTo>
                  <a:cubicBezTo>
                    <a:pt x="100" y="1301"/>
                    <a:pt x="100" y="1334"/>
                    <a:pt x="134" y="1334"/>
                  </a:cubicBezTo>
                  <a:cubicBezTo>
                    <a:pt x="167" y="1301"/>
                    <a:pt x="200" y="1301"/>
                    <a:pt x="234" y="1301"/>
                  </a:cubicBezTo>
                  <a:cubicBezTo>
                    <a:pt x="267" y="1268"/>
                    <a:pt x="300" y="1234"/>
                    <a:pt x="334" y="1201"/>
                  </a:cubicBezTo>
                  <a:cubicBezTo>
                    <a:pt x="367" y="1168"/>
                    <a:pt x="367" y="1134"/>
                    <a:pt x="400" y="1101"/>
                  </a:cubicBezTo>
                  <a:cubicBezTo>
                    <a:pt x="434" y="1068"/>
                    <a:pt x="434" y="1034"/>
                    <a:pt x="434" y="967"/>
                  </a:cubicBezTo>
                  <a:cubicBezTo>
                    <a:pt x="467" y="934"/>
                    <a:pt x="467" y="901"/>
                    <a:pt x="467" y="867"/>
                  </a:cubicBezTo>
                  <a:lnTo>
                    <a:pt x="467" y="601"/>
                  </a:lnTo>
                  <a:cubicBezTo>
                    <a:pt x="467" y="567"/>
                    <a:pt x="467" y="534"/>
                    <a:pt x="434" y="500"/>
                  </a:cubicBezTo>
                  <a:cubicBezTo>
                    <a:pt x="434" y="467"/>
                    <a:pt x="400" y="400"/>
                    <a:pt x="334" y="400"/>
                  </a:cubicBezTo>
                  <a:close/>
                  <a:moveTo>
                    <a:pt x="967" y="1101"/>
                  </a:moveTo>
                  <a:cubicBezTo>
                    <a:pt x="967" y="1101"/>
                    <a:pt x="967" y="1134"/>
                    <a:pt x="967" y="1168"/>
                  </a:cubicBezTo>
                  <a:lnTo>
                    <a:pt x="967" y="1368"/>
                  </a:lnTo>
                  <a:cubicBezTo>
                    <a:pt x="967" y="1401"/>
                    <a:pt x="967" y="1434"/>
                    <a:pt x="967" y="1501"/>
                  </a:cubicBezTo>
                  <a:cubicBezTo>
                    <a:pt x="934" y="1501"/>
                    <a:pt x="934" y="1535"/>
                    <a:pt x="901" y="1568"/>
                  </a:cubicBezTo>
                  <a:lnTo>
                    <a:pt x="834" y="1568"/>
                  </a:lnTo>
                  <a:cubicBezTo>
                    <a:pt x="834" y="1535"/>
                    <a:pt x="801" y="1501"/>
                    <a:pt x="801" y="1501"/>
                  </a:cubicBezTo>
                  <a:lnTo>
                    <a:pt x="801" y="1434"/>
                  </a:lnTo>
                  <a:lnTo>
                    <a:pt x="801" y="1368"/>
                  </a:lnTo>
                  <a:cubicBezTo>
                    <a:pt x="801" y="1334"/>
                    <a:pt x="801" y="1301"/>
                    <a:pt x="801" y="1301"/>
                  </a:cubicBezTo>
                  <a:lnTo>
                    <a:pt x="801" y="1234"/>
                  </a:lnTo>
                  <a:cubicBezTo>
                    <a:pt x="801" y="1201"/>
                    <a:pt x="834" y="1201"/>
                    <a:pt x="834" y="1168"/>
                  </a:cubicBezTo>
                  <a:cubicBezTo>
                    <a:pt x="834" y="1134"/>
                    <a:pt x="867" y="1101"/>
                    <a:pt x="901" y="1101"/>
                  </a:cubicBezTo>
                  <a:close/>
                  <a:moveTo>
                    <a:pt x="1001" y="867"/>
                  </a:moveTo>
                  <a:cubicBezTo>
                    <a:pt x="967" y="867"/>
                    <a:pt x="934" y="867"/>
                    <a:pt x="901" y="901"/>
                  </a:cubicBezTo>
                  <a:lnTo>
                    <a:pt x="934" y="901"/>
                  </a:lnTo>
                  <a:cubicBezTo>
                    <a:pt x="867" y="901"/>
                    <a:pt x="834" y="934"/>
                    <a:pt x="801" y="967"/>
                  </a:cubicBezTo>
                  <a:cubicBezTo>
                    <a:pt x="767" y="1001"/>
                    <a:pt x="734" y="1034"/>
                    <a:pt x="734" y="1068"/>
                  </a:cubicBezTo>
                  <a:cubicBezTo>
                    <a:pt x="701" y="1101"/>
                    <a:pt x="701" y="1168"/>
                    <a:pt x="701" y="1201"/>
                  </a:cubicBezTo>
                  <a:cubicBezTo>
                    <a:pt x="667" y="1234"/>
                    <a:pt x="667" y="1268"/>
                    <a:pt x="701" y="1301"/>
                  </a:cubicBezTo>
                  <a:lnTo>
                    <a:pt x="701" y="1434"/>
                  </a:lnTo>
                  <a:cubicBezTo>
                    <a:pt x="667" y="1468"/>
                    <a:pt x="667" y="1535"/>
                    <a:pt x="701" y="1568"/>
                  </a:cubicBezTo>
                  <a:cubicBezTo>
                    <a:pt x="667" y="1601"/>
                    <a:pt x="667" y="1635"/>
                    <a:pt x="701" y="1668"/>
                  </a:cubicBezTo>
                  <a:cubicBezTo>
                    <a:pt x="701" y="1701"/>
                    <a:pt x="701" y="1701"/>
                    <a:pt x="734" y="1735"/>
                  </a:cubicBezTo>
                  <a:cubicBezTo>
                    <a:pt x="734" y="1735"/>
                    <a:pt x="767" y="1768"/>
                    <a:pt x="801" y="1768"/>
                  </a:cubicBezTo>
                  <a:cubicBezTo>
                    <a:pt x="834" y="1768"/>
                    <a:pt x="867" y="1735"/>
                    <a:pt x="901" y="1735"/>
                  </a:cubicBezTo>
                  <a:cubicBezTo>
                    <a:pt x="967" y="1668"/>
                    <a:pt x="1034" y="1635"/>
                    <a:pt x="1068" y="1535"/>
                  </a:cubicBezTo>
                  <a:cubicBezTo>
                    <a:pt x="1068" y="1501"/>
                    <a:pt x="1101" y="1468"/>
                    <a:pt x="1101" y="1434"/>
                  </a:cubicBezTo>
                  <a:cubicBezTo>
                    <a:pt x="1101" y="1401"/>
                    <a:pt x="1101" y="1334"/>
                    <a:pt x="1101" y="1301"/>
                  </a:cubicBezTo>
                  <a:lnTo>
                    <a:pt x="1101" y="1168"/>
                  </a:lnTo>
                  <a:cubicBezTo>
                    <a:pt x="1101" y="1134"/>
                    <a:pt x="1101" y="1101"/>
                    <a:pt x="1101" y="1034"/>
                  </a:cubicBezTo>
                  <a:cubicBezTo>
                    <a:pt x="1101" y="1001"/>
                    <a:pt x="1101" y="967"/>
                    <a:pt x="1101" y="967"/>
                  </a:cubicBezTo>
                  <a:cubicBezTo>
                    <a:pt x="1101" y="934"/>
                    <a:pt x="1068" y="901"/>
                    <a:pt x="1068" y="867"/>
                  </a:cubicBezTo>
                  <a:close/>
                  <a:moveTo>
                    <a:pt x="1001" y="0"/>
                  </a:moveTo>
                  <a:lnTo>
                    <a:pt x="901" y="67"/>
                  </a:lnTo>
                  <a:cubicBezTo>
                    <a:pt x="901" y="67"/>
                    <a:pt x="867" y="100"/>
                    <a:pt x="867" y="100"/>
                  </a:cubicBezTo>
                  <a:cubicBezTo>
                    <a:pt x="867" y="100"/>
                    <a:pt x="867" y="134"/>
                    <a:pt x="834" y="134"/>
                  </a:cubicBezTo>
                  <a:lnTo>
                    <a:pt x="100" y="2102"/>
                  </a:lnTo>
                  <a:lnTo>
                    <a:pt x="100" y="2135"/>
                  </a:lnTo>
                  <a:lnTo>
                    <a:pt x="134" y="2135"/>
                  </a:lnTo>
                  <a:lnTo>
                    <a:pt x="200" y="2102"/>
                  </a:lnTo>
                  <a:cubicBezTo>
                    <a:pt x="234" y="2068"/>
                    <a:pt x="234" y="2068"/>
                    <a:pt x="234" y="2068"/>
                  </a:cubicBezTo>
                  <a:cubicBezTo>
                    <a:pt x="267" y="2035"/>
                    <a:pt x="267" y="2035"/>
                    <a:pt x="267" y="2002"/>
                  </a:cubicBezTo>
                  <a:lnTo>
                    <a:pt x="1034" y="3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4"/>
            <p:cNvSpPr/>
            <p:nvPr/>
          </p:nvSpPr>
          <p:spPr>
            <a:xfrm>
              <a:off x="6277653" y="3037706"/>
              <a:ext cx="12834" cy="29756"/>
            </a:xfrm>
            <a:custGeom>
              <a:avLst/>
              <a:gdLst/>
              <a:ahLst/>
              <a:cxnLst/>
              <a:rect l="l" t="t" r="r" b="b"/>
              <a:pathLst>
                <a:path w="835" h="1936" extrusionOk="0">
                  <a:moveTo>
                    <a:pt x="734" y="1"/>
                  </a:moveTo>
                  <a:lnTo>
                    <a:pt x="67" y="401"/>
                  </a:lnTo>
                  <a:cubicBezTo>
                    <a:pt x="34" y="434"/>
                    <a:pt x="34" y="434"/>
                    <a:pt x="34" y="434"/>
                  </a:cubicBezTo>
                  <a:cubicBezTo>
                    <a:pt x="34" y="468"/>
                    <a:pt x="34" y="468"/>
                    <a:pt x="34" y="501"/>
                  </a:cubicBezTo>
                  <a:lnTo>
                    <a:pt x="34" y="668"/>
                  </a:lnTo>
                  <a:cubicBezTo>
                    <a:pt x="34" y="668"/>
                    <a:pt x="34" y="701"/>
                    <a:pt x="34" y="701"/>
                  </a:cubicBezTo>
                  <a:lnTo>
                    <a:pt x="67" y="701"/>
                  </a:lnTo>
                  <a:lnTo>
                    <a:pt x="468" y="468"/>
                  </a:lnTo>
                  <a:lnTo>
                    <a:pt x="468" y="468"/>
                  </a:lnTo>
                  <a:lnTo>
                    <a:pt x="267" y="935"/>
                  </a:lnTo>
                  <a:cubicBezTo>
                    <a:pt x="267" y="935"/>
                    <a:pt x="234" y="968"/>
                    <a:pt x="234" y="968"/>
                  </a:cubicBezTo>
                  <a:cubicBezTo>
                    <a:pt x="234" y="1002"/>
                    <a:pt x="234" y="1002"/>
                    <a:pt x="234" y="1035"/>
                  </a:cubicBezTo>
                  <a:lnTo>
                    <a:pt x="234" y="1202"/>
                  </a:lnTo>
                  <a:cubicBezTo>
                    <a:pt x="234" y="1202"/>
                    <a:pt x="234" y="1235"/>
                    <a:pt x="234" y="1235"/>
                  </a:cubicBezTo>
                  <a:lnTo>
                    <a:pt x="267" y="1235"/>
                  </a:lnTo>
                  <a:lnTo>
                    <a:pt x="401" y="1168"/>
                  </a:lnTo>
                  <a:cubicBezTo>
                    <a:pt x="434" y="1135"/>
                    <a:pt x="501" y="1102"/>
                    <a:pt x="534" y="1102"/>
                  </a:cubicBezTo>
                  <a:cubicBezTo>
                    <a:pt x="601" y="1135"/>
                    <a:pt x="601" y="1168"/>
                    <a:pt x="601" y="1235"/>
                  </a:cubicBezTo>
                  <a:cubicBezTo>
                    <a:pt x="601" y="1302"/>
                    <a:pt x="601" y="1368"/>
                    <a:pt x="534" y="1435"/>
                  </a:cubicBezTo>
                  <a:cubicBezTo>
                    <a:pt x="501" y="1502"/>
                    <a:pt x="468" y="1535"/>
                    <a:pt x="401" y="1569"/>
                  </a:cubicBezTo>
                  <a:lnTo>
                    <a:pt x="301" y="1635"/>
                  </a:lnTo>
                  <a:lnTo>
                    <a:pt x="234" y="1635"/>
                  </a:lnTo>
                  <a:cubicBezTo>
                    <a:pt x="234" y="1635"/>
                    <a:pt x="201" y="1602"/>
                    <a:pt x="201" y="1602"/>
                  </a:cubicBezTo>
                  <a:cubicBezTo>
                    <a:pt x="201" y="1602"/>
                    <a:pt x="167" y="1569"/>
                    <a:pt x="167" y="1569"/>
                  </a:cubicBezTo>
                  <a:lnTo>
                    <a:pt x="167" y="1535"/>
                  </a:lnTo>
                  <a:lnTo>
                    <a:pt x="34" y="1602"/>
                  </a:lnTo>
                  <a:cubicBezTo>
                    <a:pt x="1" y="1602"/>
                    <a:pt x="1" y="1635"/>
                    <a:pt x="1" y="1635"/>
                  </a:cubicBezTo>
                  <a:cubicBezTo>
                    <a:pt x="1" y="1635"/>
                    <a:pt x="1" y="1669"/>
                    <a:pt x="1" y="1702"/>
                  </a:cubicBezTo>
                  <a:cubicBezTo>
                    <a:pt x="1" y="1735"/>
                    <a:pt x="1" y="1769"/>
                    <a:pt x="34" y="1802"/>
                  </a:cubicBezTo>
                  <a:cubicBezTo>
                    <a:pt x="34" y="1869"/>
                    <a:pt x="67" y="1902"/>
                    <a:pt x="101" y="1902"/>
                  </a:cubicBezTo>
                  <a:cubicBezTo>
                    <a:pt x="167" y="1936"/>
                    <a:pt x="201" y="1936"/>
                    <a:pt x="234" y="1936"/>
                  </a:cubicBezTo>
                  <a:cubicBezTo>
                    <a:pt x="301" y="1936"/>
                    <a:pt x="367" y="1902"/>
                    <a:pt x="434" y="1869"/>
                  </a:cubicBezTo>
                  <a:cubicBezTo>
                    <a:pt x="501" y="1835"/>
                    <a:pt x="534" y="1802"/>
                    <a:pt x="601" y="1735"/>
                  </a:cubicBezTo>
                  <a:cubicBezTo>
                    <a:pt x="634" y="1702"/>
                    <a:pt x="701" y="1635"/>
                    <a:pt x="734" y="1569"/>
                  </a:cubicBezTo>
                  <a:cubicBezTo>
                    <a:pt x="768" y="1502"/>
                    <a:pt x="801" y="1435"/>
                    <a:pt x="801" y="1335"/>
                  </a:cubicBezTo>
                  <a:cubicBezTo>
                    <a:pt x="834" y="1268"/>
                    <a:pt x="834" y="1202"/>
                    <a:pt x="834" y="1102"/>
                  </a:cubicBezTo>
                  <a:cubicBezTo>
                    <a:pt x="834" y="1068"/>
                    <a:pt x="834" y="1002"/>
                    <a:pt x="834" y="935"/>
                  </a:cubicBezTo>
                  <a:cubicBezTo>
                    <a:pt x="801" y="901"/>
                    <a:pt x="801" y="868"/>
                    <a:pt x="768" y="835"/>
                  </a:cubicBezTo>
                  <a:cubicBezTo>
                    <a:pt x="734" y="801"/>
                    <a:pt x="701" y="801"/>
                    <a:pt x="668" y="801"/>
                  </a:cubicBezTo>
                  <a:lnTo>
                    <a:pt x="534" y="801"/>
                  </a:lnTo>
                  <a:lnTo>
                    <a:pt x="768" y="334"/>
                  </a:lnTo>
                  <a:lnTo>
                    <a:pt x="768" y="268"/>
                  </a:lnTo>
                  <a:cubicBezTo>
                    <a:pt x="768" y="268"/>
                    <a:pt x="768" y="234"/>
                    <a:pt x="768" y="201"/>
                  </a:cubicBezTo>
                  <a:lnTo>
                    <a:pt x="768" y="34"/>
                  </a:lnTo>
                  <a:cubicBezTo>
                    <a:pt x="768" y="34"/>
                    <a:pt x="768" y="34"/>
                    <a:pt x="7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4"/>
            <p:cNvSpPr/>
            <p:nvPr/>
          </p:nvSpPr>
          <p:spPr>
            <a:xfrm>
              <a:off x="6292516" y="3030528"/>
              <a:ext cx="12834" cy="28219"/>
            </a:xfrm>
            <a:custGeom>
              <a:avLst/>
              <a:gdLst/>
              <a:ahLst/>
              <a:cxnLst/>
              <a:rect l="l" t="t" r="r" b="b"/>
              <a:pathLst>
                <a:path w="835" h="1836" extrusionOk="0">
                  <a:moveTo>
                    <a:pt x="530" y="343"/>
                  </a:moveTo>
                  <a:cubicBezTo>
                    <a:pt x="560" y="343"/>
                    <a:pt x="585" y="351"/>
                    <a:pt x="601" y="368"/>
                  </a:cubicBezTo>
                  <a:cubicBezTo>
                    <a:pt x="635" y="434"/>
                    <a:pt x="635" y="535"/>
                    <a:pt x="635" y="601"/>
                  </a:cubicBezTo>
                  <a:lnTo>
                    <a:pt x="635" y="801"/>
                  </a:lnTo>
                  <a:lnTo>
                    <a:pt x="635" y="1002"/>
                  </a:lnTo>
                  <a:cubicBezTo>
                    <a:pt x="635" y="1102"/>
                    <a:pt x="635" y="1202"/>
                    <a:pt x="601" y="1302"/>
                  </a:cubicBezTo>
                  <a:cubicBezTo>
                    <a:pt x="568" y="1368"/>
                    <a:pt x="501" y="1435"/>
                    <a:pt x="435" y="1469"/>
                  </a:cubicBezTo>
                  <a:cubicBezTo>
                    <a:pt x="406" y="1497"/>
                    <a:pt x="384" y="1507"/>
                    <a:pt x="365" y="1507"/>
                  </a:cubicBezTo>
                  <a:cubicBezTo>
                    <a:pt x="340" y="1507"/>
                    <a:pt x="320" y="1488"/>
                    <a:pt x="301" y="1469"/>
                  </a:cubicBezTo>
                  <a:cubicBezTo>
                    <a:pt x="234" y="1402"/>
                    <a:pt x="234" y="1335"/>
                    <a:pt x="234" y="1235"/>
                  </a:cubicBezTo>
                  <a:lnTo>
                    <a:pt x="234" y="1035"/>
                  </a:lnTo>
                  <a:lnTo>
                    <a:pt x="234" y="835"/>
                  </a:lnTo>
                  <a:cubicBezTo>
                    <a:pt x="234" y="735"/>
                    <a:pt x="268" y="635"/>
                    <a:pt x="301" y="535"/>
                  </a:cubicBezTo>
                  <a:cubicBezTo>
                    <a:pt x="301" y="468"/>
                    <a:pt x="368" y="401"/>
                    <a:pt x="435" y="368"/>
                  </a:cubicBezTo>
                  <a:cubicBezTo>
                    <a:pt x="468" y="351"/>
                    <a:pt x="501" y="343"/>
                    <a:pt x="530" y="343"/>
                  </a:cubicBezTo>
                  <a:close/>
                  <a:moveTo>
                    <a:pt x="601" y="1"/>
                  </a:moveTo>
                  <a:cubicBezTo>
                    <a:pt x="535" y="1"/>
                    <a:pt x="468" y="34"/>
                    <a:pt x="435" y="68"/>
                  </a:cubicBezTo>
                  <a:cubicBezTo>
                    <a:pt x="334" y="101"/>
                    <a:pt x="301" y="168"/>
                    <a:pt x="234" y="234"/>
                  </a:cubicBezTo>
                  <a:cubicBezTo>
                    <a:pt x="168" y="301"/>
                    <a:pt x="134" y="368"/>
                    <a:pt x="101" y="434"/>
                  </a:cubicBezTo>
                  <a:cubicBezTo>
                    <a:pt x="68" y="501"/>
                    <a:pt x="34" y="601"/>
                    <a:pt x="34" y="668"/>
                  </a:cubicBezTo>
                  <a:cubicBezTo>
                    <a:pt x="34" y="768"/>
                    <a:pt x="1" y="868"/>
                    <a:pt x="1" y="968"/>
                  </a:cubicBezTo>
                  <a:lnTo>
                    <a:pt x="1" y="1368"/>
                  </a:lnTo>
                  <a:cubicBezTo>
                    <a:pt x="1" y="1435"/>
                    <a:pt x="34" y="1535"/>
                    <a:pt x="34" y="1602"/>
                  </a:cubicBezTo>
                  <a:cubicBezTo>
                    <a:pt x="34" y="1669"/>
                    <a:pt x="68" y="1735"/>
                    <a:pt x="101" y="1769"/>
                  </a:cubicBezTo>
                  <a:cubicBezTo>
                    <a:pt x="134" y="1802"/>
                    <a:pt x="168" y="1835"/>
                    <a:pt x="234" y="1835"/>
                  </a:cubicBezTo>
                  <a:cubicBezTo>
                    <a:pt x="301" y="1835"/>
                    <a:pt x="368" y="1802"/>
                    <a:pt x="435" y="1769"/>
                  </a:cubicBezTo>
                  <a:cubicBezTo>
                    <a:pt x="501" y="1735"/>
                    <a:pt x="568" y="1669"/>
                    <a:pt x="601" y="1602"/>
                  </a:cubicBezTo>
                  <a:cubicBezTo>
                    <a:pt x="668" y="1535"/>
                    <a:pt x="701" y="1469"/>
                    <a:pt x="735" y="1402"/>
                  </a:cubicBezTo>
                  <a:cubicBezTo>
                    <a:pt x="768" y="1335"/>
                    <a:pt x="801" y="1235"/>
                    <a:pt x="801" y="1168"/>
                  </a:cubicBezTo>
                  <a:cubicBezTo>
                    <a:pt x="835" y="1068"/>
                    <a:pt x="835" y="1002"/>
                    <a:pt x="835" y="901"/>
                  </a:cubicBezTo>
                  <a:cubicBezTo>
                    <a:pt x="835" y="868"/>
                    <a:pt x="835" y="835"/>
                    <a:pt x="835" y="801"/>
                  </a:cubicBezTo>
                  <a:lnTo>
                    <a:pt x="835" y="568"/>
                  </a:lnTo>
                  <a:cubicBezTo>
                    <a:pt x="835" y="535"/>
                    <a:pt x="835" y="501"/>
                    <a:pt x="835" y="468"/>
                  </a:cubicBezTo>
                  <a:cubicBezTo>
                    <a:pt x="835" y="401"/>
                    <a:pt x="835" y="301"/>
                    <a:pt x="801" y="234"/>
                  </a:cubicBezTo>
                  <a:cubicBezTo>
                    <a:pt x="801" y="168"/>
                    <a:pt x="768" y="101"/>
                    <a:pt x="735" y="68"/>
                  </a:cubicBezTo>
                  <a:cubicBezTo>
                    <a:pt x="701" y="34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4"/>
            <p:cNvSpPr/>
            <p:nvPr/>
          </p:nvSpPr>
          <p:spPr>
            <a:xfrm>
              <a:off x="6307901" y="3018232"/>
              <a:ext cx="16938" cy="3283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301" y="634"/>
                  </a:moveTo>
                  <a:cubicBezTo>
                    <a:pt x="301" y="667"/>
                    <a:pt x="301" y="667"/>
                    <a:pt x="301" y="701"/>
                  </a:cubicBezTo>
                  <a:lnTo>
                    <a:pt x="301" y="934"/>
                  </a:lnTo>
                  <a:cubicBezTo>
                    <a:pt x="301" y="934"/>
                    <a:pt x="301" y="968"/>
                    <a:pt x="301" y="1001"/>
                  </a:cubicBezTo>
                  <a:cubicBezTo>
                    <a:pt x="267" y="1034"/>
                    <a:pt x="267" y="1068"/>
                    <a:pt x="234" y="1068"/>
                  </a:cubicBezTo>
                  <a:lnTo>
                    <a:pt x="167" y="1068"/>
                  </a:lnTo>
                  <a:cubicBezTo>
                    <a:pt x="167" y="1068"/>
                    <a:pt x="167" y="1034"/>
                    <a:pt x="167" y="1001"/>
                  </a:cubicBezTo>
                  <a:lnTo>
                    <a:pt x="167" y="968"/>
                  </a:lnTo>
                  <a:lnTo>
                    <a:pt x="167" y="834"/>
                  </a:lnTo>
                  <a:lnTo>
                    <a:pt x="167" y="801"/>
                  </a:lnTo>
                  <a:cubicBezTo>
                    <a:pt x="167" y="767"/>
                    <a:pt x="167" y="734"/>
                    <a:pt x="167" y="701"/>
                  </a:cubicBezTo>
                  <a:cubicBezTo>
                    <a:pt x="167" y="667"/>
                    <a:pt x="201" y="634"/>
                    <a:pt x="234" y="634"/>
                  </a:cubicBezTo>
                  <a:close/>
                  <a:moveTo>
                    <a:pt x="301" y="401"/>
                  </a:moveTo>
                  <a:cubicBezTo>
                    <a:pt x="267" y="401"/>
                    <a:pt x="234" y="401"/>
                    <a:pt x="201" y="434"/>
                  </a:cubicBezTo>
                  <a:cubicBezTo>
                    <a:pt x="167" y="467"/>
                    <a:pt x="134" y="467"/>
                    <a:pt x="101" y="501"/>
                  </a:cubicBezTo>
                  <a:cubicBezTo>
                    <a:pt x="101" y="534"/>
                    <a:pt x="67" y="601"/>
                    <a:pt x="34" y="634"/>
                  </a:cubicBezTo>
                  <a:cubicBezTo>
                    <a:pt x="34" y="667"/>
                    <a:pt x="1" y="701"/>
                    <a:pt x="1" y="734"/>
                  </a:cubicBezTo>
                  <a:cubicBezTo>
                    <a:pt x="1" y="767"/>
                    <a:pt x="1" y="834"/>
                    <a:pt x="1" y="868"/>
                  </a:cubicBezTo>
                  <a:lnTo>
                    <a:pt x="1" y="1001"/>
                  </a:lnTo>
                  <a:cubicBezTo>
                    <a:pt x="1" y="1034"/>
                    <a:pt x="1" y="1068"/>
                    <a:pt x="1" y="1101"/>
                  </a:cubicBezTo>
                  <a:cubicBezTo>
                    <a:pt x="1" y="1134"/>
                    <a:pt x="1" y="1201"/>
                    <a:pt x="1" y="1201"/>
                  </a:cubicBezTo>
                  <a:cubicBezTo>
                    <a:pt x="1" y="1234"/>
                    <a:pt x="34" y="1268"/>
                    <a:pt x="34" y="1301"/>
                  </a:cubicBezTo>
                  <a:lnTo>
                    <a:pt x="101" y="1301"/>
                  </a:lnTo>
                  <a:cubicBezTo>
                    <a:pt x="134" y="1301"/>
                    <a:pt x="167" y="1301"/>
                    <a:pt x="201" y="1268"/>
                  </a:cubicBezTo>
                  <a:cubicBezTo>
                    <a:pt x="234" y="1268"/>
                    <a:pt x="267" y="1234"/>
                    <a:pt x="301" y="1201"/>
                  </a:cubicBezTo>
                  <a:cubicBezTo>
                    <a:pt x="334" y="1168"/>
                    <a:pt x="368" y="1134"/>
                    <a:pt x="368" y="1101"/>
                  </a:cubicBezTo>
                  <a:cubicBezTo>
                    <a:pt x="401" y="1068"/>
                    <a:pt x="401" y="1001"/>
                    <a:pt x="434" y="968"/>
                  </a:cubicBezTo>
                  <a:lnTo>
                    <a:pt x="434" y="868"/>
                  </a:lnTo>
                  <a:lnTo>
                    <a:pt x="434" y="734"/>
                  </a:lnTo>
                  <a:lnTo>
                    <a:pt x="434" y="601"/>
                  </a:lnTo>
                  <a:cubicBezTo>
                    <a:pt x="434" y="567"/>
                    <a:pt x="434" y="534"/>
                    <a:pt x="434" y="501"/>
                  </a:cubicBezTo>
                  <a:cubicBezTo>
                    <a:pt x="401" y="467"/>
                    <a:pt x="401" y="434"/>
                    <a:pt x="368" y="434"/>
                  </a:cubicBezTo>
                  <a:cubicBezTo>
                    <a:pt x="368" y="401"/>
                    <a:pt x="334" y="401"/>
                    <a:pt x="301" y="401"/>
                  </a:cubicBezTo>
                  <a:close/>
                  <a:moveTo>
                    <a:pt x="935" y="1068"/>
                  </a:moveTo>
                  <a:cubicBezTo>
                    <a:pt x="935" y="1101"/>
                    <a:pt x="968" y="1134"/>
                    <a:pt x="968" y="1134"/>
                  </a:cubicBezTo>
                  <a:cubicBezTo>
                    <a:pt x="968" y="1168"/>
                    <a:pt x="968" y="1168"/>
                    <a:pt x="968" y="1201"/>
                  </a:cubicBezTo>
                  <a:lnTo>
                    <a:pt x="968" y="1268"/>
                  </a:lnTo>
                  <a:lnTo>
                    <a:pt x="968" y="1335"/>
                  </a:lnTo>
                  <a:cubicBezTo>
                    <a:pt x="968" y="1335"/>
                    <a:pt x="968" y="1335"/>
                    <a:pt x="968" y="1368"/>
                  </a:cubicBezTo>
                  <a:cubicBezTo>
                    <a:pt x="935" y="1401"/>
                    <a:pt x="935" y="1435"/>
                    <a:pt x="935" y="1435"/>
                  </a:cubicBezTo>
                  <a:cubicBezTo>
                    <a:pt x="935" y="1468"/>
                    <a:pt x="901" y="1501"/>
                    <a:pt x="868" y="1535"/>
                  </a:cubicBezTo>
                  <a:lnTo>
                    <a:pt x="801" y="1535"/>
                  </a:lnTo>
                  <a:cubicBezTo>
                    <a:pt x="801" y="1501"/>
                    <a:pt x="801" y="1468"/>
                    <a:pt x="801" y="1468"/>
                  </a:cubicBezTo>
                  <a:lnTo>
                    <a:pt x="801" y="1234"/>
                  </a:lnTo>
                  <a:cubicBezTo>
                    <a:pt x="801" y="1201"/>
                    <a:pt x="801" y="1168"/>
                    <a:pt x="801" y="1134"/>
                  </a:cubicBezTo>
                  <a:cubicBezTo>
                    <a:pt x="835" y="1101"/>
                    <a:pt x="835" y="1101"/>
                    <a:pt x="868" y="1068"/>
                  </a:cubicBezTo>
                  <a:close/>
                  <a:moveTo>
                    <a:pt x="968" y="834"/>
                  </a:moveTo>
                  <a:cubicBezTo>
                    <a:pt x="935" y="834"/>
                    <a:pt x="901" y="868"/>
                    <a:pt x="868" y="868"/>
                  </a:cubicBezTo>
                  <a:cubicBezTo>
                    <a:pt x="835" y="901"/>
                    <a:pt x="801" y="934"/>
                    <a:pt x="768" y="968"/>
                  </a:cubicBezTo>
                  <a:cubicBezTo>
                    <a:pt x="734" y="1001"/>
                    <a:pt x="734" y="1034"/>
                    <a:pt x="701" y="1068"/>
                  </a:cubicBezTo>
                  <a:cubicBezTo>
                    <a:pt x="701" y="1101"/>
                    <a:pt x="668" y="1134"/>
                    <a:pt x="668" y="1168"/>
                  </a:cubicBezTo>
                  <a:lnTo>
                    <a:pt x="668" y="1301"/>
                  </a:lnTo>
                  <a:lnTo>
                    <a:pt x="668" y="1435"/>
                  </a:lnTo>
                  <a:lnTo>
                    <a:pt x="668" y="1568"/>
                  </a:lnTo>
                  <a:cubicBezTo>
                    <a:pt x="668" y="1601"/>
                    <a:pt x="668" y="1635"/>
                    <a:pt x="668" y="1668"/>
                  </a:cubicBezTo>
                  <a:cubicBezTo>
                    <a:pt x="668" y="1701"/>
                    <a:pt x="701" y="1701"/>
                    <a:pt x="701" y="1735"/>
                  </a:cubicBezTo>
                  <a:cubicBezTo>
                    <a:pt x="734" y="1735"/>
                    <a:pt x="734" y="1768"/>
                    <a:pt x="768" y="1768"/>
                  </a:cubicBezTo>
                  <a:cubicBezTo>
                    <a:pt x="801" y="1768"/>
                    <a:pt x="835" y="1735"/>
                    <a:pt x="868" y="1735"/>
                  </a:cubicBezTo>
                  <a:cubicBezTo>
                    <a:pt x="901" y="1701"/>
                    <a:pt x="935" y="1668"/>
                    <a:pt x="968" y="1635"/>
                  </a:cubicBezTo>
                  <a:cubicBezTo>
                    <a:pt x="1001" y="1601"/>
                    <a:pt x="1035" y="1568"/>
                    <a:pt x="1035" y="1535"/>
                  </a:cubicBezTo>
                  <a:cubicBezTo>
                    <a:pt x="1068" y="1501"/>
                    <a:pt x="1068" y="1468"/>
                    <a:pt x="1068" y="1435"/>
                  </a:cubicBezTo>
                  <a:cubicBezTo>
                    <a:pt x="1068" y="1368"/>
                    <a:pt x="1068" y="1335"/>
                    <a:pt x="1068" y="1301"/>
                  </a:cubicBezTo>
                  <a:lnTo>
                    <a:pt x="1068" y="1168"/>
                  </a:lnTo>
                  <a:lnTo>
                    <a:pt x="1068" y="1034"/>
                  </a:lnTo>
                  <a:cubicBezTo>
                    <a:pt x="1101" y="1001"/>
                    <a:pt x="1101" y="968"/>
                    <a:pt x="1068" y="934"/>
                  </a:cubicBezTo>
                  <a:cubicBezTo>
                    <a:pt x="1068" y="901"/>
                    <a:pt x="1068" y="901"/>
                    <a:pt x="1035" y="868"/>
                  </a:cubicBezTo>
                  <a:cubicBezTo>
                    <a:pt x="1035" y="868"/>
                    <a:pt x="1001" y="834"/>
                    <a:pt x="968" y="834"/>
                  </a:cubicBezTo>
                  <a:close/>
                  <a:moveTo>
                    <a:pt x="968" y="0"/>
                  </a:moveTo>
                  <a:lnTo>
                    <a:pt x="868" y="67"/>
                  </a:lnTo>
                  <a:cubicBezTo>
                    <a:pt x="868" y="67"/>
                    <a:pt x="835" y="67"/>
                    <a:pt x="835" y="100"/>
                  </a:cubicBezTo>
                  <a:lnTo>
                    <a:pt x="835" y="134"/>
                  </a:lnTo>
                  <a:lnTo>
                    <a:pt x="67" y="2102"/>
                  </a:lnTo>
                  <a:cubicBezTo>
                    <a:pt x="67" y="2135"/>
                    <a:pt x="34" y="2135"/>
                    <a:pt x="67" y="2135"/>
                  </a:cubicBezTo>
                  <a:lnTo>
                    <a:pt x="101" y="2135"/>
                  </a:lnTo>
                  <a:lnTo>
                    <a:pt x="201" y="2068"/>
                  </a:lnTo>
                  <a:cubicBezTo>
                    <a:pt x="201" y="2068"/>
                    <a:pt x="201" y="2068"/>
                    <a:pt x="234" y="2035"/>
                  </a:cubicBezTo>
                  <a:lnTo>
                    <a:pt x="234" y="2002"/>
                  </a:lnTo>
                  <a:lnTo>
                    <a:pt x="1001" y="34"/>
                  </a:lnTo>
                  <a:cubicBezTo>
                    <a:pt x="1001" y="34"/>
                    <a:pt x="1001" y="34"/>
                    <a:pt x="10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4"/>
            <p:cNvSpPr/>
            <p:nvPr/>
          </p:nvSpPr>
          <p:spPr>
            <a:xfrm>
              <a:off x="6277653" y="3037706"/>
              <a:ext cx="12834" cy="29756"/>
            </a:xfrm>
            <a:custGeom>
              <a:avLst/>
              <a:gdLst/>
              <a:ahLst/>
              <a:cxnLst/>
              <a:rect l="l" t="t" r="r" b="b"/>
              <a:pathLst>
                <a:path w="835" h="1936" extrusionOk="0">
                  <a:moveTo>
                    <a:pt x="734" y="1"/>
                  </a:moveTo>
                  <a:lnTo>
                    <a:pt x="67" y="401"/>
                  </a:lnTo>
                  <a:cubicBezTo>
                    <a:pt x="34" y="434"/>
                    <a:pt x="34" y="434"/>
                    <a:pt x="34" y="434"/>
                  </a:cubicBezTo>
                  <a:cubicBezTo>
                    <a:pt x="34" y="468"/>
                    <a:pt x="34" y="468"/>
                    <a:pt x="34" y="501"/>
                  </a:cubicBezTo>
                  <a:lnTo>
                    <a:pt x="34" y="668"/>
                  </a:lnTo>
                  <a:cubicBezTo>
                    <a:pt x="34" y="668"/>
                    <a:pt x="34" y="701"/>
                    <a:pt x="34" y="701"/>
                  </a:cubicBezTo>
                  <a:lnTo>
                    <a:pt x="67" y="701"/>
                  </a:lnTo>
                  <a:lnTo>
                    <a:pt x="468" y="468"/>
                  </a:lnTo>
                  <a:lnTo>
                    <a:pt x="468" y="468"/>
                  </a:lnTo>
                  <a:lnTo>
                    <a:pt x="267" y="935"/>
                  </a:lnTo>
                  <a:cubicBezTo>
                    <a:pt x="267" y="935"/>
                    <a:pt x="234" y="968"/>
                    <a:pt x="234" y="968"/>
                  </a:cubicBezTo>
                  <a:cubicBezTo>
                    <a:pt x="234" y="1002"/>
                    <a:pt x="234" y="1002"/>
                    <a:pt x="234" y="1035"/>
                  </a:cubicBezTo>
                  <a:lnTo>
                    <a:pt x="234" y="1202"/>
                  </a:lnTo>
                  <a:cubicBezTo>
                    <a:pt x="234" y="1202"/>
                    <a:pt x="234" y="1235"/>
                    <a:pt x="234" y="1235"/>
                  </a:cubicBezTo>
                  <a:lnTo>
                    <a:pt x="267" y="1235"/>
                  </a:lnTo>
                  <a:lnTo>
                    <a:pt x="401" y="1168"/>
                  </a:lnTo>
                  <a:cubicBezTo>
                    <a:pt x="434" y="1135"/>
                    <a:pt x="501" y="1102"/>
                    <a:pt x="534" y="1102"/>
                  </a:cubicBezTo>
                  <a:cubicBezTo>
                    <a:pt x="601" y="1135"/>
                    <a:pt x="601" y="1168"/>
                    <a:pt x="601" y="1235"/>
                  </a:cubicBezTo>
                  <a:cubicBezTo>
                    <a:pt x="601" y="1302"/>
                    <a:pt x="601" y="1368"/>
                    <a:pt x="534" y="1435"/>
                  </a:cubicBezTo>
                  <a:cubicBezTo>
                    <a:pt x="501" y="1502"/>
                    <a:pt x="468" y="1535"/>
                    <a:pt x="401" y="1569"/>
                  </a:cubicBezTo>
                  <a:lnTo>
                    <a:pt x="301" y="1635"/>
                  </a:lnTo>
                  <a:lnTo>
                    <a:pt x="234" y="1635"/>
                  </a:lnTo>
                  <a:cubicBezTo>
                    <a:pt x="234" y="1635"/>
                    <a:pt x="201" y="1602"/>
                    <a:pt x="201" y="1602"/>
                  </a:cubicBezTo>
                  <a:cubicBezTo>
                    <a:pt x="201" y="1602"/>
                    <a:pt x="167" y="1569"/>
                    <a:pt x="167" y="1569"/>
                  </a:cubicBezTo>
                  <a:lnTo>
                    <a:pt x="167" y="1535"/>
                  </a:lnTo>
                  <a:lnTo>
                    <a:pt x="34" y="1602"/>
                  </a:lnTo>
                  <a:cubicBezTo>
                    <a:pt x="1" y="1602"/>
                    <a:pt x="1" y="1635"/>
                    <a:pt x="1" y="1635"/>
                  </a:cubicBezTo>
                  <a:cubicBezTo>
                    <a:pt x="1" y="1635"/>
                    <a:pt x="1" y="1669"/>
                    <a:pt x="1" y="1702"/>
                  </a:cubicBezTo>
                  <a:cubicBezTo>
                    <a:pt x="1" y="1735"/>
                    <a:pt x="1" y="1769"/>
                    <a:pt x="34" y="1802"/>
                  </a:cubicBezTo>
                  <a:cubicBezTo>
                    <a:pt x="34" y="1869"/>
                    <a:pt x="67" y="1902"/>
                    <a:pt x="101" y="1902"/>
                  </a:cubicBezTo>
                  <a:cubicBezTo>
                    <a:pt x="167" y="1936"/>
                    <a:pt x="201" y="1936"/>
                    <a:pt x="234" y="1936"/>
                  </a:cubicBezTo>
                  <a:cubicBezTo>
                    <a:pt x="301" y="1936"/>
                    <a:pt x="367" y="1902"/>
                    <a:pt x="434" y="1869"/>
                  </a:cubicBezTo>
                  <a:cubicBezTo>
                    <a:pt x="501" y="1835"/>
                    <a:pt x="534" y="1802"/>
                    <a:pt x="601" y="1735"/>
                  </a:cubicBezTo>
                  <a:cubicBezTo>
                    <a:pt x="634" y="1702"/>
                    <a:pt x="701" y="1635"/>
                    <a:pt x="734" y="1569"/>
                  </a:cubicBezTo>
                  <a:cubicBezTo>
                    <a:pt x="768" y="1502"/>
                    <a:pt x="801" y="1435"/>
                    <a:pt x="801" y="1335"/>
                  </a:cubicBezTo>
                  <a:cubicBezTo>
                    <a:pt x="834" y="1268"/>
                    <a:pt x="834" y="1202"/>
                    <a:pt x="834" y="1102"/>
                  </a:cubicBezTo>
                  <a:cubicBezTo>
                    <a:pt x="834" y="1068"/>
                    <a:pt x="834" y="1002"/>
                    <a:pt x="834" y="935"/>
                  </a:cubicBezTo>
                  <a:cubicBezTo>
                    <a:pt x="801" y="901"/>
                    <a:pt x="801" y="868"/>
                    <a:pt x="768" y="835"/>
                  </a:cubicBezTo>
                  <a:cubicBezTo>
                    <a:pt x="734" y="801"/>
                    <a:pt x="701" y="801"/>
                    <a:pt x="668" y="801"/>
                  </a:cubicBezTo>
                  <a:lnTo>
                    <a:pt x="534" y="801"/>
                  </a:lnTo>
                  <a:lnTo>
                    <a:pt x="768" y="334"/>
                  </a:lnTo>
                  <a:lnTo>
                    <a:pt x="768" y="268"/>
                  </a:lnTo>
                  <a:cubicBezTo>
                    <a:pt x="768" y="268"/>
                    <a:pt x="768" y="234"/>
                    <a:pt x="768" y="201"/>
                  </a:cubicBezTo>
                  <a:lnTo>
                    <a:pt x="768" y="34"/>
                  </a:lnTo>
                  <a:cubicBezTo>
                    <a:pt x="768" y="34"/>
                    <a:pt x="768" y="34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4"/>
            <p:cNvSpPr/>
            <p:nvPr/>
          </p:nvSpPr>
          <p:spPr>
            <a:xfrm>
              <a:off x="6292516" y="3030528"/>
              <a:ext cx="12834" cy="28219"/>
            </a:xfrm>
            <a:custGeom>
              <a:avLst/>
              <a:gdLst/>
              <a:ahLst/>
              <a:cxnLst/>
              <a:rect l="l" t="t" r="r" b="b"/>
              <a:pathLst>
                <a:path w="835" h="1836" extrusionOk="0">
                  <a:moveTo>
                    <a:pt x="530" y="343"/>
                  </a:moveTo>
                  <a:cubicBezTo>
                    <a:pt x="560" y="343"/>
                    <a:pt x="585" y="351"/>
                    <a:pt x="601" y="368"/>
                  </a:cubicBezTo>
                  <a:cubicBezTo>
                    <a:pt x="635" y="434"/>
                    <a:pt x="635" y="535"/>
                    <a:pt x="635" y="601"/>
                  </a:cubicBezTo>
                  <a:lnTo>
                    <a:pt x="635" y="801"/>
                  </a:lnTo>
                  <a:lnTo>
                    <a:pt x="635" y="1002"/>
                  </a:lnTo>
                  <a:cubicBezTo>
                    <a:pt x="635" y="1102"/>
                    <a:pt x="635" y="1202"/>
                    <a:pt x="601" y="1302"/>
                  </a:cubicBezTo>
                  <a:cubicBezTo>
                    <a:pt x="568" y="1368"/>
                    <a:pt x="501" y="1435"/>
                    <a:pt x="435" y="1469"/>
                  </a:cubicBezTo>
                  <a:cubicBezTo>
                    <a:pt x="406" y="1497"/>
                    <a:pt x="384" y="1507"/>
                    <a:pt x="365" y="1507"/>
                  </a:cubicBezTo>
                  <a:cubicBezTo>
                    <a:pt x="340" y="1507"/>
                    <a:pt x="320" y="1488"/>
                    <a:pt x="301" y="1469"/>
                  </a:cubicBezTo>
                  <a:cubicBezTo>
                    <a:pt x="234" y="1402"/>
                    <a:pt x="234" y="1335"/>
                    <a:pt x="234" y="1235"/>
                  </a:cubicBezTo>
                  <a:lnTo>
                    <a:pt x="234" y="1035"/>
                  </a:lnTo>
                  <a:lnTo>
                    <a:pt x="234" y="835"/>
                  </a:lnTo>
                  <a:cubicBezTo>
                    <a:pt x="234" y="735"/>
                    <a:pt x="268" y="635"/>
                    <a:pt x="301" y="535"/>
                  </a:cubicBezTo>
                  <a:cubicBezTo>
                    <a:pt x="301" y="468"/>
                    <a:pt x="368" y="401"/>
                    <a:pt x="435" y="368"/>
                  </a:cubicBezTo>
                  <a:cubicBezTo>
                    <a:pt x="468" y="351"/>
                    <a:pt x="501" y="343"/>
                    <a:pt x="530" y="343"/>
                  </a:cubicBezTo>
                  <a:close/>
                  <a:moveTo>
                    <a:pt x="601" y="1"/>
                  </a:moveTo>
                  <a:cubicBezTo>
                    <a:pt x="535" y="1"/>
                    <a:pt x="468" y="34"/>
                    <a:pt x="435" y="68"/>
                  </a:cubicBezTo>
                  <a:cubicBezTo>
                    <a:pt x="334" y="101"/>
                    <a:pt x="301" y="168"/>
                    <a:pt x="234" y="234"/>
                  </a:cubicBezTo>
                  <a:cubicBezTo>
                    <a:pt x="168" y="301"/>
                    <a:pt x="134" y="368"/>
                    <a:pt x="101" y="434"/>
                  </a:cubicBezTo>
                  <a:cubicBezTo>
                    <a:pt x="68" y="501"/>
                    <a:pt x="34" y="601"/>
                    <a:pt x="34" y="668"/>
                  </a:cubicBezTo>
                  <a:cubicBezTo>
                    <a:pt x="34" y="768"/>
                    <a:pt x="1" y="868"/>
                    <a:pt x="1" y="968"/>
                  </a:cubicBezTo>
                  <a:lnTo>
                    <a:pt x="1" y="1368"/>
                  </a:lnTo>
                  <a:cubicBezTo>
                    <a:pt x="1" y="1435"/>
                    <a:pt x="34" y="1535"/>
                    <a:pt x="34" y="1602"/>
                  </a:cubicBezTo>
                  <a:cubicBezTo>
                    <a:pt x="34" y="1669"/>
                    <a:pt x="68" y="1735"/>
                    <a:pt x="101" y="1769"/>
                  </a:cubicBezTo>
                  <a:cubicBezTo>
                    <a:pt x="134" y="1802"/>
                    <a:pt x="168" y="1835"/>
                    <a:pt x="234" y="1835"/>
                  </a:cubicBezTo>
                  <a:cubicBezTo>
                    <a:pt x="301" y="1835"/>
                    <a:pt x="368" y="1802"/>
                    <a:pt x="435" y="1769"/>
                  </a:cubicBezTo>
                  <a:cubicBezTo>
                    <a:pt x="501" y="1735"/>
                    <a:pt x="568" y="1669"/>
                    <a:pt x="601" y="1602"/>
                  </a:cubicBezTo>
                  <a:cubicBezTo>
                    <a:pt x="668" y="1535"/>
                    <a:pt x="701" y="1469"/>
                    <a:pt x="735" y="1402"/>
                  </a:cubicBezTo>
                  <a:cubicBezTo>
                    <a:pt x="768" y="1335"/>
                    <a:pt x="801" y="1235"/>
                    <a:pt x="801" y="1168"/>
                  </a:cubicBezTo>
                  <a:cubicBezTo>
                    <a:pt x="835" y="1068"/>
                    <a:pt x="835" y="1002"/>
                    <a:pt x="835" y="901"/>
                  </a:cubicBezTo>
                  <a:cubicBezTo>
                    <a:pt x="835" y="868"/>
                    <a:pt x="835" y="835"/>
                    <a:pt x="835" y="801"/>
                  </a:cubicBezTo>
                  <a:lnTo>
                    <a:pt x="835" y="568"/>
                  </a:lnTo>
                  <a:cubicBezTo>
                    <a:pt x="835" y="535"/>
                    <a:pt x="835" y="501"/>
                    <a:pt x="835" y="468"/>
                  </a:cubicBezTo>
                  <a:cubicBezTo>
                    <a:pt x="835" y="401"/>
                    <a:pt x="835" y="301"/>
                    <a:pt x="801" y="234"/>
                  </a:cubicBezTo>
                  <a:cubicBezTo>
                    <a:pt x="801" y="168"/>
                    <a:pt x="768" y="101"/>
                    <a:pt x="735" y="68"/>
                  </a:cubicBezTo>
                  <a:cubicBezTo>
                    <a:pt x="701" y="34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4"/>
            <p:cNvSpPr/>
            <p:nvPr/>
          </p:nvSpPr>
          <p:spPr>
            <a:xfrm>
              <a:off x="6307901" y="3018232"/>
              <a:ext cx="16938" cy="3283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301" y="634"/>
                  </a:moveTo>
                  <a:cubicBezTo>
                    <a:pt x="301" y="667"/>
                    <a:pt x="301" y="667"/>
                    <a:pt x="301" y="701"/>
                  </a:cubicBezTo>
                  <a:lnTo>
                    <a:pt x="301" y="934"/>
                  </a:lnTo>
                  <a:cubicBezTo>
                    <a:pt x="301" y="934"/>
                    <a:pt x="301" y="968"/>
                    <a:pt x="301" y="1001"/>
                  </a:cubicBezTo>
                  <a:cubicBezTo>
                    <a:pt x="267" y="1034"/>
                    <a:pt x="267" y="1068"/>
                    <a:pt x="234" y="1068"/>
                  </a:cubicBezTo>
                  <a:lnTo>
                    <a:pt x="167" y="1068"/>
                  </a:lnTo>
                  <a:cubicBezTo>
                    <a:pt x="167" y="1068"/>
                    <a:pt x="167" y="1034"/>
                    <a:pt x="167" y="1001"/>
                  </a:cubicBezTo>
                  <a:lnTo>
                    <a:pt x="167" y="968"/>
                  </a:lnTo>
                  <a:lnTo>
                    <a:pt x="167" y="834"/>
                  </a:lnTo>
                  <a:lnTo>
                    <a:pt x="167" y="801"/>
                  </a:lnTo>
                  <a:cubicBezTo>
                    <a:pt x="167" y="767"/>
                    <a:pt x="167" y="734"/>
                    <a:pt x="167" y="701"/>
                  </a:cubicBezTo>
                  <a:cubicBezTo>
                    <a:pt x="167" y="667"/>
                    <a:pt x="201" y="634"/>
                    <a:pt x="234" y="634"/>
                  </a:cubicBezTo>
                  <a:close/>
                  <a:moveTo>
                    <a:pt x="301" y="401"/>
                  </a:moveTo>
                  <a:cubicBezTo>
                    <a:pt x="267" y="401"/>
                    <a:pt x="234" y="401"/>
                    <a:pt x="201" y="434"/>
                  </a:cubicBezTo>
                  <a:cubicBezTo>
                    <a:pt x="167" y="467"/>
                    <a:pt x="134" y="467"/>
                    <a:pt x="101" y="501"/>
                  </a:cubicBezTo>
                  <a:cubicBezTo>
                    <a:pt x="101" y="534"/>
                    <a:pt x="67" y="601"/>
                    <a:pt x="34" y="634"/>
                  </a:cubicBezTo>
                  <a:cubicBezTo>
                    <a:pt x="34" y="667"/>
                    <a:pt x="1" y="701"/>
                    <a:pt x="1" y="734"/>
                  </a:cubicBezTo>
                  <a:cubicBezTo>
                    <a:pt x="1" y="767"/>
                    <a:pt x="1" y="834"/>
                    <a:pt x="1" y="868"/>
                  </a:cubicBezTo>
                  <a:lnTo>
                    <a:pt x="1" y="1001"/>
                  </a:lnTo>
                  <a:cubicBezTo>
                    <a:pt x="1" y="1034"/>
                    <a:pt x="1" y="1068"/>
                    <a:pt x="1" y="1101"/>
                  </a:cubicBezTo>
                  <a:cubicBezTo>
                    <a:pt x="1" y="1134"/>
                    <a:pt x="1" y="1201"/>
                    <a:pt x="1" y="1201"/>
                  </a:cubicBezTo>
                  <a:cubicBezTo>
                    <a:pt x="1" y="1234"/>
                    <a:pt x="34" y="1268"/>
                    <a:pt x="34" y="1301"/>
                  </a:cubicBezTo>
                  <a:lnTo>
                    <a:pt x="101" y="1301"/>
                  </a:lnTo>
                  <a:cubicBezTo>
                    <a:pt x="134" y="1301"/>
                    <a:pt x="167" y="1301"/>
                    <a:pt x="201" y="1268"/>
                  </a:cubicBezTo>
                  <a:cubicBezTo>
                    <a:pt x="234" y="1268"/>
                    <a:pt x="267" y="1234"/>
                    <a:pt x="301" y="1201"/>
                  </a:cubicBezTo>
                  <a:cubicBezTo>
                    <a:pt x="334" y="1168"/>
                    <a:pt x="368" y="1134"/>
                    <a:pt x="368" y="1101"/>
                  </a:cubicBezTo>
                  <a:cubicBezTo>
                    <a:pt x="401" y="1068"/>
                    <a:pt x="401" y="1001"/>
                    <a:pt x="434" y="968"/>
                  </a:cubicBezTo>
                  <a:lnTo>
                    <a:pt x="434" y="868"/>
                  </a:lnTo>
                  <a:lnTo>
                    <a:pt x="434" y="734"/>
                  </a:lnTo>
                  <a:lnTo>
                    <a:pt x="434" y="601"/>
                  </a:lnTo>
                  <a:cubicBezTo>
                    <a:pt x="434" y="567"/>
                    <a:pt x="434" y="534"/>
                    <a:pt x="434" y="501"/>
                  </a:cubicBezTo>
                  <a:cubicBezTo>
                    <a:pt x="401" y="467"/>
                    <a:pt x="401" y="434"/>
                    <a:pt x="368" y="434"/>
                  </a:cubicBezTo>
                  <a:cubicBezTo>
                    <a:pt x="368" y="401"/>
                    <a:pt x="334" y="401"/>
                    <a:pt x="301" y="401"/>
                  </a:cubicBezTo>
                  <a:close/>
                  <a:moveTo>
                    <a:pt x="935" y="1068"/>
                  </a:moveTo>
                  <a:cubicBezTo>
                    <a:pt x="935" y="1101"/>
                    <a:pt x="968" y="1134"/>
                    <a:pt x="968" y="1134"/>
                  </a:cubicBezTo>
                  <a:cubicBezTo>
                    <a:pt x="968" y="1168"/>
                    <a:pt x="968" y="1168"/>
                    <a:pt x="968" y="1201"/>
                  </a:cubicBezTo>
                  <a:lnTo>
                    <a:pt x="968" y="1268"/>
                  </a:lnTo>
                  <a:lnTo>
                    <a:pt x="968" y="1335"/>
                  </a:lnTo>
                  <a:cubicBezTo>
                    <a:pt x="968" y="1335"/>
                    <a:pt x="968" y="1335"/>
                    <a:pt x="968" y="1368"/>
                  </a:cubicBezTo>
                  <a:cubicBezTo>
                    <a:pt x="935" y="1401"/>
                    <a:pt x="935" y="1435"/>
                    <a:pt x="935" y="1435"/>
                  </a:cubicBezTo>
                  <a:cubicBezTo>
                    <a:pt x="935" y="1468"/>
                    <a:pt x="901" y="1501"/>
                    <a:pt x="868" y="1535"/>
                  </a:cubicBezTo>
                  <a:lnTo>
                    <a:pt x="801" y="1535"/>
                  </a:lnTo>
                  <a:cubicBezTo>
                    <a:pt x="801" y="1501"/>
                    <a:pt x="801" y="1468"/>
                    <a:pt x="801" y="1468"/>
                  </a:cubicBezTo>
                  <a:lnTo>
                    <a:pt x="801" y="1234"/>
                  </a:lnTo>
                  <a:cubicBezTo>
                    <a:pt x="801" y="1201"/>
                    <a:pt x="801" y="1168"/>
                    <a:pt x="801" y="1134"/>
                  </a:cubicBezTo>
                  <a:cubicBezTo>
                    <a:pt x="835" y="1101"/>
                    <a:pt x="835" y="1101"/>
                    <a:pt x="868" y="1068"/>
                  </a:cubicBezTo>
                  <a:close/>
                  <a:moveTo>
                    <a:pt x="968" y="834"/>
                  </a:moveTo>
                  <a:cubicBezTo>
                    <a:pt x="935" y="834"/>
                    <a:pt x="901" y="868"/>
                    <a:pt x="868" y="868"/>
                  </a:cubicBezTo>
                  <a:cubicBezTo>
                    <a:pt x="835" y="901"/>
                    <a:pt x="801" y="934"/>
                    <a:pt x="768" y="968"/>
                  </a:cubicBezTo>
                  <a:cubicBezTo>
                    <a:pt x="734" y="1001"/>
                    <a:pt x="734" y="1034"/>
                    <a:pt x="701" y="1068"/>
                  </a:cubicBezTo>
                  <a:cubicBezTo>
                    <a:pt x="701" y="1101"/>
                    <a:pt x="668" y="1134"/>
                    <a:pt x="668" y="1168"/>
                  </a:cubicBezTo>
                  <a:lnTo>
                    <a:pt x="668" y="1301"/>
                  </a:lnTo>
                  <a:lnTo>
                    <a:pt x="668" y="1435"/>
                  </a:lnTo>
                  <a:lnTo>
                    <a:pt x="668" y="1568"/>
                  </a:lnTo>
                  <a:cubicBezTo>
                    <a:pt x="668" y="1601"/>
                    <a:pt x="668" y="1635"/>
                    <a:pt x="668" y="1668"/>
                  </a:cubicBezTo>
                  <a:cubicBezTo>
                    <a:pt x="668" y="1701"/>
                    <a:pt x="701" y="1701"/>
                    <a:pt x="701" y="1735"/>
                  </a:cubicBezTo>
                  <a:cubicBezTo>
                    <a:pt x="734" y="1735"/>
                    <a:pt x="734" y="1768"/>
                    <a:pt x="768" y="1768"/>
                  </a:cubicBezTo>
                  <a:cubicBezTo>
                    <a:pt x="801" y="1768"/>
                    <a:pt x="835" y="1735"/>
                    <a:pt x="868" y="1735"/>
                  </a:cubicBezTo>
                  <a:cubicBezTo>
                    <a:pt x="901" y="1701"/>
                    <a:pt x="935" y="1668"/>
                    <a:pt x="968" y="1635"/>
                  </a:cubicBezTo>
                  <a:cubicBezTo>
                    <a:pt x="1001" y="1601"/>
                    <a:pt x="1035" y="1568"/>
                    <a:pt x="1035" y="1535"/>
                  </a:cubicBezTo>
                  <a:cubicBezTo>
                    <a:pt x="1068" y="1501"/>
                    <a:pt x="1068" y="1468"/>
                    <a:pt x="1068" y="1435"/>
                  </a:cubicBezTo>
                  <a:cubicBezTo>
                    <a:pt x="1068" y="1368"/>
                    <a:pt x="1068" y="1335"/>
                    <a:pt x="1068" y="1301"/>
                  </a:cubicBezTo>
                  <a:lnTo>
                    <a:pt x="1068" y="1168"/>
                  </a:lnTo>
                  <a:lnTo>
                    <a:pt x="1068" y="1034"/>
                  </a:lnTo>
                  <a:cubicBezTo>
                    <a:pt x="1101" y="1001"/>
                    <a:pt x="1101" y="968"/>
                    <a:pt x="1068" y="934"/>
                  </a:cubicBezTo>
                  <a:cubicBezTo>
                    <a:pt x="1068" y="901"/>
                    <a:pt x="1068" y="901"/>
                    <a:pt x="1035" y="868"/>
                  </a:cubicBezTo>
                  <a:cubicBezTo>
                    <a:pt x="1035" y="868"/>
                    <a:pt x="1001" y="834"/>
                    <a:pt x="968" y="834"/>
                  </a:cubicBezTo>
                  <a:close/>
                  <a:moveTo>
                    <a:pt x="968" y="0"/>
                  </a:moveTo>
                  <a:lnTo>
                    <a:pt x="868" y="67"/>
                  </a:lnTo>
                  <a:cubicBezTo>
                    <a:pt x="868" y="67"/>
                    <a:pt x="835" y="67"/>
                    <a:pt x="835" y="100"/>
                  </a:cubicBezTo>
                  <a:lnTo>
                    <a:pt x="835" y="134"/>
                  </a:lnTo>
                  <a:lnTo>
                    <a:pt x="67" y="2102"/>
                  </a:lnTo>
                  <a:cubicBezTo>
                    <a:pt x="67" y="2135"/>
                    <a:pt x="34" y="2135"/>
                    <a:pt x="67" y="2135"/>
                  </a:cubicBezTo>
                  <a:lnTo>
                    <a:pt x="101" y="2135"/>
                  </a:lnTo>
                  <a:lnTo>
                    <a:pt x="201" y="2068"/>
                  </a:lnTo>
                  <a:cubicBezTo>
                    <a:pt x="201" y="2068"/>
                    <a:pt x="201" y="2068"/>
                    <a:pt x="234" y="2035"/>
                  </a:cubicBezTo>
                  <a:lnTo>
                    <a:pt x="234" y="2002"/>
                  </a:lnTo>
                  <a:lnTo>
                    <a:pt x="1001" y="34"/>
                  </a:lnTo>
                  <a:cubicBezTo>
                    <a:pt x="1001" y="34"/>
                    <a:pt x="1001" y="34"/>
                    <a:pt x="1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4"/>
            <p:cNvSpPr/>
            <p:nvPr/>
          </p:nvSpPr>
          <p:spPr>
            <a:xfrm>
              <a:off x="6351475" y="3139993"/>
              <a:ext cx="55393" cy="82306"/>
            </a:xfrm>
            <a:custGeom>
              <a:avLst/>
              <a:gdLst/>
              <a:ahLst/>
              <a:cxnLst/>
              <a:rect l="l" t="t" r="r" b="b"/>
              <a:pathLst>
                <a:path w="3604" h="5355" extrusionOk="0">
                  <a:moveTo>
                    <a:pt x="3566" y="1"/>
                  </a:moveTo>
                  <a:cubicBezTo>
                    <a:pt x="3545" y="1"/>
                    <a:pt x="3520" y="17"/>
                    <a:pt x="3503" y="51"/>
                  </a:cubicBezTo>
                  <a:cubicBezTo>
                    <a:pt x="3470" y="84"/>
                    <a:pt x="3437" y="151"/>
                    <a:pt x="3437" y="217"/>
                  </a:cubicBezTo>
                  <a:lnTo>
                    <a:pt x="3437" y="784"/>
                  </a:lnTo>
                  <a:cubicBezTo>
                    <a:pt x="3437" y="784"/>
                    <a:pt x="3437" y="818"/>
                    <a:pt x="3437" y="818"/>
                  </a:cubicBezTo>
                  <a:cubicBezTo>
                    <a:pt x="3470" y="818"/>
                    <a:pt x="3503" y="818"/>
                    <a:pt x="3503" y="784"/>
                  </a:cubicBezTo>
                  <a:cubicBezTo>
                    <a:pt x="3570" y="718"/>
                    <a:pt x="3570" y="684"/>
                    <a:pt x="3604" y="618"/>
                  </a:cubicBezTo>
                  <a:lnTo>
                    <a:pt x="3604" y="51"/>
                  </a:lnTo>
                  <a:cubicBezTo>
                    <a:pt x="3604" y="17"/>
                    <a:pt x="3587" y="1"/>
                    <a:pt x="3566" y="1"/>
                  </a:cubicBezTo>
                  <a:close/>
                  <a:moveTo>
                    <a:pt x="3566" y="1126"/>
                  </a:moveTo>
                  <a:cubicBezTo>
                    <a:pt x="3545" y="1126"/>
                    <a:pt x="3520" y="1135"/>
                    <a:pt x="3503" y="1151"/>
                  </a:cubicBezTo>
                  <a:cubicBezTo>
                    <a:pt x="3470" y="1218"/>
                    <a:pt x="3437" y="1285"/>
                    <a:pt x="3437" y="1352"/>
                  </a:cubicBezTo>
                  <a:lnTo>
                    <a:pt x="3437" y="1919"/>
                  </a:lnTo>
                  <a:cubicBezTo>
                    <a:pt x="3448" y="1930"/>
                    <a:pt x="3459" y="1933"/>
                    <a:pt x="3469" y="1933"/>
                  </a:cubicBezTo>
                  <a:cubicBezTo>
                    <a:pt x="3489" y="1933"/>
                    <a:pt x="3503" y="1919"/>
                    <a:pt x="3503" y="1919"/>
                  </a:cubicBezTo>
                  <a:cubicBezTo>
                    <a:pt x="3570" y="1852"/>
                    <a:pt x="3570" y="1785"/>
                    <a:pt x="3604" y="1718"/>
                  </a:cubicBezTo>
                  <a:lnTo>
                    <a:pt x="3604" y="1151"/>
                  </a:lnTo>
                  <a:cubicBezTo>
                    <a:pt x="3604" y="1135"/>
                    <a:pt x="3587" y="1126"/>
                    <a:pt x="3566" y="1126"/>
                  </a:cubicBezTo>
                  <a:close/>
                  <a:moveTo>
                    <a:pt x="3566" y="2236"/>
                  </a:moveTo>
                  <a:cubicBezTo>
                    <a:pt x="3545" y="2236"/>
                    <a:pt x="3520" y="2252"/>
                    <a:pt x="3503" y="2286"/>
                  </a:cubicBezTo>
                  <a:cubicBezTo>
                    <a:pt x="3470" y="2352"/>
                    <a:pt x="3437" y="2386"/>
                    <a:pt x="3437" y="2486"/>
                  </a:cubicBezTo>
                  <a:lnTo>
                    <a:pt x="3437" y="3019"/>
                  </a:lnTo>
                  <a:cubicBezTo>
                    <a:pt x="3437" y="3053"/>
                    <a:pt x="3437" y="3053"/>
                    <a:pt x="3437" y="3053"/>
                  </a:cubicBezTo>
                  <a:cubicBezTo>
                    <a:pt x="3470" y="3053"/>
                    <a:pt x="3503" y="3053"/>
                    <a:pt x="3503" y="3019"/>
                  </a:cubicBezTo>
                  <a:cubicBezTo>
                    <a:pt x="3570" y="2986"/>
                    <a:pt x="3570" y="2919"/>
                    <a:pt x="3604" y="2853"/>
                  </a:cubicBezTo>
                  <a:lnTo>
                    <a:pt x="3604" y="2286"/>
                  </a:lnTo>
                  <a:cubicBezTo>
                    <a:pt x="3604" y="2252"/>
                    <a:pt x="3587" y="2236"/>
                    <a:pt x="3566" y="2236"/>
                  </a:cubicBezTo>
                  <a:close/>
                  <a:moveTo>
                    <a:pt x="3406" y="3211"/>
                  </a:moveTo>
                  <a:cubicBezTo>
                    <a:pt x="3405" y="3211"/>
                    <a:pt x="3403" y="3213"/>
                    <a:pt x="3403" y="3220"/>
                  </a:cubicBezTo>
                  <a:lnTo>
                    <a:pt x="3036" y="3420"/>
                  </a:lnTo>
                  <a:cubicBezTo>
                    <a:pt x="2970" y="3453"/>
                    <a:pt x="2936" y="3520"/>
                    <a:pt x="2936" y="3586"/>
                  </a:cubicBezTo>
                  <a:cubicBezTo>
                    <a:pt x="2903" y="3620"/>
                    <a:pt x="2903" y="3653"/>
                    <a:pt x="2936" y="3687"/>
                  </a:cubicBezTo>
                  <a:lnTo>
                    <a:pt x="3303" y="3486"/>
                  </a:lnTo>
                  <a:cubicBezTo>
                    <a:pt x="3370" y="3420"/>
                    <a:pt x="3403" y="3386"/>
                    <a:pt x="3403" y="3320"/>
                  </a:cubicBezTo>
                  <a:cubicBezTo>
                    <a:pt x="3431" y="3265"/>
                    <a:pt x="3413" y="3211"/>
                    <a:pt x="3406" y="3211"/>
                  </a:cubicBezTo>
                  <a:close/>
                  <a:moveTo>
                    <a:pt x="2670" y="3620"/>
                  </a:moveTo>
                  <a:lnTo>
                    <a:pt x="2303" y="3853"/>
                  </a:lnTo>
                  <a:cubicBezTo>
                    <a:pt x="2236" y="3887"/>
                    <a:pt x="2203" y="3953"/>
                    <a:pt x="2203" y="3987"/>
                  </a:cubicBezTo>
                  <a:lnTo>
                    <a:pt x="2203" y="4087"/>
                  </a:lnTo>
                  <a:lnTo>
                    <a:pt x="2236" y="4087"/>
                  </a:lnTo>
                  <a:lnTo>
                    <a:pt x="2569" y="3887"/>
                  </a:lnTo>
                  <a:cubicBezTo>
                    <a:pt x="2636" y="3853"/>
                    <a:pt x="2670" y="3787"/>
                    <a:pt x="2670" y="3720"/>
                  </a:cubicBezTo>
                  <a:cubicBezTo>
                    <a:pt x="2703" y="3653"/>
                    <a:pt x="2703" y="3620"/>
                    <a:pt x="2670" y="3620"/>
                  </a:cubicBezTo>
                  <a:close/>
                  <a:moveTo>
                    <a:pt x="1951" y="4045"/>
                  </a:moveTo>
                  <a:cubicBezTo>
                    <a:pt x="1947" y="4045"/>
                    <a:pt x="1942" y="4047"/>
                    <a:pt x="1936" y="4053"/>
                  </a:cubicBezTo>
                  <a:lnTo>
                    <a:pt x="1569" y="4254"/>
                  </a:lnTo>
                  <a:cubicBezTo>
                    <a:pt x="1502" y="4320"/>
                    <a:pt x="1469" y="4354"/>
                    <a:pt x="1469" y="4420"/>
                  </a:cubicBezTo>
                  <a:lnTo>
                    <a:pt x="1469" y="4520"/>
                  </a:lnTo>
                  <a:lnTo>
                    <a:pt x="1502" y="4520"/>
                  </a:lnTo>
                  <a:lnTo>
                    <a:pt x="1869" y="4320"/>
                  </a:lnTo>
                  <a:cubicBezTo>
                    <a:pt x="1902" y="4254"/>
                    <a:pt x="1936" y="4220"/>
                    <a:pt x="1969" y="4154"/>
                  </a:cubicBezTo>
                  <a:cubicBezTo>
                    <a:pt x="1969" y="4099"/>
                    <a:pt x="1969" y="4045"/>
                    <a:pt x="1951" y="4045"/>
                  </a:cubicBezTo>
                  <a:close/>
                  <a:moveTo>
                    <a:pt x="1202" y="4454"/>
                  </a:moveTo>
                  <a:lnTo>
                    <a:pt x="835" y="4687"/>
                  </a:lnTo>
                  <a:cubicBezTo>
                    <a:pt x="802" y="4721"/>
                    <a:pt x="768" y="4787"/>
                    <a:pt x="735" y="4854"/>
                  </a:cubicBezTo>
                  <a:lnTo>
                    <a:pt x="735" y="4921"/>
                  </a:lnTo>
                  <a:lnTo>
                    <a:pt x="768" y="4921"/>
                  </a:lnTo>
                  <a:lnTo>
                    <a:pt x="1135" y="4721"/>
                  </a:lnTo>
                  <a:cubicBezTo>
                    <a:pt x="1168" y="4687"/>
                    <a:pt x="1202" y="4621"/>
                    <a:pt x="1235" y="4554"/>
                  </a:cubicBezTo>
                  <a:cubicBezTo>
                    <a:pt x="1235" y="4487"/>
                    <a:pt x="1235" y="4454"/>
                    <a:pt x="1202" y="4454"/>
                  </a:cubicBezTo>
                  <a:close/>
                  <a:moveTo>
                    <a:pt x="468" y="4887"/>
                  </a:moveTo>
                  <a:lnTo>
                    <a:pt x="101" y="5088"/>
                  </a:lnTo>
                  <a:cubicBezTo>
                    <a:pt x="68" y="5121"/>
                    <a:pt x="34" y="5188"/>
                    <a:pt x="1" y="5254"/>
                  </a:cubicBezTo>
                  <a:lnTo>
                    <a:pt x="1" y="5354"/>
                  </a:lnTo>
                  <a:lnTo>
                    <a:pt x="34" y="5354"/>
                  </a:lnTo>
                  <a:lnTo>
                    <a:pt x="401" y="5154"/>
                  </a:lnTo>
                  <a:cubicBezTo>
                    <a:pt x="468" y="5088"/>
                    <a:pt x="501" y="5054"/>
                    <a:pt x="501" y="4987"/>
                  </a:cubicBezTo>
                  <a:cubicBezTo>
                    <a:pt x="535" y="4921"/>
                    <a:pt x="501" y="4887"/>
                    <a:pt x="468" y="4887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4"/>
            <p:cNvSpPr/>
            <p:nvPr/>
          </p:nvSpPr>
          <p:spPr>
            <a:xfrm>
              <a:off x="6403272" y="3118122"/>
              <a:ext cx="7700" cy="11451"/>
            </a:xfrm>
            <a:custGeom>
              <a:avLst/>
              <a:gdLst/>
              <a:ahLst/>
              <a:cxnLst/>
              <a:rect l="l" t="t" r="r" b="b"/>
              <a:pathLst>
                <a:path w="501" h="745" extrusionOk="0">
                  <a:moveTo>
                    <a:pt x="326" y="1"/>
                  </a:moveTo>
                  <a:cubicBezTo>
                    <a:pt x="207" y="1"/>
                    <a:pt x="93" y="127"/>
                    <a:pt x="33" y="306"/>
                  </a:cubicBezTo>
                  <a:cubicBezTo>
                    <a:pt x="0" y="506"/>
                    <a:pt x="33" y="706"/>
                    <a:pt x="133" y="740"/>
                  </a:cubicBezTo>
                  <a:cubicBezTo>
                    <a:pt x="144" y="743"/>
                    <a:pt x="154" y="745"/>
                    <a:pt x="165" y="745"/>
                  </a:cubicBezTo>
                  <a:cubicBezTo>
                    <a:pt x="260" y="745"/>
                    <a:pt x="374" y="619"/>
                    <a:pt x="434" y="440"/>
                  </a:cubicBezTo>
                  <a:cubicBezTo>
                    <a:pt x="500" y="239"/>
                    <a:pt x="467" y="39"/>
                    <a:pt x="367" y="6"/>
                  </a:cubicBezTo>
                  <a:cubicBezTo>
                    <a:pt x="353" y="2"/>
                    <a:pt x="339" y="1"/>
                    <a:pt x="3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4"/>
            <p:cNvSpPr/>
            <p:nvPr/>
          </p:nvSpPr>
          <p:spPr>
            <a:xfrm>
              <a:off x="6281250" y="3223821"/>
              <a:ext cx="13341" cy="29756"/>
            </a:xfrm>
            <a:custGeom>
              <a:avLst/>
              <a:gdLst/>
              <a:ahLst/>
              <a:cxnLst/>
              <a:rect l="l" t="t" r="r" b="b"/>
              <a:pathLst>
                <a:path w="868" h="1936" extrusionOk="0">
                  <a:moveTo>
                    <a:pt x="801" y="0"/>
                  </a:moveTo>
                  <a:lnTo>
                    <a:pt x="100" y="401"/>
                  </a:lnTo>
                  <a:cubicBezTo>
                    <a:pt x="100" y="434"/>
                    <a:pt x="67" y="434"/>
                    <a:pt x="67" y="434"/>
                  </a:cubicBezTo>
                  <a:cubicBezTo>
                    <a:pt x="67" y="467"/>
                    <a:pt x="67" y="501"/>
                    <a:pt x="67" y="501"/>
                  </a:cubicBezTo>
                  <a:lnTo>
                    <a:pt x="67" y="668"/>
                  </a:lnTo>
                  <a:cubicBezTo>
                    <a:pt x="67" y="668"/>
                    <a:pt x="67" y="701"/>
                    <a:pt x="67" y="701"/>
                  </a:cubicBezTo>
                  <a:lnTo>
                    <a:pt x="100" y="701"/>
                  </a:lnTo>
                  <a:lnTo>
                    <a:pt x="534" y="467"/>
                  </a:lnTo>
                  <a:lnTo>
                    <a:pt x="300" y="934"/>
                  </a:lnTo>
                  <a:lnTo>
                    <a:pt x="267" y="968"/>
                  </a:lnTo>
                  <a:cubicBezTo>
                    <a:pt x="267" y="1001"/>
                    <a:pt x="267" y="1001"/>
                    <a:pt x="267" y="1035"/>
                  </a:cubicBezTo>
                  <a:lnTo>
                    <a:pt x="267" y="1201"/>
                  </a:lnTo>
                  <a:cubicBezTo>
                    <a:pt x="267" y="1201"/>
                    <a:pt x="267" y="1235"/>
                    <a:pt x="267" y="1235"/>
                  </a:cubicBezTo>
                  <a:lnTo>
                    <a:pt x="300" y="1235"/>
                  </a:lnTo>
                  <a:lnTo>
                    <a:pt x="434" y="1168"/>
                  </a:lnTo>
                  <a:cubicBezTo>
                    <a:pt x="467" y="1135"/>
                    <a:pt x="534" y="1135"/>
                    <a:pt x="600" y="1135"/>
                  </a:cubicBezTo>
                  <a:cubicBezTo>
                    <a:pt x="634" y="1135"/>
                    <a:pt x="634" y="1168"/>
                    <a:pt x="634" y="1235"/>
                  </a:cubicBezTo>
                  <a:cubicBezTo>
                    <a:pt x="634" y="1301"/>
                    <a:pt x="634" y="1368"/>
                    <a:pt x="600" y="1435"/>
                  </a:cubicBezTo>
                  <a:cubicBezTo>
                    <a:pt x="534" y="1502"/>
                    <a:pt x="500" y="1535"/>
                    <a:pt x="434" y="1568"/>
                  </a:cubicBezTo>
                  <a:lnTo>
                    <a:pt x="334" y="1635"/>
                  </a:lnTo>
                  <a:lnTo>
                    <a:pt x="267" y="1635"/>
                  </a:lnTo>
                  <a:cubicBezTo>
                    <a:pt x="267" y="1635"/>
                    <a:pt x="234" y="1602"/>
                    <a:pt x="234" y="1602"/>
                  </a:cubicBezTo>
                  <a:cubicBezTo>
                    <a:pt x="234" y="1602"/>
                    <a:pt x="234" y="1568"/>
                    <a:pt x="200" y="1568"/>
                  </a:cubicBezTo>
                  <a:lnTo>
                    <a:pt x="200" y="1535"/>
                  </a:lnTo>
                  <a:lnTo>
                    <a:pt x="167" y="1535"/>
                  </a:lnTo>
                  <a:lnTo>
                    <a:pt x="33" y="1602"/>
                  </a:lnTo>
                  <a:cubicBezTo>
                    <a:pt x="33" y="1602"/>
                    <a:pt x="33" y="1635"/>
                    <a:pt x="33" y="1635"/>
                  </a:cubicBezTo>
                  <a:cubicBezTo>
                    <a:pt x="0" y="1668"/>
                    <a:pt x="0" y="1668"/>
                    <a:pt x="33" y="1702"/>
                  </a:cubicBezTo>
                  <a:cubicBezTo>
                    <a:pt x="33" y="1735"/>
                    <a:pt x="33" y="1768"/>
                    <a:pt x="67" y="1835"/>
                  </a:cubicBezTo>
                  <a:cubicBezTo>
                    <a:pt x="67" y="1868"/>
                    <a:pt x="100" y="1902"/>
                    <a:pt x="133" y="1935"/>
                  </a:cubicBezTo>
                  <a:lnTo>
                    <a:pt x="267" y="1935"/>
                  </a:lnTo>
                  <a:cubicBezTo>
                    <a:pt x="334" y="1935"/>
                    <a:pt x="400" y="1902"/>
                    <a:pt x="434" y="1868"/>
                  </a:cubicBezTo>
                  <a:cubicBezTo>
                    <a:pt x="500" y="1835"/>
                    <a:pt x="567" y="1802"/>
                    <a:pt x="600" y="1735"/>
                  </a:cubicBezTo>
                  <a:cubicBezTo>
                    <a:pt x="667" y="1702"/>
                    <a:pt x="701" y="1635"/>
                    <a:pt x="734" y="1568"/>
                  </a:cubicBezTo>
                  <a:cubicBezTo>
                    <a:pt x="767" y="1502"/>
                    <a:pt x="801" y="1435"/>
                    <a:pt x="834" y="1368"/>
                  </a:cubicBezTo>
                  <a:cubicBezTo>
                    <a:pt x="834" y="1268"/>
                    <a:pt x="867" y="1201"/>
                    <a:pt x="867" y="1135"/>
                  </a:cubicBezTo>
                  <a:cubicBezTo>
                    <a:pt x="867" y="1068"/>
                    <a:pt x="867" y="1001"/>
                    <a:pt x="867" y="934"/>
                  </a:cubicBezTo>
                  <a:cubicBezTo>
                    <a:pt x="834" y="901"/>
                    <a:pt x="834" y="868"/>
                    <a:pt x="801" y="834"/>
                  </a:cubicBezTo>
                  <a:cubicBezTo>
                    <a:pt x="767" y="801"/>
                    <a:pt x="734" y="801"/>
                    <a:pt x="701" y="801"/>
                  </a:cubicBezTo>
                  <a:lnTo>
                    <a:pt x="567" y="801"/>
                  </a:lnTo>
                  <a:lnTo>
                    <a:pt x="801" y="301"/>
                  </a:lnTo>
                  <a:cubicBezTo>
                    <a:pt x="801" y="301"/>
                    <a:pt x="801" y="267"/>
                    <a:pt x="834" y="267"/>
                  </a:cubicBezTo>
                  <a:cubicBezTo>
                    <a:pt x="834" y="234"/>
                    <a:pt x="834" y="234"/>
                    <a:pt x="834" y="201"/>
                  </a:cubicBezTo>
                  <a:lnTo>
                    <a:pt x="834" y="34"/>
                  </a:lnTo>
                  <a:cubicBezTo>
                    <a:pt x="834" y="34"/>
                    <a:pt x="834" y="0"/>
                    <a:pt x="8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4"/>
            <p:cNvSpPr/>
            <p:nvPr/>
          </p:nvSpPr>
          <p:spPr>
            <a:xfrm>
              <a:off x="6297142" y="3216643"/>
              <a:ext cx="12834" cy="27912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09" y="317"/>
                  </a:moveTo>
                  <a:cubicBezTo>
                    <a:pt x="534" y="317"/>
                    <a:pt x="551" y="334"/>
                    <a:pt x="567" y="367"/>
                  </a:cubicBezTo>
                  <a:cubicBezTo>
                    <a:pt x="601" y="434"/>
                    <a:pt x="634" y="501"/>
                    <a:pt x="634" y="601"/>
                  </a:cubicBezTo>
                  <a:lnTo>
                    <a:pt x="634" y="801"/>
                  </a:lnTo>
                  <a:lnTo>
                    <a:pt x="634" y="1001"/>
                  </a:lnTo>
                  <a:cubicBezTo>
                    <a:pt x="634" y="1101"/>
                    <a:pt x="601" y="1201"/>
                    <a:pt x="567" y="1268"/>
                  </a:cubicBezTo>
                  <a:cubicBezTo>
                    <a:pt x="534" y="1368"/>
                    <a:pt x="467" y="1435"/>
                    <a:pt x="400" y="1468"/>
                  </a:cubicBezTo>
                  <a:cubicBezTo>
                    <a:pt x="367" y="1485"/>
                    <a:pt x="342" y="1493"/>
                    <a:pt x="321" y="1493"/>
                  </a:cubicBezTo>
                  <a:cubicBezTo>
                    <a:pt x="300" y="1493"/>
                    <a:pt x="284" y="1485"/>
                    <a:pt x="267" y="1468"/>
                  </a:cubicBezTo>
                  <a:cubicBezTo>
                    <a:pt x="234" y="1401"/>
                    <a:pt x="200" y="1301"/>
                    <a:pt x="200" y="1235"/>
                  </a:cubicBezTo>
                  <a:cubicBezTo>
                    <a:pt x="200" y="1168"/>
                    <a:pt x="200" y="1101"/>
                    <a:pt x="200" y="1035"/>
                  </a:cubicBezTo>
                  <a:lnTo>
                    <a:pt x="200" y="834"/>
                  </a:lnTo>
                  <a:cubicBezTo>
                    <a:pt x="200" y="734"/>
                    <a:pt x="234" y="634"/>
                    <a:pt x="267" y="534"/>
                  </a:cubicBezTo>
                  <a:cubicBezTo>
                    <a:pt x="300" y="467"/>
                    <a:pt x="334" y="401"/>
                    <a:pt x="400" y="367"/>
                  </a:cubicBezTo>
                  <a:cubicBezTo>
                    <a:pt x="450" y="334"/>
                    <a:pt x="484" y="317"/>
                    <a:pt x="509" y="317"/>
                  </a:cubicBezTo>
                  <a:close/>
                  <a:moveTo>
                    <a:pt x="601" y="0"/>
                  </a:moveTo>
                  <a:cubicBezTo>
                    <a:pt x="534" y="0"/>
                    <a:pt x="467" y="34"/>
                    <a:pt x="400" y="67"/>
                  </a:cubicBezTo>
                  <a:cubicBezTo>
                    <a:pt x="267" y="134"/>
                    <a:pt x="167" y="267"/>
                    <a:pt x="100" y="434"/>
                  </a:cubicBezTo>
                  <a:cubicBezTo>
                    <a:pt x="67" y="501"/>
                    <a:pt x="33" y="601"/>
                    <a:pt x="33" y="668"/>
                  </a:cubicBezTo>
                  <a:cubicBezTo>
                    <a:pt x="0" y="768"/>
                    <a:pt x="0" y="868"/>
                    <a:pt x="0" y="934"/>
                  </a:cubicBezTo>
                  <a:lnTo>
                    <a:pt x="0" y="1168"/>
                  </a:lnTo>
                  <a:lnTo>
                    <a:pt x="0" y="1368"/>
                  </a:lnTo>
                  <a:cubicBezTo>
                    <a:pt x="0" y="1435"/>
                    <a:pt x="0" y="1502"/>
                    <a:pt x="33" y="1602"/>
                  </a:cubicBezTo>
                  <a:cubicBezTo>
                    <a:pt x="33" y="1668"/>
                    <a:pt x="67" y="1702"/>
                    <a:pt x="100" y="1768"/>
                  </a:cubicBezTo>
                  <a:cubicBezTo>
                    <a:pt x="124" y="1792"/>
                    <a:pt x="147" y="1816"/>
                    <a:pt x="183" y="1816"/>
                  </a:cubicBezTo>
                  <a:cubicBezTo>
                    <a:pt x="197" y="1816"/>
                    <a:pt x="214" y="1812"/>
                    <a:pt x="234" y="1802"/>
                  </a:cubicBezTo>
                  <a:cubicBezTo>
                    <a:pt x="300" y="1802"/>
                    <a:pt x="367" y="1802"/>
                    <a:pt x="400" y="1768"/>
                  </a:cubicBezTo>
                  <a:cubicBezTo>
                    <a:pt x="500" y="1702"/>
                    <a:pt x="534" y="1668"/>
                    <a:pt x="601" y="1602"/>
                  </a:cubicBezTo>
                  <a:cubicBezTo>
                    <a:pt x="667" y="1535"/>
                    <a:pt x="701" y="1468"/>
                    <a:pt x="734" y="1401"/>
                  </a:cubicBezTo>
                  <a:cubicBezTo>
                    <a:pt x="767" y="1301"/>
                    <a:pt x="767" y="1235"/>
                    <a:pt x="801" y="1135"/>
                  </a:cubicBezTo>
                  <a:cubicBezTo>
                    <a:pt x="801" y="1068"/>
                    <a:pt x="834" y="968"/>
                    <a:pt x="834" y="901"/>
                  </a:cubicBezTo>
                  <a:cubicBezTo>
                    <a:pt x="834" y="868"/>
                    <a:pt x="834" y="801"/>
                    <a:pt x="834" y="768"/>
                  </a:cubicBezTo>
                  <a:lnTo>
                    <a:pt x="834" y="568"/>
                  </a:lnTo>
                  <a:cubicBezTo>
                    <a:pt x="834" y="534"/>
                    <a:pt x="834" y="501"/>
                    <a:pt x="834" y="467"/>
                  </a:cubicBezTo>
                  <a:cubicBezTo>
                    <a:pt x="834" y="401"/>
                    <a:pt x="801" y="301"/>
                    <a:pt x="801" y="234"/>
                  </a:cubicBezTo>
                  <a:cubicBezTo>
                    <a:pt x="801" y="167"/>
                    <a:pt x="767" y="101"/>
                    <a:pt x="734" y="67"/>
                  </a:cubicBezTo>
                  <a:cubicBezTo>
                    <a:pt x="701" y="34"/>
                    <a:pt x="634" y="0"/>
                    <a:pt x="6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4"/>
            <p:cNvSpPr/>
            <p:nvPr/>
          </p:nvSpPr>
          <p:spPr>
            <a:xfrm>
              <a:off x="6312005" y="3204332"/>
              <a:ext cx="16938" cy="3283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267" y="635"/>
                  </a:moveTo>
                  <a:cubicBezTo>
                    <a:pt x="301" y="635"/>
                    <a:pt x="301" y="668"/>
                    <a:pt x="301" y="701"/>
                  </a:cubicBezTo>
                  <a:lnTo>
                    <a:pt x="301" y="902"/>
                  </a:lnTo>
                  <a:lnTo>
                    <a:pt x="334" y="902"/>
                  </a:lnTo>
                  <a:cubicBezTo>
                    <a:pt x="301" y="935"/>
                    <a:pt x="301" y="968"/>
                    <a:pt x="267" y="1002"/>
                  </a:cubicBezTo>
                  <a:cubicBezTo>
                    <a:pt x="267" y="1035"/>
                    <a:pt x="234" y="1068"/>
                    <a:pt x="201" y="1068"/>
                  </a:cubicBezTo>
                  <a:lnTo>
                    <a:pt x="167" y="1068"/>
                  </a:lnTo>
                  <a:cubicBezTo>
                    <a:pt x="134" y="1035"/>
                    <a:pt x="134" y="1035"/>
                    <a:pt x="134" y="1002"/>
                  </a:cubicBezTo>
                  <a:lnTo>
                    <a:pt x="134" y="968"/>
                  </a:lnTo>
                  <a:lnTo>
                    <a:pt x="134" y="835"/>
                  </a:lnTo>
                  <a:lnTo>
                    <a:pt x="134" y="801"/>
                  </a:lnTo>
                  <a:cubicBezTo>
                    <a:pt x="134" y="768"/>
                    <a:pt x="134" y="735"/>
                    <a:pt x="167" y="701"/>
                  </a:cubicBezTo>
                  <a:cubicBezTo>
                    <a:pt x="167" y="668"/>
                    <a:pt x="201" y="635"/>
                    <a:pt x="201" y="635"/>
                  </a:cubicBezTo>
                  <a:close/>
                  <a:moveTo>
                    <a:pt x="334" y="401"/>
                  </a:moveTo>
                  <a:cubicBezTo>
                    <a:pt x="267" y="401"/>
                    <a:pt x="234" y="401"/>
                    <a:pt x="234" y="435"/>
                  </a:cubicBezTo>
                  <a:cubicBezTo>
                    <a:pt x="167" y="435"/>
                    <a:pt x="134" y="468"/>
                    <a:pt x="134" y="501"/>
                  </a:cubicBezTo>
                  <a:cubicBezTo>
                    <a:pt x="101" y="535"/>
                    <a:pt x="67" y="568"/>
                    <a:pt x="67" y="601"/>
                  </a:cubicBezTo>
                  <a:cubicBezTo>
                    <a:pt x="34" y="635"/>
                    <a:pt x="34" y="701"/>
                    <a:pt x="0" y="735"/>
                  </a:cubicBezTo>
                  <a:cubicBezTo>
                    <a:pt x="0" y="768"/>
                    <a:pt x="0" y="801"/>
                    <a:pt x="0" y="835"/>
                  </a:cubicBezTo>
                  <a:lnTo>
                    <a:pt x="0" y="968"/>
                  </a:lnTo>
                  <a:lnTo>
                    <a:pt x="0" y="1102"/>
                  </a:lnTo>
                  <a:cubicBezTo>
                    <a:pt x="0" y="1135"/>
                    <a:pt x="0" y="1168"/>
                    <a:pt x="0" y="1202"/>
                  </a:cubicBezTo>
                  <a:cubicBezTo>
                    <a:pt x="34" y="1235"/>
                    <a:pt x="34" y="1268"/>
                    <a:pt x="67" y="1268"/>
                  </a:cubicBezTo>
                  <a:cubicBezTo>
                    <a:pt x="67" y="1302"/>
                    <a:pt x="101" y="1302"/>
                    <a:pt x="134" y="1302"/>
                  </a:cubicBezTo>
                  <a:cubicBezTo>
                    <a:pt x="167" y="1302"/>
                    <a:pt x="201" y="1302"/>
                    <a:pt x="234" y="1268"/>
                  </a:cubicBezTo>
                  <a:cubicBezTo>
                    <a:pt x="267" y="1235"/>
                    <a:pt x="301" y="1235"/>
                    <a:pt x="334" y="1202"/>
                  </a:cubicBezTo>
                  <a:cubicBezTo>
                    <a:pt x="334" y="1168"/>
                    <a:pt x="367" y="1135"/>
                    <a:pt x="401" y="1068"/>
                  </a:cubicBezTo>
                  <a:cubicBezTo>
                    <a:pt x="401" y="1035"/>
                    <a:pt x="434" y="1002"/>
                    <a:pt x="434" y="968"/>
                  </a:cubicBezTo>
                  <a:lnTo>
                    <a:pt x="434" y="835"/>
                  </a:lnTo>
                  <a:lnTo>
                    <a:pt x="434" y="701"/>
                  </a:lnTo>
                  <a:lnTo>
                    <a:pt x="434" y="601"/>
                  </a:lnTo>
                  <a:cubicBezTo>
                    <a:pt x="434" y="568"/>
                    <a:pt x="434" y="535"/>
                    <a:pt x="434" y="501"/>
                  </a:cubicBezTo>
                  <a:cubicBezTo>
                    <a:pt x="434" y="468"/>
                    <a:pt x="401" y="435"/>
                    <a:pt x="401" y="435"/>
                  </a:cubicBezTo>
                  <a:cubicBezTo>
                    <a:pt x="367" y="401"/>
                    <a:pt x="334" y="401"/>
                    <a:pt x="334" y="401"/>
                  </a:cubicBezTo>
                  <a:close/>
                  <a:moveTo>
                    <a:pt x="968" y="1068"/>
                  </a:moveTo>
                  <a:cubicBezTo>
                    <a:pt x="968" y="1102"/>
                    <a:pt x="968" y="1102"/>
                    <a:pt x="968" y="1135"/>
                  </a:cubicBezTo>
                  <a:lnTo>
                    <a:pt x="968" y="1168"/>
                  </a:lnTo>
                  <a:lnTo>
                    <a:pt x="968" y="1302"/>
                  </a:lnTo>
                  <a:lnTo>
                    <a:pt x="968" y="1369"/>
                  </a:lnTo>
                  <a:cubicBezTo>
                    <a:pt x="968" y="1391"/>
                    <a:pt x="968" y="1413"/>
                    <a:pt x="968" y="1435"/>
                  </a:cubicBezTo>
                  <a:cubicBezTo>
                    <a:pt x="934" y="1469"/>
                    <a:pt x="934" y="1502"/>
                    <a:pt x="901" y="1502"/>
                  </a:cubicBezTo>
                  <a:lnTo>
                    <a:pt x="834" y="1502"/>
                  </a:lnTo>
                  <a:cubicBezTo>
                    <a:pt x="834" y="1469"/>
                    <a:pt x="834" y="1469"/>
                    <a:pt x="834" y="1435"/>
                  </a:cubicBezTo>
                  <a:lnTo>
                    <a:pt x="834" y="1235"/>
                  </a:lnTo>
                  <a:cubicBezTo>
                    <a:pt x="834" y="1202"/>
                    <a:pt x="834" y="1168"/>
                    <a:pt x="834" y="1135"/>
                  </a:cubicBezTo>
                  <a:cubicBezTo>
                    <a:pt x="868" y="1102"/>
                    <a:pt x="868" y="1068"/>
                    <a:pt x="901" y="1068"/>
                  </a:cubicBezTo>
                  <a:close/>
                  <a:moveTo>
                    <a:pt x="968" y="835"/>
                  </a:moveTo>
                  <a:cubicBezTo>
                    <a:pt x="934" y="835"/>
                    <a:pt x="901" y="835"/>
                    <a:pt x="868" y="868"/>
                  </a:cubicBezTo>
                  <a:lnTo>
                    <a:pt x="901" y="868"/>
                  </a:lnTo>
                  <a:cubicBezTo>
                    <a:pt x="868" y="902"/>
                    <a:pt x="801" y="902"/>
                    <a:pt x="768" y="935"/>
                  </a:cubicBezTo>
                  <a:cubicBezTo>
                    <a:pt x="768" y="968"/>
                    <a:pt x="734" y="1002"/>
                    <a:pt x="701" y="1068"/>
                  </a:cubicBezTo>
                  <a:cubicBezTo>
                    <a:pt x="701" y="1102"/>
                    <a:pt x="668" y="1135"/>
                    <a:pt x="668" y="1168"/>
                  </a:cubicBezTo>
                  <a:lnTo>
                    <a:pt x="668" y="1302"/>
                  </a:lnTo>
                  <a:lnTo>
                    <a:pt x="668" y="1569"/>
                  </a:lnTo>
                  <a:cubicBezTo>
                    <a:pt x="668" y="1569"/>
                    <a:pt x="668" y="1602"/>
                    <a:pt x="668" y="1635"/>
                  </a:cubicBezTo>
                  <a:cubicBezTo>
                    <a:pt x="668" y="1669"/>
                    <a:pt x="701" y="1702"/>
                    <a:pt x="701" y="1735"/>
                  </a:cubicBezTo>
                  <a:lnTo>
                    <a:pt x="768" y="1735"/>
                  </a:lnTo>
                  <a:cubicBezTo>
                    <a:pt x="801" y="1735"/>
                    <a:pt x="834" y="1735"/>
                    <a:pt x="868" y="1702"/>
                  </a:cubicBezTo>
                  <a:cubicBezTo>
                    <a:pt x="901" y="1702"/>
                    <a:pt x="934" y="1669"/>
                    <a:pt x="968" y="1635"/>
                  </a:cubicBezTo>
                  <a:cubicBezTo>
                    <a:pt x="1001" y="1602"/>
                    <a:pt x="1035" y="1569"/>
                    <a:pt x="1035" y="1535"/>
                  </a:cubicBezTo>
                  <a:cubicBezTo>
                    <a:pt x="1068" y="1502"/>
                    <a:pt x="1068" y="1435"/>
                    <a:pt x="1101" y="1402"/>
                  </a:cubicBezTo>
                  <a:cubicBezTo>
                    <a:pt x="1101" y="1369"/>
                    <a:pt x="1101" y="1335"/>
                    <a:pt x="1101" y="1302"/>
                  </a:cubicBezTo>
                  <a:lnTo>
                    <a:pt x="1101" y="1168"/>
                  </a:lnTo>
                  <a:cubicBezTo>
                    <a:pt x="1101" y="1102"/>
                    <a:pt x="1101" y="1068"/>
                    <a:pt x="1101" y="1035"/>
                  </a:cubicBezTo>
                  <a:cubicBezTo>
                    <a:pt x="1101" y="1002"/>
                    <a:pt x="1101" y="968"/>
                    <a:pt x="1101" y="935"/>
                  </a:cubicBezTo>
                  <a:cubicBezTo>
                    <a:pt x="1068" y="902"/>
                    <a:pt x="1068" y="868"/>
                    <a:pt x="1035" y="868"/>
                  </a:cubicBezTo>
                  <a:cubicBezTo>
                    <a:pt x="1035" y="835"/>
                    <a:pt x="1001" y="835"/>
                    <a:pt x="968" y="835"/>
                  </a:cubicBezTo>
                  <a:close/>
                  <a:moveTo>
                    <a:pt x="968" y="1"/>
                  </a:moveTo>
                  <a:lnTo>
                    <a:pt x="901" y="68"/>
                  </a:lnTo>
                  <a:lnTo>
                    <a:pt x="868" y="68"/>
                  </a:lnTo>
                  <a:lnTo>
                    <a:pt x="834" y="134"/>
                  </a:lnTo>
                  <a:lnTo>
                    <a:pt x="67" y="2102"/>
                  </a:lnTo>
                  <a:cubicBezTo>
                    <a:pt x="67" y="2102"/>
                    <a:pt x="67" y="2102"/>
                    <a:pt x="67" y="2136"/>
                  </a:cubicBezTo>
                  <a:lnTo>
                    <a:pt x="101" y="2136"/>
                  </a:lnTo>
                  <a:lnTo>
                    <a:pt x="201" y="2069"/>
                  </a:lnTo>
                  <a:cubicBezTo>
                    <a:pt x="201" y="2069"/>
                    <a:pt x="234" y="2036"/>
                    <a:pt x="234" y="2036"/>
                  </a:cubicBezTo>
                  <a:lnTo>
                    <a:pt x="267" y="2002"/>
                  </a:lnTo>
                  <a:lnTo>
                    <a:pt x="1001" y="34"/>
                  </a:lnTo>
                  <a:cubicBezTo>
                    <a:pt x="1001" y="1"/>
                    <a:pt x="1001" y="1"/>
                    <a:pt x="10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4"/>
            <p:cNvSpPr/>
            <p:nvPr/>
          </p:nvSpPr>
          <p:spPr>
            <a:xfrm>
              <a:off x="6281250" y="3223821"/>
              <a:ext cx="13341" cy="29756"/>
            </a:xfrm>
            <a:custGeom>
              <a:avLst/>
              <a:gdLst/>
              <a:ahLst/>
              <a:cxnLst/>
              <a:rect l="l" t="t" r="r" b="b"/>
              <a:pathLst>
                <a:path w="868" h="1936" extrusionOk="0">
                  <a:moveTo>
                    <a:pt x="801" y="0"/>
                  </a:moveTo>
                  <a:lnTo>
                    <a:pt x="100" y="401"/>
                  </a:lnTo>
                  <a:cubicBezTo>
                    <a:pt x="100" y="434"/>
                    <a:pt x="67" y="434"/>
                    <a:pt x="67" y="434"/>
                  </a:cubicBezTo>
                  <a:cubicBezTo>
                    <a:pt x="67" y="467"/>
                    <a:pt x="67" y="501"/>
                    <a:pt x="67" y="501"/>
                  </a:cubicBezTo>
                  <a:lnTo>
                    <a:pt x="67" y="668"/>
                  </a:lnTo>
                  <a:cubicBezTo>
                    <a:pt x="67" y="668"/>
                    <a:pt x="67" y="701"/>
                    <a:pt x="67" y="701"/>
                  </a:cubicBezTo>
                  <a:lnTo>
                    <a:pt x="100" y="701"/>
                  </a:lnTo>
                  <a:lnTo>
                    <a:pt x="534" y="467"/>
                  </a:lnTo>
                  <a:lnTo>
                    <a:pt x="300" y="934"/>
                  </a:lnTo>
                  <a:lnTo>
                    <a:pt x="267" y="968"/>
                  </a:lnTo>
                  <a:cubicBezTo>
                    <a:pt x="267" y="1001"/>
                    <a:pt x="267" y="1001"/>
                    <a:pt x="267" y="1035"/>
                  </a:cubicBezTo>
                  <a:lnTo>
                    <a:pt x="267" y="1201"/>
                  </a:lnTo>
                  <a:cubicBezTo>
                    <a:pt x="267" y="1201"/>
                    <a:pt x="267" y="1235"/>
                    <a:pt x="267" y="1235"/>
                  </a:cubicBezTo>
                  <a:lnTo>
                    <a:pt x="300" y="1235"/>
                  </a:lnTo>
                  <a:lnTo>
                    <a:pt x="434" y="1168"/>
                  </a:lnTo>
                  <a:cubicBezTo>
                    <a:pt x="467" y="1135"/>
                    <a:pt x="534" y="1135"/>
                    <a:pt x="600" y="1135"/>
                  </a:cubicBezTo>
                  <a:cubicBezTo>
                    <a:pt x="634" y="1135"/>
                    <a:pt x="634" y="1168"/>
                    <a:pt x="634" y="1235"/>
                  </a:cubicBezTo>
                  <a:cubicBezTo>
                    <a:pt x="634" y="1301"/>
                    <a:pt x="634" y="1368"/>
                    <a:pt x="600" y="1435"/>
                  </a:cubicBezTo>
                  <a:cubicBezTo>
                    <a:pt x="534" y="1502"/>
                    <a:pt x="500" y="1535"/>
                    <a:pt x="434" y="1568"/>
                  </a:cubicBezTo>
                  <a:lnTo>
                    <a:pt x="334" y="1635"/>
                  </a:lnTo>
                  <a:lnTo>
                    <a:pt x="267" y="1635"/>
                  </a:lnTo>
                  <a:cubicBezTo>
                    <a:pt x="267" y="1635"/>
                    <a:pt x="234" y="1602"/>
                    <a:pt x="234" y="1602"/>
                  </a:cubicBezTo>
                  <a:cubicBezTo>
                    <a:pt x="234" y="1602"/>
                    <a:pt x="234" y="1568"/>
                    <a:pt x="200" y="1568"/>
                  </a:cubicBezTo>
                  <a:lnTo>
                    <a:pt x="200" y="1535"/>
                  </a:lnTo>
                  <a:lnTo>
                    <a:pt x="167" y="1535"/>
                  </a:lnTo>
                  <a:lnTo>
                    <a:pt x="33" y="1602"/>
                  </a:lnTo>
                  <a:cubicBezTo>
                    <a:pt x="33" y="1602"/>
                    <a:pt x="33" y="1635"/>
                    <a:pt x="33" y="1635"/>
                  </a:cubicBezTo>
                  <a:cubicBezTo>
                    <a:pt x="0" y="1668"/>
                    <a:pt x="0" y="1668"/>
                    <a:pt x="33" y="1702"/>
                  </a:cubicBezTo>
                  <a:cubicBezTo>
                    <a:pt x="33" y="1735"/>
                    <a:pt x="33" y="1768"/>
                    <a:pt x="67" y="1835"/>
                  </a:cubicBezTo>
                  <a:cubicBezTo>
                    <a:pt x="67" y="1868"/>
                    <a:pt x="100" y="1902"/>
                    <a:pt x="133" y="1935"/>
                  </a:cubicBezTo>
                  <a:lnTo>
                    <a:pt x="267" y="1935"/>
                  </a:lnTo>
                  <a:cubicBezTo>
                    <a:pt x="334" y="1935"/>
                    <a:pt x="400" y="1902"/>
                    <a:pt x="434" y="1868"/>
                  </a:cubicBezTo>
                  <a:cubicBezTo>
                    <a:pt x="500" y="1835"/>
                    <a:pt x="567" y="1802"/>
                    <a:pt x="600" y="1735"/>
                  </a:cubicBezTo>
                  <a:cubicBezTo>
                    <a:pt x="667" y="1702"/>
                    <a:pt x="701" y="1635"/>
                    <a:pt x="734" y="1568"/>
                  </a:cubicBezTo>
                  <a:cubicBezTo>
                    <a:pt x="767" y="1502"/>
                    <a:pt x="801" y="1435"/>
                    <a:pt x="834" y="1368"/>
                  </a:cubicBezTo>
                  <a:cubicBezTo>
                    <a:pt x="834" y="1268"/>
                    <a:pt x="867" y="1201"/>
                    <a:pt x="867" y="1135"/>
                  </a:cubicBezTo>
                  <a:cubicBezTo>
                    <a:pt x="867" y="1068"/>
                    <a:pt x="867" y="1001"/>
                    <a:pt x="867" y="934"/>
                  </a:cubicBezTo>
                  <a:cubicBezTo>
                    <a:pt x="834" y="901"/>
                    <a:pt x="834" y="868"/>
                    <a:pt x="801" y="834"/>
                  </a:cubicBezTo>
                  <a:cubicBezTo>
                    <a:pt x="767" y="801"/>
                    <a:pt x="734" y="801"/>
                    <a:pt x="701" y="801"/>
                  </a:cubicBezTo>
                  <a:lnTo>
                    <a:pt x="567" y="801"/>
                  </a:lnTo>
                  <a:lnTo>
                    <a:pt x="801" y="301"/>
                  </a:lnTo>
                  <a:cubicBezTo>
                    <a:pt x="801" y="301"/>
                    <a:pt x="801" y="267"/>
                    <a:pt x="834" y="267"/>
                  </a:cubicBezTo>
                  <a:cubicBezTo>
                    <a:pt x="834" y="234"/>
                    <a:pt x="834" y="234"/>
                    <a:pt x="834" y="201"/>
                  </a:cubicBezTo>
                  <a:lnTo>
                    <a:pt x="834" y="34"/>
                  </a:lnTo>
                  <a:cubicBezTo>
                    <a:pt x="834" y="34"/>
                    <a:pt x="834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4"/>
            <p:cNvSpPr/>
            <p:nvPr/>
          </p:nvSpPr>
          <p:spPr>
            <a:xfrm>
              <a:off x="6297142" y="3216643"/>
              <a:ext cx="12834" cy="27912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09" y="317"/>
                  </a:moveTo>
                  <a:cubicBezTo>
                    <a:pt x="534" y="317"/>
                    <a:pt x="551" y="334"/>
                    <a:pt x="567" y="367"/>
                  </a:cubicBezTo>
                  <a:cubicBezTo>
                    <a:pt x="601" y="434"/>
                    <a:pt x="634" y="501"/>
                    <a:pt x="634" y="601"/>
                  </a:cubicBezTo>
                  <a:lnTo>
                    <a:pt x="634" y="801"/>
                  </a:lnTo>
                  <a:lnTo>
                    <a:pt x="634" y="1001"/>
                  </a:lnTo>
                  <a:cubicBezTo>
                    <a:pt x="634" y="1101"/>
                    <a:pt x="601" y="1201"/>
                    <a:pt x="567" y="1268"/>
                  </a:cubicBezTo>
                  <a:cubicBezTo>
                    <a:pt x="534" y="1368"/>
                    <a:pt x="467" y="1435"/>
                    <a:pt x="400" y="1468"/>
                  </a:cubicBezTo>
                  <a:cubicBezTo>
                    <a:pt x="367" y="1485"/>
                    <a:pt x="342" y="1493"/>
                    <a:pt x="321" y="1493"/>
                  </a:cubicBezTo>
                  <a:cubicBezTo>
                    <a:pt x="300" y="1493"/>
                    <a:pt x="284" y="1485"/>
                    <a:pt x="267" y="1468"/>
                  </a:cubicBezTo>
                  <a:cubicBezTo>
                    <a:pt x="234" y="1401"/>
                    <a:pt x="200" y="1301"/>
                    <a:pt x="200" y="1235"/>
                  </a:cubicBezTo>
                  <a:cubicBezTo>
                    <a:pt x="200" y="1168"/>
                    <a:pt x="200" y="1101"/>
                    <a:pt x="200" y="1035"/>
                  </a:cubicBezTo>
                  <a:lnTo>
                    <a:pt x="200" y="834"/>
                  </a:lnTo>
                  <a:cubicBezTo>
                    <a:pt x="200" y="734"/>
                    <a:pt x="234" y="634"/>
                    <a:pt x="267" y="534"/>
                  </a:cubicBezTo>
                  <a:cubicBezTo>
                    <a:pt x="300" y="467"/>
                    <a:pt x="334" y="401"/>
                    <a:pt x="400" y="367"/>
                  </a:cubicBezTo>
                  <a:cubicBezTo>
                    <a:pt x="450" y="334"/>
                    <a:pt x="484" y="317"/>
                    <a:pt x="509" y="317"/>
                  </a:cubicBezTo>
                  <a:close/>
                  <a:moveTo>
                    <a:pt x="601" y="0"/>
                  </a:moveTo>
                  <a:cubicBezTo>
                    <a:pt x="534" y="0"/>
                    <a:pt x="467" y="34"/>
                    <a:pt x="400" y="67"/>
                  </a:cubicBezTo>
                  <a:cubicBezTo>
                    <a:pt x="267" y="134"/>
                    <a:pt x="167" y="267"/>
                    <a:pt x="100" y="434"/>
                  </a:cubicBezTo>
                  <a:cubicBezTo>
                    <a:pt x="67" y="501"/>
                    <a:pt x="33" y="601"/>
                    <a:pt x="33" y="668"/>
                  </a:cubicBezTo>
                  <a:cubicBezTo>
                    <a:pt x="0" y="768"/>
                    <a:pt x="0" y="868"/>
                    <a:pt x="0" y="934"/>
                  </a:cubicBezTo>
                  <a:lnTo>
                    <a:pt x="0" y="1168"/>
                  </a:lnTo>
                  <a:lnTo>
                    <a:pt x="0" y="1368"/>
                  </a:lnTo>
                  <a:cubicBezTo>
                    <a:pt x="0" y="1435"/>
                    <a:pt x="0" y="1502"/>
                    <a:pt x="33" y="1602"/>
                  </a:cubicBezTo>
                  <a:cubicBezTo>
                    <a:pt x="33" y="1668"/>
                    <a:pt x="67" y="1702"/>
                    <a:pt x="100" y="1768"/>
                  </a:cubicBezTo>
                  <a:cubicBezTo>
                    <a:pt x="124" y="1792"/>
                    <a:pt x="147" y="1816"/>
                    <a:pt x="183" y="1816"/>
                  </a:cubicBezTo>
                  <a:cubicBezTo>
                    <a:pt x="197" y="1816"/>
                    <a:pt x="214" y="1812"/>
                    <a:pt x="234" y="1802"/>
                  </a:cubicBezTo>
                  <a:cubicBezTo>
                    <a:pt x="300" y="1802"/>
                    <a:pt x="367" y="1802"/>
                    <a:pt x="400" y="1768"/>
                  </a:cubicBezTo>
                  <a:cubicBezTo>
                    <a:pt x="500" y="1702"/>
                    <a:pt x="534" y="1668"/>
                    <a:pt x="601" y="1602"/>
                  </a:cubicBezTo>
                  <a:cubicBezTo>
                    <a:pt x="667" y="1535"/>
                    <a:pt x="701" y="1468"/>
                    <a:pt x="734" y="1401"/>
                  </a:cubicBezTo>
                  <a:cubicBezTo>
                    <a:pt x="767" y="1301"/>
                    <a:pt x="767" y="1235"/>
                    <a:pt x="801" y="1135"/>
                  </a:cubicBezTo>
                  <a:cubicBezTo>
                    <a:pt x="801" y="1068"/>
                    <a:pt x="834" y="968"/>
                    <a:pt x="834" y="901"/>
                  </a:cubicBezTo>
                  <a:cubicBezTo>
                    <a:pt x="834" y="868"/>
                    <a:pt x="834" y="801"/>
                    <a:pt x="834" y="768"/>
                  </a:cubicBezTo>
                  <a:lnTo>
                    <a:pt x="834" y="568"/>
                  </a:lnTo>
                  <a:cubicBezTo>
                    <a:pt x="834" y="534"/>
                    <a:pt x="834" y="501"/>
                    <a:pt x="834" y="467"/>
                  </a:cubicBezTo>
                  <a:cubicBezTo>
                    <a:pt x="834" y="401"/>
                    <a:pt x="801" y="301"/>
                    <a:pt x="801" y="234"/>
                  </a:cubicBezTo>
                  <a:cubicBezTo>
                    <a:pt x="801" y="167"/>
                    <a:pt x="767" y="101"/>
                    <a:pt x="734" y="67"/>
                  </a:cubicBezTo>
                  <a:cubicBezTo>
                    <a:pt x="701" y="34"/>
                    <a:pt x="6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4"/>
            <p:cNvSpPr/>
            <p:nvPr/>
          </p:nvSpPr>
          <p:spPr>
            <a:xfrm>
              <a:off x="6312005" y="3204332"/>
              <a:ext cx="16938" cy="3283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267" y="635"/>
                  </a:moveTo>
                  <a:cubicBezTo>
                    <a:pt x="301" y="635"/>
                    <a:pt x="301" y="668"/>
                    <a:pt x="301" y="701"/>
                  </a:cubicBezTo>
                  <a:lnTo>
                    <a:pt x="301" y="902"/>
                  </a:lnTo>
                  <a:lnTo>
                    <a:pt x="334" y="902"/>
                  </a:lnTo>
                  <a:cubicBezTo>
                    <a:pt x="301" y="935"/>
                    <a:pt x="301" y="968"/>
                    <a:pt x="267" y="1002"/>
                  </a:cubicBezTo>
                  <a:cubicBezTo>
                    <a:pt x="267" y="1035"/>
                    <a:pt x="234" y="1068"/>
                    <a:pt x="201" y="1068"/>
                  </a:cubicBezTo>
                  <a:lnTo>
                    <a:pt x="167" y="1068"/>
                  </a:lnTo>
                  <a:cubicBezTo>
                    <a:pt x="134" y="1035"/>
                    <a:pt x="134" y="1035"/>
                    <a:pt x="134" y="1002"/>
                  </a:cubicBezTo>
                  <a:lnTo>
                    <a:pt x="134" y="968"/>
                  </a:lnTo>
                  <a:lnTo>
                    <a:pt x="134" y="835"/>
                  </a:lnTo>
                  <a:lnTo>
                    <a:pt x="134" y="801"/>
                  </a:lnTo>
                  <a:cubicBezTo>
                    <a:pt x="134" y="768"/>
                    <a:pt x="134" y="735"/>
                    <a:pt x="167" y="701"/>
                  </a:cubicBezTo>
                  <a:cubicBezTo>
                    <a:pt x="167" y="668"/>
                    <a:pt x="201" y="635"/>
                    <a:pt x="201" y="635"/>
                  </a:cubicBezTo>
                  <a:close/>
                  <a:moveTo>
                    <a:pt x="334" y="401"/>
                  </a:moveTo>
                  <a:cubicBezTo>
                    <a:pt x="267" y="401"/>
                    <a:pt x="234" y="401"/>
                    <a:pt x="234" y="435"/>
                  </a:cubicBezTo>
                  <a:cubicBezTo>
                    <a:pt x="167" y="435"/>
                    <a:pt x="134" y="468"/>
                    <a:pt x="134" y="501"/>
                  </a:cubicBezTo>
                  <a:cubicBezTo>
                    <a:pt x="101" y="535"/>
                    <a:pt x="67" y="568"/>
                    <a:pt x="67" y="601"/>
                  </a:cubicBezTo>
                  <a:cubicBezTo>
                    <a:pt x="34" y="635"/>
                    <a:pt x="34" y="701"/>
                    <a:pt x="0" y="735"/>
                  </a:cubicBezTo>
                  <a:cubicBezTo>
                    <a:pt x="0" y="768"/>
                    <a:pt x="0" y="801"/>
                    <a:pt x="0" y="835"/>
                  </a:cubicBezTo>
                  <a:lnTo>
                    <a:pt x="0" y="968"/>
                  </a:lnTo>
                  <a:lnTo>
                    <a:pt x="0" y="1102"/>
                  </a:lnTo>
                  <a:cubicBezTo>
                    <a:pt x="0" y="1135"/>
                    <a:pt x="0" y="1168"/>
                    <a:pt x="0" y="1202"/>
                  </a:cubicBezTo>
                  <a:cubicBezTo>
                    <a:pt x="34" y="1235"/>
                    <a:pt x="34" y="1268"/>
                    <a:pt x="67" y="1268"/>
                  </a:cubicBezTo>
                  <a:cubicBezTo>
                    <a:pt x="67" y="1302"/>
                    <a:pt x="101" y="1302"/>
                    <a:pt x="134" y="1302"/>
                  </a:cubicBezTo>
                  <a:cubicBezTo>
                    <a:pt x="167" y="1302"/>
                    <a:pt x="201" y="1302"/>
                    <a:pt x="234" y="1268"/>
                  </a:cubicBezTo>
                  <a:cubicBezTo>
                    <a:pt x="267" y="1235"/>
                    <a:pt x="301" y="1235"/>
                    <a:pt x="334" y="1202"/>
                  </a:cubicBezTo>
                  <a:cubicBezTo>
                    <a:pt x="334" y="1168"/>
                    <a:pt x="367" y="1135"/>
                    <a:pt x="401" y="1068"/>
                  </a:cubicBezTo>
                  <a:cubicBezTo>
                    <a:pt x="401" y="1035"/>
                    <a:pt x="434" y="1002"/>
                    <a:pt x="434" y="968"/>
                  </a:cubicBezTo>
                  <a:lnTo>
                    <a:pt x="434" y="835"/>
                  </a:lnTo>
                  <a:lnTo>
                    <a:pt x="434" y="701"/>
                  </a:lnTo>
                  <a:lnTo>
                    <a:pt x="434" y="601"/>
                  </a:lnTo>
                  <a:cubicBezTo>
                    <a:pt x="434" y="568"/>
                    <a:pt x="434" y="535"/>
                    <a:pt x="434" y="501"/>
                  </a:cubicBezTo>
                  <a:cubicBezTo>
                    <a:pt x="434" y="468"/>
                    <a:pt x="401" y="435"/>
                    <a:pt x="401" y="435"/>
                  </a:cubicBezTo>
                  <a:cubicBezTo>
                    <a:pt x="367" y="401"/>
                    <a:pt x="334" y="401"/>
                    <a:pt x="334" y="401"/>
                  </a:cubicBezTo>
                  <a:close/>
                  <a:moveTo>
                    <a:pt x="968" y="1068"/>
                  </a:moveTo>
                  <a:cubicBezTo>
                    <a:pt x="968" y="1102"/>
                    <a:pt x="968" y="1102"/>
                    <a:pt x="968" y="1135"/>
                  </a:cubicBezTo>
                  <a:lnTo>
                    <a:pt x="968" y="1168"/>
                  </a:lnTo>
                  <a:lnTo>
                    <a:pt x="968" y="1302"/>
                  </a:lnTo>
                  <a:lnTo>
                    <a:pt x="968" y="1369"/>
                  </a:lnTo>
                  <a:cubicBezTo>
                    <a:pt x="968" y="1391"/>
                    <a:pt x="968" y="1413"/>
                    <a:pt x="968" y="1435"/>
                  </a:cubicBezTo>
                  <a:cubicBezTo>
                    <a:pt x="934" y="1469"/>
                    <a:pt x="934" y="1502"/>
                    <a:pt x="901" y="1502"/>
                  </a:cubicBezTo>
                  <a:lnTo>
                    <a:pt x="834" y="1502"/>
                  </a:lnTo>
                  <a:cubicBezTo>
                    <a:pt x="834" y="1469"/>
                    <a:pt x="834" y="1469"/>
                    <a:pt x="834" y="1435"/>
                  </a:cubicBezTo>
                  <a:lnTo>
                    <a:pt x="834" y="1235"/>
                  </a:lnTo>
                  <a:cubicBezTo>
                    <a:pt x="834" y="1202"/>
                    <a:pt x="834" y="1168"/>
                    <a:pt x="834" y="1135"/>
                  </a:cubicBezTo>
                  <a:cubicBezTo>
                    <a:pt x="868" y="1102"/>
                    <a:pt x="868" y="1068"/>
                    <a:pt x="901" y="1068"/>
                  </a:cubicBezTo>
                  <a:close/>
                  <a:moveTo>
                    <a:pt x="968" y="835"/>
                  </a:moveTo>
                  <a:cubicBezTo>
                    <a:pt x="934" y="835"/>
                    <a:pt x="901" y="835"/>
                    <a:pt x="868" y="868"/>
                  </a:cubicBezTo>
                  <a:lnTo>
                    <a:pt x="901" y="868"/>
                  </a:lnTo>
                  <a:cubicBezTo>
                    <a:pt x="868" y="902"/>
                    <a:pt x="801" y="902"/>
                    <a:pt x="768" y="935"/>
                  </a:cubicBezTo>
                  <a:cubicBezTo>
                    <a:pt x="768" y="968"/>
                    <a:pt x="734" y="1002"/>
                    <a:pt x="701" y="1068"/>
                  </a:cubicBezTo>
                  <a:cubicBezTo>
                    <a:pt x="701" y="1102"/>
                    <a:pt x="668" y="1135"/>
                    <a:pt x="668" y="1168"/>
                  </a:cubicBezTo>
                  <a:lnTo>
                    <a:pt x="668" y="1302"/>
                  </a:lnTo>
                  <a:lnTo>
                    <a:pt x="668" y="1569"/>
                  </a:lnTo>
                  <a:cubicBezTo>
                    <a:pt x="668" y="1569"/>
                    <a:pt x="668" y="1602"/>
                    <a:pt x="668" y="1635"/>
                  </a:cubicBezTo>
                  <a:cubicBezTo>
                    <a:pt x="668" y="1669"/>
                    <a:pt x="701" y="1702"/>
                    <a:pt x="701" y="1735"/>
                  </a:cubicBezTo>
                  <a:lnTo>
                    <a:pt x="768" y="1735"/>
                  </a:lnTo>
                  <a:cubicBezTo>
                    <a:pt x="801" y="1735"/>
                    <a:pt x="834" y="1735"/>
                    <a:pt x="868" y="1702"/>
                  </a:cubicBezTo>
                  <a:cubicBezTo>
                    <a:pt x="901" y="1702"/>
                    <a:pt x="934" y="1669"/>
                    <a:pt x="968" y="1635"/>
                  </a:cubicBezTo>
                  <a:cubicBezTo>
                    <a:pt x="1001" y="1602"/>
                    <a:pt x="1035" y="1569"/>
                    <a:pt x="1035" y="1535"/>
                  </a:cubicBezTo>
                  <a:cubicBezTo>
                    <a:pt x="1068" y="1502"/>
                    <a:pt x="1068" y="1435"/>
                    <a:pt x="1101" y="1402"/>
                  </a:cubicBezTo>
                  <a:cubicBezTo>
                    <a:pt x="1101" y="1369"/>
                    <a:pt x="1101" y="1335"/>
                    <a:pt x="1101" y="1302"/>
                  </a:cubicBezTo>
                  <a:lnTo>
                    <a:pt x="1101" y="1168"/>
                  </a:lnTo>
                  <a:cubicBezTo>
                    <a:pt x="1101" y="1102"/>
                    <a:pt x="1101" y="1068"/>
                    <a:pt x="1101" y="1035"/>
                  </a:cubicBezTo>
                  <a:cubicBezTo>
                    <a:pt x="1101" y="1002"/>
                    <a:pt x="1101" y="968"/>
                    <a:pt x="1101" y="935"/>
                  </a:cubicBezTo>
                  <a:cubicBezTo>
                    <a:pt x="1068" y="902"/>
                    <a:pt x="1068" y="868"/>
                    <a:pt x="1035" y="868"/>
                  </a:cubicBezTo>
                  <a:cubicBezTo>
                    <a:pt x="1035" y="835"/>
                    <a:pt x="1001" y="835"/>
                    <a:pt x="968" y="835"/>
                  </a:cubicBezTo>
                  <a:close/>
                  <a:moveTo>
                    <a:pt x="968" y="1"/>
                  </a:moveTo>
                  <a:lnTo>
                    <a:pt x="901" y="68"/>
                  </a:lnTo>
                  <a:lnTo>
                    <a:pt x="868" y="68"/>
                  </a:lnTo>
                  <a:lnTo>
                    <a:pt x="834" y="134"/>
                  </a:lnTo>
                  <a:lnTo>
                    <a:pt x="67" y="2102"/>
                  </a:lnTo>
                  <a:cubicBezTo>
                    <a:pt x="67" y="2102"/>
                    <a:pt x="67" y="2102"/>
                    <a:pt x="67" y="2136"/>
                  </a:cubicBezTo>
                  <a:lnTo>
                    <a:pt x="101" y="2136"/>
                  </a:lnTo>
                  <a:lnTo>
                    <a:pt x="201" y="2069"/>
                  </a:lnTo>
                  <a:cubicBezTo>
                    <a:pt x="201" y="2069"/>
                    <a:pt x="234" y="2036"/>
                    <a:pt x="234" y="2036"/>
                  </a:cubicBezTo>
                  <a:lnTo>
                    <a:pt x="267" y="2002"/>
                  </a:lnTo>
                  <a:lnTo>
                    <a:pt x="1001" y="34"/>
                  </a:lnTo>
                  <a:cubicBezTo>
                    <a:pt x="1001" y="1"/>
                    <a:pt x="1001" y="1"/>
                    <a:pt x="1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4"/>
            <p:cNvSpPr/>
            <p:nvPr/>
          </p:nvSpPr>
          <p:spPr>
            <a:xfrm>
              <a:off x="6586805" y="3086413"/>
              <a:ext cx="8223" cy="26682"/>
            </a:xfrm>
            <a:custGeom>
              <a:avLst/>
              <a:gdLst/>
              <a:ahLst/>
              <a:cxnLst/>
              <a:rect l="l" t="t" r="r" b="b"/>
              <a:pathLst>
                <a:path w="535" h="1736" extrusionOk="0">
                  <a:moveTo>
                    <a:pt x="501" y="1"/>
                  </a:moveTo>
                  <a:lnTo>
                    <a:pt x="368" y="67"/>
                  </a:lnTo>
                  <a:lnTo>
                    <a:pt x="334" y="101"/>
                  </a:lnTo>
                  <a:lnTo>
                    <a:pt x="334" y="134"/>
                  </a:lnTo>
                  <a:lnTo>
                    <a:pt x="1" y="735"/>
                  </a:lnTo>
                  <a:cubicBezTo>
                    <a:pt x="1" y="768"/>
                    <a:pt x="1" y="768"/>
                    <a:pt x="1" y="801"/>
                  </a:cubicBezTo>
                  <a:cubicBezTo>
                    <a:pt x="1" y="801"/>
                    <a:pt x="1" y="835"/>
                    <a:pt x="1" y="835"/>
                  </a:cubicBezTo>
                  <a:lnTo>
                    <a:pt x="68" y="968"/>
                  </a:lnTo>
                  <a:lnTo>
                    <a:pt x="101" y="968"/>
                  </a:lnTo>
                  <a:cubicBezTo>
                    <a:pt x="101" y="968"/>
                    <a:pt x="101" y="935"/>
                    <a:pt x="134" y="935"/>
                  </a:cubicBezTo>
                  <a:lnTo>
                    <a:pt x="334" y="534"/>
                  </a:lnTo>
                  <a:lnTo>
                    <a:pt x="334" y="1702"/>
                  </a:lnTo>
                  <a:cubicBezTo>
                    <a:pt x="334" y="1702"/>
                    <a:pt x="334" y="1735"/>
                    <a:pt x="334" y="1735"/>
                  </a:cubicBezTo>
                  <a:lnTo>
                    <a:pt x="368" y="1735"/>
                  </a:lnTo>
                  <a:lnTo>
                    <a:pt x="501" y="1669"/>
                  </a:lnTo>
                  <a:cubicBezTo>
                    <a:pt x="501" y="1669"/>
                    <a:pt x="501" y="1635"/>
                    <a:pt x="535" y="1635"/>
                  </a:cubicBezTo>
                  <a:cubicBezTo>
                    <a:pt x="535" y="1635"/>
                    <a:pt x="535" y="1602"/>
                    <a:pt x="535" y="1602"/>
                  </a:cubicBezTo>
                  <a:lnTo>
                    <a:pt x="535" y="34"/>
                  </a:lnTo>
                  <a:cubicBezTo>
                    <a:pt x="535" y="34"/>
                    <a:pt x="535" y="34"/>
                    <a:pt x="5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4"/>
            <p:cNvSpPr/>
            <p:nvPr/>
          </p:nvSpPr>
          <p:spPr>
            <a:xfrm>
              <a:off x="6598087" y="3079758"/>
              <a:ext cx="12834" cy="27697"/>
            </a:xfrm>
            <a:custGeom>
              <a:avLst/>
              <a:gdLst/>
              <a:ahLst/>
              <a:cxnLst/>
              <a:rect l="l" t="t" r="r" b="b"/>
              <a:pathLst>
                <a:path w="835" h="1802" extrusionOk="0">
                  <a:moveTo>
                    <a:pt x="509" y="309"/>
                  </a:moveTo>
                  <a:cubicBezTo>
                    <a:pt x="534" y="309"/>
                    <a:pt x="551" y="317"/>
                    <a:pt x="568" y="334"/>
                  </a:cubicBezTo>
                  <a:cubicBezTo>
                    <a:pt x="601" y="434"/>
                    <a:pt x="635" y="500"/>
                    <a:pt x="635" y="567"/>
                  </a:cubicBezTo>
                  <a:lnTo>
                    <a:pt x="635" y="767"/>
                  </a:lnTo>
                  <a:lnTo>
                    <a:pt x="635" y="967"/>
                  </a:lnTo>
                  <a:cubicBezTo>
                    <a:pt x="601" y="1068"/>
                    <a:pt x="601" y="1168"/>
                    <a:pt x="568" y="1268"/>
                  </a:cubicBezTo>
                  <a:cubicBezTo>
                    <a:pt x="534" y="1334"/>
                    <a:pt x="501" y="1401"/>
                    <a:pt x="401" y="1434"/>
                  </a:cubicBezTo>
                  <a:cubicBezTo>
                    <a:pt x="368" y="1468"/>
                    <a:pt x="343" y="1484"/>
                    <a:pt x="322" y="1484"/>
                  </a:cubicBezTo>
                  <a:cubicBezTo>
                    <a:pt x="301" y="1484"/>
                    <a:pt x="284" y="1468"/>
                    <a:pt x="268" y="1434"/>
                  </a:cubicBezTo>
                  <a:cubicBezTo>
                    <a:pt x="234" y="1368"/>
                    <a:pt x="201" y="1301"/>
                    <a:pt x="201" y="1201"/>
                  </a:cubicBezTo>
                  <a:lnTo>
                    <a:pt x="201" y="1001"/>
                  </a:lnTo>
                  <a:lnTo>
                    <a:pt x="201" y="801"/>
                  </a:lnTo>
                  <a:cubicBezTo>
                    <a:pt x="201" y="734"/>
                    <a:pt x="234" y="634"/>
                    <a:pt x="268" y="534"/>
                  </a:cubicBezTo>
                  <a:cubicBezTo>
                    <a:pt x="301" y="434"/>
                    <a:pt x="334" y="400"/>
                    <a:pt x="401" y="334"/>
                  </a:cubicBezTo>
                  <a:cubicBezTo>
                    <a:pt x="451" y="317"/>
                    <a:pt x="484" y="309"/>
                    <a:pt x="509" y="309"/>
                  </a:cubicBezTo>
                  <a:close/>
                  <a:moveTo>
                    <a:pt x="601" y="0"/>
                  </a:moveTo>
                  <a:cubicBezTo>
                    <a:pt x="534" y="0"/>
                    <a:pt x="468" y="0"/>
                    <a:pt x="401" y="67"/>
                  </a:cubicBezTo>
                  <a:cubicBezTo>
                    <a:pt x="334" y="100"/>
                    <a:pt x="268" y="134"/>
                    <a:pt x="234" y="200"/>
                  </a:cubicBezTo>
                  <a:cubicBezTo>
                    <a:pt x="168" y="267"/>
                    <a:pt x="134" y="334"/>
                    <a:pt x="101" y="434"/>
                  </a:cubicBezTo>
                  <a:cubicBezTo>
                    <a:pt x="67" y="500"/>
                    <a:pt x="34" y="567"/>
                    <a:pt x="34" y="667"/>
                  </a:cubicBezTo>
                  <a:cubicBezTo>
                    <a:pt x="1" y="767"/>
                    <a:pt x="1" y="834"/>
                    <a:pt x="1" y="934"/>
                  </a:cubicBezTo>
                  <a:lnTo>
                    <a:pt x="1" y="1134"/>
                  </a:lnTo>
                  <a:lnTo>
                    <a:pt x="1" y="1334"/>
                  </a:lnTo>
                  <a:cubicBezTo>
                    <a:pt x="1" y="1434"/>
                    <a:pt x="1" y="1501"/>
                    <a:pt x="34" y="1568"/>
                  </a:cubicBezTo>
                  <a:cubicBezTo>
                    <a:pt x="34" y="1635"/>
                    <a:pt x="67" y="1701"/>
                    <a:pt x="101" y="1735"/>
                  </a:cubicBezTo>
                  <a:cubicBezTo>
                    <a:pt x="134" y="1768"/>
                    <a:pt x="168" y="1801"/>
                    <a:pt x="234" y="1801"/>
                  </a:cubicBezTo>
                  <a:cubicBezTo>
                    <a:pt x="301" y="1801"/>
                    <a:pt x="368" y="1768"/>
                    <a:pt x="401" y="1735"/>
                  </a:cubicBezTo>
                  <a:cubicBezTo>
                    <a:pt x="501" y="1701"/>
                    <a:pt x="534" y="1635"/>
                    <a:pt x="601" y="1568"/>
                  </a:cubicBezTo>
                  <a:cubicBezTo>
                    <a:pt x="668" y="1535"/>
                    <a:pt x="701" y="1468"/>
                    <a:pt x="735" y="1368"/>
                  </a:cubicBezTo>
                  <a:cubicBezTo>
                    <a:pt x="768" y="1301"/>
                    <a:pt x="768" y="1234"/>
                    <a:pt x="801" y="1134"/>
                  </a:cubicBezTo>
                  <a:cubicBezTo>
                    <a:pt x="801" y="1034"/>
                    <a:pt x="835" y="967"/>
                    <a:pt x="835" y="867"/>
                  </a:cubicBezTo>
                  <a:lnTo>
                    <a:pt x="835" y="467"/>
                  </a:lnTo>
                  <a:cubicBezTo>
                    <a:pt x="835" y="367"/>
                    <a:pt x="801" y="300"/>
                    <a:pt x="801" y="200"/>
                  </a:cubicBezTo>
                  <a:cubicBezTo>
                    <a:pt x="801" y="167"/>
                    <a:pt x="768" y="100"/>
                    <a:pt x="735" y="67"/>
                  </a:cubicBezTo>
                  <a:cubicBezTo>
                    <a:pt x="701" y="0"/>
                    <a:pt x="635" y="0"/>
                    <a:pt x="6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4"/>
            <p:cNvSpPr/>
            <p:nvPr/>
          </p:nvSpPr>
          <p:spPr>
            <a:xfrm>
              <a:off x="6613472" y="3066939"/>
              <a:ext cx="16938" cy="3283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267" y="634"/>
                  </a:moveTo>
                  <a:cubicBezTo>
                    <a:pt x="267" y="667"/>
                    <a:pt x="267" y="701"/>
                    <a:pt x="301" y="701"/>
                  </a:cubicBezTo>
                  <a:lnTo>
                    <a:pt x="301" y="934"/>
                  </a:lnTo>
                  <a:cubicBezTo>
                    <a:pt x="267" y="968"/>
                    <a:pt x="267" y="1001"/>
                    <a:pt x="267" y="1034"/>
                  </a:cubicBezTo>
                  <a:cubicBezTo>
                    <a:pt x="234" y="1034"/>
                    <a:pt x="234" y="1068"/>
                    <a:pt x="201" y="1101"/>
                  </a:cubicBezTo>
                  <a:lnTo>
                    <a:pt x="134" y="1101"/>
                  </a:lnTo>
                  <a:cubicBezTo>
                    <a:pt x="134" y="1068"/>
                    <a:pt x="134" y="1034"/>
                    <a:pt x="134" y="1001"/>
                  </a:cubicBezTo>
                  <a:cubicBezTo>
                    <a:pt x="134" y="1001"/>
                    <a:pt x="134" y="1001"/>
                    <a:pt x="134" y="968"/>
                  </a:cubicBezTo>
                  <a:lnTo>
                    <a:pt x="134" y="834"/>
                  </a:lnTo>
                  <a:cubicBezTo>
                    <a:pt x="134" y="834"/>
                    <a:pt x="134" y="801"/>
                    <a:pt x="134" y="801"/>
                  </a:cubicBezTo>
                  <a:cubicBezTo>
                    <a:pt x="134" y="767"/>
                    <a:pt x="134" y="734"/>
                    <a:pt x="134" y="701"/>
                  </a:cubicBezTo>
                  <a:cubicBezTo>
                    <a:pt x="167" y="667"/>
                    <a:pt x="167" y="667"/>
                    <a:pt x="201" y="634"/>
                  </a:cubicBezTo>
                  <a:close/>
                  <a:moveTo>
                    <a:pt x="301" y="400"/>
                  </a:moveTo>
                  <a:cubicBezTo>
                    <a:pt x="267" y="400"/>
                    <a:pt x="234" y="434"/>
                    <a:pt x="201" y="434"/>
                  </a:cubicBezTo>
                  <a:cubicBezTo>
                    <a:pt x="167" y="467"/>
                    <a:pt x="134" y="501"/>
                    <a:pt x="134" y="534"/>
                  </a:cubicBezTo>
                  <a:cubicBezTo>
                    <a:pt x="101" y="567"/>
                    <a:pt x="67" y="601"/>
                    <a:pt x="34" y="634"/>
                  </a:cubicBezTo>
                  <a:cubicBezTo>
                    <a:pt x="0" y="701"/>
                    <a:pt x="0" y="767"/>
                    <a:pt x="0" y="867"/>
                  </a:cubicBezTo>
                  <a:lnTo>
                    <a:pt x="0" y="1001"/>
                  </a:lnTo>
                  <a:cubicBezTo>
                    <a:pt x="0" y="1034"/>
                    <a:pt x="0" y="1068"/>
                    <a:pt x="0" y="1134"/>
                  </a:cubicBezTo>
                  <a:cubicBezTo>
                    <a:pt x="0" y="1168"/>
                    <a:pt x="0" y="1201"/>
                    <a:pt x="0" y="1234"/>
                  </a:cubicBezTo>
                  <a:cubicBezTo>
                    <a:pt x="0" y="1234"/>
                    <a:pt x="0" y="1268"/>
                    <a:pt x="34" y="1301"/>
                  </a:cubicBezTo>
                  <a:cubicBezTo>
                    <a:pt x="67" y="1301"/>
                    <a:pt x="67" y="1334"/>
                    <a:pt x="101" y="1334"/>
                  </a:cubicBezTo>
                  <a:cubicBezTo>
                    <a:pt x="134" y="1301"/>
                    <a:pt x="167" y="1301"/>
                    <a:pt x="201" y="1301"/>
                  </a:cubicBezTo>
                  <a:cubicBezTo>
                    <a:pt x="234" y="1268"/>
                    <a:pt x="267" y="1234"/>
                    <a:pt x="301" y="1201"/>
                  </a:cubicBezTo>
                  <a:cubicBezTo>
                    <a:pt x="334" y="1168"/>
                    <a:pt x="334" y="1134"/>
                    <a:pt x="367" y="1101"/>
                  </a:cubicBezTo>
                  <a:cubicBezTo>
                    <a:pt x="401" y="1068"/>
                    <a:pt x="401" y="1034"/>
                    <a:pt x="401" y="968"/>
                  </a:cubicBezTo>
                  <a:lnTo>
                    <a:pt x="401" y="867"/>
                  </a:lnTo>
                  <a:lnTo>
                    <a:pt x="401" y="734"/>
                  </a:lnTo>
                  <a:lnTo>
                    <a:pt x="401" y="601"/>
                  </a:lnTo>
                  <a:cubicBezTo>
                    <a:pt x="434" y="567"/>
                    <a:pt x="434" y="534"/>
                    <a:pt x="401" y="501"/>
                  </a:cubicBezTo>
                  <a:cubicBezTo>
                    <a:pt x="401" y="467"/>
                    <a:pt x="401" y="467"/>
                    <a:pt x="367" y="434"/>
                  </a:cubicBezTo>
                  <a:cubicBezTo>
                    <a:pt x="334" y="434"/>
                    <a:pt x="334" y="400"/>
                    <a:pt x="301" y="400"/>
                  </a:cubicBezTo>
                  <a:close/>
                  <a:moveTo>
                    <a:pt x="934" y="1068"/>
                  </a:moveTo>
                  <a:cubicBezTo>
                    <a:pt x="934" y="1101"/>
                    <a:pt x="934" y="1134"/>
                    <a:pt x="934" y="1201"/>
                  </a:cubicBezTo>
                  <a:lnTo>
                    <a:pt x="934" y="1334"/>
                  </a:lnTo>
                  <a:cubicBezTo>
                    <a:pt x="934" y="1334"/>
                    <a:pt x="934" y="1368"/>
                    <a:pt x="934" y="1368"/>
                  </a:cubicBezTo>
                  <a:cubicBezTo>
                    <a:pt x="934" y="1401"/>
                    <a:pt x="934" y="1435"/>
                    <a:pt x="934" y="1468"/>
                  </a:cubicBezTo>
                  <a:cubicBezTo>
                    <a:pt x="934" y="1468"/>
                    <a:pt x="901" y="1501"/>
                    <a:pt x="868" y="1535"/>
                  </a:cubicBezTo>
                  <a:lnTo>
                    <a:pt x="834" y="1535"/>
                  </a:lnTo>
                  <a:cubicBezTo>
                    <a:pt x="801" y="1468"/>
                    <a:pt x="801" y="1435"/>
                    <a:pt x="801" y="1401"/>
                  </a:cubicBezTo>
                  <a:lnTo>
                    <a:pt x="801" y="1268"/>
                  </a:lnTo>
                  <a:cubicBezTo>
                    <a:pt x="801" y="1268"/>
                    <a:pt x="801" y="1234"/>
                    <a:pt x="801" y="1234"/>
                  </a:cubicBezTo>
                  <a:cubicBezTo>
                    <a:pt x="801" y="1201"/>
                    <a:pt x="801" y="1168"/>
                    <a:pt x="801" y="1134"/>
                  </a:cubicBezTo>
                  <a:cubicBezTo>
                    <a:pt x="801" y="1101"/>
                    <a:pt x="834" y="1101"/>
                    <a:pt x="868" y="1068"/>
                  </a:cubicBezTo>
                  <a:close/>
                  <a:moveTo>
                    <a:pt x="968" y="867"/>
                  </a:moveTo>
                  <a:cubicBezTo>
                    <a:pt x="934" y="867"/>
                    <a:pt x="901" y="867"/>
                    <a:pt x="868" y="901"/>
                  </a:cubicBezTo>
                  <a:cubicBezTo>
                    <a:pt x="834" y="901"/>
                    <a:pt x="801" y="934"/>
                    <a:pt x="768" y="968"/>
                  </a:cubicBezTo>
                  <a:cubicBezTo>
                    <a:pt x="734" y="1001"/>
                    <a:pt x="701" y="1034"/>
                    <a:pt x="701" y="1068"/>
                  </a:cubicBezTo>
                  <a:cubicBezTo>
                    <a:pt x="668" y="1101"/>
                    <a:pt x="668" y="1134"/>
                    <a:pt x="668" y="1201"/>
                  </a:cubicBezTo>
                  <a:cubicBezTo>
                    <a:pt x="668" y="1234"/>
                    <a:pt x="668" y="1268"/>
                    <a:pt x="668" y="1301"/>
                  </a:cubicBezTo>
                  <a:lnTo>
                    <a:pt x="668" y="1568"/>
                  </a:lnTo>
                  <a:cubicBezTo>
                    <a:pt x="634" y="1601"/>
                    <a:pt x="634" y="1635"/>
                    <a:pt x="668" y="1668"/>
                  </a:cubicBezTo>
                  <a:cubicBezTo>
                    <a:pt x="668" y="1701"/>
                    <a:pt x="668" y="1701"/>
                    <a:pt x="701" y="1735"/>
                  </a:cubicBezTo>
                  <a:cubicBezTo>
                    <a:pt x="701" y="1768"/>
                    <a:pt x="734" y="1768"/>
                    <a:pt x="768" y="1768"/>
                  </a:cubicBezTo>
                  <a:cubicBezTo>
                    <a:pt x="801" y="1768"/>
                    <a:pt x="834" y="1735"/>
                    <a:pt x="868" y="1735"/>
                  </a:cubicBezTo>
                  <a:cubicBezTo>
                    <a:pt x="901" y="1701"/>
                    <a:pt x="934" y="1668"/>
                    <a:pt x="968" y="1635"/>
                  </a:cubicBezTo>
                  <a:cubicBezTo>
                    <a:pt x="1001" y="1601"/>
                    <a:pt x="1001" y="1568"/>
                    <a:pt x="1035" y="1535"/>
                  </a:cubicBezTo>
                  <a:cubicBezTo>
                    <a:pt x="1035" y="1501"/>
                    <a:pt x="1068" y="1468"/>
                    <a:pt x="1068" y="1435"/>
                  </a:cubicBezTo>
                  <a:cubicBezTo>
                    <a:pt x="1068" y="1401"/>
                    <a:pt x="1101" y="1334"/>
                    <a:pt x="1101" y="1301"/>
                  </a:cubicBezTo>
                  <a:lnTo>
                    <a:pt x="1101" y="1034"/>
                  </a:lnTo>
                  <a:cubicBezTo>
                    <a:pt x="1101" y="1001"/>
                    <a:pt x="1068" y="968"/>
                    <a:pt x="1068" y="968"/>
                  </a:cubicBezTo>
                  <a:cubicBezTo>
                    <a:pt x="1068" y="934"/>
                    <a:pt x="1068" y="901"/>
                    <a:pt x="1035" y="867"/>
                  </a:cubicBezTo>
                  <a:close/>
                  <a:moveTo>
                    <a:pt x="968" y="0"/>
                  </a:moveTo>
                  <a:lnTo>
                    <a:pt x="868" y="67"/>
                  </a:lnTo>
                  <a:cubicBezTo>
                    <a:pt x="868" y="67"/>
                    <a:pt x="834" y="67"/>
                    <a:pt x="834" y="100"/>
                  </a:cubicBezTo>
                  <a:lnTo>
                    <a:pt x="801" y="134"/>
                  </a:lnTo>
                  <a:lnTo>
                    <a:pt x="67" y="2102"/>
                  </a:lnTo>
                  <a:cubicBezTo>
                    <a:pt x="67" y="2135"/>
                    <a:pt x="67" y="2135"/>
                    <a:pt x="67" y="2135"/>
                  </a:cubicBezTo>
                  <a:lnTo>
                    <a:pt x="101" y="2135"/>
                  </a:lnTo>
                  <a:lnTo>
                    <a:pt x="201" y="2102"/>
                  </a:lnTo>
                  <a:lnTo>
                    <a:pt x="234" y="2068"/>
                  </a:lnTo>
                  <a:lnTo>
                    <a:pt x="234" y="2035"/>
                  </a:lnTo>
                  <a:lnTo>
                    <a:pt x="1001" y="34"/>
                  </a:lnTo>
                  <a:cubicBezTo>
                    <a:pt x="1001" y="34"/>
                    <a:pt x="1001" y="34"/>
                    <a:pt x="10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4"/>
            <p:cNvSpPr/>
            <p:nvPr/>
          </p:nvSpPr>
          <p:spPr>
            <a:xfrm>
              <a:off x="6586805" y="3086413"/>
              <a:ext cx="8223" cy="26682"/>
            </a:xfrm>
            <a:custGeom>
              <a:avLst/>
              <a:gdLst/>
              <a:ahLst/>
              <a:cxnLst/>
              <a:rect l="l" t="t" r="r" b="b"/>
              <a:pathLst>
                <a:path w="535" h="1736" extrusionOk="0">
                  <a:moveTo>
                    <a:pt x="501" y="1"/>
                  </a:moveTo>
                  <a:lnTo>
                    <a:pt x="368" y="67"/>
                  </a:lnTo>
                  <a:lnTo>
                    <a:pt x="334" y="101"/>
                  </a:lnTo>
                  <a:lnTo>
                    <a:pt x="334" y="134"/>
                  </a:lnTo>
                  <a:lnTo>
                    <a:pt x="1" y="735"/>
                  </a:lnTo>
                  <a:cubicBezTo>
                    <a:pt x="1" y="768"/>
                    <a:pt x="1" y="768"/>
                    <a:pt x="1" y="801"/>
                  </a:cubicBezTo>
                  <a:cubicBezTo>
                    <a:pt x="1" y="801"/>
                    <a:pt x="1" y="835"/>
                    <a:pt x="1" y="835"/>
                  </a:cubicBezTo>
                  <a:lnTo>
                    <a:pt x="68" y="968"/>
                  </a:lnTo>
                  <a:lnTo>
                    <a:pt x="101" y="968"/>
                  </a:lnTo>
                  <a:cubicBezTo>
                    <a:pt x="101" y="968"/>
                    <a:pt x="101" y="935"/>
                    <a:pt x="134" y="935"/>
                  </a:cubicBezTo>
                  <a:lnTo>
                    <a:pt x="334" y="534"/>
                  </a:lnTo>
                  <a:lnTo>
                    <a:pt x="334" y="1702"/>
                  </a:lnTo>
                  <a:cubicBezTo>
                    <a:pt x="334" y="1702"/>
                    <a:pt x="334" y="1735"/>
                    <a:pt x="334" y="1735"/>
                  </a:cubicBezTo>
                  <a:lnTo>
                    <a:pt x="368" y="1735"/>
                  </a:lnTo>
                  <a:lnTo>
                    <a:pt x="501" y="1669"/>
                  </a:lnTo>
                  <a:cubicBezTo>
                    <a:pt x="501" y="1669"/>
                    <a:pt x="501" y="1635"/>
                    <a:pt x="535" y="1635"/>
                  </a:cubicBezTo>
                  <a:cubicBezTo>
                    <a:pt x="535" y="1635"/>
                    <a:pt x="535" y="1602"/>
                    <a:pt x="535" y="1602"/>
                  </a:cubicBezTo>
                  <a:lnTo>
                    <a:pt x="535" y="34"/>
                  </a:lnTo>
                  <a:cubicBezTo>
                    <a:pt x="535" y="34"/>
                    <a:pt x="535" y="34"/>
                    <a:pt x="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4"/>
            <p:cNvSpPr/>
            <p:nvPr/>
          </p:nvSpPr>
          <p:spPr>
            <a:xfrm>
              <a:off x="6598087" y="3079758"/>
              <a:ext cx="12834" cy="27697"/>
            </a:xfrm>
            <a:custGeom>
              <a:avLst/>
              <a:gdLst/>
              <a:ahLst/>
              <a:cxnLst/>
              <a:rect l="l" t="t" r="r" b="b"/>
              <a:pathLst>
                <a:path w="835" h="1802" extrusionOk="0">
                  <a:moveTo>
                    <a:pt x="509" y="309"/>
                  </a:moveTo>
                  <a:cubicBezTo>
                    <a:pt x="534" y="309"/>
                    <a:pt x="551" y="317"/>
                    <a:pt x="568" y="334"/>
                  </a:cubicBezTo>
                  <a:cubicBezTo>
                    <a:pt x="601" y="434"/>
                    <a:pt x="635" y="500"/>
                    <a:pt x="635" y="567"/>
                  </a:cubicBezTo>
                  <a:lnTo>
                    <a:pt x="635" y="767"/>
                  </a:lnTo>
                  <a:lnTo>
                    <a:pt x="635" y="967"/>
                  </a:lnTo>
                  <a:cubicBezTo>
                    <a:pt x="601" y="1068"/>
                    <a:pt x="601" y="1168"/>
                    <a:pt x="568" y="1268"/>
                  </a:cubicBezTo>
                  <a:cubicBezTo>
                    <a:pt x="534" y="1334"/>
                    <a:pt x="501" y="1401"/>
                    <a:pt x="401" y="1434"/>
                  </a:cubicBezTo>
                  <a:cubicBezTo>
                    <a:pt x="368" y="1468"/>
                    <a:pt x="343" y="1484"/>
                    <a:pt x="322" y="1484"/>
                  </a:cubicBezTo>
                  <a:cubicBezTo>
                    <a:pt x="301" y="1484"/>
                    <a:pt x="284" y="1468"/>
                    <a:pt x="268" y="1434"/>
                  </a:cubicBezTo>
                  <a:cubicBezTo>
                    <a:pt x="234" y="1368"/>
                    <a:pt x="201" y="1301"/>
                    <a:pt x="201" y="1201"/>
                  </a:cubicBezTo>
                  <a:lnTo>
                    <a:pt x="201" y="1001"/>
                  </a:lnTo>
                  <a:lnTo>
                    <a:pt x="201" y="801"/>
                  </a:lnTo>
                  <a:cubicBezTo>
                    <a:pt x="201" y="734"/>
                    <a:pt x="234" y="634"/>
                    <a:pt x="268" y="534"/>
                  </a:cubicBezTo>
                  <a:cubicBezTo>
                    <a:pt x="301" y="434"/>
                    <a:pt x="334" y="400"/>
                    <a:pt x="401" y="334"/>
                  </a:cubicBezTo>
                  <a:cubicBezTo>
                    <a:pt x="451" y="317"/>
                    <a:pt x="484" y="309"/>
                    <a:pt x="509" y="309"/>
                  </a:cubicBezTo>
                  <a:close/>
                  <a:moveTo>
                    <a:pt x="601" y="0"/>
                  </a:moveTo>
                  <a:cubicBezTo>
                    <a:pt x="534" y="0"/>
                    <a:pt x="468" y="0"/>
                    <a:pt x="401" y="67"/>
                  </a:cubicBezTo>
                  <a:cubicBezTo>
                    <a:pt x="334" y="100"/>
                    <a:pt x="268" y="134"/>
                    <a:pt x="234" y="200"/>
                  </a:cubicBezTo>
                  <a:cubicBezTo>
                    <a:pt x="168" y="267"/>
                    <a:pt x="134" y="334"/>
                    <a:pt x="101" y="434"/>
                  </a:cubicBezTo>
                  <a:cubicBezTo>
                    <a:pt x="67" y="500"/>
                    <a:pt x="34" y="567"/>
                    <a:pt x="34" y="667"/>
                  </a:cubicBezTo>
                  <a:cubicBezTo>
                    <a:pt x="1" y="767"/>
                    <a:pt x="1" y="834"/>
                    <a:pt x="1" y="934"/>
                  </a:cubicBezTo>
                  <a:lnTo>
                    <a:pt x="1" y="1134"/>
                  </a:lnTo>
                  <a:lnTo>
                    <a:pt x="1" y="1334"/>
                  </a:lnTo>
                  <a:cubicBezTo>
                    <a:pt x="1" y="1434"/>
                    <a:pt x="1" y="1501"/>
                    <a:pt x="34" y="1568"/>
                  </a:cubicBezTo>
                  <a:cubicBezTo>
                    <a:pt x="34" y="1635"/>
                    <a:pt x="67" y="1701"/>
                    <a:pt x="101" y="1735"/>
                  </a:cubicBezTo>
                  <a:cubicBezTo>
                    <a:pt x="134" y="1768"/>
                    <a:pt x="168" y="1801"/>
                    <a:pt x="234" y="1801"/>
                  </a:cubicBezTo>
                  <a:cubicBezTo>
                    <a:pt x="301" y="1801"/>
                    <a:pt x="368" y="1768"/>
                    <a:pt x="401" y="1735"/>
                  </a:cubicBezTo>
                  <a:cubicBezTo>
                    <a:pt x="501" y="1701"/>
                    <a:pt x="534" y="1635"/>
                    <a:pt x="601" y="1568"/>
                  </a:cubicBezTo>
                  <a:cubicBezTo>
                    <a:pt x="668" y="1535"/>
                    <a:pt x="701" y="1468"/>
                    <a:pt x="735" y="1368"/>
                  </a:cubicBezTo>
                  <a:cubicBezTo>
                    <a:pt x="768" y="1301"/>
                    <a:pt x="768" y="1234"/>
                    <a:pt x="801" y="1134"/>
                  </a:cubicBezTo>
                  <a:cubicBezTo>
                    <a:pt x="801" y="1034"/>
                    <a:pt x="835" y="967"/>
                    <a:pt x="835" y="867"/>
                  </a:cubicBezTo>
                  <a:lnTo>
                    <a:pt x="835" y="467"/>
                  </a:lnTo>
                  <a:cubicBezTo>
                    <a:pt x="835" y="367"/>
                    <a:pt x="801" y="300"/>
                    <a:pt x="801" y="200"/>
                  </a:cubicBezTo>
                  <a:cubicBezTo>
                    <a:pt x="801" y="167"/>
                    <a:pt x="768" y="100"/>
                    <a:pt x="735" y="67"/>
                  </a:cubicBezTo>
                  <a:cubicBezTo>
                    <a:pt x="701" y="0"/>
                    <a:pt x="635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4"/>
            <p:cNvSpPr/>
            <p:nvPr/>
          </p:nvSpPr>
          <p:spPr>
            <a:xfrm>
              <a:off x="6613472" y="3066939"/>
              <a:ext cx="16938" cy="3283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267" y="634"/>
                  </a:moveTo>
                  <a:cubicBezTo>
                    <a:pt x="267" y="667"/>
                    <a:pt x="267" y="701"/>
                    <a:pt x="301" y="701"/>
                  </a:cubicBezTo>
                  <a:lnTo>
                    <a:pt x="301" y="934"/>
                  </a:lnTo>
                  <a:cubicBezTo>
                    <a:pt x="267" y="968"/>
                    <a:pt x="267" y="1001"/>
                    <a:pt x="267" y="1034"/>
                  </a:cubicBezTo>
                  <a:cubicBezTo>
                    <a:pt x="234" y="1034"/>
                    <a:pt x="234" y="1068"/>
                    <a:pt x="201" y="1101"/>
                  </a:cubicBezTo>
                  <a:lnTo>
                    <a:pt x="134" y="1101"/>
                  </a:lnTo>
                  <a:cubicBezTo>
                    <a:pt x="134" y="1068"/>
                    <a:pt x="134" y="1034"/>
                    <a:pt x="134" y="1001"/>
                  </a:cubicBezTo>
                  <a:cubicBezTo>
                    <a:pt x="134" y="1001"/>
                    <a:pt x="134" y="1001"/>
                    <a:pt x="134" y="968"/>
                  </a:cubicBezTo>
                  <a:lnTo>
                    <a:pt x="134" y="834"/>
                  </a:lnTo>
                  <a:cubicBezTo>
                    <a:pt x="134" y="834"/>
                    <a:pt x="134" y="801"/>
                    <a:pt x="134" y="801"/>
                  </a:cubicBezTo>
                  <a:cubicBezTo>
                    <a:pt x="134" y="767"/>
                    <a:pt x="134" y="734"/>
                    <a:pt x="134" y="701"/>
                  </a:cubicBezTo>
                  <a:cubicBezTo>
                    <a:pt x="167" y="667"/>
                    <a:pt x="167" y="667"/>
                    <a:pt x="201" y="634"/>
                  </a:cubicBezTo>
                  <a:close/>
                  <a:moveTo>
                    <a:pt x="301" y="400"/>
                  </a:moveTo>
                  <a:cubicBezTo>
                    <a:pt x="267" y="400"/>
                    <a:pt x="234" y="434"/>
                    <a:pt x="201" y="434"/>
                  </a:cubicBezTo>
                  <a:cubicBezTo>
                    <a:pt x="167" y="467"/>
                    <a:pt x="134" y="501"/>
                    <a:pt x="134" y="534"/>
                  </a:cubicBezTo>
                  <a:cubicBezTo>
                    <a:pt x="101" y="567"/>
                    <a:pt x="67" y="601"/>
                    <a:pt x="34" y="634"/>
                  </a:cubicBezTo>
                  <a:cubicBezTo>
                    <a:pt x="0" y="701"/>
                    <a:pt x="0" y="767"/>
                    <a:pt x="0" y="867"/>
                  </a:cubicBezTo>
                  <a:lnTo>
                    <a:pt x="0" y="1001"/>
                  </a:lnTo>
                  <a:cubicBezTo>
                    <a:pt x="0" y="1034"/>
                    <a:pt x="0" y="1068"/>
                    <a:pt x="0" y="1134"/>
                  </a:cubicBezTo>
                  <a:cubicBezTo>
                    <a:pt x="0" y="1168"/>
                    <a:pt x="0" y="1201"/>
                    <a:pt x="0" y="1234"/>
                  </a:cubicBezTo>
                  <a:cubicBezTo>
                    <a:pt x="0" y="1234"/>
                    <a:pt x="0" y="1268"/>
                    <a:pt x="34" y="1301"/>
                  </a:cubicBezTo>
                  <a:cubicBezTo>
                    <a:pt x="67" y="1301"/>
                    <a:pt x="67" y="1334"/>
                    <a:pt x="101" y="1334"/>
                  </a:cubicBezTo>
                  <a:cubicBezTo>
                    <a:pt x="134" y="1301"/>
                    <a:pt x="167" y="1301"/>
                    <a:pt x="201" y="1301"/>
                  </a:cubicBezTo>
                  <a:cubicBezTo>
                    <a:pt x="234" y="1268"/>
                    <a:pt x="267" y="1234"/>
                    <a:pt x="301" y="1201"/>
                  </a:cubicBezTo>
                  <a:cubicBezTo>
                    <a:pt x="334" y="1168"/>
                    <a:pt x="334" y="1134"/>
                    <a:pt x="367" y="1101"/>
                  </a:cubicBezTo>
                  <a:cubicBezTo>
                    <a:pt x="401" y="1068"/>
                    <a:pt x="401" y="1034"/>
                    <a:pt x="401" y="968"/>
                  </a:cubicBezTo>
                  <a:lnTo>
                    <a:pt x="401" y="867"/>
                  </a:lnTo>
                  <a:lnTo>
                    <a:pt x="401" y="734"/>
                  </a:lnTo>
                  <a:lnTo>
                    <a:pt x="401" y="601"/>
                  </a:lnTo>
                  <a:cubicBezTo>
                    <a:pt x="434" y="567"/>
                    <a:pt x="434" y="534"/>
                    <a:pt x="401" y="501"/>
                  </a:cubicBezTo>
                  <a:cubicBezTo>
                    <a:pt x="401" y="467"/>
                    <a:pt x="401" y="467"/>
                    <a:pt x="367" y="434"/>
                  </a:cubicBezTo>
                  <a:cubicBezTo>
                    <a:pt x="334" y="434"/>
                    <a:pt x="334" y="400"/>
                    <a:pt x="301" y="400"/>
                  </a:cubicBezTo>
                  <a:close/>
                  <a:moveTo>
                    <a:pt x="934" y="1068"/>
                  </a:moveTo>
                  <a:cubicBezTo>
                    <a:pt x="934" y="1101"/>
                    <a:pt x="934" y="1134"/>
                    <a:pt x="934" y="1201"/>
                  </a:cubicBezTo>
                  <a:lnTo>
                    <a:pt x="934" y="1334"/>
                  </a:lnTo>
                  <a:cubicBezTo>
                    <a:pt x="934" y="1334"/>
                    <a:pt x="934" y="1368"/>
                    <a:pt x="934" y="1368"/>
                  </a:cubicBezTo>
                  <a:cubicBezTo>
                    <a:pt x="934" y="1401"/>
                    <a:pt x="934" y="1435"/>
                    <a:pt x="934" y="1468"/>
                  </a:cubicBezTo>
                  <a:cubicBezTo>
                    <a:pt x="934" y="1468"/>
                    <a:pt x="901" y="1501"/>
                    <a:pt x="868" y="1535"/>
                  </a:cubicBezTo>
                  <a:lnTo>
                    <a:pt x="834" y="1535"/>
                  </a:lnTo>
                  <a:cubicBezTo>
                    <a:pt x="801" y="1468"/>
                    <a:pt x="801" y="1435"/>
                    <a:pt x="801" y="1401"/>
                  </a:cubicBezTo>
                  <a:lnTo>
                    <a:pt x="801" y="1268"/>
                  </a:lnTo>
                  <a:cubicBezTo>
                    <a:pt x="801" y="1268"/>
                    <a:pt x="801" y="1234"/>
                    <a:pt x="801" y="1234"/>
                  </a:cubicBezTo>
                  <a:cubicBezTo>
                    <a:pt x="801" y="1201"/>
                    <a:pt x="801" y="1168"/>
                    <a:pt x="801" y="1134"/>
                  </a:cubicBezTo>
                  <a:cubicBezTo>
                    <a:pt x="801" y="1101"/>
                    <a:pt x="834" y="1101"/>
                    <a:pt x="868" y="1068"/>
                  </a:cubicBezTo>
                  <a:close/>
                  <a:moveTo>
                    <a:pt x="968" y="867"/>
                  </a:moveTo>
                  <a:cubicBezTo>
                    <a:pt x="934" y="867"/>
                    <a:pt x="901" y="867"/>
                    <a:pt x="868" y="901"/>
                  </a:cubicBezTo>
                  <a:cubicBezTo>
                    <a:pt x="834" y="901"/>
                    <a:pt x="801" y="934"/>
                    <a:pt x="768" y="968"/>
                  </a:cubicBezTo>
                  <a:cubicBezTo>
                    <a:pt x="734" y="1001"/>
                    <a:pt x="701" y="1034"/>
                    <a:pt x="701" y="1068"/>
                  </a:cubicBezTo>
                  <a:cubicBezTo>
                    <a:pt x="668" y="1101"/>
                    <a:pt x="668" y="1134"/>
                    <a:pt x="668" y="1201"/>
                  </a:cubicBezTo>
                  <a:cubicBezTo>
                    <a:pt x="668" y="1234"/>
                    <a:pt x="668" y="1268"/>
                    <a:pt x="668" y="1301"/>
                  </a:cubicBezTo>
                  <a:lnTo>
                    <a:pt x="668" y="1568"/>
                  </a:lnTo>
                  <a:cubicBezTo>
                    <a:pt x="634" y="1601"/>
                    <a:pt x="634" y="1635"/>
                    <a:pt x="668" y="1668"/>
                  </a:cubicBezTo>
                  <a:cubicBezTo>
                    <a:pt x="668" y="1701"/>
                    <a:pt x="668" y="1701"/>
                    <a:pt x="701" y="1735"/>
                  </a:cubicBezTo>
                  <a:cubicBezTo>
                    <a:pt x="701" y="1768"/>
                    <a:pt x="734" y="1768"/>
                    <a:pt x="768" y="1768"/>
                  </a:cubicBezTo>
                  <a:cubicBezTo>
                    <a:pt x="801" y="1768"/>
                    <a:pt x="834" y="1735"/>
                    <a:pt x="868" y="1735"/>
                  </a:cubicBezTo>
                  <a:cubicBezTo>
                    <a:pt x="901" y="1701"/>
                    <a:pt x="934" y="1668"/>
                    <a:pt x="968" y="1635"/>
                  </a:cubicBezTo>
                  <a:cubicBezTo>
                    <a:pt x="1001" y="1601"/>
                    <a:pt x="1001" y="1568"/>
                    <a:pt x="1035" y="1535"/>
                  </a:cubicBezTo>
                  <a:cubicBezTo>
                    <a:pt x="1035" y="1501"/>
                    <a:pt x="1068" y="1468"/>
                    <a:pt x="1068" y="1435"/>
                  </a:cubicBezTo>
                  <a:cubicBezTo>
                    <a:pt x="1068" y="1401"/>
                    <a:pt x="1101" y="1334"/>
                    <a:pt x="1101" y="1301"/>
                  </a:cubicBezTo>
                  <a:lnTo>
                    <a:pt x="1101" y="1034"/>
                  </a:lnTo>
                  <a:cubicBezTo>
                    <a:pt x="1101" y="1001"/>
                    <a:pt x="1068" y="968"/>
                    <a:pt x="1068" y="968"/>
                  </a:cubicBezTo>
                  <a:cubicBezTo>
                    <a:pt x="1068" y="934"/>
                    <a:pt x="1068" y="901"/>
                    <a:pt x="1035" y="867"/>
                  </a:cubicBezTo>
                  <a:close/>
                  <a:moveTo>
                    <a:pt x="968" y="0"/>
                  </a:moveTo>
                  <a:lnTo>
                    <a:pt x="868" y="67"/>
                  </a:lnTo>
                  <a:cubicBezTo>
                    <a:pt x="868" y="67"/>
                    <a:pt x="834" y="67"/>
                    <a:pt x="834" y="100"/>
                  </a:cubicBezTo>
                  <a:lnTo>
                    <a:pt x="801" y="134"/>
                  </a:lnTo>
                  <a:lnTo>
                    <a:pt x="67" y="2102"/>
                  </a:lnTo>
                  <a:cubicBezTo>
                    <a:pt x="67" y="2135"/>
                    <a:pt x="67" y="2135"/>
                    <a:pt x="67" y="2135"/>
                  </a:cubicBezTo>
                  <a:lnTo>
                    <a:pt x="101" y="2135"/>
                  </a:lnTo>
                  <a:lnTo>
                    <a:pt x="201" y="2102"/>
                  </a:lnTo>
                  <a:lnTo>
                    <a:pt x="234" y="2068"/>
                  </a:lnTo>
                  <a:lnTo>
                    <a:pt x="234" y="2035"/>
                  </a:lnTo>
                  <a:lnTo>
                    <a:pt x="1001" y="34"/>
                  </a:lnTo>
                  <a:cubicBezTo>
                    <a:pt x="1001" y="34"/>
                    <a:pt x="1001" y="34"/>
                    <a:pt x="1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4"/>
            <p:cNvSpPr/>
            <p:nvPr/>
          </p:nvSpPr>
          <p:spPr>
            <a:xfrm>
              <a:off x="6463246" y="3145127"/>
              <a:ext cx="60004" cy="43328"/>
            </a:xfrm>
            <a:custGeom>
              <a:avLst/>
              <a:gdLst/>
              <a:ahLst/>
              <a:cxnLst/>
              <a:rect l="l" t="t" r="r" b="b"/>
              <a:pathLst>
                <a:path w="3904" h="2819" extrusionOk="0">
                  <a:moveTo>
                    <a:pt x="113" y="0"/>
                  </a:moveTo>
                  <a:cubicBezTo>
                    <a:pt x="101" y="0"/>
                    <a:pt x="84" y="17"/>
                    <a:pt x="68" y="50"/>
                  </a:cubicBezTo>
                  <a:cubicBezTo>
                    <a:pt x="1" y="84"/>
                    <a:pt x="1" y="150"/>
                    <a:pt x="1" y="217"/>
                  </a:cubicBezTo>
                  <a:lnTo>
                    <a:pt x="1" y="784"/>
                  </a:lnTo>
                  <a:lnTo>
                    <a:pt x="1" y="817"/>
                  </a:lnTo>
                  <a:cubicBezTo>
                    <a:pt x="1" y="817"/>
                    <a:pt x="34" y="817"/>
                    <a:pt x="68" y="784"/>
                  </a:cubicBezTo>
                  <a:cubicBezTo>
                    <a:pt x="101" y="717"/>
                    <a:pt x="134" y="651"/>
                    <a:pt x="134" y="584"/>
                  </a:cubicBezTo>
                  <a:lnTo>
                    <a:pt x="134" y="50"/>
                  </a:lnTo>
                  <a:cubicBezTo>
                    <a:pt x="134" y="17"/>
                    <a:pt x="126" y="0"/>
                    <a:pt x="113" y="0"/>
                  </a:cubicBezTo>
                  <a:close/>
                  <a:moveTo>
                    <a:pt x="3870" y="384"/>
                  </a:moveTo>
                  <a:lnTo>
                    <a:pt x="3503" y="617"/>
                  </a:lnTo>
                  <a:cubicBezTo>
                    <a:pt x="3470" y="651"/>
                    <a:pt x="3437" y="717"/>
                    <a:pt x="3403" y="784"/>
                  </a:cubicBezTo>
                  <a:lnTo>
                    <a:pt x="3403" y="851"/>
                  </a:lnTo>
                  <a:lnTo>
                    <a:pt x="3437" y="851"/>
                  </a:lnTo>
                  <a:lnTo>
                    <a:pt x="3804" y="651"/>
                  </a:lnTo>
                  <a:cubicBezTo>
                    <a:pt x="3837" y="617"/>
                    <a:pt x="3870" y="551"/>
                    <a:pt x="3904" y="484"/>
                  </a:cubicBezTo>
                  <a:cubicBezTo>
                    <a:pt x="3904" y="417"/>
                    <a:pt x="3904" y="384"/>
                    <a:pt x="3870" y="384"/>
                  </a:cubicBezTo>
                  <a:close/>
                  <a:moveTo>
                    <a:pt x="3154" y="809"/>
                  </a:moveTo>
                  <a:cubicBezTo>
                    <a:pt x="3149" y="809"/>
                    <a:pt x="3143" y="811"/>
                    <a:pt x="3136" y="817"/>
                  </a:cubicBezTo>
                  <a:lnTo>
                    <a:pt x="2769" y="1018"/>
                  </a:lnTo>
                  <a:cubicBezTo>
                    <a:pt x="2736" y="1051"/>
                    <a:pt x="2703" y="1118"/>
                    <a:pt x="2669" y="1184"/>
                  </a:cubicBezTo>
                  <a:lnTo>
                    <a:pt x="2669" y="1251"/>
                  </a:lnTo>
                  <a:cubicBezTo>
                    <a:pt x="2703" y="1251"/>
                    <a:pt x="2703" y="1284"/>
                    <a:pt x="2703" y="1284"/>
                  </a:cubicBezTo>
                  <a:lnTo>
                    <a:pt x="3070" y="1084"/>
                  </a:lnTo>
                  <a:cubicBezTo>
                    <a:pt x="3136" y="1018"/>
                    <a:pt x="3170" y="951"/>
                    <a:pt x="3170" y="917"/>
                  </a:cubicBezTo>
                  <a:cubicBezTo>
                    <a:pt x="3197" y="863"/>
                    <a:pt x="3180" y="809"/>
                    <a:pt x="3154" y="809"/>
                  </a:cubicBezTo>
                  <a:close/>
                  <a:moveTo>
                    <a:pt x="2403" y="1218"/>
                  </a:moveTo>
                  <a:lnTo>
                    <a:pt x="2069" y="1451"/>
                  </a:lnTo>
                  <a:cubicBezTo>
                    <a:pt x="2002" y="1485"/>
                    <a:pt x="1969" y="1518"/>
                    <a:pt x="1969" y="1585"/>
                  </a:cubicBezTo>
                  <a:lnTo>
                    <a:pt x="1969" y="1685"/>
                  </a:lnTo>
                  <a:lnTo>
                    <a:pt x="2336" y="1485"/>
                  </a:lnTo>
                  <a:cubicBezTo>
                    <a:pt x="2403" y="1451"/>
                    <a:pt x="2436" y="1384"/>
                    <a:pt x="2436" y="1318"/>
                  </a:cubicBezTo>
                  <a:cubicBezTo>
                    <a:pt x="2469" y="1251"/>
                    <a:pt x="2436" y="1218"/>
                    <a:pt x="2403" y="1218"/>
                  </a:cubicBezTo>
                  <a:close/>
                  <a:moveTo>
                    <a:pt x="113" y="1126"/>
                  </a:moveTo>
                  <a:cubicBezTo>
                    <a:pt x="101" y="1126"/>
                    <a:pt x="84" y="1134"/>
                    <a:pt x="68" y="1151"/>
                  </a:cubicBezTo>
                  <a:cubicBezTo>
                    <a:pt x="1" y="1218"/>
                    <a:pt x="1" y="1284"/>
                    <a:pt x="1" y="1351"/>
                  </a:cubicBezTo>
                  <a:lnTo>
                    <a:pt x="1" y="1918"/>
                  </a:lnTo>
                  <a:lnTo>
                    <a:pt x="1" y="1952"/>
                  </a:lnTo>
                  <a:cubicBezTo>
                    <a:pt x="1" y="1952"/>
                    <a:pt x="34" y="1952"/>
                    <a:pt x="68" y="1918"/>
                  </a:cubicBezTo>
                  <a:cubicBezTo>
                    <a:pt x="101" y="1851"/>
                    <a:pt x="134" y="1785"/>
                    <a:pt x="134" y="1718"/>
                  </a:cubicBezTo>
                  <a:lnTo>
                    <a:pt x="134" y="1151"/>
                  </a:lnTo>
                  <a:cubicBezTo>
                    <a:pt x="134" y="1134"/>
                    <a:pt x="126" y="1126"/>
                    <a:pt x="113" y="1126"/>
                  </a:cubicBezTo>
                  <a:close/>
                  <a:moveTo>
                    <a:pt x="1702" y="1651"/>
                  </a:moveTo>
                  <a:lnTo>
                    <a:pt x="1335" y="1851"/>
                  </a:lnTo>
                  <a:cubicBezTo>
                    <a:pt x="1302" y="1885"/>
                    <a:pt x="1268" y="1952"/>
                    <a:pt x="1235" y="2018"/>
                  </a:cubicBezTo>
                  <a:lnTo>
                    <a:pt x="1235" y="2085"/>
                  </a:lnTo>
                  <a:lnTo>
                    <a:pt x="1268" y="2118"/>
                  </a:lnTo>
                  <a:lnTo>
                    <a:pt x="1635" y="1918"/>
                  </a:lnTo>
                  <a:cubicBezTo>
                    <a:pt x="1669" y="1851"/>
                    <a:pt x="1702" y="1785"/>
                    <a:pt x="1735" y="1751"/>
                  </a:cubicBezTo>
                  <a:cubicBezTo>
                    <a:pt x="1735" y="1685"/>
                    <a:pt x="1735" y="1651"/>
                    <a:pt x="1702" y="1651"/>
                  </a:cubicBezTo>
                  <a:close/>
                  <a:moveTo>
                    <a:pt x="968" y="2052"/>
                  </a:moveTo>
                  <a:lnTo>
                    <a:pt x="601" y="2252"/>
                  </a:lnTo>
                  <a:cubicBezTo>
                    <a:pt x="535" y="2318"/>
                    <a:pt x="501" y="2352"/>
                    <a:pt x="501" y="2419"/>
                  </a:cubicBezTo>
                  <a:lnTo>
                    <a:pt x="501" y="2519"/>
                  </a:lnTo>
                  <a:lnTo>
                    <a:pt x="535" y="2519"/>
                  </a:lnTo>
                  <a:lnTo>
                    <a:pt x="901" y="2318"/>
                  </a:lnTo>
                  <a:cubicBezTo>
                    <a:pt x="935" y="2252"/>
                    <a:pt x="968" y="2218"/>
                    <a:pt x="1002" y="2152"/>
                  </a:cubicBezTo>
                  <a:cubicBezTo>
                    <a:pt x="1002" y="2052"/>
                    <a:pt x="1002" y="2052"/>
                    <a:pt x="968" y="2052"/>
                  </a:cubicBezTo>
                  <a:close/>
                  <a:moveTo>
                    <a:pt x="113" y="2227"/>
                  </a:moveTo>
                  <a:cubicBezTo>
                    <a:pt x="101" y="2227"/>
                    <a:pt x="84" y="2235"/>
                    <a:pt x="68" y="2252"/>
                  </a:cubicBezTo>
                  <a:cubicBezTo>
                    <a:pt x="34" y="2318"/>
                    <a:pt x="1" y="2385"/>
                    <a:pt x="1" y="2452"/>
                  </a:cubicBezTo>
                  <a:lnTo>
                    <a:pt x="1" y="2785"/>
                  </a:lnTo>
                  <a:lnTo>
                    <a:pt x="1" y="2819"/>
                  </a:lnTo>
                  <a:lnTo>
                    <a:pt x="34" y="2819"/>
                  </a:lnTo>
                  <a:lnTo>
                    <a:pt x="168" y="2719"/>
                  </a:lnTo>
                  <a:cubicBezTo>
                    <a:pt x="234" y="2685"/>
                    <a:pt x="234" y="2619"/>
                    <a:pt x="268" y="2585"/>
                  </a:cubicBezTo>
                  <a:cubicBezTo>
                    <a:pt x="301" y="2485"/>
                    <a:pt x="268" y="2485"/>
                    <a:pt x="234" y="2485"/>
                  </a:cubicBezTo>
                  <a:lnTo>
                    <a:pt x="134" y="2552"/>
                  </a:lnTo>
                  <a:lnTo>
                    <a:pt x="134" y="2252"/>
                  </a:lnTo>
                  <a:cubicBezTo>
                    <a:pt x="134" y="2235"/>
                    <a:pt x="126" y="2227"/>
                    <a:pt x="113" y="2227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4"/>
            <p:cNvSpPr/>
            <p:nvPr/>
          </p:nvSpPr>
          <p:spPr>
            <a:xfrm>
              <a:off x="6526831" y="3144358"/>
              <a:ext cx="7700" cy="7193"/>
            </a:xfrm>
            <a:custGeom>
              <a:avLst/>
              <a:gdLst/>
              <a:ahLst/>
              <a:cxnLst/>
              <a:rect l="l" t="t" r="r" b="b"/>
              <a:pathLst>
                <a:path w="501" h="468" extrusionOk="0">
                  <a:moveTo>
                    <a:pt x="467" y="0"/>
                  </a:moveTo>
                  <a:lnTo>
                    <a:pt x="100" y="200"/>
                  </a:lnTo>
                  <a:cubicBezTo>
                    <a:pt x="33" y="267"/>
                    <a:pt x="0" y="300"/>
                    <a:pt x="0" y="367"/>
                  </a:cubicBezTo>
                  <a:cubicBezTo>
                    <a:pt x="0" y="400"/>
                    <a:pt x="0" y="434"/>
                    <a:pt x="0" y="467"/>
                  </a:cubicBezTo>
                  <a:lnTo>
                    <a:pt x="33" y="467"/>
                  </a:lnTo>
                  <a:lnTo>
                    <a:pt x="400" y="267"/>
                  </a:lnTo>
                  <a:cubicBezTo>
                    <a:pt x="434" y="200"/>
                    <a:pt x="467" y="167"/>
                    <a:pt x="500" y="100"/>
                  </a:cubicBezTo>
                  <a:cubicBezTo>
                    <a:pt x="500" y="33"/>
                    <a:pt x="500" y="0"/>
                    <a:pt x="4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4"/>
            <p:cNvSpPr/>
            <p:nvPr/>
          </p:nvSpPr>
          <p:spPr>
            <a:xfrm>
              <a:off x="6538098" y="3137995"/>
              <a:ext cx="7670" cy="7393"/>
            </a:xfrm>
            <a:custGeom>
              <a:avLst/>
              <a:gdLst/>
              <a:ahLst/>
              <a:cxnLst/>
              <a:rect l="l" t="t" r="r" b="b"/>
              <a:pathLst>
                <a:path w="499" h="481" extrusionOk="0">
                  <a:moveTo>
                    <a:pt x="488" y="1"/>
                  </a:moveTo>
                  <a:cubicBezTo>
                    <a:pt x="483" y="1"/>
                    <a:pt x="477" y="5"/>
                    <a:pt x="468" y="14"/>
                  </a:cubicBezTo>
                  <a:lnTo>
                    <a:pt x="101" y="214"/>
                  </a:lnTo>
                  <a:cubicBezTo>
                    <a:pt x="34" y="247"/>
                    <a:pt x="1" y="314"/>
                    <a:pt x="1" y="381"/>
                  </a:cubicBezTo>
                  <a:lnTo>
                    <a:pt x="1" y="481"/>
                  </a:lnTo>
                  <a:cubicBezTo>
                    <a:pt x="1" y="481"/>
                    <a:pt x="34" y="447"/>
                    <a:pt x="34" y="447"/>
                  </a:cubicBezTo>
                  <a:lnTo>
                    <a:pt x="401" y="247"/>
                  </a:lnTo>
                  <a:cubicBezTo>
                    <a:pt x="435" y="214"/>
                    <a:pt x="468" y="147"/>
                    <a:pt x="468" y="81"/>
                  </a:cubicBezTo>
                  <a:cubicBezTo>
                    <a:pt x="492" y="32"/>
                    <a:pt x="499" y="1"/>
                    <a:pt x="488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4"/>
            <p:cNvSpPr/>
            <p:nvPr/>
          </p:nvSpPr>
          <p:spPr>
            <a:xfrm>
              <a:off x="6549379" y="3131340"/>
              <a:ext cx="7685" cy="7393"/>
            </a:xfrm>
            <a:custGeom>
              <a:avLst/>
              <a:gdLst/>
              <a:ahLst/>
              <a:cxnLst/>
              <a:rect l="l" t="t" r="r" b="b"/>
              <a:pathLst>
                <a:path w="500" h="481" extrusionOk="0">
                  <a:moveTo>
                    <a:pt x="487" y="1"/>
                  </a:moveTo>
                  <a:cubicBezTo>
                    <a:pt x="482" y="1"/>
                    <a:pt x="476" y="5"/>
                    <a:pt x="468" y="13"/>
                  </a:cubicBezTo>
                  <a:lnTo>
                    <a:pt x="101" y="213"/>
                  </a:lnTo>
                  <a:cubicBezTo>
                    <a:pt x="34" y="247"/>
                    <a:pt x="1" y="313"/>
                    <a:pt x="1" y="380"/>
                  </a:cubicBezTo>
                  <a:lnTo>
                    <a:pt x="1" y="480"/>
                  </a:lnTo>
                  <a:lnTo>
                    <a:pt x="34" y="480"/>
                  </a:lnTo>
                  <a:lnTo>
                    <a:pt x="368" y="280"/>
                  </a:lnTo>
                  <a:cubicBezTo>
                    <a:pt x="434" y="213"/>
                    <a:pt x="468" y="147"/>
                    <a:pt x="468" y="113"/>
                  </a:cubicBezTo>
                  <a:cubicBezTo>
                    <a:pt x="493" y="38"/>
                    <a:pt x="499" y="1"/>
                    <a:pt x="487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4"/>
            <p:cNvSpPr/>
            <p:nvPr/>
          </p:nvSpPr>
          <p:spPr>
            <a:xfrm>
              <a:off x="6560661" y="3124869"/>
              <a:ext cx="7716" cy="7193"/>
            </a:xfrm>
            <a:custGeom>
              <a:avLst/>
              <a:gdLst/>
              <a:ahLst/>
              <a:cxnLst/>
              <a:rect l="l" t="t" r="r" b="b"/>
              <a:pathLst>
                <a:path w="502" h="468" extrusionOk="0">
                  <a:moveTo>
                    <a:pt x="434" y="1"/>
                  </a:moveTo>
                  <a:lnTo>
                    <a:pt x="67" y="201"/>
                  </a:lnTo>
                  <a:cubicBezTo>
                    <a:pt x="34" y="267"/>
                    <a:pt x="1" y="334"/>
                    <a:pt x="1" y="367"/>
                  </a:cubicBezTo>
                  <a:lnTo>
                    <a:pt x="1" y="468"/>
                  </a:lnTo>
                  <a:lnTo>
                    <a:pt x="368" y="267"/>
                  </a:lnTo>
                  <a:cubicBezTo>
                    <a:pt x="434" y="234"/>
                    <a:pt x="468" y="167"/>
                    <a:pt x="468" y="101"/>
                  </a:cubicBezTo>
                  <a:cubicBezTo>
                    <a:pt x="501" y="1"/>
                    <a:pt x="468" y="1"/>
                    <a:pt x="434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4"/>
            <p:cNvSpPr/>
            <p:nvPr/>
          </p:nvSpPr>
          <p:spPr>
            <a:xfrm>
              <a:off x="6263805" y="3054536"/>
              <a:ext cx="73853" cy="50429"/>
            </a:xfrm>
            <a:custGeom>
              <a:avLst/>
              <a:gdLst/>
              <a:ahLst/>
              <a:cxnLst/>
              <a:rect l="l" t="t" r="r" b="b"/>
              <a:pathLst>
                <a:path w="4805" h="3281" extrusionOk="0">
                  <a:moveTo>
                    <a:pt x="4629" y="1"/>
                  </a:moveTo>
                  <a:cubicBezTo>
                    <a:pt x="4591" y="1"/>
                    <a:pt x="4549" y="13"/>
                    <a:pt x="4504" y="40"/>
                  </a:cubicBezTo>
                  <a:lnTo>
                    <a:pt x="268" y="2442"/>
                  </a:lnTo>
                  <a:cubicBezTo>
                    <a:pt x="101" y="2575"/>
                    <a:pt x="1" y="2809"/>
                    <a:pt x="1" y="3009"/>
                  </a:cubicBezTo>
                  <a:cubicBezTo>
                    <a:pt x="26" y="3181"/>
                    <a:pt x="105" y="3281"/>
                    <a:pt x="212" y="3281"/>
                  </a:cubicBezTo>
                  <a:cubicBezTo>
                    <a:pt x="250" y="3281"/>
                    <a:pt x="291" y="3268"/>
                    <a:pt x="334" y="3242"/>
                  </a:cubicBezTo>
                  <a:lnTo>
                    <a:pt x="4504" y="807"/>
                  </a:lnTo>
                  <a:cubicBezTo>
                    <a:pt x="4671" y="674"/>
                    <a:pt x="4771" y="474"/>
                    <a:pt x="4804" y="240"/>
                  </a:cubicBezTo>
                  <a:cubicBezTo>
                    <a:pt x="4804" y="94"/>
                    <a:pt x="4733" y="1"/>
                    <a:pt x="462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4"/>
            <p:cNvSpPr/>
            <p:nvPr/>
          </p:nvSpPr>
          <p:spPr>
            <a:xfrm>
              <a:off x="6268431" y="3241896"/>
              <a:ext cx="73330" cy="50214"/>
            </a:xfrm>
            <a:custGeom>
              <a:avLst/>
              <a:gdLst/>
              <a:ahLst/>
              <a:cxnLst/>
              <a:rect l="l" t="t" r="r" b="b"/>
              <a:pathLst>
                <a:path w="4771" h="3267" extrusionOk="0">
                  <a:moveTo>
                    <a:pt x="4599" y="1"/>
                  </a:moveTo>
                  <a:cubicBezTo>
                    <a:pt x="4568" y="1"/>
                    <a:pt x="4536" y="9"/>
                    <a:pt x="4503" y="25"/>
                  </a:cubicBezTo>
                  <a:lnTo>
                    <a:pt x="267" y="2460"/>
                  </a:lnTo>
                  <a:cubicBezTo>
                    <a:pt x="100" y="2594"/>
                    <a:pt x="0" y="2794"/>
                    <a:pt x="0" y="3027"/>
                  </a:cubicBezTo>
                  <a:cubicBezTo>
                    <a:pt x="0" y="3174"/>
                    <a:pt x="72" y="3267"/>
                    <a:pt x="175" y="3267"/>
                  </a:cubicBezTo>
                  <a:cubicBezTo>
                    <a:pt x="213" y="3267"/>
                    <a:pt x="256" y="3254"/>
                    <a:pt x="300" y="3228"/>
                  </a:cubicBezTo>
                  <a:lnTo>
                    <a:pt x="4470" y="793"/>
                  </a:lnTo>
                  <a:cubicBezTo>
                    <a:pt x="4670" y="659"/>
                    <a:pt x="4770" y="459"/>
                    <a:pt x="4770" y="259"/>
                  </a:cubicBezTo>
                  <a:cubicBezTo>
                    <a:pt x="4770" y="82"/>
                    <a:pt x="4694" y="1"/>
                    <a:pt x="459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4"/>
            <p:cNvSpPr/>
            <p:nvPr/>
          </p:nvSpPr>
          <p:spPr>
            <a:xfrm>
              <a:off x="6571435" y="3102736"/>
              <a:ext cx="73837" cy="50152"/>
            </a:xfrm>
            <a:custGeom>
              <a:avLst/>
              <a:gdLst/>
              <a:ahLst/>
              <a:cxnLst/>
              <a:rect l="l" t="t" r="r" b="b"/>
              <a:pathLst>
                <a:path w="4804" h="3263" extrusionOk="0">
                  <a:moveTo>
                    <a:pt x="4628" y="0"/>
                  </a:moveTo>
                  <a:cubicBezTo>
                    <a:pt x="4590" y="0"/>
                    <a:pt x="4548" y="13"/>
                    <a:pt x="4503" y="40"/>
                  </a:cubicBezTo>
                  <a:lnTo>
                    <a:pt x="300" y="2441"/>
                  </a:lnTo>
                  <a:cubicBezTo>
                    <a:pt x="100" y="2575"/>
                    <a:pt x="0" y="2808"/>
                    <a:pt x="34" y="3042"/>
                  </a:cubicBezTo>
                  <a:cubicBezTo>
                    <a:pt x="34" y="3173"/>
                    <a:pt x="116" y="3263"/>
                    <a:pt x="232" y="3263"/>
                  </a:cubicBezTo>
                  <a:cubicBezTo>
                    <a:pt x="264" y="3263"/>
                    <a:pt x="298" y="3256"/>
                    <a:pt x="334" y="3242"/>
                  </a:cubicBezTo>
                  <a:lnTo>
                    <a:pt x="4503" y="773"/>
                  </a:lnTo>
                  <a:cubicBezTo>
                    <a:pt x="4670" y="640"/>
                    <a:pt x="4804" y="440"/>
                    <a:pt x="4804" y="240"/>
                  </a:cubicBezTo>
                  <a:cubicBezTo>
                    <a:pt x="4804" y="93"/>
                    <a:pt x="4732" y="0"/>
                    <a:pt x="4628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4"/>
            <p:cNvSpPr/>
            <p:nvPr/>
          </p:nvSpPr>
          <p:spPr>
            <a:xfrm>
              <a:off x="6590909" y="2881762"/>
              <a:ext cx="73853" cy="50214"/>
            </a:xfrm>
            <a:custGeom>
              <a:avLst/>
              <a:gdLst/>
              <a:ahLst/>
              <a:cxnLst/>
              <a:rect l="l" t="t" r="r" b="b"/>
              <a:pathLst>
                <a:path w="4805" h="3267" extrusionOk="0">
                  <a:moveTo>
                    <a:pt x="4629" y="0"/>
                  </a:moveTo>
                  <a:cubicBezTo>
                    <a:pt x="4591" y="0"/>
                    <a:pt x="4549" y="13"/>
                    <a:pt x="4504" y="40"/>
                  </a:cubicBezTo>
                  <a:lnTo>
                    <a:pt x="301" y="2441"/>
                  </a:lnTo>
                  <a:cubicBezTo>
                    <a:pt x="134" y="2575"/>
                    <a:pt x="1" y="2775"/>
                    <a:pt x="34" y="3008"/>
                  </a:cubicBezTo>
                  <a:cubicBezTo>
                    <a:pt x="34" y="3185"/>
                    <a:pt x="111" y="3266"/>
                    <a:pt x="220" y="3266"/>
                  </a:cubicBezTo>
                  <a:cubicBezTo>
                    <a:pt x="255" y="3266"/>
                    <a:pt x="294" y="3258"/>
                    <a:pt x="334" y="3242"/>
                  </a:cubicBezTo>
                  <a:lnTo>
                    <a:pt x="4504" y="773"/>
                  </a:lnTo>
                  <a:cubicBezTo>
                    <a:pt x="4704" y="640"/>
                    <a:pt x="4804" y="440"/>
                    <a:pt x="4804" y="240"/>
                  </a:cubicBezTo>
                  <a:cubicBezTo>
                    <a:pt x="4804" y="93"/>
                    <a:pt x="4733" y="0"/>
                    <a:pt x="462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4"/>
            <p:cNvSpPr/>
            <p:nvPr/>
          </p:nvSpPr>
          <p:spPr>
            <a:xfrm>
              <a:off x="6366860" y="2744354"/>
              <a:ext cx="182027" cy="123360"/>
            </a:xfrm>
            <a:custGeom>
              <a:avLst/>
              <a:gdLst/>
              <a:ahLst/>
              <a:cxnLst/>
              <a:rect l="l" t="t" r="r" b="b"/>
              <a:pathLst>
                <a:path w="11843" h="8026" extrusionOk="0">
                  <a:moveTo>
                    <a:pt x="11373" y="1"/>
                  </a:moveTo>
                  <a:cubicBezTo>
                    <a:pt x="11245" y="1"/>
                    <a:pt x="11098" y="46"/>
                    <a:pt x="10942" y="140"/>
                  </a:cubicBezTo>
                  <a:lnTo>
                    <a:pt x="901" y="5944"/>
                  </a:lnTo>
                  <a:cubicBezTo>
                    <a:pt x="368" y="6278"/>
                    <a:pt x="34" y="6811"/>
                    <a:pt x="1" y="7445"/>
                  </a:cubicBezTo>
                  <a:cubicBezTo>
                    <a:pt x="1" y="7826"/>
                    <a:pt x="181" y="8026"/>
                    <a:pt x="450" y="8026"/>
                  </a:cubicBezTo>
                  <a:cubicBezTo>
                    <a:pt x="583" y="8026"/>
                    <a:pt x="737" y="7978"/>
                    <a:pt x="901" y="7879"/>
                  </a:cubicBezTo>
                  <a:lnTo>
                    <a:pt x="10942" y="2075"/>
                  </a:lnTo>
                  <a:cubicBezTo>
                    <a:pt x="11476" y="1774"/>
                    <a:pt x="11809" y="1207"/>
                    <a:pt x="11842" y="607"/>
                  </a:cubicBezTo>
                  <a:cubicBezTo>
                    <a:pt x="11842" y="217"/>
                    <a:pt x="11654" y="1"/>
                    <a:pt x="113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4"/>
            <p:cNvSpPr/>
            <p:nvPr/>
          </p:nvSpPr>
          <p:spPr>
            <a:xfrm>
              <a:off x="5184062" y="2931791"/>
              <a:ext cx="927487" cy="1049817"/>
            </a:xfrm>
            <a:custGeom>
              <a:avLst/>
              <a:gdLst/>
              <a:ahLst/>
              <a:cxnLst/>
              <a:rect l="l" t="t" r="r" b="b"/>
              <a:pathLst>
                <a:path w="60344" h="68303" extrusionOk="0">
                  <a:moveTo>
                    <a:pt x="57285" y="0"/>
                  </a:moveTo>
                  <a:cubicBezTo>
                    <a:pt x="57004" y="0"/>
                    <a:pt x="56718" y="85"/>
                    <a:pt x="56474" y="254"/>
                  </a:cubicBezTo>
                  <a:lnTo>
                    <a:pt x="1969" y="31676"/>
                  </a:lnTo>
                  <a:cubicBezTo>
                    <a:pt x="801" y="32410"/>
                    <a:pt x="67" y="33678"/>
                    <a:pt x="1" y="35079"/>
                  </a:cubicBezTo>
                  <a:lnTo>
                    <a:pt x="1" y="37914"/>
                  </a:lnTo>
                  <a:lnTo>
                    <a:pt x="1" y="65234"/>
                  </a:lnTo>
                  <a:cubicBezTo>
                    <a:pt x="1" y="65334"/>
                    <a:pt x="1" y="65434"/>
                    <a:pt x="1" y="65500"/>
                  </a:cubicBezTo>
                  <a:cubicBezTo>
                    <a:pt x="101" y="66168"/>
                    <a:pt x="468" y="66735"/>
                    <a:pt x="1068" y="67035"/>
                  </a:cubicBezTo>
                  <a:lnTo>
                    <a:pt x="3080" y="68203"/>
                  </a:lnTo>
                  <a:lnTo>
                    <a:pt x="3080" y="68203"/>
                  </a:lnTo>
                  <a:cubicBezTo>
                    <a:pt x="2739" y="67951"/>
                    <a:pt x="2536" y="67543"/>
                    <a:pt x="2536" y="67135"/>
                  </a:cubicBezTo>
                  <a:lnTo>
                    <a:pt x="2536" y="40516"/>
                  </a:lnTo>
                  <a:lnTo>
                    <a:pt x="2536" y="36546"/>
                  </a:lnTo>
                  <a:cubicBezTo>
                    <a:pt x="2603" y="35145"/>
                    <a:pt x="3336" y="33878"/>
                    <a:pt x="4504" y="33111"/>
                  </a:cubicBezTo>
                  <a:lnTo>
                    <a:pt x="59010" y="1688"/>
                  </a:lnTo>
                  <a:cubicBezTo>
                    <a:pt x="59263" y="1519"/>
                    <a:pt x="59557" y="1430"/>
                    <a:pt x="59848" y="1430"/>
                  </a:cubicBezTo>
                  <a:cubicBezTo>
                    <a:pt x="60017" y="1430"/>
                    <a:pt x="60185" y="1460"/>
                    <a:pt x="60344" y="1521"/>
                  </a:cubicBezTo>
                  <a:cubicBezTo>
                    <a:pt x="59910" y="1288"/>
                    <a:pt x="58276" y="354"/>
                    <a:pt x="57909" y="154"/>
                  </a:cubicBezTo>
                  <a:cubicBezTo>
                    <a:pt x="57719" y="51"/>
                    <a:pt x="57504" y="0"/>
                    <a:pt x="57285" y="0"/>
                  </a:cubicBezTo>
                  <a:close/>
                  <a:moveTo>
                    <a:pt x="3080" y="68203"/>
                  </a:moveTo>
                  <a:cubicBezTo>
                    <a:pt x="3129" y="68239"/>
                    <a:pt x="3181" y="68273"/>
                    <a:pt x="3236" y="68302"/>
                  </a:cubicBezTo>
                  <a:lnTo>
                    <a:pt x="3136" y="68236"/>
                  </a:lnTo>
                  <a:lnTo>
                    <a:pt x="3080" y="6820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4"/>
            <p:cNvSpPr/>
            <p:nvPr/>
          </p:nvSpPr>
          <p:spPr>
            <a:xfrm>
              <a:off x="5223025" y="2953770"/>
              <a:ext cx="898269" cy="1030220"/>
            </a:xfrm>
            <a:custGeom>
              <a:avLst/>
              <a:gdLst/>
              <a:ahLst/>
              <a:cxnLst/>
              <a:rect l="l" t="t" r="r" b="b"/>
              <a:pathLst>
                <a:path w="58443" h="67028" extrusionOk="0">
                  <a:moveTo>
                    <a:pt x="57315" y="0"/>
                  </a:moveTo>
                  <a:cubicBezTo>
                    <a:pt x="57026" y="0"/>
                    <a:pt x="56740" y="89"/>
                    <a:pt x="56508" y="258"/>
                  </a:cubicBezTo>
                  <a:lnTo>
                    <a:pt x="1969" y="31681"/>
                  </a:lnTo>
                  <a:cubicBezTo>
                    <a:pt x="801" y="32448"/>
                    <a:pt x="68" y="33715"/>
                    <a:pt x="1" y="35116"/>
                  </a:cubicBezTo>
                  <a:lnTo>
                    <a:pt x="1" y="65672"/>
                  </a:lnTo>
                  <a:cubicBezTo>
                    <a:pt x="1" y="66455"/>
                    <a:pt x="632" y="67027"/>
                    <a:pt x="1330" y="67027"/>
                  </a:cubicBezTo>
                  <a:cubicBezTo>
                    <a:pt x="1553" y="67027"/>
                    <a:pt x="1784" y="66969"/>
                    <a:pt x="2002" y="66839"/>
                  </a:cubicBezTo>
                  <a:lnTo>
                    <a:pt x="56475" y="35450"/>
                  </a:lnTo>
                  <a:cubicBezTo>
                    <a:pt x="57642" y="34683"/>
                    <a:pt x="58376" y="33415"/>
                    <a:pt x="58443" y="32014"/>
                  </a:cubicBezTo>
                  <a:lnTo>
                    <a:pt x="58443" y="1392"/>
                  </a:lnTo>
                  <a:cubicBezTo>
                    <a:pt x="58443" y="1326"/>
                    <a:pt x="58443" y="1225"/>
                    <a:pt x="58443" y="1159"/>
                  </a:cubicBezTo>
                  <a:cubicBezTo>
                    <a:pt x="58443" y="1092"/>
                    <a:pt x="58443" y="1025"/>
                    <a:pt x="58409" y="959"/>
                  </a:cubicBezTo>
                  <a:lnTo>
                    <a:pt x="58409" y="925"/>
                  </a:lnTo>
                  <a:cubicBezTo>
                    <a:pt x="58409" y="859"/>
                    <a:pt x="58376" y="825"/>
                    <a:pt x="58376" y="758"/>
                  </a:cubicBezTo>
                  <a:cubicBezTo>
                    <a:pt x="58343" y="658"/>
                    <a:pt x="58309" y="592"/>
                    <a:pt x="58242" y="492"/>
                  </a:cubicBezTo>
                  <a:cubicBezTo>
                    <a:pt x="58242" y="458"/>
                    <a:pt x="58209" y="425"/>
                    <a:pt x="58176" y="392"/>
                  </a:cubicBezTo>
                  <a:cubicBezTo>
                    <a:pt x="58176" y="358"/>
                    <a:pt x="58142" y="358"/>
                    <a:pt x="58109" y="325"/>
                  </a:cubicBezTo>
                  <a:cubicBezTo>
                    <a:pt x="58076" y="258"/>
                    <a:pt x="58042" y="225"/>
                    <a:pt x="58009" y="191"/>
                  </a:cubicBezTo>
                  <a:cubicBezTo>
                    <a:pt x="57942" y="158"/>
                    <a:pt x="57876" y="125"/>
                    <a:pt x="57809" y="91"/>
                  </a:cubicBezTo>
                  <a:cubicBezTo>
                    <a:pt x="57650" y="30"/>
                    <a:pt x="57482" y="0"/>
                    <a:pt x="5731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4"/>
            <p:cNvSpPr/>
            <p:nvPr/>
          </p:nvSpPr>
          <p:spPr>
            <a:xfrm>
              <a:off x="5193299" y="2931791"/>
              <a:ext cx="918250" cy="531479"/>
            </a:xfrm>
            <a:custGeom>
              <a:avLst/>
              <a:gdLst/>
              <a:ahLst/>
              <a:cxnLst/>
              <a:rect l="l" t="t" r="r" b="b"/>
              <a:pathLst>
                <a:path w="59743" h="34579" extrusionOk="0">
                  <a:moveTo>
                    <a:pt x="56704" y="0"/>
                  </a:moveTo>
                  <a:cubicBezTo>
                    <a:pt x="56426" y="0"/>
                    <a:pt x="56151" y="85"/>
                    <a:pt x="55907" y="254"/>
                  </a:cubicBezTo>
                  <a:lnTo>
                    <a:pt x="1368" y="31676"/>
                  </a:lnTo>
                  <a:cubicBezTo>
                    <a:pt x="801" y="32010"/>
                    <a:pt x="334" y="32510"/>
                    <a:pt x="0" y="33111"/>
                  </a:cubicBezTo>
                  <a:lnTo>
                    <a:pt x="2502" y="34578"/>
                  </a:lnTo>
                  <a:cubicBezTo>
                    <a:pt x="2836" y="33978"/>
                    <a:pt x="3303" y="33478"/>
                    <a:pt x="3903" y="33111"/>
                  </a:cubicBezTo>
                  <a:lnTo>
                    <a:pt x="58409" y="1688"/>
                  </a:lnTo>
                  <a:cubicBezTo>
                    <a:pt x="58652" y="1505"/>
                    <a:pt x="58933" y="1421"/>
                    <a:pt x="59213" y="1421"/>
                  </a:cubicBezTo>
                  <a:cubicBezTo>
                    <a:pt x="59393" y="1421"/>
                    <a:pt x="59573" y="1456"/>
                    <a:pt x="59743" y="1521"/>
                  </a:cubicBezTo>
                  <a:cubicBezTo>
                    <a:pt x="59343" y="1288"/>
                    <a:pt x="57708" y="354"/>
                    <a:pt x="57341" y="154"/>
                  </a:cubicBezTo>
                  <a:cubicBezTo>
                    <a:pt x="57137" y="51"/>
                    <a:pt x="56920" y="0"/>
                    <a:pt x="5670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4"/>
            <p:cNvSpPr/>
            <p:nvPr/>
          </p:nvSpPr>
          <p:spPr>
            <a:xfrm>
              <a:off x="5352225" y="3056995"/>
              <a:ext cx="709080" cy="410886"/>
            </a:xfrm>
            <a:custGeom>
              <a:avLst/>
              <a:gdLst/>
              <a:ahLst/>
              <a:cxnLst/>
              <a:rect l="l" t="t" r="r" b="b"/>
              <a:pathLst>
                <a:path w="46134" h="26733" extrusionOk="0">
                  <a:moveTo>
                    <a:pt x="45959" y="0"/>
                  </a:moveTo>
                  <a:cubicBezTo>
                    <a:pt x="45938" y="0"/>
                    <a:pt x="45918" y="4"/>
                    <a:pt x="45900" y="13"/>
                  </a:cubicBezTo>
                  <a:lnTo>
                    <a:pt x="101" y="26466"/>
                  </a:lnTo>
                  <a:cubicBezTo>
                    <a:pt x="34" y="26532"/>
                    <a:pt x="1" y="26599"/>
                    <a:pt x="34" y="26666"/>
                  </a:cubicBezTo>
                  <a:cubicBezTo>
                    <a:pt x="68" y="26699"/>
                    <a:pt x="101" y="26733"/>
                    <a:pt x="168" y="26733"/>
                  </a:cubicBezTo>
                  <a:cubicBezTo>
                    <a:pt x="168" y="26733"/>
                    <a:pt x="201" y="26733"/>
                    <a:pt x="234" y="26699"/>
                  </a:cubicBezTo>
                  <a:lnTo>
                    <a:pt x="46034" y="247"/>
                  </a:lnTo>
                  <a:cubicBezTo>
                    <a:pt x="46100" y="214"/>
                    <a:pt x="46134" y="147"/>
                    <a:pt x="46100" y="80"/>
                  </a:cubicBezTo>
                  <a:cubicBezTo>
                    <a:pt x="46076" y="31"/>
                    <a:pt x="46016" y="0"/>
                    <a:pt x="45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4"/>
            <p:cNvSpPr/>
            <p:nvPr/>
          </p:nvSpPr>
          <p:spPr>
            <a:xfrm>
              <a:off x="5351718" y="3134414"/>
              <a:ext cx="709587" cy="410886"/>
            </a:xfrm>
            <a:custGeom>
              <a:avLst/>
              <a:gdLst/>
              <a:ahLst/>
              <a:cxnLst/>
              <a:rect l="l" t="t" r="r" b="b"/>
              <a:pathLst>
                <a:path w="46167" h="26733" extrusionOk="0">
                  <a:moveTo>
                    <a:pt x="45992" y="0"/>
                  </a:moveTo>
                  <a:cubicBezTo>
                    <a:pt x="45971" y="0"/>
                    <a:pt x="45951" y="4"/>
                    <a:pt x="45933" y="13"/>
                  </a:cubicBezTo>
                  <a:lnTo>
                    <a:pt x="134" y="26499"/>
                  </a:lnTo>
                  <a:cubicBezTo>
                    <a:pt x="1" y="26566"/>
                    <a:pt x="34" y="26732"/>
                    <a:pt x="201" y="26732"/>
                  </a:cubicBezTo>
                  <a:lnTo>
                    <a:pt x="267" y="26732"/>
                  </a:lnTo>
                  <a:lnTo>
                    <a:pt x="46067" y="247"/>
                  </a:lnTo>
                  <a:cubicBezTo>
                    <a:pt x="46133" y="213"/>
                    <a:pt x="46167" y="147"/>
                    <a:pt x="46133" y="80"/>
                  </a:cubicBezTo>
                  <a:cubicBezTo>
                    <a:pt x="46109" y="31"/>
                    <a:pt x="46049" y="0"/>
                    <a:pt x="45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4"/>
            <p:cNvSpPr/>
            <p:nvPr/>
          </p:nvSpPr>
          <p:spPr>
            <a:xfrm>
              <a:off x="5352225" y="3211709"/>
              <a:ext cx="709740" cy="411009"/>
            </a:xfrm>
            <a:custGeom>
              <a:avLst/>
              <a:gdLst/>
              <a:ahLst/>
              <a:cxnLst/>
              <a:rect l="l" t="t" r="r" b="b"/>
              <a:pathLst>
                <a:path w="46177" h="26741" extrusionOk="0">
                  <a:moveTo>
                    <a:pt x="45958" y="1"/>
                  </a:moveTo>
                  <a:cubicBezTo>
                    <a:pt x="45939" y="1"/>
                    <a:pt x="45919" y="7"/>
                    <a:pt x="45900" y="21"/>
                  </a:cubicBezTo>
                  <a:lnTo>
                    <a:pt x="101" y="26507"/>
                  </a:lnTo>
                  <a:cubicBezTo>
                    <a:pt x="34" y="26540"/>
                    <a:pt x="1" y="26607"/>
                    <a:pt x="34" y="26674"/>
                  </a:cubicBezTo>
                  <a:cubicBezTo>
                    <a:pt x="68" y="26707"/>
                    <a:pt x="101" y="26740"/>
                    <a:pt x="168" y="26740"/>
                  </a:cubicBezTo>
                  <a:lnTo>
                    <a:pt x="234" y="26740"/>
                  </a:lnTo>
                  <a:lnTo>
                    <a:pt x="46034" y="255"/>
                  </a:lnTo>
                  <a:cubicBezTo>
                    <a:pt x="46177" y="226"/>
                    <a:pt x="46074" y="1"/>
                    <a:pt x="45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4"/>
            <p:cNvSpPr/>
            <p:nvPr/>
          </p:nvSpPr>
          <p:spPr>
            <a:xfrm>
              <a:off x="5351718" y="3289620"/>
              <a:ext cx="709587" cy="411025"/>
            </a:xfrm>
            <a:custGeom>
              <a:avLst/>
              <a:gdLst/>
              <a:ahLst/>
              <a:cxnLst/>
              <a:rect l="l" t="t" r="r" b="b"/>
              <a:pathLst>
                <a:path w="46167" h="26742" extrusionOk="0">
                  <a:moveTo>
                    <a:pt x="46026" y="1"/>
                  </a:moveTo>
                  <a:cubicBezTo>
                    <a:pt x="45994" y="1"/>
                    <a:pt x="45961" y="9"/>
                    <a:pt x="45933" y="23"/>
                  </a:cubicBezTo>
                  <a:lnTo>
                    <a:pt x="134" y="26475"/>
                  </a:lnTo>
                  <a:cubicBezTo>
                    <a:pt x="1" y="26542"/>
                    <a:pt x="34" y="26742"/>
                    <a:pt x="201" y="26742"/>
                  </a:cubicBezTo>
                  <a:cubicBezTo>
                    <a:pt x="201" y="26708"/>
                    <a:pt x="234" y="26708"/>
                    <a:pt x="267" y="26708"/>
                  </a:cubicBezTo>
                  <a:lnTo>
                    <a:pt x="46067" y="256"/>
                  </a:lnTo>
                  <a:cubicBezTo>
                    <a:pt x="46133" y="223"/>
                    <a:pt x="46167" y="123"/>
                    <a:pt x="46133" y="56"/>
                  </a:cubicBezTo>
                  <a:cubicBezTo>
                    <a:pt x="46114" y="17"/>
                    <a:pt x="46071" y="1"/>
                    <a:pt x="460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4"/>
            <p:cNvSpPr/>
            <p:nvPr/>
          </p:nvSpPr>
          <p:spPr>
            <a:xfrm>
              <a:off x="5352225" y="3366824"/>
              <a:ext cx="709080" cy="410733"/>
            </a:xfrm>
            <a:custGeom>
              <a:avLst/>
              <a:gdLst/>
              <a:ahLst/>
              <a:cxnLst/>
              <a:rect l="l" t="t" r="r" b="b"/>
              <a:pathLst>
                <a:path w="46134" h="26723" extrusionOk="0">
                  <a:moveTo>
                    <a:pt x="45986" y="0"/>
                  </a:moveTo>
                  <a:cubicBezTo>
                    <a:pt x="45956" y="0"/>
                    <a:pt x="45926" y="11"/>
                    <a:pt x="45900" y="36"/>
                  </a:cubicBezTo>
                  <a:lnTo>
                    <a:pt x="101" y="26489"/>
                  </a:lnTo>
                  <a:cubicBezTo>
                    <a:pt x="34" y="26522"/>
                    <a:pt x="1" y="26589"/>
                    <a:pt x="34" y="26656"/>
                  </a:cubicBezTo>
                  <a:cubicBezTo>
                    <a:pt x="68" y="26689"/>
                    <a:pt x="101" y="26722"/>
                    <a:pt x="168" y="26722"/>
                  </a:cubicBezTo>
                  <a:lnTo>
                    <a:pt x="234" y="26722"/>
                  </a:lnTo>
                  <a:lnTo>
                    <a:pt x="46034" y="270"/>
                  </a:lnTo>
                  <a:cubicBezTo>
                    <a:pt x="46100" y="203"/>
                    <a:pt x="46134" y="137"/>
                    <a:pt x="46100" y="70"/>
                  </a:cubicBezTo>
                  <a:cubicBezTo>
                    <a:pt x="46080" y="29"/>
                    <a:pt x="46034" y="0"/>
                    <a:pt x="4598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4"/>
            <p:cNvSpPr/>
            <p:nvPr/>
          </p:nvSpPr>
          <p:spPr>
            <a:xfrm>
              <a:off x="5379922" y="3643653"/>
              <a:ext cx="33845" cy="114937"/>
            </a:xfrm>
            <a:custGeom>
              <a:avLst/>
              <a:gdLst/>
              <a:ahLst/>
              <a:cxnLst/>
              <a:rect l="l" t="t" r="r" b="b"/>
              <a:pathLst>
                <a:path w="2202" h="7478" extrusionOk="0">
                  <a:moveTo>
                    <a:pt x="1867" y="1"/>
                  </a:moveTo>
                  <a:cubicBezTo>
                    <a:pt x="1787" y="1"/>
                    <a:pt x="1697" y="24"/>
                    <a:pt x="1601" y="72"/>
                  </a:cubicBezTo>
                  <a:lnTo>
                    <a:pt x="601" y="672"/>
                  </a:lnTo>
                  <a:cubicBezTo>
                    <a:pt x="267" y="872"/>
                    <a:pt x="34" y="1273"/>
                    <a:pt x="0" y="1673"/>
                  </a:cubicBezTo>
                  <a:lnTo>
                    <a:pt x="0" y="7477"/>
                  </a:lnTo>
                  <a:lnTo>
                    <a:pt x="2202" y="6209"/>
                  </a:lnTo>
                  <a:lnTo>
                    <a:pt x="2202" y="405"/>
                  </a:lnTo>
                  <a:cubicBezTo>
                    <a:pt x="2202" y="144"/>
                    <a:pt x="2066" y="1"/>
                    <a:pt x="186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4"/>
            <p:cNvSpPr/>
            <p:nvPr/>
          </p:nvSpPr>
          <p:spPr>
            <a:xfrm>
              <a:off x="5428630" y="3532912"/>
              <a:ext cx="33338" cy="197474"/>
            </a:xfrm>
            <a:custGeom>
              <a:avLst/>
              <a:gdLst/>
              <a:ahLst/>
              <a:cxnLst/>
              <a:rect l="l" t="t" r="r" b="b"/>
              <a:pathLst>
                <a:path w="2169" h="12848" extrusionOk="0">
                  <a:moveTo>
                    <a:pt x="1846" y="1"/>
                  </a:moveTo>
                  <a:cubicBezTo>
                    <a:pt x="1771" y="1"/>
                    <a:pt x="1687" y="24"/>
                    <a:pt x="1601" y="72"/>
                  </a:cubicBezTo>
                  <a:lnTo>
                    <a:pt x="567" y="672"/>
                  </a:lnTo>
                  <a:cubicBezTo>
                    <a:pt x="234" y="872"/>
                    <a:pt x="33" y="1272"/>
                    <a:pt x="0" y="1673"/>
                  </a:cubicBezTo>
                  <a:lnTo>
                    <a:pt x="0" y="12847"/>
                  </a:lnTo>
                  <a:lnTo>
                    <a:pt x="2168" y="11613"/>
                  </a:lnTo>
                  <a:lnTo>
                    <a:pt x="2168" y="405"/>
                  </a:lnTo>
                  <a:cubicBezTo>
                    <a:pt x="2168" y="144"/>
                    <a:pt x="2033" y="1"/>
                    <a:pt x="184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4"/>
            <p:cNvSpPr/>
            <p:nvPr/>
          </p:nvSpPr>
          <p:spPr>
            <a:xfrm>
              <a:off x="5476814" y="3571137"/>
              <a:ext cx="33338" cy="131567"/>
            </a:xfrm>
            <a:custGeom>
              <a:avLst/>
              <a:gdLst/>
              <a:ahLst/>
              <a:cxnLst/>
              <a:rect l="l" t="t" r="r" b="b"/>
              <a:pathLst>
                <a:path w="2169" h="8560" extrusionOk="0">
                  <a:moveTo>
                    <a:pt x="1865" y="1"/>
                  </a:moveTo>
                  <a:cubicBezTo>
                    <a:pt x="1788" y="1"/>
                    <a:pt x="1699" y="28"/>
                    <a:pt x="1602" y="86"/>
                  </a:cubicBezTo>
                  <a:lnTo>
                    <a:pt x="601" y="653"/>
                  </a:lnTo>
                  <a:cubicBezTo>
                    <a:pt x="234" y="887"/>
                    <a:pt x="34" y="1254"/>
                    <a:pt x="1" y="1688"/>
                  </a:cubicBezTo>
                  <a:lnTo>
                    <a:pt x="1" y="8559"/>
                  </a:lnTo>
                  <a:lnTo>
                    <a:pt x="2169" y="7292"/>
                  </a:lnTo>
                  <a:lnTo>
                    <a:pt x="2169" y="420"/>
                  </a:lnTo>
                  <a:cubicBezTo>
                    <a:pt x="2169" y="160"/>
                    <a:pt x="2052" y="1"/>
                    <a:pt x="18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4"/>
            <p:cNvSpPr/>
            <p:nvPr/>
          </p:nvSpPr>
          <p:spPr>
            <a:xfrm>
              <a:off x="5476814" y="3571137"/>
              <a:ext cx="33338" cy="131567"/>
            </a:xfrm>
            <a:custGeom>
              <a:avLst/>
              <a:gdLst/>
              <a:ahLst/>
              <a:cxnLst/>
              <a:rect l="l" t="t" r="r" b="b"/>
              <a:pathLst>
                <a:path w="2169" h="8560" extrusionOk="0">
                  <a:moveTo>
                    <a:pt x="1865" y="1"/>
                  </a:moveTo>
                  <a:cubicBezTo>
                    <a:pt x="1788" y="1"/>
                    <a:pt x="1699" y="28"/>
                    <a:pt x="1602" y="86"/>
                  </a:cubicBezTo>
                  <a:lnTo>
                    <a:pt x="601" y="653"/>
                  </a:lnTo>
                  <a:cubicBezTo>
                    <a:pt x="234" y="887"/>
                    <a:pt x="34" y="1254"/>
                    <a:pt x="1" y="1688"/>
                  </a:cubicBezTo>
                  <a:lnTo>
                    <a:pt x="1" y="8559"/>
                  </a:lnTo>
                  <a:lnTo>
                    <a:pt x="2169" y="7292"/>
                  </a:lnTo>
                  <a:lnTo>
                    <a:pt x="2169" y="420"/>
                  </a:lnTo>
                  <a:cubicBezTo>
                    <a:pt x="2169" y="160"/>
                    <a:pt x="2052" y="1"/>
                    <a:pt x="18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4"/>
            <p:cNvSpPr/>
            <p:nvPr/>
          </p:nvSpPr>
          <p:spPr>
            <a:xfrm>
              <a:off x="5428630" y="3532912"/>
              <a:ext cx="33338" cy="197474"/>
            </a:xfrm>
            <a:custGeom>
              <a:avLst/>
              <a:gdLst/>
              <a:ahLst/>
              <a:cxnLst/>
              <a:rect l="l" t="t" r="r" b="b"/>
              <a:pathLst>
                <a:path w="2169" h="12848" extrusionOk="0">
                  <a:moveTo>
                    <a:pt x="1846" y="1"/>
                  </a:moveTo>
                  <a:cubicBezTo>
                    <a:pt x="1771" y="1"/>
                    <a:pt x="1687" y="24"/>
                    <a:pt x="1601" y="72"/>
                  </a:cubicBezTo>
                  <a:lnTo>
                    <a:pt x="567" y="672"/>
                  </a:lnTo>
                  <a:cubicBezTo>
                    <a:pt x="234" y="872"/>
                    <a:pt x="33" y="1272"/>
                    <a:pt x="0" y="1673"/>
                  </a:cubicBezTo>
                  <a:lnTo>
                    <a:pt x="0" y="12847"/>
                  </a:lnTo>
                  <a:lnTo>
                    <a:pt x="2168" y="11613"/>
                  </a:lnTo>
                  <a:lnTo>
                    <a:pt x="2168" y="405"/>
                  </a:lnTo>
                  <a:cubicBezTo>
                    <a:pt x="2168" y="144"/>
                    <a:pt x="2033" y="1"/>
                    <a:pt x="1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4"/>
            <p:cNvSpPr/>
            <p:nvPr/>
          </p:nvSpPr>
          <p:spPr>
            <a:xfrm>
              <a:off x="5553203" y="3492181"/>
              <a:ext cx="33860" cy="166426"/>
            </a:xfrm>
            <a:custGeom>
              <a:avLst/>
              <a:gdLst/>
              <a:ahLst/>
              <a:cxnLst/>
              <a:rect l="l" t="t" r="r" b="b"/>
              <a:pathLst>
                <a:path w="2203" h="10828" extrusionOk="0">
                  <a:moveTo>
                    <a:pt x="1872" y="1"/>
                  </a:moveTo>
                  <a:cubicBezTo>
                    <a:pt x="1791" y="1"/>
                    <a:pt x="1699" y="28"/>
                    <a:pt x="1602" y="86"/>
                  </a:cubicBezTo>
                  <a:lnTo>
                    <a:pt x="601" y="687"/>
                  </a:lnTo>
                  <a:cubicBezTo>
                    <a:pt x="234" y="887"/>
                    <a:pt x="34" y="1254"/>
                    <a:pt x="1" y="1688"/>
                  </a:cubicBezTo>
                  <a:lnTo>
                    <a:pt x="1" y="10827"/>
                  </a:lnTo>
                  <a:lnTo>
                    <a:pt x="2202" y="9560"/>
                  </a:lnTo>
                  <a:lnTo>
                    <a:pt x="2202" y="420"/>
                  </a:lnTo>
                  <a:cubicBezTo>
                    <a:pt x="2202" y="160"/>
                    <a:pt x="2069" y="1"/>
                    <a:pt x="18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4"/>
            <p:cNvSpPr/>
            <p:nvPr/>
          </p:nvSpPr>
          <p:spPr>
            <a:xfrm>
              <a:off x="5601404" y="3445011"/>
              <a:ext cx="33860" cy="185916"/>
            </a:xfrm>
            <a:custGeom>
              <a:avLst/>
              <a:gdLst/>
              <a:ahLst/>
              <a:cxnLst/>
              <a:rect l="l" t="t" r="r" b="b"/>
              <a:pathLst>
                <a:path w="2203" h="12096" extrusionOk="0">
                  <a:moveTo>
                    <a:pt x="1872" y="1"/>
                  </a:moveTo>
                  <a:cubicBezTo>
                    <a:pt x="1791" y="1"/>
                    <a:pt x="1699" y="28"/>
                    <a:pt x="1602" y="87"/>
                  </a:cubicBezTo>
                  <a:lnTo>
                    <a:pt x="601" y="654"/>
                  </a:lnTo>
                  <a:cubicBezTo>
                    <a:pt x="267" y="887"/>
                    <a:pt x="34" y="1254"/>
                    <a:pt x="0" y="1688"/>
                  </a:cubicBezTo>
                  <a:lnTo>
                    <a:pt x="0" y="12095"/>
                  </a:lnTo>
                  <a:lnTo>
                    <a:pt x="2202" y="10828"/>
                  </a:lnTo>
                  <a:lnTo>
                    <a:pt x="2202" y="420"/>
                  </a:lnTo>
                  <a:cubicBezTo>
                    <a:pt x="2202" y="160"/>
                    <a:pt x="2068" y="1"/>
                    <a:pt x="18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4"/>
            <p:cNvSpPr/>
            <p:nvPr/>
          </p:nvSpPr>
          <p:spPr>
            <a:xfrm>
              <a:off x="5650111" y="3311199"/>
              <a:ext cx="33338" cy="291523"/>
            </a:xfrm>
            <a:custGeom>
              <a:avLst/>
              <a:gdLst/>
              <a:ahLst/>
              <a:cxnLst/>
              <a:rect l="l" t="t" r="r" b="b"/>
              <a:pathLst>
                <a:path w="2169" h="18967" extrusionOk="0">
                  <a:moveTo>
                    <a:pt x="1850" y="1"/>
                  </a:moveTo>
                  <a:cubicBezTo>
                    <a:pt x="1774" y="1"/>
                    <a:pt x="1689" y="28"/>
                    <a:pt x="1602" y="86"/>
                  </a:cubicBezTo>
                  <a:lnTo>
                    <a:pt x="567" y="687"/>
                  </a:lnTo>
                  <a:cubicBezTo>
                    <a:pt x="234" y="887"/>
                    <a:pt x="34" y="1254"/>
                    <a:pt x="0" y="1687"/>
                  </a:cubicBezTo>
                  <a:lnTo>
                    <a:pt x="0" y="18966"/>
                  </a:lnTo>
                  <a:lnTo>
                    <a:pt x="2169" y="17699"/>
                  </a:lnTo>
                  <a:lnTo>
                    <a:pt x="2169" y="420"/>
                  </a:lnTo>
                  <a:cubicBezTo>
                    <a:pt x="2169" y="160"/>
                    <a:pt x="2035" y="1"/>
                    <a:pt x="185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4"/>
            <p:cNvSpPr/>
            <p:nvPr/>
          </p:nvSpPr>
          <p:spPr>
            <a:xfrm>
              <a:off x="5650111" y="3311199"/>
              <a:ext cx="33338" cy="291523"/>
            </a:xfrm>
            <a:custGeom>
              <a:avLst/>
              <a:gdLst/>
              <a:ahLst/>
              <a:cxnLst/>
              <a:rect l="l" t="t" r="r" b="b"/>
              <a:pathLst>
                <a:path w="2169" h="18967" extrusionOk="0">
                  <a:moveTo>
                    <a:pt x="1850" y="1"/>
                  </a:moveTo>
                  <a:cubicBezTo>
                    <a:pt x="1774" y="1"/>
                    <a:pt x="1689" y="28"/>
                    <a:pt x="1602" y="86"/>
                  </a:cubicBezTo>
                  <a:lnTo>
                    <a:pt x="567" y="687"/>
                  </a:lnTo>
                  <a:cubicBezTo>
                    <a:pt x="234" y="887"/>
                    <a:pt x="34" y="1254"/>
                    <a:pt x="0" y="1687"/>
                  </a:cubicBezTo>
                  <a:lnTo>
                    <a:pt x="0" y="18966"/>
                  </a:lnTo>
                  <a:lnTo>
                    <a:pt x="2169" y="17699"/>
                  </a:lnTo>
                  <a:lnTo>
                    <a:pt x="2169" y="420"/>
                  </a:lnTo>
                  <a:cubicBezTo>
                    <a:pt x="2169" y="160"/>
                    <a:pt x="2035" y="1"/>
                    <a:pt x="1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4"/>
            <p:cNvSpPr/>
            <p:nvPr/>
          </p:nvSpPr>
          <p:spPr>
            <a:xfrm>
              <a:off x="5601404" y="3445011"/>
              <a:ext cx="33860" cy="185916"/>
            </a:xfrm>
            <a:custGeom>
              <a:avLst/>
              <a:gdLst/>
              <a:ahLst/>
              <a:cxnLst/>
              <a:rect l="l" t="t" r="r" b="b"/>
              <a:pathLst>
                <a:path w="2203" h="12096" extrusionOk="0">
                  <a:moveTo>
                    <a:pt x="1872" y="1"/>
                  </a:moveTo>
                  <a:cubicBezTo>
                    <a:pt x="1791" y="1"/>
                    <a:pt x="1699" y="28"/>
                    <a:pt x="1602" y="87"/>
                  </a:cubicBezTo>
                  <a:lnTo>
                    <a:pt x="601" y="654"/>
                  </a:lnTo>
                  <a:cubicBezTo>
                    <a:pt x="267" y="887"/>
                    <a:pt x="34" y="1254"/>
                    <a:pt x="0" y="1688"/>
                  </a:cubicBezTo>
                  <a:lnTo>
                    <a:pt x="0" y="12095"/>
                  </a:lnTo>
                  <a:lnTo>
                    <a:pt x="2202" y="10828"/>
                  </a:lnTo>
                  <a:lnTo>
                    <a:pt x="2202" y="420"/>
                  </a:lnTo>
                  <a:cubicBezTo>
                    <a:pt x="2202" y="160"/>
                    <a:pt x="2068" y="1"/>
                    <a:pt x="1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4"/>
            <p:cNvSpPr/>
            <p:nvPr/>
          </p:nvSpPr>
          <p:spPr>
            <a:xfrm>
              <a:off x="5726500" y="3511901"/>
              <a:ext cx="33338" cy="46725"/>
            </a:xfrm>
            <a:custGeom>
              <a:avLst/>
              <a:gdLst/>
              <a:ahLst/>
              <a:cxnLst/>
              <a:rect l="l" t="t" r="r" b="b"/>
              <a:pathLst>
                <a:path w="2169" h="3040" extrusionOk="0">
                  <a:moveTo>
                    <a:pt x="1843" y="1"/>
                  </a:moveTo>
                  <a:cubicBezTo>
                    <a:pt x="1769" y="1"/>
                    <a:pt x="1686" y="24"/>
                    <a:pt x="1602" y="71"/>
                  </a:cubicBezTo>
                  <a:lnTo>
                    <a:pt x="568" y="671"/>
                  </a:lnTo>
                  <a:cubicBezTo>
                    <a:pt x="234" y="905"/>
                    <a:pt x="1" y="1272"/>
                    <a:pt x="1" y="1672"/>
                  </a:cubicBezTo>
                  <a:lnTo>
                    <a:pt x="1" y="3040"/>
                  </a:lnTo>
                  <a:lnTo>
                    <a:pt x="2169" y="1772"/>
                  </a:lnTo>
                  <a:lnTo>
                    <a:pt x="2169" y="438"/>
                  </a:lnTo>
                  <a:cubicBezTo>
                    <a:pt x="2169" y="151"/>
                    <a:pt x="2031" y="1"/>
                    <a:pt x="184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4"/>
            <p:cNvSpPr/>
            <p:nvPr/>
          </p:nvSpPr>
          <p:spPr>
            <a:xfrm>
              <a:off x="5774700" y="3317870"/>
              <a:ext cx="33338" cy="212567"/>
            </a:xfrm>
            <a:custGeom>
              <a:avLst/>
              <a:gdLst/>
              <a:ahLst/>
              <a:cxnLst/>
              <a:rect l="l" t="t" r="r" b="b"/>
              <a:pathLst>
                <a:path w="2169" h="13830" extrusionOk="0">
                  <a:moveTo>
                    <a:pt x="1865" y="0"/>
                  </a:moveTo>
                  <a:cubicBezTo>
                    <a:pt x="1788" y="0"/>
                    <a:pt x="1699" y="27"/>
                    <a:pt x="1601" y="86"/>
                  </a:cubicBezTo>
                  <a:lnTo>
                    <a:pt x="601" y="653"/>
                  </a:lnTo>
                  <a:cubicBezTo>
                    <a:pt x="234" y="886"/>
                    <a:pt x="34" y="1253"/>
                    <a:pt x="0" y="1687"/>
                  </a:cubicBezTo>
                  <a:lnTo>
                    <a:pt x="0" y="13829"/>
                  </a:lnTo>
                  <a:lnTo>
                    <a:pt x="2168" y="12595"/>
                  </a:lnTo>
                  <a:lnTo>
                    <a:pt x="2168" y="419"/>
                  </a:lnTo>
                  <a:cubicBezTo>
                    <a:pt x="2168" y="160"/>
                    <a:pt x="2051" y="0"/>
                    <a:pt x="186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4"/>
            <p:cNvSpPr/>
            <p:nvPr/>
          </p:nvSpPr>
          <p:spPr>
            <a:xfrm>
              <a:off x="5822885" y="3336222"/>
              <a:ext cx="33860" cy="166519"/>
            </a:xfrm>
            <a:custGeom>
              <a:avLst/>
              <a:gdLst/>
              <a:ahLst/>
              <a:cxnLst/>
              <a:rect l="l" t="t" r="r" b="b"/>
              <a:pathLst>
                <a:path w="2203" h="10834" extrusionOk="0">
                  <a:moveTo>
                    <a:pt x="1887" y="1"/>
                  </a:moveTo>
                  <a:cubicBezTo>
                    <a:pt x="1802" y="1"/>
                    <a:pt x="1705" y="31"/>
                    <a:pt x="1602" y="93"/>
                  </a:cubicBezTo>
                  <a:lnTo>
                    <a:pt x="601" y="660"/>
                  </a:lnTo>
                  <a:cubicBezTo>
                    <a:pt x="268" y="893"/>
                    <a:pt x="34" y="1260"/>
                    <a:pt x="34" y="1694"/>
                  </a:cubicBezTo>
                  <a:lnTo>
                    <a:pt x="1" y="10834"/>
                  </a:lnTo>
                  <a:lnTo>
                    <a:pt x="2202" y="9600"/>
                  </a:lnTo>
                  <a:lnTo>
                    <a:pt x="2202" y="426"/>
                  </a:lnTo>
                  <a:cubicBezTo>
                    <a:pt x="2202" y="150"/>
                    <a:pt x="2075" y="1"/>
                    <a:pt x="18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4"/>
            <p:cNvSpPr/>
            <p:nvPr/>
          </p:nvSpPr>
          <p:spPr>
            <a:xfrm>
              <a:off x="5822885" y="3336222"/>
              <a:ext cx="33860" cy="166519"/>
            </a:xfrm>
            <a:custGeom>
              <a:avLst/>
              <a:gdLst/>
              <a:ahLst/>
              <a:cxnLst/>
              <a:rect l="l" t="t" r="r" b="b"/>
              <a:pathLst>
                <a:path w="2203" h="10834" extrusionOk="0">
                  <a:moveTo>
                    <a:pt x="1887" y="1"/>
                  </a:moveTo>
                  <a:cubicBezTo>
                    <a:pt x="1802" y="1"/>
                    <a:pt x="1705" y="31"/>
                    <a:pt x="1602" y="93"/>
                  </a:cubicBezTo>
                  <a:lnTo>
                    <a:pt x="601" y="660"/>
                  </a:lnTo>
                  <a:cubicBezTo>
                    <a:pt x="268" y="893"/>
                    <a:pt x="34" y="1260"/>
                    <a:pt x="34" y="1694"/>
                  </a:cubicBezTo>
                  <a:lnTo>
                    <a:pt x="1" y="10834"/>
                  </a:lnTo>
                  <a:lnTo>
                    <a:pt x="2202" y="9600"/>
                  </a:lnTo>
                  <a:lnTo>
                    <a:pt x="2202" y="426"/>
                  </a:lnTo>
                  <a:cubicBezTo>
                    <a:pt x="2202" y="150"/>
                    <a:pt x="2075" y="1"/>
                    <a:pt x="1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4"/>
            <p:cNvSpPr/>
            <p:nvPr/>
          </p:nvSpPr>
          <p:spPr>
            <a:xfrm>
              <a:off x="5774700" y="3317870"/>
              <a:ext cx="33338" cy="212567"/>
            </a:xfrm>
            <a:custGeom>
              <a:avLst/>
              <a:gdLst/>
              <a:ahLst/>
              <a:cxnLst/>
              <a:rect l="l" t="t" r="r" b="b"/>
              <a:pathLst>
                <a:path w="2169" h="13830" extrusionOk="0">
                  <a:moveTo>
                    <a:pt x="1865" y="0"/>
                  </a:moveTo>
                  <a:cubicBezTo>
                    <a:pt x="1788" y="0"/>
                    <a:pt x="1699" y="27"/>
                    <a:pt x="1601" y="86"/>
                  </a:cubicBezTo>
                  <a:lnTo>
                    <a:pt x="601" y="653"/>
                  </a:lnTo>
                  <a:cubicBezTo>
                    <a:pt x="234" y="886"/>
                    <a:pt x="34" y="1253"/>
                    <a:pt x="0" y="1687"/>
                  </a:cubicBezTo>
                  <a:lnTo>
                    <a:pt x="0" y="13829"/>
                  </a:lnTo>
                  <a:lnTo>
                    <a:pt x="2168" y="12595"/>
                  </a:lnTo>
                  <a:lnTo>
                    <a:pt x="2168" y="419"/>
                  </a:lnTo>
                  <a:cubicBezTo>
                    <a:pt x="2168" y="160"/>
                    <a:pt x="2051" y="0"/>
                    <a:pt x="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4"/>
            <p:cNvSpPr/>
            <p:nvPr/>
          </p:nvSpPr>
          <p:spPr>
            <a:xfrm>
              <a:off x="5899274" y="3344014"/>
              <a:ext cx="33860" cy="115152"/>
            </a:xfrm>
            <a:custGeom>
              <a:avLst/>
              <a:gdLst/>
              <a:ahLst/>
              <a:cxnLst/>
              <a:rect l="l" t="t" r="r" b="b"/>
              <a:pathLst>
                <a:path w="2203" h="7492" extrusionOk="0">
                  <a:moveTo>
                    <a:pt x="1872" y="1"/>
                  </a:moveTo>
                  <a:cubicBezTo>
                    <a:pt x="1791" y="1"/>
                    <a:pt x="1700" y="28"/>
                    <a:pt x="1602" y="86"/>
                  </a:cubicBezTo>
                  <a:lnTo>
                    <a:pt x="601" y="687"/>
                  </a:lnTo>
                  <a:cubicBezTo>
                    <a:pt x="268" y="887"/>
                    <a:pt x="34" y="1254"/>
                    <a:pt x="1" y="1654"/>
                  </a:cubicBezTo>
                  <a:lnTo>
                    <a:pt x="1" y="7491"/>
                  </a:lnTo>
                  <a:lnTo>
                    <a:pt x="2203" y="6224"/>
                  </a:lnTo>
                  <a:lnTo>
                    <a:pt x="2203" y="420"/>
                  </a:lnTo>
                  <a:cubicBezTo>
                    <a:pt x="2203" y="160"/>
                    <a:pt x="2069" y="1"/>
                    <a:pt x="18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4"/>
            <p:cNvSpPr/>
            <p:nvPr/>
          </p:nvSpPr>
          <p:spPr>
            <a:xfrm>
              <a:off x="5947982" y="3184566"/>
              <a:ext cx="33353" cy="245889"/>
            </a:xfrm>
            <a:custGeom>
              <a:avLst/>
              <a:gdLst/>
              <a:ahLst/>
              <a:cxnLst/>
              <a:rect l="l" t="t" r="r" b="b"/>
              <a:pathLst>
                <a:path w="2170" h="15998" extrusionOk="0">
                  <a:moveTo>
                    <a:pt x="1851" y="0"/>
                  </a:moveTo>
                  <a:cubicBezTo>
                    <a:pt x="1775" y="0"/>
                    <a:pt x="1690" y="28"/>
                    <a:pt x="1602" y="86"/>
                  </a:cubicBezTo>
                  <a:lnTo>
                    <a:pt x="568" y="653"/>
                  </a:lnTo>
                  <a:cubicBezTo>
                    <a:pt x="234" y="887"/>
                    <a:pt x="1" y="1254"/>
                    <a:pt x="1" y="1687"/>
                  </a:cubicBezTo>
                  <a:lnTo>
                    <a:pt x="1" y="15997"/>
                  </a:lnTo>
                  <a:lnTo>
                    <a:pt x="2169" y="14763"/>
                  </a:lnTo>
                  <a:lnTo>
                    <a:pt x="2169" y="420"/>
                  </a:lnTo>
                  <a:cubicBezTo>
                    <a:pt x="2169" y="160"/>
                    <a:pt x="2035" y="0"/>
                    <a:pt x="18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4"/>
            <p:cNvSpPr/>
            <p:nvPr/>
          </p:nvSpPr>
          <p:spPr>
            <a:xfrm>
              <a:off x="5996182" y="3271207"/>
              <a:ext cx="33860" cy="131567"/>
            </a:xfrm>
            <a:custGeom>
              <a:avLst/>
              <a:gdLst/>
              <a:ahLst/>
              <a:cxnLst/>
              <a:rect l="l" t="t" r="r" b="b"/>
              <a:pathLst>
                <a:path w="2203" h="8560" extrusionOk="0">
                  <a:moveTo>
                    <a:pt x="1872" y="1"/>
                  </a:moveTo>
                  <a:cubicBezTo>
                    <a:pt x="1791" y="1"/>
                    <a:pt x="1699" y="28"/>
                    <a:pt x="1602" y="86"/>
                  </a:cubicBezTo>
                  <a:lnTo>
                    <a:pt x="601" y="687"/>
                  </a:lnTo>
                  <a:cubicBezTo>
                    <a:pt x="234" y="887"/>
                    <a:pt x="34" y="1254"/>
                    <a:pt x="0" y="1688"/>
                  </a:cubicBezTo>
                  <a:lnTo>
                    <a:pt x="0" y="8559"/>
                  </a:lnTo>
                  <a:lnTo>
                    <a:pt x="2202" y="7292"/>
                  </a:lnTo>
                  <a:lnTo>
                    <a:pt x="2202" y="420"/>
                  </a:lnTo>
                  <a:cubicBezTo>
                    <a:pt x="2202" y="160"/>
                    <a:pt x="2068" y="1"/>
                    <a:pt x="18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4"/>
            <p:cNvSpPr/>
            <p:nvPr/>
          </p:nvSpPr>
          <p:spPr>
            <a:xfrm>
              <a:off x="5996182" y="3271207"/>
              <a:ext cx="33860" cy="131567"/>
            </a:xfrm>
            <a:custGeom>
              <a:avLst/>
              <a:gdLst/>
              <a:ahLst/>
              <a:cxnLst/>
              <a:rect l="l" t="t" r="r" b="b"/>
              <a:pathLst>
                <a:path w="2203" h="8560" extrusionOk="0">
                  <a:moveTo>
                    <a:pt x="1872" y="1"/>
                  </a:moveTo>
                  <a:cubicBezTo>
                    <a:pt x="1791" y="1"/>
                    <a:pt x="1699" y="28"/>
                    <a:pt x="1602" y="86"/>
                  </a:cubicBezTo>
                  <a:lnTo>
                    <a:pt x="601" y="687"/>
                  </a:lnTo>
                  <a:cubicBezTo>
                    <a:pt x="234" y="887"/>
                    <a:pt x="34" y="1254"/>
                    <a:pt x="0" y="1688"/>
                  </a:cubicBezTo>
                  <a:lnTo>
                    <a:pt x="0" y="8559"/>
                  </a:lnTo>
                  <a:lnTo>
                    <a:pt x="2202" y="7292"/>
                  </a:lnTo>
                  <a:lnTo>
                    <a:pt x="2202" y="420"/>
                  </a:lnTo>
                  <a:cubicBezTo>
                    <a:pt x="2202" y="160"/>
                    <a:pt x="2068" y="1"/>
                    <a:pt x="18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4"/>
            <p:cNvSpPr/>
            <p:nvPr/>
          </p:nvSpPr>
          <p:spPr>
            <a:xfrm>
              <a:off x="5947982" y="3184566"/>
              <a:ext cx="33353" cy="245889"/>
            </a:xfrm>
            <a:custGeom>
              <a:avLst/>
              <a:gdLst/>
              <a:ahLst/>
              <a:cxnLst/>
              <a:rect l="l" t="t" r="r" b="b"/>
              <a:pathLst>
                <a:path w="2170" h="15998" extrusionOk="0">
                  <a:moveTo>
                    <a:pt x="1851" y="0"/>
                  </a:moveTo>
                  <a:cubicBezTo>
                    <a:pt x="1775" y="0"/>
                    <a:pt x="1690" y="28"/>
                    <a:pt x="1602" y="86"/>
                  </a:cubicBezTo>
                  <a:lnTo>
                    <a:pt x="568" y="653"/>
                  </a:lnTo>
                  <a:cubicBezTo>
                    <a:pt x="234" y="887"/>
                    <a:pt x="1" y="1254"/>
                    <a:pt x="1" y="1687"/>
                  </a:cubicBezTo>
                  <a:lnTo>
                    <a:pt x="1" y="15997"/>
                  </a:lnTo>
                  <a:lnTo>
                    <a:pt x="2169" y="14763"/>
                  </a:lnTo>
                  <a:lnTo>
                    <a:pt x="2169" y="420"/>
                  </a:lnTo>
                  <a:cubicBezTo>
                    <a:pt x="2169" y="160"/>
                    <a:pt x="2035" y="0"/>
                    <a:pt x="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4"/>
            <p:cNvSpPr/>
            <p:nvPr/>
          </p:nvSpPr>
          <p:spPr>
            <a:xfrm>
              <a:off x="5265077" y="3776142"/>
              <a:ext cx="67167" cy="46771"/>
            </a:xfrm>
            <a:custGeom>
              <a:avLst/>
              <a:gdLst/>
              <a:ahLst/>
              <a:cxnLst/>
              <a:rect l="l" t="t" r="r" b="b"/>
              <a:pathLst>
                <a:path w="4370" h="3043" extrusionOk="0">
                  <a:moveTo>
                    <a:pt x="4100" y="0"/>
                  </a:moveTo>
                  <a:cubicBezTo>
                    <a:pt x="4005" y="0"/>
                    <a:pt x="3892" y="30"/>
                    <a:pt x="3770" y="91"/>
                  </a:cubicBezTo>
                  <a:lnTo>
                    <a:pt x="567" y="1959"/>
                  </a:lnTo>
                  <a:cubicBezTo>
                    <a:pt x="267" y="2126"/>
                    <a:pt x="34" y="2426"/>
                    <a:pt x="0" y="2793"/>
                  </a:cubicBezTo>
                  <a:cubicBezTo>
                    <a:pt x="0" y="2955"/>
                    <a:pt x="98" y="3043"/>
                    <a:pt x="242" y="3043"/>
                  </a:cubicBezTo>
                  <a:cubicBezTo>
                    <a:pt x="336" y="3043"/>
                    <a:pt x="449" y="3006"/>
                    <a:pt x="567" y="2927"/>
                  </a:cubicBezTo>
                  <a:lnTo>
                    <a:pt x="3770" y="1092"/>
                  </a:lnTo>
                  <a:cubicBezTo>
                    <a:pt x="4103" y="925"/>
                    <a:pt x="4303" y="592"/>
                    <a:pt x="4370" y="258"/>
                  </a:cubicBezTo>
                  <a:cubicBezTo>
                    <a:pt x="4370" y="89"/>
                    <a:pt x="4263" y="0"/>
                    <a:pt x="41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4"/>
            <p:cNvSpPr/>
            <p:nvPr/>
          </p:nvSpPr>
          <p:spPr>
            <a:xfrm>
              <a:off x="5265077" y="3628605"/>
              <a:ext cx="67167" cy="46786"/>
            </a:xfrm>
            <a:custGeom>
              <a:avLst/>
              <a:gdLst/>
              <a:ahLst/>
              <a:cxnLst/>
              <a:rect l="l" t="t" r="r" b="b"/>
              <a:pathLst>
                <a:path w="4370" h="3044" extrusionOk="0">
                  <a:moveTo>
                    <a:pt x="4121" y="0"/>
                  </a:moveTo>
                  <a:cubicBezTo>
                    <a:pt x="4022" y="0"/>
                    <a:pt x="3901" y="38"/>
                    <a:pt x="3770" y="117"/>
                  </a:cubicBezTo>
                  <a:lnTo>
                    <a:pt x="567" y="1951"/>
                  </a:lnTo>
                  <a:cubicBezTo>
                    <a:pt x="267" y="2118"/>
                    <a:pt x="34" y="2452"/>
                    <a:pt x="0" y="2785"/>
                  </a:cubicBezTo>
                  <a:cubicBezTo>
                    <a:pt x="0" y="2954"/>
                    <a:pt x="107" y="3043"/>
                    <a:pt x="262" y="3043"/>
                  </a:cubicBezTo>
                  <a:cubicBezTo>
                    <a:pt x="352" y="3043"/>
                    <a:pt x="457" y="3013"/>
                    <a:pt x="567" y="2952"/>
                  </a:cubicBezTo>
                  <a:lnTo>
                    <a:pt x="3770" y="1084"/>
                  </a:lnTo>
                  <a:cubicBezTo>
                    <a:pt x="4103" y="917"/>
                    <a:pt x="4303" y="617"/>
                    <a:pt x="4370" y="250"/>
                  </a:cubicBezTo>
                  <a:cubicBezTo>
                    <a:pt x="4370" y="89"/>
                    <a:pt x="4272" y="0"/>
                    <a:pt x="412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4"/>
            <p:cNvSpPr/>
            <p:nvPr/>
          </p:nvSpPr>
          <p:spPr>
            <a:xfrm>
              <a:off x="5265077" y="3481853"/>
              <a:ext cx="67167" cy="46740"/>
            </a:xfrm>
            <a:custGeom>
              <a:avLst/>
              <a:gdLst/>
              <a:ahLst/>
              <a:cxnLst/>
              <a:rect l="l" t="t" r="r" b="b"/>
              <a:pathLst>
                <a:path w="4370" h="3041" extrusionOk="0">
                  <a:moveTo>
                    <a:pt x="4100" y="0"/>
                  </a:moveTo>
                  <a:cubicBezTo>
                    <a:pt x="4005" y="0"/>
                    <a:pt x="3892" y="30"/>
                    <a:pt x="3770" y="91"/>
                  </a:cubicBezTo>
                  <a:lnTo>
                    <a:pt x="567" y="1926"/>
                  </a:lnTo>
                  <a:cubicBezTo>
                    <a:pt x="267" y="2126"/>
                    <a:pt x="34" y="2426"/>
                    <a:pt x="0" y="2760"/>
                  </a:cubicBezTo>
                  <a:cubicBezTo>
                    <a:pt x="0" y="2945"/>
                    <a:pt x="101" y="3041"/>
                    <a:pt x="249" y="3041"/>
                  </a:cubicBezTo>
                  <a:cubicBezTo>
                    <a:pt x="341" y="3041"/>
                    <a:pt x="452" y="3003"/>
                    <a:pt x="567" y="2927"/>
                  </a:cubicBezTo>
                  <a:lnTo>
                    <a:pt x="3770" y="1092"/>
                  </a:lnTo>
                  <a:cubicBezTo>
                    <a:pt x="4103" y="892"/>
                    <a:pt x="4303" y="592"/>
                    <a:pt x="4370" y="258"/>
                  </a:cubicBezTo>
                  <a:cubicBezTo>
                    <a:pt x="4370" y="89"/>
                    <a:pt x="4263" y="0"/>
                    <a:pt x="41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4"/>
            <p:cNvSpPr/>
            <p:nvPr/>
          </p:nvSpPr>
          <p:spPr>
            <a:xfrm>
              <a:off x="5410170" y="3742420"/>
              <a:ext cx="122038" cy="78448"/>
            </a:xfrm>
            <a:custGeom>
              <a:avLst/>
              <a:gdLst/>
              <a:ahLst/>
              <a:cxnLst/>
              <a:rect l="l" t="t" r="r" b="b"/>
              <a:pathLst>
                <a:path w="7940" h="5104" extrusionOk="0">
                  <a:moveTo>
                    <a:pt x="7698" y="1"/>
                  </a:moveTo>
                  <a:cubicBezTo>
                    <a:pt x="7604" y="1"/>
                    <a:pt x="7491" y="38"/>
                    <a:pt x="7372" y="117"/>
                  </a:cubicBezTo>
                  <a:lnTo>
                    <a:pt x="567" y="4020"/>
                  </a:lnTo>
                  <a:cubicBezTo>
                    <a:pt x="267" y="4187"/>
                    <a:pt x="67" y="4487"/>
                    <a:pt x="0" y="4854"/>
                  </a:cubicBezTo>
                  <a:cubicBezTo>
                    <a:pt x="0" y="5015"/>
                    <a:pt x="98" y="5104"/>
                    <a:pt x="242" y="5104"/>
                  </a:cubicBezTo>
                  <a:cubicBezTo>
                    <a:pt x="336" y="5104"/>
                    <a:pt x="449" y="5066"/>
                    <a:pt x="567" y="4987"/>
                  </a:cubicBezTo>
                  <a:lnTo>
                    <a:pt x="7372" y="1084"/>
                  </a:lnTo>
                  <a:cubicBezTo>
                    <a:pt x="7672" y="918"/>
                    <a:pt x="7873" y="617"/>
                    <a:pt x="7939" y="250"/>
                  </a:cubicBezTo>
                  <a:cubicBezTo>
                    <a:pt x="7939" y="89"/>
                    <a:pt x="7841" y="1"/>
                    <a:pt x="769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4"/>
            <p:cNvSpPr/>
            <p:nvPr/>
          </p:nvSpPr>
          <p:spPr>
            <a:xfrm>
              <a:off x="5357866" y="3818886"/>
              <a:ext cx="26175" cy="40592"/>
            </a:xfrm>
            <a:custGeom>
              <a:avLst/>
              <a:gdLst/>
              <a:ahLst/>
              <a:cxnLst/>
              <a:rect l="l" t="t" r="r" b="b"/>
              <a:pathLst>
                <a:path w="1703" h="2641" extrusionOk="0">
                  <a:moveTo>
                    <a:pt x="1503" y="1"/>
                  </a:moveTo>
                  <a:cubicBezTo>
                    <a:pt x="1452" y="1"/>
                    <a:pt x="1395" y="16"/>
                    <a:pt x="1335" y="46"/>
                  </a:cubicBezTo>
                  <a:lnTo>
                    <a:pt x="368" y="646"/>
                  </a:lnTo>
                  <a:cubicBezTo>
                    <a:pt x="168" y="779"/>
                    <a:pt x="34" y="1013"/>
                    <a:pt x="1" y="1246"/>
                  </a:cubicBezTo>
                  <a:lnTo>
                    <a:pt x="1" y="2381"/>
                  </a:lnTo>
                  <a:cubicBezTo>
                    <a:pt x="1" y="2543"/>
                    <a:pt x="81" y="2640"/>
                    <a:pt x="197" y="2640"/>
                  </a:cubicBezTo>
                  <a:cubicBezTo>
                    <a:pt x="248" y="2640"/>
                    <a:pt x="307" y="2621"/>
                    <a:pt x="368" y="2581"/>
                  </a:cubicBezTo>
                  <a:lnTo>
                    <a:pt x="1335" y="2014"/>
                  </a:lnTo>
                  <a:cubicBezTo>
                    <a:pt x="1569" y="1880"/>
                    <a:pt x="1702" y="1647"/>
                    <a:pt x="1702" y="1380"/>
                  </a:cubicBezTo>
                  <a:lnTo>
                    <a:pt x="1702" y="246"/>
                  </a:lnTo>
                  <a:cubicBezTo>
                    <a:pt x="1702" y="82"/>
                    <a:pt x="1620" y="1"/>
                    <a:pt x="15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4"/>
            <p:cNvSpPr/>
            <p:nvPr/>
          </p:nvSpPr>
          <p:spPr>
            <a:xfrm>
              <a:off x="5670108" y="3592593"/>
              <a:ext cx="122038" cy="78402"/>
            </a:xfrm>
            <a:custGeom>
              <a:avLst/>
              <a:gdLst/>
              <a:ahLst/>
              <a:cxnLst/>
              <a:rect l="l" t="t" r="r" b="b"/>
              <a:pathLst>
                <a:path w="7940" h="5101" extrusionOk="0">
                  <a:moveTo>
                    <a:pt x="7692" y="0"/>
                  </a:moveTo>
                  <a:cubicBezTo>
                    <a:pt x="7603" y="0"/>
                    <a:pt x="7495" y="30"/>
                    <a:pt x="7372" y="91"/>
                  </a:cubicBezTo>
                  <a:lnTo>
                    <a:pt x="567" y="3994"/>
                  </a:lnTo>
                  <a:cubicBezTo>
                    <a:pt x="267" y="4194"/>
                    <a:pt x="67" y="4495"/>
                    <a:pt x="0" y="4828"/>
                  </a:cubicBezTo>
                  <a:cubicBezTo>
                    <a:pt x="0" y="4998"/>
                    <a:pt x="109" y="5101"/>
                    <a:pt x="274" y="5101"/>
                  </a:cubicBezTo>
                  <a:cubicBezTo>
                    <a:pt x="368" y="5101"/>
                    <a:pt x="480" y="5067"/>
                    <a:pt x="601" y="4995"/>
                  </a:cubicBezTo>
                  <a:lnTo>
                    <a:pt x="7372" y="1092"/>
                  </a:lnTo>
                  <a:cubicBezTo>
                    <a:pt x="7672" y="925"/>
                    <a:pt x="7906" y="592"/>
                    <a:pt x="7939" y="258"/>
                  </a:cubicBezTo>
                  <a:cubicBezTo>
                    <a:pt x="7939" y="89"/>
                    <a:pt x="7846" y="0"/>
                    <a:pt x="769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4"/>
            <p:cNvSpPr/>
            <p:nvPr/>
          </p:nvSpPr>
          <p:spPr>
            <a:xfrm>
              <a:off x="5617803" y="3668767"/>
              <a:ext cx="26175" cy="40269"/>
            </a:xfrm>
            <a:custGeom>
              <a:avLst/>
              <a:gdLst/>
              <a:ahLst/>
              <a:cxnLst/>
              <a:rect l="l" t="t" r="r" b="b"/>
              <a:pathLst>
                <a:path w="1703" h="2620" extrusionOk="0">
                  <a:moveTo>
                    <a:pt x="1483" y="0"/>
                  </a:moveTo>
                  <a:cubicBezTo>
                    <a:pt x="1438" y="0"/>
                    <a:pt x="1387" y="13"/>
                    <a:pt x="1335" y="39"/>
                  </a:cubicBezTo>
                  <a:lnTo>
                    <a:pt x="368" y="606"/>
                  </a:lnTo>
                  <a:cubicBezTo>
                    <a:pt x="168" y="739"/>
                    <a:pt x="34" y="973"/>
                    <a:pt x="1" y="1240"/>
                  </a:cubicBezTo>
                  <a:lnTo>
                    <a:pt x="1" y="2374"/>
                  </a:lnTo>
                  <a:cubicBezTo>
                    <a:pt x="1" y="2537"/>
                    <a:pt x="83" y="2619"/>
                    <a:pt x="200" y="2619"/>
                  </a:cubicBezTo>
                  <a:cubicBezTo>
                    <a:pt x="251" y="2619"/>
                    <a:pt x="308" y="2604"/>
                    <a:pt x="368" y="2574"/>
                  </a:cubicBezTo>
                  <a:lnTo>
                    <a:pt x="1335" y="2007"/>
                  </a:lnTo>
                  <a:cubicBezTo>
                    <a:pt x="1569" y="1874"/>
                    <a:pt x="1702" y="1640"/>
                    <a:pt x="1702" y="1373"/>
                  </a:cubicBezTo>
                  <a:lnTo>
                    <a:pt x="1702" y="272"/>
                  </a:lnTo>
                  <a:cubicBezTo>
                    <a:pt x="1702" y="100"/>
                    <a:pt x="1611" y="0"/>
                    <a:pt x="148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4"/>
            <p:cNvSpPr/>
            <p:nvPr/>
          </p:nvSpPr>
          <p:spPr>
            <a:xfrm>
              <a:off x="5617803" y="3668767"/>
              <a:ext cx="26175" cy="40269"/>
            </a:xfrm>
            <a:custGeom>
              <a:avLst/>
              <a:gdLst/>
              <a:ahLst/>
              <a:cxnLst/>
              <a:rect l="l" t="t" r="r" b="b"/>
              <a:pathLst>
                <a:path w="1703" h="2620" extrusionOk="0">
                  <a:moveTo>
                    <a:pt x="1483" y="0"/>
                  </a:moveTo>
                  <a:cubicBezTo>
                    <a:pt x="1438" y="0"/>
                    <a:pt x="1387" y="13"/>
                    <a:pt x="1335" y="39"/>
                  </a:cubicBezTo>
                  <a:lnTo>
                    <a:pt x="368" y="606"/>
                  </a:lnTo>
                  <a:cubicBezTo>
                    <a:pt x="168" y="739"/>
                    <a:pt x="34" y="973"/>
                    <a:pt x="1" y="1240"/>
                  </a:cubicBezTo>
                  <a:lnTo>
                    <a:pt x="1" y="2374"/>
                  </a:lnTo>
                  <a:cubicBezTo>
                    <a:pt x="1" y="2537"/>
                    <a:pt x="83" y="2619"/>
                    <a:pt x="200" y="2619"/>
                  </a:cubicBezTo>
                  <a:cubicBezTo>
                    <a:pt x="251" y="2619"/>
                    <a:pt x="308" y="2604"/>
                    <a:pt x="368" y="2574"/>
                  </a:cubicBezTo>
                  <a:lnTo>
                    <a:pt x="1335" y="2007"/>
                  </a:lnTo>
                  <a:cubicBezTo>
                    <a:pt x="1569" y="1874"/>
                    <a:pt x="1702" y="1640"/>
                    <a:pt x="1702" y="1373"/>
                  </a:cubicBezTo>
                  <a:lnTo>
                    <a:pt x="1702" y="272"/>
                  </a:lnTo>
                  <a:cubicBezTo>
                    <a:pt x="1702" y="100"/>
                    <a:pt x="1611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4"/>
            <p:cNvSpPr/>
            <p:nvPr/>
          </p:nvSpPr>
          <p:spPr>
            <a:xfrm>
              <a:off x="5930045" y="3442490"/>
              <a:ext cx="122038" cy="78448"/>
            </a:xfrm>
            <a:custGeom>
              <a:avLst/>
              <a:gdLst/>
              <a:ahLst/>
              <a:cxnLst/>
              <a:rect l="l" t="t" r="r" b="b"/>
              <a:pathLst>
                <a:path w="7940" h="5104" extrusionOk="0">
                  <a:moveTo>
                    <a:pt x="7698" y="1"/>
                  </a:moveTo>
                  <a:cubicBezTo>
                    <a:pt x="7604" y="1"/>
                    <a:pt x="7491" y="38"/>
                    <a:pt x="7372" y="117"/>
                  </a:cubicBezTo>
                  <a:lnTo>
                    <a:pt x="567" y="4020"/>
                  </a:lnTo>
                  <a:cubicBezTo>
                    <a:pt x="267" y="4187"/>
                    <a:pt x="34" y="4487"/>
                    <a:pt x="0" y="4854"/>
                  </a:cubicBezTo>
                  <a:cubicBezTo>
                    <a:pt x="0" y="5015"/>
                    <a:pt x="98" y="5104"/>
                    <a:pt x="242" y="5104"/>
                  </a:cubicBezTo>
                  <a:cubicBezTo>
                    <a:pt x="336" y="5104"/>
                    <a:pt x="449" y="5066"/>
                    <a:pt x="567" y="4987"/>
                  </a:cubicBezTo>
                  <a:lnTo>
                    <a:pt x="7372" y="1084"/>
                  </a:lnTo>
                  <a:cubicBezTo>
                    <a:pt x="7673" y="918"/>
                    <a:pt x="7873" y="617"/>
                    <a:pt x="7939" y="251"/>
                  </a:cubicBezTo>
                  <a:cubicBezTo>
                    <a:pt x="7939" y="89"/>
                    <a:pt x="7842" y="1"/>
                    <a:pt x="769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4"/>
            <p:cNvSpPr/>
            <p:nvPr/>
          </p:nvSpPr>
          <p:spPr>
            <a:xfrm>
              <a:off x="5877741" y="3519048"/>
              <a:ext cx="26175" cy="40177"/>
            </a:xfrm>
            <a:custGeom>
              <a:avLst/>
              <a:gdLst/>
              <a:ahLst/>
              <a:cxnLst/>
              <a:rect l="l" t="t" r="r" b="b"/>
              <a:pathLst>
                <a:path w="1703" h="2614" extrusionOk="0">
                  <a:moveTo>
                    <a:pt x="1486" y="0"/>
                  </a:moveTo>
                  <a:cubicBezTo>
                    <a:pt x="1440" y="0"/>
                    <a:pt x="1389" y="13"/>
                    <a:pt x="1335" y="40"/>
                  </a:cubicBezTo>
                  <a:lnTo>
                    <a:pt x="368" y="607"/>
                  </a:lnTo>
                  <a:cubicBezTo>
                    <a:pt x="168" y="740"/>
                    <a:pt x="34" y="974"/>
                    <a:pt x="1" y="1240"/>
                  </a:cubicBezTo>
                  <a:lnTo>
                    <a:pt x="1" y="2341"/>
                  </a:lnTo>
                  <a:cubicBezTo>
                    <a:pt x="1" y="2514"/>
                    <a:pt x="92" y="2613"/>
                    <a:pt x="220" y="2613"/>
                  </a:cubicBezTo>
                  <a:cubicBezTo>
                    <a:pt x="266" y="2613"/>
                    <a:pt x="316" y="2601"/>
                    <a:pt x="368" y="2575"/>
                  </a:cubicBezTo>
                  <a:lnTo>
                    <a:pt x="1335" y="2008"/>
                  </a:lnTo>
                  <a:cubicBezTo>
                    <a:pt x="1569" y="1874"/>
                    <a:pt x="1702" y="1641"/>
                    <a:pt x="1702" y="1374"/>
                  </a:cubicBezTo>
                  <a:lnTo>
                    <a:pt x="1702" y="240"/>
                  </a:lnTo>
                  <a:cubicBezTo>
                    <a:pt x="1702" y="93"/>
                    <a:pt x="1613" y="0"/>
                    <a:pt x="148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4"/>
            <p:cNvSpPr/>
            <p:nvPr/>
          </p:nvSpPr>
          <p:spPr>
            <a:xfrm>
              <a:off x="5877741" y="3519048"/>
              <a:ext cx="26175" cy="40177"/>
            </a:xfrm>
            <a:custGeom>
              <a:avLst/>
              <a:gdLst/>
              <a:ahLst/>
              <a:cxnLst/>
              <a:rect l="l" t="t" r="r" b="b"/>
              <a:pathLst>
                <a:path w="1703" h="2614" extrusionOk="0">
                  <a:moveTo>
                    <a:pt x="1486" y="0"/>
                  </a:moveTo>
                  <a:cubicBezTo>
                    <a:pt x="1440" y="0"/>
                    <a:pt x="1389" y="13"/>
                    <a:pt x="1335" y="40"/>
                  </a:cubicBezTo>
                  <a:lnTo>
                    <a:pt x="368" y="607"/>
                  </a:lnTo>
                  <a:cubicBezTo>
                    <a:pt x="168" y="740"/>
                    <a:pt x="34" y="974"/>
                    <a:pt x="1" y="1240"/>
                  </a:cubicBezTo>
                  <a:lnTo>
                    <a:pt x="1" y="2341"/>
                  </a:lnTo>
                  <a:cubicBezTo>
                    <a:pt x="1" y="2514"/>
                    <a:pt x="92" y="2613"/>
                    <a:pt x="220" y="2613"/>
                  </a:cubicBezTo>
                  <a:cubicBezTo>
                    <a:pt x="266" y="2613"/>
                    <a:pt x="316" y="2601"/>
                    <a:pt x="368" y="2575"/>
                  </a:cubicBezTo>
                  <a:lnTo>
                    <a:pt x="1335" y="2008"/>
                  </a:lnTo>
                  <a:cubicBezTo>
                    <a:pt x="1569" y="1874"/>
                    <a:pt x="1702" y="1641"/>
                    <a:pt x="1702" y="1374"/>
                  </a:cubicBezTo>
                  <a:lnTo>
                    <a:pt x="1702" y="240"/>
                  </a:lnTo>
                  <a:cubicBezTo>
                    <a:pt x="1702" y="93"/>
                    <a:pt x="1613" y="0"/>
                    <a:pt x="1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4"/>
            <p:cNvSpPr/>
            <p:nvPr/>
          </p:nvSpPr>
          <p:spPr>
            <a:xfrm>
              <a:off x="5184062" y="1460851"/>
              <a:ext cx="1496070" cy="1859370"/>
            </a:xfrm>
            <a:custGeom>
              <a:avLst/>
              <a:gdLst/>
              <a:ahLst/>
              <a:cxnLst/>
              <a:rect l="l" t="t" r="r" b="b"/>
              <a:pathLst>
                <a:path w="97337" h="120974" extrusionOk="0">
                  <a:moveTo>
                    <a:pt x="94287" y="1"/>
                  </a:moveTo>
                  <a:cubicBezTo>
                    <a:pt x="94004" y="1"/>
                    <a:pt x="93726" y="85"/>
                    <a:pt x="93501" y="254"/>
                  </a:cubicBezTo>
                  <a:lnTo>
                    <a:pt x="1969" y="53058"/>
                  </a:lnTo>
                  <a:cubicBezTo>
                    <a:pt x="801" y="53826"/>
                    <a:pt x="67" y="55093"/>
                    <a:pt x="1" y="56494"/>
                  </a:cubicBezTo>
                  <a:lnTo>
                    <a:pt x="1" y="59330"/>
                  </a:lnTo>
                  <a:lnTo>
                    <a:pt x="1" y="117905"/>
                  </a:lnTo>
                  <a:cubicBezTo>
                    <a:pt x="1" y="118005"/>
                    <a:pt x="1" y="118105"/>
                    <a:pt x="1" y="118205"/>
                  </a:cubicBezTo>
                  <a:cubicBezTo>
                    <a:pt x="101" y="118839"/>
                    <a:pt x="468" y="119406"/>
                    <a:pt x="1068" y="119706"/>
                  </a:cubicBezTo>
                  <a:lnTo>
                    <a:pt x="3136" y="120940"/>
                  </a:lnTo>
                  <a:lnTo>
                    <a:pt x="3236" y="120974"/>
                  </a:lnTo>
                  <a:cubicBezTo>
                    <a:pt x="2803" y="120740"/>
                    <a:pt x="2536" y="120306"/>
                    <a:pt x="2536" y="119806"/>
                  </a:cubicBezTo>
                  <a:lnTo>
                    <a:pt x="2536" y="61898"/>
                  </a:lnTo>
                  <a:lnTo>
                    <a:pt x="2536" y="57895"/>
                  </a:lnTo>
                  <a:cubicBezTo>
                    <a:pt x="2603" y="56527"/>
                    <a:pt x="3336" y="55260"/>
                    <a:pt x="4504" y="54493"/>
                  </a:cubicBezTo>
                  <a:lnTo>
                    <a:pt x="96003" y="1688"/>
                  </a:lnTo>
                  <a:cubicBezTo>
                    <a:pt x="96256" y="1519"/>
                    <a:pt x="96550" y="1431"/>
                    <a:pt x="96841" y="1431"/>
                  </a:cubicBezTo>
                  <a:cubicBezTo>
                    <a:pt x="97010" y="1431"/>
                    <a:pt x="97178" y="1460"/>
                    <a:pt x="97337" y="1521"/>
                  </a:cubicBezTo>
                  <a:cubicBezTo>
                    <a:pt x="96903" y="1288"/>
                    <a:pt x="95302" y="354"/>
                    <a:pt x="94935" y="154"/>
                  </a:cubicBezTo>
                  <a:cubicBezTo>
                    <a:pt x="94731" y="52"/>
                    <a:pt x="94507" y="1"/>
                    <a:pt x="942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4"/>
            <p:cNvSpPr/>
            <p:nvPr/>
          </p:nvSpPr>
          <p:spPr>
            <a:xfrm>
              <a:off x="5223025" y="1482830"/>
              <a:ext cx="1467374" cy="1840081"/>
            </a:xfrm>
            <a:custGeom>
              <a:avLst/>
              <a:gdLst/>
              <a:ahLst/>
              <a:cxnLst/>
              <a:rect l="l" t="t" r="r" b="b"/>
              <a:pathLst>
                <a:path w="95470" h="119719" extrusionOk="0">
                  <a:moveTo>
                    <a:pt x="94316" y="1"/>
                  </a:moveTo>
                  <a:cubicBezTo>
                    <a:pt x="94019" y="1"/>
                    <a:pt x="93733" y="89"/>
                    <a:pt x="93501" y="258"/>
                  </a:cubicBezTo>
                  <a:lnTo>
                    <a:pt x="1969" y="53063"/>
                  </a:lnTo>
                  <a:cubicBezTo>
                    <a:pt x="801" y="53830"/>
                    <a:pt x="68" y="55097"/>
                    <a:pt x="1" y="56498"/>
                  </a:cubicBezTo>
                  <a:lnTo>
                    <a:pt x="1" y="118376"/>
                  </a:lnTo>
                  <a:cubicBezTo>
                    <a:pt x="1" y="119163"/>
                    <a:pt x="638" y="119718"/>
                    <a:pt x="1340" y="119718"/>
                  </a:cubicBezTo>
                  <a:cubicBezTo>
                    <a:pt x="1560" y="119718"/>
                    <a:pt x="1787" y="119663"/>
                    <a:pt x="2002" y="119544"/>
                  </a:cubicBezTo>
                  <a:lnTo>
                    <a:pt x="93468" y="66739"/>
                  </a:lnTo>
                  <a:cubicBezTo>
                    <a:pt x="94635" y="65972"/>
                    <a:pt x="95369" y="64704"/>
                    <a:pt x="95469" y="63303"/>
                  </a:cubicBezTo>
                  <a:lnTo>
                    <a:pt x="95469" y="1392"/>
                  </a:lnTo>
                  <a:cubicBezTo>
                    <a:pt x="95469" y="1326"/>
                    <a:pt x="95436" y="1226"/>
                    <a:pt x="95436" y="1159"/>
                  </a:cubicBezTo>
                  <a:cubicBezTo>
                    <a:pt x="95436" y="1092"/>
                    <a:pt x="95436" y="1025"/>
                    <a:pt x="95402" y="959"/>
                  </a:cubicBezTo>
                  <a:lnTo>
                    <a:pt x="95402" y="925"/>
                  </a:lnTo>
                  <a:cubicBezTo>
                    <a:pt x="95402" y="859"/>
                    <a:pt x="95369" y="825"/>
                    <a:pt x="95369" y="759"/>
                  </a:cubicBezTo>
                  <a:cubicBezTo>
                    <a:pt x="95336" y="659"/>
                    <a:pt x="95302" y="592"/>
                    <a:pt x="95236" y="492"/>
                  </a:cubicBezTo>
                  <a:cubicBezTo>
                    <a:pt x="95236" y="458"/>
                    <a:pt x="95202" y="425"/>
                    <a:pt x="95169" y="392"/>
                  </a:cubicBezTo>
                  <a:cubicBezTo>
                    <a:pt x="95169" y="358"/>
                    <a:pt x="95135" y="358"/>
                    <a:pt x="95135" y="325"/>
                  </a:cubicBezTo>
                  <a:cubicBezTo>
                    <a:pt x="95069" y="258"/>
                    <a:pt x="95035" y="225"/>
                    <a:pt x="95002" y="192"/>
                  </a:cubicBezTo>
                  <a:cubicBezTo>
                    <a:pt x="94935" y="158"/>
                    <a:pt x="94869" y="125"/>
                    <a:pt x="94835" y="91"/>
                  </a:cubicBezTo>
                  <a:cubicBezTo>
                    <a:pt x="94664" y="30"/>
                    <a:pt x="94488" y="1"/>
                    <a:pt x="94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4"/>
            <p:cNvSpPr/>
            <p:nvPr/>
          </p:nvSpPr>
          <p:spPr>
            <a:xfrm>
              <a:off x="5193299" y="1460851"/>
              <a:ext cx="1486832" cy="860121"/>
            </a:xfrm>
            <a:custGeom>
              <a:avLst/>
              <a:gdLst/>
              <a:ahLst/>
              <a:cxnLst/>
              <a:rect l="l" t="t" r="r" b="b"/>
              <a:pathLst>
                <a:path w="96736" h="55961" extrusionOk="0">
                  <a:moveTo>
                    <a:pt x="93686" y="1"/>
                  </a:moveTo>
                  <a:cubicBezTo>
                    <a:pt x="93403" y="1"/>
                    <a:pt x="93125" y="85"/>
                    <a:pt x="92900" y="254"/>
                  </a:cubicBezTo>
                  <a:lnTo>
                    <a:pt x="1368" y="53058"/>
                  </a:lnTo>
                  <a:cubicBezTo>
                    <a:pt x="801" y="53425"/>
                    <a:pt x="334" y="53892"/>
                    <a:pt x="0" y="54493"/>
                  </a:cubicBezTo>
                  <a:lnTo>
                    <a:pt x="2502" y="55960"/>
                  </a:lnTo>
                  <a:cubicBezTo>
                    <a:pt x="2836" y="55360"/>
                    <a:pt x="3303" y="54860"/>
                    <a:pt x="3903" y="54493"/>
                  </a:cubicBezTo>
                  <a:lnTo>
                    <a:pt x="95402" y="1688"/>
                  </a:lnTo>
                  <a:cubicBezTo>
                    <a:pt x="95655" y="1519"/>
                    <a:pt x="95949" y="1431"/>
                    <a:pt x="96240" y="1431"/>
                  </a:cubicBezTo>
                  <a:cubicBezTo>
                    <a:pt x="96409" y="1431"/>
                    <a:pt x="96577" y="1460"/>
                    <a:pt x="96736" y="1521"/>
                  </a:cubicBezTo>
                  <a:cubicBezTo>
                    <a:pt x="96302" y="1288"/>
                    <a:pt x="94668" y="354"/>
                    <a:pt x="94334" y="154"/>
                  </a:cubicBezTo>
                  <a:cubicBezTo>
                    <a:pt x="94130" y="52"/>
                    <a:pt x="93906" y="1"/>
                    <a:pt x="9368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4"/>
            <p:cNvSpPr/>
            <p:nvPr/>
          </p:nvSpPr>
          <p:spPr>
            <a:xfrm>
              <a:off x="5327618" y="2430022"/>
              <a:ext cx="1258572" cy="728184"/>
            </a:xfrm>
            <a:custGeom>
              <a:avLst/>
              <a:gdLst/>
              <a:ahLst/>
              <a:cxnLst/>
              <a:rect l="l" t="t" r="r" b="b"/>
              <a:pathLst>
                <a:path w="81885" h="47377" extrusionOk="0">
                  <a:moveTo>
                    <a:pt x="81612" y="0"/>
                  </a:moveTo>
                  <a:cubicBezTo>
                    <a:pt x="81574" y="0"/>
                    <a:pt x="81534" y="13"/>
                    <a:pt x="81492" y="43"/>
                  </a:cubicBezTo>
                  <a:lnTo>
                    <a:pt x="201" y="46976"/>
                  </a:lnTo>
                  <a:cubicBezTo>
                    <a:pt x="1" y="47077"/>
                    <a:pt x="67" y="47343"/>
                    <a:pt x="301" y="47377"/>
                  </a:cubicBezTo>
                  <a:cubicBezTo>
                    <a:pt x="334" y="47377"/>
                    <a:pt x="368" y="47343"/>
                    <a:pt x="401" y="47343"/>
                  </a:cubicBezTo>
                  <a:lnTo>
                    <a:pt x="81692" y="410"/>
                  </a:lnTo>
                  <a:cubicBezTo>
                    <a:pt x="81884" y="273"/>
                    <a:pt x="81783" y="0"/>
                    <a:pt x="816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4"/>
            <p:cNvSpPr/>
            <p:nvPr/>
          </p:nvSpPr>
          <p:spPr>
            <a:xfrm>
              <a:off x="5328648" y="3137180"/>
              <a:ext cx="6686" cy="36412"/>
            </a:xfrm>
            <a:custGeom>
              <a:avLst/>
              <a:gdLst/>
              <a:ahLst/>
              <a:cxnLst/>
              <a:rect l="l" t="t" r="r" b="b"/>
              <a:pathLst>
                <a:path w="435" h="2369" extrusionOk="0">
                  <a:moveTo>
                    <a:pt x="217" y="0"/>
                  </a:moveTo>
                  <a:cubicBezTo>
                    <a:pt x="109" y="0"/>
                    <a:pt x="0" y="67"/>
                    <a:pt x="0" y="200"/>
                  </a:cubicBezTo>
                  <a:lnTo>
                    <a:pt x="0" y="2168"/>
                  </a:lnTo>
                  <a:cubicBezTo>
                    <a:pt x="0" y="2268"/>
                    <a:pt x="101" y="2368"/>
                    <a:pt x="234" y="2368"/>
                  </a:cubicBezTo>
                  <a:cubicBezTo>
                    <a:pt x="334" y="2368"/>
                    <a:pt x="434" y="2268"/>
                    <a:pt x="434" y="2168"/>
                  </a:cubicBezTo>
                  <a:lnTo>
                    <a:pt x="434" y="200"/>
                  </a:lnTo>
                  <a:cubicBezTo>
                    <a:pt x="434" y="67"/>
                    <a:pt x="326" y="0"/>
                    <a:pt x="2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4"/>
            <p:cNvSpPr/>
            <p:nvPr/>
          </p:nvSpPr>
          <p:spPr>
            <a:xfrm>
              <a:off x="5537311" y="3016172"/>
              <a:ext cx="6179" cy="36427"/>
            </a:xfrm>
            <a:custGeom>
              <a:avLst/>
              <a:gdLst/>
              <a:ahLst/>
              <a:cxnLst/>
              <a:rect l="l" t="t" r="r" b="b"/>
              <a:pathLst>
                <a:path w="402" h="2370" extrusionOk="0">
                  <a:moveTo>
                    <a:pt x="201" y="1"/>
                  </a:moveTo>
                  <a:cubicBezTo>
                    <a:pt x="68" y="1"/>
                    <a:pt x="1" y="101"/>
                    <a:pt x="1" y="201"/>
                  </a:cubicBezTo>
                  <a:lnTo>
                    <a:pt x="1" y="2169"/>
                  </a:lnTo>
                  <a:cubicBezTo>
                    <a:pt x="1" y="2269"/>
                    <a:pt x="68" y="2369"/>
                    <a:pt x="201" y="2369"/>
                  </a:cubicBezTo>
                  <a:cubicBezTo>
                    <a:pt x="301" y="2369"/>
                    <a:pt x="401" y="2269"/>
                    <a:pt x="401" y="2169"/>
                  </a:cubicBezTo>
                  <a:lnTo>
                    <a:pt x="401" y="201"/>
                  </a:lnTo>
                  <a:cubicBezTo>
                    <a:pt x="401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4"/>
            <p:cNvSpPr/>
            <p:nvPr/>
          </p:nvSpPr>
          <p:spPr>
            <a:xfrm>
              <a:off x="5745467" y="2895687"/>
              <a:ext cx="6179" cy="36427"/>
            </a:xfrm>
            <a:custGeom>
              <a:avLst/>
              <a:gdLst/>
              <a:ahLst/>
              <a:cxnLst/>
              <a:rect l="l" t="t" r="r" b="b"/>
              <a:pathLst>
                <a:path w="402" h="2370" extrusionOk="0">
                  <a:moveTo>
                    <a:pt x="201" y="1"/>
                  </a:moveTo>
                  <a:cubicBezTo>
                    <a:pt x="101" y="1"/>
                    <a:pt x="1" y="68"/>
                    <a:pt x="1" y="201"/>
                  </a:cubicBezTo>
                  <a:lnTo>
                    <a:pt x="1" y="2136"/>
                  </a:lnTo>
                  <a:cubicBezTo>
                    <a:pt x="1" y="2269"/>
                    <a:pt x="101" y="2369"/>
                    <a:pt x="201" y="2369"/>
                  </a:cubicBezTo>
                  <a:cubicBezTo>
                    <a:pt x="301" y="2369"/>
                    <a:pt x="401" y="2269"/>
                    <a:pt x="401" y="2136"/>
                  </a:cubicBezTo>
                  <a:lnTo>
                    <a:pt x="401" y="201"/>
                  </a:lnTo>
                  <a:cubicBezTo>
                    <a:pt x="401" y="68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5953623" y="2774310"/>
              <a:ext cx="6686" cy="36796"/>
            </a:xfrm>
            <a:custGeom>
              <a:avLst/>
              <a:gdLst/>
              <a:ahLst/>
              <a:cxnLst/>
              <a:rect l="l" t="t" r="r" b="b"/>
              <a:pathLst>
                <a:path w="435" h="2394" extrusionOk="0">
                  <a:moveTo>
                    <a:pt x="218" y="1"/>
                  </a:moveTo>
                  <a:cubicBezTo>
                    <a:pt x="109" y="1"/>
                    <a:pt x="1" y="76"/>
                    <a:pt x="1" y="226"/>
                  </a:cubicBezTo>
                  <a:lnTo>
                    <a:pt x="1" y="2194"/>
                  </a:lnTo>
                  <a:cubicBezTo>
                    <a:pt x="1" y="2294"/>
                    <a:pt x="101" y="2394"/>
                    <a:pt x="201" y="2394"/>
                  </a:cubicBezTo>
                  <a:cubicBezTo>
                    <a:pt x="334" y="2394"/>
                    <a:pt x="434" y="2294"/>
                    <a:pt x="434" y="2160"/>
                  </a:cubicBezTo>
                  <a:lnTo>
                    <a:pt x="434" y="226"/>
                  </a:lnTo>
                  <a:cubicBezTo>
                    <a:pt x="434" y="76"/>
                    <a:pt x="326" y="1"/>
                    <a:pt x="2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6161779" y="2653702"/>
              <a:ext cx="6686" cy="36412"/>
            </a:xfrm>
            <a:custGeom>
              <a:avLst/>
              <a:gdLst/>
              <a:ahLst/>
              <a:cxnLst/>
              <a:rect l="l" t="t" r="r" b="b"/>
              <a:pathLst>
                <a:path w="435" h="2369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lnTo>
                    <a:pt x="1" y="2168"/>
                  </a:lnTo>
                  <a:cubicBezTo>
                    <a:pt x="1" y="2269"/>
                    <a:pt x="101" y="2369"/>
                    <a:pt x="234" y="2369"/>
                  </a:cubicBezTo>
                  <a:cubicBezTo>
                    <a:pt x="334" y="2369"/>
                    <a:pt x="434" y="2269"/>
                    <a:pt x="434" y="2168"/>
                  </a:cubicBezTo>
                  <a:lnTo>
                    <a:pt x="434" y="200"/>
                  </a:lnTo>
                  <a:cubicBezTo>
                    <a:pt x="434" y="100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6369934" y="2532694"/>
              <a:ext cx="6686" cy="36934"/>
            </a:xfrm>
            <a:custGeom>
              <a:avLst/>
              <a:gdLst/>
              <a:ahLst/>
              <a:cxnLst/>
              <a:rect l="l" t="t" r="r" b="b"/>
              <a:pathLst>
                <a:path w="435" h="2403" extrusionOk="0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2169"/>
                  </a:lnTo>
                  <a:cubicBezTo>
                    <a:pt x="1" y="2303"/>
                    <a:pt x="101" y="2403"/>
                    <a:pt x="234" y="2403"/>
                  </a:cubicBezTo>
                  <a:cubicBezTo>
                    <a:pt x="334" y="2403"/>
                    <a:pt x="434" y="2303"/>
                    <a:pt x="434" y="2169"/>
                  </a:cubicBezTo>
                  <a:lnTo>
                    <a:pt x="434" y="234"/>
                  </a:lnTo>
                  <a:cubicBezTo>
                    <a:pt x="434" y="101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6578613" y="2412224"/>
              <a:ext cx="6163" cy="36412"/>
            </a:xfrm>
            <a:custGeom>
              <a:avLst/>
              <a:gdLst/>
              <a:ahLst/>
              <a:cxnLst/>
              <a:rect l="l" t="t" r="r" b="b"/>
              <a:pathLst>
                <a:path w="401" h="2369" extrusionOk="0">
                  <a:moveTo>
                    <a:pt x="200" y="0"/>
                  </a:moveTo>
                  <a:cubicBezTo>
                    <a:pt x="100" y="0"/>
                    <a:pt x="0" y="67"/>
                    <a:pt x="0" y="200"/>
                  </a:cubicBezTo>
                  <a:lnTo>
                    <a:pt x="0" y="2168"/>
                  </a:lnTo>
                  <a:cubicBezTo>
                    <a:pt x="0" y="2268"/>
                    <a:pt x="67" y="2368"/>
                    <a:pt x="200" y="2368"/>
                  </a:cubicBezTo>
                  <a:cubicBezTo>
                    <a:pt x="300" y="2368"/>
                    <a:pt x="400" y="2268"/>
                    <a:pt x="400" y="2168"/>
                  </a:cubicBezTo>
                  <a:lnTo>
                    <a:pt x="400" y="200"/>
                  </a:lnTo>
                  <a:cubicBezTo>
                    <a:pt x="400" y="67"/>
                    <a:pt x="300" y="0"/>
                    <a:pt x="2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5331722" y="1651885"/>
              <a:ext cx="1249981" cy="1442751"/>
            </a:xfrm>
            <a:custGeom>
              <a:avLst/>
              <a:gdLst/>
              <a:ahLst/>
              <a:cxnLst/>
              <a:rect l="l" t="t" r="r" b="b"/>
              <a:pathLst>
                <a:path w="81326" h="93868" extrusionOk="0">
                  <a:moveTo>
                    <a:pt x="81325" y="0"/>
                  </a:moveTo>
                  <a:cubicBezTo>
                    <a:pt x="71151" y="5871"/>
                    <a:pt x="76222" y="30322"/>
                    <a:pt x="67782" y="35326"/>
                  </a:cubicBezTo>
                  <a:cubicBezTo>
                    <a:pt x="66995" y="35790"/>
                    <a:pt x="66296" y="35999"/>
                    <a:pt x="65668" y="35999"/>
                  </a:cubicBezTo>
                  <a:cubicBezTo>
                    <a:pt x="60154" y="35999"/>
                    <a:pt x="60155" y="19900"/>
                    <a:pt x="54618" y="19900"/>
                  </a:cubicBezTo>
                  <a:cubicBezTo>
                    <a:pt x="53999" y="19900"/>
                    <a:pt x="53311" y="20101"/>
                    <a:pt x="52538" y="20548"/>
                  </a:cubicBezTo>
                  <a:cubicBezTo>
                    <a:pt x="44065" y="25418"/>
                    <a:pt x="47434" y="56708"/>
                    <a:pt x="38995" y="61611"/>
                  </a:cubicBezTo>
                  <a:cubicBezTo>
                    <a:pt x="37891" y="62246"/>
                    <a:pt x="36958" y="62516"/>
                    <a:pt x="36154" y="62516"/>
                  </a:cubicBezTo>
                  <a:cubicBezTo>
                    <a:pt x="31595" y="62516"/>
                    <a:pt x="31127" y="53857"/>
                    <a:pt x="26595" y="53857"/>
                  </a:cubicBezTo>
                  <a:cubicBezTo>
                    <a:pt x="25790" y="53857"/>
                    <a:pt x="24858" y="54130"/>
                    <a:pt x="23751" y="54773"/>
                  </a:cubicBezTo>
                  <a:cubicBezTo>
                    <a:pt x="15278" y="59676"/>
                    <a:pt x="18647" y="77256"/>
                    <a:pt x="13577" y="80191"/>
                  </a:cubicBezTo>
                  <a:cubicBezTo>
                    <a:pt x="12828" y="80625"/>
                    <a:pt x="12152" y="80802"/>
                    <a:pt x="11523" y="80802"/>
                  </a:cubicBezTo>
                  <a:cubicBezTo>
                    <a:pt x="8697" y="80802"/>
                    <a:pt x="6805" y="77225"/>
                    <a:pt x="3381" y="77225"/>
                  </a:cubicBezTo>
                  <a:cubicBezTo>
                    <a:pt x="2408" y="77225"/>
                    <a:pt x="1311" y="77514"/>
                    <a:pt x="34" y="78256"/>
                  </a:cubicBezTo>
                  <a:lnTo>
                    <a:pt x="1" y="93867"/>
                  </a:lnTo>
                  <a:lnTo>
                    <a:pt x="81325" y="46934"/>
                  </a:lnTo>
                  <a:lnTo>
                    <a:pt x="8132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5331722" y="1651885"/>
              <a:ext cx="1249981" cy="1442751"/>
            </a:xfrm>
            <a:custGeom>
              <a:avLst/>
              <a:gdLst/>
              <a:ahLst/>
              <a:cxnLst/>
              <a:rect l="l" t="t" r="r" b="b"/>
              <a:pathLst>
                <a:path w="81326" h="93868" extrusionOk="0">
                  <a:moveTo>
                    <a:pt x="81325" y="0"/>
                  </a:moveTo>
                  <a:cubicBezTo>
                    <a:pt x="71151" y="5871"/>
                    <a:pt x="76222" y="30322"/>
                    <a:pt x="67782" y="35326"/>
                  </a:cubicBezTo>
                  <a:cubicBezTo>
                    <a:pt x="66995" y="35790"/>
                    <a:pt x="66296" y="35999"/>
                    <a:pt x="65668" y="35999"/>
                  </a:cubicBezTo>
                  <a:cubicBezTo>
                    <a:pt x="60154" y="35999"/>
                    <a:pt x="60155" y="19900"/>
                    <a:pt x="54618" y="19900"/>
                  </a:cubicBezTo>
                  <a:cubicBezTo>
                    <a:pt x="53999" y="19900"/>
                    <a:pt x="53311" y="20101"/>
                    <a:pt x="52538" y="20548"/>
                  </a:cubicBezTo>
                  <a:cubicBezTo>
                    <a:pt x="44065" y="25418"/>
                    <a:pt x="47434" y="56708"/>
                    <a:pt x="38995" y="61611"/>
                  </a:cubicBezTo>
                  <a:cubicBezTo>
                    <a:pt x="37891" y="62246"/>
                    <a:pt x="36958" y="62516"/>
                    <a:pt x="36154" y="62516"/>
                  </a:cubicBezTo>
                  <a:cubicBezTo>
                    <a:pt x="31595" y="62516"/>
                    <a:pt x="31127" y="53857"/>
                    <a:pt x="26595" y="53857"/>
                  </a:cubicBezTo>
                  <a:cubicBezTo>
                    <a:pt x="25790" y="53857"/>
                    <a:pt x="24858" y="54130"/>
                    <a:pt x="23751" y="54773"/>
                  </a:cubicBezTo>
                  <a:cubicBezTo>
                    <a:pt x="15278" y="59676"/>
                    <a:pt x="18647" y="77256"/>
                    <a:pt x="13577" y="80191"/>
                  </a:cubicBezTo>
                  <a:cubicBezTo>
                    <a:pt x="12828" y="80625"/>
                    <a:pt x="12152" y="80802"/>
                    <a:pt x="11523" y="80802"/>
                  </a:cubicBezTo>
                  <a:cubicBezTo>
                    <a:pt x="8697" y="80802"/>
                    <a:pt x="6805" y="77225"/>
                    <a:pt x="3381" y="77225"/>
                  </a:cubicBezTo>
                  <a:cubicBezTo>
                    <a:pt x="2408" y="77225"/>
                    <a:pt x="1311" y="77514"/>
                    <a:pt x="34" y="78256"/>
                  </a:cubicBezTo>
                  <a:lnTo>
                    <a:pt x="1" y="93867"/>
                  </a:lnTo>
                  <a:lnTo>
                    <a:pt x="81325" y="46934"/>
                  </a:lnTo>
                  <a:lnTo>
                    <a:pt x="81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5331722" y="1787740"/>
              <a:ext cx="1249981" cy="1306896"/>
            </a:xfrm>
            <a:custGeom>
              <a:avLst/>
              <a:gdLst/>
              <a:ahLst/>
              <a:cxnLst/>
              <a:rect l="l" t="t" r="r" b="b"/>
              <a:pathLst>
                <a:path w="81326" h="85029" extrusionOk="0">
                  <a:moveTo>
                    <a:pt x="81325" y="1"/>
                  </a:moveTo>
                  <a:cubicBezTo>
                    <a:pt x="81200" y="105"/>
                    <a:pt x="81049" y="157"/>
                    <a:pt x="80896" y="157"/>
                  </a:cubicBezTo>
                  <a:cubicBezTo>
                    <a:pt x="80805" y="157"/>
                    <a:pt x="80712" y="139"/>
                    <a:pt x="80625" y="101"/>
                  </a:cubicBezTo>
                  <a:lnTo>
                    <a:pt x="74921" y="11609"/>
                  </a:lnTo>
                  <a:cubicBezTo>
                    <a:pt x="75154" y="11709"/>
                    <a:pt x="75288" y="11943"/>
                    <a:pt x="75254" y="12210"/>
                  </a:cubicBezTo>
                  <a:cubicBezTo>
                    <a:pt x="75221" y="12777"/>
                    <a:pt x="74887" y="13344"/>
                    <a:pt x="74420" y="13677"/>
                  </a:cubicBezTo>
                  <a:cubicBezTo>
                    <a:pt x="74288" y="13753"/>
                    <a:pt x="74164" y="13788"/>
                    <a:pt x="74054" y="13788"/>
                  </a:cubicBezTo>
                  <a:cubicBezTo>
                    <a:pt x="73775" y="13788"/>
                    <a:pt x="73586" y="13560"/>
                    <a:pt x="73586" y="13177"/>
                  </a:cubicBezTo>
                  <a:lnTo>
                    <a:pt x="68483" y="16079"/>
                  </a:lnTo>
                  <a:cubicBezTo>
                    <a:pt x="68483" y="16680"/>
                    <a:pt x="68149" y="17213"/>
                    <a:pt x="67649" y="17547"/>
                  </a:cubicBezTo>
                  <a:cubicBezTo>
                    <a:pt x="67549" y="17622"/>
                    <a:pt x="67411" y="17659"/>
                    <a:pt x="67278" y="17659"/>
                  </a:cubicBezTo>
                  <a:cubicBezTo>
                    <a:pt x="67234" y="17659"/>
                    <a:pt x="67190" y="17655"/>
                    <a:pt x="67149" y="17647"/>
                  </a:cubicBezTo>
                  <a:lnTo>
                    <a:pt x="61411" y="29188"/>
                  </a:lnTo>
                  <a:cubicBezTo>
                    <a:pt x="61645" y="29289"/>
                    <a:pt x="61778" y="29522"/>
                    <a:pt x="61745" y="29789"/>
                  </a:cubicBezTo>
                  <a:cubicBezTo>
                    <a:pt x="61711" y="30356"/>
                    <a:pt x="61378" y="30923"/>
                    <a:pt x="60911" y="31223"/>
                  </a:cubicBezTo>
                  <a:cubicBezTo>
                    <a:pt x="60753" y="31308"/>
                    <a:pt x="60609" y="31349"/>
                    <a:pt x="60486" y="31349"/>
                  </a:cubicBezTo>
                  <a:cubicBezTo>
                    <a:pt x="60270" y="31349"/>
                    <a:pt x="60119" y="31223"/>
                    <a:pt x="60077" y="30990"/>
                  </a:cubicBezTo>
                  <a:lnTo>
                    <a:pt x="54940" y="35426"/>
                  </a:lnTo>
                  <a:cubicBezTo>
                    <a:pt x="54940" y="35493"/>
                    <a:pt x="54973" y="35560"/>
                    <a:pt x="54973" y="35660"/>
                  </a:cubicBezTo>
                  <a:cubicBezTo>
                    <a:pt x="54940" y="36227"/>
                    <a:pt x="54606" y="36794"/>
                    <a:pt x="54139" y="37128"/>
                  </a:cubicBezTo>
                  <a:cubicBezTo>
                    <a:pt x="54007" y="37203"/>
                    <a:pt x="53883" y="37238"/>
                    <a:pt x="53773" y="37238"/>
                  </a:cubicBezTo>
                  <a:cubicBezTo>
                    <a:pt x="53494" y="37238"/>
                    <a:pt x="53305" y="37010"/>
                    <a:pt x="53305" y="36627"/>
                  </a:cubicBezTo>
                  <a:cubicBezTo>
                    <a:pt x="53305" y="36327"/>
                    <a:pt x="53372" y="36027"/>
                    <a:pt x="53539" y="35793"/>
                  </a:cubicBezTo>
                  <a:lnTo>
                    <a:pt x="47968" y="32558"/>
                  </a:lnTo>
                  <a:cubicBezTo>
                    <a:pt x="47801" y="32824"/>
                    <a:pt x="47601" y="33025"/>
                    <a:pt x="47368" y="33191"/>
                  </a:cubicBezTo>
                  <a:cubicBezTo>
                    <a:pt x="47232" y="33273"/>
                    <a:pt x="47102" y="33310"/>
                    <a:pt x="46987" y="33310"/>
                  </a:cubicBezTo>
                  <a:cubicBezTo>
                    <a:pt x="46818" y="33310"/>
                    <a:pt x="46680" y="33230"/>
                    <a:pt x="46601" y="33091"/>
                  </a:cubicBezTo>
                  <a:lnTo>
                    <a:pt x="41330" y="39162"/>
                  </a:lnTo>
                  <a:cubicBezTo>
                    <a:pt x="41397" y="39296"/>
                    <a:pt x="41430" y="39429"/>
                    <a:pt x="41430" y="39563"/>
                  </a:cubicBezTo>
                  <a:cubicBezTo>
                    <a:pt x="41397" y="40163"/>
                    <a:pt x="41097" y="40697"/>
                    <a:pt x="40596" y="41030"/>
                  </a:cubicBezTo>
                  <a:cubicBezTo>
                    <a:pt x="40461" y="41109"/>
                    <a:pt x="40332" y="41146"/>
                    <a:pt x="40219" y="41146"/>
                  </a:cubicBezTo>
                  <a:cubicBezTo>
                    <a:pt x="39997" y="41146"/>
                    <a:pt x="39828" y="41006"/>
                    <a:pt x="39762" y="40763"/>
                  </a:cubicBezTo>
                  <a:lnTo>
                    <a:pt x="34625" y="45200"/>
                  </a:lnTo>
                  <a:cubicBezTo>
                    <a:pt x="34659" y="45267"/>
                    <a:pt x="34659" y="45333"/>
                    <a:pt x="34659" y="45433"/>
                  </a:cubicBezTo>
                  <a:cubicBezTo>
                    <a:pt x="34625" y="46001"/>
                    <a:pt x="34325" y="46568"/>
                    <a:pt x="33825" y="46901"/>
                  </a:cubicBezTo>
                  <a:cubicBezTo>
                    <a:pt x="33725" y="46968"/>
                    <a:pt x="33608" y="47001"/>
                    <a:pt x="33491" y="47001"/>
                  </a:cubicBezTo>
                  <a:cubicBezTo>
                    <a:pt x="33374" y="47001"/>
                    <a:pt x="33258" y="46968"/>
                    <a:pt x="33158" y="46901"/>
                  </a:cubicBezTo>
                  <a:lnTo>
                    <a:pt x="27720" y="54740"/>
                  </a:lnTo>
                  <a:cubicBezTo>
                    <a:pt x="27854" y="54840"/>
                    <a:pt x="27921" y="55040"/>
                    <a:pt x="27921" y="55207"/>
                  </a:cubicBezTo>
                  <a:cubicBezTo>
                    <a:pt x="27887" y="55808"/>
                    <a:pt x="27554" y="56341"/>
                    <a:pt x="27087" y="56675"/>
                  </a:cubicBezTo>
                  <a:cubicBezTo>
                    <a:pt x="26938" y="56756"/>
                    <a:pt x="26805" y="56793"/>
                    <a:pt x="26691" y="56793"/>
                  </a:cubicBezTo>
                  <a:cubicBezTo>
                    <a:pt x="26525" y="56793"/>
                    <a:pt x="26399" y="56713"/>
                    <a:pt x="26319" y="56575"/>
                  </a:cubicBezTo>
                  <a:lnTo>
                    <a:pt x="21049" y="62646"/>
                  </a:lnTo>
                  <a:cubicBezTo>
                    <a:pt x="21116" y="62746"/>
                    <a:pt x="21149" y="62879"/>
                    <a:pt x="21149" y="63013"/>
                  </a:cubicBezTo>
                  <a:cubicBezTo>
                    <a:pt x="21116" y="63613"/>
                    <a:pt x="20815" y="64180"/>
                    <a:pt x="20315" y="64480"/>
                  </a:cubicBezTo>
                  <a:cubicBezTo>
                    <a:pt x="20176" y="64560"/>
                    <a:pt x="20045" y="64598"/>
                    <a:pt x="19931" y="64598"/>
                  </a:cubicBezTo>
                  <a:cubicBezTo>
                    <a:pt x="19662" y="64598"/>
                    <a:pt x="19481" y="64388"/>
                    <a:pt x="19481" y="64013"/>
                  </a:cubicBezTo>
                  <a:cubicBezTo>
                    <a:pt x="19481" y="63780"/>
                    <a:pt x="19548" y="63546"/>
                    <a:pt x="19648" y="63313"/>
                  </a:cubicBezTo>
                  <a:lnTo>
                    <a:pt x="14211" y="61745"/>
                  </a:lnTo>
                  <a:cubicBezTo>
                    <a:pt x="14077" y="62079"/>
                    <a:pt x="13844" y="62346"/>
                    <a:pt x="13544" y="62546"/>
                  </a:cubicBezTo>
                  <a:cubicBezTo>
                    <a:pt x="13454" y="62617"/>
                    <a:pt x="13336" y="62650"/>
                    <a:pt x="13215" y="62650"/>
                  </a:cubicBezTo>
                  <a:cubicBezTo>
                    <a:pt x="13110" y="62650"/>
                    <a:pt x="13003" y="62625"/>
                    <a:pt x="12910" y="62579"/>
                  </a:cubicBezTo>
                  <a:lnTo>
                    <a:pt x="7406" y="71319"/>
                  </a:lnTo>
                  <a:cubicBezTo>
                    <a:pt x="7573" y="71419"/>
                    <a:pt x="7639" y="71619"/>
                    <a:pt x="7639" y="71819"/>
                  </a:cubicBezTo>
                  <a:cubicBezTo>
                    <a:pt x="7606" y="72419"/>
                    <a:pt x="7272" y="72953"/>
                    <a:pt x="6805" y="73287"/>
                  </a:cubicBezTo>
                  <a:cubicBezTo>
                    <a:pt x="6654" y="73375"/>
                    <a:pt x="6517" y="73416"/>
                    <a:pt x="6399" y="73416"/>
                  </a:cubicBezTo>
                  <a:cubicBezTo>
                    <a:pt x="6206" y="73416"/>
                    <a:pt x="6067" y="73306"/>
                    <a:pt x="6005" y="73120"/>
                  </a:cubicBezTo>
                  <a:lnTo>
                    <a:pt x="1" y="79158"/>
                  </a:lnTo>
                  <a:lnTo>
                    <a:pt x="1" y="85028"/>
                  </a:lnTo>
                  <a:lnTo>
                    <a:pt x="81325" y="38095"/>
                  </a:lnTo>
                  <a:lnTo>
                    <a:pt x="8132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5331722" y="1787740"/>
              <a:ext cx="1249981" cy="1306896"/>
            </a:xfrm>
            <a:custGeom>
              <a:avLst/>
              <a:gdLst/>
              <a:ahLst/>
              <a:cxnLst/>
              <a:rect l="l" t="t" r="r" b="b"/>
              <a:pathLst>
                <a:path w="81326" h="85029" extrusionOk="0">
                  <a:moveTo>
                    <a:pt x="81325" y="1"/>
                  </a:moveTo>
                  <a:cubicBezTo>
                    <a:pt x="81200" y="105"/>
                    <a:pt x="81049" y="157"/>
                    <a:pt x="80896" y="157"/>
                  </a:cubicBezTo>
                  <a:cubicBezTo>
                    <a:pt x="80805" y="157"/>
                    <a:pt x="80712" y="139"/>
                    <a:pt x="80625" y="101"/>
                  </a:cubicBezTo>
                  <a:lnTo>
                    <a:pt x="74921" y="11609"/>
                  </a:lnTo>
                  <a:cubicBezTo>
                    <a:pt x="75154" y="11709"/>
                    <a:pt x="75288" y="11943"/>
                    <a:pt x="75254" y="12210"/>
                  </a:cubicBezTo>
                  <a:cubicBezTo>
                    <a:pt x="75221" y="12777"/>
                    <a:pt x="74887" y="13344"/>
                    <a:pt x="74420" y="13677"/>
                  </a:cubicBezTo>
                  <a:cubicBezTo>
                    <a:pt x="74288" y="13753"/>
                    <a:pt x="74164" y="13788"/>
                    <a:pt x="74054" y="13788"/>
                  </a:cubicBezTo>
                  <a:cubicBezTo>
                    <a:pt x="73775" y="13788"/>
                    <a:pt x="73586" y="13560"/>
                    <a:pt x="73586" y="13177"/>
                  </a:cubicBezTo>
                  <a:lnTo>
                    <a:pt x="68483" y="16079"/>
                  </a:lnTo>
                  <a:cubicBezTo>
                    <a:pt x="68483" y="16680"/>
                    <a:pt x="68149" y="17213"/>
                    <a:pt x="67649" y="17547"/>
                  </a:cubicBezTo>
                  <a:cubicBezTo>
                    <a:pt x="67549" y="17622"/>
                    <a:pt x="67411" y="17659"/>
                    <a:pt x="67278" y="17659"/>
                  </a:cubicBezTo>
                  <a:cubicBezTo>
                    <a:pt x="67234" y="17659"/>
                    <a:pt x="67190" y="17655"/>
                    <a:pt x="67149" y="17647"/>
                  </a:cubicBezTo>
                  <a:lnTo>
                    <a:pt x="61411" y="29188"/>
                  </a:lnTo>
                  <a:cubicBezTo>
                    <a:pt x="61645" y="29289"/>
                    <a:pt x="61778" y="29522"/>
                    <a:pt x="61745" y="29789"/>
                  </a:cubicBezTo>
                  <a:cubicBezTo>
                    <a:pt x="61711" y="30356"/>
                    <a:pt x="61378" y="30923"/>
                    <a:pt x="60911" y="31223"/>
                  </a:cubicBezTo>
                  <a:cubicBezTo>
                    <a:pt x="60753" y="31308"/>
                    <a:pt x="60609" y="31349"/>
                    <a:pt x="60486" y="31349"/>
                  </a:cubicBezTo>
                  <a:cubicBezTo>
                    <a:pt x="60270" y="31349"/>
                    <a:pt x="60119" y="31223"/>
                    <a:pt x="60077" y="30990"/>
                  </a:cubicBezTo>
                  <a:lnTo>
                    <a:pt x="54940" y="35426"/>
                  </a:lnTo>
                  <a:cubicBezTo>
                    <a:pt x="54940" y="35493"/>
                    <a:pt x="54973" y="35560"/>
                    <a:pt x="54973" y="35660"/>
                  </a:cubicBezTo>
                  <a:cubicBezTo>
                    <a:pt x="54940" y="36227"/>
                    <a:pt x="54606" y="36794"/>
                    <a:pt x="54139" y="37128"/>
                  </a:cubicBezTo>
                  <a:cubicBezTo>
                    <a:pt x="54007" y="37203"/>
                    <a:pt x="53883" y="37238"/>
                    <a:pt x="53773" y="37238"/>
                  </a:cubicBezTo>
                  <a:cubicBezTo>
                    <a:pt x="53494" y="37238"/>
                    <a:pt x="53305" y="37010"/>
                    <a:pt x="53305" y="36627"/>
                  </a:cubicBezTo>
                  <a:cubicBezTo>
                    <a:pt x="53305" y="36327"/>
                    <a:pt x="53372" y="36027"/>
                    <a:pt x="53539" y="35793"/>
                  </a:cubicBezTo>
                  <a:lnTo>
                    <a:pt x="47968" y="32558"/>
                  </a:lnTo>
                  <a:cubicBezTo>
                    <a:pt x="47801" y="32824"/>
                    <a:pt x="47601" y="33025"/>
                    <a:pt x="47368" y="33191"/>
                  </a:cubicBezTo>
                  <a:cubicBezTo>
                    <a:pt x="47232" y="33273"/>
                    <a:pt x="47102" y="33310"/>
                    <a:pt x="46987" y="33310"/>
                  </a:cubicBezTo>
                  <a:cubicBezTo>
                    <a:pt x="46818" y="33310"/>
                    <a:pt x="46680" y="33230"/>
                    <a:pt x="46601" y="33091"/>
                  </a:cubicBezTo>
                  <a:lnTo>
                    <a:pt x="41330" y="39162"/>
                  </a:lnTo>
                  <a:cubicBezTo>
                    <a:pt x="41397" y="39296"/>
                    <a:pt x="41430" y="39429"/>
                    <a:pt x="41430" y="39563"/>
                  </a:cubicBezTo>
                  <a:cubicBezTo>
                    <a:pt x="41397" y="40163"/>
                    <a:pt x="41097" y="40697"/>
                    <a:pt x="40596" y="41030"/>
                  </a:cubicBezTo>
                  <a:cubicBezTo>
                    <a:pt x="40461" y="41109"/>
                    <a:pt x="40332" y="41146"/>
                    <a:pt x="40219" y="41146"/>
                  </a:cubicBezTo>
                  <a:cubicBezTo>
                    <a:pt x="39997" y="41146"/>
                    <a:pt x="39828" y="41006"/>
                    <a:pt x="39762" y="40763"/>
                  </a:cubicBezTo>
                  <a:lnTo>
                    <a:pt x="34625" y="45200"/>
                  </a:lnTo>
                  <a:cubicBezTo>
                    <a:pt x="34659" y="45267"/>
                    <a:pt x="34659" y="45333"/>
                    <a:pt x="34659" y="45433"/>
                  </a:cubicBezTo>
                  <a:cubicBezTo>
                    <a:pt x="34625" y="46001"/>
                    <a:pt x="34325" y="46568"/>
                    <a:pt x="33825" y="46901"/>
                  </a:cubicBezTo>
                  <a:cubicBezTo>
                    <a:pt x="33725" y="46968"/>
                    <a:pt x="33608" y="47001"/>
                    <a:pt x="33491" y="47001"/>
                  </a:cubicBezTo>
                  <a:cubicBezTo>
                    <a:pt x="33374" y="47001"/>
                    <a:pt x="33258" y="46968"/>
                    <a:pt x="33158" y="46901"/>
                  </a:cubicBezTo>
                  <a:lnTo>
                    <a:pt x="27720" y="54740"/>
                  </a:lnTo>
                  <a:cubicBezTo>
                    <a:pt x="27854" y="54840"/>
                    <a:pt x="27921" y="55040"/>
                    <a:pt x="27921" y="55207"/>
                  </a:cubicBezTo>
                  <a:cubicBezTo>
                    <a:pt x="27887" y="55808"/>
                    <a:pt x="27554" y="56341"/>
                    <a:pt x="27087" y="56675"/>
                  </a:cubicBezTo>
                  <a:cubicBezTo>
                    <a:pt x="26938" y="56756"/>
                    <a:pt x="26805" y="56793"/>
                    <a:pt x="26691" y="56793"/>
                  </a:cubicBezTo>
                  <a:cubicBezTo>
                    <a:pt x="26525" y="56793"/>
                    <a:pt x="26399" y="56713"/>
                    <a:pt x="26319" y="56575"/>
                  </a:cubicBezTo>
                  <a:lnTo>
                    <a:pt x="21049" y="62646"/>
                  </a:lnTo>
                  <a:cubicBezTo>
                    <a:pt x="21116" y="62746"/>
                    <a:pt x="21149" y="62879"/>
                    <a:pt x="21149" y="63013"/>
                  </a:cubicBezTo>
                  <a:cubicBezTo>
                    <a:pt x="21116" y="63613"/>
                    <a:pt x="20815" y="64180"/>
                    <a:pt x="20315" y="64480"/>
                  </a:cubicBezTo>
                  <a:cubicBezTo>
                    <a:pt x="20176" y="64560"/>
                    <a:pt x="20045" y="64598"/>
                    <a:pt x="19931" y="64598"/>
                  </a:cubicBezTo>
                  <a:cubicBezTo>
                    <a:pt x="19662" y="64598"/>
                    <a:pt x="19481" y="64388"/>
                    <a:pt x="19481" y="64013"/>
                  </a:cubicBezTo>
                  <a:cubicBezTo>
                    <a:pt x="19481" y="63780"/>
                    <a:pt x="19548" y="63546"/>
                    <a:pt x="19648" y="63313"/>
                  </a:cubicBezTo>
                  <a:lnTo>
                    <a:pt x="14211" y="61745"/>
                  </a:lnTo>
                  <a:cubicBezTo>
                    <a:pt x="14077" y="62079"/>
                    <a:pt x="13844" y="62346"/>
                    <a:pt x="13544" y="62546"/>
                  </a:cubicBezTo>
                  <a:cubicBezTo>
                    <a:pt x="13454" y="62617"/>
                    <a:pt x="13336" y="62650"/>
                    <a:pt x="13215" y="62650"/>
                  </a:cubicBezTo>
                  <a:cubicBezTo>
                    <a:pt x="13110" y="62650"/>
                    <a:pt x="13003" y="62625"/>
                    <a:pt x="12910" y="62579"/>
                  </a:cubicBezTo>
                  <a:lnTo>
                    <a:pt x="7406" y="71319"/>
                  </a:lnTo>
                  <a:cubicBezTo>
                    <a:pt x="7573" y="71419"/>
                    <a:pt x="7639" y="71619"/>
                    <a:pt x="7639" y="71819"/>
                  </a:cubicBezTo>
                  <a:cubicBezTo>
                    <a:pt x="7606" y="72419"/>
                    <a:pt x="7272" y="72953"/>
                    <a:pt x="6805" y="73287"/>
                  </a:cubicBezTo>
                  <a:cubicBezTo>
                    <a:pt x="6654" y="73375"/>
                    <a:pt x="6517" y="73416"/>
                    <a:pt x="6399" y="73416"/>
                  </a:cubicBezTo>
                  <a:cubicBezTo>
                    <a:pt x="6206" y="73416"/>
                    <a:pt x="6067" y="73306"/>
                    <a:pt x="6005" y="73120"/>
                  </a:cubicBezTo>
                  <a:lnTo>
                    <a:pt x="1" y="79158"/>
                  </a:lnTo>
                  <a:lnTo>
                    <a:pt x="1" y="85028"/>
                  </a:lnTo>
                  <a:lnTo>
                    <a:pt x="81325" y="38095"/>
                  </a:lnTo>
                  <a:lnTo>
                    <a:pt x="813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5328648" y="2908383"/>
              <a:ext cx="98967" cy="99090"/>
            </a:xfrm>
            <a:custGeom>
              <a:avLst/>
              <a:gdLst/>
              <a:ahLst/>
              <a:cxnLst/>
              <a:rect l="l" t="t" r="r" b="b"/>
              <a:pathLst>
                <a:path w="6439" h="6447" extrusionOk="0">
                  <a:moveTo>
                    <a:pt x="6205" y="0"/>
                  </a:moveTo>
                  <a:cubicBezTo>
                    <a:pt x="6155" y="0"/>
                    <a:pt x="6105" y="25"/>
                    <a:pt x="6071" y="76"/>
                  </a:cubicBezTo>
                  <a:lnTo>
                    <a:pt x="67" y="6113"/>
                  </a:lnTo>
                  <a:cubicBezTo>
                    <a:pt x="0" y="6180"/>
                    <a:pt x="0" y="6313"/>
                    <a:pt x="67" y="6413"/>
                  </a:cubicBezTo>
                  <a:cubicBezTo>
                    <a:pt x="101" y="6447"/>
                    <a:pt x="167" y="6447"/>
                    <a:pt x="234" y="6447"/>
                  </a:cubicBezTo>
                  <a:cubicBezTo>
                    <a:pt x="267" y="6447"/>
                    <a:pt x="334" y="6447"/>
                    <a:pt x="367" y="6413"/>
                  </a:cubicBezTo>
                  <a:lnTo>
                    <a:pt x="6338" y="342"/>
                  </a:lnTo>
                  <a:cubicBezTo>
                    <a:pt x="6438" y="276"/>
                    <a:pt x="6438" y="142"/>
                    <a:pt x="6338" y="76"/>
                  </a:cubicBezTo>
                  <a:cubicBezTo>
                    <a:pt x="6305" y="25"/>
                    <a:pt x="6255" y="0"/>
                    <a:pt x="620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5442463" y="2745968"/>
              <a:ext cx="91790" cy="141020"/>
            </a:xfrm>
            <a:custGeom>
              <a:avLst/>
              <a:gdLst/>
              <a:ahLst/>
              <a:cxnLst/>
              <a:rect l="l" t="t" r="r" b="b"/>
              <a:pathLst>
                <a:path w="5972" h="9175" extrusionOk="0">
                  <a:moveTo>
                    <a:pt x="5725" y="0"/>
                  </a:moveTo>
                  <a:cubicBezTo>
                    <a:pt x="5656" y="0"/>
                    <a:pt x="5593" y="37"/>
                    <a:pt x="5571" y="102"/>
                  </a:cubicBezTo>
                  <a:lnTo>
                    <a:pt x="67" y="8841"/>
                  </a:lnTo>
                  <a:cubicBezTo>
                    <a:pt x="1" y="8941"/>
                    <a:pt x="1" y="9075"/>
                    <a:pt x="134" y="9141"/>
                  </a:cubicBezTo>
                  <a:cubicBezTo>
                    <a:pt x="134" y="9175"/>
                    <a:pt x="201" y="9175"/>
                    <a:pt x="234" y="9175"/>
                  </a:cubicBezTo>
                  <a:cubicBezTo>
                    <a:pt x="301" y="9175"/>
                    <a:pt x="368" y="9141"/>
                    <a:pt x="401" y="9075"/>
                  </a:cubicBezTo>
                  <a:lnTo>
                    <a:pt x="5905" y="302"/>
                  </a:lnTo>
                  <a:cubicBezTo>
                    <a:pt x="5972" y="202"/>
                    <a:pt x="5938" y="102"/>
                    <a:pt x="5838" y="35"/>
                  </a:cubicBezTo>
                  <a:cubicBezTo>
                    <a:pt x="5803" y="11"/>
                    <a:pt x="5763" y="0"/>
                    <a:pt x="572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5545826" y="2733564"/>
              <a:ext cx="91989" cy="30386"/>
            </a:xfrm>
            <a:custGeom>
              <a:avLst/>
              <a:gdLst/>
              <a:ahLst/>
              <a:cxnLst/>
              <a:rect l="l" t="t" r="r" b="b"/>
              <a:pathLst>
                <a:path w="5985" h="1977" extrusionOk="0">
                  <a:moveTo>
                    <a:pt x="322" y="1"/>
                  </a:moveTo>
                  <a:cubicBezTo>
                    <a:pt x="96" y="1"/>
                    <a:pt x="1" y="349"/>
                    <a:pt x="247" y="442"/>
                  </a:cubicBezTo>
                  <a:lnTo>
                    <a:pt x="5685" y="1976"/>
                  </a:lnTo>
                  <a:lnTo>
                    <a:pt x="5751" y="1976"/>
                  </a:lnTo>
                  <a:cubicBezTo>
                    <a:pt x="5818" y="1976"/>
                    <a:pt x="5918" y="1909"/>
                    <a:pt x="5951" y="1843"/>
                  </a:cubicBezTo>
                  <a:cubicBezTo>
                    <a:pt x="5985" y="1709"/>
                    <a:pt x="5918" y="1609"/>
                    <a:pt x="5785" y="1576"/>
                  </a:cubicBezTo>
                  <a:lnTo>
                    <a:pt x="381" y="8"/>
                  </a:lnTo>
                  <a:cubicBezTo>
                    <a:pt x="360" y="3"/>
                    <a:pt x="341" y="1"/>
                    <a:pt x="32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5652155" y="2654086"/>
              <a:ext cx="88208" cy="99598"/>
            </a:xfrm>
            <a:custGeom>
              <a:avLst/>
              <a:gdLst/>
              <a:ahLst/>
              <a:cxnLst/>
              <a:rect l="l" t="t" r="r" b="b"/>
              <a:pathLst>
                <a:path w="5739" h="6480" extrusionOk="0">
                  <a:moveTo>
                    <a:pt x="5505" y="0"/>
                  </a:moveTo>
                  <a:cubicBezTo>
                    <a:pt x="5455" y="0"/>
                    <a:pt x="5405" y="25"/>
                    <a:pt x="5371" y="75"/>
                  </a:cubicBezTo>
                  <a:lnTo>
                    <a:pt x="101" y="6146"/>
                  </a:lnTo>
                  <a:cubicBezTo>
                    <a:pt x="1" y="6213"/>
                    <a:pt x="34" y="6346"/>
                    <a:pt x="134" y="6447"/>
                  </a:cubicBezTo>
                  <a:cubicBezTo>
                    <a:pt x="168" y="6480"/>
                    <a:pt x="201" y="6480"/>
                    <a:pt x="268" y="6480"/>
                  </a:cubicBezTo>
                  <a:cubicBezTo>
                    <a:pt x="301" y="6480"/>
                    <a:pt x="368" y="6447"/>
                    <a:pt x="401" y="6413"/>
                  </a:cubicBezTo>
                  <a:lnTo>
                    <a:pt x="5672" y="376"/>
                  </a:lnTo>
                  <a:cubicBezTo>
                    <a:pt x="5738" y="275"/>
                    <a:pt x="5738" y="142"/>
                    <a:pt x="5638" y="75"/>
                  </a:cubicBezTo>
                  <a:cubicBezTo>
                    <a:pt x="5605" y="25"/>
                    <a:pt x="5555" y="0"/>
                    <a:pt x="550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5755211" y="2505320"/>
              <a:ext cx="90760" cy="126864"/>
            </a:xfrm>
            <a:custGeom>
              <a:avLst/>
              <a:gdLst/>
              <a:ahLst/>
              <a:cxnLst/>
              <a:rect l="l" t="t" r="r" b="b"/>
              <a:pathLst>
                <a:path w="5905" h="8254" extrusionOk="0">
                  <a:moveTo>
                    <a:pt x="5653" y="1"/>
                  </a:moveTo>
                  <a:cubicBezTo>
                    <a:pt x="5598" y="1"/>
                    <a:pt x="5541" y="26"/>
                    <a:pt x="5505" y="81"/>
                  </a:cubicBezTo>
                  <a:lnTo>
                    <a:pt x="67" y="7920"/>
                  </a:lnTo>
                  <a:cubicBezTo>
                    <a:pt x="1" y="7986"/>
                    <a:pt x="34" y="8120"/>
                    <a:pt x="134" y="8187"/>
                  </a:cubicBezTo>
                  <a:cubicBezTo>
                    <a:pt x="167" y="8220"/>
                    <a:pt x="201" y="8220"/>
                    <a:pt x="234" y="8253"/>
                  </a:cubicBezTo>
                  <a:cubicBezTo>
                    <a:pt x="301" y="8220"/>
                    <a:pt x="368" y="8187"/>
                    <a:pt x="434" y="8153"/>
                  </a:cubicBezTo>
                  <a:lnTo>
                    <a:pt x="5838" y="314"/>
                  </a:lnTo>
                  <a:cubicBezTo>
                    <a:pt x="5905" y="214"/>
                    <a:pt x="5871" y="81"/>
                    <a:pt x="5771" y="47"/>
                  </a:cubicBezTo>
                  <a:cubicBezTo>
                    <a:pt x="5741" y="17"/>
                    <a:pt x="5698" y="1"/>
                    <a:pt x="565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5861848" y="2410994"/>
              <a:ext cx="85642" cy="74560"/>
            </a:xfrm>
            <a:custGeom>
              <a:avLst/>
              <a:gdLst/>
              <a:ahLst/>
              <a:cxnLst/>
              <a:rect l="l" t="t" r="r" b="b"/>
              <a:pathLst>
                <a:path w="5572" h="4851" extrusionOk="0">
                  <a:moveTo>
                    <a:pt x="5351" y="0"/>
                  </a:moveTo>
                  <a:cubicBezTo>
                    <a:pt x="5301" y="0"/>
                    <a:pt x="5250" y="17"/>
                    <a:pt x="5205" y="47"/>
                  </a:cubicBezTo>
                  <a:lnTo>
                    <a:pt x="68" y="4483"/>
                  </a:lnTo>
                  <a:cubicBezTo>
                    <a:pt x="1" y="4583"/>
                    <a:pt x="1" y="4717"/>
                    <a:pt x="68" y="4783"/>
                  </a:cubicBezTo>
                  <a:cubicBezTo>
                    <a:pt x="101" y="4817"/>
                    <a:pt x="168" y="4850"/>
                    <a:pt x="234" y="4850"/>
                  </a:cubicBezTo>
                  <a:cubicBezTo>
                    <a:pt x="268" y="4850"/>
                    <a:pt x="301" y="4850"/>
                    <a:pt x="334" y="4817"/>
                  </a:cubicBezTo>
                  <a:lnTo>
                    <a:pt x="5471" y="380"/>
                  </a:lnTo>
                  <a:cubicBezTo>
                    <a:pt x="5572" y="280"/>
                    <a:pt x="5572" y="147"/>
                    <a:pt x="5505" y="80"/>
                  </a:cubicBezTo>
                  <a:cubicBezTo>
                    <a:pt x="5468" y="25"/>
                    <a:pt x="5411" y="0"/>
                    <a:pt x="53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5964397" y="2293198"/>
              <a:ext cx="89607" cy="100059"/>
            </a:xfrm>
            <a:custGeom>
              <a:avLst/>
              <a:gdLst/>
              <a:ahLst/>
              <a:cxnLst/>
              <a:rect l="l" t="t" r="r" b="b"/>
              <a:pathLst>
                <a:path w="5830" h="6510" extrusionOk="0">
                  <a:moveTo>
                    <a:pt x="5517" y="1"/>
                  </a:moveTo>
                  <a:cubicBezTo>
                    <a:pt x="5465" y="1"/>
                    <a:pt x="5413" y="22"/>
                    <a:pt x="5371" y="72"/>
                  </a:cubicBezTo>
                  <a:lnTo>
                    <a:pt x="100" y="6143"/>
                  </a:lnTo>
                  <a:cubicBezTo>
                    <a:pt x="0" y="6276"/>
                    <a:pt x="100" y="6510"/>
                    <a:pt x="267" y="6510"/>
                  </a:cubicBezTo>
                  <a:cubicBezTo>
                    <a:pt x="334" y="6476"/>
                    <a:pt x="367" y="6476"/>
                    <a:pt x="434" y="6410"/>
                  </a:cubicBezTo>
                  <a:lnTo>
                    <a:pt x="5704" y="339"/>
                  </a:lnTo>
                  <a:cubicBezTo>
                    <a:pt x="5829" y="189"/>
                    <a:pt x="5673" y="1"/>
                    <a:pt x="551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6066423" y="2285052"/>
              <a:ext cx="93327" cy="55916"/>
            </a:xfrm>
            <a:custGeom>
              <a:avLst/>
              <a:gdLst/>
              <a:ahLst/>
              <a:cxnLst/>
              <a:rect l="l" t="t" r="r" b="b"/>
              <a:pathLst>
                <a:path w="6072" h="3638" extrusionOk="0">
                  <a:moveTo>
                    <a:pt x="229" y="0"/>
                  </a:moveTo>
                  <a:cubicBezTo>
                    <a:pt x="167" y="0"/>
                    <a:pt x="110" y="37"/>
                    <a:pt x="67" y="101"/>
                  </a:cubicBezTo>
                  <a:cubicBezTo>
                    <a:pt x="0" y="202"/>
                    <a:pt x="34" y="335"/>
                    <a:pt x="134" y="402"/>
                  </a:cubicBezTo>
                  <a:lnTo>
                    <a:pt x="5704" y="3604"/>
                  </a:lnTo>
                  <a:cubicBezTo>
                    <a:pt x="5738" y="3637"/>
                    <a:pt x="5771" y="3637"/>
                    <a:pt x="5838" y="3637"/>
                  </a:cubicBezTo>
                  <a:cubicBezTo>
                    <a:pt x="5905" y="3637"/>
                    <a:pt x="5971" y="3604"/>
                    <a:pt x="6005" y="3571"/>
                  </a:cubicBezTo>
                  <a:cubicBezTo>
                    <a:pt x="6071" y="3471"/>
                    <a:pt x="6038" y="3337"/>
                    <a:pt x="5938" y="3270"/>
                  </a:cubicBezTo>
                  <a:lnTo>
                    <a:pt x="334" y="35"/>
                  </a:lnTo>
                  <a:cubicBezTo>
                    <a:pt x="299" y="11"/>
                    <a:pt x="263" y="0"/>
                    <a:pt x="22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6174090" y="2260522"/>
              <a:ext cx="86902" cy="74806"/>
            </a:xfrm>
            <a:custGeom>
              <a:avLst/>
              <a:gdLst/>
              <a:ahLst/>
              <a:cxnLst/>
              <a:rect l="l" t="t" r="r" b="b"/>
              <a:pathLst>
                <a:path w="5654" h="4867" extrusionOk="0">
                  <a:moveTo>
                    <a:pt x="5343" y="1"/>
                  </a:moveTo>
                  <a:cubicBezTo>
                    <a:pt x="5297" y="1"/>
                    <a:pt x="5248" y="19"/>
                    <a:pt x="5204" y="63"/>
                  </a:cubicBezTo>
                  <a:lnTo>
                    <a:pt x="67" y="4499"/>
                  </a:lnTo>
                  <a:cubicBezTo>
                    <a:pt x="0" y="4566"/>
                    <a:pt x="0" y="4700"/>
                    <a:pt x="67" y="4800"/>
                  </a:cubicBezTo>
                  <a:cubicBezTo>
                    <a:pt x="134" y="4833"/>
                    <a:pt x="167" y="4866"/>
                    <a:pt x="234" y="4866"/>
                  </a:cubicBezTo>
                  <a:cubicBezTo>
                    <a:pt x="267" y="4866"/>
                    <a:pt x="334" y="4833"/>
                    <a:pt x="367" y="4833"/>
                  </a:cubicBezTo>
                  <a:lnTo>
                    <a:pt x="5471" y="363"/>
                  </a:lnTo>
                  <a:cubicBezTo>
                    <a:pt x="5653" y="233"/>
                    <a:pt x="5510" y="1"/>
                    <a:pt x="53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6273549" y="2056208"/>
              <a:ext cx="95386" cy="183748"/>
            </a:xfrm>
            <a:custGeom>
              <a:avLst/>
              <a:gdLst/>
              <a:ahLst/>
              <a:cxnLst/>
              <a:rect l="l" t="t" r="r" b="b"/>
              <a:pathLst>
                <a:path w="6206" h="11955" extrusionOk="0">
                  <a:moveTo>
                    <a:pt x="5959" y="1"/>
                  </a:moveTo>
                  <a:cubicBezTo>
                    <a:pt x="5878" y="1"/>
                    <a:pt x="5796" y="38"/>
                    <a:pt x="5771" y="113"/>
                  </a:cubicBezTo>
                  <a:lnTo>
                    <a:pt x="67" y="11655"/>
                  </a:lnTo>
                  <a:cubicBezTo>
                    <a:pt x="1" y="11755"/>
                    <a:pt x="67" y="11855"/>
                    <a:pt x="167" y="11922"/>
                  </a:cubicBezTo>
                  <a:cubicBezTo>
                    <a:pt x="167" y="11922"/>
                    <a:pt x="201" y="11955"/>
                    <a:pt x="234" y="11955"/>
                  </a:cubicBezTo>
                  <a:cubicBezTo>
                    <a:pt x="334" y="11955"/>
                    <a:pt x="401" y="11888"/>
                    <a:pt x="434" y="11822"/>
                  </a:cubicBezTo>
                  <a:lnTo>
                    <a:pt x="6138" y="313"/>
                  </a:lnTo>
                  <a:cubicBezTo>
                    <a:pt x="6205" y="180"/>
                    <a:pt x="6138" y="80"/>
                    <a:pt x="6038" y="13"/>
                  </a:cubicBezTo>
                  <a:cubicBezTo>
                    <a:pt x="6013" y="5"/>
                    <a:pt x="5986" y="1"/>
                    <a:pt x="595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6381739" y="1986997"/>
              <a:ext cx="86149" cy="51474"/>
            </a:xfrm>
            <a:custGeom>
              <a:avLst/>
              <a:gdLst/>
              <a:ahLst/>
              <a:cxnLst/>
              <a:rect l="l" t="t" r="r" b="b"/>
              <a:pathLst>
                <a:path w="5605" h="3349" extrusionOk="0">
                  <a:moveTo>
                    <a:pt x="5350" y="0"/>
                  </a:moveTo>
                  <a:cubicBezTo>
                    <a:pt x="5323" y="0"/>
                    <a:pt x="5295" y="5"/>
                    <a:pt x="5270" y="13"/>
                  </a:cubicBezTo>
                  <a:lnTo>
                    <a:pt x="200" y="2948"/>
                  </a:lnTo>
                  <a:cubicBezTo>
                    <a:pt x="0" y="3048"/>
                    <a:pt x="100" y="3315"/>
                    <a:pt x="300" y="3349"/>
                  </a:cubicBezTo>
                  <a:cubicBezTo>
                    <a:pt x="334" y="3349"/>
                    <a:pt x="367" y="3315"/>
                    <a:pt x="400" y="3315"/>
                  </a:cubicBezTo>
                  <a:lnTo>
                    <a:pt x="5504" y="380"/>
                  </a:lnTo>
                  <a:cubicBezTo>
                    <a:pt x="5571" y="313"/>
                    <a:pt x="5604" y="213"/>
                    <a:pt x="5571" y="113"/>
                  </a:cubicBezTo>
                  <a:cubicBezTo>
                    <a:pt x="5521" y="38"/>
                    <a:pt x="5433" y="0"/>
                    <a:pt x="53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6481705" y="1786127"/>
              <a:ext cx="95755" cy="183134"/>
            </a:xfrm>
            <a:custGeom>
              <a:avLst/>
              <a:gdLst/>
              <a:ahLst/>
              <a:cxnLst/>
              <a:rect l="l" t="t" r="r" b="b"/>
              <a:pathLst>
                <a:path w="6230" h="11915" extrusionOk="0">
                  <a:moveTo>
                    <a:pt x="5918" y="1"/>
                  </a:moveTo>
                  <a:cubicBezTo>
                    <a:pt x="5852" y="1"/>
                    <a:pt x="5793" y="31"/>
                    <a:pt x="5771" y="106"/>
                  </a:cubicBezTo>
                  <a:lnTo>
                    <a:pt x="67" y="11614"/>
                  </a:lnTo>
                  <a:cubicBezTo>
                    <a:pt x="1" y="11714"/>
                    <a:pt x="67" y="11848"/>
                    <a:pt x="167" y="11881"/>
                  </a:cubicBezTo>
                  <a:cubicBezTo>
                    <a:pt x="201" y="11914"/>
                    <a:pt x="234" y="11914"/>
                    <a:pt x="268" y="11914"/>
                  </a:cubicBezTo>
                  <a:cubicBezTo>
                    <a:pt x="334" y="11914"/>
                    <a:pt x="401" y="11848"/>
                    <a:pt x="434" y="11781"/>
                  </a:cubicBezTo>
                  <a:lnTo>
                    <a:pt x="6138" y="273"/>
                  </a:lnTo>
                  <a:cubicBezTo>
                    <a:pt x="6229" y="137"/>
                    <a:pt x="6058" y="1"/>
                    <a:pt x="59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5419392" y="2878964"/>
              <a:ext cx="33952" cy="40331"/>
            </a:xfrm>
            <a:custGeom>
              <a:avLst/>
              <a:gdLst/>
              <a:ahLst/>
              <a:cxnLst/>
              <a:rect l="l" t="t" r="r" b="b"/>
              <a:pathLst>
                <a:path w="2209" h="2624" extrusionOk="0">
                  <a:moveTo>
                    <a:pt x="1423" y="427"/>
                  </a:moveTo>
                  <a:cubicBezTo>
                    <a:pt x="1620" y="427"/>
                    <a:pt x="1807" y="616"/>
                    <a:pt x="1735" y="855"/>
                  </a:cubicBezTo>
                  <a:cubicBezTo>
                    <a:pt x="1702" y="1356"/>
                    <a:pt x="1435" y="1823"/>
                    <a:pt x="1001" y="2123"/>
                  </a:cubicBezTo>
                  <a:cubicBezTo>
                    <a:pt x="917" y="2186"/>
                    <a:pt x="832" y="2210"/>
                    <a:pt x="748" y="2210"/>
                  </a:cubicBezTo>
                  <a:cubicBezTo>
                    <a:pt x="699" y="2210"/>
                    <a:pt x="650" y="2202"/>
                    <a:pt x="601" y="2190"/>
                  </a:cubicBezTo>
                  <a:cubicBezTo>
                    <a:pt x="501" y="2123"/>
                    <a:pt x="468" y="1990"/>
                    <a:pt x="468" y="1823"/>
                  </a:cubicBezTo>
                  <a:cubicBezTo>
                    <a:pt x="501" y="1289"/>
                    <a:pt x="768" y="822"/>
                    <a:pt x="1202" y="522"/>
                  </a:cubicBezTo>
                  <a:cubicBezTo>
                    <a:pt x="1267" y="456"/>
                    <a:pt x="1346" y="427"/>
                    <a:pt x="1423" y="427"/>
                  </a:cubicBezTo>
                  <a:close/>
                  <a:moveTo>
                    <a:pt x="1432" y="1"/>
                  </a:moveTo>
                  <a:cubicBezTo>
                    <a:pt x="1285" y="1"/>
                    <a:pt x="1135" y="48"/>
                    <a:pt x="1001" y="155"/>
                  </a:cubicBezTo>
                  <a:cubicBezTo>
                    <a:pt x="434" y="522"/>
                    <a:pt x="67" y="1122"/>
                    <a:pt x="34" y="1823"/>
                  </a:cubicBezTo>
                  <a:cubicBezTo>
                    <a:pt x="1" y="2090"/>
                    <a:pt x="134" y="2390"/>
                    <a:pt x="401" y="2523"/>
                  </a:cubicBezTo>
                  <a:cubicBezTo>
                    <a:pt x="501" y="2590"/>
                    <a:pt x="601" y="2623"/>
                    <a:pt x="701" y="2623"/>
                  </a:cubicBezTo>
                  <a:cubicBezTo>
                    <a:pt x="868" y="2623"/>
                    <a:pt x="1035" y="2590"/>
                    <a:pt x="1202" y="2490"/>
                  </a:cubicBezTo>
                  <a:cubicBezTo>
                    <a:pt x="1769" y="2123"/>
                    <a:pt x="2136" y="1523"/>
                    <a:pt x="2136" y="822"/>
                  </a:cubicBezTo>
                  <a:cubicBezTo>
                    <a:pt x="2209" y="358"/>
                    <a:pt x="1834" y="1"/>
                    <a:pt x="143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5523478" y="2713368"/>
              <a:ext cx="34460" cy="40838"/>
            </a:xfrm>
            <a:custGeom>
              <a:avLst/>
              <a:gdLst/>
              <a:ahLst/>
              <a:cxnLst/>
              <a:rect l="l" t="t" r="r" b="b"/>
              <a:pathLst>
                <a:path w="2242" h="2657" extrusionOk="0">
                  <a:moveTo>
                    <a:pt x="1439" y="452"/>
                  </a:moveTo>
                  <a:cubicBezTo>
                    <a:pt x="1495" y="452"/>
                    <a:pt x="1550" y="463"/>
                    <a:pt x="1601" y="488"/>
                  </a:cubicBezTo>
                  <a:cubicBezTo>
                    <a:pt x="1701" y="555"/>
                    <a:pt x="1735" y="688"/>
                    <a:pt x="1735" y="855"/>
                  </a:cubicBezTo>
                  <a:cubicBezTo>
                    <a:pt x="1701" y="1355"/>
                    <a:pt x="1435" y="1856"/>
                    <a:pt x="1001" y="2156"/>
                  </a:cubicBezTo>
                  <a:cubicBezTo>
                    <a:pt x="903" y="2205"/>
                    <a:pt x="806" y="2236"/>
                    <a:pt x="708" y="2236"/>
                  </a:cubicBezTo>
                  <a:cubicBezTo>
                    <a:pt x="672" y="2236"/>
                    <a:pt x="636" y="2232"/>
                    <a:pt x="601" y="2223"/>
                  </a:cubicBezTo>
                  <a:cubicBezTo>
                    <a:pt x="501" y="2123"/>
                    <a:pt x="434" y="1989"/>
                    <a:pt x="467" y="1856"/>
                  </a:cubicBezTo>
                  <a:cubicBezTo>
                    <a:pt x="501" y="1322"/>
                    <a:pt x="767" y="855"/>
                    <a:pt x="1201" y="555"/>
                  </a:cubicBezTo>
                  <a:lnTo>
                    <a:pt x="1201" y="521"/>
                  </a:lnTo>
                  <a:cubicBezTo>
                    <a:pt x="1263" y="480"/>
                    <a:pt x="1350" y="452"/>
                    <a:pt x="1439" y="452"/>
                  </a:cubicBezTo>
                  <a:close/>
                  <a:moveTo>
                    <a:pt x="1434" y="1"/>
                  </a:moveTo>
                  <a:cubicBezTo>
                    <a:pt x="1285" y="1"/>
                    <a:pt x="1134" y="48"/>
                    <a:pt x="1001" y="154"/>
                  </a:cubicBezTo>
                  <a:cubicBezTo>
                    <a:pt x="434" y="521"/>
                    <a:pt x="67" y="1155"/>
                    <a:pt x="34" y="1822"/>
                  </a:cubicBezTo>
                  <a:cubicBezTo>
                    <a:pt x="0" y="2123"/>
                    <a:pt x="167" y="2389"/>
                    <a:pt x="400" y="2556"/>
                  </a:cubicBezTo>
                  <a:cubicBezTo>
                    <a:pt x="501" y="2623"/>
                    <a:pt x="601" y="2656"/>
                    <a:pt x="734" y="2656"/>
                  </a:cubicBezTo>
                  <a:cubicBezTo>
                    <a:pt x="901" y="2623"/>
                    <a:pt x="1068" y="2590"/>
                    <a:pt x="1201" y="2489"/>
                  </a:cubicBezTo>
                  <a:cubicBezTo>
                    <a:pt x="1768" y="2123"/>
                    <a:pt x="2102" y="1522"/>
                    <a:pt x="2168" y="855"/>
                  </a:cubicBezTo>
                  <a:cubicBezTo>
                    <a:pt x="2242" y="365"/>
                    <a:pt x="1847" y="1"/>
                    <a:pt x="14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5627548" y="2743309"/>
              <a:ext cx="34091" cy="40623"/>
            </a:xfrm>
            <a:custGeom>
              <a:avLst/>
              <a:gdLst/>
              <a:ahLst/>
              <a:cxnLst/>
              <a:rect l="l" t="t" r="r" b="b"/>
              <a:pathLst>
                <a:path w="2218" h="2643" extrusionOk="0">
                  <a:moveTo>
                    <a:pt x="1468" y="441"/>
                  </a:moveTo>
                  <a:lnTo>
                    <a:pt x="1468" y="475"/>
                  </a:lnTo>
                  <a:cubicBezTo>
                    <a:pt x="1480" y="464"/>
                    <a:pt x="1494" y="460"/>
                    <a:pt x="1510" y="460"/>
                  </a:cubicBezTo>
                  <a:cubicBezTo>
                    <a:pt x="1543" y="460"/>
                    <a:pt x="1580" y="475"/>
                    <a:pt x="1602" y="475"/>
                  </a:cubicBezTo>
                  <a:cubicBezTo>
                    <a:pt x="1702" y="575"/>
                    <a:pt x="1769" y="708"/>
                    <a:pt x="1735" y="842"/>
                  </a:cubicBezTo>
                  <a:cubicBezTo>
                    <a:pt x="1702" y="1375"/>
                    <a:pt x="1435" y="1842"/>
                    <a:pt x="1001" y="2143"/>
                  </a:cubicBezTo>
                  <a:cubicBezTo>
                    <a:pt x="928" y="2191"/>
                    <a:pt x="819" y="2222"/>
                    <a:pt x="714" y="2222"/>
                  </a:cubicBezTo>
                  <a:cubicBezTo>
                    <a:pt x="675" y="2222"/>
                    <a:pt x="637" y="2218"/>
                    <a:pt x="601" y="2209"/>
                  </a:cubicBezTo>
                  <a:cubicBezTo>
                    <a:pt x="501" y="2109"/>
                    <a:pt x="434" y="1976"/>
                    <a:pt x="468" y="1842"/>
                  </a:cubicBezTo>
                  <a:cubicBezTo>
                    <a:pt x="501" y="1309"/>
                    <a:pt x="768" y="842"/>
                    <a:pt x="1202" y="541"/>
                  </a:cubicBezTo>
                  <a:cubicBezTo>
                    <a:pt x="1302" y="475"/>
                    <a:pt x="1368" y="475"/>
                    <a:pt x="1468" y="441"/>
                  </a:cubicBezTo>
                  <a:close/>
                  <a:moveTo>
                    <a:pt x="1451" y="0"/>
                  </a:moveTo>
                  <a:cubicBezTo>
                    <a:pt x="1298" y="0"/>
                    <a:pt x="1141" y="54"/>
                    <a:pt x="1001" y="175"/>
                  </a:cubicBezTo>
                  <a:cubicBezTo>
                    <a:pt x="434" y="541"/>
                    <a:pt x="67" y="1142"/>
                    <a:pt x="34" y="1842"/>
                  </a:cubicBezTo>
                  <a:cubicBezTo>
                    <a:pt x="1" y="2109"/>
                    <a:pt x="167" y="2409"/>
                    <a:pt x="401" y="2543"/>
                  </a:cubicBezTo>
                  <a:cubicBezTo>
                    <a:pt x="501" y="2610"/>
                    <a:pt x="601" y="2643"/>
                    <a:pt x="735" y="2643"/>
                  </a:cubicBezTo>
                  <a:cubicBezTo>
                    <a:pt x="901" y="2643"/>
                    <a:pt x="1068" y="2576"/>
                    <a:pt x="1202" y="2476"/>
                  </a:cubicBezTo>
                  <a:cubicBezTo>
                    <a:pt x="1769" y="2109"/>
                    <a:pt x="2136" y="1509"/>
                    <a:pt x="2169" y="842"/>
                  </a:cubicBezTo>
                  <a:cubicBezTo>
                    <a:pt x="2217" y="360"/>
                    <a:pt x="1848" y="0"/>
                    <a:pt x="14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5732141" y="2623638"/>
              <a:ext cx="33583" cy="40331"/>
            </a:xfrm>
            <a:custGeom>
              <a:avLst/>
              <a:gdLst/>
              <a:ahLst/>
              <a:cxnLst/>
              <a:rect l="l" t="t" r="r" b="b"/>
              <a:pathLst>
                <a:path w="2185" h="2624" extrusionOk="0">
                  <a:moveTo>
                    <a:pt x="1406" y="452"/>
                  </a:moveTo>
                  <a:cubicBezTo>
                    <a:pt x="1462" y="452"/>
                    <a:pt x="1517" y="463"/>
                    <a:pt x="1568" y="489"/>
                  </a:cubicBezTo>
                  <a:cubicBezTo>
                    <a:pt x="1668" y="555"/>
                    <a:pt x="1735" y="689"/>
                    <a:pt x="1702" y="855"/>
                  </a:cubicBezTo>
                  <a:cubicBezTo>
                    <a:pt x="1668" y="1356"/>
                    <a:pt x="1402" y="1823"/>
                    <a:pt x="968" y="2123"/>
                  </a:cubicBezTo>
                  <a:cubicBezTo>
                    <a:pt x="901" y="2190"/>
                    <a:pt x="821" y="2218"/>
                    <a:pt x="743" y="2218"/>
                  </a:cubicBezTo>
                  <a:cubicBezTo>
                    <a:pt x="547" y="2218"/>
                    <a:pt x="363" y="2038"/>
                    <a:pt x="434" y="1823"/>
                  </a:cubicBezTo>
                  <a:cubicBezTo>
                    <a:pt x="468" y="1289"/>
                    <a:pt x="734" y="822"/>
                    <a:pt x="1168" y="522"/>
                  </a:cubicBezTo>
                  <a:cubicBezTo>
                    <a:pt x="1230" y="481"/>
                    <a:pt x="1317" y="452"/>
                    <a:pt x="1406" y="452"/>
                  </a:cubicBezTo>
                  <a:close/>
                  <a:moveTo>
                    <a:pt x="1399" y="1"/>
                  </a:moveTo>
                  <a:cubicBezTo>
                    <a:pt x="1252" y="1"/>
                    <a:pt x="1102" y="48"/>
                    <a:pt x="968" y="155"/>
                  </a:cubicBezTo>
                  <a:cubicBezTo>
                    <a:pt x="401" y="522"/>
                    <a:pt x="34" y="1122"/>
                    <a:pt x="1" y="1789"/>
                  </a:cubicBezTo>
                  <a:cubicBezTo>
                    <a:pt x="1" y="2090"/>
                    <a:pt x="134" y="2357"/>
                    <a:pt x="367" y="2523"/>
                  </a:cubicBezTo>
                  <a:cubicBezTo>
                    <a:pt x="468" y="2590"/>
                    <a:pt x="568" y="2623"/>
                    <a:pt x="701" y="2623"/>
                  </a:cubicBezTo>
                  <a:cubicBezTo>
                    <a:pt x="868" y="2623"/>
                    <a:pt x="1035" y="2557"/>
                    <a:pt x="1168" y="2457"/>
                  </a:cubicBezTo>
                  <a:cubicBezTo>
                    <a:pt x="1735" y="2090"/>
                    <a:pt x="2102" y="1489"/>
                    <a:pt x="2135" y="822"/>
                  </a:cubicBezTo>
                  <a:cubicBezTo>
                    <a:pt x="2184" y="358"/>
                    <a:pt x="1803" y="1"/>
                    <a:pt x="139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5836227" y="2472904"/>
              <a:ext cx="33952" cy="40331"/>
            </a:xfrm>
            <a:custGeom>
              <a:avLst/>
              <a:gdLst/>
              <a:ahLst/>
              <a:cxnLst/>
              <a:rect l="l" t="t" r="r" b="b"/>
              <a:pathLst>
                <a:path w="2209" h="2624" extrusionOk="0">
                  <a:moveTo>
                    <a:pt x="1421" y="469"/>
                  </a:moveTo>
                  <a:cubicBezTo>
                    <a:pt x="1470" y="469"/>
                    <a:pt x="1519" y="476"/>
                    <a:pt x="1568" y="489"/>
                  </a:cubicBezTo>
                  <a:cubicBezTo>
                    <a:pt x="1668" y="589"/>
                    <a:pt x="1735" y="722"/>
                    <a:pt x="1701" y="855"/>
                  </a:cubicBezTo>
                  <a:cubicBezTo>
                    <a:pt x="1668" y="1389"/>
                    <a:pt x="1401" y="1856"/>
                    <a:pt x="967" y="2156"/>
                  </a:cubicBezTo>
                  <a:cubicBezTo>
                    <a:pt x="906" y="2198"/>
                    <a:pt x="818" y="2226"/>
                    <a:pt x="729" y="2226"/>
                  </a:cubicBezTo>
                  <a:cubicBezTo>
                    <a:pt x="674" y="2226"/>
                    <a:pt x="618" y="2215"/>
                    <a:pt x="567" y="2190"/>
                  </a:cubicBezTo>
                  <a:cubicBezTo>
                    <a:pt x="467" y="2123"/>
                    <a:pt x="434" y="1990"/>
                    <a:pt x="434" y="1823"/>
                  </a:cubicBezTo>
                  <a:cubicBezTo>
                    <a:pt x="467" y="1322"/>
                    <a:pt x="734" y="855"/>
                    <a:pt x="1168" y="555"/>
                  </a:cubicBezTo>
                  <a:cubicBezTo>
                    <a:pt x="1252" y="492"/>
                    <a:pt x="1337" y="469"/>
                    <a:pt x="1421" y="469"/>
                  </a:cubicBezTo>
                  <a:close/>
                  <a:moveTo>
                    <a:pt x="1404" y="1"/>
                  </a:moveTo>
                  <a:cubicBezTo>
                    <a:pt x="1254" y="1"/>
                    <a:pt x="1101" y="48"/>
                    <a:pt x="967" y="155"/>
                  </a:cubicBezTo>
                  <a:cubicBezTo>
                    <a:pt x="400" y="522"/>
                    <a:pt x="33" y="1156"/>
                    <a:pt x="33" y="1823"/>
                  </a:cubicBezTo>
                  <a:cubicBezTo>
                    <a:pt x="0" y="2123"/>
                    <a:pt x="133" y="2390"/>
                    <a:pt x="367" y="2557"/>
                  </a:cubicBezTo>
                  <a:cubicBezTo>
                    <a:pt x="467" y="2623"/>
                    <a:pt x="567" y="2623"/>
                    <a:pt x="701" y="2623"/>
                  </a:cubicBezTo>
                  <a:cubicBezTo>
                    <a:pt x="867" y="2623"/>
                    <a:pt x="1034" y="2557"/>
                    <a:pt x="1168" y="2490"/>
                  </a:cubicBezTo>
                  <a:cubicBezTo>
                    <a:pt x="1735" y="2123"/>
                    <a:pt x="2102" y="1489"/>
                    <a:pt x="2135" y="822"/>
                  </a:cubicBezTo>
                  <a:cubicBezTo>
                    <a:pt x="2208" y="358"/>
                    <a:pt x="1816" y="1"/>
                    <a:pt x="14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5940297" y="2382667"/>
              <a:ext cx="33952" cy="40838"/>
            </a:xfrm>
            <a:custGeom>
              <a:avLst/>
              <a:gdLst/>
              <a:ahLst/>
              <a:cxnLst/>
              <a:rect l="l" t="t" r="r" b="b"/>
              <a:pathLst>
                <a:path w="2209" h="2657" extrusionOk="0">
                  <a:moveTo>
                    <a:pt x="1422" y="469"/>
                  </a:moveTo>
                  <a:cubicBezTo>
                    <a:pt x="1471" y="469"/>
                    <a:pt x="1519" y="476"/>
                    <a:pt x="1568" y="489"/>
                  </a:cubicBezTo>
                  <a:cubicBezTo>
                    <a:pt x="1668" y="589"/>
                    <a:pt x="1735" y="722"/>
                    <a:pt x="1702" y="856"/>
                  </a:cubicBezTo>
                  <a:cubicBezTo>
                    <a:pt x="1668" y="1389"/>
                    <a:pt x="1402" y="1856"/>
                    <a:pt x="968" y="2157"/>
                  </a:cubicBezTo>
                  <a:cubicBezTo>
                    <a:pt x="895" y="2205"/>
                    <a:pt x="786" y="2236"/>
                    <a:pt x="680" y="2236"/>
                  </a:cubicBezTo>
                  <a:cubicBezTo>
                    <a:pt x="642" y="2236"/>
                    <a:pt x="603" y="2232"/>
                    <a:pt x="568" y="2223"/>
                  </a:cubicBezTo>
                  <a:cubicBezTo>
                    <a:pt x="468" y="2123"/>
                    <a:pt x="434" y="1990"/>
                    <a:pt x="434" y="1856"/>
                  </a:cubicBezTo>
                  <a:cubicBezTo>
                    <a:pt x="468" y="1323"/>
                    <a:pt x="734" y="856"/>
                    <a:pt x="1168" y="555"/>
                  </a:cubicBezTo>
                  <a:cubicBezTo>
                    <a:pt x="1253" y="492"/>
                    <a:pt x="1337" y="469"/>
                    <a:pt x="1422" y="469"/>
                  </a:cubicBezTo>
                  <a:close/>
                  <a:moveTo>
                    <a:pt x="1404" y="1"/>
                  </a:moveTo>
                  <a:cubicBezTo>
                    <a:pt x="1254" y="1"/>
                    <a:pt x="1102" y="48"/>
                    <a:pt x="968" y="155"/>
                  </a:cubicBezTo>
                  <a:cubicBezTo>
                    <a:pt x="401" y="522"/>
                    <a:pt x="34" y="1156"/>
                    <a:pt x="34" y="1823"/>
                  </a:cubicBezTo>
                  <a:cubicBezTo>
                    <a:pt x="1" y="2123"/>
                    <a:pt x="134" y="2390"/>
                    <a:pt x="367" y="2557"/>
                  </a:cubicBezTo>
                  <a:cubicBezTo>
                    <a:pt x="468" y="2624"/>
                    <a:pt x="568" y="2657"/>
                    <a:pt x="701" y="2657"/>
                  </a:cubicBezTo>
                  <a:cubicBezTo>
                    <a:pt x="868" y="2624"/>
                    <a:pt x="1035" y="2590"/>
                    <a:pt x="1168" y="2490"/>
                  </a:cubicBezTo>
                  <a:cubicBezTo>
                    <a:pt x="1735" y="2123"/>
                    <a:pt x="2102" y="1489"/>
                    <a:pt x="2135" y="822"/>
                  </a:cubicBezTo>
                  <a:cubicBezTo>
                    <a:pt x="2209" y="358"/>
                    <a:pt x="1816" y="1"/>
                    <a:pt x="14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6148453" y="2323108"/>
              <a:ext cx="33937" cy="39901"/>
            </a:xfrm>
            <a:custGeom>
              <a:avLst/>
              <a:gdLst/>
              <a:ahLst/>
              <a:cxnLst/>
              <a:rect l="l" t="t" r="r" b="b"/>
              <a:pathLst>
                <a:path w="2208" h="2596" extrusionOk="0">
                  <a:moveTo>
                    <a:pt x="1468" y="427"/>
                  </a:moveTo>
                  <a:cubicBezTo>
                    <a:pt x="1502" y="427"/>
                    <a:pt x="1535" y="427"/>
                    <a:pt x="1568" y="461"/>
                  </a:cubicBezTo>
                  <a:cubicBezTo>
                    <a:pt x="1668" y="528"/>
                    <a:pt x="1735" y="661"/>
                    <a:pt x="1735" y="828"/>
                  </a:cubicBezTo>
                  <a:cubicBezTo>
                    <a:pt x="1702" y="1328"/>
                    <a:pt x="1402" y="1795"/>
                    <a:pt x="968" y="2095"/>
                  </a:cubicBezTo>
                  <a:cubicBezTo>
                    <a:pt x="904" y="2159"/>
                    <a:pt x="828" y="2182"/>
                    <a:pt x="746" y="2182"/>
                  </a:cubicBezTo>
                  <a:cubicBezTo>
                    <a:pt x="699" y="2182"/>
                    <a:pt x="650" y="2174"/>
                    <a:pt x="601" y="2162"/>
                  </a:cubicBezTo>
                  <a:cubicBezTo>
                    <a:pt x="468" y="2062"/>
                    <a:pt x="434" y="1929"/>
                    <a:pt x="434" y="1795"/>
                  </a:cubicBezTo>
                  <a:cubicBezTo>
                    <a:pt x="468" y="1261"/>
                    <a:pt x="768" y="794"/>
                    <a:pt x="1201" y="494"/>
                  </a:cubicBezTo>
                  <a:cubicBezTo>
                    <a:pt x="1268" y="461"/>
                    <a:pt x="1368" y="427"/>
                    <a:pt x="1468" y="427"/>
                  </a:cubicBezTo>
                  <a:close/>
                  <a:moveTo>
                    <a:pt x="1433" y="1"/>
                  </a:moveTo>
                  <a:cubicBezTo>
                    <a:pt x="1277" y="1"/>
                    <a:pt x="1115" y="50"/>
                    <a:pt x="968" y="161"/>
                  </a:cubicBezTo>
                  <a:cubicBezTo>
                    <a:pt x="401" y="494"/>
                    <a:pt x="67" y="1128"/>
                    <a:pt x="34" y="1795"/>
                  </a:cubicBezTo>
                  <a:cubicBezTo>
                    <a:pt x="1" y="2095"/>
                    <a:pt x="134" y="2362"/>
                    <a:pt x="367" y="2529"/>
                  </a:cubicBezTo>
                  <a:cubicBezTo>
                    <a:pt x="468" y="2562"/>
                    <a:pt x="601" y="2596"/>
                    <a:pt x="701" y="2596"/>
                  </a:cubicBezTo>
                  <a:cubicBezTo>
                    <a:pt x="868" y="2596"/>
                    <a:pt x="1035" y="2562"/>
                    <a:pt x="1201" y="2496"/>
                  </a:cubicBezTo>
                  <a:cubicBezTo>
                    <a:pt x="1768" y="2095"/>
                    <a:pt x="2102" y="1495"/>
                    <a:pt x="2135" y="828"/>
                  </a:cubicBezTo>
                  <a:cubicBezTo>
                    <a:pt x="2208" y="344"/>
                    <a:pt x="1842" y="1"/>
                    <a:pt x="14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6252538" y="2232656"/>
              <a:ext cx="33937" cy="40116"/>
            </a:xfrm>
            <a:custGeom>
              <a:avLst/>
              <a:gdLst/>
              <a:ahLst/>
              <a:cxnLst/>
              <a:rect l="l" t="t" r="r" b="b"/>
              <a:pathLst>
                <a:path w="2208" h="2610" extrusionOk="0">
                  <a:moveTo>
                    <a:pt x="1423" y="455"/>
                  </a:moveTo>
                  <a:cubicBezTo>
                    <a:pt x="1470" y="455"/>
                    <a:pt x="1519" y="463"/>
                    <a:pt x="1568" y="475"/>
                  </a:cubicBezTo>
                  <a:cubicBezTo>
                    <a:pt x="1701" y="575"/>
                    <a:pt x="1735" y="708"/>
                    <a:pt x="1735" y="842"/>
                  </a:cubicBezTo>
                  <a:cubicBezTo>
                    <a:pt x="1701" y="1376"/>
                    <a:pt x="1401" y="1843"/>
                    <a:pt x="967" y="2143"/>
                  </a:cubicBezTo>
                  <a:cubicBezTo>
                    <a:pt x="901" y="2209"/>
                    <a:pt x="824" y="2238"/>
                    <a:pt x="749" y="2238"/>
                  </a:cubicBezTo>
                  <a:cubicBezTo>
                    <a:pt x="560" y="2238"/>
                    <a:pt x="386" y="2057"/>
                    <a:pt x="434" y="1843"/>
                  </a:cubicBezTo>
                  <a:cubicBezTo>
                    <a:pt x="467" y="1309"/>
                    <a:pt x="767" y="842"/>
                    <a:pt x="1201" y="542"/>
                  </a:cubicBezTo>
                  <a:cubicBezTo>
                    <a:pt x="1264" y="478"/>
                    <a:pt x="1341" y="455"/>
                    <a:pt x="1423" y="455"/>
                  </a:cubicBezTo>
                  <a:close/>
                  <a:moveTo>
                    <a:pt x="1437" y="1"/>
                  </a:moveTo>
                  <a:cubicBezTo>
                    <a:pt x="1280" y="1"/>
                    <a:pt x="1116" y="54"/>
                    <a:pt x="967" y="175"/>
                  </a:cubicBezTo>
                  <a:cubicBezTo>
                    <a:pt x="400" y="542"/>
                    <a:pt x="67" y="1142"/>
                    <a:pt x="33" y="1809"/>
                  </a:cubicBezTo>
                  <a:cubicBezTo>
                    <a:pt x="0" y="2109"/>
                    <a:pt x="133" y="2376"/>
                    <a:pt x="400" y="2543"/>
                  </a:cubicBezTo>
                  <a:cubicBezTo>
                    <a:pt x="467" y="2610"/>
                    <a:pt x="600" y="2610"/>
                    <a:pt x="701" y="2610"/>
                  </a:cubicBezTo>
                  <a:cubicBezTo>
                    <a:pt x="867" y="2610"/>
                    <a:pt x="1034" y="2576"/>
                    <a:pt x="1201" y="2476"/>
                  </a:cubicBezTo>
                  <a:cubicBezTo>
                    <a:pt x="1768" y="2109"/>
                    <a:pt x="2102" y="1509"/>
                    <a:pt x="2135" y="842"/>
                  </a:cubicBezTo>
                  <a:cubicBezTo>
                    <a:pt x="2207" y="360"/>
                    <a:pt x="1845" y="1"/>
                    <a:pt x="143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6460694" y="1962344"/>
              <a:ext cx="33338" cy="40239"/>
            </a:xfrm>
            <a:custGeom>
              <a:avLst/>
              <a:gdLst/>
              <a:ahLst/>
              <a:cxnLst/>
              <a:rect l="l" t="t" r="r" b="b"/>
              <a:pathLst>
                <a:path w="2169" h="2618" extrusionOk="0">
                  <a:moveTo>
                    <a:pt x="1489" y="436"/>
                  </a:moveTo>
                  <a:cubicBezTo>
                    <a:pt x="1527" y="436"/>
                    <a:pt x="1565" y="440"/>
                    <a:pt x="1601" y="449"/>
                  </a:cubicBezTo>
                  <a:cubicBezTo>
                    <a:pt x="1701" y="549"/>
                    <a:pt x="1735" y="683"/>
                    <a:pt x="1735" y="816"/>
                  </a:cubicBezTo>
                  <a:cubicBezTo>
                    <a:pt x="1701" y="1350"/>
                    <a:pt x="1434" y="1817"/>
                    <a:pt x="1001" y="2117"/>
                  </a:cubicBezTo>
                  <a:cubicBezTo>
                    <a:pt x="903" y="2166"/>
                    <a:pt x="805" y="2197"/>
                    <a:pt x="708" y="2197"/>
                  </a:cubicBezTo>
                  <a:cubicBezTo>
                    <a:pt x="672" y="2197"/>
                    <a:pt x="636" y="2193"/>
                    <a:pt x="600" y="2184"/>
                  </a:cubicBezTo>
                  <a:cubicBezTo>
                    <a:pt x="500" y="2117"/>
                    <a:pt x="467" y="1984"/>
                    <a:pt x="467" y="1817"/>
                  </a:cubicBezTo>
                  <a:cubicBezTo>
                    <a:pt x="500" y="1283"/>
                    <a:pt x="767" y="816"/>
                    <a:pt x="1201" y="516"/>
                  </a:cubicBezTo>
                  <a:cubicBezTo>
                    <a:pt x="1274" y="467"/>
                    <a:pt x="1383" y="436"/>
                    <a:pt x="1489" y="436"/>
                  </a:cubicBezTo>
                  <a:close/>
                  <a:moveTo>
                    <a:pt x="1457" y="0"/>
                  </a:moveTo>
                  <a:cubicBezTo>
                    <a:pt x="1295" y="0"/>
                    <a:pt x="1137" y="52"/>
                    <a:pt x="1001" y="149"/>
                  </a:cubicBezTo>
                  <a:cubicBezTo>
                    <a:pt x="434" y="516"/>
                    <a:pt x="67" y="1117"/>
                    <a:pt x="33" y="1784"/>
                  </a:cubicBezTo>
                  <a:cubicBezTo>
                    <a:pt x="0" y="2084"/>
                    <a:pt x="133" y="2351"/>
                    <a:pt x="400" y="2518"/>
                  </a:cubicBezTo>
                  <a:cubicBezTo>
                    <a:pt x="500" y="2584"/>
                    <a:pt x="600" y="2618"/>
                    <a:pt x="701" y="2618"/>
                  </a:cubicBezTo>
                  <a:cubicBezTo>
                    <a:pt x="901" y="2584"/>
                    <a:pt x="1067" y="2551"/>
                    <a:pt x="1201" y="2451"/>
                  </a:cubicBezTo>
                  <a:cubicBezTo>
                    <a:pt x="1768" y="2084"/>
                    <a:pt x="2102" y="1483"/>
                    <a:pt x="2135" y="816"/>
                  </a:cubicBezTo>
                  <a:cubicBezTo>
                    <a:pt x="2168" y="516"/>
                    <a:pt x="2035" y="249"/>
                    <a:pt x="1801" y="82"/>
                  </a:cubicBezTo>
                  <a:cubicBezTo>
                    <a:pt x="1690" y="27"/>
                    <a:pt x="1573" y="0"/>
                    <a:pt x="145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6356609" y="2021933"/>
              <a:ext cx="33937" cy="40638"/>
            </a:xfrm>
            <a:custGeom>
              <a:avLst/>
              <a:gdLst/>
              <a:ahLst/>
              <a:cxnLst/>
              <a:rect l="l" t="t" r="r" b="b"/>
              <a:pathLst>
                <a:path w="2208" h="2644" extrusionOk="0">
                  <a:moveTo>
                    <a:pt x="1441" y="459"/>
                  </a:moveTo>
                  <a:cubicBezTo>
                    <a:pt x="1632" y="459"/>
                    <a:pt x="1805" y="643"/>
                    <a:pt x="1735" y="875"/>
                  </a:cubicBezTo>
                  <a:cubicBezTo>
                    <a:pt x="1702" y="1376"/>
                    <a:pt x="1435" y="1876"/>
                    <a:pt x="1001" y="2143"/>
                  </a:cubicBezTo>
                  <a:cubicBezTo>
                    <a:pt x="930" y="2224"/>
                    <a:pt x="844" y="2259"/>
                    <a:pt x="761" y="2259"/>
                  </a:cubicBezTo>
                  <a:cubicBezTo>
                    <a:pt x="571" y="2259"/>
                    <a:pt x="398" y="2075"/>
                    <a:pt x="468" y="1843"/>
                  </a:cubicBezTo>
                  <a:cubicBezTo>
                    <a:pt x="468" y="1309"/>
                    <a:pt x="768" y="842"/>
                    <a:pt x="1201" y="575"/>
                  </a:cubicBezTo>
                  <a:cubicBezTo>
                    <a:pt x="1272" y="494"/>
                    <a:pt x="1359" y="459"/>
                    <a:pt x="1441" y="459"/>
                  </a:cubicBezTo>
                  <a:close/>
                  <a:moveTo>
                    <a:pt x="1450" y="1"/>
                  </a:moveTo>
                  <a:cubicBezTo>
                    <a:pt x="1298" y="1"/>
                    <a:pt x="1141" y="54"/>
                    <a:pt x="1001" y="175"/>
                  </a:cubicBezTo>
                  <a:cubicBezTo>
                    <a:pt x="401" y="542"/>
                    <a:pt x="67" y="1142"/>
                    <a:pt x="34" y="1843"/>
                  </a:cubicBezTo>
                  <a:cubicBezTo>
                    <a:pt x="1" y="2110"/>
                    <a:pt x="134" y="2410"/>
                    <a:pt x="401" y="2543"/>
                  </a:cubicBezTo>
                  <a:cubicBezTo>
                    <a:pt x="501" y="2610"/>
                    <a:pt x="601" y="2643"/>
                    <a:pt x="701" y="2643"/>
                  </a:cubicBezTo>
                  <a:cubicBezTo>
                    <a:pt x="868" y="2643"/>
                    <a:pt x="1035" y="2577"/>
                    <a:pt x="1201" y="2510"/>
                  </a:cubicBezTo>
                  <a:cubicBezTo>
                    <a:pt x="1768" y="2143"/>
                    <a:pt x="2102" y="1509"/>
                    <a:pt x="2135" y="842"/>
                  </a:cubicBezTo>
                  <a:cubicBezTo>
                    <a:pt x="2208" y="361"/>
                    <a:pt x="1845" y="1"/>
                    <a:pt x="145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6564765" y="1752051"/>
              <a:ext cx="34091" cy="40838"/>
            </a:xfrm>
            <a:custGeom>
              <a:avLst/>
              <a:gdLst/>
              <a:ahLst/>
              <a:cxnLst/>
              <a:rect l="l" t="t" r="r" b="b"/>
              <a:pathLst>
                <a:path w="2218" h="2657" extrusionOk="0">
                  <a:moveTo>
                    <a:pt x="1468" y="455"/>
                  </a:moveTo>
                  <a:cubicBezTo>
                    <a:pt x="1502" y="455"/>
                    <a:pt x="1568" y="455"/>
                    <a:pt x="1602" y="488"/>
                  </a:cubicBezTo>
                  <a:cubicBezTo>
                    <a:pt x="1702" y="555"/>
                    <a:pt x="1768" y="688"/>
                    <a:pt x="1735" y="855"/>
                  </a:cubicBezTo>
                  <a:cubicBezTo>
                    <a:pt x="1702" y="1356"/>
                    <a:pt x="1435" y="1856"/>
                    <a:pt x="968" y="2156"/>
                  </a:cubicBezTo>
                  <a:cubicBezTo>
                    <a:pt x="906" y="2197"/>
                    <a:pt x="831" y="2226"/>
                    <a:pt x="752" y="2226"/>
                  </a:cubicBezTo>
                  <a:cubicBezTo>
                    <a:pt x="703" y="2226"/>
                    <a:pt x="652" y="2215"/>
                    <a:pt x="601" y="2189"/>
                  </a:cubicBezTo>
                  <a:cubicBezTo>
                    <a:pt x="501" y="2123"/>
                    <a:pt x="434" y="1989"/>
                    <a:pt x="468" y="1823"/>
                  </a:cubicBezTo>
                  <a:cubicBezTo>
                    <a:pt x="501" y="1322"/>
                    <a:pt x="768" y="822"/>
                    <a:pt x="1201" y="555"/>
                  </a:cubicBezTo>
                  <a:cubicBezTo>
                    <a:pt x="1268" y="488"/>
                    <a:pt x="1368" y="455"/>
                    <a:pt x="1468" y="455"/>
                  </a:cubicBezTo>
                  <a:close/>
                  <a:moveTo>
                    <a:pt x="1430" y="1"/>
                  </a:moveTo>
                  <a:cubicBezTo>
                    <a:pt x="1283" y="1"/>
                    <a:pt x="1134" y="48"/>
                    <a:pt x="1001" y="155"/>
                  </a:cubicBezTo>
                  <a:cubicBezTo>
                    <a:pt x="434" y="522"/>
                    <a:pt x="67" y="1155"/>
                    <a:pt x="34" y="1823"/>
                  </a:cubicBezTo>
                  <a:cubicBezTo>
                    <a:pt x="1" y="2123"/>
                    <a:pt x="167" y="2390"/>
                    <a:pt x="401" y="2556"/>
                  </a:cubicBezTo>
                  <a:cubicBezTo>
                    <a:pt x="501" y="2623"/>
                    <a:pt x="601" y="2656"/>
                    <a:pt x="734" y="2656"/>
                  </a:cubicBezTo>
                  <a:cubicBezTo>
                    <a:pt x="901" y="2656"/>
                    <a:pt x="1068" y="2590"/>
                    <a:pt x="1201" y="2523"/>
                  </a:cubicBezTo>
                  <a:cubicBezTo>
                    <a:pt x="1768" y="2123"/>
                    <a:pt x="2135" y="1522"/>
                    <a:pt x="2169" y="855"/>
                  </a:cubicBezTo>
                  <a:cubicBezTo>
                    <a:pt x="2218" y="365"/>
                    <a:pt x="1835" y="1"/>
                    <a:pt x="143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6044382" y="2262904"/>
              <a:ext cx="33937" cy="40638"/>
            </a:xfrm>
            <a:custGeom>
              <a:avLst/>
              <a:gdLst/>
              <a:ahLst/>
              <a:cxnLst/>
              <a:rect l="l" t="t" r="r" b="b"/>
              <a:pathLst>
                <a:path w="2208" h="2644" extrusionOk="0">
                  <a:moveTo>
                    <a:pt x="1468" y="408"/>
                  </a:moveTo>
                  <a:cubicBezTo>
                    <a:pt x="1501" y="408"/>
                    <a:pt x="1534" y="442"/>
                    <a:pt x="1568" y="475"/>
                  </a:cubicBezTo>
                  <a:cubicBezTo>
                    <a:pt x="1668" y="542"/>
                    <a:pt x="1735" y="709"/>
                    <a:pt x="1735" y="842"/>
                  </a:cubicBezTo>
                  <a:cubicBezTo>
                    <a:pt x="1701" y="1342"/>
                    <a:pt x="1401" y="1843"/>
                    <a:pt x="967" y="2110"/>
                  </a:cubicBezTo>
                  <a:cubicBezTo>
                    <a:pt x="903" y="2174"/>
                    <a:pt x="810" y="2211"/>
                    <a:pt x="726" y="2211"/>
                  </a:cubicBezTo>
                  <a:cubicBezTo>
                    <a:pt x="680" y="2211"/>
                    <a:pt x="636" y="2200"/>
                    <a:pt x="600" y="2176"/>
                  </a:cubicBezTo>
                  <a:cubicBezTo>
                    <a:pt x="467" y="2076"/>
                    <a:pt x="434" y="1943"/>
                    <a:pt x="434" y="1809"/>
                  </a:cubicBezTo>
                  <a:cubicBezTo>
                    <a:pt x="467" y="1276"/>
                    <a:pt x="734" y="809"/>
                    <a:pt x="1201" y="542"/>
                  </a:cubicBezTo>
                  <a:cubicBezTo>
                    <a:pt x="1268" y="475"/>
                    <a:pt x="1368" y="442"/>
                    <a:pt x="1468" y="442"/>
                  </a:cubicBezTo>
                  <a:lnTo>
                    <a:pt x="1468" y="408"/>
                  </a:lnTo>
                  <a:close/>
                  <a:moveTo>
                    <a:pt x="1437" y="1"/>
                  </a:moveTo>
                  <a:cubicBezTo>
                    <a:pt x="1280" y="1"/>
                    <a:pt x="1116" y="54"/>
                    <a:pt x="967" y="175"/>
                  </a:cubicBezTo>
                  <a:cubicBezTo>
                    <a:pt x="400" y="542"/>
                    <a:pt x="67" y="1142"/>
                    <a:pt x="33" y="1809"/>
                  </a:cubicBezTo>
                  <a:cubicBezTo>
                    <a:pt x="0" y="2110"/>
                    <a:pt x="133" y="2376"/>
                    <a:pt x="367" y="2543"/>
                  </a:cubicBezTo>
                  <a:cubicBezTo>
                    <a:pt x="467" y="2610"/>
                    <a:pt x="600" y="2643"/>
                    <a:pt x="701" y="2643"/>
                  </a:cubicBezTo>
                  <a:cubicBezTo>
                    <a:pt x="867" y="2643"/>
                    <a:pt x="1034" y="2577"/>
                    <a:pt x="1201" y="2510"/>
                  </a:cubicBezTo>
                  <a:cubicBezTo>
                    <a:pt x="1768" y="2143"/>
                    <a:pt x="2102" y="1509"/>
                    <a:pt x="2135" y="842"/>
                  </a:cubicBezTo>
                  <a:cubicBezTo>
                    <a:pt x="2207" y="361"/>
                    <a:pt x="1845" y="1"/>
                    <a:pt x="143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5330692" y="1648811"/>
              <a:ext cx="1253055" cy="1247921"/>
            </a:xfrm>
            <a:custGeom>
              <a:avLst/>
              <a:gdLst/>
              <a:ahLst/>
              <a:cxnLst/>
              <a:rect l="l" t="t" r="r" b="b"/>
              <a:pathLst>
                <a:path w="81526" h="81192" extrusionOk="0">
                  <a:moveTo>
                    <a:pt x="81292" y="0"/>
                  </a:moveTo>
                  <a:cubicBezTo>
                    <a:pt x="75888" y="3136"/>
                    <a:pt x="74754" y="11275"/>
                    <a:pt x="73653" y="19181"/>
                  </a:cubicBezTo>
                  <a:cubicBezTo>
                    <a:pt x="72653" y="26286"/>
                    <a:pt x="71719" y="32990"/>
                    <a:pt x="67749" y="35325"/>
                  </a:cubicBezTo>
                  <a:cubicBezTo>
                    <a:pt x="67038" y="35770"/>
                    <a:pt x="66370" y="35978"/>
                    <a:pt x="65758" y="35978"/>
                  </a:cubicBezTo>
                  <a:cubicBezTo>
                    <a:pt x="65451" y="35978"/>
                    <a:pt x="65159" y="35926"/>
                    <a:pt x="64881" y="35826"/>
                  </a:cubicBezTo>
                  <a:cubicBezTo>
                    <a:pt x="62812" y="35059"/>
                    <a:pt x="61612" y="31523"/>
                    <a:pt x="60444" y="28087"/>
                  </a:cubicBezTo>
                  <a:cubicBezTo>
                    <a:pt x="59210" y="24551"/>
                    <a:pt x="57976" y="20882"/>
                    <a:pt x="55707" y="20048"/>
                  </a:cubicBezTo>
                  <a:cubicBezTo>
                    <a:pt x="55396" y="19937"/>
                    <a:pt x="55066" y="19881"/>
                    <a:pt x="54721" y="19881"/>
                  </a:cubicBezTo>
                  <a:cubicBezTo>
                    <a:pt x="54032" y="19881"/>
                    <a:pt x="53283" y="20103"/>
                    <a:pt x="52505" y="20548"/>
                  </a:cubicBezTo>
                  <a:cubicBezTo>
                    <a:pt x="48202" y="23050"/>
                    <a:pt x="46868" y="32290"/>
                    <a:pt x="45633" y="41230"/>
                  </a:cubicBezTo>
                  <a:cubicBezTo>
                    <a:pt x="44366" y="50069"/>
                    <a:pt x="43098" y="59209"/>
                    <a:pt x="38962" y="61611"/>
                  </a:cubicBezTo>
                  <a:cubicBezTo>
                    <a:pt x="37940" y="62206"/>
                    <a:pt x="37032" y="62500"/>
                    <a:pt x="36214" y="62500"/>
                  </a:cubicBezTo>
                  <a:cubicBezTo>
                    <a:pt x="35565" y="62500"/>
                    <a:pt x="34972" y="62314"/>
                    <a:pt x="34425" y="61944"/>
                  </a:cubicBezTo>
                  <a:cubicBezTo>
                    <a:pt x="33291" y="61177"/>
                    <a:pt x="32457" y="59710"/>
                    <a:pt x="31623" y="58275"/>
                  </a:cubicBezTo>
                  <a:cubicBezTo>
                    <a:pt x="30341" y="56081"/>
                    <a:pt x="29041" y="53831"/>
                    <a:pt x="26658" y="53831"/>
                  </a:cubicBezTo>
                  <a:cubicBezTo>
                    <a:pt x="25817" y="53831"/>
                    <a:pt x="24842" y="54111"/>
                    <a:pt x="23684" y="54773"/>
                  </a:cubicBezTo>
                  <a:cubicBezTo>
                    <a:pt x="18848" y="57575"/>
                    <a:pt x="17814" y="64380"/>
                    <a:pt x="16946" y="70384"/>
                  </a:cubicBezTo>
                  <a:cubicBezTo>
                    <a:pt x="16246" y="74987"/>
                    <a:pt x="15679" y="78957"/>
                    <a:pt x="13544" y="80191"/>
                  </a:cubicBezTo>
                  <a:cubicBezTo>
                    <a:pt x="12821" y="80606"/>
                    <a:pt x="12175" y="80776"/>
                    <a:pt x="11576" y="80776"/>
                  </a:cubicBezTo>
                  <a:cubicBezTo>
                    <a:pt x="10295" y="80776"/>
                    <a:pt x="9221" y="79997"/>
                    <a:pt x="8040" y="79157"/>
                  </a:cubicBezTo>
                  <a:cubicBezTo>
                    <a:pt x="6716" y="78223"/>
                    <a:pt x="5293" y="77205"/>
                    <a:pt x="3431" y="77205"/>
                  </a:cubicBezTo>
                  <a:cubicBezTo>
                    <a:pt x="2432" y="77205"/>
                    <a:pt x="1306" y="77499"/>
                    <a:pt x="1" y="78256"/>
                  </a:cubicBezTo>
                  <a:lnTo>
                    <a:pt x="201" y="78590"/>
                  </a:lnTo>
                  <a:cubicBezTo>
                    <a:pt x="1429" y="77888"/>
                    <a:pt x="2480" y="77613"/>
                    <a:pt x="3414" y="77613"/>
                  </a:cubicBezTo>
                  <a:cubicBezTo>
                    <a:pt x="5145" y="77613"/>
                    <a:pt x="6473" y="78559"/>
                    <a:pt x="7773" y="79490"/>
                  </a:cubicBezTo>
                  <a:cubicBezTo>
                    <a:pt x="9007" y="80358"/>
                    <a:pt x="10175" y="81192"/>
                    <a:pt x="11576" y="81192"/>
                  </a:cubicBezTo>
                  <a:cubicBezTo>
                    <a:pt x="12343" y="81192"/>
                    <a:pt x="13077" y="80958"/>
                    <a:pt x="13744" y="80558"/>
                  </a:cubicBezTo>
                  <a:cubicBezTo>
                    <a:pt x="16046" y="79223"/>
                    <a:pt x="16646" y="75187"/>
                    <a:pt x="17347" y="70484"/>
                  </a:cubicBezTo>
                  <a:cubicBezTo>
                    <a:pt x="18214" y="64546"/>
                    <a:pt x="19215" y="57842"/>
                    <a:pt x="23885" y="55140"/>
                  </a:cubicBezTo>
                  <a:cubicBezTo>
                    <a:pt x="24952" y="54527"/>
                    <a:pt x="25849" y="54266"/>
                    <a:pt x="26623" y="54266"/>
                  </a:cubicBezTo>
                  <a:cubicBezTo>
                    <a:pt x="28799" y="54266"/>
                    <a:pt x="29993" y="56334"/>
                    <a:pt x="31223" y="58475"/>
                  </a:cubicBezTo>
                  <a:cubicBezTo>
                    <a:pt x="32057" y="59943"/>
                    <a:pt x="32958" y="61444"/>
                    <a:pt x="34159" y="62278"/>
                  </a:cubicBezTo>
                  <a:cubicBezTo>
                    <a:pt x="34791" y="62700"/>
                    <a:pt x="35465" y="62911"/>
                    <a:pt x="36198" y="62911"/>
                  </a:cubicBezTo>
                  <a:cubicBezTo>
                    <a:pt x="37087" y="62911"/>
                    <a:pt x="38065" y="62600"/>
                    <a:pt x="39162" y="61978"/>
                  </a:cubicBezTo>
                  <a:cubicBezTo>
                    <a:pt x="43465" y="59476"/>
                    <a:pt x="44766" y="50236"/>
                    <a:pt x="46034" y="41296"/>
                  </a:cubicBezTo>
                  <a:cubicBezTo>
                    <a:pt x="47268" y="32457"/>
                    <a:pt x="48569" y="23283"/>
                    <a:pt x="52705" y="20915"/>
                  </a:cubicBezTo>
                  <a:cubicBezTo>
                    <a:pt x="53412" y="20495"/>
                    <a:pt x="54061" y="20295"/>
                    <a:pt x="54661" y="20295"/>
                  </a:cubicBezTo>
                  <a:cubicBezTo>
                    <a:pt x="54966" y="20295"/>
                    <a:pt x="55259" y="20347"/>
                    <a:pt x="55541" y="20448"/>
                  </a:cubicBezTo>
                  <a:cubicBezTo>
                    <a:pt x="57609" y="21215"/>
                    <a:pt x="58843" y="24785"/>
                    <a:pt x="60010" y="28220"/>
                  </a:cubicBezTo>
                  <a:cubicBezTo>
                    <a:pt x="61211" y="31756"/>
                    <a:pt x="62479" y="35392"/>
                    <a:pt x="64714" y="36226"/>
                  </a:cubicBezTo>
                  <a:cubicBezTo>
                    <a:pt x="65033" y="36336"/>
                    <a:pt x="65363" y="36392"/>
                    <a:pt x="65704" y="36392"/>
                  </a:cubicBezTo>
                  <a:cubicBezTo>
                    <a:pt x="66400" y="36392"/>
                    <a:pt x="67144" y="36162"/>
                    <a:pt x="67949" y="35692"/>
                  </a:cubicBezTo>
                  <a:cubicBezTo>
                    <a:pt x="72086" y="33257"/>
                    <a:pt x="73020" y="26452"/>
                    <a:pt x="74054" y="19247"/>
                  </a:cubicBezTo>
                  <a:cubicBezTo>
                    <a:pt x="75121" y="11442"/>
                    <a:pt x="76255" y="3403"/>
                    <a:pt x="81526" y="367"/>
                  </a:cubicBezTo>
                  <a:lnTo>
                    <a:pt x="8129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6126412" y="1937613"/>
              <a:ext cx="40515" cy="52504"/>
            </a:xfrm>
            <a:custGeom>
              <a:avLst/>
              <a:gdLst/>
              <a:ahLst/>
              <a:cxnLst/>
              <a:rect l="l" t="t" r="r" b="b"/>
              <a:pathLst>
                <a:path w="2636" h="3416" extrusionOk="0">
                  <a:moveTo>
                    <a:pt x="1905" y="1"/>
                  </a:moveTo>
                  <a:cubicBezTo>
                    <a:pt x="1724" y="1"/>
                    <a:pt x="1518" y="62"/>
                    <a:pt x="1301" y="190"/>
                  </a:cubicBezTo>
                  <a:cubicBezTo>
                    <a:pt x="534" y="691"/>
                    <a:pt x="34" y="1525"/>
                    <a:pt x="0" y="2459"/>
                  </a:cubicBezTo>
                  <a:cubicBezTo>
                    <a:pt x="0" y="3069"/>
                    <a:pt x="281" y="3415"/>
                    <a:pt x="704" y="3415"/>
                  </a:cubicBezTo>
                  <a:cubicBezTo>
                    <a:pt x="881" y="3415"/>
                    <a:pt x="1084" y="3354"/>
                    <a:pt x="1301" y="3226"/>
                  </a:cubicBezTo>
                  <a:cubicBezTo>
                    <a:pt x="2102" y="2726"/>
                    <a:pt x="2569" y="1858"/>
                    <a:pt x="2635" y="958"/>
                  </a:cubicBezTo>
                  <a:cubicBezTo>
                    <a:pt x="2635" y="347"/>
                    <a:pt x="2338" y="1"/>
                    <a:pt x="19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5718293" y="2009437"/>
              <a:ext cx="347208" cy="261797"/>
            </a:xfrm>
            <a:custGeom>
              <a:avLst/>
              <a:gdLst/>
              <a:ahLst/>
              <a:cxnLst/>
              <a:rect l="l" t="t" r="r" b="b"/>
              <a:pathLst>
                <a:path w="22590" h="17033" extrusionOk="0">
                  <a:moveTo>
                    <a:pt x="22277" y="1"/>
                  </a:moveTo>
                  <a:cubicBezTo>
                    <a:pt x="22247" y="1"/>
                    <a:pt x="22216" y="7"/>
                    <a:pt x="22183" y="21"/>
                  </a:cubicBezTo>
                  <a:lnTo>
                    <a:pt x="15412" y="3923"/>
                  </a:lnTo>
                  <a:cubicBezTo>
                    <a:pt x="15379" y="3957"/>
                    <a:pt x="15345" y="3990"/>
                    <a:pt x="15312" y="4057"/>
                  </a:cubicBezTo>
                  <a:lnTo>
                    <a:pt x="13644" y="8860"/>
                  </a:lnTo>
                  <a:lnTo>
                    <a:pt x="168" y="16632"/>
                  </a:lnTo>
                  <a:cubicBezTo>
                    <a:pt x="1" y="16766"/>
                    <a:pt x="68" y="17033"/>
                    <a:pt x="268" y="17033"/>
                  </a:cubicBezTo>
                  <a:cubicBezTo>
                    <a:pt x="301" y="17033"/>
                    <a:pt x="334" y="17033"/>
                    <a:pt x="368" y="16999"/>
                  </a:cubicBezTo>
                  <a:lnTo>
                    <a:pt x="13944" y="9194"/>
                  </a:lnTo>
                  <a:cubicBezTo>
                    <a:pt x="13978" y="9160"/>
                    <a:pt x="14011" y="9127"/>
                    <a:pt x="14011" y="9060"/>
                  </a:cubicBezTo>
                  <a:lnTo>
                    <a:pt x="15679" y="4257"/>
                  </a:lnTo>
                  <a:lnTo>
                    <a:pt x="22417" y="388"/>
                  </a:lnTo>
                  <a:cubicBezTo>
                    <a:pt x="22589" y="244"/>
                    <a:pt x="22464" y="1"/>
                    <a:pt x="2227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5728560" y="2105869"/>
              <a:ext cx="182012" cy="123083"/>
            </a:xfrm>
            <a:custGeom>
              <a:avLst/>
              <a:gdLst/>
              <a:ahLst/>
              <a:cxnLst/>
              <a:rect l="l" t="t" r="r" b="b"/>
              <a:pathLst>
                <a:path w="11842" h="8008" extrusionOk="0">
                  <a:moveTo>
                    <a:pt x="11354" y="0"/>
                  </a:moveTo>
                  <a:cubicBezTo>
                    <a:pt x="11231" y="0"/>
                    <a:pt x="11090" y="38"/>
                    <a:pt x="10941" y="118"/>
                  </a:cubicBezTo>
                  <a:lnTo>
                    <a:pt x="901" y="5922"/>
                  </a:lnTo>
                  <a:cubicBezTo>
                    <a:pt x="367" y="6256"/>
                    <a:pt x="33" y="6823"/>
                    <a:pt x="0" y="7423"/>
                  </a:cubicBezTo>
                  <a:cubicBezTo>
                    <a:pt x="0" y="7797"/>
                    <a:pt x="197" y="8008"/>
                    <a:pt x="487" y="8008"/>
                  </a:cubicBezTo>
                  <a:cubicBezTo>
                    <a:pt x="611" y="8008"/>
                    <a:pt x="751" y="7970"/>
                    <a:pt x="901" y="7890"/>
                  </a:cubicBezTo>
                  <a:lnTo>
                    <a:pt x="10941" y="2086"/>
                  </a:lnTo>
                  <a:cubicBezTo>
                    <a:pt x="11475" y="1752"/>
                    <a:pt x="11808" y="1185"/>
                    <a:pt x="11842" y="585"/>
                  </a:cubicBezTo>
                  <a:cubicBezTo>
                    <a:pt x="11842" y="210"/>
                    <a:pt x="11645" y="0"/>
                    <a:pt x="1135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7222554" y="1848759"/>
              <a:ext cx="259953" cy="432220"/>
            </a:xfrm>
            <a:custGeom>
              <a:avLst/>
              <a:gdLst/>
              <a:ahLst/>
              <a:cxnLst/>
              <a:rect l="l" t="t" r="r" b="b"/>
              <a:pathLst>
                <a:path w="16913" h="28121" extrusionOk="0">
                  <a:moveTo>
                    <a:pt x="1" y="0"/>
                  </a:moveTo>
                  <a:lnTo>
                    <a:pt x="1" y="28121"/>
                  </a:lnTo>
                  <a:lnTo>
                    <a:pt x="16679" y="28121"/>
                  </a:lnTo>
                  <a:cubicBezTo>
                    <a:pt x="16679" y="28121"/>
                    <a:pt x="16679" y="17813"/>
                    <a:pt x="16679" y="11342"/>
                  </a:cubicBezTo>
                  <a:cubicBezTo>
                    <a:pt x="16713" y="4871"/>
                    <a:pt x="16913" y="1602"/>
                    <a:pt x="133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6758565" y="2008715"/>
              <a:ext cx="492209" cy="357291"/>
            </a:xfrm>
            <a:custGeom>
              <a:avLst/>
              <a:gdLst/>
              <a:ahLst/>
              <a:cxnLst/>
              <a:rect l="l" t="t" r="r" b="b"/>
              <a:pathLst>
                <a:path w="32024" h="23246" extrusionOk="0">
                  <a:moveTo>
                    <a:pt x="1435" y="1"/>
                  </a:moveTo>
                  <a:cubicBezTo>
                    <a:pt x="1168" y="34"/>
                    <a:pt x="935" y="168"/>
                    <a:pt x="734" y="368"/>
                  </a:cubicBezTo>
                  <a:cubicBezTo>
                    <a:pt x="434" y="668"/>
                    <a:pt x="201" y="1068"/>
                    <a:pt x="101" y="1535"/>
                  </a:cubicBezTo>
                  <a:cubicBezTo>
                    <a:pt x="34" y="1969"/>
                    <a:pt x="1" y="2436"/>
                    <a:pt x="34" y="2870"/>
                  </a:cubicBezTo>
                  <a:cubicBezTo>
                    <a:pt x="67" y="3503"/>
                    <a:pt x="167" y="4104"/>
                    <a:pt x="367" y="4704"/>
                  </a:cubicBezTo>
                  <a:cubicBezTo>
                    <a:pt x="501" y="5105"/>
                    <a:pt x="701" y="5505"/>
                    <a:pt x="968" y="5872"/>
                  </a:cubicBezTo>
                  <a:cubicBezTo>
                    <a:pt x="1568" y="6839"/>
                    <a:pt x="2336" y="7640"/>
                    <a:pt x="3236" y="8340"/>
                  </a:cubicBezTo>
                  <a:cubicBezTo>
                    <a:pt x="3703" y="8774"/>
                    <a:pt x="4671" y="9241"/>
                    <a:pt x="5104" y="9674"/>
                  </a:cubicBezTo>
                  <a:cubicBezTo>
                    <a:pt x="5605" y="10175"/>
                    <a:pt x="6005" y="10809"/>
                    <a:pt x="6305" y="11442"/>
                  </a:cubicBezTo>
                  <a:cubicBezTo>
                    <a:pt x="6572" y="11909"/>
                    <a:pt x="6772" y="12343"/>
                    <a:pt x="7006" y="12810"/>
                  </a:cubicBezTo>
                  <a:cubicBezTo>
                    <a:pt x="8140" y="15045"/>
                    <a:pt x="10708" y="20115"/>
                    <a:pt x="12209" y="22017"/>
                  </a:cubicBezTo>
                  <a:cubicBezTo>
                    <a:pt x="12903" y="22900"/>
                    <a:pt x="13574" y="23246"/>
                    <a:pt x="14364" y="23246"/>
                  </a:cubicBezTo>
                  <a:cubicBezTo>
                    <a:pt x="15246" y="23246"/>
                    <a:pt x="16274" y="22815"/>
                    <a:pt x="17646" y="22217"/>
                  </a:cubicBezTo>
                  <a:cubicBezTo>
                    <a:pt x="20282" y="21116"/>
                    <a:pt x="29989" y="15512"/>
                    <a:pt x="29989" y="15512"/>
                  </a:cubicBezTo>
                  <a:lnTo>
                    <a:pt x="32023" y="6906"/>
                  </a:lnTo>
                  <a:cubicBezTo>
                    <a:pt x="31223" y="6906"/>
                    <a:pt x="29321" y="7073"/>
                    <a:pt x="24418" y="10608"/>
                  </a:cubicBezTo>
                  <a:lnTo>
                    <a:pt x="15545" y="16846"/>
                  </a:lnTo>
                  <a:cubicBezTo>
                    <a:pt x="14844" y="15745"/>
                    <a:pt x="11042" y="10408"/>
                    <a:pt x="10308" y="9207"/>
                  </a:cubicBezTo>
                  <a:cubicBezTo>
                    <a:pt x="9741" y="8173"/>
                    <a:pt x="9341" y="7073"/>
                    <a:pt x="9107" y="5938"/>
                  </a:cubicBezTo>
                  <a:cubicBezTo>
                    <a:pt x="9007" y="5371"/>
                    <a:pt x="8840" y="4804"/>
                    <a:pt x="8673" y="4271"/>
                  </a:cubicBezTo>
                  <a:cubicBezTo>
                    <a:pt x="8573" y="3870"/>
                    <a:pt x="8440" y="3470"/>
                    <a:pt x="8240" y="3070"/>
                  </a:cubicBezTo>
                  <a:cubicBezTo>
                    <a:pt x="8006" y="2669"/>
                    <a:pt x="7773" y="2236"/>
                    <a:pt x="7573" y="1836"/>
                  </a:cubicBezTo>
                  <a:cubicBezTo>
                    <a:pt x="7506" y="1735"/>
                    <a:pt x="7473" y="1669"/>
                    <a:pt x="7406" y="1635"/>
                  </a:cubicBezTo>
                  <a:cubicBezTo>
                    <a:pt x="7340" y="1596"/>
                    <a:pt x="7269" y="1577"/>
                    <a:pt x="7199" y="1577"/>
                  </a:cubicBezTo>
                  <a:cubicBezTo>
                    <a:pt x="7092" y="1577"/>
                    <a:pt x="6986" y="1621"/>
                    <a:pt x="6905" y="1702"/>
                  </a:cubicBezTo>
                  <a:cubicBezTo>
                    <a:pt x="6672" y="1936"/>
                    <a:pt x="6539" y="2236"/>
                    <a:pt x="6539" y="2569"/>
                  </a:cubicBezTo>
                  <a:cubicBezTo>
                    <a:pt x="6572" y="2903"/>
                    <a:pt x="6605" y="3203"/>
                    <a:pt x="6705" y="3537"/>
                  </a:cubicBezTo>
                  <a:cubicBezTo>
                    <a:pt x="6772" y="3837"/>
                    <a:pt x="6805" y="4171"/>
                    <a:pt x="6739" y="4471"/>
                  </a:cubicBezTo>
                  <a:cubicBezTo>
                    <a:pt x="6372" y="4471"/>
                    <a:pt x="6005" y="4304"/>
                    <a:pt x="5738" y="4037"/>
                  </a:cubicBezTo>
                  <a:cubicBezTo>
                    <a:pt x="4804" y="3270"/>
                    <a:pt x="3970" y="2403"/>
                    <a:pt x="3236" y="1469"/>
                  </a:cubicBezTo>
                  <a:cubicBezTo>
                    <a:pt x="2903" y="1068"/>
                    <a:pt x="2569" y="668"/>
                    <a:pt x="2235" y="301"/>
                  </a:cubicBezTo>
                  <a:cubicBezTo>
                    <a:pt x="2002" y="101"/>
                    <a:pt x="1735" y="1"/>
                    <a:pt x="143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7142584" y="2115367"/>
              <a:ext cx="340953" cy="373660"/>
            </a:xfrm>
            <a:custGeom>
              <a:avLst/>
              <a:gdLst/>
              <a:ahLst/>
              <a:cxnLst/>
              <a:rect l="l" t="t" r="r" b="b"/>
              <a:pathLst>
                <a:path w="22183" h="24311" extrusionOk="0">
                  <a:moveTo>
                    <a:pt x="7005" y="0"/>
                  </a:moveTo>
                  <a:cubicBezTo>
                    <a:pt x="4470" y="2836"/>
                    <a:pt x="2068" y="6071"/>
                    <a:pt x="1468" y="7606"/>
                  </a:cubicBezTo>
                  <a:cubicBezTo>
                    <a:pt x="834" y="9140"/>
                    <a:pt x="0" y="12109"/>
                    <a:pt x="2669" y="15278"/>
                  </a:cubicBezTo>
                  <a:cubicBezTo>
                    <a:pt x="2735" y="16812"/>
                    <a:pt x="3036" y="22083"/>
                    <a:pt x="3036" y="22083"/>
                  </a:cubicBezTo>
                  <a:cubicBezTo>
                    <a:pt x="5519" y="23802"/>
                    <a:pt x="8734" y="24310"/>
                    <a:pt x="11666" y="24310"/>
                  </a:cubicBezTo>
                  <a:cubicBezTo>
                    <a:pt x="15902" y="24310"/>
                    <a:pt x="19547" y="23250"/>
                    <a:pt x="19547" y="23250"/>
                  </a:cubicBezTo>
                  <a:cubicBezTo>
                    <a:pt x="20048" y="19848"/>
                    <a:pt x="20915" y="15111"/>
                    <a:pt x="22183" y="11775"/>
                  </a:cubicBezTo>
                  <a:cubicBezTo>
                    <a:pt x="22183" y="11775"/>
                    <a:pt x="17379" y="5171"/>
                    <a:pt x="20448" y="501"/>
                  </a:cubicBezTo>
                  <a:lnTo>
                    <a:pt x="14877" y="134"/>
                  </a:lnTo>
                  <a:lnTo>
                    <a:pt x="9674" y="67"/>
                  </a:lnTo>
                  <a:lnTo>
                    <a:pt x="700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7142584" y="2115367"/>
              <a:ext cx="340953" cy="373660"/>
            </a:xfrm>
            <a:custGeom>
              <a:avLst/>
              <a:gdLst/>
              <a:ahLst/>
              <a:cxnLst/>
              <a:rect l="l" t="t" r="r" b="b"/>
              <a:pathLst>
                <a:path w="22183" h="24311" extrusionOk="0">
                  <a:moveTo>
                    <a:pt x="7005" y="0"/>
                  </a:moveTo>
                  <a:cubicBezTo>
                    <a:pt x="4470" y="2836"/>
                    <a:pt x="2068" y="6071"/>
                    <a:pt x="1468" y="7606"/>
                  </a:cubicBezTo>
                  <a:cubicBezTo>
                    <a:pt x="834" y="9140"/>
                    <a:pt x="0" y="12109"/>
                    <a:pt x="2669" y="15278"/>
                  </a:cubicBezTo>
                  <a:cubicBezTo>
                    <a:pt x="2735" y="16812"/>
                    <a:pt x="3036" y="22083"/>
                    <a:pt x="3036" y="22083"/>
                  </a:cubicBezTo>
                  <a:cubicBezTo>
                    <a:pt x="5519" y="23802"/>
                    <a:pt x="8734" y="24310"/>
                    <a:pt x="11666" y="24310"/>
                  </a:cubicBezTo>
                  <a:cubicBezTo>
                    <a:pt x="15902" y="24310"/>
                    <a:pt x="19547" y="23250"/>
                    <a:pt x="19547" y="23250"/>
                  </a:cubicBezTo>
                  <a:cubicBezTo>
                    <a:pt x="20048" y="19848"/>
                    <a:pt x="20915" y="15111"/>
                    <a:pt x="22183" y="11775"/>
                  </a:cubicBezTo>
                  <a:cubicBezTo>
                    <a:pt x="22183" y="11775"/>
                    <a:pt x="17379" y="5171"/>
                    <a:pt x="20448" y="501"/>
                  </a:cubicBezTo>
                  <a:lnTo>
                    <a:pt x="14877" y="134"/>
                  </a:lnTo>
                  <a:lnTo>
                    <a:pt x="9674" y="67"/>
                  </a:lnTo>
                  <a:lnTo>
                    <a:pt x="7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7450707" y="3527332"/>
              <a:ext cx="119471" cy="242984"/>
            </a:xfrm>
            <a:custGeom>
              <a:avLst/>
              <a:gdLst/>
              <a:ahLst/>
              <a:cxnLst/>
              <a:rect l="l" t="t" r="r" b="b"/>
              <a:pathLst>
                <a:path w="7773" h="15809" extrusionOk="0">
                  <a:moveTo>
                    <a:pt x="5238" y="1"/>
                  </a:moveTo>
                  <a:cubicBezTo>
                    <a:pt x="3703" y="134"/>
                    <a:pt x="2069" y="568"/>
                    <a:pt x="534" y="668"/>
                  </a:cubicBezTo>
                  <a:cubicBezTo>
                    <a:pt x="468" y="1836"/>
                    <a:pt x="434" y="2403"/>
                    <a:pt x="434" y="3737"/>
                  </a:cubicBezTo>
                  <a:cubicBezTo>
                    <a:pt x="434" y="5271"/>
                    <a:pt x="701" y="6239"/>
                    <a:pt x="601" y="8173"/>
                  </a:cubicBezTo>
                  <a:cubicBezTo>
                    <a:pt x="501" y="10108"/>
                    <a:pt x="1" y="12843"/>
                    <a:pt x="968" y="14745"/>
                  </a:cubicBezTo>
                  <a:cubicBezTo>
                    <a:pt x="1357" y="15478"/>
                    <a:pt x="2169" y="15809"/>
                    <a:pt x="3067" y="15809"/>
                  </a:cubicBezTo>
                  <a:cubicBezTo>
                    <a:pt x="4170" y="15809"/>
                    <a:pt x="5403" y="15309"/>
                    <a:pt x="6138" y="14445"/>
                  </a:cubicBezTo>
                  <a:cubicBezTo>
                    <a:pt x="7773" y="12543"/>
                    <a:pt x="7239" y="10909"/>
                    <a:pt x="6839" y="8674"/>
                  </a:cubicBezTo>
                  <a:cubicBezTo>
                    <a:pt x="6372" y="6272"/>
                    <a:pt x="6238" y="5171"/>
                    <a:pt x="6005" y="3770"/>
                  </a:cubicBezTo>
                  <a:cubicBezTo>
                    <a:pt x="5805" y="2503"/>
                    <a:pt x="5571" y="1235"/>
                    <a:pt x="523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7077462" y="2489120"/>
              <a:ext cx="468631" cy="1210295"/>
            </a:xfrm>
            <a:custGeom>
              <a:avLst/>
              <a:gdLst/>
              <a:ahLst/>
              <a:cxnLst/>
              <a:rect l="l" t="t" r="r" b="b"/>
              <a:pathLst>
                <a:path w="30490" h="78744" extrusionOk="0">
                  <a:moveTo>
                    <a:pt x="7306" y="1"/>
                  </a:moveTo>
                  <a:lnTo>
                    <a:pt x="7373" y="1068"/>
                  </a:lnTo>
                  <a:lnTo>
                    <a:pt x="7539" y="1468"/>
                  </a:lnTo>
                  <a:cubicBezTo>
                    <a:pt x="7539" y="1468"/>
                    <a:pt x="5004" y="28354"/>
                    <a:pt x="5405" y="38361"/>
                  </a:cubicBezTo>
                  <a:cubicBezTo>
                    <a:pt x="5638" y="43699"/>
                    <a:pt x="5838" y="51504"/>
                    <a:pt x="6038" y="55574"/>
                  </a:cubicBezTo>
                  <a:cubicBezTo>
                    <a:pt x="6138" y="58609"/>
                    <a:pt x="6205" y="62679"/>
                    <a:pt x="6138" y="64347"/>
                  </a:cubicBezTo>
                  <a:cubicBezTo>
                    <a:pt x="6038" y="65781"/>
                    <a:pt x="5738" y="67215"/>
                    <a:pt x="5171" y="68583"/>
                  </a:cubicBezTo>
                  <a:cubicBezTo>
                    <a:pt x="4671" y="70051"/>
                    <a:pt x="4037" y="71485"/>
                    <a:pt x="3303" y="72853"/>
                  </a:cubicBezTo>
                  <a:cubicBezTo>
                    <a:pt x="3103" y="73220"/>
                    <a:pt x="2903" y="73587"/>
                    <a:pt x="2603" y="73887"/>
                  </a:cubicBezTo>
                  <a:cubicBezTo>
                    <a:pt x="2236" y="74287"/>
                    <a:pt x="1802" y="74654"/>
                    <a:pt x="1368" y="75021"/>
                  </a:cubicBezTo>
                  <a:cubicBezTo>
                    <a:pt x="468" y="75755"/>
                    <a:pt x="1" y="76122"/>
                    <a:pt x="67" y="76822"/>
                  </a:cubicBezTo>
                  <a:cubicBezTo>
                    <a:pt x="134" y="77489"/>
                    <a:pt x="668" y="77790"/>
                    <a:pt x="1268" y="77956"/>
                  </a:cubicBezTo>
                  <a:cubicBezTo>
                    <a:pt x="1950" y="78163"/>
                    <a:pt x="2662" y="78241"/>
                    <a:pt x="3383" y="78241"/>
                  </a:cubicBezTo>
                  <a:cubicBezTo>
                    <a:pt x="4178" y="78241"/>
                    <a:pt x="4984" y="78146"/>
                    <a:pt x="5771" y="78023"/>
                  </a:cubicBezTo>
                  <a:cubicBezTo>
                    <a:pt x="7239" y="77790"/>
                    <a:pt x="8840" y="77156"/>
                    <a:pt x="9474" y="75855"/>
                  </a:cubicBezTo>
                  <a:cubicBezTo>
                    <a:pt x="9641" y="75455"/>
                    <a:pt x="9741" y="75054"/>
                    <a:pt x="9808" y="74621"/>
                  </a:cubicBezTo>
                  <a:cubicBezTo>
                    <a:pt x="10041" y="73253"/>
                    <a:pt x="10441" y="71919"/>
                    <a:pt x="11009" y="70618"/>
                  </a:cubicBezTo>
                  <a:cubicBezTo>
                    <a:pt x="11209" y="70084"/>
                    <a:pt x="11509" y="69550"/>
                    <a:pt x="11842" y="69083"/>
                  </a:cubicBezTo>
                  <a:cubicBezTo>
                    <a:pt x="12209" y="68550"/>
                    <a:pt x="12676" y="67983"/>
                    <a:pt x="12776" y="67315"/>
                  </a:cubicBezTo>
                  <a:cubicBezTo>
                    <a:pt x="12843" y="66782"/>
                    <a:pt x="12410" y="66015"/>
                    <a:pt x="11842" y="65181"/>
                  </a:cubicBezTo>
                  <a:cubicBezTo>
                    <a:pt x="11375" y="64447"/>
                    <a:pt x="11509" y="63946"/>
                    <a:pt x="11709" y="61678"/>
                  </a:cubicBezTo>
                  <a:cubicBezTo>
                    <a:pt x="11909" y="59643"/>
                    <a:pt x="12209" y="57642"/>
                    <a:pt x="12643" y="55640"/>
                  </a:cubicBezTo>
                  <a:cubicBezTo>
                    <a:pt x="12910" y="53139"/>
                    <a:pt x="13844" y="49503"/>
                    <a:pt x="14044" y="46134"/>
                  </a:cubicBezTo>
                  <a:cubicBezTo>
                    <a:pt x="14278" y="43165"/>
                    <a:pt x="14678" y="41063"/>
                    <a:pt x="13944" y="37828"/>
                  </a:cubicBezTo>
                  <a:cubicBezTo>
                    <a:pt x="14211" y="34392"/>
                    <a:pt x="15679" y="26620"/>
                    <a:pt x="16212" y="23851"/>
                  </a:cubicBezTo>
                  <a:cubicBezTo>
                    <a:pt x="17180" y="28755"/>
                    <a:pt x="17880" y="34659"/>
                    <a:pt x="18447" y="38662"/>
                  </a:cubicBezTo>
                  <a:cubicBezTo>
                    <a:pt x="19248" y="44532"/>
                    <a:pt x="22884" y="56875"/>
                    <a:pt x="23484" y="60044"/>
                  </a:cubicBezTo>
                  <a:cubicBezTo>
                    <a:pt x="24085" y="63213"/>
                    <a:pt x="24451" y="65347"/>
                    <a:pt x="24752" y="67916"/>
                  </a:cubicBezTo>
                  <a:cubicBezTo>
                    <a:pt x="25019" y="70151"/>
                    <a:pt x="25285" y="74687"/>
                    <a:pt x="25586" y="76722"/>
                  </a:cubicBezTo>
                  <a:cubicBezTo>
                    <a:pt x="25816" y="78134"/>
                    <a:pt x="26600" y="78743"/>
                    <a:pt x="27458" y="78743"/>
                  </a:cubicBezTo>
                  <a:cubicBezTo>
                    <a:pt x="28585" y="78743"/>
                    <a:pt x="29838" y="77689"/>
                    <a:pt x="30122" y="76022"/>
                  </a:cubicBezTo>
                  <a:cubicBezTo>
                    <a:pt x="30489" y="74087"/>
                    <a:pt x="29588" y="70017"/>
                    <a:pt x="29522" y="67516"/>
                  </a:cubicBezTo>
                  <a:cubicBezTo>
                    <a:pt x="29455" y="65681"/>
                    <a:pt x="29455" y="63279"/>
                    <a:pt x="29555" y="60077"/>
                  </a:cubicBezTo>
                  <a:cubicBezTo>
                    <a:pt x="29722" y="56308"/>
                    <a:pt x="29689" y="53405"/>
                    <a:pt x="29622" y="49469"/>
                  </a:cubicBezTo>
                  <a:cubicBezTo>
                    <a:pt x="29555" y="46467"/>
                    <a:pt x="28821" y="43799"/>
                    <a:pt x="27620" y="38061"/>
                  </a:cubicBezTo>
                  <a:cubicBezTo>
                    <a:pt x="28254" y="24251"/>
                    <a:pt x="29121" y="11342"/>
                    <a:pt x="27620" y="6972"/>
                  </a:cubicBezTo>
                  <a:cubicBezTo>
                    <a:pt x="26353" y="3236"/>
                    <a:pt x="24485" y="2436"/>
                    <a:pt x="23751" y="434"/>
                  </a:cubicBezTo>
                  <a:cubicBezTo>
                    <a:pt x="20549" y="1168"/>
                    <a:pt x="17280" y="1568"/>
                    <a:pt x="14011" y="1702"/>
                  </a:cubicBezTo>
                  <a:cubicBezTo>
                    <a:pt x="13816" y="1706"/>
                    <a:pt x="13628" y="1709"/>
                    <a:pt x="13444" y="1709"/>
                  </a:cubicBezTo>
                  <a:cubicBezTo>
                    <a:pt x="8393" y="1709"/>
                    <a:pt x="7306" y="1"/>
                    <a:pt x="730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7241521" y="3569892"/>
              <a:ext cx="12327" cy="90253"/>
            </a:xfrm>
            <a:custGeom>
              <a:avLst/>
              <a:gdLst/>
              <a:ahLst/>
              <a:cxnLst/>
              <a:rect l="l" t="t" r="r" b="b"/>
              <a:pathLst>
                <a:path w="802" h="5872" extrusionOk="0">
                  <a:moveTo>
                    <a:pt x="768" y="1"/>
                  </a:moveTo>
                  <a:lnTo>
                    <a:pt x="1" y="1935"/>
                  </a:lnTo>
                  <a:cubicBezTo>
                    <a:pt x="401" y="2703"/>
                    <a:pt x="301" y="4170"/>
                    <a:pt x="301" y="5771"/>
                  </a:cubicBezTo>
                  <a:lnTo>
                    <a:pt x="802" y="5871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7253325" y="3547851"/>
              <a:ext cx="22563" cy="112293"/>
            </a:xfrm>
            <a:custGeom>
              <a:avLst/>
              <a:gdLst/>
              <a:ahLst/>
              <a:cxnLst/>
              <a:rect l="l" t="t" r="r" b="b"/>
              <a:pathLst>
                <a:path w="1468" h="7306" extrusionOk="0">
                  <a:moveTo>
                    <a:pt x="1468" y="0"/>
                  </a:moveTo>
                  <a:lnTo>
                    <a:pt x="0" y="1435"/>
                  </a:lnTo>
                  <a:lnTo>
                    <a:pt x="34" y="7305"/>
                  </a:lnTo>
                  <a:lnTo>
                    <a:pt x="567" y="7172"/>
                  </a:lnTo>
                  <a:cubicBezTo>
                    <a:pt x="501" y="6238"/>
                    <a:pt x="501" y="5304"/>
                    <a:pt x="567" y="4403"/>
                  </a:cubicBezTo>
                  <a:cubicBezTo>
                    <a:pt x="667" y="2235"/>
                    <a:pt x="1334" y="1101"/>
                    <a:pt x="14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7081058" y="3531436"/>
              <a:ext cx="197397" cy="173589"/>
            </a:xfrm>
            <a:custGeom>
              <a:avLst/>
              <a:gdLst/>
              <a:ahLst/>
              <a:cxnLst/>
              <a:rect l="l" t="t" r="r" b="b"/>
              <a:pathLst>
                <a:path w="12843" h="11294" extrusionOk="0">
                  <a:moveTo>
                    <a:pt x="12776" y="1"/>
                  </a:moveTo>
                  <a:cubicBezTo>
                    <a:pt x="12776" y="1"/>
                    <a:pt x="10808" y="335"/>
                    <a:pt x="9707" y="2903"/>
                  </a:cubicBezTo>
                  <a:cubicBezTo>
                    <a:pt x="8606" y="5471"/>
                    <a:pt x="7305" y="7973"/>
                    <a:pt x="4937" y="8640"/>
                  </a:cubicBezTo>
                  <a:cubicBezTo>
                    <a:pt x="3303" y="9107"/>
                    <a:pt x="1668" y="9441"/>
                    <a:pt x="0" y="9674"/>
                  </a:cubicBezTo>
                  <a:cubicBezTo>
                    <a:pt x="0" y="9674"/>
                    <a:pt x="0" y="10342"/>
                    <a:pt x="300" y="10542"/>
                  </a:cubicBezTo>
                  <a:cubicBezTo>
                    <a:pt x="543" y="10724"/>
                    <a:pt x="1063" y="11293"/>
                    <a:pt x="3368" y="11293"/>
                  </a:cubicBezTo>
                  <a:cubicBezTo>
                    <a:pt x="3595" y="11293"/>
                    <a:pt x="3840" y="11288"/>
                    <a:pt x="4103" y="11276"/>
                  </a:cubicBezTo>
                  <a:cubicBezTo>
                    <a:pt x="7005" y="11142"/>
                    <a:pt x="8039" y="10475"/>
                    <a:pt x="9073" y="9608"/>
                  </a:cubicBezTo>
                  <a:cubicBezTo>
                    <a:pt x="10074" y="8740"/>
                    <a:pt x="10374" y="6439"/>
                    <a:pt x="10541" y="5338"/>
                  </a:cubicBezTo>
                  <a:cubicBezTo>
                    <a:pt x="10875" y="3236"/>
                    <a:pt x="11809" y="2136"/>
                    <a:pt x="12676" y="1102"/>
                  </a:cubicBezTo>
                  <a:cubicBezTo>
                    <a:pt x="12809" y="735"/>
                    <a:pt x="12843" y="368"/>
                    <a:pt x="127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7073358" y="3482729"/>
              <a:ext cx="206634" cy="211307"/>
            </a:xfrm>
            <a:custGeom>
              <a:avLst/>
              <a:gdLst/>
              <a:ahLst/>
              <a:cxnLst/>
              <a:rect l="l" t="t" r="r" b="b"/>
              <a:pathLst>
                <a:path w="13444" h="13748" extrusionOk="0">
                  <a:moveTo>
                    <a:pt x="11876" y="1"/>
                  </a:moveTo>
                  <a:cubicBezTo>
                    <a:pt x="11409" y="401"/>
                    <a:pt x="11075" y="902"/>
                    <a:pt x="10909" y="1502"/>
                  </a:cubicBezTo>
                  <a:cubicBezTo>
                    <a:pt x="10708" y="2069"/>
                    <a:pt x="10208" y="4838"/>
                    <a:pt x="9474" y="7006"/>
                  </a:cubicBezTo>
                  <a:cubicBezTo>
                    <a:pt x="8907" y="8674"/>
                    <a:pt x="8007" y="9508"/>
                    <a:pt x="6772" y="9941"/>
                  </a:cubicBezTo>
                  <a:cubicBezTo>
                    <a:pt x="6211" y="10129"/>
                    <a:pt x="5649" y="10234"/>
                    <a:pt x="5076" y="10234"/>
                  </a:cubicBezTo>
                  <a:cubicBezTo>
                    <a:pt x="4832" y="10234"/>
                    <a:pt x="4586" y="10215"/>
                    <a:pt x="4337" y="10175"/>
                  </a:cubicBezTo>
                  <a:cubicBezTo>
                    <a:pt x="2836" y="9975"/>
                    <a:pt x="3203" y="8907"/>
                    <a:pt x="3203" y="8907"/>
                  </a:cubicBezTo>
                  <a:lnTo>
                    <a:pt x="3203" y="8907"/>
                  </a:lnTo>
                  <a:cubicBezTo>
                    <a:pt x="2836" y="9374"/>
                    <a:pt x="1368" y="10508"/>
                    <a:pt x="501" y="11309"/>
                  </a:cubicBezTo>
                  <a:cubicBezTo>
                    <a:pt x="1" y="11776"/>
                    <a:pt x="234" y="12510"/>
                    <a:pt x="601" y="12977"/>
                  </a:cubicBezTo>
                  <a:cubicBezTo>
                    <a:pt x="912" y="13262"/>
                    <a:pt x="1565" y="13748"/>
                    <a:pt x="3559" y="13748"/>
                  </a:cubicBezTo>
                  <a:cubicBezTo>
                    <a:pt x="4133" y="13748"/>
                    <a:pt x="4818" y="13708"/>
                    <a:pt x="5638" y="13611"/>
                  </a:cubicBezTo>
                  <a:cubicBezTo>
                    <a:pt x="8874" y="13177"/>
                    <a:pt x="9641" y="11776"/>
                    <a:pt x="9941" y="11109"/>
                  </a:cubicBezTo>
                  <a:cubicBezTo>
                    <a:pt x="10275" y="10175"/>
                    <a:pt x="10542" y="9207"/>
                    <a:pt x="10675" y="8207"/>
                  </a:cubicBezTo>
                  <a:cubicBezTo>
                    <a:pt x="10875" y="7106"/>
                    <a:pt x="11276" y="6072"/>
                    <a:pt x="11843" y="5105"/>
                  </a:cubicBezTo>
                  <a:cubicBezTo>
                    <a:pt x="11909" y="5004"/>
                    <a:pt x="12009" y="4904"/>
                    <a:pt x="12076" y="4804"/>
                  </a:cubicBezTo>
                  <a:cubicBezTo>
                    <a:pt x="12276" y="4504"/>
                    <a:pt x="12543" y="4137"/>
                    <a:pt x="12843" y="3804"/>
                  </a:cubicBezTo>
                  <a:cubicBezTo>
                    <a:pt x="13077" y="3570"/>
                    <a:pt x="13277" y="3437"/>
                    <a:pt x="13310" y="3203"/>
                  </a:cubicBezTo>
                  <a:cubicBezTo>
                    <a:pt x="13444" y="2636"/>
                    <a:pt x="13344" y="2036"/>
                    <a:pt x="13043" y="1535"/>
                  </a:cubicBezTo>
                  <a:cubicBezTo>
                    <a:pt x="12643" y="835"/>
                    <a:pt x="12276" y="635"/>
                    <a:pt x="1187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7150269" y="2487075"/>
              <a:ext cx="386586" cy="917420"/>
            </a:xfrm>
            <a:custGeom>
              <a:avLst/>
              <a:gdLst/>
              <a:ahLst/>
              <a:cxnLst/>
              <a:rect l="l" t="t" r="r" b="b"/>
              <a:pathLst>
                <a:path w="25152" h="59689" extrusionOk="0">
                  <a:moveTo>
                    <a:pt x="20015" y="0"/>
                  </a:moveTo>
                  <a:cubicBezTo>
                    <a:pt x="20015" y="0"/>
                    <a:pt x="14177" y="1735"/>
                    <a:pt x="9307" y="1835"/>
                  </a:cubicBezTo>
                  <a:cubicBezTo>
                    <a:pt x="9070" y="1842"/>
                    <a:pt x="8842" y="1845"/>
                    <a:pt x="8621" y="1845"/>
                  </a:cubicBezTo>
                  <a:cubicBezTo>
                    <a:pt x="3672" y="1845"/>
                    <a:pt x="2602" y="134"/>
                    <a:pt x="2602" y="134"/>
                  </a:cubicBezTo>
                  <a:lnTo>
                    <a:pt x="2435" y="1068"/>
                  </a:lnTo>
                  <a:lnTo>
                    <a:pt x="2402" y="1968"/>
                  </a:lnTo>
                  <a:cubicBezTo>
                    <a:pt x="2402" y="1968"/>
                    <a:pt x="0" y="28721"/>
                    <a:pt x="534" y="37827"/>
                  </a:cubicBezTo>
                  <a:cubicBezTo>
                    <a:pt x="834" y="43131"/>
                    <a:pt x="901" y="52271"/>
                    <a:pt x="1101" y="56974"/>
                  </a:cubicBezTo>
                  <a:cubicBezTo>
                    <a:pt x="2032" y="57616"/>
                    <a:pt x="3694" y="58052"/>
                    <a:pt x="5252" y="58052"/>
                  </a:cubicBezTo>
                  <a:cubicBezTo>
                    <a:pt x="6207" y="58052"/>
                    <a:pt x="7122" y="57888"/>
                    <a:pt x="7806" y="57508"/>
                  </a:cubicBezTo>
                  <a:cubicBezTo>
                    <a:pt x="8306" y="54206"/>
                    <a:pt x="9207" y="50236"/>
                    <a:pt x="9707" y="46700"/>
                  </a:cubicBezTo>
                  <a:cubicBezTo>
                    <a:pt x="10108" y="43731"/>
                    <a:pt x="10241" y="41196"/>
                    <a:pt x="9474" y="37961"/>
                  </a:cubicBezTo>
                  <a:cubicBezTo>
                    <a:pt x="9907" y="34658"/>
                    <a:pt x="11175" y="27954"/>
                    <a:pt x="11709" y="25151"/>
                  </a:cubicBezTo>
                  <a:cubicBezTo>
                    <a:pt x="12409" y="30389"/>
                    <a:pt x="13176" y="34792"/>
                    <a:pt x="13710" y="38795"/>
                  </a:cubicBezTo>
                  <a:cubicBezTo>
                    <a:pt x="14544" y="44699"/>
                    <a:pt x="17580" y="55873"/>
                    <a:pt x="18313" y="59042"/>
                  </a:cubicBezTo>
                  <a:cubicBezTo>
                    <a:pt x="18893" y="59423"/>
                    <a:pt x="20112" y="59689"/>
                    <a:pt x="21410" y="59689"/>
                  </a:cubicBezTo>
                  <a:cubicBezTo>
                    <a:pt x="22729" y="59689"/>
                    <a:pt x="24128" y="59415"/>
                    <a:pt x="25018" y="58709"/>
                  </a:cubicBezTo>
                  <a:cubicBezTo>
                    <a:pt x="25152" y="54973"/>
                    <a:pt x="25152" y="53672"/>
                    <a:pt x="25085" y="49702"/>
                  </a:cubicBezTo>
                  <a:cubicBezTo>
                    <a:pt x="25018" y="46700"/>
                    <a:pt x="24918" y="43898"/>
                    <a:pt x="23250" y="38261"/>
                  </a:cubicBezTo>
                  <a:cubicBezTo>
                    <a:pt x="23917" y="24451"/>
                    <a:pt x="24218" y="11475"/>
                    <a:pt x="23084" y="7039"/>
                  </a:cubicBezTo>
                  <a:cubicBezTo>
                    <a:pt x="22183" y="3603"/>
                    <a:pt x="21549" y="2469"/>
                    <a:pt x="2001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7220510" y="2668057"/>
              <a:ext cx="110249" cy="380438"/>
            </a:xfrm>
            <a:custGeom>
              <a:avLst/>
              <a:gdLst/>
              <a:ahLst/>
              <a:cxnLst/>
              <a:rect l="l" t="t" r="r" b="b"/>
              <a:pathLst>
                <a:path w="7173" h="2475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068" y="2202"/>
                    <a:pt x="4403" y="3770"/>
                  </a:cubicBezTo>
                  <a:lnTo>
                    <a:pt x="6271" y="13643"/>
                  </a:lnTo>
                  <a:lnTo>
                    <a:pt x="5104" y="24751"/>
                  </a:lnTo>
                  <a:lnTo>
                    <a:pt x="7172" y="13410"/>
                  </a:lnTo>
                  <a:lnTo>
                    <a:pt x="5638" y="3069"/>
                  </a:lnTo>
                  <a:cubicBezTo>
                    <a:pt x="5638" y="3069"/>
                    <a:pt x="2035" y="1768"/>
                    <a:pt x="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7187188" y="2458364"/>
              <a:ext cx="284038" cy="93357"/>
            </a:xfrm>
            <a:custGeom>
              <a:avLst/>
              <a:gdLst/>
              <a:ahLst/>
              <a:cxnLst/>
              <a:rect l="l" t="t" r="r" b="b"/>
              <a:pathLst>
                <a:path w="18480" h="6074" extrusionOk="0">
                  <a:moveTo>
                    <a:pt x="16845" y="0"/>
                  </a:moveTo>
                  <a:cubicBezTo>
                    <a:pt x="13877" y="1234"/>
                    <a:pt x="10674" y="1902"/>
                    <a:pt x="7472" y="1968"/>
                  </a:cubicBezTo>
                  <a:cubicBezTo>
                    <a:pt x="7322" y="1971"/>
                    <a:pt x="7175" y="1972"/>
                    <a:pt x="7031" y="1972"/>
                  </a:cubicBezTo>
                  <a:cubicBezTo>
                    <a:pt x="1928" y="1972"/>
                    <a:pt x="67" y="301"/>
                    <a:pt x="67" y="300"/>
                  </a:cubicBezTo>
                  <a:lnTo>
                    <a:pt x="67" y="300"/>
                  </a:lnTo>
                  <a:cubicBezTo>
                    <a:pt x="100" y="1568"/>
                    <a:pt x="0" y="3836"/>
                    <a:pt x="0" y="3836"/>
                  </a:cubicBezTo>
                  <a:cubicBezTo>
                    <a:pt x="0" y="3836"/>
                    <a:pt x="2703" y="6074"/>
                    <a:pt x="7538" y="6074"/>
                  </a:cubicBezTo>
                  <a:cubicBezTo>
                    <a:pt x="7883" y="6074"/>
                    <a:pt x="8239" y="6062"/>
                    <a:pt x="8606" y="6038"/>
                  </a:cubicBezTo>
                  <a:cubicBezTo>
                    <a:pt x="12009" y="5771"/>
                    <a:pt x="15378" y="4904"/>
                    <a:pt x="18480" y="3436"/>
                  </a:cubicBezTo>
                  <a:cubicBezTo>
                    <a:pt x="16912" y="801"/>
                    <a:pt x="16845" y="0"/>
                    <a:pt x="168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7194873" y="2114845"/>
              <a:ext cx="90253" cy="200486"/>
            </a:xfrm>
            <a:custGeom>
              <a:avLst/>
              <a:gdLst/>
              <a:ahLst/>
              <a:cxnLst/>
              <a:rect l="l" t="t" r="r" b="b"/>
              <a:pathLst>
                <a:path w="5872" h="13044" extrusionOk="0">
                  <a:moveTo>
                    <a:pt x="5271" y="1"/>
                  </a:moveTo>
                  <a:lnTo>
                    <a:pt x="4270" y="34"/>
                  </a:lnTo>
                  <a:cubicBezTo>
                    <a:pt x="2669" y="1535"/>
                    <a:pt x="1502" y="3437"/>
                    <a:pt x="934" y="5571"/>
                  </a:cubicBezTo>
                  <a:cubicBezTo>
                    <a:pt x="267" y="8273"/>
                    <a:pt x="1301" y="8840"/>
                    <a:pt x="1301" y="8840"/>
                  </a:cubicBezTo>
                  <a:cubicBezTo>
                    <a:pt x="1301" y="8840"/>
                    <a:pt x="0" y="12310"/>
                    <a:pt x="1401" y="13043"/>
                  </a:cubicBezTo>
                  <a:cubicBezTo>
                    <a:pt x="2335" y="10975"/>
                    <a:pt x="5871" y="801"/>
                    <a:pt x="5871" y="801"/>
                  </a:cubicBezTo>
                  <a:lnTo>
                    <a:pt x="527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7216406" y="2115367"/>
              <a:ext cx="198427" cy="200471"/>
            </a:xfrm>
            <a:custGeom>
              <a:avLst/>
              <a:gdLst/>
              <a:ahLst/>
              <a:cxnLst/>
              <a:rect l="l" t="t" r="r" b="b"/>
              <a:pathLst>
                <a:path w="12910" h="13043" extrusionOk="0">
                  <a:moveTo>
                    <a:pt x="10308" y="0"/>
                  </a:moveTo>
                  <a:cubicBezTo>
                    <a:pt x="10308" y="0"/>
                    <a:pt x="2502" y="6405"/>
                    <a:pt x="1035" y="9740"/>
                  </a:cubicBezTo>
                  <a:cubicBezTo>
                    <a:pt x="568" y="10775"/>
                    <a:pt x="234" y="11909"/>
                    <a:pt x="0" y="13043"/>
                  </a:cubicBezTo>
                  <a:cubicBezTo>
                    <a:pt x="0" y="13043"/>
                    <a:pt x="2202" y="12743"/>
                    <a:pt x="3136" y="11642"/>
                  </a:cubicBezTo>
                  <a:cubicBezTo>
                    <a:pt x="4070" y="10574"/>
                    <a:pt x="4037" y="8773"/>
                    <a:pt x="4037" y="8773"/>
                  </a:cubicBezTo>
                  <a:cubicBezTo>
                    <a:pt x="6105" y="8273"/>
                    <a:pt x="8006" y="7272"/>
                    <a:pt x="9641" y="5871"/>
                  </a:cubicBezTo>
                  <a:cubicBezTo>
                    <a:pt x="12109" y="3636"/>
                    <a:pt x="12910" y="300"/>
                    <a:pt x="12910" y="300"/>
                  </a:cubicBezTo>
                  <a:lnTo>
                    <a:pt x="1030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7155910" y="1775045"/>
              <a:ext cx="297886" cy="307892"/>
            </a:xfrm>
            <a:custGeom>
              <a:avLst/>
              <a:gdLst/>
              <a:ahLst/>
              <a:cxnLst/>
              <a:rect l="l" t="t" r="r" b="b"/>
              <a:pathLst>
                <a:path w="19381" h="20032" extrusionOk="0">
                  <a:moveTo>
                    <a:pt x="3226" y="1"/>
                  </a:moveTo>
                  <a:cubicBezTo>
                    <a:pt x="2687" y="1"/>
                    <a:pt x="2194" y="71"/>
                    <a:pt x="1768" y="260"/>
                  </a:cubicBezTo>
                  <a:cubicBezTo>
                    <a:pt x="734" y="727"/>
                    <a:pt x="100" y="1794"/>
                    <a:pt x="134" y="3229"/>
                  </a:cubicBezTo>
                  <a:cubicBezTo>
                    <a:pt x="167" y="3963"/>
                    <a:pt x="467" y="4696"/>
                    <a:pt x="968" y="5230"/>
                  </a:cubicBezTo>
                  <a:cubicBezTo>
                    <a:pt x="0" y="6631"/>
                    <a:pt x="801" y="9100"/>
                    <a:pt x="2902" y="9733"/>
                  </a:cubicBezTo>
                  <a:lnTo>
                    <a:pt x="4704" y="17105"/>
                  </a:lnTo>
                  <a:cubicBezTo>
                    <a:pt x="4704" y="17105"/>
                    <a:pt x="11137" y="20032"/>
                    <a:pt x="13326" y="20032"/>
                  </a:cubicBezTo>
                  <a:cubicBezTo>
                    <a:pt x="13760" y="20032"/>
                    <a:pt x="14027" y="19917"/>
                    <a:pt x="14044" y="19640"/>
                  </a:cubicBezTo>
                  <a:cubicBezTo>
                    <a:pt x="16012" y="16471"/>
                    <a:pt x="19381" y="11068"/>
                    <a:pt x="18047" y="5497"/>
                  </a:cubicBezTo>
                  <a:cubicBezTo>
                    <a:pt x="17413" y="2795"/>
                    <a:pt x="15845" y="1094"/>
                    <a:pt x="11976" y="560"/>
                  </a:cubicBezTo>
                  <a:cubicBezTo>
                    <a:pt x="11096" y="377"/>
                    <a:pt x="10361" y="331"/>
                    <a:pt x="9658" y="331"/>
                  </a:cubicBezTo>
                  <a:cubicBezTo>
                    <a:pt x="8951" y="331"/>
                    <a:pt x="8278" y="378"/>
                    <a:pt x="7522" y="378"/>
                  </a:cubicBezTo>
                  <a:cubicBezTo>
                    <a:pt x="6835" y="378"/>
                    <a:pt x="6080" y="339"/>
                    <a:pt x="5171" y="193"/>
                  </a:cubicBezTo>
                  <a:cubicBezTo>
                    <a:pt x="4485" y="88"/>
                    <a:pt x="3827" y="1"/>
                    <a:pt x="32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7192306" y="1851326"/>
              <a:ext cx="248164" cy="396331"/>
            </a:xfrm>
            <a:custGeom>
              <a:avLst/>
              <a:gdLst/>
              <a:ahLst/>
              <a:cxnLst/>
              <a:rect l="l" t="t" r="r" b="b"/>
              <a:pathLst>
                <a:path w="16146" h="25786" extrusionOk="0">
                  <a:moveTo>
                    <a:pt x="2069" y="0"/>
                  </a:moveTo>
                  <a:cubicBezTo>
                    <a:pt x="1235" y="601"/>
                    <a:pt x="301" y="2402"/>
                    <a:pt x="134" y="7272"/>
                  </a:cubicBezTo>
                  <a:cubicBezTo>
                    <a:pt x="1" y="10908"/>
                    <a:pt x="1502" y="12709"/>
                    <a:pt x="2302" y="13376"/>
                  </a:cubicBezTo>
                  <a:cubicBezTo>
                    <a:pt x="2768" y="13768"/>
                    <a:pt x="3359" y="13944"/>
                    <a:pt x="4220" y="13944"/>
                  </a:cubicBezTo>
                  <a:cubicBezTo>
                    <a:pt x="4533" y="13944"/>
                    <a:pt x="4881" y="13921"/>
                    <a:pt x="5271" y="13877"/>
                  </a:cubicBezTo>
                  <a:lnTo>
                    <a:pt x="5271" y="13877"/>
                  </a:lnTo>
                  <a:lnTo>
                    <a:pt x="5238" y="17313"/>
                  </a:lnTo>
                  <a:cubicBezTo>
                    <a:pt x="3470" y="20515"/>
                    <a:pt x="3203" y="22783"/>
                    <a:pt x="3203" y="25785"/>
                  </a:cubicBezTo>
                  <a:cubicBezTo>
                    <a:pt x="6339" y="22783"/>
                    <a:pt x="8207" y="20281"/>
                    <a:pt x="11876" y="17479"/>
                  </a:cubicBezTo>
                  <a:lnTo>
                    <a:pt x="11909" y="10208"/>
                  </a:lnTo>
                  <a:cubicBezTo>
                    <a:pt x="11909" y="10208"/>
                    <a:pt x="12328" y="10673"/>
                    <a:pt x="13049" y="10673"/>
                  </a:cubicBezTo>
                  <a:cubicBezTo>
                    <a:pt x="13385" y="10673"/>
                    <a:pt x="13788" y="10571"/>
                    <a:pt x="14244" y="10274"/>
                  </a:cubicBezTo>
                  <a:cubicBezTo>
                    <a:pt x="15512" y="9440"/>
                    <a:pt x="16146" y="7539"/>
                    <a:pt x="15345" y="6472"/>
                  </a:cubicBezTo>
                  <a:cubicBezTo>
                    <a:pt x="15029" y="6086"/>
                    <a:pt x="14364" y="5765"/>
                    <a:pt x="13687" y="5765"/>
                  </a:cubicBezTo>
                  <a:cubicBezTo>
                    <a:pt x="13076" y="5765"/>
                    <a:pt x="12456" y="6026"/>
                    <a:pt x="12076" y="6738"/>
                  </a:cubicBezTo>
                  <a:cubicBezTo>
                    <a:pt x="12076" y="6738"/>
                    <a:pt x="9874" y="6505"/>
                    <a:pt x="7139" y="4337"/>
                  </a:cubicBezTo>
                  <a:cubicBezTo>
                    <a:pt x="4370" y="2135"/>
                    <a:pt x="3803" y="300"/>
                    <a:pt x="206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7289214" y="1935707"/>
              <a:ext cx="24853" cy="20796"/>
            </a:xfrm>
            <a:custGeom>
              <a:avLst/>
              <a:gdLst/>
              <a:ahLst/>
              <a:cxnLst/>
              <a:rect l="l" t="t" r="r" b="b"/>
              <a:pathLst>
                <a:path w="1617" h="1353" extrusionOk="0">
                  <a:moveTo>
                    <a:pt x="728" y="0"/>
                  </a:moveTo>
                  <a:cubicBezTo>
                    <a:pt x="405" y="0"/>
                    <a:pt x="88" y="233"/>
                    <a:pt x="67" y="615"/>
                  </a:cubicBezTo>
                  <a:cubicBezTo>
                    <a:pt x="0" y="982"/>
                    <a:pt x="267" y="1282"/>
                    <a:pt x="634" y="1348"/>
                  </a:cubicBezTo>
                  <a:cubicBezTo>
                    <a:pt x="661" y="1351"/>
                    <a:pt x="687" y="1353"/>
                    <a:pt x="713" y="1353"/>
                  </a:cubicBezTo>
                  <a:cubicBezTo>
                    <a:pt x="1269" y="1353"/>
                    <a:pt x="1617" y="694"/>
                    <a:pt x="1234" y="248"/>
                  </a:cubicBezTo>
                  <a:cubicBezTo>
                    <a:pt x="1100" y="77"/>
                    <a:pt x="913" y="0"/>
                    <a:pt x="7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7203588" y="1900310"/>
              <a:ext cx="25653" cy="19735"/>
            </a:xfrm>
            <a:custGeom>
              <a:avLst/>
              <a:gdLst/>
              <a:ahLst/>
              <a:cxnLst/>
              <a:rect l="l" t="t" r="r" b="b"/>
              <a:pathLst>
                <a:path w="1669" h="1284" extrusionOk="0">
                  <a:moveTo>
                    <a:pt x="954" y="1"/>
                  </a:moveTo>
                  <a:cubicBezTo>
                    <a:pt x="812" y="1"/>
                    <a:pt x="668" y="38"/>
                    <a:pt x="534" y="116"/>
                  </a:cubicBezTo>
                  <a:cubicBezTo>
                    <a:pt x="134" y="349"/>
                    <a:pt x="1" y="883"/>
                    <a:pt x="267" y="1283"/>
                  </a:cubicBezTo>
                  <a:lnTo>
                    <a:pt x="1668" y="416"/>
                  </a:lnTo>
                  <a:cubicBezTo>
                    <a:pt x="1513" y="149"/>
                    <a:pt x="1238" y="1"/>
                    <a:pt x="9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7261010" y="2004627"/>
              <a:ext cx="29234" cy="18475"/>
            </a:xfrm>
            <a:custGeom>
              <a:avLst/>
              <a:gdLst/>
              <a:ahLst/>
              <a:cxnLst/>
              <a:rect l="l" t="t" r="r" b="b"/>
              <a:pathLst>
                <a:path w="1902" h="1202" extrusionOk="0">
                  <a:moveTo>
                    <a:pt x="1768" y="0"/>
                  </a:moveTo>
                  <a:lnTo>
                    <a:pt x="1" y="534"/>
                  </a:lnTo>
                  <a:cubicBezTo>
                    <a:pt x="111" y="948"/>
                    <a:pt x="495" y="1202"/>
                    <a:pt x="889" y="1202"/>
                  </a:cubicBezTo>
                  <a:cubicBezTo>
                    <a:pt x="971" y="1202"/>
                    <a:pt x="1054" y="1191"/>
                    <a:pt x="1135" y="1168"/>
                  </a:cubicBezTo>
                  <a:cubicBezTo>
                    <a:pt x="1635" y="1001"/>
                    <a:pt x="1902" y="467"/>
                    <a:pt x="1768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7212303" y="1932111"/>
              <a:ext cx="24377" cy="20811"/>
            </a:xfrm>
            <a:custGeom>
              <a:avLst/>
              <a:gdLst/>
              <a:ahLst/>
              <a:cxnLst/>
              <a:rect l="l" t="t" r="r" b="b"/>
              <a:pathLst>
                <a:path w="1586" h="1354" extrusionOk="0">
                  <a:moveTo>
                    <a:pt x="727" y="1"/>
                  </a:moveTo>
                  <a:cubicBezTo>
                    <a:pt x="401" y="1"/>
                    <a:pt x="76" y="234"/>
                    <a:pt x="34" y="615"/>
                  </a:cubicBezTo>
                  <a:cubicBezTo>
                    <a:pt x="1" y="982"/>
                    <a:pt x="267" y="1316"/>
                    <a:pt x="634" y="1349"/>
                  </a:cubicBezTo>
                  <a:cubicBezTo>
                    <a:pt x="661" y="1352"/>
                    <a:pt x="688" y="1353"/>
                    <a:pt x="714" y="1353"/>
                  </a:cubicBezTo>
                  <a:cubicBezTo>
                    <a:pt x="1266" y="1353"/>
                    <a:pt x="1585" y="694"/>
                    <a:pt x="1235" y="248"/>
                  </a:cubicBezTo>
                  <a:cubicBezTo>
                    <a:pt x="1101" y="78"/>
                    <a:pt x="914" y="1"/>
                    <a:pt x="7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7230255" y="1936430"/>
              <a:ext cx="33338" cy="54364"/>
            </a:xfrm>
            <a:custGeom>
              <a:avLst/>
              <a:gdLst/>
              <a:ahLst/>
              <a:cxnLst/>
              <a:rect l="l" t="t" r="r" b="b"/>
              <a:pathLst>
                <a:path w="2169" h="3537" extrusionOk="0">
                  <a:moveTo>
                    <a:pt x="2168" y="1"/>
                  </a:moveTo>
                  <a:lnTo>
                    <a:pt x="0" y="2869"/>
                  </a:lnTo>
                  <a:lnTo>
                    <a:pt x="1868" y="3536"/>
                  </a:lnTo>
                  <a:lnTo>
                    <a:pt x="2168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7273322" y="2033338"/>
              <a:ext cx="81522" cy="46156"/>
            </a:xfrm>
            <a:custGeom>
              <a:avLst/>
              <a:gdLst/>
              <a:ahLst/>
              <a:cxnLst/>
              <a:rect l="l" t="t" r="r" b="b"/>
              <a:pathLst>
                <a:path w="5304" h="3003" extrusionOk="0">
                  <a:moveTo>
                    <a:pt x="5304" y="0"/>
                  </a:moveTo>
                  <a:cubicBezTo>
                    <a:pt x="4770" y="1201"/>
                    <a:pt x="1535" y="1935"/>
                    <a:pt x="0" y="2035"/>
                  </a:cubicBezTo>
                  <a:lnTo>
                    <a:pt x="0" y="3002"/>
                  </a:lnTo>
                  <a:cubicBezTo>
                    <a:pt x="0" y="3002"/>
                    <a:pt x="3136" y="2268"/>
                    <a:pt x="4136" y="1501"/>
                  </a:cubicBezTo>
                  <a:cubicBezTo>
                    <a:pt x="4670" y="1134"/>
                    <a:pt x="5070" y="634"/>
                    <a:pt x="5304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7354829" y="1927715"/>
              <a:ext cx="23086" cy="52827"/>
            </a:xfrm>
            <a:custGeom>
              <a:avLst/>
              <a:gdLst/>
              <a:ahLst/>
              <a:cxnLst/>
              <a:rect l="l" t="t" r="r" b="b"/>
              <a:pathLst>
                <a:path w="1502" h="3437" extrusionOk="0">
                  <a:moveTo>
                    <a:pt x="168" y="0"/>
                  </a:moveTo>
                  <a:lnTo>
                    <a:pt x="34" y="1935"/>
                  </a:lnTo>
                  <a:cubicBezTo>
                    <a:pt x="1" y="2736"/>
                    <a:pt x="601" y="3403"/>
                    <a:pt x="1402" y="3436"/>
                  </a:cubicBezTo>
                  <a:lnTo>
                    <a:pt x="1502" y="14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7074895" y="2360949"/>
              <a:ext cx="305586" cy="265071"/>
            </a:xfrm>
            <a:custGeom>
              <a:avLst/>
              <a:gdLst/>
              <a:ahLst/>
              <a:cxnLst/>
              <a:rect l="l" t="t" r="r" b="b"/>
              <a:pathLst>
                <a:path w="19882" h="17246" extrusionOk="0">
                  <a:moveTo>
                    <a:pt x="15345" y="0"/>
                  </a:moveTo>
                  <a:lnTo>
                    <a:pt x="1" y="434"/>
                  </a:lnTo>
                  <a:lnTo>
                    <a:pt x="5305" y="17246"/>
                  </a:lnTo>
                  <a:lnTo>
                    <a:pt x="19882" y="17246"/>
                  </a:lnTo>
                  <a:lnTo>
                    <a:pt x="1534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7074895" y="2360949"/>
              <a:ext cx="305586" cy="265071"/>
            </a:xfrm>
            <a:custGeom>
              <a:avLst/>
              <a:gdLst/>
              <a:ahLst/>
              <a:cxnLst/>
              <a:rect l="l" t="t" r="r" b="b"/>
              <a:pathLst>
                <a:path w="19882" h="17246" extrusionOk="0">
                  <a:moveTo>
                    <a:pt x="15345" y="0"/>
                  </a:moveTo>
                  <a:lnTo>
                    <a:pt x="1" y="434"/>
                  </a:lnTo>
                  <a:lnTo>
                    <a:pt x="5305" y="17246"/>
                  </a:lnTo>
                  <a:lnTo>
                    <a:pt x="19882" y="17246"/>
                  </a:lnTo>
                  <a:lnTo>
                    <a:pt x="153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7272292" y="2523979"/>
              <a:ext cx="91790" cy="43359"/>
            </a:xfrm>
            <a:custGeom>
              <a:avLst/>
              <a:gdLst/>
              <a:ahLst/>
              <a:cxnLst/>
              <a:rect l="l" t="t" r="r" b="b"/>
              <a:pathLst>
                <a:path w="5972" h="2821" extrusionOk="0">
                  <a:moveTo>
                    <a:pt x="67" y="1"/>
                  </a:moveTo>
                  <a:cubicBezTo>
                    <a:pt x="0" y="368"/>
                    <a:pt x="267" y="835"/>
                    <a:pt x="1034" y="1369"/>
                  </a:cubicBezTo>
                  <a:cubicBezTo>
                    <a:pt x="1635" y="1769"/>
                    <a:pt x="2069" y="2569"/>
                    <a:pt x="3036" y="2703"/>
                  </a:cubicBezTo>
                  <a:cubicBezTo>
                    <a:pt x="3617" y="2790"/>
                    <a:pt x="4108" y="2821"/>
                    <a:pt x="4512" y="2821"/>
                  </a:cubicBezTo>
                  <a:cubicBezTo>
                    <a:pt x="5501" y="2821"/>
                    <a:pt x="5971" y="2636"/>
                    <a:pt x="5971" y="2636"/>
                  </a:cubicBezTo>
                  <a:lnTo>
                    <a:pt x="5371" y="26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7141032" y="2370632"/>
              <a:ext cx="103594" cy="18521"/>
            </a:xfrm>
            <a:custGeom>
              <a:avLst/>
              <a:gdLst/>
              <a:ahLst/>
              <a:cxnLst/>
              <a:rect l="l" t="t" r="r" b="b"/>
              <a:pathLst>
                <a:path w="6740" h="1205" extrusionOk="0">
                  <a:moveTo>
                    <a:pt x="4590" y="0"/>
                  </a:moveTo>
                  <a:cubicBezTo>
                    <a:pt x="4507" y="0"/>
                    <a:pt x="4423" y="2"/>
                    <a:pt x="4337" y="4"/>
                  </a:cubicBezTo>
                  <a:lnTo>
                    <a:pt x="2069" y="71"/>
                  </a:lnTo>
                  <a:cubicBezTo>
                    <a:pt x="902" y="104"/>
                    <a:pt x="1" y="371"/>
                    <a:pt x="68" y="671"/>
                  </a:cubicBezTo>
                  <a:cubicBezTo>
                    <a:pt x="134" y="971"/>
                    <a:pt x="201" y="1205"/>
                    <a:pt x="201" y="1205"/>
                  </a:cubicBezTo>
                  <a:lnTo>
                    <a:pt x="6739" y="1005"/>
                  </a:lnTo>
                  <a:lnTo>
                    <a:pt x="6606" y="471"/>
                  </a:lnTo>
                  <a:cubicBezTo>
                    <a:pt x="6544" y="193"/>
                    <a:pt x="5651" y="0"/>
                    <a:pt x="4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7127199" y="2335666"/>
              <a:ext cx="123068" cy="30940"/>
            </a:xfrm>
            <a:custGeom>
              <a:avLst/>
              <a:gdLst/>
              <a:ahLst/>
              <a:cxnLst/>
              <a:rect l="l" t="t" r="r" b="b"/>
              <a:pathLst>
                <a:path w="8007" h="2013" extrusionOk="0">
                  <a:moveTo>
                    <a:pt x="3753" y="1"/>
                  </a:moveTo>
                  <a:cubicBezTo>
                    <a:pt x="3662" y="1"/>
                    <a:pt x="3568" y="4"/>
                    <a:pt x="3469" y="11"/>
                  </a:cubicBezTo>
                  <a:cubicBezTo>
                    <a:pt x="1468" y="144"/>
                    <a:pt x="1735" y="1312"/>
                    <a:pt x="1735" y="1312"/>
                  </a:cubicBezTo>
                  <a:lnTo>
                    <a:pt x="834" y="1312"/>
                  </a:lnTo>
                  <a:cubicBezTo>
                    <a:pt x="367" y="1312"/>
                    <a:pt x="0" y="1479"/>
                    <a:pt x="34" y="1645"/>
                  </a:cubicBezTo>
                  <a:cubicBezTo>
                    <a:pt x="67" y="1812"/>
                    <a:pt x="134" y="2012"/>
                    <a:pt x="134" y="2012"/>
                  </a:cubicBezTo>
                  <a:lnTo>
                    <a:pt x="8006" y="1812"/>
                  </a:lnTo>
                  <a:lnTo>
                    <a:pt x="7906" y="1479"/>
                  </a:lnTo>
                  <a:cubicBezTo>
                    <a:pt x="7839" y="1312"/>
                    <a:pt x="7372" y="1145"/>
                    <a:pt x="6839" y="1145"/>
                  </a:cubicBezTo>
                  <a:lnTo>
                    <a:pt x="5871" y="1145"/>
                  </a:lnTo>
                  <a:cubicBezTo>
                    <a:pt x="5871" y="1145"/>
                    <a:pt x="5480" y="1"/>
                    <a:pt x="37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7141032" y="2359412"/>
              <a:ext cx="84105" cy="26160"/>
            </a:xfrm>
            <a:custGeom>
              <a:avLst/>
              <a:gdLst/>
              <a:ahLst/>
              <a:cxnLst/>
              <a:rect l="l" t="t" r="r" b="b"/>
              <a:pathLst>
                <a:path w="5472" h="1702" extrusionOk="0">
                  <a:moveTo>
                    <a:pt x="5472" y="0"/>
                  </a:moveTo>
                  <a:lnTo>
                    <a:pt x="1" y="200"/>
                  </a:lnTo>
                  <a:lnTo>
                    <a:pt x="234" y="401"/>
                  </a:lnTo>
                  <a:cubicBezTo>
                    <a:pt x="387" y="393"/>
                    <a:pt x="520" y="388"/>
                    <a:pt x="637" y="388"/>
                  </a:cubicBezTo>
                  <a:cubicBezTo>
                    <a:pt x="1057" y="388"/>
                    <a:pt x="1264" y="461"/>
                    <a:pt x="1369" y="801"/>
                  </a:cubicBezTo>
                  <a:cubicBezTo>
                    <a:pt x="1469" y="1335"/>
                    <a:pt x="1535" y="1701"/>
                    <a:pt x="1535" y="1701"/>
                  </a:cubicBezTo>
                  <a:lnTo>
                    <a:pt x="5038" y="1635"/>
                  </a:lnTo>
                  <a:cubicBezTo>
                    <a:pt x="5038" y="1635"/>
                    <a:pt x="4838" y="968"/>
                    <a:pt x="4804" y="701"/>
                  </a:cubicBezTo>
                  <a:cubicBezTo>
                    <a:pt x="4738" y="467"/>
                    <a:pt x="4871" y="267"/>
                    <a:pt x="5405" y="234"/>
                  </a:cubicBezTo>
                  <a:lnTo>
                    <a:pt x="54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7139495" y="2371662"/>
              <a:ext cx="103594" cy="18521"/>
            </a:xfrm>
            <a:custGeom>
              <a:avLst/>
              <a:gdLst/>
              <a:ahLst/>
              <a:cxnLst/>
              <a:rect l="l" t="t" r="r" b="b"/>
              <a:pathLst>
                <a:path w="6740" h="1205" extrusionOk="0">
                  <a:moveTo>
                    <a:pt x="4597" y="0"/>
                  </a:moveTo>
                  <a:cubicBezTo>
                    <a:pt x="4511" y="0"/>
                    <a:pt x="4425" y="1"/>
                    <a:pt x="4337" y="4"/>
                  </a:cubicBezTo>
                  <a:lnTo>
                    <a:pt x="2069" y="71"/>
                  </a:lnTo>
                  <a:cubicBezTo>
                    <a:pt x="902" y="104"/>
                    <a:pt x="1" y="371"/>
                    <a:pt x="68" y="671"/>
                  </a:cubicBezTo>
                  <a:cubicBezTo>
                    <a:pt x="134" y="971"/>
                    <a:pt x="201" y="1205"/>
                    <a:pt x="201" y="1205"/>
                  </a:cubicBezTo>
                  <a:lnTo>
                    <a:pt x="6739" y="1005"/>
                  </a:lnTo>
                  <a:lnTo>
                    <a:pt x="6606" y="471"/>
                  </a:lnTo>
                  <a:cubicBezTo>
                    <a:pt x="6544" y="192"/>
                    <a:pt x="5679" y="0"/>
                    <a:pt x="459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7256906" y="2123052"/>
              <a:ext cx="358398" cy="429930"/>
            </a:xfrm>
            <a:custGeom>
              <a:avLst/>
              <a:gdLst/>
              <a:ahLst/>
              <a:cxnLst/>
              <a:rect l="l" t="t" r="r" b="b"/>
              <a:pathLst>
                <a:path w="23318" h="27972" extrusionOk="0">
                  <a:moveTo>
                    <a:pt x="12977" y="1"/>
                  </a:moveTo>
                  <a:lnTo>
                    <a:pt x="12977" y="1"/>
                  </a:lnTo>
                  <a:cubicBezTo>
                    <a:pt x="9574" y="4871"/>
                    <a:pt x="13977" y="11209"/>
                    <a:pt x="13977" y="11209"/>
                  </a:cubicBezTo>
                  <a:lnTo>
                    <a:pt x="16779" y="19348"/>
                  </a:lnTo>
                  <a:cubicBezTo>
                    <a:pt x="16779" y="19348"/>
                    <a:pt x="12743" y="21249"/>
                    <a:pt x="9908" y="21883"/>
                  </a:cubicBezTo>
                  <a:cubicBezTo>
                    <a:pt x="9474" y="22050"/>
                    <a:pt x="9007" y="22116"/>
                    <a:pt x="8573" y="22116"/>
                  </a:cubicBezTo>
                  <a:cubicBezTo>
                    <a:pt x="7625" y="22084"/>
                    <a:pt x="6164" y="21281"/>
                    <a:pt x="5069" y="21281"/>
                  </a:cubicBezTo>
                  <a:cubicBezTo>
                    <a:pt x="5048" y="21281"/>
                    <a:pt x="5026" y="21282"/>
                    <a:pt x="5004" y="21282"/>
                  </a:cubicBezTo>
                  <a:lnTo>
                    <a:pt x="5471" y="23017"/>
                  </a:lnTo>
                  <a:lnTo>
                    <a:pt x="5505" y="23150"/>
                  </a:lnTo>
                  <a:cubicBezTo>
                    <a:pt x="5471" y="23184"/>
                    <a:pt x="5405" y="23184"/>
                    <a:pt x="5338" y="23217"/>
                  </a:cubicBezTo>
                  <a:cubicBezTo>
                    <a:pt x="4679" y="23300"/>
                    <a:pt x="4020" y="23359"/>
                    <a:pt x="3362" y="23359"/>
                  </a:cubicBezTo>
                  <a:cubicBezTo>
                    <a:pt x="3220" y="23359"/>
                    <a:pt x="3078" y="23356"/>
                    <a:pt x="2936" y="23351"/>
                  </a:cubicBezTo>
                  <a:cubicBezTo>
                    <a:pt x="2236" y="23317"/>
                    <a:pt x="1502" y="23251"/>
                    <a:pt x="801" y="23184"/>
                  </a:cubicBezTo>
                  <a:cubicBezTo>
                    <a:pt x="762" y="23174"/>
                    <a:pt x="723" y="23170"/>
                    <a:pt x="684" y="23170"/>
                  </a:cubicBezTo>
                  <a:cubicBezTo>
                    <a:pt x="590" y="23170"/>
                    <a:pt x="495" y="23194"/>
                    <a:pt x="401" y="23217"/>
                  </a:cubicBezTo>
                  <a:cubicBezTo>
                    <a:pt x="101" y="23384"/>
                    <a:pt x="1" y="23684"/>
                    <a:pt x="101" y="23984"/>
                  </a:cubicBezTo>
                  <a:cubicBezTo>
                    <a:pt x="201" y="24285"/>
                    <a:pt x="368" y="24551"/>
                    <a:pt x="534" y="24785"/>
                  </a:cubicBezTo>
                  <a:cubicBezTo>
                    <a:pt x="835" y="25285"/>
                    <a:pt x="901" y="25819"/>
                    <a:pt x="1202" y="26286"/>
                  </a:cubicBezTo>
                  <a:cubicBezTo>
                    <a:pt x="1881" y="27337"/>
                    <a:pt x="2905" y="27972"/>
                    <a:pt x="4746" y="27972"/>
                  </a:cubicBezTo>
                  <a:cubicBezTo>
                    <a:pt x="5709" y="27972"/>
                    <a:pt x="6896" y="27798"/>
                    <a:pt x="8373" y="27420"/>
                  </a:cubicBezTo>
                  <a:cubicBezTo>
                    <a:pt x="9608" y="27120"/>
                    <a:pt x="10975" y="26386"/>
                    <a:pt x="12576" y="26019"/>
                  </a:cubicBezTo>
                  <a:cubicBezTo>
                    <a:pt x="15812" y="25285"/>
                    <a:pt x="17980" y="24652"/>
                    <a:pt x="20649" y="23784"/>
                  </a:cubicBezTo>
                  <a:cubicBezTo>
                    <a:pt x="23317" y="22917"/>
                    <a:pt x="22950" y="21516"/>
                    <a:pt x="22650" y="19314"/>
                  </a:cubicBezTo>
                  <a:cubicBezTo>
                    <a:pt x="22250" y="16779"/>
                    <a:pt x="20782" y="10808"/>
                    <a:pt x="19248" y="5705"/>
                  </a:cubicBezTo>
                  <a:cubicBezTo>
                    <a:pt x="17580" y="234"/>
                    <a:pt x="16312" y="201"/>
                    <a:pt x="1297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6088986" y="3557335"/>
              <a:ext cx="607038" cy="433757"/>
            </a:xfrm>
            <a:custGeom>
              <a:avLst/>
              <a:gdLst/>
              <a:ahLst/>
              <a:cxnLst/>
              <a:rect l="l" t="t" r="r" b="b"/>
              <a:pathLst>
                <a:path w="39495" h="28221" extrusionOk="0">
                  <a:moveTo>
                    <a:pt x="19748" y="1918"/>
                  </a:moveTo>
                  <a:cubicBezTo>
                    <a:pt x="24684" y="1918"/>
                    <a:pt x="29321" y="3019"/>
                    <a:pt x="32757" y="4987"/>
                  </a:cubicBezTo>
                  <a:cubicBezTo>
                    <a:pt x="35892" y="6789"/>
                    <a:pt x="37594" y="9090"/>
                    <a:pt x="37594" y="11425"/>
                  </a:cubicBezTo>
                  <a:cubicBezTo>
                    <a:pt x="37594" y="13760"/>
                    <a:pt x="35892" y="16028"/>
                    <a:pt x="32757" y="17830"/>
                  </a:cubicBezTo>
                  <a:cubicBezTo>
                    <a:pt x="29321" y="19831"/>
                    <a:pt x="24684" y="20899"/>
                    <a:pt x="19748" y="20899"/>
                  </a:cubicBezTo>
                  <a:cubicBezTo>
                    <a:pt x="14811" y="20899"/>
                    <a:pt x="10174" y="19831"/>
                    <a:pt x="6738" y="17830"/>
                  </a:cubicBezTo>
                  <a:cubicBezTo>
                    <a:pt x="3603" y="16028"/>
                    <a:pt x="1901" y="13760"/>
                    <a:pt x="1901" y="11425"/>
                  </a:cubicBezTo>
                  <a:cubicBezTo>
                    <a:pt x="1901" y="9090"/>
                    <a:pt x="3603" y="6822"/>
                    <a:pt x="6738" y="4987"/>
                  </a:cubicBezTo>
                  <a:cubicBezTo>
                    <a:pt x="10174" y="3019"/>
                    <a:pt x="14811" y="1918"/>
                    <a:pt x="19748" y="1918"/>
                  </a:cubicBezTo>
                  <a:close/>
                  <a:moveTo>
                    <a:pt x="19735" y="0"/>
                  </a:moveTo>
                  <a:cubicBezTo>
                    <a:pt x="14677" y="0"/>
                    <a:pt x="9624" y="1118"/>
                    <a:pt x="5771" y="3353"/>
                  </a:cubicBezTo>
                  <a:cubicBezTo>
                    <a:pt x="1935" y="5588"/>
                    <a:pt x="0" y="8490"/>
                    <a:pt x="0" y="11425"/>
                  </a:cubicBezTo>
                  <a:lnTo>
                    <a:pt x="0" y="16829"/>
                  </a:lnTo>
                  <a:cubicBezTo>
                    <a:pt x="0" y="19731"/>
                    <a:pt x="1935" y="22667"/>
                    <a:pt x="5771" y="24868"/>
                  </a:cubicBezTo>
                  <a:cubicBezTo>
                    <a:pt x="9640" y="27103"/>
                    <a:pt x="14702" y="28221"/>
                    <a:pt x="19760" y="28221"/>
                  </a:cubicBezTo>
                  <a:cubicBezTo>
                    <a:pt x="24818" y="28221"/>
                    <a:pt x="29871" y="27103"/>
                    <a:pt x="33724" y="24868"/>
                  </a:cubicBezTo>
                  <a:cubicBezTo>
                    <a:pt x="37594" y="22667"/>
                    <a:pt x="39495" y="19731"/>
                    <a:pt x="39495" y="16829"/>
                  </a:cubicBezTo>
                  <a:lnTo>
                    <a:pt x="39495" y="11425"/>
                  </a:lnTo>
                  <a:cubicBezTo>
                    <a:pt x="39495" y="8490"/>
                    <a:pt x="37594" y="5588"/>
                    <a:pt x="33724" y="3353"/>
                  </a:cubicBezTo>
                  <a:cubicBezTo>
                    <a:pt x="29855" y="1118"/>
                    <a:pt x="24793" y="0"/>
                    <a:pt x="1973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6382753" y="3724222"/>
              <a:ext cx="313671" cy="266193"/>
            </a:xfrm>
            <a:custGeom>
              <a:avLst/>
              <a:gdLst/>
              <a:ahLst/>
              <a:cxnLst/>
              <a:rect l="l" t="t" r="r" b="b"/>
              <a:pathLst>
                <a:path w="20408" h="17319" extrusionOk="0">
                  <a:moveTo>
                    <a:pt x="20382" y="0"/>
                  </a:moveTo>
                  <a:cubicBezTo>
                    <a:pt x="20382" y="167"/>
                    <a:pt x="20382" y="367"/>
                    <a:pt x="20382" y="534"/>
                  </a:cubicBezTo>
                  <a:lnTo>
                    <a:pt x="20382" y="1017"/>
                  </a:lnTo>
                  <a:lnTo>
                    <a:pt x="20382" y="1017"/>
                  </a:lnTo>
                  <a:cubicBezTo>
                    <a:pt x="20408" y="678"/>
                    <a:pt x="20407" y="339"/>
                    <a:pt x="20382" y="0"/>
                  </a:cubicBezTo>
                  <a:close/>
                  <a:moveTo>
                    <a:pt x="20382" y="1017"/>
                  </a:moveTo>
                  <a:cubicBezTo>
                    <a:pt x="20174" y="3778"/>
                    <a:pt x="18266" y="6497"/>
                    <a:pt x="14611" y="8606"/>
                  </a:cubicBezTo>
                  <a:cubicBezTo>
                    <a:pt x="10748" y="10873"/>
                    <a:pt x="5722" y="11948"/>
                    <a:pt x="677" y="11948"/>
                  </a:cubicBezTo>
                  <a:cubicBezTo>
                    <a:pt x="451" y="11948"/>
                    <a:pt x="226" y="11946"/>
                    <a:pt x="1" y="11942"/>
                  </a:cubicBezTo>
                  <a:lnTo>
                    <a:pt x="1" y="17313"/>
                  </a:lnTo>
                  <a:cubicBezTo>
                    <a:pt x="220" y="17317"/>
                    <a:pt x="440" y="17319"/>
                    <a:pt x="659" y="17319"/>
                  </a:cubicBezTo>
                  <a:cubicBezTo>
                    <a:pt x="5711" y="17319"/>
                    <a:pt x="10743" y="16215"/>
                    <a:pt x="14611" y="13977"/>
                  </a:cubicBezTo>
                  <a:cubicBezTo>
                    <a:pt x="18481" y="11742"/>
                    <a:pt x="20382" y="8840"/>
                    <a:pt x="20382" y="5904"/>
                  </a:cubicBezTo>
                  <a:lnTo>
                    <a:pt x="20382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6059245" y="3557335"/>
              <a:ext cx="666520" cy="350697"/>
            </a:xfrm>
            <a:custGeom>
              <a:avLst/>
              <a:gdLst/>
              <a:ahLst/>
              <a:cxnLst/>
              <a:rect l="l" t="t" r="r" b="b"/>
              <a:pathLst>
                <a:path w="43365" h="22817" extrusionOk="0">
                  <a:moveTo>
                    <a:pt x="21683" y="1918"/>
                  </a:moveTo>
                  <a:cubicBezTo>
                    <a:pt x="26619" y="1918"/>
                    <a:pt x="31256" y="3019"/>
                    <a:pt x="34692" y="4987"/>
                  </a:cubicBezTo>
                  <a:cubicBezTo>
                    <a:pt x="37794" y="6789"/>
                    <a:pt x="39529" y="9090"/>
                    <a:pt x="39529" y="11425"/>
                  </a:cubicBezTo>
                  <a:cubicBezTo>
                    <a:pt x="39529" y="13760"/>
                    <a:pt x="37794" y="16028"/>
                    <a:pt x="34692" y="17830"/>
                  </a:cubicBezTo>
                  <a:cubicBezTo>
                    <a:pt x="31256" y="19831"/>
                    <a:pt x="26619" y="20899"/>
                    <a:pt x="21683" y="20899"/>
                  </a:cubicBezTo>
                  <a:cubicBezTo>
                    <a:pt x="16746" y="20899"/>
                    <a:pt x="12076" y="19831"/>
                    <a:pt x="8673" y="17830"/>
                  </a:cubicBezTo>
                  <a:cubicBezTo>
                    <a:pt x="5538" y="16028"/>
                    <a:pt x="3836" y="13760"/>
                    <a:pt x="3836" y="11425"/>
                  </a:cubicBezTo>
                  <a:cubicBezTo>
                    <a:pt x="3836" y="9090"/>
                    <a:pt x="5538" y="6789"/>
                    <a:pt x="8673" y="4987"/>
                  </a:cubicBezTo>
                  <a:cubicBezTo>
                    <a:pt x="12109" y="3019"/>
                    <a:pt x="16746" y="1918"/>
                    <a:pt x="21683" y="1918"/>
                  </a:cubicBezTo>
                  <a:close/>
                  <a:moveTo>
                    <a:pt x="21670" y="0"/>
                  </a:moveTo>
                  <a:cubicBezTo>
                    <a:pt x="16612" y="0"/>
                    <a:pt x="11559" y="1118"/>
                    <a:pt x="7706" y="3353"/>
                  </a:cubicBezTo>
                  <a:cubicBezTo>
                    <a:pt x="0" y="7789"/>
                    <a:pt x="0" y="15028"/>
                    <a:pt x="7706" y="19464"/>
                  </a:cubicBezTo>
                  <a:cubicBezTo>
                    <a:pt x="11575" y="21699"/>
                    <a:pt x="16637" y="22817"/>
                    <a:pt x="21695" y="22817"/>
                  </a:cubicBezTo>
                  <a:cubicBezTo>
                    <a:pt x="26753" y="22817"/>
                    <a:pt x="31806" y="21699"/>
                    <a:pt x="35659" y="19464"/>
                  </a:cubicBezTo>
                  <a:cubicBezTo>
                    <a:pt x="43365" y="15028"/>
                    <a:pt x="43365" y="7789"/>
                    <a:pt x="35659" y="3353"/>
                  </a:cubicBezTo>
                  <a:cubicBezTo>
                    <a:pt x="31790" y="1118"/>
                    <a:pt x="26728" y="0"/>
                    <a:pt x="21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6118205" y="3586814"/>
              <a:ext cx="548601" cy="187145"/>
            </a:xfrm>
            <a:custGeom>
              <a:avLst/>
              <a:gdLst/>
              <a:ahLst/>
              <a:cxnLst/>
              <a:rect l="l" t="t" r="r" b="b"/>
              <a:pathLst>
                <a:path w="35693" h="12176" extrusionOk="0">
                  <a:moveTo>
                    <a:pt x="17847" y="0"/>
                  </a:moveTo>
                  <a:cubicBezTo>
                    <a:pt x="12910" y="0"/>
                    <a:pt x="8240" y="1101"/>
                    <a:pt x="4837" y="3069"/>
                  </a:cubicBezTo>
                  <a:cubicBezTo>
                    <a:pt x="1702" y="4904"/>
                    <a:pt x="0" y="7172"/>
                    <a:pt x="0" y="9507"/>
                  </a:cubicBezTo>
                  <a:cubicBezTo>
                    <a:pt x="0" y="10441"/>
                    <a:pt x="267" y="11375"/>
                    <a:pt x="768" y="12176"/>
                  </a:cubicBezTo>
                  <a:cubicBezTo>
                    <a:pt x="1535" y="10841"/>
                    <a:pt x="2936" y="9541"/>
                    <a:pt x="4837" y="8473"/>
                  </a:cubicBezTo>
                  <a:cubicBezTo>
                    <a:pt x="8273" y="6472"/>
                    <a:pt x="12910" y="5371"/>
                    <a:pt x="17847" y="5371"/>
                  </a:cubicBezTo>
                  <a:cubicBezTo>
                    <a:pt x="22783" y="5371"/>
                    <a:pt x="27420" y="6472"/>
                    <a:pt x="30856" y="8473"/>
                  </a:cubicBezTo>
                  <a:cubicBezTo>
                    <a:pt x="32757" y="9541"/>
                    <a:pt x="34125" y="10841"/>
                    <a:pt x="34925" y="12176"/>
                  </a:cubicBezTo>
                  <a:cubicBezTo>
                    <a:pt x="35426" y="11375"/>
                    <a:pt x="35693" y="10441"/>
                    <a:pt x="35693" y="9507"/>
                  </a:cubicBezTo>
                  <a:cubicBezTo>
                    <a:pt x="35693" y="7172"/>
                    <a:pt x="33991" y="4871"/>
                    <a:pt x="30856" y="3069"/>
                  </a:cubicBezTo>
                  <a:cubicBezTo>
                    <a:pt x="27420" y="1101"/>
                    <a:pt x="22783" y="0"/>
                    <a:pt x="178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6120771" y="3624240"/>
              <a:ext cx="543468" cy="254312"/>
            </a:xfrm>
            <a:custGeom>
              <a:avLst/>
              <a:gdLst/>
              <a:ahLst/>
              <a:cxnLst/>
              <a:rect l="l" t="t" r="r" b="b"/>
              <a:pathLst>
                <a:path w="35359" h="16546" extrusionOk="0">
                  <a:moveTo>
                    <a:pt x="17680" y="0"/>
                  </a:moveTo>
                  <a:cubicBezTo>
                    <a:pt x="12743" y="0"/>
                    <a:pt x="8106" y="1101"/>
                    <a:pt x="4670" y="3069"/>
                  </a:cubicBezTo>
                  <a:cubicBezTo>
                    <a:pt x="2102" y="4570"/>
                    <a:pt x="467" y="6372"/>
                    <a:pt x="0" y="8273"/>
                  </a:cubicBezTo>
                  <a:cubicBezTo>
                    <a:pt x="501" y="10174"/>
                    <a:pt x="2102" y="11976"/>
                    <a:pt x="4670" y="13477"/>
                  </a:cubicBezTo>
                  <a:cubicBezTo>
                    <a:pt x="8073" y="15445"/>
                    <a:pt x="12743" y="16546"/>
                    <a:pt x="17680" y="16546"/>
                  </a:cubicBezTo>
                  <a:cubicBezTo>
                    <a:pt x="22616" y="16546"/>
                    <a:pt x="27253" y="15445"/>
                    <a:pt x="30689" y="13477"/>
                  </a:cubicBezTo>
                  <a:cubicBezTo>
                    <a:pt x="33291" y="11976"/>
                    <a:pt x="34892" y="10174"/>
                    <a:pt x="35359" y="8273"/>
                  </a:cubicBezTo>
                  <a:cubicBezTo>
                    <a:pt x="34858" y="6372"/>
                    <a:pt x="33257" y="4570"/>
                    <a:pt x="30689" y="3069"/>
                  </a:cubicBezTo>
                  <a:cubicBezTo>
                    <a:pt x="27253" y="1101"/>
                    <a:pt x="22616" y="0"/>
                    <a:pt x="17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6041293" y="3869622"/>
              <a:ext cx="146138" cy="113185"/>
            </a:xfrm>
            <a:custGeom>
              <a:avLst/>
              <a:gdLst/>
              <a:ahLst/>
              <a:cxnLst/>
              <a:rect l="l" t="t" r="r" b="b"/>
              <a:pathLst>
                <a:path w="9508" h="7364" extrusionOk="0">
                  <a:moveTo>
                    <a:pt x="7516" y="0"/>
                  </a:moveTo>
                  <a:cubicBezTo>
                    <a:pt x="7378" y="0"/>
                    <a:pt x="7239" y="27"/>
                    <a:pt x="7106" y="80"/>
                  </a:cubicBezTo>
                  <a:lnTo>
                    <a:pt x="435" y="3883"/>
                  </a:lnTo>
                  <a:cubicBezTo>
                    <a:pt x="168" y="4083"/>
                    <a:pt x="1" y="4417"/>
                    <a:pt x="34" y="4750"/>
                  </a:cubicBezTo>
                  <a:cubicBezTo>
                    <a:pt x="68" y="5751"/>
                    <a:pt x="601" y="6618"/>
                    <a:pt x="1402" y="7152"/>
                  </a:cubicBezTo>
                  <a:cubicBezTo>
                    <a:pt x="1586" y="7296"/>
                    <a:pt x="1796" y="7363"/>
                    <a:pt x="2000" y="7363"/>
                  </a:cubicBezTo>
                  <a:cubicBezTo>
                    <a:pt x="2128" y="7363"/>
                    <a:pt x="2254" y="7337"/>
                    <a:pt x="2369" y="7285"/>
                  </a:cubicBezTo>
                  <a:lnTo>
                    <a:pt x="9074" y="3483"/>
                  </a:lnTo>
                  <a:cubicBezTo>
                    <a:pt x="9374" y="3283"/>
                    <a:pt x="9508" y="2916"/>
                    <a:pt x="9474" y="2582"/>
                  </a:cubicBezTo>
                  <a:cubicBezTo>
                    <a:pt x="9408" y="1615"/>
                    <a:pt x="8907" y="714"/>
                    <a:pt x="8107" y="180"/>
                  </a:cubicBezTo>
                  <a:cubicBezTo>
                    <a:pt x="7927" y="60"/>
                    <a:pt x="7722" y="0"/>
                    <a:pt x="751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6051560" y="3893400"/>
              <a:ext cx="136393" cy="89438"/>
            </a:xfrm>
            <a:custGeom>
              <a:avLst/>
              <a:gdLst/>
              <a:ahLst/>
              <a:cxnLst/>
              <a:rect l="l" t="t" r="r" b="b"/>
              <a:pathLst>
                <a:path w="8874" h="5819" extrusionOk="0">
                  <a:moveTo>
                    <a:pt x="8606" y="1"/>
                  </a:moveTo>
                  <a:lnTo>
                    <a:pt x="0" y="4905"/>
                  </a:lnTo>
                  <a:cubicBezTo>
                    <a:pt x="234" y="5205"/>
                    <a:pt x="467" y="5438"/>
                    <a:pt x="801" y="5638"/>
                  </a:cubicBezTo>
                  <a:cubicBezTo>
                    <a:pt x="961" y="5758"/>
                    <a:pt x="1157" y="5818"/>
                    <a:pt x="1360" y="5818"/>
                  </a:cubicBezTo>
                  <a:cubicBezTo>
                    <a:pt x="1496" y="5818"/>
                    <a:pt x="1635" y="5792"/>
                    <a:pt x="1768" y="5738"/>
                  </a:cubicBezTo>
                  <a:lnTo>
                    <a:pt x="8406" y="1936"/>
                  </a:lnTo>
                  <a:cubicBezTo>
                    <a:pt x="8706" y="1736"/>
                    <a:pt x="8873" y="1402"/>
                    <a:pt x="8840" y="1035"/>
                  </a:cubicBezTo>
                  <a:cubicBezTo>
                    <a:pt x="8806" y="668"/>
                    <a:pt x="8740" y="335"/>
                    <a:pt x="86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6071034" y="3950315"/>
              <a:ext cx="2582" cy="3612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" y="1"/>
                  </a:moveTo>
                  <a:cubicBezTo>
                    <a:pt x="67" y="101"/>
                    <a:pt x="101" y="167"/>
                    <a:pt x="167" y="234"/>
                  </a:cubicBezTo>
                  <a:cubicBezTo>
                    <a:pt x="101" y="134"/>
                    <a:pt x="67" y="67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5694208" y="3927506"/>
              <a:ext cx="377349" cy="226369"/>
            </a:xfrm>
            <a:custGeom>
              <a:avLst/>
              <a:gdLst/>
              <a:ahLst/>
              <a:cxnLst/>
              <a:rect l="l" t="t" r="r" b="b"/>
              <a:pathLst>
                <a:path w="24551" h="14728" extrusionOk="0">
                  <a:moveTo>
                    <a:pt x="22610" y="1"/>
                  </a:moveTo>
                  <a:cubicBezTo>
                    <a:pt x="22442" y="1"/>
                    <a:pt x="22274" y="38"/>
                    <a:pt x="22116" y="117"/>
                  </a:cubicBezTo>
                  <a:lnTo>
                    <a:pt x="0" y="11925"/>
                  </a:lnTo>
                  <a:lnTo>
                    <a:pt x="1601" y="14727"/>
                  </a:lnTo>
                  <a:lnTo>
                    <a:pt x="24551" y="1485"/>
                  </a:lnTo>
                  <a:cubicBezTo>
                    <a:pt x="24251" y="984"/>
                    <a:pt x="23850" y="551"/>
                    <a:pt x="23350" y="250"/>
                  </a:cubicBezTo>
                  <a:cubicBezTo>
                    <a:pt x="23128" y="89"/>
                    <a:pt x="22869" y="1"/>
                    <a:pt x="226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5694208" y="3927506"/>
              <a:ext cx="377349" cy="226369"/>
            </a:xfrm>
            <a:custGeom>
              <a:avLst/>
              <a:gdLst/>
              <a:ahLst/>
              <a:cxnLst/>
              <a:rect l="l" t="t" r="r" b="b"/>
              <a:pathLst>
                <a:path w="24551" h="14728" extrusionOk="0">
                  <a:moveTo>
                    <a:pt x="22610" y="1"/>
                  </a:moveTo>
                  <a:cubicBezTo>
                    <a:pt x="22442" y="1"/>
                    <a:pt x="22274" y="38"/>
                    <a:pt x="22116" y="117"/>
                  </a:cubicBezTo>
                  <a:lnTo>
                    <a:pt x="0" y="11925"/>
                  </a:lnTo>
                  <a:lnTo>
                    <a:pt x="1601" y="14727"/>
                  </a:lnTo>
                  <a:lnTo>
                    <a:pt x="24551" y="1485"/>
                  </a:lnTo>
                  <a:cubicBezTo>
                    <a:pt x="24251" y="984"/>
                    <a:pt x="23850" y="551"/>
                    <a:pt x="23350" y="250"/>
                  </a:cubicBezTo>
                  <a:cubicBezTo>
                    <a:pt x="23128" y="89"/>
                    <a:pt x="22869" y="1"/>
                    <a:pt x="22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5718815" y="3950837"/>
              <a:ext cx="362486" cy="249686"/>
            </a:xfrm>
            <a:custGeom>
              <a:avLst/>
              <a:gdLst/>
              <a:ahLst/>
              <a:cxnLst/>
              <a:rect l="l" t="t" r="r" b="b"/>
              <a:pathLst>
                <a:path w="23584" h="16245" extrusionOk="0">
                  <a:moveTo>
                    <a:pt x="22917" y="0"/>
                  </a:moveTo>
                  <a:lnTo>
                    <a:pt x="0" y="13209"/>
                  </a:lnTo>
                  <a:lnTo>
                    <a:pt x="1701" y="16245"/>
                  </a:lnTo>
                  <a:lnTo>
                    <a:pt x="22983" y="3069"/>
                  </a:lnTo>
                  <a:cubicBezTo>
                    <a:pt x="23384" y="2802"/>
                    <a:pt x="23584" y="2335"/>
                    <a:pt x="23517" y="1901"/>
                  </a:cubicBezTo>
                  <a:cubicBezTo>
                    <a:pt x="23517" y="1534"/>
                    <a:pt x="23450" y="1201"/>
                    <a:pt x="23350" y="901"/>
                  </a:cubicBezTo>
                  <a:cubicBezTo>
                    <a:pt x="23350" y="834"/>
                    <a:pt x="23317" y="767"/>
                    <a:pt x="23284" y="701"/>
                  </a:cubicBezTo>
                  <a:cubicBezTo>
                    <a:pt x="23217" y="534"/>
                    <a:pt x="23150" y="367"/>
                    <a:pt x="23050" y="234"/>
                  </a:cubicBezTo>
                  <a:cubicBezTo>
                    <a:pt x="23017" y="133"/>
                    <a:pt x="22983" y="67"/>
                    <a:pt x="2291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5718815" y="3950837"/>
              <a:ext cx="362486" cy="249686"/>
            </a:xfrm>
            <a:custGeom>
              <a:avLst/>
              <a:gdLst/>
              <a:ahLst/>
              <a:cxnLst/>
              <a:rect l="l" t="t" r="r" b="b"/>
              <a:pathLst>
                <a:path w="23584" h="16245" extrusionOk="0">
                  <a:moveTo>
                    <a:pt x="22917" y="0"/>
                  </a:moveTo>
                  <a:lnTo>
                    <a:pt x="0" y="13209"/>
                  </a:lnTo>
                  <a:lnTo>
                    <a:pt x="1701" y="16245"/>
                  </a:lnTo>
                  <a:lnTo>
                    <a:pt x="22983" y="3069"/>
                  </a:lnTo>
                  <a:cubicBezTo>
                    <a:pt x="23384" y="2802"/>
                    <a:pt x="23584" y="2335"/>
                    <a:pt x="23517" y="1901"/>
                  </a:cubicBezTo>
                  <a:cubicBezTo>
                    <a:pt x="23517" y="1534"/>
                    <a:pt x="23450" y="1201"/>
                    <a:pt x="23350" y="901"/>
                  </a:cubicBezTo>
                  <a:cubicBezTo>
                    <a:pt x="23350" y="834"/>
                    <a:pt x="23317" y="767"/>
                    <a:pt x="23284" y="701"/>
                  </a:cubicBezTo>
                  <a:cubicBezTo>
                    <a:pt x="23217" y="534"/>
                    <a:pt x="23150" y="367"/>
                    <a:pt x="23050" y="234"/>
                  </a:cubicBezTo>
                  <a:cubicBezTo>
                    <a:pt x="23017" y="133"/>
                    <a:pt x="22983" y="67"/>
                    <a:pt x="229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5683433" y="4108334"/>
              <a:ext cx="72300" cy="93926"/>
            </a:xfrm>
            <a:custGeom>
              <a:avLst/>
              <a:gdLst/>
              <a:ahLst/>
              <a:cxnLst/>
              <a:rect l="l" t="t" r="r" b="b"/>
              <a:pathLst>
                <a:path w="4704" h="6111" extrusionOk="0">
                  <a:moveTo>
                    <a:pt x="1317" y="0"/>
                  </a:moveTo>
                  <a:cubicBezTo>
                    <a:pt x="539" y="0"/>
                    <a:pt x="1" y="629"/>
                    <a:pt x="1" y="1695"/>
                  </a:cubicBezTo>
                  <a:cubicBezTo>
                    <a:pt x="67" y="3329"/>
                    <a:pt x="935" y="4864"/>
                    <a:pt x="2336" y="5798"/>
                  </a:cubicBezTo>
                  <a:cubicBezTo>
                    <a:pt x="2711" y="6010"/>
                    <a:pt x="3067" y="6110"/>
                    <a:pt x="3383" y="6110"/>
                  </a:cubicBezTo>
                  <a:cubicBezTo>
                    <a:pt x="4164" y="6110"/>
                    <a:pt x="4704" y="5498"/>
                    <a:pt x="4704" y="4430"/>
                  </a:cubicBezTo>
                  <a:cubicBezTo>
                    <a:pt x="4604" y="2762"/>
                    <a:pt x="3737" y="1228"/>
                    <a:pt x="2369" y="327"/>
                  </a:cubicBezTo>
                  <a:cubicBezTo>
                    <a:pt x="1992" y="105"/>
                    <a:pt x="1635" y="0"/>
                    <a:pt x="131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5683433" y="4108334"/>
              <a:ext cx="72300" cy="93926"/>
            </a:xfrm>
            <a:custGeom>
              <a:avLst/>
              <a:gdLst/>
              <a:ahLst/>
              <a:cxnLst/>
              <a:rect l="l" t="t" r="r" b="b"/>
              <a:pathLst>
                <a:path w="4704" h="6111" extrusionOk="0">
                  <a:moveTo>
                    <a:pt x="1317" y="0"/>
                  </a:moveTo>
                  <a:cubicBezTo>
                    <a:pt x="539" y="0"/>
                    <a:pt x="1" y="629"/>
                    <a:pt x="1" y="1695"/>
                  </a:cubicBezTo>
                  <a:cubicBezTo>
                    <a:pt x="67" y="3329"/>
                    <a:pt x="935" y="4864"/>
                    <a:pt x="2336" y="5798"/>
                  </a:cubicBezTo>
                  <a:cubicBezTo>
                    <a:pt x="2711" y="6010"/>
                    <a:pt x="3067" y="6110"/>
                    <a:pt x="3383" y="6110"/>
                  </a:cubicBezTo>
                  <a:cubicBezTo>
                    <a:pt x="4164" y="6110"/>
                    <a:pt x="4704" y="5498"/>
                    <a:pt x="4704" y="4430"/>
                  </a:cubicBezTo>
                  <a:cubicBezTo>
                    <a:pt x="4604" y="2762"/>
                    <a:pt x="3737" y="1228"/>
                    <a:pt x="2369" y="327"/>
                  </a:cubicBezTo>
                  <a:cubicBezTo>
                    <a:pt x="1992" y="105"/>
                    <a:pt x="1635" y="0"/>
                    <a:pt x="1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9" grpId="0" build="p"/>
      <p:bldP spid="2410" grpId="0" build="p"/>
      <p:bldP spid="24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5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MAGYARORSZÁG ADATAI</a:t>
            </a:r>
            <a:endParaRPr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0542DD4-84AC-4D99-B7AB-DECC11E75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82" y="1309816"/>
            <a:ext cx="6511520" cy="325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7535AD4-F3FD-4796-92F5-7677D3EC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82" y="1462216"/>
            <a:ext cx="6511520" cy="325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9D8F2B5-F1D7-4394-BB90-7023841F3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-427865"/>
            <a:ext cx="8051800" cy="62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4993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5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cap="all" dirty="0"/>
              <a:t>Németország ADATAI</a:t>
            </a:r>
            <a:endParaRPr cap="all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4B2BD29-DDB7-4B50-AB34-8A2B395C7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84" y="1392237"/>
            <a:ext cx="6194432" cy="30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3949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2C473BA-1794-41D2-B8F2-62065821C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-260217"/>
            <a:ext cx="7727950" cy="59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8975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60"/>
          <p:cNvSpPr/>
          <p:nvPr/>
        </p:nvSpPr>
        <p:spPr>
          <a:xfrm rot="-3599649">
            <a:off x="6663183" y="2453802"/>
            <a:ext cx="1427608" cy="824082"/>
          </a:xfrm>
          <a:custGeom>
            <a:avLst/>
            <a:gdLst/>
            <a:ahLst/>
            <a:cxnLst/>
            <a:rect l="l" t="t" r="r" b="b"/>
            <a:pathLst>
              <a:path w="47335" h="27308" extrusionOk="0">
                <a:moveTo>
                  <a:pt x="29182" y="1"/>
                </a:moveTo>
                <a:cubicBezTo>
                  <a:pt x="29039" y="1"/>
                  <a:pt x="28894" y="35"/>
                  <a:pt x="28755" y="105"/>
                </a:cubicBezTo>
                <a:lnTo>
                  <a:pt x="334" y="16516"/>
                </a:lnTo>
                <a:cubicBezTo>
                  <a:pt x="1" y="16617"/>
                  <a:pt x="1" y="17084"/>
                  <a:pt x="334" y="17184"/>
                </a:cubicBezTo>
                <a:lnTo>
                  <a:pt x="17580" y="27157"/>
                </a:lnTo>
                <a:cubicBezTo>
                  <a:pt x="17764" y="27258"/>
                  <a:pt x="17964" y="27308"/>
                  <a:pt x="18168" y="27308"/>
                </a:cubicBezTo>
                <a:cubicBezTo>
                  <a:pt x="18372" y="27308"/>
                  <a:pt x="18581" y="27258"/>
                  <a:pt x="18781" y="27157"/>
                </a:cubicBezTo>
                <a:lnTo>
                  <a:pt x="47001" y="10846"/>
                </a:lnTo>
                <a:cubicBezTo>
                  <a:pt x="47335" y="10746"/>
                  <a:pt x="47335" y="10279"/>
                  <a:pt x="47001" y="10179"/>
                </a:cubicBezTo>
                <a:lnTo>
                  <a:pt x="29755" y="205"/>
                </a:lnTo>
                <a:cubicBezTo>
                  <a:pt x="29580" y="69"/>
                  <a:pt x="29383" y="1"/>
                  <a:pt x="29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60"/>
          <p:cNvSpPr txBox="1">
            <a:spLocks noGrp="1"/>
          </p:cNvSpPr>
          <p:nvPr>
            <p:ph type="title"/>
          </p:nvPr>
        </p:nvSpPr>
        <p:spPr>
          <a:xfrm>
            <a:off x="492073" y="-25397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cap="all" dirty="0" err="1"/>
              <a:t>Tesztelé</a:t>
            </a:r>
            <a:r>
              <a:rPr lang="hu-HU" b="1" cap="all" dirty="0"/>
              <a:t>s</a:t>
            </a:r>
            <a:r>
              <a:rPr lang="en-GB" b="1" cap="all" dirty="0"/>
              <a:t>, </a:t>
            </a:r>
            <a:br>
              <a:rPr lang="en-GB" b="1" cap="all" dirty="0"/>
            </a:br>
            <a:r>
              <a:rPr lang="en-GB" b="1" cap="all" dirty="0" err="1"/>
              <a:t>felmerült</a:t>
            </a:r>
            <a:r>
              <a:rPr lang="en-GB" b="1" cap="all" dirty="0"/>
              <a:t> </a:t>
            </a:r>
            <a:r>
              <a:rPr lang="en-GB" b="1" cap="all" dirty="0" err="1"/>
              <a:t>problémák</a:t>
            </a:r>
            <a:endParaRPr lang="en-GB" b="1" cap="all" dirty="0"/>
          </a:p>
        </p:txBody>
      </p:sp>
      <p:grpSp>
        <p:nvGrpSpPr>
          <p:cNvPr id="2046" name="Google Shape;2046;p60"/>
          <p:cNvGrpSpPr/>
          <p:nvPr/>
        </p:nvGrpSpPr>
        <p:grpSpPr>
          <a:xfrm rot="-3599936">
            <a:off x="6737317" y="2530142"/>
            <a:ext cx="1279161" cy="738337"/>
            <a:chOff x="7330765" y="3491647"/>
            <a:chExt cx="774992" cy="447305"/>
          </a:xfrm>
        </p:grpSpPr>
        <p:sp>
          <p:nvSpPr>
            <p:cNvPr id="2047" name="Google Shape;2047;p60"/>
            <p:cNvSpPr/>
            <p:nvPr/>
          </p:nvSpPr>
          <p:spPr>
            <a:xfrm>
              <a:off x="7330765" y="3491647"/>
              <a:ext cx="774992" cy="447305"/>
            </a:xfrm>
            <a:custGeom>
              <a:avLst/>
              <a:gdLst/>
              <a:ahLst/>
              <a:cxnLst/>
              <a:rect l="l" t="t" r="r" b="b"/>
              <a:pathLst>
                <a:path w="47335" h="27308" extrusionOk="0">
                  <a:moveTo>
                    <a:pt x="29182" y="1"/>
                  </a:moveTo>
                  <a:cubicBezTo>
                    <a:pt x="29039" y="1"/>
                    <a:pt x="28894" y="35"/>
                    <a:pt x="28755" y="105"/>
                  </a:cubicBezTo>
                  <a:lnTo>
                    <a:pt x="334" y="16516"/>
                  </a:lnTo>
                  <a:cubicBezTo>
                    <a:pt x="1" y="16617"/>
                    <a:pt x="1" y="17084"/>
                    <a:pt x="334" y="17184"/>
                  </a:cubicBezTo>
                  <a:lnTo>
                    <a:pt x="17580" y="27157"/>
                  </a:lnTo>
                  <a:cubicBezTo>
                    <a:pt x="17764" y="27258"/>
                    <a:pt x="17964" y="27308"/>
                    <a:pt x="18168" y="27308"/>
                  </a:cubicBezTo>
                  <a:cubicBezTo>
                    <a:pt x="18372" y="27308"/>
                    <a:pt x="18581" y="27258"/>
                    <a:pt x="18781" y="27157"/>
                  </a:cubicBezTo>
                  <a:lnTo>
                    <a:pt x="47001" y="10846"/>
                  </a:lnTo>
                  <a:cubicBezTo>
                    <a:pt x="47335" y="10746"/>
                    <a:pt x="47335" y="10279"/>
                    <a:pt x="47001" y="10179"/>
                  </a:cubicBezTo>
                  <a:lnTo>
                    <a:pt x="29755" y="205"/>
                  </a:lnTo>
                  <a:cubicBezTo>
                    <a:pt x="29580" y="69"/>
                    <a:pt x="29383" y="1"/>
                    <a:pt x="29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0"/>
            <p:cNvSpPr/>
            <p:nvPr/>
          </p:nvSpPr>
          <p:spPr>
            <a:xfrm>
              <a:off x="7795531" y="3514252"/>
              <a:ext cx="7122" cy="4111"/>
            </a:xfrm>
            <a:custGeom>
              <a:avLst/>
              <a:gdLst/>
              <a:ahLst/>
              <a:cxnLst/>
              <a:rect l="l" t="t" r="r" b="b"/>
              <a:pathLst>
                <a:path w="435" h="251" extrusionOk="0">
                  <a:moveTo>
                    <a:pt x="301" y="1"/>
                  </a:moveTo>
                  <a:cubicBezTo>
                    <a:pt x="276" y="1"/>
                    <a:pt x="251" y="9"/>
                    <a:pt x="234" y="26"/>
                  </a:cubicBezTo>
                  <a:lnTo>
                    <a:pt x="68" y="126"/>
                  </a:lnTo>
                  <a:cubicBezTo>
                    <a:pt x="1" y="159"/>
                    <a:pt x="1" y="192"/>
                    <a:pt x="68" y="226"/>
                  </a:cubicBezTo>
                  <a:cubicBezTo>
                    <a:pt x="84" y="242"/>
                    <a:pt x="109" y="251"/>
                    <a:pt x="134" y="251"/>
                  </a:cubicBezTo>
                  <a:cubicBezTo>
                    <a:pt x="159" y="251"/>
                    <a:pt x="184" y="242"/>
                    <a:pt x="201" y="226"/>
                  </a:cubicBezTo>
                  <a:lnTo>
                    <a:pt x="401" y="126"/>
                  </a:lnTo>
                  <a:cubicBezTo>
                    <a:pt x="434" y="92"/>
                    <a:pt x="434" y="59"/>
                    <a:pt x="401" y="26"/>
                  </a:cubicBezTo>
                  <a:lnTo>
                    <a:pt x="368" y="26"/>
                  </a:lnTo>
                  <a:cubicBezTo>
                    <a:pt x="351" y="9"/>
                    <a:pt x="326" y="1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0"/>
            <p:cNvSpPr/>
            <p:nvPr/>
          </p:nvSpPr>
          <p:spPr>
            <a:xfrm>
              <a:off x="7800999" y="3516447"/>
              <a:ext cx="9300" cy="4783"/>
            </a:xfrm>
            <a:custGeom>
              <a:avLst/>
              <a:gdLst/>
              <a:ahLst/>
              <a:cxnLst/>
              <a:rect l="l" t="t" r="r" b="b"/>
              <a:pathLst>
                <a:path w="568" h="292" extrusionOk="0">
                  <a:moveTo>
                    <a:pt x="434" y="0"/>
                  </a:moveTo>
                  <a:cubicBezTo>
                    <a:pt x="409" y="0"/>
                    <a:pt x="384" y="8"/>
                    <a:pt x="367" y="25"/>
                  </a:cubicBezTo>
                  <a:lnTo>
                    <a:pt x="34" y="192"/>
                  </a:lnTo>
                  <a:cubicBezTo>
                    <a:pt x="0" y="225"/>
                    <a:pt x="0" y="259"/>
                    <a:pt x="34" y="292"/>
                  </a:cubicBezTo>
                  <a:lnTo>
                    <a:pt x="201" y="292"/>
                  </a:lnTo>
                  <a:lnTo>
                    <a:pt x="534" y="92"/>
                  </a:lnTo>
                  <a:cubicBezTo>
                    <a:pt x="567" y="92"/>
                    <a:pt x="567" y="25"/>
                    <a:pt x="534" y="25"/>
                  </a:cubicBezTo>
                  <a:lnTo>
                    <a:pt x="501" y="25"/>
                  </a:lnTo>
                  <a:cubicBezTo>
                    <a:pt x="484" y="8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0"/>
            <p:cNvSpPr/>
            <p:nvPr/>
          </p:nvSpPr>
          <p:spPr>
            <a:xfrm>
              <a:off x="7806451" y="3518085"/>
              <a:ext cx="10953" cy="6290"/>
            </a:xfrm>
            <a:custGeom>
              <a:avLst/>
              <a:gdLst/>
              <a:ahLst/>
              <a:cxnLst/>
              <a:rect l="l" t="t" r="r" b="b"/>
              <a:pathLst>
                <a:path w="669" h="384" extrusionOk="0">
                  <a:moveTo>
                    <a:pt x="568" y="0"/>
                  </a:moveTo>
                  <a:cubicBezTo>
                    <a:pt x="543" y="0"/>
                    <a:pt x="518" y="8"/>
                    <a:pt x="501" y="25"/>
                  </a:cubicBezTo>
                  <a:lnTo>
                    <a:pt x="34" y="292"/>
                  </a:lnTo>
                  <a:cubicBezTo>
                    <a:pt x="1" y="325"/>
                    <a:pt x="1" y="359"/>
                    <a:pt x="34" y="359"/>
                  </a:cubicBezTo>
                  <a:cubicBezTo>
                    <a:pt x="51" y="375"/>
                    <a:pt x="76" y="384"/>
                    <a:pt x="101" y="384"/>
                  </a:cubicBezTo>
                  <a:cubicBezTo>
                    <a:pt x="126" y="384"/>
                    <a:pt x="151" y="375"/>
                    <a:pt x="168" y="359"/>
                  </a:cubicBezTo>
                  <a:lnTo>
                    <a:pt x="635" y="92"/>
                  </a:lnTo>
                  <a:cubicBezTo>
                    <a:pt x="668" y="92"/>
                    <a:pt x="668" y="59"/>
                    <a:pt x="635" y="25"/>
                  </a:cubicBezTo>
                  <a:cubicBezTo>
                    <a:pt x="618" y="8"/>
                    <a:pt x="593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0"/>
            <p:cNvSpPr/>
            <p:nvPr/>
          </p:nvSpPr>
          <p:spPr>
            <a:xfrm>
              <a:off x="7811920" y="3518085"/>
              <a:ext cx="16946" cy="9566"/>
            </a:xfrm>
            <a:custGeom>
              <a:avLst/>
              <a:gdLst/>
              <a:ahLst/>
              <a:cxnLst/>
              <a:rect l="l" t="t" r="r" b="b"/>
              <a:pathLst>
                <a:path w="1035" h="584" extrusionOk="0">
                  <a:moveTo>
                    <a:pt x="901" y="0"/>
                  </a:moveTo>
                  <a:cubicBezTo>
                    <a:pt x="876" y="0"/>
                    <a:pt x="851" y="8"/>
                    <a:pt x="834" y="25"/>
                  </a:cubicBezTo>
                  <a:lnTo>
                    <a:pt x="67" y="492"/>
                  </a:lnTo>
                  <a:cubicBezTo>
                    <a:pt x="1" y="492"/>
                    <a:pt x="1" y="526"/>
                    <a:pt x="67" y="559"/>
                  </a:cubicBezTo>
                  <a:cubicBezTo>
                    <a:pt x="84" y="576"/>
                    <a:pt x="109" y="584"/>
                    <a:pt x="134" y="584"/>
                  </a:cubicBezTo>
                  <a:cubicBezTo>
                    <a:pt x="159" y="584"/>
                    <a:pt x="184" y="576"/>
                    <a:pt x="201" y="559"/>
                  </a:cubicBezTo>
                  <a:lnTo>
                    <a:pt x="1001" y="125"/>
                  </a:lnTo>
                  <a:cubicBezTo>
                    <a:pt x="1035" y="92"/>
                    <a:pt x="1035" y="59"/>
                    <a:pt x="1001" y="25"/>
                  </a:cubicBezTo>
                  <a:lnTo>
                    <a:pt x="968" y="25"/>
                  </a:lnTo>
                  <a:cubicBezTo>
                    <a:pt x="951" y="8"/>
                    <a:pt x="926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0"/>
            <p:cNvSpPr/>
            <p:nvPr/>
          </p:nvSpPr>
          <p:spPr>
            <a:xfrm>
              <a:off x="7822300" y="3529420"/>
              <a:ext cx="16946" cy="6568"/>
            </a:xfrm>
            <a:custGeom>
              <a:avLst/>
              <a:gdLst/>
              <a:ahLst/>
              <a:cxnLst/>
              <a:rect l="l" t="t" r="r" b="b"/>
              <a:pathLst>
                <a:path w="1035" h="401" extrusionOk="0">
                  <a:moveTo>
                    <a:pt x="801" y="34"/>
                  </a:moveTo>
                  <a:lnTo>
                    <a:pt x="501" y="200"/>
                  </a:lnTo>
                  <a:lnTo>
                    <a:pt x="234" y="34"/>
                  </a:lnTo>
                  <a:close/>
                  <a:moveTo>
                    <a:pt x="34" y="0"/>
                  </a:moveTo>
                  <a:lnTo>
                    <a:pt x="0" y="34"/>
                  </a:lnTo>
                  <a:lnTo>
                    <a:pt x="367" y="267"/>
                  </a:lnTo>
                  <a:lnTo>
                    <a:pt x="267" y="334"/>
                  </a:lnTo>
                  <a:cubicBezTo>
                    <a:pt x="267" y="334"/>
                    <a:pt x="267" y="367"/>
                    <a:pt x="267" y="367"/>
                  </a:cubicBezTo>
                  <a:lnTo>
                    <a:pt x="334" y="401"/>
                  </a:lnTo>
                  <a:lnTo>
                    <a:pt x="401" y="401"/>
                  </a:lnTo>
                  <a:lnTo>
                    <a:pt x="534" y="334"/>
                  </a:lnTo>
                  <a:lnTo>
                    <a:pt x="601" y="367"/>
                  </a:lnTo>
                  <a:lnTo>
                    <a:pt x="701" y="367"/>
                  </a:lnTo>
                  <a:cubicBezTo>
                    <a:pt x="701" y="334"/>
                    <a:pt x="701" y="334"/>
                    <a:pt x="701" y="334"/>
                  </a:cubicBezTo>
                  <a:lnTo>
                    <a:pt x="601" y="267"/>
                  </a:lnTo>
                  <a:lnTo>
                    <a:pt x="1034" y="34"/>
                  </a:lnTo>
                  <a:lnTo>
                    <a:pt x="1001" y="34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0"/>
            <p:cNvSpPr/>
            <p:nvPr/>
          </p:nvSpPr>
          <p:spPr>
            <a:xfrm>
              <a:off x="7834317" y="3533236"/>
              <a:ext cx="18583" cy="10942"/>
            </a:xfrm>
            <a:custGeom>
              <a:avLst/>
              <a:gdLst/>
              <a:ahLst/>
              <a:cxnLst/>
              <a:rect l="l" t="t" r="r" b="b"/>
              <a:pathLst>
                <a:path w="1135" h="668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34" y="168"/>
                    <a:pt x="0" y="234"/>
                    <a:pt x="0" y="301"/>
                  </a:cubicBezTo>
                  <a:cubicBezTo>
                    <a:pt x="34" y="368"/>
                    <a:pt x="100" y="468"/>
                    <a:pt x="234" y="535"/>
                  </a:cubicBezTo>
                  <a:cubicBezTo>
                    <a:pt x="334" y="601"/>
                    <a:pt x="467" y="635"/>
                    <a:pt x="567" y="668"/>
                  </a:cubicBezTo>
                  <a:lnTo>
                    <a:pt x="634" y="668"/>
                  </a:lnTo>
                  <a:lnTo>
                    <a:pt x="901" y="501"/>
                  </a:lnTo>
                  <a:lnTo>
                    <a:pt x="934" y="468"/>
                  </a:lnTo>
                  <a:lnTo>
                    <a:pt x="901" y="468"/>
                  </a:lnTo>
                  <a:lnTo>
                    <a:pt x="667" y="301"/>
                  </a:lnTo>
                  <a:lnTo>
                    <a:pt x="534" y="301"/>
                  </a:lnTo>
                  <a:lnTo>
                    <a:pt x="534" y="334"/>
                  </a:lnTo>
                  <a:cubicBezTo>
                    <a:pt x="534" y="368"/>
                    <a:pt x="567" y="368"/>
                    <a:pt x="567" y="368"/>
                  </a:cubicBezTo>
                  <a:lnTo>
                    <a:pt x="734" y="434"/>
                  </a:lnTo>
                  <a:lnTo>
                    <a:pt x="534" y="535"/>
                  </a:lnTo>
                  <a:lnTo>
                    <a:pt x="434" y="535"/>
                  </a:lnTo>
                  <a:cubicBezTo>
                    <a:pt x="400" y="501"/>
                    <a:pt x="367" y="501"/>
                    <a:pt x="367" y="468"/>
                  </a:cubicBezTo>
                  <a:cubicBezTo>
                    <a:pt x="267" y="434"/>
                    <a:pt x="234" y="368"/>
                    <a:pt x="200" y="334"/>
                  </a:cubicBezTo>
                  <a:cubicBezTo>
                    <a:pt x="200" y="268"/>
                    <a:pt x="234" y="201"/>
                    <a:pt x="334" y="168"/>
                  </a:cubicBezTo>
                  <a:cubicBezTo>
                    <a:pt x="434" y="101"/>
                    <a:pt x="501" y="101"/>
                    <a:pt x="601" y="101"/>
                  </a:cubicBezTo>
                  <a:cubicBezTo>
                    <a:pt x="701" y="101"/>
                    <a:pt x="801" y="134"/>
                    <a:pt x="867" y="168"/>
                  </a:cubicBezTo>
                  <a:cubicBezTo>
                    <a:pt x="934" y="201"/>
                    <a:pt x="1001" y="234"/>
                    <a:pt x="1034" y="301"/>
                  </a:cubicBezTo>
                  <a:lnTo>
                    <a:pt x="1134" y="301"/>
                  </a:lnTo>
                  <a:cubicBezTo>
                    <a:pt x="1134" y="268"/>
                    <a:pt x="1101" y="234"/>
                    <a:pt x="1068" y="201"/>
                  </a:cubicBezTo>
                  <a:cubicBezTo>
                    <a:pt x="1034" y="168"/>
                    <a:pt x="968" y="134"/>
                    <a:pt x="934" y="134"/>
                  </a:cubicBezTo>
                  <a:cubicBezTo>
                    <a:pt x="801" y="34"/>
                    <a:pt x="6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0"/>
            <p:cNvSpPr/>
            <p:nvPr/>
          </p:nvSpPr>
          <p:spPr>
            <a:xfrm>
              <a:off x="7928246" y="3586242"/>
              <a:ext cx="16946" cy="9844"/>
            </a:xfrm>
            <a:custGeom>
              <a:avLst/>
              <a:gdLst/>
              <a:ahLst/>
              <a:cxnLst/>
              <a:rect l="l" t="t" r="r" b="b"/>
              <a:pathLst>
                <a:path w="1035" h="601" extrusionOk="0">
                  <a:moveTo>
                    <a:pt x="468" y="0"/>
                  </a:moveTo>
                  <a:lnTo>
                    <a:pt x="67" y="267"/>
                  </a:lnTo>
                  <a:cubicBezTo>
                    <a:pt x="1" y="267"/>
                    <a:pt x="1" y="334"/>
                    <a:pt x="67" y="334"/>
                  </a:cubicBezTo>
                  <a:lnTo>
                    <a:pt x="468" y="601"/>
                  </a:lnTo>
                  <a:lnTo>
                    <a:pt x="601" y="601"/>
                  </a:lnTo>
                  <a:lnTo>
                    <a:pt x="1001" y="334"/>
                  </a:lnTo>
                  <a:cubicBezTo>
                    <a:pt x="1035" y="334"/>
                    <a:pt x="1035" y="301"/>
                    <a:pt x="1001" y="267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0"/>
            <p:cNvSpPr/>
            <p:nvPr/>
          </p:nvSpPr>
          <p:spPr>
            <a:xfrm>
              <a:off x="7938086" y="3585292"/>
              <a:ext cx="8743" cy="5340"/>
            </a:xfrm>
            <a:custGeom>
              <a:avLst/>
              <a:gdLst/>
              <a:ahLst/>
              <a:cxnLst/>
              <a:rect l="l" t="t" r="r" b="b"/>
              <a:pathLst>
                <a:path w="534" h="326" extrusionOk="0">
                  <a:moveTo>
                    <a:pt x="317" y="0"/>
                  </a:moveTo>
                  <a:cubicBezTo>
                    <a:pt x="267" y="0"/>
                    <a:pt x="217" y="8"/>
                    <a:pt x="167" y="25"/>
                  </a:cubicBezTo>
                  <a:lnTo>
                    <a:pt x="0" y="125"/>
                  </a:lnTo>
                  <a:lnTo>
                    <a:pt x="33" y="192"/>
                  </a:lnTo>
                  <a:lnTo>
                    <a:pt x="200" y="92"/>
                  </a:lnTo>
                  <a:cubicBezTo>
                    <a:pt x="234" y="75"/>
                    <a:pt x="267" y="67"/>
                    <a:pt x="304" y="67"/>
                  </a:cubicBezTo>
                  <a:cubicBezTo>
                    <a:pt x="342" y="67"/>
                    <a:pt x="384" y="75"/>
                    <a:pt x="434" y="92"/>
                  </a:cubicBezTo>
                  <a:cubicBezTo>
                    <a:pt x="434" y="92"/>
                    <a:pt x="467" y="125"/>
                    <a:pt x="467" y="125"/>
                  </a:cubicBezTo>
                  <a:cubicBezTo>
                    <a:pt x="467" y="159"/>
                    <a:pt x="467" y="159"/>
                    <a:pt x="434" y="192"/>
                  </a:cubicBezTo>
                  <a:lnTo>
                    <a:pt x="267" y="259"/>
                  </a:lnTo>
                  <a:lnTo>
                    <a:pt x="300" y="325"/>
                  </a:lnTo>
                  <a:lnTo>
                    <a:pt x="467" y="259"/>
                  </a:lnTo>
                  <a:cubicBezTo>
                    <a:pt x="534" y="192"/>
                    <a:pt x="534" y="58"/>
                    <a:pt x="467" y="25"/>
                  </a:cubicBezTo>
                  <a:cubicBezTo>
                    <a:pt x="417" y="8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0"/>
            <p:cNvSpPr/>
            <p:nvPr/>
          </p:nvSpPr>
          <p:spPr>
            <a:xfrm>
              <a:off x="8042395" y="3650992"/>
              <a:ext cx="32778" cy="19689"/>
            </a:xfrm>
            <a:custGeom>
              <a:avLst/>
              <a:gdLst/>
              <a:ahLst/>
              <a:cxnLst/>
              <a:rect l="l" t="t" r="r" b="b"/>
              <a:pathLst>
                <a:path w="2002" h="1202" extrusionOk="0">
                  <a:moveTo>
                    <a:pt x="680" y="67"/>
                  </a:moveTo>
                  <a:cubicBezTo>
                    <a:pt x="726" y="67"/>
                    <a:pt x="767" y="84"/>
                    <a:pt x="801" y="117"/>
                  </a:cubicBezTo>
                  <a:lnTo>
                    <a:pt x="1902" y="717"/>
                  </a:lnTo>
                  <a:cubicBezTo>
                    <a:pt x="1902" y="751"/>
                    <a:pt x="1935" y="751"/>
                    <a:pt x="1935" y="751"/>
                  </a:cubicBezTo>
                  <a:cubicBezTo>
                    <a:pt x="1935" y="784"/>
                    <a:pt x="1935" y="818"/>
                    <a:pt x="1902" y="818"/>
                  </a:cubicBezTo>
                  <a:lnTo>
                    <a:pt x="1468" y="1051"/>
                  </a:lnTo>
                  <a:cubicBezTo>
                    <a:pt x="1435" y="1068"/>
                    <a:pt x="1393" y="1076"/>
                    <a:pt x="1347" y="1076"/>
                  </a:cubicBezTo>
                  <a:cubicBezTo>
                    <a:pt x="1301" y="1076"/>
                    <a:pt x="1251" y="1068"/>
                    <a:pt x="1201" y="1051"/>
                  </a:cubicBezTo>
                  <a:lnTo>
                    <a:pt x="100" y="417"/>
                  </a:lnTo>
                  <a:cubicBezTo>
                    <a:pt x="100" y="417"/>
                    <a:pt x="67" y="417"/>
                    <a:pt x="67" y="384"/>
                  </a:cubicBezTo>
                  <a:cubicBezTo>
                    <a:pt x="67" y="384"/>
                    <a:pt x="67" y="351"/>
                    <a:pt x="134" y="317"/>
                  </a:cubicBezTo>
                  <a:lnTo>
                    <a:pt x="534" y="117"/>
                  </a:lnTo>
                  <a:cubicBezTo>
                    <a:pt x="584" y="84"/>
                    <a:pt x="634" y="67"/>
                    <a:pt x="680" y="67"/>
                  </a:cubicBezTo>
                  <a:close/>
                  <a:moveTo>
                    <a:pt x="655" y="0"/>
                  </a:moveTo>
                  <a:cubicBezTo>
                    <a:pt x="601" y="0"/>
                    <a:pt x="551" y="17"/>
                    <a:pt x="501" y="50"/>
                  </a:cubicBezTo>
                  <a:lnTo>
                    <a:pt x="67" y="284"/>
                  </a:lnTo>
                  <a:cubicBezTo>
                    <a:pt x="34" y="284"/>
                    <a:pt x="0" y="351"/>
                    <a:pt x="0" y="384"/>
                  </a:cubicBezTo>
                  <a:cubicBezTo>
                    <a:pt x="0" y="417"/>
                    <a:pt x="0" y="451"/>
                    <a:pt x="0" y="451"/>
                  </a:cubicBezTo>
                  <a:cubicBezTo>
                    <a:pt x="0" y="484"/>
                    <a:pt x="34" y="484"/>
                    <a:pt x="67" y="517"/>
                  </a:cubicBezTo>
                  <a:lnTo>
                    <a:pt x="1168" y="1151"/>
                  </a:lnTo>
                  <a:cubicBezTo>
                    <a:pt x="1218" y="1184"/>
                    <a:pt x="1276" y="1201"/>
                    <a:pt x="1335" y="1201"/>
                  </a:cubicBezTo>
                  <a:cubicBezTo>
                    <a:pt x="1393" y="1201"/>
                    <a:pt x="1451" y="1184"/>
                    <a:pt x="1501" y="1151"/>
                  </a:cubicBezTo>
                  <a:lnTo>
                    <a:pt x="1902" y="918"/>
                  </a:lnTo>
                  <a:cubicBezTo>
                    <a:pt x="1968" y="884"/>
                    <a:pt x="2002" y="851"/>
                    <a:pt x="2002" y="784"/>
                  </a:cubicBezTo>
                  <a:cubicBezTo>
                    <a:pt x="2002" y="751"/>
                    <a:pt x="1968" y="684"/>
                    <a:pt x="1935" y="684"/>
                  </a:cubicBezTo>
                  <a:lnTo>
                    <a:pt x="834" y="50"/>
                  </a:lnTo>
                  <a:cubicBezTo>
                    <a:pt x="767" y="17"/>
                    <a:pt x="709" y="0"/>
                    <a:pt x="6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0"/>
            <p:cNvSpPr/>
            <p:nvPr/>
          </p:nvSpPr>
          <p:spPr>
            <a:xfrm>
              <a:off x="8046210" y="3654137"/>
              <a:ext cx="25148" cy="13399"/>
            </a:xfrm>
            <a:custGeom>
              <a:avLst/>
              <a:gdLst/>
              <a:ahLst/>
              <a:cxnLst/>
              <a:rect l="l" t="t" r="r" b="b"/>
              <a:pathLst>
                <a:path w="1536" h="818" extrusionOk="0">
                  <a:moveTo>
                    <a:pt x="434" y="0"/>
                  </a:moveTo>
                  <a:cubicBezTo>
                    <a:pt x="401" y="0"/>
                    <a:pt x="368" y="8"/>
                    <a:pt x="334" y="25"/>
                  </a:cubicBezTo>
                  <a:lnTo>
                    <a:pt x="1" y="225"/>
                  </a:lnTo>
                  <a:lnTo>
                    <a:pt x="968" y="792"/>
                  </a:lnTo>
                  <a:cubicBezTo>
                    <a:pt x="1001" y="809"/>
                    <a:pt x="1035" y="817"/>
                    <a:pt x="1068" y="817"/>
                  </a:cubicBezTo>
                  <a:cubicBezTo>
                    <a:pt x="1102" y="817"/>
                    <a:pt x="1135" y="809"/>
                    <a:pt x="1168" y="792"/>
                  </a:cubicBezTo>
                  <a:lnTo>
                    <a:pt x="1535" y="592"/>
                  </a:lnTo>
                  <a:lnTo>
                    <a:pt x="534" y="25"/>
                  </a:lnTo>
                  <a:cubicBezTo>
                    <a:pt x="501" y="8"/>
                    <a:pt x="468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0"/>
            <p:cNvSpPr/>
            <p:nvPr/>
          </p:nvSpPr>
          <p:spPr>
            <a:xfrm>
              <a:off x="8067511" y="3666012"/>
              <a:ext cx="8219" cy="4390"/>
            </a:xfrm>
            <a:custGeom>
              <a:avLst/>
              <a:gdLst/>
              <a:ahLst/>
              <a:cxnLst/>
              <a:rect l="l" t="t" r="r" b="b"/>
              <a:pathLst>
                <a:path w="502" h="268" extrusionOk="0">
                  <a:moveTo>
                    <a:pt x="368" y="1"/>
                  </a:moveTo>
                  <a:lnTo>
                    <a:pt x="1" y="201"/>
                  </a:lnTo>
                  <a:lnTo>
                    <a:pt x="67" y="267"/>
                  </a:lnTo>
                  <a:cubicBezTo>
                    <a:pt x="134" y="267"/>
                    <a:pt x="234" y="267"/>
                    <a:pt x="301" y="201"/>
                  </a:cubicBezTo>
                  <a:lnTo>
                    <a:pt x="368" y="167"/>
                  </a:lnTo>
                  <a:cubicBezTo>
                    <a:pt x="434" y="134"/>
                    <a:pt x="501" y="67"/>
                    <a:pt x="434" y="34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0"/>
            <p:cNvSpPr/>
            <p:nvPr/>
          </p:nvSpPr>
          <p:spPr>
            <a:xfrm>
              <a:off x="7757301" y="3587962"/>
              <a:ext cx="72104" cy="36413"/>
            </a:xfrm>
            <a:custGeom>
              <a:avLst/>
              <a:gdLst/>
              <a:ahLst/>
              <a:cxnLst/>
              <a:rect l="l" t="t" r="r" b="b"/>
              <a:pathLst>
                <a:path w="4404" h="2223" extrusionOk="0">
                  <a:moveTo>
                    <a:pt x="2640" y="404"/>
                  </a:moveTo>
                  <a:cubicBezTo>
                    <a:pt x="2820" y="404"/>
                    <a:pt x="3003" y="446"/>
                    <a:pt x="3170" y="529"/>
                  </a:cubicBezTo>
                  <a:cubicBezTo>
                    <a:pt x="3503" y="729"/>
                    <a:pt x="3570" y="996"/>
                    <a:pt x="3170" y="1330"/>
                  </a:cubicBezTo>
                  <a:cubicBezTo>
                    <a:pt x="2836" y="1330"/>
                    <a:pt x="2503" y="1296"/>
                    <a:pt x="2202" y="1130"/>
                  </a:cubicBezTo>
                  <a:cubicBezTo>
                    <a:pt x="1869" y="930"/>
                    <a:pt x="1802" y="729"/>
                    <a:pt x="2136" y="529"/>
                  </a:cubicBezTo>
                  <a:cubicBezTo>
                    <a:pt x="2286" y="446"/>
                    <a:pt x="2461" y="404"/>
                    <a:pt x="2640" y="404"/>
                  </a:cubicBezTo>
                  <a:close/>
                  <a:moveTo>
                    <a:pt x="2358" y="0"/>
                  </a:moveTo>
                  <a:cubicBezTo>
                    <a:pt x="2075" y="0"/>
                    <a:pt x="1794" y="53"/>
                    <a:pt x="1535" y="162"/>
                  </a:cubicBezTo>
                  <a:cubicBezTo>
                    <a:pt x="968" y="496"/>
                    <a:pt x="1135" y="896"/>
                    <a:pt x="1735" y="1263"/>
                  </a:cubicBezTo>
                  <a:cubicBezTo>
                    <a:pt x="2069" y="1430"/>
                    <a:pt x="2436" y="1530"/>
                    <a:pt x="2836" y="1530"/>
                  </a:cubicBezTo>
                  <a:cubicBezTo>
                    <a:pt x="2532" y="1727"/>
                    <a:pt x="2190" y="1827"/>
                    <a:pt x="1851" y="1827"/>
                  </a:cubicBezTo>
                  <a:cubicBezTo>
                    <a:pt x="1557" y="1827"/>
                    <a:pt x="1265" y="1752"/>
                    <a:pt x="1002" y="1597"/>
                  </a:cubicBezTo>
                  <a:cubicBezTo>
                    <a:pt x="801" y="1530"/>
                    <a:pt x="668" y="1363"/>
                    <a:pt x="635" y="1163"/>
                  </a:cubicBezTo>
                  <a:lnTo>
                    <a:pt x="1" y="1130"/>
                  </a:lnTo>
                  <a:lnTo>
                    <a:pt x="1" y="1130"/>
                  </a:lnTo>
                  <a:cubicBezTo>
                    <a:pt x="101" y="1463"/>
                    <a:pt x="334" y="1730"/>
                    <a:pt x="668" y="1864"/>
                  </a:cubicBezTo>
                  <a:cubicBezTo>
                    <a:pt x="1103" y="2105"/>
                    <a:pt x="1578" y="2223"/>
                    <a:pt x="2053" y="2223"/>
                  </a:cubicBezTo>
                  <a:cubicBezTo>
                    <a:pt x="2562" y="2223"/>
                    <a:pt x="3071" y="2089"/>
                    <a:pt x="3537" y="1830"/>
                  </a:cubicBezTo>
                  <a:cubicBezTo>
                    <a:pt x="4404" y="1296"/>
                    <a:pt x="4237" y="729"/>
                    <a:pt x="3537" y="329"/>
                  </a:cubicBezTo>
                  <a:cubicBezTo>
                    <a:pt x="3181" y="112"/>
                    <a:pt x="2768" y="0"/>
                    <a:pt x="235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0"/>
            <p:cNvSpPr/>
            <p:nvPr/>
          </p:nvSpPr>
          <p:spPr>
            <a:xfrm>
              <a:off x="7803177" y="3619706"/>
              <a:ext cx="43174" cy="23456"/>
            </a:xfrm>
            <a:custGeom>
              <a:avLst/>
              <a:gdLst/>
              <a:ahLst/>
              <a:cxnLst/>
              <a:rect l="l" t="t" r="r" b="b"/>
              <a:pathLst>
                <a:path w="2637" h="1432" extrusionOk="0">
                  <a:moveTo>
                    <a:pt x="1923" y="1"/>
                  </a:moveTo>
                  <a:cubicBezTo>
                    <a:pt x="1825" y="1"/>
                    <a:pt x="1727" y="19"/>
                    <a:pt x="1635" y="59"/>
                  </a:cubicBezTo>
                  <a:cubicBezTo>
                    <a:pt x="1435" y="159"/>
                    <a:pt x="1469" y="359"/>
                    <a:pt x="1702" y="493"/>
                  </a:cubicBezTo>
                  <a:cubicBezTo>
                    <a:pt x="1827" y="564"/>
                    <a:pt x="1962" y="597"/>
                    <a:pt x="2101" y="597"/>
                  </a:cubicBezTo>
                  <a:cubicBezTo>
                    <a:pt x="2222" y="597"/>
                    <a:pt x="2345" y="572"/>
                    <a:pt x="2469" y="526"/>
                  </a:cubicBezTo>
                  <a:cubicBezTo>
                    <a:pt x="2636" y="426"/>
                    <a:pt x="2603" y="259"/>
                    <a:pt x="2369" y="126"/>
                  </a:cubicBezTo>
                  <a:cubicBezTo>
                    <a:pt x="2228" y="45"/>
                    <a:pt x="2074" y="1"/>
                    <a:pt x="1923" y="1"/>
                  </a:cubicBezTo>
                  <a:close/>
                  <a:moveTo>
                    <a:pt x="481" y="835"/>
                  </a:moveTo>
                  <a:cubicBezTo>
                    <a:pt x="378" y="835"/>
                    <a:pt x="273" y="853"/>
                    <a:pt x="168" y="893"/>
                  </a:cubicBezTo>
                  <a:cubicBezTo>
                    <a:pt x="1" y="993"/>
                    <a:pt x="34" y="1193"/>
                    <a:pt x="268" y="1327"/>
                  </a:cubicBezTo>
                  <a:cubicBezTo>
                    <a:pt x="393" y="1398"/>
                    <a:pt x="528" y="1431"/>
                    <a:pt x="667" y="1431"/>
                  </a:cubicBezTo>
                  <a:cubicBezTo>
                    <a:pt x="787" y="1431"/>
                    <a:pt x="911" y="1406"/>
                    <a:pt x="1035" y="1360"/>
                  </a:cubicBezTo>
                  <a:cubicBezTo>
                    <a:pt x="1202" y="1260"/>
                    <a:pt x="1168" y="1093"/>
                    <a:pt x="935" y="960"/>
                  </a:cubicBezTo>
                  <a:cubicBezTo>
                    <a:pt x="793" y="879"/>
                    <a:pt x="640" y="835"/>
                    <a:pt x="481" y="83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0"/>
            <p:cNvSpPr/>
            <p:nvPr/>
          </p:nvSpPr>
          <p:spPr>
            <a:xfrm>
              <a:off x="7831583" y="3631008"/>
              <a:ext cx="69927" cy="36151"/>
            </a:xfrm>
            <a:custGeom>
              <a:avLst/>
              <a:gdLst/>
              <a:ahLst/>
              <a:cxnLst/>
              <a:rect l="l" t="t" r="r" b="b"/>
              <a:pathLst>
                <a:path w="4271" h="2207" extrusionOk="0">
                  <a:moveTo>
                    <a:pt x="2676" y="407"/>
                  </a:moveTo>
                  <a:cubicBezTo>
                    <a:pt x="2872" y="407"/>
                    <a:pt x="3034" y="456"/>
                    <a:pt x="3169" y="536"/>
                  </a:cubicBezTo>
                  <a:cubicBezTo>
                    <a:pt x="3503" y="737"/>
                    <a:pt x="3503" y="1037"/>
                    <a:pt x="2736" y="1437"/>
                  </a:cubicBezTo>
                  <a:cubicBezTo>
                    <a:pt x="2279" y="1707"/>
                    <a:pt x="1913" y="1822"/>
                    <a:pt x="1613" y="1822"/>
                  </a:cubicBezTo>
                  <a:cubicBezTo>
                    <a:pt x="1431" y="1822"/>
                    <a:pt x="1273" y="1780"/>
                    <a:pt x="1135" y="1704"/>
                  </a:cubicBezTo>
                  <a:cubicBezTo>
                    <a:pt x="801" y="1504"/>
                    <a:pt x="801" y="1204"/>
                    <a:pt x="1568" y="770"/>
                  </a:cubicBezTo>
                  <a:cubicBezTo>
                    <a:pt x="2025" y="512"/>
                    <a:pt x="2387" y="407"/>
                    <a:pt x="2676" y="407"/>
                  </a:cubicBezTo>
                  <a:close/>
                  <a:moveTo>
                    <a:pt x="2307" y="1"/>
                  </a:moveTo>
                  <a:cubicBezTo>
                    <a:pt x="1823" y="1"/>
                    <a:pt x="1345" y="135"/>
                    <a:pt x="934" y="403"/>
                  </a:cubicBezTo>
                  <a:cubicBezTo>
                    <a:pt x="34" y="937"/>
                    <a:pt x="0" y="1504"/>
                    <a:pt x="734" y="1904"/>
                  </a:cubicBezTo>
                  <a:cubicBezTo>
                    <a:pt x="1121" y="2105"/>
                    <a:pt x="1545" y="2206"/>
                    <a:pt x="1967" y="2206"/>
                  </a:cubicBezTo>
                  <a:cubicBezTo>
                    <a:pt x="2454" y="2206"/>
                    <a:pt x="2941" y="2072"/>
                    <a:pt x="3369" y="1804"/>
                  </a:cubicBezTo>
                  <a:cubicBezTo>
                    <a:pt x="4270" y="1270"/>
                    <a:pt x="4270" y="737"/>
                    <a:pt x="3536" y="303"/>
                  </a:cubicBezTo>
                  <a:cubicBezTo>
                    <a:pt x="3149" y="102"/>
                    <a:pt x="2726" y="1"/>
                    <a:pt x="23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0"/>
            <p:cNvSpPr/>
            <p:nvPr/>
          </p:nvSpPr>
          <p:spPr>
            <a:xfrm>
              <a:off x="7879096" y="3658330"/>
              <a:ext cx="69370" cy="36134"/>
            </a:xfrm>
            <a:custGeom>
              <a:avLst/>
              <a:gdLst/>
              <a:ahLst/>
              <a:cxnLst/>
              <a:rect l="l" t="t" r="r" b="b"/>
              <a:pathLst>
                <a:path w="4237" h="2206" extrusionOk="0">
                  <a:moveTo>
                    <a:pt x="2617" y="397"/>
                  </a:moveTo>
                  <a:cubicBezTo>
                    <a:pt x="2825" y="397"/>
                    <a:pt x="2995" y="452"/>
                    <a:pt x="3136" y="536"/>
                  </a:cubicBezTo>
                  <a:cubicBezTo>
                    <a:pt x="3470" y="736"/>
                    <a:pt x="3470" y="1003"/>
                    <a:pt x="2736" y="1437"/>
                  </a:cubicBezTo>
                  <a:cubicBezTo>
                    <a:pt x="2258" y="1707"/>
                    <a:pt x="1897" y="1822"/>
                    <a:pt x="1604" y="1822"/>
                  </a:cubicBezTo>
                  <a:cubicBezTo>
                    <a:pt x="1426" y="1822"/>
                    <a:pt x="1273" y="1779"/>
                    <a:pt x="1135" y="1704"/>
                  </a:cubicBezTo>
                  <a:cubicBezTo>
                    <a:pt x="768" y="1504"/>
                    <a:pt x="801" y="1203"/>
                    <a:pt x="1535" y="770"/>
                  </a:cubicBezTo>
                  <a:cubicBezTo>
                    <a:pt x="1978" y="500"/>
                    <a:pt x="2333" y="397"/>
                    <a:pt x="2617" y="397"/>
                  </a:cubicBezTo>
                  <a:close/>
                  <a:moveTo>
                    <a:pt x="2302" y="1"/>
                  </a:moveTo>
                  <a:cubicBezTo>
                    <a:pt x="1824" y="1"/>
                    <a:pt x="1345" y="135"/>
                    <a:pt x="934" y="403"/>
                  </a:cubicBezTo>
                  <a:cubicBezTo>
                    <a:pt x="0" y="937"/>
                    <a:pt x="0" y="1470"/>
                    <a:pt x="734" y="1904"/>
                  </a:cubicBezTo>
                  <a:cubicBezTo>
                    <a:pt x="1122" y="2105"/>
                    <a:pt x="1545" y="2206"/>
                    <a:pt x="1964" y="2206"/>
                  </a:cubicBezTo>
                  <a:cubicBezTo>
                    <a:pt x="2447" y="2206"/>
                    <a:pt x="2925" y="2072"/>
                    <a:pt x="3336" y="1804"/>
                  </a:cubicBezTo>
                  <a:cubicBezTo>
                    <a:pt x="4237" y="1270"/>
                    <a:pt x="4237" y="736"/>
                    <a:pt x="3503" y="303"/>
                  </a:cubicBezTo>
                  <a:cubicBezTo>
                    <a:pt x="3131" y="102"/>
                    <a:pt x="2716" y="1"/>
                    <a:pt x="2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0"/>
            <p:cNvSpPr/>
            <p:nvPr/>
          </p:nvSpPr>
          <p:spPr>
            <a:xfrm>
              <a:off x="7568886" y="3618756"/>
              <a:ext cx="326615" cy="187010"/>
            </a:xfrm>
            <a:custGeom>
              <a:avLst/>
              <a:gdLst/>
              <a:ahLst/>
              <a:cxnLst/>
              <a:rect l="l" t="t" r="r" b="b"/>
              <a:pathLst>
                <a:path w="19949" h="11417" extrusionOk="0">
                  <a:moveTo>
                    <a:pt x="4571" y="0"/>
                  </a:moveTo>
                  <a:cubicBezTo>
                    <a:pt x="4379" y="0"/>
                    <a:pt x="4187" y="50"/>
                    <a:pt x="4003" y="150"/>
                  </a:cubicBezTo>
                  <a:lnTo>
                    <a:pt x="301" y="2285"/>
                  </a:lnTo>
                  <a:cubicBezTo>
                    <a:pt x="1" y="2385"/>
                    <a:pt x="1" y="2819"/>
                    <a:pt x="301" y="2919"/>
                  </a:cubicBezTo>
                  <a:lnTo>
                    <a:pt x="14811" y="11292"/>
                  </a:lnTo>
                  <a:cubicBezTo>
                    <a:pt x="14995" y="11375"/>
                    <a:pt x="15186" y="11417"/>
                    <a:pt x="15378" y="11417"/>
                  </a:cubicBezTo>
                  <a:cubicBezTo>
                    <a:pt x="15570" y="11417"/>
                    <a:pt x="15762" y="11375"/>
                    <a:pt x="15945" y="11292"/>
                  </a:cubicBezTo>
                  <a:lnTo>
                    <a:pt x="19648" y="9157"/>
                  </a:lnTo>
                  <a:cubicBezTo>
                    <a:pt x="19948" y="8957"/>
                    <a:pt x="19948" y="8690"/>
                    <a:pt x="19648" y="8490"/>
                  </a:cubicBezTo>
                  <a:lnTo>
                    <a:pt x="5138" y="150"/>
                  </a:lnTo>
                  <a:cubicBezTo>
                    <a:pt x="4954" y="50"/>
                    <a:pt x="4762" y="0"/>
                    <a:pt x="457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   </a:t>
              </a:r>
              <a:endParaRPr/>
            </a:p>
          </p:txBody>
        </p:sp>
        <p:sp>
          <p:nvSpPr>
            <p:cNvPr id="2064" name="Google Shape;2064;p60"/>
            <p:cNvSpPr/>
            <p:nvPr/>
          </p:nvSpPr>
          <p:spPr>
            <a:xfrm>
              <a:off x="7725080" y="3686635"/>
              <a:ext cx="77033" cy="43456"/>
            </a:xfrm>
            <a:custGeom>
              <a:avLst/>
              <a:gdLst/>
              <a:ahLst/>
              <a:cxnLst/>
              <a:rect l="l" t="t" r="r" b="b"/>
              <a:pathLst>
                <a:path w="4705" h="2653" extrusionOk="0">
                  <a:moveTo>
                    <a:pt x="480" y="1"/>
                  </a:moveTo>
                  <a:cubicBezTo>
                    <a:pt x="376" y="1"/>
                    <a:pt x="268" y="26"/>
                    <a:pt x="168" y="76"/>
                  </a:cubicBezTo>
                  <a:cubicBezTo>
                    <a:pt x="1" y="143"/>
                    <a:pt x="1" y="309"/>
                    <a:pt x="168" y="409"/>
                  </a:cubicBezTo>
                  <a:lnTo>
                    <a:pt x="3904" y="2578"/>
                  </a:lnTo>
                  <a:cubicBezTo>
                    <a:pt x="4004" y="2628"/>
                    <a:pt x="4112" y="2653"/>
                    <a:pt x="4220" y="2653"/>
                  </a:cubicBezTo>
                  <a:cubicBezTo>
                    <a:pt x="4329" y="2653"/>
                    <a:pt x="4437" y="2628"/>
                    <a:pt x="4537" y="2578"/>
                  </a:cubicBezTo>
                  <a:cubicBezTo>
                    <a:pt x="4704" y="2511"/>
                    <a:pt x="4704" y="2344"/>
                    <a:pt x="4537" y="2244"/>
                  </a:cubicBezTo>
                  <a:lnTo>
                    <a:pt x="768" y="76"/>
                  </a:lnTo>
                  <a:cubicBezTo>
                    <a:pt x="685" y="26"/>
                    <a:pt x="585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0"/>
            <p:cNvSpPr/>
            <p:nvPr/>
          </p:nvSpPr>
          <p:spPr>
            <a:xfrm>
              <a:off x="7705973" y="3697560"/>
              <a:ext cx="140378" cy="80065"/>
            </a:xfrm>
            <a:custGeom>
              <a:avLst/>
              <a:gdLst/>
              <a:ahLst/>
              <a:cxnLst/>
              <a:rect l="l" t="t" r="r" b="b"/>
              <a:pathLst>
                <a:path w="8574" h="4888" extrusionOk="0">
                  <a:moveTo>
                    <a:pt x="480" y="1"/>
                  </a:moveTo>
                  <a:cubicBezTo>
                    <a:pt x="376" y="1"/>
                    <a:pt x="267" y="26"/>
                    <a:pt x="167" y="76"/>
                  </a:cubicBezTo>
                  <a:cubicBezTo>
                    <a:pt x="0" y="176"/>
                    <a:pt x="0" y="343"/>
                    <a:pt x="167" y="410"/>
                  </a:cubicBezTo>
                  <a:lnTo>
                    <a:pt x="7772" y="4813"/>
                  </a:lnTo>
                  <a:cubicBezTo>
                    <a:pt x="7873" y="4863"/>
                    <a:pt x="7981" y="4888"/>
                    <a:pt x="8085" y="4888"/>
                  </a:cubicBezTo>
                  <a:cubicBezTo>
                    <a:pt x="8189" y="4888"/>
                    <a:pt x="8290" y="4863"/>
                    <a:pt x="8373" y="4813"/>
                  </a:cubicBezTo>
                  <a:cubicBezTo>
                    <a:pt x="8573" y="4713"/>
                    <a:pt x="8540" y="4579"/>
                    <a:pt x="8373" y="4479"/>
                  </a:cubicBezTo>
                  <a:lnTo>
                    <a:pt x="767" y="76"/>
                  </a:lnTo>
                  <a:cubicBezTo>
                    <a:pt x="684" y="26"/>
                    <a:pt x="584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0"/>
            <p:cNvSpPr/>
            <p:nvPr/>
          </p:nvSpPr>
          <p:spPr>
            <a:xfrm>
              <a:off x="7687407" y="3708502"/>
              <a:ext cx="139821" cy="80049"/>
            </a:xfrm>
            <a:custGeom>
              <a:avLst/>
              <a:gdLst/>
              <a:ahLst/>
              <a:cxnLst/>
              <a:rect l="l" t="t" r="r" b="b"/>
              <a:pathLst>
                <a:path w="8540" h="4887" extrusionOk="0">
                  <a:moveTo>
                    <a:pt x="467" y="0"/>
                  </a:moveTo>
                  <a:cubicBezTo>
                    <a:pt x="367" y="0"/>
                    <a:pt x="267" y="25"/>
                    <a:pt x="167" y="75"/>
                  </a:cubicBezTo>
                  <a:cubicBezTo>
                    <a:pt x="0" y="175"/>
                    <a:pt x="0" y="309"/>
                    <a:pt x="167" y="409"/>
                  </a:cubicBezTo>
                  <a:lnTo>
                    <a:pt x="7772" y="4812"/>
                  </a:lnTo>
                  <a:cubicBezTo>
                    <a:pt x="7856" y="4862"/>
                    <a:pt x="7956" y="4887"/>
                    <a:pt x="8060" y="4887"/>
                  </a:cubicBezTo>
                  <a:cubicBezTo>
                    <a:pt x="8164" y="4887"/>
                    <a:pt x="8273" y="4862"/>
                    <a:pt x="8373" y="4812"/>
                  </a:cubicBezTo>
                  <a:cubicBezTo>
                    <a:pt x="8540" y="4712"/>
                    <a:pt x="8540" y="4545"/>
                    <a:pt x="8373" y="4445"/>
                  </a:cubicBezTo>
                  <a:lnTo>
                    <a:pt x="767" y="75"/>
                  </a:lnTo>
                  <a:cubicBezTo>
                    <a:pt x="667" y="25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0"/>
            <p:cNvSpPr/>
            <p:nvPr/>
          </p:nvSpPr>
          <p:spPr>
            <a:xfrm>
              <a:off x="7607656" y="3639248"/>
              <a:ext cx="97777" cy="55741"/>
            </a:xfrm>
            <a:custGeom>
              <a:avLst/>
              <a:gdLst/>
              <a:ahLst/>
              <a:cxnLst/>
              <a:rect l="l" t="t" r="r" b="b"/>
              <a:pathLst>
                <a:path w="5972" h="3403" extrusionOk="0">
                  <a:moveTo>
                    <a:pt x="3003" y="234"/>
                  </a:moveTo>
                  <a:cubicBezTo>
                    <a:pt x="3103" y="234"/>
                    <a:pt x="3237" y="267"/>
                    <a:pt x="3337" y="300"/>
                  </a:cubicBezTo>
                  <a:cubicBezTo>
                    <a:pt x="3470" y="334"/>
                    <a:pt x="3604" y="367"/>
                    <a:pt x="3737" y="434"/>
                  </a:cubicBezTo>
                  <a:cubicBezTo>
                    <a:pt x="3937" y="567"/>
                    <a:pt x="4004" y="567"/>
                    <a:pt x="4471" y="867"/>
                  </a:cubicBezTo>
                  <a:cubicBezTo>
                    <a:pt x="4938" y="1134"/>
                    <a:pt x="5005" y="1168"/>
                    <a:pt x="5171" y="1268"/>
                  </a:cubicBezTo>
                  <a:cubicBezTo>
                    <a:pt x="5271" y="1334"/>
                    <a:pt x="5371" y="1401"/>
                    <a:pt x="5438" y="1501"/>
                  </a:cubicBezTo>
                  <a:cubicBezTo>
                    <a:pt x="5538" y="1635"/>
                    <a:pt x="5538" y="1801"/>
                    <a:pt x="5438" y="1901"/>
                  </a:cubicBezTo>
                  <a:cubicBezTo>
                    <a:pt x="5371" y="2002"/>
                    <a:pt x="5271" y="2068"/>
                    <a:pt x="5171" y="2135"/>
                  </a:cubicBezTo>
                  <a:cubicBezTo>
                    <a:pt x="5005" y="2235"/>
                    <a:pt x="4938" y="2268"/>
                    <a:pt x="4471" y="2535"/>
                  </a:cubicBezTo>
                  <a:cubicBezTo>
                    <a:pt x="4004" y="2835"/>
                    <a:pt x="3937" y="2869"/>
                    <a:pt x="3737" y="2969"/>
                  </a:cubicBezTo>
                  <a:cubicBezTo>
                    <a:pt x="3604" y="3036"/>
                    <a:pt x="3470" y="3069"/>
                    <a:pt x="3337" y="3136"/>
                  </a:cubicBezTo>
                  <a:cubicBezTo>
                    <a:pt x="3237" y="3169"/>
                    <a:pt x="3103" y="3169"/>
                    <a:pt x="3003" y="3169"/>
                  </a:cubicBezTo>
                  <a:cubicBezTo>
                    <a:pt x="2870" y="3169"/>
                    <a:pt x="2770" y="3136"/>
                    <a:pt x="2670" y="3136"/>
                  </a:cubicBezTo>
                  <a:cubicBezTo>
                    <a:pt x="2536" y="3069"/>
                    <a:pt x="2403" y="3036"/>
                    <a:pt x="2269" y="2969"/>
                  </a:cubicBezTo>
                  <a:cubicBezTo>
                    <a:pt x="2069" y="2869"/>
                    <a:pt x="2002" y="2835"/>
                    <a:pt x="1535" y="2535"/>
                  </a:cubicBezTo>
                  <a:cubicBezTo>
                    <a:pt x="1035" y="2268"/>
                    <a:pt x="1002" y="2235"/>
                    <a:pt x="802" y="2135"/>
                  </a:cubicBezTo>
                  <a:cubicBezTo>
                    <a:pt x="701" y="2068"/>
                    <a:pt x="635" y="2002"/>
                    <a:pt x="535" y="1901"/>
                  </a:cubicBezTo>
                  <a:cubicBezTo>
                    <a:pt x="435" y="1801"/>
                    <a:pt x="435" y="1635"/>
                    <a:pt x="535" y="1501"/>
                  </a:cubicBezTo>
                  <a:cubicBezTo>
                    <a:pt x="601" y="1401"/>
                    <a:pt x="701" y="1334"/>
                    <a:pt x="802" y="1268"/>
                  </a:cubicBezTo>
                  <a:cubicBezTo>
                    <a:pt x="1002" y="1168"/>
                    <a:pt x="1068" y="1134"/>
                    <a:pt x="1535" y="867"/>
                  </a:cubicBezTo>
                  <a:cubicBezTo>
                    <a:pt x="2002" y="601"/>
                    <a:pt x="2069" y="567"/>
                    <a:pt x="2269" y="434"/>
                  </a:cubicBezTo>
                  <a:cubicBezTo>
                    <a:pt x="2403" y="367"/>
                    <a:pt x="2536" y="334"/>
                    <a:pt x="2670" y="300"/>
                  </a:cubicBezTo>
                  <a:cubicBezTo>
                    <a:pt x="2770" y="267"/>
                    <a:pt x="2870" y="234"/>
                    <a:pt x="3003" y="234"/>
                  </a:cubicBezTo>
                  <a:close/>
                  <a:moveTo>
                    <a:pt x="3003" y="0"/>
                  </a:moveTo>
                  <a:cubicBezTo>
                    <a:pt x="2836" y="0"/>
                    <a:pt x="2636" y="0"/>
                    <a:pt x="2469" y="67"/>
                  </a:cubicBezTo>
                  <a:cubicBezTo>
                    <a:pt x="2303" y="100"/>
                    <a:pt x="2136" y="167"/>
                    <a:pt x="1969" y="267"/>
                  </a:cubicBezTo>
                  <a:cubicBezTo>
                    <a:pt x="1769" y="367"/>
                    <a:pt x="1702" y="400"/>
                    <a:pt x="1202" y="667"/>
                  </a:cubicBezTo>
                  <a:cubicBezTo>
                    <a:pt x="701" y="967"/>
                    <a:pt x="668" y="1001"/>
                    <a:pt x="468" y="1101"/>
                  </a:cubicBezTo>
                  <a:cubicBezTo>
                    <a:pt x="335" y="1168"/>
                    <a:pt x="234" y="1268"/>
                    <a:pt x="134" y="1401"/>
                  </a:cubicBezTo>
                  <a:cubicBezTo>
                    <a:pt x="68" y="1468"/>
                    <a:pt x="1" y="1601"/>
                    <a:pt x="1" y="1701"/>
                  </a:cubicBezTo>
                  <a:cubicBezTo>
                    <a:pt x="1" y="1801"/>
                    <a:pt x="68" y="1901"/>
                    <a:pt x="134" y="2002"/>
                  </a:cubicBezTo>
                  <a:cubicBezTo>
                    <a:pt x="234" y="2102"/>
                    <a:pt x="335" y="2235"/>
                    <a:pt x="468" y="2302"/>
                  </a:cubicBezTo>
                  <a:cubicBezTo>
                    <a:pt x="668" y="2402"/>
                    <a:pt x="701" y="2469"/>
                    <a:pt x="1202" y="2702"/>
                  </a:cubicBezTo>
                  <a:cubicBezTo>
                    <a:pt x="1702" y="2969"/>
                    <a:pt x="1769" y="3036"/>
                    <a:pt x="1969" y="3136"/>
                  </a:cubicBezTo>
                  <a:cubicBezTo>
                    <a:pt x="2136" y="3236"/>
                    <a:pt x="2303" y="3302"/>
                    <a:pt x="2469" y="3336"/>
                  </a:cubicBezTo>
                  <a:cubicBezTo>
                    <a:pt x="2636" y="3369"/>
                    <a:pt x="2836" y="3403"/>
                    <a:pt x="3003" y="3403"/>
                  </a:cubicBezTo>
                  <a:cubicBezTo>
                    <a:pt x="3170" y="3403"/>
                    <a:pt x="3337" y="3369"/>
                    <a:pt x="3537" y="3336"/>
                  </a:cubicBezTo>
                  <a:cubicBezTo>
                    <a:pt x="3704" y="3302"/>
                    <a:pt x="3870" y="3202"/>
                    <a:pt x="4037" y="3136"/>
                  </a:cubicBezTo>
                  <a:cubicBezTo>
                    <a:pt x="4237" y="3036"/>
                    <a:pt x="4304" y="3002"/>
                    <a:pt x="4804" y="2702"/>
                  </a:cubicBezTo>
                  <a:cubicBezTo>
                    <a:pt x="5271" y="2435"/>
                    <a:pt x="5338" y="2402"/>
                    <a:pt x="5505" y="2302"/>
                  </a:cubicBezTo>
                  <a:cubicBezTo>
                    <a:pt x="5638" y="2235"/>
                    <a:pt x="5772" y="2135"/>
                    <a:pt x="5872" y="2002"/>
                  </a:cubicBezTo>
                  <a:cubicBezTo>
                    <a:pt x="5939" y="1901"/>
                    <a:pt x="5972" y="1801"/>
                    <a:pt x="5972" y="1701"/>
                  </a:cubicBezTo>
                  <a:cubicBezTo>
                    <a:pt x="5972" y="1601"/>
                    <a:pt x="5939" y="1468"/>
                    <a:pt x="5872" y="1401"/>
                  </a:cubicBezTo>
                  <a:cubicBezTo>
                    <a:pt x="5772" y="1268"/>
                    <a:pt x="5638" y="1168"/>
                    <a:pt x="5505" y="1101"/>
                  </a:cubicBezTo>
                  <a:cubicBezTo>
                    <a:pt x="5338" y="967"/>
                    <a:pt x="5271" y="934"/>
                    <a:pt x="4804" y="667"/>
                  </a:cubicBezTo>
                  <a:cubicBezTo>
                    <a:pt x="4304" y="400"/>
                    <a:pt x="4237" y="367"/>
                    <a:pt x="4037" y="267"/>
                  </a:cubicBezTo>
                  <a:cubicBezTo>
                    <a:pt x="3870" y="167"/>
                    <a:pt x="3704" y="100"/>
                    <a:pt x="3537" y="67"/>
                  </a:cubicBezTo>
                  <a:cubicBezTo>
                    <a:pt x="3337" y="0"/>
                    <a:pt x="3170" y="0"/>
                    <a:pt x="3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0"/>
            <p:cNvSpPr/>
            <p:nvPr/>
          </p:nvSpPr>
          <p:spPr>
            <a:xfrm>
              <a:off x="7633329" y="3655087"/>
              <a:ext cx="46989" cy="24472"/>
            </a:xfrm>
            <a:custGeom>
              <a:avLst/>
              <a:gdLst/>
              <a:ahLst/>
              <a:cxnLst/>
              <a:rect l="l" t="t" r="r" b="b"/>
              <a:pathLst>
                <a:path w="2870" h="1494" extrusionOk="0">
                  <a:moveTo>
                    <a:pt x="1423" y="251"/>
                  </a:moveTo>
                  <a:cubicBezTo>
                    <a:pt x="1627" y="251"/>
                    <a:pt x="1835" y="301"/>
                    <a:pt x="2036" y="401"/>
                  </a:cubicBezTo>
                  <a:cubicBezTo>
                    <a:pt x="2369" y="501"/>
                    <a:pt x="2369" y="968"/>
                    <a:pt x="2036" y="1101"/>
                  </a:cubicBezTo>
                  <a:cubicBezTo>
                    <a:pt x="1835" y="1185"/>
                    <a:pt x="1627" y="1226"/>
                    <a:pt x="1423" y="1226"/>
                  </a:cubicBezTo>
                  <a:cubicBezTo>
                    <a:pt x="1218" y="1226"/>
                    <a:pt x="1018" y="1185"/>
                    <a:pt x="835" y="1101"/>
                  </a:cubicBezTo>
                  <a:cubicBezTo>
                    <a:pt x="501" y="968"/>
                    <a:pt x="501" y="501"/>
                    <a:pt x="835" y="401"/>
                  </a:cubicBezTo>
                  <a:cubicBezTo>
                    <a:pt x="1018" y="301"/>
                    <a:pt x="1218" y="251"/>
                    <a:pt x="1423" y="251"/>
                  </a:cubicBezTo>
                  <a:close/>
                  <a:moveTo>
                    <a:pt x="1435" y="0"/>
                  </a:moveTo>
                  <a:cubicBezTo>
                    <a:pt x="1118" y="0"/>
                    <a:pt x="801" y="67"/>
                    <a:pt x="501" y="201"/>
                  </a:cubicBezTo>
                  <a:cubicBezTo>
                    <a:pt x="1" y="401"/>
                    <a:pt x="1" y="1101"/>
                    <a:pt x="501" y="1268"/>
                  </a:cubicBezTo>
                  <a:cubicBezTo>
                    <a:pt x="801" y="1418"/>
                    <a:pt x="1118" y="1493"/>
                    <a:pt x="1435" y="1493"/>
                  </a:cubicBezTo>
                  <a:cubicBezTo>
                    <a:pt x="1752" y="1493"/>
                    <a:pt x="2069" y="1418"/>
                    <a:pt x="2369" y="1268"/>
                  </a:cubicBezTo>
                  <a:cubicBezTo>
                    <a:pt x="2869" y="1101"/>
                    <a:pt x="2869" y="401"/>
                    <a:pt x="2369" y="201"/>
                  </a:cubicBezTo>
                  <a:cubicBezTo>
                    <a:pt x="2069" y="67"/>
                    <a:pt x="1752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0"/>
            <p:cNvSpPr/>
            <p:nvPr/>
          </p:nvSpPr>
          <p:spPr>
            <a:xfrm>
              <a:off x="7683035" y="3664653"/>
              <a:ext cx="10397" cy="5471"/>
            </a:xfrm>
            <a:custGeom>
              <a:avLst/>
              <a:gdLst/>
              <a:ahLst/>
              <a:cxnLst/>
              <a:rect l="l" t="t" r="r" b="b"/>
              <a:pathLst>
                <a:path w="635" h="334" extrusionOk="0">
                  <a:moveTo>
                    <a:pt x="317" y="0"/>
                  </a:moveTo>
                  <a:cubicBezTo>
                    <a:pt x="242" y="0"/>
                    <a:pt x="167" y="17"/>
                    <a:pt x="100" y="50"/>
                  </a:cubicBezTo>
                  <a:cubicBezTo>
                    <a:pt x="0" y="84"/>
                    <a:pt x="0" y="250"/>
                    <a:pt x="100" y="284"/>
                  </a:cubicBezTo>
                  <a:cubicBezTo>
                    <a:pt x="167" y="317"/>
                    <a:pt x="242" y="334"/>
                    <a:pt x="317" y="334"/>
                  </a:cubicBezTo>
                  <a:cubicBezTo>
                    <a:pt x="392" y="334"/>
                    <a:pt x="467" y="317"/>
                    <a:pt x="534" y="284"/>
                  </a:cubicBezTo>
                  <a:cubicBezTo>
                    <a:pt x="634" y="217"/>
                    <a:pt x="634" y="117"/>
                    <a:pt x="534" y="50"/>
                  </a:cubicBezTo>
                  <a:cubicBezTo>
                    <a:pt x="467" y="17"/>
                    <a:pt x="392" y="0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0"/>
            <p:cNvSpPr/>
            <p:nvPr/>
          </p:nvSpPr>
          <p:spPr>
            <a:xfrm>
              <a:off x="7450923" y="3688551"/>
              <a:ext cx="326615" cy="186617"/>
            </a:xfrm>
            <a:custGeom>
              <a:avLst/>
              <a:gdLst/>
              <a:ahLst/>
              <a:cxnLst/>
              <a:rect l="l" t="t" r="r" b="b"/>
              <a:pathLst>
                <a:path w="19949" h="11393" extrusionOk="0">
                  <a:moveTo>
                    <a:pt x="4587" y="1"/>
                  </a:moveTo>
                  <a:cubicBezTo>
                    <a:pt x="4395" y="1"/>
                    <a:pt x="4203" y="42"/>
                    <a:pt x="4037" y="126"/>
                  </a:cubicBezTo>
                  <a:lnTo>
                    <a:pt x="334" y="2261"/>
                  </a:lnTo>
                  <a:cubicBezTo>
                    <a:pt x="0" y="2361"/>
                    <a:pt x="0" y="2794"/>
                    <a:pt x="334" y="2894"/>
                  </a:cubicBezTo>
                  <a:lnTo>
                    <a:pt x="14811" y="11267"/>
                  </a:lnTo>
                  <a:cubicBezTo>
                    <a:pt x="14995" y="11350"/>
                    <a:pt x="15186" y="11392"/>
                    <a:pt x="15378" y="11392"/>
                  </a:cubicBezTo>
                  <a:cubicBezTo>
                    <a:pt x="15570" y="11392"/>
                    <a:pt x="15762" y="11350"/>
                    <a:pt x="15945" y="11267"/>
                  </a:cubicBezTo>
                  <a:lnTo>
                    <a:pt x="19648" y="9132"/>
                  </a:lnTo>
                  <a:cubicBezTo>
                    <a:pt x="19948" y="9032"/>
                    <a:pt x="19948" y="8598"/>
                    <a:pt x="19648" y="8498"/>
                  </a:cubicBezTo>
                  <a:lnTo>
                    <a:pt x="5137" y="126"/>
                  </a:lnTo>
                  <a:cubicBezTo>
                    <a:pt x="4971" y="42"/>
                    <a:pt x="4779" y="1"/>
                    <a:pt x="45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0"/>
            <p:cNvSpPr/>
            <p:nvPr/>
          </p:nvSpPr>
          <p:spPr>
            <a:xfrm>
              <a:off x="7607116" y="3756577"/>
              <a:ext cx="76476" cy="43456"/>
            </a:xfrm>
            <a:custGeom>
              <a:avLst/>
              <a:gdLst/>
              <a:ahLst/>
              <a:cxnLst/>
              <a:rect l="l" t="t" r="r" b="b"/>
              <a:pathLst>
                <a:path w="4671" h="2653" extrusionOk="0">
                  <a:moveTo>
                    <a:pt x="468" y="1"/>
                  </a:moveTo>
                  <a:cubicBezTo>
                    <a:pt x="368" y="1"/>
                    <a:pt x="267" y="26"/>
                    <a:pt x="167" y="76"/>
                  </a:cubicBezTo>
                  <a:cubicBezTo>
                    <a:pt x="1" y="142"/>
                    <a:pt x="1" y="309"/>
                    <a:pt x="167" y="409"/>
                  </a:cubicBezTo>
                  <a:lnTo>
                    <a:pt x="3903" y="2577"/>
                  </a:lnTo>
                  <a:cubicBezTo>
                    <a:pt x="3987" y="2627"/>
                    <a:pt x="4087" y="2652"/>
                    <a:pt x="4191" y="2652"/>
                  </a:cubicBezTo>
                  <a:cubicBezTo>
                    <a:pt x="4295" y="2652"/>
                    <a:pt x="4404" y="2627"/>
                    <a:pt x="4504" y="2577"/>
                  </a:cubicBezTo>
                  <a:cubicBezTo>
                    <a:pt x="4671" y="2477"/>
                    <a:pt x="4671" y="2311"/>
                    <a:pt x="4504" y="2210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0"/>
            <p:cNvSpPr/>
            <p:nvPr/>
          </p:nvSpPr>
          <p:spPr>
            <a:xfrm>
              <a:off x="7588550" y="3767503"/>
              <a:ext cx="139821" cy="79525"/>
            </a:xfrm>
            <a:custGeom>
              <a:avLst/>
              <a:gdLst/>
              <a:ahLst/>
              <a:cxnLst/>
              <a:rect l="l" t="t" r="r" b="b"/>
              <a:pathLst>
                <a:path w="8540" h="4855" extrusionOk="0">
                  <a:moveTo>
                    <a:pt x="467" y="1"/>
                  </a:moveTo>
                  <a:cubicBezTo>
                    <a:pt x="367" y="1"/>
                    <a:pt x="267" y="26"/>
                    <a:pt x="167" y="76"/>
                  </a:cubicBezTo>
                  <a:cubicBezTo>
                    <a:pt x="0" y="142"/>
                    <a:pt x="0" y="309"/>
                    <a:pt x="167" y="409"/>
                  </a:cubicBezTo>
                  <a:lnTo>
                    <a:pt x="7773" y="4779"/>
                  </a:lnTo>
                  <a:cubicBezTo>
                    <a:pt x="7856" y="4829"/>
                    <a:pt x="7956" y="4854"/>
                    <a:pt x="8060" y="4854"/>
                  </a:cubicBezTo>
                  <a:cubicBezTo>
                    <a:pt x="8165" y="4854"/>
                    <a:pt x="8273" y="4829"/>
                    <a:pt x="8373" y="4779"/>
                  </a:cubicBezTo>
                  <a:cubicBezTo>
                    <a:pt x="8540" y="4712"/>
                    <a:pt x="8540" y="4546"/>
                    <a:pt x="8373" y="4446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0"/>
            <p:cNvSpPr/>
            <p:nvPr/>
          </p:nvSpPr>
          <p:spPr>
            <a:xfrm>
              <a:off x="7569427" y="3777888"/>
              <a:ext cx="139838" cy="80065"/>
            </a:xfrm>
            <a:custGeom>
              <a:avLst/>
              <a:gdLst/>
              <a:ahLst/>
              <a:cxnLst/>
              <a:rect l="l" t="t" r="r" b="b"/>
              <a:pathLst>
                <a:path w="8541" h="4888" extrusionOk="0">
                  <a:moveTo>
                    <a:pt x="468" y="1"/>
                  </a:moveTo>
                  <a:cubicBezTo>
                    <a:pt x="368" y="1"/>
                    <a:pt x="268" y="26"/>
                    <a:pt x="168" y="76"/>
                  </a:cubicBezTo>
                  <a:cubicBezTo>
                    <a:pt x="1" y="176"/>
                    <a:pt x="1" y="342"/>
                    <a:pt x="168" y="442"/>
                  </a:cubicBezTo>
                  <a:lnTo>
                    <a:pt x="7773" y="4812"/>
                  </a:lnTo>
                  <a:cubicBezTo>
                    <a:pt x="7857" y="4862"/>
                    <a:pt x="7957" y="4887"/>
                    <a:pt x="8061" y="4887"/>
                  </a:cubicBezTo>
                  <a:cubicBezTo>
                    <a:pt x="8165" y="4887"/>
                    <a:pt x="8274" y="4862"/>
                    <a:pt x="8374" y="4812"/>
                  </a:cubicBezTo>
                  <a:cubicBezTo>
                    <a:pt x="8540" y="4712"/>
                    <a:pt x="8540" y="4579"/>
                    <a:pt x="8374" y="4479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0"/>
            <p:cNvSpPr/>
            <p:nvPr/>
          </p:nvSpPr>
          <p:spPr>
            <a:xfrm>
              <a:off x="7504985" y="3721606"/>
              <a:ext cx="67193" cy="31843"/>
            </a:xfrm>
            <a:custGeom>
              <a:avLst/>
              <a:gdLst/>
              <a:ahLst/>
              <a:cxnLst/>
              <a:rect l="l" t="t" r="r" b="b"/>
              <a:pathLst>
                <a:path w="4104" h="1944" extrusionOk="0">
                  <a:moveTo>
                    <a:pt x="3136" y="1"/>
                  </a:moveTo>
                  <a:cubicBezTo>
                    <a:pt x="2928" y="1"/>
                    <a:pt x="2719" y="59"/>
                    <a:pt x="2536" y="176"/>
                  </a:cubicBezTo>
                  <a:lnTo>
                    <a:pt x="2102" y="409"/>
                  </a:lnTo>
                  <a:lnTo>
                    <a:pt x="1835" y="243"/>
                  </a:lnTo>
                  <a:lnTo>
                    <a:pt x="1302" y="543"/>
                  </a:lnTo>
                  <a:lnTo>
                    <a:pt x="1569" y="710"/>
                  </a:lnTo>
                  <a:lnTo>
                    <a:pt x="1" y="1644"/>
                  </a:lnTo>
                  <a:lnTo>
                    <a:pt x="535" y="1944"/>
                  </a:lnTo>
                  <a:lnTo>
                    <a:pt x="2136" y="1043"/>
                  </a:lnTo>
                  <a:lnTo>
                    <a:pt x="2503" y="1277"/>
                  </a:lnTo>
                  <a:lnTo>
                    <a:pt x="3070" y="976"/>
                  </a:lnTo>
                  <a:lnTo>
                    <a:pt x="2669" y="743"/>
                  </a:lnTo>
                  <a:lnTo>
                    <a:pt x="2970" y="543"/>
                  </a:lnTo>
                  <a:cubicBezTo>
                    <a:pt x="3036" y="509"/>
                    <a:pt x="3086" y="493"/>
                    <a:pt x="3132" y="493"/>
                  </a:cubicBezTo>
                  <a:cubicBezTo>
                    <a:pt x="3178" y="493"/>
                    <a:pt x="3220" y="509"/>
                    <a:pt x="3270" y="543"/>
                  </a:cubicBezTo>
                  <a:lnTo>
                    <a:pt x="3570" y="710"/>
                  </a:lnTo>
                  <a:lnTo>
                    <a:pt x="4104" y="376"/>
                  </a:lnTo>
                  <a:lnTo>
                    <a:pt x="3737" y="176"/>
                  </a:lnTo>
                  <a:cubicBezTo>
                    <a:pt x="3553" y="59"/>
                    <a:pt x="3345" y="1"/>
                    <a:pt x="3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5" name="Google Shape;2075;p60"/>
          <p:cNvGrpSpPr/>
          <p:nvPr/>
        </p:nvGrpSpPr>
        <p:grpSpPr>
          <a:xfrm>
            <a:off x="1242832" y="2874426"/>
            <a:ext cx="1163803" cy="1593248"/>
            <a:chOff x="8228076" y="1840330"/>
            <a:chExt cx="784816" cy="1074413"/>
          </a:xfrm>
        </p:grpSpPr>
        <p:sp>
          <p:nvSpPr>
            <p:cNvPr id="2076" name="Google Shape;2076;p60"/>
            <p:cNvSpPr/>
            <p:nvPr/>
          </p:nvSpPr>
          <p:spPr>
            <a:xfrm>
              <a:off x="8228076" y="1842722"/>
              <a:ext cx="752595" cy="946895"/>
            </a:xfrm>
            <a:custGeom>
              <a:avLst/>
              <a:gdLst/>
              <a:ahLst/>
              <a:cxnLst/>
              <a:rect l="l" t="t" r="r" b="b"/>
              <a:pathLst>
                <a:path w="45967" h="57808" extrusionOk="0">
                  <a:moveTo>
                    <a:pt x="439" y="0"/>
                  </a:moveTo>
                  <a:cubicBezTo>
                    <a:pt x="195" y="0"/>
                    <a:pt x="34" y="260"/>
                    <a:pt x="34" y="700"/>
                  </a:cubicBezTo>
                  <a:lnTo>
                    <a:pt x="34" y="30588"/>
                  </a:lnTo>
                  <a:cubicBezTo>
                    <a:pt x="1" y="31122"/>
                    <a:pt x="268" y="31622"/>
                    <a:pt x="668" y="31989"/>
                  </a:cubicBezTo>
                  <a:lnTo>
                    <a:pt x="45300" y="57741"/>
                  </a:lnTo>
                  <a:cubicBezTo>
                    <a:pt x="45382" y="57786"/>
                    <a:pt x="45460" y="57807"/>
                    <a:pt x="45533" y="57807"/>
                  </a:cubicBezTo>
                  <a:cubicBezTo>
                    <a:pt x="45786" y="57807"/>
                    <a:pt x="45967" y="57548"/>
                    <a:pt x="45967" y="57107"/>
                  </a:cubicBezTo>
                  <a:lnTo>
                    <a:pt x="45967" y="27219"/>
                  </a:lnTo>
                  <a:cubicBezTo>
                    <a:pt x="45967" y="26685"/>
                    <a:pt x="45733" y="26152"/>
                    <a:pt x="45300" y="25818"/>
                  </a:cubicBezTo>
                  <a:lnTo>
                    <a:pt x="668" y="66"/>
                  </a:lnTo>
                  <a:cubicBezTo>
                    <a:pt x="586" y="22"/>
                    <a:pt x="509" y="0"/>
                    <a:pt x="43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0"/>
            <p:cNvSpPr/>
            <p:nvPr/>
          </p:nvSpPr>
          <p:spPr>
            <a:xfrm>
              <a:off x="8260297" y="2024917"/>
              <a:ext cx="696895" cy="452448"/>
            </a:xfrm>
            <a:custGeom>
              <a:avLst/>
              <a:gdLst/>
              <a:ahLst/>
              <a:cxnLst/>
              <a:rect l="l" t="t" r="r" b="b"/>
              <a:pathLst>
                <a:path w="42565" h="27622" extrusionOk="0">
                  <a:moveTo>
                    <a:pt x="377" y="1"/>
                  </a:moveTo>
                  <a:cubicBezTo>
                    <a:pt x="155" y="1"/>
                    <a:pt x="1" y="174"/>
                    <a:pt x="1" y="485"/>
                  </a:cubicBezTo>
                  <a:lnTo>
                    <a:pt x="1" y="2553"/>
                  </a:lnTo>
                  <a:cubicBezTo>
                    <a:pt x="1" y="3020"/>
                    <a:pt x="268" y="3454"/>
                    <a:pt x="668" y="3721"/>
                  </a:cubicBezTo>
                  <a:lnTo>
                    <a:pt x="41897" y="27538"/>
                  </a:lnTo>
                  <a:cubicBezTo>
                    <a:pt x="42001" y="27594"/>
                    <a:pt x="42100" y="27622"/>
                    <a:pt x="42188" y="27622"/>
                  </a:cubicBezTo>
                  <a:cubicBezTo>
                    <a:pt x="42410" y="27622"/>
                    <a:pt x="42564" y="27448"/>
                    <a:pt x="42564" y="27137"/>
                  </a:cubicBezTo>
                  <a:lnTo>
                    <a:pt x="42564" y="25069"/>
                  </a:lnTo>
                  <a:cubicBezTo>
                    <a:pt x="42531" y="24569"/>
                    <a:pt x="42298" y="24135"/>
                    <a:pt x="41897" y="23902"/>
                  </a:cubicBezTo>
                  <a:lnTo>
                    <a:pt x="668" y="85"/>
                  </a:lnTo>
                  <a:cubicBezTo>
                    <a:pt x="564" y="28"/>
                    <a:pt x="465" y="1"/>
                    <a:pt x="3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0"/>
            <p:cNvSpPr/>
            <p:nvPr/>
          </p:nvSpPr>
          <p:spPr>
            <a:xfrm>
              <a:off x="8261394" y="2099790"/>
              <a:ext cx="83025" cy="167813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0"/>
            <p:cNvSpPr/>
            <p:nvPr/>
          </p:nvSpPr>
          <p:spPr>
            <a:xfrm>
              <a:off x="8261394" y="2099790"/>
              <a:ext cx="83025" cy="167813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0"/>
            <p:cNvSpPr/>
            <p:nvPr/>
          </p:nvSpPr>
          <p:spPr>
            <a:xfrm>
              <a:off x="8261394" y="2149536"/>
              <a:ext cx="83025" cy="118608"/>
            </a:xfrm>
            <a:custGeom>
              <a:avLst/>
              <a:gdLst/>
              <a:ahLst/>
              <a:cxnLst/>
              <a:rect l="l" t="t" r="r" b="b"/>
              <a:pathLst>
                <a:path w="5071" h="7241" extrusionOk="0">
                  <a:moveTo>
                    <a:pt x="1504" y="1"/>
                  </a:moveTo>
                  <a:cubicBezTo>
                    <a:pt x="1490" y="1"/>
                    <a:pt x="1478" y="5"/>
                    <a:pt x="1468" y="15"/>
                  </a:cubicBezTo>
                  <a:lnTo>
                    <a:pt x="0" y="2117"/>
                  </a:lnTo>
                  <a:lnTo>
                    <a:pt x="0" y="3718"/>
                  </a:lnTo>
                  <a:cubicBezTo>
                    <a:pt x="0" y="4152"/>
                    <a:pt x="201" y="4585"/>
                    <a:pt x="534" y="4852"/>
                  </a:cubicBezTo>
                  <a:lnTo>
                    <a:pt x="4537" y="7187"/>
                  </a:lnTo>
                  <a:cubicBezTo>
                    <a:pt x="4603" y="7224"/>
                    <a:pt x="4665" y="7241"/>
                    <a:pt x="4722" y="7241"/>
                  </a:cubicBezTo>
                  <a:cubicBezTo>
                    <a:pt x="4928" y="7241"/>
                    <a:pt x="5071" y="7019"/>
                    <a:pt x="5071" y="6653"/>
                  </a:cubicBezTo>
                  <a:lnTo>
                    <a:pt x="5071" y="5353"/>
                  </a:lnTo>
                  <a:lnTo>
                    <a:pt x="4170" y="3084"/>
                  </a:lnTo>
                  <a:cubicBezTo>
                    <a:pt x="4085" y="2857"/>
                    <a:pt x="3952" y="2703"/>
                    <a:pt x="3873" y="2703"/>
                  </a:cubicBezTo>
                  <a:cubicBezTo>
                    <a:pt x="3859" y="2703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6"/>
                  </a:lnTo>
                  <a:lnTo>
                    <a:pt x="1835" y="382"/>
                  </a:lnTo>
                  <a:cubicBezTo>
                    <a:pt x="1722" y="155"/>
                    <a:pt x="1584" y="1"/>
                    <a:pt x="1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0"/>
            <p:cNvSpPr/>
            <p:nvPr/>
          </p:nvSpPr>
          <p:spPr>
            <a:xfrm>
              <a:off x="8308367" y="2148274"/>
              <a:ext cx="16389" cy="27322"/>
            </a:xfrm>
            <a:custGeom>
              <a:avLst/>
              <a:gdLst/>
              <a:ahLst/>
              <a:cxnLst/>
              <a:rect l="l" t="t" r="r" b="b"/>
              <a:pathLst>
                <a:path w="1001" h="1668" extrusionOk="0">
                  <a:moveTo>
                    <a:pt x="319" y="0"/>
                  </a:moveTo>
                  <a:cubicBezTo>
                    <a:pt x="136" y="0"/>
                    <a:pt x="0" y="195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3" y="1654"/>
                    <a:pt x="620" y="1668"/>
                    <a:pt x="673" y="1668"/>
                  </a:cubicBezTo>
                  <a:cubicBezTo>
                    <a:pt x="875" y="1668"/>
                    <a:pt x="1001" y="1471"/>
                    <a:pt x="1001" y="1126"/>
                  </a:cubicBezTo>
                  <a:cubicBezTo>
                    <a:pt x="1001" y="693"/>
                    <a:pt x="834" y="292"/>
                    <a:pt x="501" y="59"/>
                  </a:cubicBezTo>
                  <a:cubicBezTo>
                    <a:pt x="437" y="19"/>
                    <a:pt x="376" y="0"/>
                    <a:pt x="3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0"/>
            <p:cNvSpPr/>
            <p:nvPr/>
          </p:nvSpPr>
          <p:spPr>
            <a:xfrm>
              <a:off x="8261394" y="2239855"/>
              <a:ext cx="83025" cy="167633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0"/>
            <p:cNvSpPr/>
            <p:nvPr/>
          </p:nvSpPr>
          <p:spPr>
            <a:xfrm>
              <a:off x="8261394" y="2239855"/>
              <a:ext cx="83025" cy="167633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0"/>
            <p:cNvSpPr/>
            <p:nvPr/>
          </p:nvSpPr>
          <p:spPr>
            <a:xfrm>
              <a:off x="8261394" y="2289421"/>
              <a:ext cx="83025" cy="118067"/>
            </a:xfrm>
            <a:custGeom>
              <a:avLst/>
              <a:gdLst/>
              <a:ahLst/>
              <a:cxnLst/>
              <a:rect l="l" t="t" r="r" b="b"/>
              <a:pathLst>
                <a:path w="5071" h="7208" extrusionOk="0">
                  <a:moveTo>
                    <a:pt x="1504" y="0"/>
                  </a:moveTo>
                  <a:cubicBezTo>
                    <a:pt x="1490" y="0"/>
                    <a:pt x="1478" y="5"/>
                    <a:pt x="1468" y="15"/>
                  </a:cubicBezTo>
                  <a:lnTo>
                    <a:pt x="0" y="2083"/>
                  </a:lnTo>
                  <a:lnTo>
                    <a:pt x="0" y="3717"/>
                  </a:lnTo>
                  <a:cubicBezTo>
                    <a:pt x="0" y="4151"/>
                    <a:pt x="201" y="4585"/>
                    <a:pt x="534" y="4852"/>
                  </a:cubicBezTo>
                  <a:lnTo>
                    <a:pt x="4537" y="7153"/>
                  </a:lnTo>
                  <a:cubicBezTo>
                    <a:pt x="4603" y="7190"/>
                    <a:pt x="4666" y="7207"/>
                    <a:pt x="4724" y="7207"/>
                  </a:cubicBezTo>
                  <a:cubicBezTo>
                    <a:pt x="4929" y="7207"/>
                    <a:pt x="5071" y="6991"/>
                    <a:pt x="5071" y="6653"/>
                  </a:cubicBezTo>
                  <a:lnTo>
                    <a:pt x="5071" y="5319"/>
                  </a:lnTo>
                  <a:lnTo>
                    <a:pt x="4170" y="3084"/>
                  </a:lnTo>
                  <a:cubicBezTo>
                    <a:pt x="4085" y="2857"/>
                    <a:pt x="3952" y="2702"/>
                    <a:pt x="3873" y="2702"/>
                  </a:cubicBezTo>
                  <a:cubicBezTo>
                    <a:pt x="3859" y="2702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5"/>
                  </a:lnTo>
                  <a:lnTo>
                    <a:pt x="3736" y="5285"/>
                  </a:lnTo>
                  <a:lnTo>
                    <a:pt x="1835" y="382"/>
                  </a:lnTo>
                  <a:cubicBezTo>
                    <a:pt x="1722" y="155"/>
                    <a:pt x="1584" y="0"/>
                    <a:pt x="15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0"/>
            <p:cNvSpPr/>
            <p:nvPr/>
          </p:nvSpPr>
          <p:spPr>
            <a:xfrm>
              <a:off x="8308367" y="2288225"/>
              <a:ext cx="16946" cy="27469"/>
            </a:xfrm>
            <a:custGeom>
              <a:avLst/>
              <a:gdLst/>
              <a:ahLst/>
              <a:cxnLst/>
              <a:rect l="l" t="t" r="r" b="b"/>
              <a:pathLst>
                <a:path w="1035" h="1677" extrusionOk="0">
                  <a:moveTo>
                    <a:pt x="331" y="0"/>
                  </a:moveTo>
                  <a:cubicBezTo>
                    <a:pt x="142" y="0"/>
                    <a:pt x="0" y="217"/>
                    <a:pt x="0" y="555"/>
                  </a:cubicBezTo>
                  <a:cubicBezTo>
                    <a:pt x="0" y="955"/>
                    <a:pt x="167" y="1355"/>
                    <a:pt x="501" y="1622"/>
                  </a:cubicBezTo>
                  <a:cubicBezTo>
                    <a:pt x="567" y="1659"/>
                    <a:pt x="628" y="1676"/>
                    <a:pt x="683" y="1676"/>
                  </a:cubicBezTo>
                  <a:cubicBezTo>
                    <a:pt x="879" y="1676"/>
                    <a:pt x="1001" y="1460"/>
                    <a:pt x="1001" y="1122"/>
                  </a:cubicBezTo>
                  <a:cubicBezTo>
                    <a:pt x="1034" y="722"/>
                    <a:pt x="834" y="321"/>
                    <a:pt x="501" y="54"/>
                  </a:cubicBezTo>
                  <a:cubicBezTo>
                    <a:pt x="442" y="18"/>
                    <a:pt x="385" y="0"/>
                    <a:pt x="33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0"/>
            <p:cNvSpPr/>
            <p:nvPr/>
          </p:nvSpPr>
          <p:spPr>
            <a:xfrm>
              <a:off x="8363526" y="2167374"/>
              <a:ext cx="593667" cy="351646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1"/>
                  </a:moveTo>
                  <a:cubicBezTo>
                    <a:pt x="81" y="1"/>
                    <a:pt x="0" y="99"/>
                    <a:pt x="0" y="261"/>
                  </a:cubicBezTo>
                  <a:cubicBezTo>
                    <a:pt x="0" y="561"/>
                    <a:pt x="167" y="828"/>
                    <a:pt x="401" y="995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6"/>
                  </a:cubicBezTo>
                  <a:cubicBezTo>
                    <a:pt x="36226" y="20909"/>
                    <a:pt x="36059" y="20642"/>
                    <a:pt x="35826" y="20475"/>
                  </a:cubicBezTo>
                  <a:lnTo>
                    <a:pt x="401" y="61"/>
                  </a:lnTo>
                  <a:cubicBezTo>
                    <a:pt x="329" y="20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0"/>
            <p:cNvSpPr/>
            <p:nvPr/>
          </p:nvSpPr>
          <p:spPr>
            <a:xfrm>
              <a:off x="8363526" y="2196989"/>
              <a:ext cx="593667" cy="352088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1"/>
                  </a:moveTo>
                  <a:cubicBezTo>
                    <a:pt x="88" y="1"/>
                    <a:pt x="0" y="118"/>
                    <a:pt x="0" y="287"/>
                  </a:cubicBezTo>
                  <a:cubicBezTo>
                    <a:pt x="0" y="588"/>
                    <a:pt x="167" y="854"/>
                    <a:pt x="401" y="988"/>
                  </a:cubicBezTo>
                  <a:lnTo>
                    <a:pt x="35826" y="21436"/>
                  </a:lnTo>
                  <a:cubicBezTo>
                    <a:pt x="35896" y="21476"/>
                    <a:pt x="35962" y="21495"/>
                    <a:pt x="36022" y="21495"/>
                  </a:cubicBezTo>
                  <a:cubicBezTo>
                    <a:pt x="36161" y="21495"/>
                    <a:pt x="36259" y="21389"/>
                    <a:pt x="36259" y="21202"/>
                  </a:cubicBezTo>
                  <a:cubicBezTo>
                    <a:pt x="36226" y="20902"/>
                    <a:pt x="36059" y="20635"/>
                    <a:pt x="35826" y="20502"/>
                  </a:cubicBezTo>
                  <a:lnTo>
                    <a:pt x="401" y="54"/>
                  </a:lnTo>
                  <a:cubicBezTo>
                    <a:pt x="337" y="17"/>
                    <a:pt x="278" y="1"/>
                    <a:pt x="2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0"/>
            <p:cNvSpPr/>
            <p:nvPr/>
          </p:nvSpPr>
          <p:spPr>
            <a:xfrm>
              <a:off x="8363526" y="2226948"/>
              <a:ext cx="593667" cy="352186"/>
            </a:xfrm>
            <a:custGeom>
              <a:avLst/>
              <a:gdLst/>
              <a:ahLst/>
              <a:cxnLst/>
              <a:rect l="l" t="t" r="r" b="b"/>
              <a:pathLst>
                <a:path w="36260" h="21501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59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0"/>
            <p:cNvSpPr/>
            <p:nvPr/>
          </p:nvSpPr>
          <p:spPr>
            <a:xfrm>
              <a:off x="8363526" y="2256988"/>
              <a:ext cx="593667" cy="351646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2"/>
                    <a:pt x="36259" y="21175"/>
                  </a:cubicBezTo>
                  <a:cubicBezTo>
                    <a:pt x="36226" y="20908"/>
                    <a:pt x="36059" y="20641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0"/>
            <p:cNvSpPr/>
            <p:nvPr/>
          </p:nvSpPr>
          <p:spPr>
            <a:xfrm>
              <a:off x="8363526" y="2306276"/>
              <a:ext cx="593667" cy="352088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0"/>
                  </a:moveTo>
                  <a:cubicBezTo>
                    <a:pt x="88" y="0"/>
                    <a:pt x="0" y="117"/>
                    <a:pt x="0" y="287"/>
                  </a:cubicBezTo>
                  <a:cubicBezTo>
                    <a:pt x="0" y="587"/>
                    <a:pt x="167" y="854"/>
                    <a:pt x="401" y="1021"/>
                  </a:cubicBezTo>
                  <a:lnTo>
                    <a:pt x="35826" y="21435"/>
                  </a:lnTo>
                  <a:cubicBezTo>
                    <a:pt x="35896" y="21475"/>
                    <a:pt x="35962" y="21494"/>
                    <a:pt x="36022" y="21494"/>
                  </a:cubicBezTo>
                  <a:cubicBezTo>
                    <a:pt x="36161" y="21494"/>
                    <a:pt x="36259" y="21389"/>
                    <a:pt x="36259" y="21202"/>
                  </a:cubicBezTo>
                  <a:cubicBezTo>
                    <a:pt x="36226" y="20935"/>
                    <a:pt x="36059" y="20668"/>
                    <a:pt x="35826" y="20501"/>
                  </a:cubicBezTo>
                  <a:lnTo>
                    <a:pt x="401" y="53"/>
                  </a:lnTo>
                  <a:cubicBezTo>
                    <a:pt x="337" y="17"/>
                    <a:pt x="278" y="0"/>
                    <a:pt x="2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0"/>
            <p:cNvSpPr/>
            <p:nvPr/>
          </p:nvSpPr>
          <p:spPr>
            <a:xfrm>
              <a:off x="8363526" y="2336235"/>
              <a:ext cx="593667" cy="352170"/>
            </a:xfrm>
            <a:custGeom>
              <a:avLst/>
              <a:gdLst/>
              <a:ahLst/>
              <a:cxnLst/>
              <a:rect l="l" t="t" r="r" b="b"/>
              <a:pathLst>
                <a:path w="36260" h="21500" extrusionOk="0">
                  <a:moveTo>
                    <a:pt x="212" y="0"/>
                  </a:moveTo>
                  <a:cubicBezTo>
                    <a:pt x="82" y="0"/>
                    <a:pt x="0" y="105"/>
                    <a:pt x="0" y="292"/>
                  </a:cubicBezTo>
                  <a:cubicBezTo>
                    <a:pt x="0" y="593"/>
                    <a:pt x="167" y="826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7"/>
                  </a:cubicBezTo>
                  <a:cubicBezTo>
                    <a:pt x="36226" y="20907"/>
                    <a:pt x="36059" y="20640"/>
                    <a:pt x="35826" y="20507"/>
                  </a:cubicBezTo>
                  <a:lnTo>
                    <a:pt x="401" y="59"/>
                  </a:lnTo>
                  <a:cubicBezTo>
                    <a:pt x="331" y="19"/>
                    <a:pt x="267" y="0"/>
                    <a:pt x="2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0"/>
            <p:cNvSpPr/>
            <p:nvPr/>
          </p:nvSpPr>
          <p:spPr>
            <a:xfrm>
              <a:off x="8363526" y="2366276"/>
              <a:ext cx="593667" cy="351646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8"/>
                  </a:lnTo>
                  <a:cubicBezTo>
                    <a:pt x="35897" y="21449"/>
                    <a:pt x="35966" y="21468"/>
                    <a:pt x="36026" y="21468"/>
                  </a:cubicBezTo>
                  <a:cubicBezTo>
                    <a:pt x="36163" y="21468"/>
                    <a:pt x="36259" y="21370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60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0"/>
            <p:cNvSpPr/>
            <p:nvPr/>
          </p:nvSpPr>
          <p:spPr>
            <a:xfrm>
              <a:off x="8363526" y="2396317"/>
              <a:ext cx="593667" cy="351646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1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5"/>
                  </a:cubicBezTo>
                  <a:cubicBezTo>
                    <a:pt x="36226" y="20908"/>
                    <a:pt x="36059" y="20642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0"/>
            <p:cNvSpPr/>
            <p:nvPr/>
          </p:nvSpPr>
          <p:spPr>
            <a:xfrm>
              <a:off x="8228633" y="1840330"/>
              <a:ext cx="752038" cy="499066"/>
            </a:xfrm>
            <a:custGeom>
              <a:avLst/>
              <a:gdLst/>
              <a:ahLst/>
              <a:cxnLst/>
              <a:rect l="l" t="t" r="r" b="b"/>
              <a:pathLst>
                <a:path w="45933" h="30468" extrusionOk="0">
                  <a:moveTo>
                    <a:pt x="299" y="1"/>
                  </a:moveTo>
                  <a:cubicBezTo>
                    <a:pt x="120" y="1"/>
                    <a:pt x="0" y="176"/>
                    <a:pt x="0" y="513"/>
                  </a:cubicBezTo>
                  <a:lnTo>
                    <a:pt x="0" y="3948"/>
                  </a:lnTo>
                  <a:lnTo>
                    <a:pt x="45933" y="30467"/>
                  </a:lnTo>
                  <a:lnTo>
                    <a:pt x="45933" y="27032"/>
                  </a:lnTo>
                  <a:cubicBezTo>
                    <a:pt x="45933" y="26631"/>
                    <a:pt x="45766" y="26264"/>
                    <a:pt x="45466" y="26031"/>
                  </a:cubicBezTo>
                  <a:lnTo>
                    <a:pt x="467" y="46"/>
                  </a:lnTo>
                  <a:cubicBezTo>
                    <a:pt x="407" y="1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0"/>
            <p:cNvSpPr/>
            <p:nvPr/>
          </p:nvSpPr>
          <p:spPr>
            <a:xfrm>
              <a:off x="8228633" y="1880068"/>
              <a:ext cx="752038" cy="527616"/>
            </a:xfrm>
            <a:custGeom>
              <a:avLst/>
              <a:gdLst/>
              <a:ahLst/>
              <a:cxnLst/>
              <a:rect l="l" t="t" r="r" b="b"/>
              <a:pathLst>
                <a:path w="45933" h="32211" extrusionOk="0">
                  <a:moveTo>
                    <a:pt x="2113" y="0"/>
                  </a:moveTo>
                  <a:cubicBezTo>
                    <a:pt x="1957" y="0"/>
                    <a:pt x="1879" y="211"/>
                    <a:pt x="1801" y="522"/>
                  </a:cubicBezTo>
                  <a:lnTo>
                    <a:pt x="1468" y="1622"/>
                  </a:lnTo>
                  <a:cubicBezTo>
                    <a:pt x="1364" y="1958"/>
                    <a:pt x="1281" y="2134"/>
                    <a:pt x="1125" y="2134"/>
                  </a:cubicBezTo>
                  <a:cubicBezTo>
                    <a:pt x="1079" y="2134"/>
                    <a:pt x="1027" y="2119"/>
                    <a:pt x="967" y="2089"/>
                  </a:cubicBezTo>
                  <a:lnTo>
                    <a:pt x="0" y="1522"/>
                  </a:lnTo>
                  <a:lnTo>
                    <a:pt x="0" y="5692"/>
                  </a:lnTo>
                  <a:lnTo>
                    <a:pt x="45933" y="32211"/>
                  </a:lnTo>
                  <a:lnTo>
                    <a:pt x="45933" y="28041"/>
                  </a:lnTo>
                  <a:lnTo>
                    <a:pt x="15311" y="10362"/>
                  </a:lnTo>
                  <a:cubicBezTo>
                    <a:pt x="15044" y="10229"/>
                    <a:pt x="14977" y="9928"/>
                    <a:pt x="14844" y="9361"/>
                  </a:cubicBezTo>
                  <a:lnTo>
                    <a:pt x="14410" y="7827"/>
                  </a:lnTo>
                  <a:cubicBezTo>
                    <a:pt x="14210" y="7093"/>
                    <a:pt x="14010" y="6826"/>
                    <a:pt x="13743" y="6693"/>
                  </a:cubicBezTo>
                  <a:lnTo>
                    <a:pt x="2268" y="55"/>
                  </a:lnTo>
                  <a:cubicBezTo>
                    <a:pt x="2209" y="17"/>
                    <a:pt x="2158" y="0"/>
                    <a:pt x="211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0"/>
            <p:cNvSpPr/>
            <p:nvPr/>
          </p:nvSpPr>
          <p:spPr>
            <a:xfrm>
              <a:off x="8941884" y="2273942"/>
              <a:ext cx="16946" cy="27551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6" y="1"/>
                    <a:pt x="0" y="196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4" y="293"/>
                    <a:pt x="501" y="59"/>
                  </a:cubicBezTo>
                  <a:cubicBezTo>
                    <a:pt x="437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0"/>
            <p:cNvSpPr/>
            <p:nvPr/>
          </p:nvSpPr>
          <p:spPr>
            <a:xfrm>
              <a:off x="8911300" y="2256464"/>
              <a:ext cx="16946" cy="27535"/>
            </a:xfrm>
            <a:custGeom>
              <a:avLst/>
              <a:gdLst/>
              <a:ahLst/>
              <a:cxnLst/>
              <a:rect l="l" t="t" r="r" b="b"/>
              <a:pathLst>
                <a:path w="1035" h="1681" extrusionOk="0">
                  <a:moveTo>
                    <a:pt x="338" y="0"/>
                  </a:moveTo>
                  <a:cubicBezTo>
                    <a:pt x="148" y="0"/>
                    <a:pt x="26" y="195"/>
                    <a:pt x="0" y="526"/>
                  </a:cubicBezTo>
                  <a:cubicBezTo>
                    <a:pt x="0" y="959"/>
                    <a:pt x="201" y="1360"/>
                    <a:pt x="534" y="1627"/>
                  </a:cubicBezTo>
                  <a:cubicBezTo>
                    <a:pt x="593" y="1663"/>
                    <a:pt x="650" y="1681"/>
                    <a:pt x="704" y="1681"/>
                  </a:cubicBezTo>
                  <a:cubicBezTo>
                    <a:pt x="893" y="1681"/>
                    <a:pt x="1035" y="1464"/>
                    <a:pt x="1035" y="1126"/>
                  </a:cubicBezTo>
                  <a:cubicBezTo>
                    <a:pt x="1035" y="693"/>
                    <a:pt x="868" y="292"/>
                    <a:pt x="534" y="59"/>
                  </a:cubicBezTo>
                  <a:cubicBezTo>
                    <a:pt x="463" y="19"/>
                    <a:pt x="39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0"/>
            <p:cNvSpPr/>
            <p:nvPr/>
          </p:nvSpPr>
          <p:spPr>
            <a:xfrm>
              <a:off x="8881257" y="2238970"/>
              <a:ext cx="16946" cy="27551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7" y="1"/>
                    <a:pt x="1" y="196"/>
                    <a:pt x="1" y="526"/>
                  </a:cubicBezTo>
                  <a:cubicBezTo>
                    <a:pt x="1" y="960"/>
                    <a:pt x="168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5" y="293"/>
                    <a:pt x="501" y="59"/>
                  </a:cubicBezTo>
                  <a:cubicBezTo>
                    <a:pt x="438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0"/>
            <p:cNvSpPr/>
            <p:nvPr/>
          </p:nvSpPr>
          <p:spPr>
            <a:xfrm>
              <a:off x="8248280" y="1941936"/>
              <a:ext cx="17502" cy="28092"/>
            </a:xfrm>
            <a:custGeom>
              <a:avLst/>
              <a:gdLst/>
              <a:ahLst/>
              <a:cxnLst/>
              <a:rect l="l" t="t" r="r" b="b"/>
              <a:pathLst>
                <a:path w="1069" h="1715" extrusionOk="0">
                  <a:moveTo>
                    <a:pt x="461" y="1"/>
                  </a:moveTo>
                  <a:cubicBezTo>
                    <a:pt x="452" y="1"/>
                    <a:pt x="443" y="5"/>
                    <a:pt x="435" y="14"/>
                  </a:cubicBezTo>
                  <a:lnTo>
                    <a:pt x="34" y="514"/>
                  </a:lnTo>
                  <a:lnTo>
                    <a:pt x="34" y="547"/>
                  </a:lnTo>
                  <a:cubicBezTo>
                    <a:pt x="1" y="547"/>
                    <a:pt x="1" y="581"/>
                    <a:pt x="34" y="581"/>
                  </a:cubicBezTo>
                  <a:cubicBezTo>
                    <a:pt x="1" y="614"/>
                    <a:pt x="1" y="614"/>
                    <a:pt x="34" y="647"/>
                  </a:cubicBezTo>
                  <a:cubicBezTo>
                    <a:pt x="1" y="647"/>
                    <a:pt x="1" y="681"/>
                    <a:pt x="34" y="681"/>
                  </a:cubicBezTo>
                  <a:lnTo>
                    <a:pt x="435" y="1648"/>
                  </a:lnTo>
                  <a:cubicBezTo>
                    <a:pt x="435" y="1681"/>
                    <a:pt x="468" y="1681"/>
                    <a:pt x="468" y="1715"/>
                  </a:cubicBezTo>
                  <a:lnTo>
                    <a:pt x="535" y="1715"/>
                  </a:lnTo>
                  <a:cubicBezTo>
                    <a:pt x="535" y="1648"/>
                    <a:pt x="535" y="1581"/>
                    <a:pt x="535" y="1515"/>
                  </a:cubicBezTo>
                  <a:lnTo>
                    <a:pt x="234" y="848"/>
                  </a:lnTo>
                  <a:lnTo>
                    <a:pt x="1002" y="1248"/>
                  </a:lnTo>
                  <a:cubicBezTo>
                    <a:pt x="1011" y="1257"/>
                    <a:pt x="1020" y="1261"/>
                    <a:pt x="1028" y="1261"/>
                  </a:cubicBezTo>
                  <a:cubicBezTo>
                    <a:pt x="1050" y="1261"/>
                    <a:pt x="1068" y="1230"/>
                    <a:pt x="1068" y="1181"/>
                  </a:cubicBezTo>
                  <a:cubicBezTo>
                    <a:pt x="1068" y="1114"/>
                    <a:pt x="1035" y="1048"/>
                    <a:pt x="1002" y="1014"/>
                  </a:cubicBezTo>
                  <a:lnTo>
                    <a:pt x="234" y="614"/>
                  </a:lnTo>
                  <a:lnTo>
                    <a:pt x="535" y="247"/>
                  </a:lnTo>
                  <a:cubicBezTo>
                    <a:pt x="535" y="180"/>
                    <a:pt x="535" y="147"/>
                    <a:pt x="535" y="80"/>
                  </a:cubicBezTo>
                  <a:cubicBezTo>
                    <a:pt x="510" y="31"/>
                    <a:pt x="486" y="1"/>
                    <a:pt x="4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0"/>
            <p:cNvSpPr/>
            <p:nvPr/>
          </p:nvSpPr>
          <p:spPr>
            <a:xfrm>
              <a:off x="8273952" y="1956694"/>
              <a:ext cx="16946" cy="27961"/>
            </a:xfrm>
            <a:custGeom>
              <a:avLst/>
              <a:gdLst/>
              <a:ahLst/>
              <a:cxnLst/>
              <a:rect l="l" t="t" r="r" b="b"/>
              <a:pathLst>
                <a:path w="1035" h="1707" extrusionOk="0">
                  <a:moveTo>
                    <a:pt x="541" y="0"/>
                  </a:moveTo>
                  <a:cubicBezTo>
                    <a:pt x="537" y="0"/>
                    <a:pt x="534" y="4"/>
                    <a:pt x="534" y="13"/>
                  </a:cubicBezTo>
                  <a:cubicBezTo>
                    <a:pt x="501" y="80"/>
                    <a:pt x="501" y="147"/>
                    <a:pt x="534" y="213"/>
                  </a:cubicBezTo>
                  <a:lnTo>
                    <a:pt x="801" y="881"/>
                  </a:lnTo>
                  <a:lnTo>
                    <a:pt x="67" y="480"/>
                  </a:lnTo>
                  <a:cubicBezTo>
                    <a:pt x="58" y="470"/>
                    <a:pt x="48" y="466"/>
                    <a:pt x="39" y="466"/>
                  </a:cubicBezTo>
                  <a:cubicBezTo>
                    <a:pt x="17" y="466"/>
                    <a:pt x="1" y="490"/>
                    <a:pt x="1" y="514"/>
                  </a:cubicBezTo>
                  <a:cubicBezTo>
                    <a:pt x="1" y="580"/>
                    <a:pt x="1" y="647"/>
                    <a:pt x="34" y="680"/>
                  </a:cubicBezTo>
                  <a:lnTo>
                    <a:pt x="801" y="1114"/>
                  </a:lnTo>
                  <a:lnTo>
                    <a:pt x="501" y="1448"/>
                  </a:lnTo>
                  <a:cubicBezTo>
                    <a:pt x="501" y="1514"/>
                    <a:pt x="501" y="1581"/>
                    <a:pt x="501" y="1614"/>
                  </a:cubicBezTo>
                  <a:cubicBezTo>
                    <a:pt x="534" y="1648"/>
                    <a:pt x="534" y="1681"/>
                    <a:pt x="568" y="1681"/>
                  </a:cubicBezTo>
                  <a:cubicBezTo>
                    <a:pt x="568" y="1698"/>
                    <a:pt x="576" y="1706"/>
                    <a:pt x="584" y="1706"/>
                  </a:cubicBezTo>
                  <a:cubicBezTo>
                    <a:pt x="593" y="1706"/>
                    <a:pt x="601" y="1698"/>
                    <a:pt x="601" y="1681"/>
                  </a:cubicBezTo>
                  <a:lnTo>
                    <a:pt x="1035" y="1214"/>
                  </a:lnTo>
                  <a:cubicBezTo>
                    <a:pt x="1035" y="1181"/>
                    <a:pt x="1035" y="1181"/>
                    <a:pt x="1035" y="1181"/>
                  </a:cubicBezTo>
                  <a:cubicBezTo>
                    <a:pt x="1035" y="1147"/>
                    <a:pt x="1035" y="1147"/>
                    <a:pt x="1035" y="1114"/>
                  </a:cubicBezTo>
                  <a:cubicBezTo>
                    <a:pt x="1035" y="1114"/>
                    <a:pt x="1035" y="1081"/>
                    <a:pt x="1035" y="1081"/>
                  </a:cubicBezTo>
                  <a:lnTo>
                    <a:pt x="1035" y="1047"/>
                  </a:lnTo>
                  <a:lnTo>
                    <a:pt x="601" y="80"/>
                  </a:lnTo>
                  <a:cubicBezTo>
                    <a:pt x="577" y="31"/>
                    <a:pt x="552" y="0"/>
                    <a:pt x="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0"/>
            <p:cNvSpPr/>
            <p:nvPr/>
          </p:nvSpPr>
          <p:spPr>
            <a:xfrm>
              <a:off x="8300721" y="1969716"/>
              <a:ext cx="15308" cy="33366"/>
            </a:xfrm>
            <a:custGeom>
              <a:avLst/>
              <a:gdLst/>
              <a:ahLst/>
              <a:cxnLst/>
              <a:rect l="l" t="t" r="r" b="b"/>
              <a:pathLst>
                <a:path w="935" h="2037" extrusionOk="0">
                  <a:moveTo>
                    <a:pt x="401" y="0"/>
                  </a:moveTo>
                  <a:cubicBezTo>
                    <a:pt x="325" y="0"/>
                    <a:pt x="254" y="38"/>
                    <a:pt x="200" y="119"/>
                  </a:cubicBezTo>
                  <a:cubicBezTo>
                    <a:pt x="0" y="586"/>
                    <a:pt x="0" y="1086"/>
                    <a:pt x="200" y="1520"/>
                  </a:cubicBezTo>
                  <a:cubicBezTo>
                    <a:pt x="234" y="1720"/>
                    <a:pt x="367" y="1887"/>
                    <a:pt x="534" y="1987"/>
                  </a:cubicBezTo>
                  <a:cubicBezTo>
                    <a:pt x="569" y="2022"/>
                    <a:pt x="612" y="2036"/>
                    <a:pt x="656" y="2036"/>
                  </a:cubicBezTo>
                  <a:cubicBezTo>
                    <a:pt x="738" y="2036"/>
                    <a:pt x="824" y="1985"/>
                    <a:pt x="867" y="1920"/>
                  </a:cubicBezTo>
                  <a:cubicBezTo>
                    <a:pt x="901" y="1853"/>
                    <a:pt x="901" y="1787"/>
                    <a:pt x="867" y="1720"/>
                  </a:cubicBezTo>
                  <a:cubicBezTo>
                    <a:pt x="844" y="1696"/>
                    <a:pt x="820" y="1673"/>
                    <a:pt x="809" y="1673"/>
                  </a:cubicBezTo>
                  <a:cubicBezTo>
                    <a:pt x="804" y="1673"/>
                    <a:pt x="801" y="1677"/>
                    <a:pt x="801" y="1687"/>
                  </a:cubicBezTo>
                  <a:cubicBezTo>
                    <a:pt x="748" y="1750"/>
                    <a:pt x="692" y="1780"/>
                    <a:pt x="635" y="1780"/>
                  </a:cubicBezTo>
                  <a:cubicBezTo>
                    <a:pt x="511" y="1780"/>
                    <a:pt x="381" y="1638"/>
                    <a:pt x="267" y="1386"/>
                  </a:cubicBezTo>
                  <a:cubicBezTo>
                    <a:pt x="134" y="1053"/>
                    <a:pt x="134" y="686"/>
                    <a:pt x="267" y="352"/>
                  </a:cubicBezTo>
                  <a:cubicBezTo>
                    <a:pt x="314" y="289"/>
                    <a:pt x="376" y="256"/>
                    <a:pt x="439" y="256"/>
                  </a:cubicBezTo>
                  <a:cubicBezTo>
                    <a:pt x="510" y="256"/>
                    <a:pt x="581" y="298"/>
                    <a:pt x="634" y="386"/>
                  </a:cubicBezTo>
                  <a:lnTo>
                    <a:pt x="567" y="553"/>
                  </a:lnTo>
                  <a:cubicBezTo>
                    <a:pt x="567" y="586"/>
                    <a:pt x="567" y="653"/>
                    <a:pt x="601" y="686"/>
                  </a:cubicBezTo>
                  <a:lnTo>
                    <a:pt x="901" y="819"/>
                  </a:lnTo>
                  <a:cubicBezTo>
                    <a:pt x="934" y="819"/>
                    <a:pt x="934" y="819"/>
                    <a:pt x="934" y="753"/>
                  </a:cubicBezTo>
                  <a:lnTo>
                    <a:pt x="901" y="119"/>
                  </a:lnTo>
                  <a:cubicBezTo>
                    <a:pt x="901" y="72"/>
                    <a:pt x="884" y="25"/>
                    <a:pt x="863" y="25"/>
                  </a:cubicBezTo>
                  <a:cubicBezTo>
                    <a:pt x="854" y="25"/>
                    <a:pt x="844" y="33"/>
                    <a:pt x="834" y="52"/>
                  </a:cubicBezTo>
                  <a:lnTo>
                    <a:pt x="734" y="219"/>
                  </a:lnTo>
                  <a:cubicBezTo>
                    <a:pt x="635" y="80"/>
                    <a:pt x="512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0"/>
            <p:cNvSpPr/>
            <p:nvPr/>
          </p:nvSpPr>
          <p:spPr>
            <a:xfrm>
              <a:off x="8439429" y="1994581"/>
              <a:ext cx="13671" cy="35004"/>
            </a:xfrm>
            <a:custGeom>
              <a:avLst/>
              <a:gdLst/>
              <a:ahLst/>
              <a:cxnLst/>
              <a:rect l="l" t="t" r="r" b="b"/>
              <a:pathLst>
                <a:path w="835" h="2137" extrusionOk="0">
                  <a:moveTo>
                    <a:pt x="70" y="1"/>
                  </a:moveTo>
                  <a:cubicBezTo>
                    <a:pt x="58" y="1"/>
                    <a:pt x="46" y="12"/>
                    <a:pt x="34" y="35"/>
                  </a:cubicBezTo>
                  <a:cubicBezTo>
                    <a:pt x="1" y="102"/>
                    <a:pt x="1" y="202"/>
                    <a:pt x="34" y="269"/>
                  </a:cubicBezTo>
                  <a:lnTo>
                    <a:pt x="301" y="1003"/>
                  </a:lnTo>
                  <a:lnTo>
                    <a:pt x="34" y="1403"/>
                  </a:lnTo>
                  <a:cubicBezTo>
                    <a:pt x="1" y="1503"/>
                    <a:pt x="1" y="1570"/>
                    <a:pt x="34" y="1670"/>
                  </a:cubicBezTo>
                  <a:cubicBezTo>
                    <a:pt x="34" y="1670"/>
                    <a:pt x="68" y="1703"/>
                    <a:pt x="68" y="1736"/>
                  </a:cubicBezTo>
                  <a:lnTo>
                    <a:pt x="134" y="1736"/>
                  </a:lnTo>
                  <a:lnTo>
                    <a:pt x="401" y="1336"/>
                  </a:lnTo>
                  <a:lnTo>
                    <a:pt x="701" y="2037"/>
                  </a:lnTo>
                  <a:cubicBezTo>
                    <a:pt x="701" y="2070"/>
                    <a:pt x="735" y="2103"/>
                    <a:pt x="735" y="2137"/>
                  </a:cubicBezTo>
                  <a:lnTo>
                    <a:pt x="801" y="2137"/>
                  </a:lnTo>
                  <a:cubicBezTo>
                    <a:pt x="835" y="2037"/>
                    <a:pt x="835" y="1970"/>
                    <a:pt x="801" y="1870"/>
                  </a:cubicBezTo>
                  <a:lnTo>
                    <a:pt x="535" y="1136"/>
                  </a:lnTo>
                  <a:lnTo>
                    <a:pt x="801" y="736"/>
                  </a:lnTo>
                  <a:cubicBezTo>
                    <a:pt x="835" y="636"/>
                    <a:pt x="835" y="569"/>
                    <a:pt x="801" y="469"/>
                  </a:cubicBezTo>
                  <a:cubicBezTo>
                    <a:pt x="777" y="420"/>
                    <a:pt x="753" y="389"/>
                    <a:pt x="728" y="389"/>
                  </a:cubicBezTo>
                  <a:cubicBezTo>
                    <a:pt x="719" y="389"/>
                    <a:pt x="710" y="393"/>
                    <a:pt x="701" y="402"/>
                  </a:cubicBezTo>
                  <a:lnTo>
                    <a:pt x="401" y="836"/>
                  </a:lnTo>
                  <a:lnTo>
                    <a:pt x="134" y="102"/>
                  </a:lnTo>
                  <a:cubicBezTo>
                    <a:pt x="113" y="37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0"/>
            <p:cNvSpPr/>
            <p:nvPr/>
          </p:nvSpPr>
          <p:spPr>
            <a:xfrm>
              <a:off x="8331305" y="1979446"/>
              <a:ext cx="605128" cy="387682"/>
            </a:xfrm>
            <a:custGeom>
              <a:avLst/>
              <a:gdLst/>
              <a:ahLst/>
              <a:cxnLst/>
              <a:rect l="l" t="t" r="r" b="b"/>
              <a:pathLst>
                <a:path w="36960" h="23668" extrusionOk="0">
                  <a:moveTo>
                    <a:pt x="323" y="0"/>
                  </a:moveTo>
                  <a:cubicBezTo>
                    <a:pt x="150" y="0"/>
                    <a:pt x="34" y="195"/>
                    <a:pt x="34" y="526"/>
                  </a:cubicBezTo>
                  <a:lnTo>
                    <a:pt x="34" y="1827"/>
                  </a:lnTo>
                  <a:cubicBezTo>
                    <a:pt x="0" y="2227"/>
                    <a:pt x="200" y="2594"/>
                    <a:pt x="501" y="2827"/>
                  </a:cubicBezTo>
                  <a:lnTo>
                    <a:pt x="36460" y="23609"/>
                  </a:lnTo>
                  <a:cubicBezTo>
                    <a:pt x="36523" y="23648"/>
                    <a:pt x="36584" y="23667"/>
                    <a:pt x="36641" y="23667"/>
                  </a:cubicBezTo>
                  <a:cubicBezTo>
                    <a:pt x="36824" y="23667"/>
                    <a:pt x="36960" y="23472"/>
                    <a:pt x="36960" y="23142"/>
                  </a:cubicBezTo>
                  <a:lnTo>
                    <a:pt x="36960" y="21874"/>
                  </a:lnTo>
                  <a:cubicBezTo>
                    <a:pt x="36960" y="21474"/>
                    <a:pt x="36793" y="21074"/>
                    <a:pt x="36460" y="20840"/>
                  </a:cubicBezTo>
                  <a:lnTo>
                    <a:pt x="501" y="59"/>
                  </a:lnTo>
                  <a:cubicBezTo>
                    <a:pt x="437" y="19"/>
                    <a:pt x="378" y="0"/>
                    <a:pt x="3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0"/>
            <p:cNvSpPr/>
            <p:nvPr/>
          </p:nvSpPr>
          <p:spPr>
            <a:xfrm>
              <a:off x="8911300" y="2321886"/>
              <a:ext cx="23495" cy="38821"/>
            </a:xfrm>
            <a:custGeom>
              <a:avLst/>
              <a:gdLst/>
              <a:ahLst/>
              <a:cxnLst/>
              <a:rect l="l" t="t" r="r" b="b"/>
              <a:pathLst>
                <a:path w="1435" h="2370" extrusionOk="0">
                  <a:moveTo>
                    <a:pt x="701" y="601"/>
                  </a:moveTo>
                  <a:lnTo>
                    <a:pt x="734" y="801"/>
                  </a:lnTo>
                  <a:cubicBezTo>
                    <a:pt x="768" y="868"/>
                    <a:pt x="801" y="902"/>
                    <a:pt x="834" y="968"/>
                  </a:cubicBezTo>
                  <a:lnTo>
                    <a:pt x="1101" y="1202"/>
                  </a:lnTo>
                  <a:lnTo>
                    <a:pt x="934" y="1402"/>
                  </a:lnTo>
                  <a:cubicBezTo>
                    <a:pt x="901" y="1435"/>
                    <a:pt x="868" y="1502"/>
                    <a:pt x="868" y="1602"/>
                  </a:cubicBezTo>
                  <a:lnTo>
                    <a:pt x="868" y="1702"/>
                  </a:lnTo>
                  <a:cubicBezTo>
                    <a:pt x="834" y="1635"/>
                    <a:pt x="768" y="1602"/>
                    <a:pt x="701" y="1602"/>
                  </a:cubicBezTo>
                  <a:cubicBezTo>
                    <a:pt x="690" y="1591"/>
                    <a:pt x="682" y="1587"/>
                    <a:pt x="676" y="1587"/>
                  </a:cubicBezTo>
                  <a:cubicBezTo>
                    <a:pt x="664" y="1587"/>
                    <a:pt x="657" y="1602"/>
                    <a:pt x="634" y="1602"/>
                  </a:cubicBezTo>
                  <a:lnTo>
                    <a:pt x="534" y="1635"/>
                  </a:lnTo>
                  <a:lnTo>
                    <a:pt x="568" y="1202"/>
                  </a:lnTo>
                  <a:cubicBezTo>
                    <a:pt x="568" y="1168"/>
                    <a:pt x="568" y="1102"/>
                    <a:pt x="534" y="1035"/>
                  </a:cubicBezTo>
                  <a:lnTo>
                    <a:pt x="401" y="701"/>
                  </a:lnTo>
                  <a:lnTo>
                    <a:pt x="467" y="735"/>
                  </a:lnTo>
                  <a:cubicBezTo>
                    <a:pt x="485" y="741"/>
                    <a:pt x="503" y="743"/>
                    <a:pt x="520" y="743"/>
                  </a:cubicBezTo>
                  <a:cubicBezTo>
                    <a:pt x="601" y="743"/>
                    <a:pt x="674" y="684"/>
                    <a:pt x="701" y="601"/>
                  </a:cubicBezTo>
                  <a:close/>
                  <a:moveTo>
                    <a:pt x="701" y="1"/>
                  </a:moveTo>
                  <a:cubicBezTo>
                    <a:pt x="634" y="1"/>
                    <a:pt x="534" y="68"/>
                    <a:pt x="534" y="134"/>
                  </a:cubicBezTo>
                  <a:lnTo>
                    <a:pt x="434" y="401"/>
                  </a:lnTo>
                  <a:lnTo>
                    <a:pt x="267" y="368"/>
                  </a:lnTo>
                  <a:lnTo>
                    <a:pt x="134" y="334"/>
                  </a:lnTo>
                  <a:lnTo>
                    <a:pt x="67" y="401"/>
                  </a:lnTo>
                  <a:cubicBezTo>
                    <a:pt x="0" y="501"/>
                    <a:pt x="0" y="635"/>
                    <a:pt x="67" y="735"/>
                  </a:cubicBezTo>
                  <a:lnTo>
                    <a:pt x="267" y="1202"/>
                  </a:lnTo>
                  <a:lnTo>
                    <a:pt x="201" y="1669"/>
                  </a:lnTo>
                  <a:cubicBezTo>
                    <a:pt x="201" y="1802"/>
                    <a:pt x="234" y="1902"/>
                    <a:pt x="334" y="1969"/>
                  </a:cubicBezTo>
                  <a:lnTo>
                    <a:pt x="434" y="2036"/>
                  </a:lnTo>
                  <a:lnTo>
                    <a:pt x="668" y="1936"/>
                  </a:lnTo>
                  <a:lnTo>
                    <a:pt x="868" y="2269"/>
                  </a:lnTo>
                  <a:cubicBezTo>
                    <a:pt x="901" y="2303"/>
                    <a:pt x="968" y="2369"/>
                    <a:pt x="1035" y="2369"/>
                  </a:cubicBezTo>
                  <a:cubicBezTo>
                    <a:pt x="1068" y="2369"/>
                    <a:pt x="1068" y="2369"/>
                    <a:pt x="1101" y="2336"/>
                  </a:cubicBezTo>
                  <a:cubicBezTo>
                    <a:pt x="1201" y="2303"/>
                    <a:pt x="1268" y="2202"/>
                    <a:pt x="1235" y="2102"/>
                  </a:cubicBezTo>
                  <a:lnTo>
                    <a:pt x="1201" y="1569"/>
                  </a:lnTo>
                  <a:lnTo>
                    <a:pt x="1368" y="1369"/>
                  </a:lnTo>
                  <a:cubicBezTo>
                    <a:pt x="1401" y="1335"/>
                    <a:pt x="1435" y="1268"/>
                    <a:pt x="1435" y="1202"/>
                  </a:cubicBezTo>
                  <a:cubicBezTo>
                    <a:pt x="1435" y="1102"/>
                    <a:pt x="1368" y="1035"/>
                    <a:pt x="1335" y="968"/>
                  </a:cubicBezTo>
                  <a:lnTo>
                    <a:pt x="1068" y="735"/>
                  </a:lnTo>
                  <a:lnTo>
                    <a:pt x="934" y="201"/>
                  </a:lnTo>
                  <a:cubicBezTo>
                    <a:pt x="901" y="101"/>
                    <a:pt x="834" y="1"/>
                    <a:pt x="7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0"/>
            <p:cNvSpPr/>
            <p:nvPr/>
          </p:nvSpPr>
          <p:spPr>
            <a:xfrm>
              <a:off x="8943587" y="2334351"/>
              <a:ext cx="26049" cy="21769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72" y="1"/>
                  </a:moveTo>
                  <a:cubicBezTo>
                    <a:pt x="22" y="1"/>
                    <a:pt x="1" y="91"/>
                    <a:pt x="30" y="207"/>
                  </a:cubicBezTo>
                  <a:cubicBezTo>
                    <a:pt x="63" y="307"/>
                    <a:pt x="97" y="407"/>
                    <a:pt x="163" y="507"/>
                  </a:cubicBezTo>
                  <a:cubicBezTo>
                    <a:pt x="197" y="541"/>
                    <a:pt x="230" y="574"/>
                    <a:pt x="263" y="574"/>
                  </a:cubicBezTo>
                  <a:lnTo>
                    <a:pt x="1498" y="1308"/>
                  </a:lnTo>
                  <a:cubicBezTo>
                    <a:pt x="1512" y="1322"/>
                    <a:pt x="1525" y="1329"/>
                    <a:pt x="1536" y="1329"/>
                  </a:cubicBezTo>
                  <a:cubicBezTo>
                    <a:pt x="1576" y="1329"/>
                    <a:pt x="1591" y="1239"/>
                    <a:pt x="1564" y="1108"/>
                  </a:cubicBezTo>
                  <a:cubicBezTo>
                    <a:pt x="1531" y="974"/>
                    <a:pt x="1464" y="841"/>
                    <a:pt x="1331" y="741"/>
                  </a:cubicBezTo>
                  <a:lnTo>
                    <a:pt x="97" y="7"/>
                  </a:lnTo>
                  <a:cubicBezTo>
                    <a:pt x="88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0"/>
            <p:cNvSpPr/>
            <p:nvPr/>
          </p:nvSpPr>
          <p:spPr>
            <a:xfrm>
              <a:off x="8943587" y="2350207"/>
              <a:ext cx="26098" cy="22080"/>
            </a:xfrm>
            <a:custGeom>
              <a:avLst/>
              <a:gdLst/>
              <a:ahLst/>
              <a:cxnLst/>
              <a:rect l="l" t="t" r="r" b="b"/>
              <a:pathLst>
                <a:path w="1594" h="1348" extrusionOk="0">
                  <a:moveTo>
                    <a:pt x="73" y="0"/>
                  </a:moveTo>
                  <a:cubicBezTo>
                    <a:pt x="22" y="0"/>
                    <a:pt x="1" y="95"/>
                    <a:pt x="30" y="240"/>
                  </a:cubicBezTo>
                  <a:cubicBezTo>
                    <a:pt x="63" y="340"/>
                    <a:pt x="97" y="440"/>
                    <a:pt x="163" y="507"/>
                  </a:cubicBezTo>
                  <a:cubicBezTo>
                    <a:pt x="197" y="540"/>
                    <a:pt x="230" y="574"/>
                    <a:pt x="263" y="607"/>
                  </a:cubicBezTo>
                  <a:lnTo>
                    <a:pt x="1498" y="1341"/>
                  </a:lnTo>
                  <a:cubicBezTo>
                    <a:pt x="1506" y="1345"/>
                    <a:pt x="1514" y="1347"/>
                    <a:pt x="1522" y="1347"/>
                  </a:cubicBezTo>
                  <a:cubicBezTo>
                    <a:pt x="1572" y="1347"/>
                    <a:pt x="1593" y="1252"/>
                    <a:pt x="1564" y="1107"/>
                  </a:cubicBezTo>
                  <a:cubicBezTo>
                    <a:pt x="1531" y="974"/>
                    <a:pt x="1464" y="840"/>
                    <a:pt x="1331" y="740"/>
                  </a:cubicBezTo>
                  <a:lnTo>
                    <a:pt x="97" y="6"/>
                  </a:lnTo>
                  <a:cubicBezTo>
                    <a:pt x="88" y="2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0"/>
            <p:cNvSpPr/>
            <p:nvPr/>
          </p:nvSpPr>
          <p:spPr>
            <a:xfrm>
              <a:off x="8943636" y="2366358"/>
              <a:ext cx="26049" cy="21769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56" y="0"/>
                  </a:moveTo>
                  <a:cubicBezTo>
                    <a:pt x="16" y="0"/>
                    <a:pt x="1" y="90"/>
                    <a:pt x="27" y="221"/>
                  </a:cubicBezTo>
                  <a:cubicBezTo>
                    <a:pt x="60" y="321"/>
                    <a:pt x="94" y="421"/>
                    <a:pt x="160" y="522"/>
                  </a:cubicBezTo>
                  <a:cubicBezTo>
                    <a:pt x="194" y="522"/>
                    <a:pt x="227" y="555"/>
                    <a:pt x="260" y="588"/>
                  </a:cubicBezTo>
                  <a:lnTo>
                    <a:pt x="1495" y="1322"/>
                  </a:lnTo>
                  <a:cubicBezTo>
                    <a:pt x="1503" y="1326"/>
                    <a:pt x="1512" y="1329"/>
                    <a:pt x="1519" y="1329"/>
                  </a:cubicBezTo>
                  <a:cubicBezTo>
                    <a:pt x="1569" y="1329"/>
                    <a:pt x="1590" y="1238"/>
                    <a:pt x="1561" y="1122"/>
                  </a:cubicBezTo>
                  <a:cubicBezTo>
                    <a:pt x="1528" y="955"/>
                    <a:pt x="1461" y="855"/>
                    <a:pt x="1328" y="755"/>
                  </a:cubicBezTo>
                  <a:lnTo>
                    <a:pt x="94" y="21"/>
                  </a:lnTo>
                  <a:cubicBezTo>
                    <a:pt x="79" y="7"/>
                    <a:pt x="67" y="0"/>
                    <a:pt x="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0"/>
            <p:cNvSpPr/>
            <p:nvPr/>
          </p:nvSpPr>
          <p:spPr>
            <a:xfrm>
              <a:off x="9012875" y="291472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9" name="Google Shape;2109;p60"/>
          <p:cNvGrpSpPr/>
          <p:nvPr/>
        </p:nvGrpSpPr>
        <p:grpSpPr>
          <a:xfrm>
            <a:off x="3429475" y="1386942"/>
            <a:ext cx="2301074" cy="2883681"/>
            <a:chOff x="3256049" y="1415951"/>
            <a:chExt cx="2301074" cy="2883681"/>
          </a:xfrm>
        </p:grpSpPr>
        <p:grpSp>
          <p:nvGrpSpPr>
            <p:cNvPr id="2110" name="Google Shape;2110;p60"/>
            <p:cNvGrpSpPr/>
            <p:nvPr/>
          </p:nvGrpSpPr>
          <p:grpSpPr>
            <a:xfrm>
              <a:off x="3256049" y="1415951"/>
              <a:ext cx="2301074" cy="2883681"/>
              <a:chOff x="3583838" y="1385638"/>
              <a:chExt cx="1469677" cy="1841784"/>
            </a:xfrm>
          </p:grpSpPr>
          <p:sp>
            <p:nvSpPr>
              <p:cNvPr id="2111" name="Google Shape;2111;p60"/>
              <p:cNvSpPr/>
              <p:nvPr/>
            </p:nvSpPr>
            <p:spPr>
              <a:xfrm>
                <a:off x="3583838" y="2382001"/>
                <a:ext cx="1469677" cy="845421"/>
              </a:xfrm>
              <a:custGeom>
                <a:avLst/>
                <a:gdLst/>
                <a:ahLst/>
                <a:cxnLst/>
                <a:rect l="l" t="t" r="r" b="b"/>
                <a:pathLst>
                  <a:path w="89765" h="51613" extrusionOk="0">
                    <a:moveTo>
                      <a:pt x="75688" y="0"/>
                    </a:moveTo>
                    <a:cubicBezTo>
                      <a:pt x="75263" y="0"/>
                      <a:pt x="74837" y="100"/>
                      <a:pt x="74454" y="300"/>
                    </a:cubicBezTo>
                    <a:lnTo>
                      <a:pt x="701" y="42864"/>
                    </a:lnTo>
                    <a:cubicBezTo>
                      <a:pt x="1" y="43264"/>
                      <a:pt x="1" y="43932"/>
                      <a:pt x="701" y="44299"/>
                    </a:cubicBezTo>
                    <a:lnTo>
                      <a:pt x="12843" y="51337"/>
                    </a:lnTo>
                    <a:cubicBezTo>
                      <a:pt x="13227" y="51520"/>
                      <a:pt x="13652" y="51612"/>
                      <a:pt x="14077" y="51612"/>
                    </a:cubicBezTo>
                    <a:cubicBezTo>
                      <a:pt x="14503" y="51612"/>
                      <a:pt x="14928" y="51520"/>
                      <a:pt x="15312" y="51337"/>
                    </a:cubicBezTo>
                    <a:lnTo>
                      <a:pt x="89064" y="8740"/>
                    </a:lnTo>
                    <a:cubicBezTo>
                      <a:pt x="89765" y="8339"/>
                      <a:pt x="89765" y="7706"/>
                      <a:pt x="89064" y="7305"/>
                    </a:cubicBezTo>
                    <a:lnTo>
                      <a:pt x="76922" y="300"/>
                    </a:lnTo>
                    <a:cubicBezTo>
                      <a:pt x="76539" y="100"/>
                      <a:pt x="76113" y="0"/>
                      <a:pt x="75688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60"/>
              <p:cNvSpPr/>
              <p:nvPr/>
            </p:nvSpPr>
            <p:spPr>
              <a:xfrm>
                <a:off x="4213001" y="2518593"/>
                <a:ext cx="492632" cy="514578"/>
              </a:xfrm>
              <a:custGeom>
                <a:avLst/>
                <a:gdLst/>
                <a:ahLst/>
                <a:cxnLst/>
                <a:rect l="l" t="t" r="r" b="b"/>
                <a:pathLst>
                  <a:path w="30089" h="31415" extrusionOk="0">
                    <a:moveTo>
                      <a:pt x="18213" y="0"/>
                    </a:moveTo>
                    <a:lnTo>
                      <a:pt x="0" y="10541"/>
                    </a:lnTo>
                    <a:lnTo>
                      <a:pt x="0" y="23384"/>
                    </a:lnTo>
                    <a:cubicBezTo>
                      <a:pt x="33" y="24118"/>
                      <a:pt x="400" y="24785"/>
                      <a:pt x="1034" y="25185"/>
                    </a:cubicBezTo>
                    <a:lnTo>
                      <a:pt x="10241" y="30489"/>
                    </a:lnTo>
                    <a:cubicBezTo>
                      <a:pt x="11308" y="31106"/>
                      <a:pt x="12718" y="31415"/>
                      <a:pt x="14131" y="31415"/>
                    </a:cubicBezTo>
                    <a:cubicBezTo>
                      <a:pt x="15545" y="31415"/>
                      <a:pt x="16962" y="31106"/>
                      <a:pt x="18046" y="30489"/>
                    </a:cubicBezTo>
                    <a:lnTo>
                      <a:pt x="28487" y="24451"/>
                    </a:lnTo>
                    <a:cubicBezTo>
                      <a:pt x="29555" y="23851"/>
                      <a:pt x="30088" y="23017"/>
                      <a:pt x="30088" y="22216"/>
                    </a:cubicBezTo>
                    <a:lnTo>
                      <a:pt x="30088" y="20749"/>
                    </a:lnTo>
                    <a:lnTo>
                      <a:pt x="19247" y="14644"/>
                    </a:lnTo>
                    <a:cubicBezTo>
                      <a:pt x="18647" y="14244"/>
                      <a:pt x="18246" y="13577"/>
                      <a:pt x="18213" y="12843"/>
                    </a:cubicBezTo>
                    <a:lnTo>
                      <a:pt x="1821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60"/>
              <p:cNvSpPr/>
              <p:nvPr/>
            </p:nvSpPr>
            <p:spPr>
              <a:xfrm>
                <a:off x="4213001" y="2658462"/>
                <a:ext cx="71548" cy="304357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8581" extrusionOk="0">
                    <a:moveTo>
                      <a:pt x="3469" y="1"/>
                    </a:moveTo>
                    <a:lnTo>
                      <a:pt x="0" y="2002"/>
                    </a:lnTo>
                    <a:lnTo>
                      <a:pt x="0" y="14845"/>
                    </a:lnTo>
                    <a:cubicBezTo>
                      <a:pt x="33" y="15579"/>
                      <a:pt x="434" y="16246"/>
                      <a:pt x="1034" y="16646"/>
                    </a:cubicBezTo>
                    <a:lnTo>
                      <a:pt x="4370" y="18581"/>
                    </a:lnTo>
                    <a:lnTo>
                      <a:pt x="4370" y="17113"/>
                    </a:lnTo>
                    <a:lnTo>
                      <a:pt x="2302" y="15912"/>
                    </a:lnTo>
                    <a:cubicBezTo>
                      <a:pt x="1668" y="15512"/>
                      <a:pt x="1301" y="14845"/>
                      <a:pt x="1268" y="14111"/>
                    </a:cubicBezTo>
                    <a:lnTo>
                      <a:pt x="1268" y="4070"/>
                    </a:lnTo>
                    <a:lnTo>
                      <a:pt x="3703" y="2669"/>
                    </a:lnTo>
                    <a:cubicBezTo>
                      <a:pt x="3603" y="1769"/>
                      <a:pt x="3536" y="868"/>
                      <a:pt x="34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60"/>
              <p:cNvSpPr/>
              <p:nvPr/>
            </p:nvSpPr>
            <p:spPr>
              <a:xfrm>
                <a:off x="4233205" y="2553008"/>
                <a:ext cx="480615" cy="456674"/>
              </a:xfrm>
              <a:custGeom>
                <a:avLst/>
                <a:gdLst/>
                <a:ahLst/>
                <a:cxnLst/>
                <a:rect l="l" t="t" r="r" b="b"/>
                <a:pathLst>
                  <a:path w="29355" h="27880" extrusionOk="0">
                    <a:moveTo>
                      <a:pt x="18213" y="1"/>
                    </a:moveTo>
                    <a:lnTo>
                      <a:pt x="0" y="10508"/>
                    </a:lnTo>
                    <a:lnTo>
                      <a:pt x="0" y="20549"/>
                    </a:lnTo>
                    <a:cubicBezTo>
                      <a:pt x="67" y="21283"/>
                      <a:pt x="434" y="21950"/>
                      <a:pt x="1034" y="22350"/>
                    </a:cubicBezTo>
                    <a:lnTo>
                      <a:pt x="9007" y="26954"/>
                    </a:lnTo>
                    <a:cubicBezTo>
                      <a:pt x="10074" y="27571"/>
                      <a:pt x="11484" y="27879"/>
                      <a:pt x="12893" y="27879"/>
                    </a:cubicBezTo>
                    <a:cubicBezTo>
                      <a:pt x="14302" y="27879"/>
                      <a:pt x="15712" y="27571"/>
                      <a:pt x="16779" y="26954"/>
                    </a:cubicBezTo>
                    <a:lnTo>
                      <a:pt x="27220" y="20916"/>
                    </a:lnTo>
                    <a:cubicBezTo>
                      <a:pt x="29355" y="19682"/>
                      <a:pt x="29355" y="17680"/>
                      <a:pt x="27220" y="16413"/>
                    </a:cubicBezTo>
                    <a:lnTo>
                      <a:pt x="19281" y="11843"/>
                    </a:lnTo>
                    <a:cubicBezTo>
                      <a:pt x="18647" y="11443"/>
                      <a:pt x="18280" y="10775"/>
                      <a:pt x="18213" y="10041"/>
                    </a:cubicBezTo>
                    <a:lnTo>
                      <a:pt x="18213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60"/>
              <p:cNvSpPr/>
              <p:nvPr/>
            </p:nvSpPr>
            <p:spPr>
              <a:xfrm>
                <a:off x="4233745" y="2553008"/>
                <a:ext cx="350093" cy="385782"/>
              </a:xfrm>
              <a:custGeom>
                <a:avLst/>
                <a:gdLst/>
                <a:ahLst/>
                <a:cxnLst/>
                <a:rect l="l" t="t" r="r" b="b"/>
                <a:pathLst>
                  <a:path w="21383" h="23552" extrusionOk="0">
                    <a:moveTo>
                      <a:pt x="18214" y="1"/>
                    </a:moveTo>
                    <a:lnTo>
                      <a:pt x="1" y="10508"/>
                    </a:lnTo>
                    <a:lnTo>
                      <a:pt x="1" y="20549"/>
                    </a:lnTo>
                    <a:cubicBezTo>
                      <a:pt x="34" y="21283"/>
                      <a:pt x="401" y="21950"/>
                      <a:pt x="1035" y="22350"/>
                    </a:cubicBezTo>
                    <a:lnTo>
                      <a:pt x="3103" y="23551"/>
                    </a:lnTo>
                    <a:lnTo>
                      <a:pt x="21383" y="13044"/>
                    </a:lnTo>
                    <a:lnTo>
                      <a:pt x="19248" y="11843"/>
                    </a:lnTo>
                    <a:cubicBezTo>
                      <a:pt x="18647" y="11443"/>
                      <a:pt x="18247" y="10775"/>
                      <a:pt x="18214" y="10041"/>
                    </a:cubicBezTo>
                    <a:lnTo>
                      <a:pt x="18214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60"/>
              <p:cNvSpPr/>
              <p:nvPr/>
            </p:nvSpPr>
            <p:spPr>
              <a:xfrm>
                <a:off x="3679961" y="1385638"/>
                <a:ext cx="1342430" cy="1744929"/>
              </a:xfrm>
              <a:custGeom>
                <a:avLst/>
                <a:gdLst/>
                <a:ahLst/>
                <a:cxnLst/>
                <a:rect l="l" t="t" r="r" b="b"/>
                <a:pathLst>
                  <a:path w="81993" h="106528" extrusionOk="0">
                    <a:moveTo>
                      <a:pt x="79556" y="1"/>
                    </a:moveTo>
                    <a:cubicBezTo>
                      <a:pt x="79118" y="1"/>
                      <a:pt x="78670" y="121"/>
                      <a:pt x="78256" y="385"/>
                    </a:cubicBezTo>
                    <a:lnTo>
                      <a:pt x="1301" y="44783"/>
                    </a:lnTo>
                    <a:cubicBezTo>
                      <a:pt x="534" y="45284"/>
                      <a:pt x="67" y="46118"/>
                      <a:pt x="1" y="47052"/>
                    </a:cubicBezTo>
                    <a:lnTo>
                      <a:pt x="1" y="104026"/>
                    </a:lnTo>
                    <a:cubicBezTo>
                      <a:pt x="34" y="104926"/>
                      <a:pt x="501" y="105727"/>
                      <a:pt x="1235" y="106227"/>
                    </a:cubicBezTo>
                    <a:cubicBezTo>
                      <a:pt x="1602" y="106427"/>
                      <a:pt x="2035" y="106528"/>
                      <a:pt x="2436" y="106528"/>
                    </a:cubicBezTo>
                    <a:lnTo>
                      <a:pt x="2436" y="105427"/>
                    </a:lnTo>
                    <a:cubicBezTo>
                      <a:pt x="2436" y="106031"/>
                      <a:pt x="2721" y="106370"/>
                      <a:pt x="3148" y="106370"/>
                    </a:cubicBezTo>
                    <a:cubicBezTo>
                      <a:pt x="3287" y="106370"/>
                      <a:pt x="3440" y="106334"/>
                      <a:pt x="3603" y="106261"/>
                    </a:cubicBezTo>
                    <a:lnTo>
                      <a:pt x="3636" y="106261"/>
                    </a:lnTo>
                    <a:lnTo>
                      <a:pt x="3737" y="106227"/>
                    </a:lnTo>
                    <a:lnTo>
                      <a:pt x="17013" y="98555"/>
                    </a:lnTo>
                    <a:lnTo>
                      <a:pt x="18947" y="97421"/>
                    </a:lnTo>
                    <a:lnTo>
                      <a:pt x="20949" y="96287"/>
                    </a:lnTo>
                    <a:lnTo>
                      <a:pt x="22350" y="95486"/>
                    </a:lnTo>
                    <a:lnTo>
                      <a:pt x="23751" y="94652"/>
                    </a:lnTo>
                    <a:lnTo>
                      <a:pt x="25185" y="93818"/>
                    </a:lnTo>
                    <a:lnTo>
                      <a:pt x="29655" y="91250"/>
                    </a:lnTo>
                    <a:lnTo>
                      <a:pt x="31189" y="90349"/>
                    </a:lnTo>
                    <a:lnTo>
                      <a:pt x="40696" y="84879"/>
                    </a:lnTo>
                    <a:lnTo>
                      <a:pt x="42231" y="83978"/>
                    </a:lnTo>
                    <a:lnTo>
                      <a:pt x="75221" y="64931"/>
                    </a:lnTo>
                    <a:lnTo>
                      <a:pt x="76088" y="64431"/>
                    </a:lnTo>
                    <a:lnTo>
                      <a:pt x="78090" y="63263"/>
                    </a:lnTo>
                    <a:lnTo>
                      <a:pt x="78790" y="62863"/>
                    </a:lnTo>
                    <a:lnTo>
                      <a:pt x="80691" y="61762"/>
                    </a:lnTo>
                    <a:cubicBezTo>
                      <a:pt x="81459" y="61262"/>
                      <a:pt x="81959" y="60428"/>
                      <a:pt x="81992" y="59527"/>
                    </a:cubicBezTo>
                    <a:lnTo>
                      <a:pt x="81992" y="2520"/>
                    </a:lnTo>
                    <a:cubicBezTo>
                      <a:pt x="81992" y="2420"/>
                      <a:pt x="81992" y="2353"/>
                      <a:pt x="81992" y="2286"/>
                    </a:cubicBezTo>
                    <a:cubicBezTo>
                      <a:pt x="81919" y="936"/>
                      <a:pt x="80778" y="1"/>
                      <a:pt x="7955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60"/>
              <p:cNvSpPr/>
              <p:nvPr/>
            </p:nvSpPr>
            <p:spPr>
              <a:xfrm>
                <a:off x="3719828" y="1411502"/>
                <a:ext cx="1302563" cy="1716477"/>
              </a:xfrm>
              <a:custGeom>
                <a:avLst/>
                <a:gdLst/>
                <a:ahLst/>
                <a:cxnLst/>
                <a:rect l="l" t="t" r="r" b="b"/>
                <a:pathLst>
                  <a:path w="79558" h="104791" extrusionOk="0">
                    <a:moveTo>
                      <a:pt x="78846" y="0"/>
                    </a:moveTo>
                    <a:cubicBezTo>
                      <a:pt x="78669" y="0"/>
                      <a:pt x="78470" y="56"/>
                      <a:pt x="78256" y="174"/>
                    </a:cubicBezTo>
                    <a:lnTo>
                      <a:pt x="1302" y="44639"/>
                    </a:lnTo>
                    <a:cubicBezTo>
                      <a:pt x="534" y="45106"/>
                      <a:pt x="67" y="45940"/>
                      <a:pt x="1" y="46874"/>
                    </a:cubicBezTo>
                    <a:lnTo>
                      <a:pt x="1" y="103848"/>
                    </a:lnTo>
                    <a:cubicBezTo>
                      <a:pt x="1" y="104452"/>
                      <a:pt x="286" y="104791"/>
                      <a:pt x="713" y="104791"/>
                    </a:cubicBezTo>
                    <a:cubicBezTo>
                      <a:pt x="852" y="104791"/>
                      <a:pt x="1005" y="104755"/>
                      <a:pt x="1168" y="104682"/>
                    </a:cubicBezTo>
                    <a:lnTo>
                      <a:pt x="1201" y="104682"/>
                    </a:lnTo>
                    <a:lnTo>
                      <a:pt x="1302" y="104648"/>
                    </a:lnTo>
                    <a:lnTo>
                      <a:pt x="14578" y="96976"/>
                    </a:lnTo>
                    <a:lnTo>
                      <a:pt x="16512" y="95842"/>
                    </a:lnTo>
                    <a:lnTo>
                      <a:pt x="18514" y="94708"/>
                    </a:lnTo>
                    <a:lnTo>
                      <a:pt x="19915" y="93907"/>
                    </a:lnTo>
                    <a:lnTo>
                      <a:pt x="21316" y="93073"/>
                    </a:lnTo>
                    <a:lnTo>
                      <a:pt x="22750" y="92239"/>
                    </a:lnTo>
                    <a:lnTo>
                      <a:pt x="27220" y="89671"/>
                    </a:lnTo>
                    <a:lnTo>
                      <a:pt x="28754" y="88770"/>
                    </a:lnTo>
                    <a:lnTo>
                      <a:pt x="38261" y="83300"/>
                    </a:lnTo>
                    <a:lnTo>
                      <a:pt x="39796" y="82399"/>
                    </a:lnTo>
                    <a:lnTo>
                      <a:pt x="72786" y="63352"/>
                    </a:lnTo>
                    <a:lnTo>
                      <a:pt x="73653" y="62852"/>
                    </a:lnTo>
                    <a:lnTo>
                      <a:pt x="75655" y="61684"/>
                    </a:lnTo>
                    <a:lnTo>
                      <a:pt x="76355" y="61284"/>
                    </a:lnTo>
                    <a:lnTo>
                      <a:pt x="78256" y="60183"/>
                    </a:lnTo>
                    <a:cubicBezTo>
                      <a:pt x="79024" y="59683"/>
                      <a:pt x="79524" y="58849"/>
                      <a:pt x="79557" y="57948"/>
                    </a:cubicBezTo>
                    <a:lnTo>
                      <a:pt x="79557" y="941"/>
                    </a:lnTo>
                    <a:cubicBezTo>
                      <a:pt x="79557" y="841"/>
                      <a:pt x="79557" y="774"/>
                      <a:pt x="79557" y="707"/>
                    </a:cubicBezTo>
                    <a:cubicBezTo>
                      <a:pt x="79489" y="253"/>
                      <a:pt x="79221" y="0"/>
                      <a:pt x="78846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60"/>
              <p:cNvSpPr/>
              <p:nvPr/>
            </p:nvSpPr>
            <p:spPr>
              <a:xfrm>
                <a:off x="3759695" y="1476875"/>
                <a:ext cx="1222829" cy="1476313"/>
              </a:xfrm>
              <a:custGeom>
                <a:avLst/>
                <a:gdLst/>
                <a:ahLst/>
                <a:cxnLst/>
                <a:rect l="l" t="t" r="r" b="b"/>
                <a:pathLst>
                  <a:path w="74688" h="90129" extrusionOk="0">
                    <a:moveTo>
                      <a:pt x="74264" y="0"/>
                    </a:moveTo>
                    <a:cubicBezTo>
                      <a:pt x="74159" y="0"/>
                      <a:pt x="74041" y="38"/>
                      <a:pt x="73920" y="119"/>
                    </a:cubicBezTo>
                    <a:lnTo>
                      <a:pt x="801" y="42349"/>
                    </a:lnTo>
                    <a:cubicBezTo>
                      <a:pt x="334" y="42649"/>
                      <a:pt x="34" y="43150"/>
                      <a:pt x="1" y="43683"/>
                    </a:cubicBezTo>
                    <a:lnTo>
                      <a:pt x="1" y="89549"/>
                    </a:lnTo>
                    <a:cubicBezTo>
                      <a:pt x="1" y="89907"/>
                      <a:pt x="188" y="90128"/>
                      <a:pt x="453" y="90128"/>
                    </a:cubicBezTo>
                    <a:cubicBezTo>
                      <a:pt x="559" y="90128"/>
                      <a:pt x="677" y="90093"/>
                      <a:pt x="801" y="90016"/>
                    </a:cubicBezTo>
                    <a:lnTo>
                      <a:pt x="73920" y="47786"/>
                    </a:lnTo>
                    <a:cubicBezTo>
                      <a:pt x="74354" y="47486"/>
                      <a:pt x="74654" y="46986"/>
                      <a:pt x="74687" y="46419"/>
                    </a:cubicBezTo>
                    <a:lnTo>
                      <a:pt x="74687" y="552"/>
                    </a:lnTo>
                    <a:cubicBezTo>
                      <a:pt x="74687" y="203"/>
                      <a:pt x="74509" y="0"/>
                      <a:pt x="74264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60"/>
              <p:cNvSpPr/>
              <p:nvPr/>
            </p:nvSpPr>
            <p:spPr>
              <a:xfrm>
                <a:off x="3809402" y="1550093"/>
                <a:ext cx="1109761" cy="1343635"/>
              </a:xfrm>
              <a:custGeom>
                <a:avLst/>
                <a:gdLst/>
                <a:ahLst/>
                <a:cxnLst/>
                <a:rect l="l" t="t" r="r" b="b"/>
                <a:pathLst>
                  <a:path w="67782" h="82029" extrusionOk="0">
                    <a:moveTo>
                      <a:pt x="67318" y="1"/>
                    </a:moveTo>
                    <a:cubicBezTo>
                      <a:pt x="67204" y="1"/>
                      <a:pt x="67077" y="39"/>
                      <a:pt x="66948" y="119"/>
                    </a:cubicBezTo>
                    <a:lnTo>
                      <a:pt x="834" y="38279"/>
                    </a:lnTo>
                    <a:cubicBezTo>
                      <a:pt x="334" y="38613"/>
                      <a:pt x="34" y="39147"/>
                      <a:pt x="0" y="39747"/>
                    </a:cubicBezTo>
                    <a:lnTo>
                      <a:pt x="0" y="81443"/>
                    </a:lnTo>
                    <a:cubicBezTo>
                      <a:pt x="0" y="81818"/>
                      <a:pt x="181" y="82028"/>
                      <a:pt x="450" y="82028"/>
                    </a:cubicBezTo>
                    <a:cubicBezTo>
                      <a:pt x="564" y="82028"/>
                      <a:pt x="695" y="81990"/>
                      <a:pt x="834" y="81910"/>
                    </a:cubicBezTo>
                    <a:lnTo>
                      <a:pt x="66948" y="43750"/>
                    </a:lnTo>
                    <a:cubicBezTo>
                      <a:pt x="67415" y="43416"/>
                      <a:pt x="67749" y="42883"/>
                      <a:pt x="67782" y="42282"/>
                    </a:cubicBezTo>
                    <a:lnTo>
                      <a:pt x="67782" y="586"/>
                    </a:lnTo>
                    <a:cubicBezTo>
                      <a:pt x="67782" y="211"/>
                      <a:pt x="67585" y="1"/>
                      <a:pt x="6731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60"/>
              <p:cNvSpPr/>
              <p:nvPr/>
            </p:nvSpPr>
            <p:spPr>
              <a:xfrm>
                <a:off x="3679961" y="2135023"/>
                <a:ext cx="46432" cy="915773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55908" extrusionOk="0">
                    <a:moveTo>
                      <a:pt x="401" y="1"/>
                    </a:moveTo>
                    <a:cubicBezTo>
                      <a:pt x="167" y="401"/>
                      <a:pt x="34" y="835"/>
                      <a:pt x="1" y="1302"/>
                    </a:cubicBezTo>
                    <a:lnTo>
                      <a:pt x="1" y="54506"/>
                    </a:lnTo>
                    <a:lnTo>
                      <a:pt x="2436" y="55907"/>
                    </a:lnTo>
                    <a:lnTo>
                      <a:pt x="2436" y="2703"/>
                    </a:lnTo>
                    <a:cubicBezTo>
                      <a:pt x="2469" y="2236"/>
                      <a:pt x="2602" y="1802"/>
                      <a:pt x="2836" y="1402"/>
                    </a:cubicBezTo>
                    <a:lnTo>
                      <a:pt x="4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60"/>
              <p:cNvSpPr/>
              <p:nvPr/>
            </p:nvSpPr>
            <p:spPr>
              <a:xfrm>
                <a:off x="4735104" y="1883279"/>
                <a:ext cx="6565" cy="45721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7913" extrusionOk="0">
                    <a:moveTo>
                      <a:pt x="201" y="0"/>
                    </a:moveTo>
                    <a:cubicBezTo>
                      <a:pt x="101" y="0"/>
                      <a:pt x="1" y="75"/>
                      <a:pt x="1" y="226"/>
                    </a:cubicBezTo>
                    <a:lnTo>
                      <a:pt x="1" y="27679"/>
                    </a:lnTo>
                    <a:cubicBezTo>
                      <a:pt x="1" y="27812"/>
                      <a:pt x="67" y="27912"/>
                      <a:pt x="201" y="27912"/>
                    </a:cubicBezTo>
                    <a:cubicBezTo>
                      <a:pt x="301" y="27912"/>
                      <a:pt x="401" y="27812"/>
                      <a:pt x="401" y="27679"/>
                    </a:cubicBezTo>
                    <a:lnTo>
                      <a:pt x="401" y="226"/>
                    </a:lnTo>
                    <a:cubicBezTo>
                      <a:pt x="401" y="75"/>
                      <a:pt x="301" y="0"/>
                      <a:pt x="20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60"/>
              <p:cNvSpPr/>
              <p:nvPr/>
            </p:nvSpPr>
            <p:spPr>
              <a:xfrm>
                <a:off x="4764050" y="1794335"/>
                <a:ext cx="128901" cy="211499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912" extrusionOk="0">
                    <a:moveTo>
                      <a:pt x="7423" y="1"/>
                    </a:moveTo>
                    <a:cubicBezTo>
                      <a:pt x="7309" y="1"/>
                      <a:pt x="7178" y="39"/>
                      <a:pt x="7039" y="118"/>
                    </a:cubicBezTo>
                    <a:lnTo>
                      <a:pt x="834" y="3687"/>
                    </a:lnTo>
                    <a:cubicBezTo>
                      <a:pt x="367" y="4021"/>
                      <a:pt x="34" y="4555"/>
                      <a:pt x="0" y="5155"/>
                    </a:cubicBezTo>
                    <a:lnTo>
                      <a:pt x="0" y="12327"/>
                    </a:lnTo>
                    <a:cubicBezTo>
                      <a:pt x="0" y="12701"/>
                      <a:pt x="181" y="12912"/>
                      <a:pt x="450" y="12912"/>
                    </a:cubicBezTo>
                    <a:cubicBezTo>
                      <a:pt x="565" y="12912"/>
                      <a:pt x="695" y="12874"/>
                      <a:pt x="834" y="12794"/>
                    </a:cubicBezTo>
                    <a:lnTo>
                      <a:pt x="7039" y="9225"/>
                    </a:lnTo>
                    <a:cubicBezTo>
                      <a:pt x="7539" y="8891"/>
                      <a:pt x="7839" y="8357"/>
                      <a:pt x="7873" y="7757"/>
                    </a:cubicBezTo>
                    <a:lnTo>
                      <a:pt x="7873" y="585"/>
                    </a:lnTo>
                    <a:cubicBezTo>
                      <a:pt x="7873" y="211"/>
                      <a:pt x="7692" y="1"/>
                      <a:pt x="7423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60"/>
              <p:cNvSpPr/>
              <p:nvPr/>
            </p:nvSpPr>
            <p:spPr>
              <a:xfrm>
                <a:off x="4764050" y="1794335"/>
                <a:ext cx="128901" cy="211499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912" extrusionOk="0">
                    <a:moveTo>
                      <a:pt x="7423" y="1"/>
                    </a:moveTo>
                    <a:cubicBezTo>
                      <a:pt x="7309" y="1"/>
                      <a:pt x="7178" y="39"/>
                      <a:pt x="7039" y="118"/>
                    </a:cubicBezTo>
                    <a:lnTo>
                      <a:pt x="834" y="3687"/>
                    </a:lnTo>
                    <a:cubicBezTo>
                      <a:pt x="367" y="4021"/>
                      <a:pt x="34" y="4555"/>
                      <a:pt x="0" y="5155"/>
                    </a:cubicBezTo>
                    <a:lnTo>
                      <a:pt x="0" y="12327"/>
                    </a:lnTo>
                    <a:cubicBezTo>
                      <a:pt x="0" y="12701"/>
                      <a:pt x="181" y="12912"/>
                      <a:pt x="450" y="12912"/>
                    </a:cubicBezTo>
                    <a:cubicBezTo>
                      <a:pt x="565" y="12912"/>
                      <a:pt x="695" y="12874"/>
                      <a:pt x="834" y="12794"/>
                    </a:cubicBezTo>
                    <a:lnTo>
                      <a:pt x="7039" y="9225"/>
                    </a:lnTo>
                    <a:cubicBezTo>
                      <a:pt x="7539" y="8891"/>
                      <a:pt x="7839" y="8357"/>
                      <a:pt x="7873" y="7757"/>
                    </a:cubicBezTo>
                    <a:lnTo>
                      <a:pt x="7873" y="585"/>
                    </a:lnTo>
                    <a:cubicBezTo>
                      <a:pt x="7873" y="211"/>
                      <a:pt x="7692" y="1"/>
                      <a:pt x="7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60"/>
              <p:cNvSpPr/>
              <p:nvPr/>
            </p:nvSpPr>
            <p:spPr>
              <a:xfrm>
                <a:off x="4764590" y="1875269"/>
                <a:ext cx="128917" cy="12991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931" extrusionOk="0">
                    <a:moveTo>
                      <a:pt x="6251" y="1"/>
                    </a:moveTo>
                    <a:cubicBezTo>
                      <a:pt x="6135" y="1"/>
                      <a:pt x="6018" y="61"/>
                      <a:pt x="5938" y="181"/>
                    </a:cubicBezTo>
                    <a:lnTo>
                      <a:pt x="4838" y="2082"/>
                    </a:lnTo>
                    <a:lnTo>
                      <a:pt x="5738" y="3350"/>
                    </a:lnTo>
                    <a:lnTo>
                      <a:pt x="2803" y="648"/>
                    </a:lnTo>
                    <a:cubicBezTo>
                      <a:pt x="2738" y="583"/>
                      <a:pt x="2658" y="553"/>
                      <a:pt x="2578" y="553"/>
                    </a:cubicBezTo>
                    <a:cubicBezTo>
                      <a:pt x="2453" y="553"/>
                      <a:pt x="2330" y="626"/>
                      <a:pt x="2269" y="748"/>
                    </a:cubicBezTo>
                    <a:lnTo>
                      <a:pt x="1" y="5451"/>
                    </a:lnTo>
                    <a:lnTo>
                      <a:pt x="1" y="7319"/>
                    </a:lnTo>
                    <a:cubicBezTo>
                      <a:pt x="1" y="7702"/>
                      <a:pt x="190" y="7931"/>
                      <a:pt x="469" y="7931"/>
                    </a:cubicBezTo>
                    <a:cubicBezTo>
                      <a:pt x="579" y="7931"/>
                      <a:pt x="703" y="7895"/>
                      <a:pt x="835" y="7820"/>
                    </a:cubicBezTo>
                    <a:lnTo>
                      <a:pt x="7039" y="4250"/>
                    </a:lnTo>
                    <a:cubicBezTo>
                      <a:pt x="7506" y="3917"/>
                      <a:pt x="7840" y="3383"/>
                      <a:pt x="7873" y="2783"/>
                    </a:cubicBezTo>
                    <a:lnTo>
                      <a:pt x="7873" y="1248"/>
                    </a:lnTo>
                    <a:lnTo>
                      <a:pt x="6472" y="81"/>
                    </a:lnTo>
                    <a:cubicBezTo>
                      <a:pt x="6405" y="27"/>
                      <a:pt x="6328" y="1"/>
                      <a:pt x="6251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60"/>
              <p:cNvSpPr/>
              <p:nvPr/>
            </p:nvSpPr>
            <p:spPr>
              <a:xfrm>
                <a:off x="4836679" y="1836743"/>
                <a:ext cx="26245" cy="3325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2030" extrusionOk="0">
                    <a:moveTo>
                      <a:pt x="1139" y="1"/>
                    </a:moveTo>
                    <a:cubicBezTo>
                      <a:pt x="1038" y="1"/>
                      <a:pt x="924" y="32"/>
                      <a:pt x="802" y="98"/>
                    </a:cubicBezTo>
                    <a:cubicBezTo>
                      <a:pt x="335" y="398"/>
                      <a:pt x="34" y="932"/>
                      <a:pt x="1" y="1465"/>
                    </a:cubicBezTo>
                    <a:cubicBezTo>
                      <a:pt x="1" y="1825"/>
                      <a:pt x="190" y="2029"/>
                      <a:pt x="458" y="2029"/>
                    </a:cubicBezTo>
                    <a:cubicBezTo>
                      <a:pt x="563" y="2029"/>
                      <a:pt x="680" y="1998"/>
                      <a:pt x="802" y="1932"/>
                    </a:cubicBezTo>
                    <a:cubicBezTo>
                      <a:pt x="1269" y="1632"/>
                      <a:pt x="1569" y="1132"/>
                      <a:pt x="1602" y="565"/>
                    </a:cubicBezTo>
                    <a:cubicBezTo>
                      <a:pt x="1578" y="205"/>
                      <a:pt x="1399" y="1"/>
                      <a:pt x="11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60"/>
              <p:cNvSpPr/>
              <p:nvPr/>
            </p:nvSpPr>
            <p:spPr>
              <a:xfrm>
                <a:off x="4764050" y="1962476"/>
                <a:ext cx="128901" cy="83374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5090" extrusionOk="0">
                    <a:moveTo>
                      <a:pt x="7665" y="1"/>
                    </a:moveTo>
                    <a:cubicBezTo>
                      <a:pt x="7609" y="1"/>
                      <a:pt x="7544" y="20"/>
                      <a:pt x="7472" y="61"/>
                    </a:cubicBezTo>
                    <a:lnTo>
                      <a:pt x="434" y="4130"/>
                    </a:lnTo>
                    <a:cubicBezTo>
                      <a:pt x="167" y="4264"/>
                      <a:pt x="34" y="4530"/>
                      <a:pt x="0" y="4797"/>
                    </a:cubicBezTo>
                    <a:cubicBezTo>
                      <a:pt x="0" y="4984"/>
                      <a:pt x="99" y="5090"/>
                      <a:pt x="238" y="5090"/>
                    </a:cubicBezTo>
                    <a:cubicBezTo>
                      <a:pt x="298" y="5090"/>
                      <a:pt x="364" y="5071"/>
                      <a:pt x="434" y="5031"/>
                    </a:cubicBezTo>
                    <a:lnTo>
                      <a:pt x="7472" y="961"/>
                    </a:lnTo>
                    <a:cubicBezTo>
                      <a:pt x="7706" y="794"/>
                      <a:pt x="7873" y="561"/>
                      <a:pt x="7873" y="261"/>
                    </a:cubicBezTo>
                    <a:cubicBezTo>
                      <a:pt x="7873" y="99"/>
                      <a:pt x="7792" y="1"/>
                      <a:pt x="766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60"/>
              <p:cNvSpPr/>
              <p:nvPr/>
            </p:nvSpPr>
            <p:spPr>
              <a:xfrm>
                <a:off x="4764050" y="1984884"/>
                <a:ext cx="128901" cy="83931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5124" extrusionOk="0">
                    <a:moveTo>
                      <a:pt x="7665" y="0"/>
                    </a:moveTo>
                    <a:cubicBezTo>
                      <a:pt x="7609" y="0"/>
                      <a:pt x="7544" y="19"/>
                      <a:pt x="7472" y="60"/>
                    </a:cubicBezTo>
                    <a:lnTo>
                      <a:pt x="434" y="4130"/>
                    </a:lnTo>
                    <a:cubicBezTo>
                      <a:pt x="167" y="4297"/>
                      <a:pt x="34" y="4563"/>
                      <a:pt x="0" y="4864"/>
                    </a:cubicBezTo>
                    <a:cubicBezTo>
                      <a:pt x="0" y="5026"/>
                      <a:pt x="97" y="5124"/>
                      <a:pt x="234" y="5124"/>
                    </a:cubicBezTo>
                    <a:cubicBezTo>
                      <a:pt x="294" y="5124"/>
                      <a:pt x="363" y="5105"/>
                      <a:pt x="434" y="5064"/>
                    </a:cubicBezTo>
                    <a:lnTo>
                      <a:pt x="7472" y="961"/>
                    </a:lnTo>
                    <a:cubicBezTo>
                      <a:pt x="7706" y="827"/>
                      <a:pt x="7873" y="561"/>
                      <a:pt x="7873" y="260"/>
                    </a:cubicBezTo>
                    <a:cubicBezTo>
                      <a:pt x="7873" y="98"/>
                      <a:pt x="7792" y="0"/>
                      <a:pt x="766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60"/>
              <p:cNvSpPr/>
              <p:nvPr/>
            </p:nvSpPr>
            <p:spPr>
              <a:xfrm>
                <a:off x="4764050" y="2007832"/>
                <a:ext cx="128901" cy="83391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5091" extrusionOk="0">
                    <a:moveTo>
                      <a:pt x="7665" y="0"/>
                    </a:moveTo>
                    <a:cubicBezTo>
                      <a:pt x="7609" y="0"/>
                      <a:pt x="7544" y="19"/>
                      <a:pt x="7472" y="60"/>
                    </a:cubicBezTo>
                    <a:lnTo>
                      <a:pt x="434" y="4130"/>
                    </a:lnTo>
                    <a:cubicBezTo>
                      <a:pt x="167" y="4263"/>
                      <a:pt x="34" y="4530"/>
                      <a:pt x="0" y="4830"/>
                    </a:cubicBezTo>
                    <a:cubicBezTo>
                      <a:pt x="0" y="4992"/>
                      <a:pt x="97" y="5090"/>
                      <a:pt x="234" y="5090"/>
                    </a:cubicBezTo>
                    <a:cubicBezTo>
                      <a:pt x="294" y="5090"/>
                      <a:pt x="363" y="5071"/>
                      <a:pt x="434" y="5030"/>
                    </a:cubicBezTo>
                    <a:lnTo>
                      <a:pt x="7472" y="961"/>
                    </a:lnTo>
                    <a:cubicBezTo>
                      <a:pt x="7706" y="827"/>
                      <a:pt x="7873" y="561"/>
                      <a:pt x="7873" y="260"/>
                    </a:cubicBezTo>
                    <a:cubicBezTo>
                      <a:pt x="7873" y="98"/>
                      <a:pt x="7792" y="0"/>
                      <a:pt x="766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60"/>
              <p:cNvSpPr/>
              <p:nvPr/>
            </p:nvSpPr>
            <p:spPr>
              <a:xfrm>
                <a:off x="4764050" y="2049519"/>
                <a:ext cx="128901" cy="211482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911" extrusionOk="0">
                    <a:moveTo>
                      <a:pt x="7419" y="0"/>
                    </a:moveTo>
                    <a:cubicBezTo>
                      <a:pt x="7306" y="0"/>
                      <a:pt x="7177" y="38"/>
                      <a:pt x="7039" y="117"/>
                    </a:cubicBezTo>
                    <a:lnTo>
                      <a:pt x="834" y="3686"/>
                    </a:lnTo>
                    <a:cubicBezTo>
                      <a:pt x="367" y="4020"/>
                      <a:pt x="34" y="4554"/>
                      <a:pt x="0" y="5154"/>
                    </a:cubicBezTo>
                    <a:lnTo>
                      <a:pt x="0" y="12326"/>
                    </a:lnTo>
                    <a:cubicBezTo>
                      <a:pt x="0" y="12700"/>
                      <a:pt x="181" y="12910"/>
                      <a:pt x="450" y="12910"/>
                    </a:cubicBezTo>
                    <a:cubicBezTo>
                      <a:pt x="565" y="12910"/>
                      <a:pt x="695" y="12872"/>
                      <a:pt x="834" y="12793"/>
                    </a:cubicBezTo>
                    <a:lnTo>
                      <a:pt x="7039" y="9224"/>
                    </a:lnTo>
                    <a:cubicBezTo>
                      <a:pt x="7539" y="8890"/>
                      <a:pt x="7839" y="8356"/>
                      <a:pt x="7873" y="7756"/>
                    </a:cubicBezTo>
                    <a:lnTo>
                      <a:pt x="7873" y="617"/>
                    </a:lnTo>
                    <a:cubicBezTo>
                      <a:pt x="7873" y="218"/>
                      <a:pt x="7690" y="0"/>
                      <a:pt x="7419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60"/>
              <p:cNvSpPr/>
              <p:nvPr/>
            </p:nvSpPr>
            <p:spPr>
              <a:xfrm>
                <a:off x="4764050" y="2049519"/>
                <a:ext cx="128901" cy="211482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911" extrusionOk="0">
                    <a:moveTo>
                      <a:pt x="7419" y="0"/>
                    </a:moveTo>
                    <a:cubicBezTo>
                      <a:pt x="7306" y="0"/>
                      <a:pt x="7177" y="38"/>
                      <a:pt x="7039" y="117"/>
                    </a:cubicBezTo>
                    <a:lnTo>
                      <a:pt x="834" y="3686"/>
                    </a:lnTo>
                    <a:cubicBezTo>
                      <a:pt x="367" y="4020"/>
                      <a:pt x="34" y="4554"/>
                      <a:pt x="0" y="5154"/>
                    </a:cubicBezTo>
                    <a:lnTo>
                      <a:pt x="0" y="12326"/>
                    </a:lnTo>
                    <a:cubicBezTo>
                      <a:pt x="0" y="12700"/>
                      <a:pt x="181" y="12910"/>
                      <a:pt x="450" y="12910"/>
                    </a:cubicBezTo>
                    <a:cubicBezTo>
                      <a:pt x="565" y="12910"/>
                      <a:pt x="695" y="12872"/>
                      <a:pt x="834" y="12793"/>
                    </a:cubicBezTo>
                    <a:lnTo>
                      <a:pt x="7039" y="9224"/>
                    </a:lnTo>
                    <a:cubicBezTo>
                      <a:pt x="7539" y="8890"/>
                      <a:pt x="7839" y="8356"/>
                      <a:pt x="7873" y="7756"/>
                    </a:cubicBezTo>
                    <a:lnTo>
                      <a:pt x="7873" y="617"/>
                    </a:lnTo>
                    <a:cubicBezTo>
                      <a:pt x="7873" y="218"/>
                      <a:pt x="7690" y="0"/>
                      <a:pt x="74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60"/>
              <p:cNvSpPr/>
              <p:nvPr/>
            </p:nvSpPr>
            <p:spPr>
              <a:xfrm>
                <a:off x="4764590" y="2130944"/>
                <a:ext cx="128917" cy="129943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933" extrusionOk="0">
                    <a:moveTo>
                      <a:pt x="6241" y="1"/>
                    </a:moveTo>
                    <a:cubicBezTo>
                      <a:pt x="6128" y="1"/>
                      <a:pt x="6016" y="52"/>
                      <a:pt x="5938" y="150"/>
                    </a:cubicBezTo>
                    <a:lnTo>
                      <a:pt x="4838" y="2084"/>
                    </a:lnTo>
                    <a:lnTo>
                      <a:pt x="5738" y="3352"/>
                    </a:lnTo>
                    <a:lnTo>
                      <a:pt x="5738" y="3352"/>
                    </a:lnTo>
                    <a:lnTo>
                      <a:pt x="2803" y="617"/>
                    </a:lnTo>
                    <a:cubicBezTo>
                      <a:pt x="2744" y="569"/>
                      <a:pt x="2672" y="547"/>
                      <a:pt x="2601" y="547"/>
                    </a:cubicBezTo>
                    <a:cubicBezTo>
                      <a:pt x="2472" y="547"/>
                      <a:pt x="2346" y="621"/>
                      <a:pt x="2302" y="750"/>
                    </a:cubicBezTo>
                    <a:lnTo>
                      <a:pt x="1" y="5453"/>
                    </a:lnTo>
                    <a:lnTo>
                      <a:pt x="1" y="7321"/>
                    </a:lnTo>
                    <a:cubicBezTo>
                      <a:pt x="1" y="7704"/>
                      <a:pt x="190" y="7933"/>
                      <a:pt x="469" y="7933"/>
                    </a:cubicBezTo>
                    <a:cubicBezTo>
                      <a:pt x="579" y="7933"/>
                      <a:pt x="703" y="7897"/>
                      <a:pt x="835" y="7822"/>
                    </a:cubicBezTo>
                    <a:lnTo>
                      <a:pt x="7039" y="4219"/>
                    </a:lnTo>
                    <a:cubicBezTo>
                      <a:pt x="7540" y="3919"/>
                      <a:pt x="7840" y="3352"/>
                      <a:pt x="7873" y="2785"/>
                    </a:cubicBezTo>
                    <a:lnTo>
                      <a:pt x="7873" y="1250"/>
                    </a:lnTo>
                    <a:lnTo>
                      <a:pt x="6472" y="83"/>
                    </a:lnTo>
                    <a:cubicBezTo>
                      <a:pt x="6402" y="27"/>
                      <a:pt x="6321" y="1"/>
                      <a:pt x="6241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60"/>
              <p:cNvSpPr/>
              <p:nvPr/>
            </p:nvSpPr>
            <p:spPr>
              <a:xfrm>
                <a:off x="4836679" y="2092107"/>
                <a:ext cx="26245" cy="33382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2038" extrusionOk="0">
                    <a:moveTo>
                      <a:pt x="1162" y="0"/>
                    </a:moveTo>
                    <a:cubicBezTo>
                      <a:pt x="1054" y="0"/>
                      <a:pt x="932" y="38"/>
                      <a:pt x="802" y="119"/>
                    </a:cubicBezTo>
                    <a:cubicBezTo>
                      <a:pt x="335" y="419"/>
                      <a:pt x="34" y="919"/>
                      <a:pt x="1" y="1453"/>
                    </a:cubicBezTo>
                    <a:cubicBezTo>
                      <a:pt x="1" y="1828"/>
                      <a:pt x="182" y="2038"/>
                      <a:pt x="439" y="2038"/>
                    </a:cubicBezTo>
                    <a:cubicBezTo>
                      <a:pt x="549" y="2038"/>
                      <a:pt x="672" y="2000"/>
                      <a:pt x="802" y="1920"/>
                    </a:cubicBezTo>
                    <a:cubicBezTo>
                      <a:pt x="1269" y="1620"/>
                      <a:pt x="1569" y="1120"/>
                      <a:pt x="1602" y="553"/>
                    </a:cubicBezTo>
                    <a:cubicBezTo>
                      <a:pt x="1579" y="203"/>
                      <a:pt x="1409" y="0"/>
                      <a:pt x="1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60"/>
              <p:cNvSpPr/>
              <p:nvPr/>
            </p:nvSpPr>
            <p:spPr>
              <a:xfrm>
                <a:off x="4764050" y="2217644"/>
                <a:ext cx="128901" cy="83391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5091" extrusionOk="0">
                    <a:moveTo>
                      <a:pt x="7665" y="1"/>
                    </a:moveTo>
                    <a:cubicBezTo>
                      <a:pt x="7609" y="1"/>
                      <a:pt x="7544" y="20"/>
                      <a:pt x="7472" y="60"/>
                    </a:cubicBezTo>
                    <a:lnTo>
                      <a:pt x="434" y="4130"/>
                    </a:lnTo>
                    <a:cubicBezTo>
                      <a:pt x="167" y="4263"/>
                      <a:pt x="34" y="4530"/>
                      <a:pt x="0" y="4830"/>
                    </a:cubicBezTo>
                    <a:cubicBezTo>
                      <a:pt x="0" y="4993"/>
                      <a:pt x="97" y="5090"/>
                      <a:pt x="234" y="5090"/>
                    </a:cubicBezTo>
                    <a:cubicBezTo>
                      <a:pt x="294" y="5090"/>
                      <a:pt x="363" y="5071"/>
                      <a:pt x="434" y="5031"/>
                    </a:cubicBezTo>
                    <a:lnTo>
                      <a:pt x="7472" y="961"/>
                    </a:lnTo>
                    <a:cubicBezTo>
                      <a:pt x="7706" y="794"/>
                      <a:pt x="7873" y="561"/>
                      <a:pt x="7873" y="261"/>
                    </a:cubicBezTo>
                    <a:cubicBezTo>
                      <a:pt x="7873" y="98"/>
                      <a:pt x="7792" y="1"/>
                      <a:pt x="766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60"/>
              <p:cNvSpPr/>
              <p:nvPr/>
            </p:nvSpPr>
            <p:spPr>
              <a:xfrm>
                <a:off x="4764050" y="2240068"/>
                <a:ext cx="128901" cy="83898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5122" extrusionOk="0">
                    <a:moveTo>
                      <a:pt x="7661" y="0"/>
                    </a:moveTo>
                    <a:cubicBezTo>
                      <a:pt x="7606" y="0"/>
                      <a:pt x="7542" y="19"/>
                      <a:pt x="7472" y="59"/>
                    </a:cubicBezTo>
                    <a:lnTo>
                      <a:pt x="434" y="4129"/>
                    </a:lnTo>
                    <a:cubicBezTo>
                      <a:pt x="167" y="4295"/>
                      <a:pt x="34" y="4562"/>
                      <a:pt x="0" y="4829"/>
                    </a:cubicBezTo>
                    <a:cubicBezTo>
                      <a:pt x="0" y="5016"/>
                      <a:pt x="99" y="5121"/>
                      <a:pt x="238" y="5121"/>
                    </a:cubicBezTo>
                    <a:cubicBezTo>
                      <a:pt x="298" y="5121"/>
                      <a:pt x="364" y="5102"/>
                      <a:pt x="434" y="5063"/>
                    </a:cubicBezTo>
                    <a:lnTo>
                      <a:pt x="7472" y="993"/>
                    </a:lnTo>
                    <a:cubicBezTo>
                      <a:pt x="7706" y="826"/>
                      <a:pt x="7873" y="559"/>
                      <a:pt x="7873" y="293"/>
                    </a:cubicBezTo>
                    <a:cubicBezTo>
                      <a:pt x="7873" y="105"/>
                      <a:pt x="7791" y="0"/>
                      <a:pt x="766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60"/>
              <p:cNvSpPr/>
              <p:nvPr/>
            </p:nvSpPr>
            <p:spPr>
              <a:xfrm>
                <a:off x="3835058" y="2248455"/>
                <a:ext cx="21317" cy="2647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616" extrusionOk="0">
                    <a:moveTo>
                      <a:pt x="608" y="1"/>
                    </a:moveTo>
                    <a:cubicBezTo>
                      <a:pt x="583" y="1"/>
                      <a:pt x="559" y="32"/>
                      <a:pt x="535" y="81"/>
                    </a:cubicBezTo>
                    <a:lnTo>
                      <a:pt x="1" y="1081"/>
                    </a:lnTo>
                    <a:cubicBezTo>
                      <a:pt x="1" y="1081"/>
                      <a:pt x="1" y="1081"/>
                      <a:pt x="1" y="1115"/>
                    </a:cubicBezTo>
                    <a:cubicBezTo>
                      <a:pt x="1" y="1115"/>
                      <a:pt x="1" y="1148"/>
                      <a:pt x="1" y="1148"/>
                    </a:cubicBezTo>
                    <a:cubicBezTo>
                      <a:pt x="1" y="1182"/>
                      <a:pt x="1" y="1182"/>
                      <a:pt x="1" y="1215"/>
                    </a:cubicBezTo>
                    <a:lnTo>
                      <a:pt x="535" y="1615"/>
                    </a:lnTo>
                    <a:lnTo>
                      <a:pt x="568" y="1615"/>
                    </a:lnTo>
                    <a:cubicBezTo>
                      <a:pt x="601" y="1615"/>
                      <a:pt x="635" y="1582"/>
                      <a:pt x="635" y="1548"/>
                    </a:cubicBezTo>
                    <a:cubicBezTo>
                      <a:pt x="668" y="1482"/>
                      <a:pt x="668" y="1415"/>
                      <a:pt x="635" y="1382"/>
                    </a:cubicBezTo>
                    <a:lnTo>
                      <a:pt x="268" y="1115"/>
                    </a:lnTo>
                    <a:lnTo>
                      <a:pt x="1235" y="548"/>
                    </a:lnTo>
                    <a:cubicBezTo>
                      <a:pt x="1302" y="514"/>
                      <a:pt x="1302" y="448"/>
                      <a:pt x="1302" y="381"/>
                    </a:cubicBezTo>
                    <a:cubicBezTo>
                      <a:pt x="1302" y="357"/>
                      <a:pt x="1285" y="334"/>
                      <a:pt x="1264" y="334"/>
                    </a:cubicBezTo>
                    <a:cubicBezTo>
                      <a:pt x="1255" y="334"/>
                      <a:pt x="1245" y="338"/>
                      <a:pt x="1235" y="348"/>
                    </a:cubicBezTo>
                    <a:lnTo>
                      <a:pt x="268" y="915"/>
                    </a:lnTo>
                    <a:lnTo>
                      <a:pt x="268" y="915"/>
                    </a:lnTo>
                    <a:lnTo>
                      <a:pt x="635" y="181"/>
                    </a:lnTo>
                    <a:cubicBezTo>
                      <a:pt x="668" y="147"/>
                      <a:pt x="668" y="81"/>
                      <a:pt x="635" y="14"/>
                    </a:cubicBezTo>
                    <a:cubicBezTo>
                      <a:pt x="626" y="5"/>
                      <a:pt x="617" y="1"/>
                      <a:pt x="60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60"/>
              <p:cNvSpPr/>
              <p:nvPr/>
            </p:nvSpPr>
            <p:spPr>
              <a:xfrm>
                <a:off x="3866739" y="2228799"/>
                <a:ext cx="21857" cy="26994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48" extrusionOk="0">
                    <a:moveTo>
                      <a:pt x="769" y="0"/>
                    </a:moveTo>
                    <a:cubicBezTo>
                      <a:pt x="737" y="0"/>
                      <a:pt x="701" y="31"/>
                      <a:pt x="701" y="80"/>
                    </a:cubicBezTo>
                    <a:cubicBezTo>
                      <a:pt x="668" y="113"/>
                      <a:pt x="668" y="180"/>
                      <a:pt x="701" y="247"/>
                    </a:cubicBezTo>
                    <a:lnTo>
                      <a:pt x="1068" y="514"/>
                    </a:lnTo>
                    <a:lnTo>
                      <a:pt x="101" y="1081"/>
                    </a:lnTo>
                    <a:cubicBezTo>
                      <a:pt x="34" y="1114"/>
                      <a:pt x="1" y="1181"/>
                      <a:pt x="34" y="1247"/>
                    </a:cubicBezTo>
                    <a:cubicBezTo>
                      <a:pt x="34" y="1296"/>
                      <a:pt x="52" y="1327"/>
                      <a:pt x="75" y="1327"/>
                    </a:cubicBezTo>
                    <a:cubicBezTo>
                      <a:pt x="83" y="1327"/>
                      <a:pt x="92" y="1323"/>
                      <a:pt x="101" y="1314"/>
                    </a:cubicBezTo>
                    <a:lnTo>
                      <a:pt x="1068" y="747"/>
                    </a:lnTo>
                    <a:lnTo>
                      <a:pt x="1068" y="747"/>
                    </a:lnTo>
                    <a:lnTo>
                      <a:pt x="701" y="1448"/>
                    </a:lnTo>
                    <a:cubicBezTo>
                      <a:pt x="668" y="1514"/>
                      <a:pt x="668" y="1581"/>
                      <a:pt x="701" y="1648"/>
                    </a:cubicBezTo>
                    <a:lnTo>
                      <a:pt x="735" y="1648"/>
                    </a:lnTo>
                    <a:cubicBezTo>
                      <a:pt x="768" y="1614"/>
                      <a:pt x="801" y="1614"/>
                      <a:pt x="801" y="1581"/>
                    </a:cubicBezTo>
                    <a:lnTo>
                      <a:pt x="1335" y="580"/>
                    </a:lnTo>
                    <a:cubicBezTo>
                      <a:pt x="1335" y="580"/>
                      <a:pt x="1335" y="547"/>
                      <a:pt x="1335" y="547"/>
                    </a:cubicBezTo>
                    <a:cubicBezTo>
                      <a:pt x="1335" y="514"/>
                      <a:pt x="1335" y="514"/>
                      <a:pt x="1335" y="480"/>
                    </a:cubicBezTo>
                    <a:cubicBezTo>
                      <a:pt x="1335" y="480"/>
                      <a:pt x="1335" y="447"/>
                      <a:pt x="1335" y="447"/>
                    </a:cubicBezTo>
                    <a:cubicBezTo>
                      <a:pt x="1335" y="447"/>
                      <a:pt x="1335" y="413"/>
                      <a:pt x="1335" y="413"/>
                    </a:cubicBezTo>
                    <a:lnTo>
                      <a:pt x="801" y="13"/>
                    </a:lnTo>
                    <a:cubicBezTo>
                      <a:pt x="792" y="4"/>
                      <a:pt x="781" y="0"/>
                      <a:pt x="76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60"/>
              <p:cNvSpPr/>
              <p:nvPr/>
            </p:nvSpPr>
            <p:spPr>
              <a:xfrm>
                <a:off x="3901694" y="2200314"/>
                <a:ext cx="18583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366" extrusionOk="0">
                    <a:moveTo>
                      <a:pt x="1080" y="1"/>
                    </a:moveTo>
                    <a:cubicBezTo>
                      <a:pt x="1068" y="1"/>
                      <a:pt x="1051" y="18"/>
                      <a:pt x="1035" y="51"/>
                    </a:cubicBezTo>
                    <a:lnTo>
                      <a:pt x="901" y="385"/>
                    </a:lnTo>
                    <a:cubicBezTo>
                      <a:pt x="884" y="382"/>
                      <a:pt x="867" y="381"/>
                      <a:pt x="850" y="381"/>
                    </a:cubicBezTo>
                    <a:cubicBezTo>
                      <a:pt x="630" y="381"/>
                      <a:pt x="389" y="580"/>
                      <a:pt x="234" y="952"/>
                    </a:cubicBezTo>
                    <a:cubicBezTo>
                      <a:pt x="1" y="1452"/>
                      <a:pt x="1" y="2052"/>
                      <a:pt x="234" y="2286"/>
                    </a:cubicBezTo>
                    <a:cubicBezTo>
                      <a:pt x="289" y="2341"/>
                      <a:pt x="364" y="2366"/>
                      <a:pt x="443" y="2366"/>
                    </a:cubicBezTo>
                    <a:cubicBezTo>
                      <a:pt x="508" y="2366"/>
                      <a:pt x="574" y="2349"/>
                      <a:pt x="634" y="2319"/>
                    </a:cubicBezTo>
                    <a:cubicBezTo>
                      <a:pt x="834" y="2186"/>
                      <a:pt x="968" y="1986"/>
                      <a:pt x="1068" y="1786"/>
                    </a:cubicBezTo>
                    <a:cubicBezTo>
                      <a:pt x="1101" y="1719"/>
                      <a:pt x="1101" y="1685"/>
                      <a:pt x="1068" y="1619"/>
                    </a:cubicBezTo>
                    <a:cubicBezTo>
                      <a:pt x="1059" y="1610"/>
                      <a:pt x="1048" y="1606"/>
                      <a:pt x="1035" y="1606"/>
                    </a:cubicBezTo>
                    <a:cubicBezTo>
                      <a:pt x="1001" y="1606"/>
                      <a:pt x="959" y="1637"/>
                      <a:pt x="935" y="1685"/>
                    </a:cubicBezTo>
                    <a:cubicBezTo>
                      <a:pt x="812" y="1956"/>
                      <a:pt x="617" y="2117"/>
                      <a:pt x="456" y="2117"/>
                    </a:cubicBezTo>
                    <a:cubicBezTo>
                      <a:pt x="398" y="2117"/>
                      <a:pt x="345" y="2096"/>
                      <a:pt x="301" y="2052"/>
                    </a:cubicBezTo>
                    <a:cubicBezTo>
                      <a:pt x="101" y="1752"/>
                      <a:pt x="101" y="1352"/>
                      <a:pt x="301" y="1052"/>
                    </a:cubicBezTo>
                    <a:cubicBezTo>
                      <a:pt x="434" y="785"/>
                      <a:pt x="601" y="651"/>
                      <a:pt x="768" y="618"/>
                    </a:cubicBezTo>
                    <a:lnTo>
                      <a:pt x="768" y="618"/>
                    </a:lnTo>
                    <a:lnTo>
                      <a:pt x="668" y="852"/>
                    </a:lnTo>
                    <a:cubicBezTo>
                      <a:pt x="640" y="906"/>
                      <a:pt x="658" y="960"/>
                      <a:pt x="683" y="960"/>
                    </a:cubicBezTo>
                    <a:cubicBezTo>
                      <a:pt x="689" y="960"/>
                      <a:pt x="695" y="958"/>
                      <a:pt x="701" y="952"/>
                    </a:cubicBezTo>
                    <a:lnTo>
                      <a:pt x="1101" y="718"/>
                    </a:lnTo>
                    <a:cubicBezTo>
                      <a:pt x="1135" y="685"/>
                      <a:pt x="1135" y="651"/>
                      <a:pt x="1135" y="585"/>
                    </a:cubicBezTo>
                    <a:lnTo>
                      <a:pt x="1101" y="51"/>
                    </a:lnTo>
                    <a:cubicBezTo>
                      <a:pt x="1101" y="18"/>
                      <a:pt x="1093" y="1"/>
                      <a:pt x="108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60"/>
              <p:cNvSpPr/>
              <p:nvPr/>
            </p:nvSpPr>
            <p:spPr>
              <a:xfrm>
                <a:off x="3867836" y="2267160"/>
                <a:ext cx="96139" cy="71024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336" extrusionOk="0">
                    <a:moveTo>
                      <a:pt x="5669" y="0"/>
                    </a:moveTo>
                    <a:cubicBezTo>
                      <a:pt x="5627" y="0"/>
                      <a:pt x="5582" y="13"/>
                      <a:pt x="5538" y="40"/>
                    </a:cubicBezTo>
                    <a:lnTo>
                      <a:pt x="367" y="3042"/>
                    </a:lnTo>
                    <a:cubicBezTo>
                      <a:pt x="134" y="3175"/>
                      <a:pt x="34" y="3409"/>
                      <a:pt x="0" y="3642"/>
                    </a:cubicBezTo>
                    <a:lnTo>
                      <a:pt x="0" y="4076"/>
                    </a:lnTo>
                    <a:cubicBezTo>
                      <a:pt x="0" y="4238"/>
                      <a:pt x="81" y="4336"/>
                      <a:pt x="197" y="4336"/>
                    </a:cubicBezTo>
                    <a:cubicBezTo>
                      <a:pt x="248" y="4336"/>
                      <a:pt x="306" y="4317"/>
                      <a:pt x="367" y="4276"/>
                    </a:cubicBezTo>
                    <a:lnTo>
                      <a:pt x="5538" y="1307"/>
                    </a:lnTo>
                    <a:cubicBezTo>
                      <a:pt x="5738" y="1174"/>
                      <a:pt x="5871" y="940"/>
                      <a:pt x="5871" y="707"/>
                    </a:cubicBezTo>
                    <a:lnTo>
                      <a:pt x="5871" y="240"/>
                    </a:lnTo>
                    <a:cubicBezTo>
                      <a:pt x="5871" y="93"/>
                      <a:pt x="5782" y="0"/>
                      <a:pt x="5669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60"/>
              <p:cNvSpPr/>
              <p:nvPr/>
            </p:nvSpPr>
            <p:spPr>
              <a:xfrm>
                <a:off x="3832881" y="2332926"/>
                <a:ext cx="17486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68" extrusionOk="0">
                    <a:moveTo>
                      <a:pt x="883" y="1"/>
                    </a:moveTo>
                    <a:cubicBezTo>
                      <a:pt x="836" y="1"/>
                      <a:pt x="785" y="20"/>
                      <a:pt x="734" y="61"/>
                    </a:cubicBezTo>
                    <a:lnTo>
                      <a:pt x="334" y="261"/>
                    </a:lnTo>
                    <a:cubicBezTo>
                      <a:pt x="134" y="394"/>
                      <a:pt x="1" y="628"/>
                      <a:pt x="1" y="861"/>
                    </a:cubicBezTo>
                    <a:lnTo>
                      <a:pt x="1" y="1328"/>
                    </a:lnTo>
                    <a:cubicBezTo>
                      <a:pt x="1" y="1475"/>
                      <a:pt x="72" y="1568"/>
                      <a:pt x="189" y="1568"/>
                    </a:cubicBezTo>
                    <a:cubicBezTo>
                      <a:pt x="232" y="1568"/>
                      <a:pt x="280" y="1555"/>
                      <a:pt x="334" y="1528"/>
                    </a:cubicBezTo>
                    <a:lnTo>
                      <a:pt x="734" y="1295"/>
                    </a:lnTo>
                    <a:cubicBezTo>
                      <a:pt x="935" y="1162"/>
                      <a:pt x="1035" y="928"/>
                      <a:pt x="1068" y="695"/>
                    </a:cubicBezTo>
                    <a:lnTo>
                      <a:pt x="1068" y="261"/>
                    </a:lnTo>
                    <a:cubicBezTo>
                      <a:pt x="1068" y="99"/>
                      <a:pt x="988" y="1"/>
                      <a:pt x="883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60"/>
              <p:cNvSpPr/>
              <p:nvPr/>
            </p:nvSpPr>
            <p:spPr>
              <a:xfrm>
                <a:off x="3867836" y="2308045"/>
                <a:ext cx="96139" cy="70778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321" extrusionOk="0">
                    <a:moveTo>
                      <a:pt x="5683" y="0"/>
                    </a:moveTo>
                    <a:cubicBezTo>
                      <a:pt x="5638" y="0"/>
                      <a:pt x="5588" y="15"/>
                      <a:pt x="5538" y="45"/>
                    </a:cubicBezTo>
                    <a:lnTo>
                      <a:pt x="367" y="3047"/>
                    </a:lnTo>
                    <a:cubicBezTo>
                      <a:pt x="134" y="3181"/>
                      <a:pt x="34" y="3381"/>
                      <a:pt x="0" y="3648"/>
                    </a:cubicBezTo>
                    <a:lnTo>
                      <a:pt x="0" y="4082"/>
                    </a:lnTo>
                    <a:cubicBezTo>
                      <a:pt x="0" y="4228"/>
                      <a:pt x="90" y="4321"/>
                      <a:pt x="216" y="4321"/>
                    </a:cubicBezTo>
                    <a:cubicBezTo>
                      <a:pt x="262" y="4321"/>
                      <a:pt x="314" y="4308"/>
                      <a:pt x="367" y="4282"/>
                    </a:cubicBezTo>
                    <a:lnTo>
                      <a:pt x="5538" y="1280"/>
                    </a:lnTo>
                    <a:cubicBezTo>
                      <a:pt x="5738" y="1146"/>
                      <a:pt x="5871" y="946"/>
                      <a:pt x="5871" y="679"/>
                    </a:cubicBezTo>
                    <a:lnTo>
                      <a:pt x="5871" y="245"/>
                    </a:lnTo>
                    <a:cubicBezTo>
                      <a:pt x="5871" y="82"/>
                      <a:pt x="5790" y="0"/>
                      <a:pt x="568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60"/>
              <p:cNvSpPr/>
              <p:nvPr/>
            </p:nvSpPr>
            <p:spPr>
              <a:xfrm>
                <a:off x="3832881" y="2373696"/>
                <a:ext cx="17486" cy="25586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62" extrusionOk="0">
                    <a:moveTo>
                      <a:pt x="865" y="1"/>
                    </a:moveTo>
                    <a:cubicBezTo>
                      <a:pt x="824" y="1"/>
                      <a:pt x="779" y="13"/>
                      <a:pt x="734" y="40"/>
                    </a:cubicBezTo>
                    <a:lnTo>
                      <a:pt x="334" y="274"/>
                    </a:lnTo>
                    <a:cubicBezTo>
                      <a:pt x="134" y="407"/>
                      <a:pt x="1" y="641"/>
                      <a:pt x="1" y="874"/>
                    </a:cubicBezTo>
                    <a:lnTo>
                      <a:pt x="1" y="1308"/>
                    </a:lnTo>
                    <a:cubicBezTo>
                      <a:pt x="1" y="1452"/>
                      <a:pt x="70" y="1562"/>
                      <a:pt x="183" y="1562"/>
                    </a:cubicBezTo>
                    <a:cubicBezTo>
                      <a:pt x="228" y="1562"/>
                      <a:pt x="278" y="1545"/>
                      <a:pt x="334" y="1508"/>
                    </a:cubicBezTo>
                    <a:lnTo>
                      <a:pt x="734" y="1308"/>
                    </a:lnTo>
                    <a:cubicBezTo>
                      <a:pt x="935" y="1174"/>
                      <a:pt x="1035" y="941"/>
                      <a:pt x="1068" y="707"/>
                    </a:cubicBezTo>
                    <a:lnTo>
                      <a:pt x="1068" y="240"/>
                    </a:lnTo>
                    <a:cubicBezTo>
                      <a:pt x="1068" y="94"/>
                      <a:pt x="979" y="1"/>
                      <a:pt x="865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60"/>
              <p:cNvSpPr/>
              <p:nvPr/>
            </p:nvSpPr>
            <p:spPr>
              <a:xfrm>
                <a:off x="3867836" y="2348766"/>
                <a:ext cx="96139" cy="7104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337" extrusionOk="0">
                    <a:moveTo>
                      <a:pt x="5690" y="0"/>
                    </a:moveTo>
                    <a:cubicBezTo>
                      <a:pt x="5642" y="0"/>
                      <a:pt x="5590" y="19"/>
                      <a:pt x="5538" y="61"/>
                    </a:cubicBezTo>
                    <a:lnTo>
                      <a:pt x="367" y="3030"/>
                    </a:lnTo>
                    <a:cubicBezTo>
                      <a:pt x="134" y="3163"/>
                      <a:pt x="34" y="3397"/>
                      <a:pt x="0" y="3630"/>
                    </a:cubicBezTo>
                    <a:lnTo>
                      <a:pt x="0" y="4097"/>
                    </a:lnTo>
                    <a:cubicBezTo>
                      <a:pt x="0" y="4244"/>
                      <a:pt x="90" y="4337"/>
                      <a:pt x="216" y="4337"/>
                    </a:cubicBezTo>
                    <a:cubicBezTo>
                      <a:pt x="262" y="4337"/>
                      <a:pt x="314" y="4324"/>
                      <a:pt x="367" y="4297"/>
                    </a:cubicBezTo>
                    <a:lnTo>
                      <a:pt x="5538" y="1295"/>
                    </a:lnTo>
                    <a:cubicBezTo>
                      <a:pt x="5738" y="1162"/>
                      <a:pt x="5871" y="928"/>
                      <a:pt x="5871" y="695"/>
                    </a:cubicBezTo>
                    <a:lnTo>
                      <a:pt x="5871" y="228"/>
                    </a:lnTo>
                    <a:cubicBezTo>
                      <a:pt x="5871" y="91"/>
                      <a:pt x="5793" y="0"/>
                      <a:pt x="569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60"/>
              <p:cNvSpPr/>
              <p:nvPr/>
            </p:nvSpPr>
            <p:spPr>
              <a:xfrm>
                <a:off x="3832881" y="2414580"/>
                <a:ext cx="17486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53" extrusionOk="0">
                    <a:moveTo>
                      <a:pt x="880" y="1"/>
                    </a:moveTo>
                    <a:cubicBezTo>
                      <a:pt x="834" y="1"/>
                      <a:pt x="784" y="16"/>
                      <a:pt x="734" y="46"/>
                    </a:cubicBezTo>
                    <a:lnTo>
                      <a:pt x="334" y="279"/>
                    </a:lnTo>
                    <a:cubicBezTo>
                      <a:pt x="134" y="413"/>
                      <a:pt x="1" y="613"/>
                      <a:pt x="1" y="880"/>
                    </a:cubicBezTo>
                    <a:lnTo>
                      <a:pt x="1" y="1314"/>
                    </a:lnTo>
                    <a:cubicBezTo>
                      <a:pt x="1" y="1460"/>
                      <a:pt x="72" y="1553"/>
                      <a:pt x="189" y="1553"/>
                    </a:cubicBezTo>
                    <a:cubicBezTo>
                      <a:pt x="232" y="1553"/>
                      <a:pt x="280" y="1540"/>
                      <a:pt x="334" y="1514"/>
                    </a:cubicBezTo>
                    <a:lnTo>
                      <a:pt x="734" y="1280"/>
                    </a:lnTo>
                    <a:cubicBezTo>
                      <a:pt x="935" y="1147"/>
                      <a:pt x="1035" y="947"/>
                      <a:pt x="1068" y="680"/>
                    </a:cubicBezTo>
                    <a:lnTo>
                      <a:pt x="1068" y="246"/>
                    </a:lnTo>
                    <a:cubicBezTo>
                      <a:pt x="1068" y="83"/>
                      <a:pt x="986" y="1"/>
                      <a:pt x="880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60"/>
              <p:cNvSpPr/>
              <p:nvPr/>
            </p:nvSpPr>
            <p:spPr>
              <a:xfrm>
                <a:off x="3867836" y="2388913"/>
                <a:ext cx="96139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327" extrusionOk="0">
                    <a:moveTo>
                      <a:pt x="5683" y="0"/>
                    </a:moveTo>
                    <a:cubicBezTo>
                      <a:pt x="5638" y="0"/>
                      <a:pt x="5588" y="15"/>
                      <a:pt x="5538" y="45"/>
                    </a:cubicBezTo>
                    <a:lnTo>
                      <a:pt x="367" y="3047"/>
                    </a:lnTo>
                    <a:cubicBezTo>
                      <a:pt x="134" y="3181"/>
                      <a:pt x="34" y="3381"/>
                      <a:pt x="0" y="3648"/>
                    </a:cubicBezTo>
                    <a:lnTo>
                      <a:pt x="0" y="4081"/>
                    </a:lnTo>
                    <a:cubicBezTo>
                      <a:pt x="0" y="4245"/>
                      <a:pt x="82" y="4327"/>
                      <a:pt x="200" y="4327"/>
                    </a:cubicBezTo>
                    <a:cubicBezTo>
                      <a:pt x="250" y="4327"/>
                      <a:pt x="307" y="4312"/>
                      <a:pt x="367" y="4282"/>
                    </a:cubicBezTo>
                    <a:lnTo>
                      <a:pt x="5538" y="1279"/>
                    </a:lnTo>
                    <a:cubicBezTo>
                      <a:pt x="5738" y="1146"/>
                      <a:pt x="5871" y="946"/>
                      <a:pt x="5871" y="679"/>
                    </a:cubicBezTo>
                    <a:lnTo>
                      <a:pt x="5871" y="245"/>
                    </a:lnTo>
                    <a:cubicBezTo>
                      <a:pt x="5871" y="82"/>
                      <a:pt x="5790" y="0"/>
                      <a:pt x="568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60"/>
              <p:cNvSpPr/>
              <p:nvPr/>
            </p:nvSpPr>
            <p:spPr>
              <a:xfrm>
                <a:off x="3832881" y="2454564"/>
                <a:ext cx="17486" cy="25586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62" extrusionOk="0">
                    <a:moveTo>
                      <a:pt x="865" y="1"/>
                    </a:moveTo>
                    <a:cubicBezTo>
                      <a:pt x="824" y="1"/>
                      <a:pt x="779" y="13"/>
                      <a:pt x="734" y="40"/>
                    </a:cubicBezTo>
                    <a:lnTo>
                      <a:pt x="334" y="274"/>
                    </a:lnTo>
                    <a:cubicBezTo>
                      <a:pt x="134" y="407"/>
                      <a:pt x="1" y="640"/>
                      <a:pt x="1" y="874"/>
                    </a:cubicBezTo>
                    <a:lnTo>
                      <a:pt x="1" y="1308"/>
                    </a:lnTo>
                    <a:cubicBezTo>
                      <a:pt x="1" y="1452"/>
                      <a:pt x="70" y="1561"/>
                      <a:pt x="183" y="1561"/>
                    </a:cubicBezTo>
                    <a:cubicBezTo>
                      <a:pt x="228" y="1561"/>
                      <a:pt x="278" y="1545"/>
                      <a:pt x="334" y="1508"/>
                    </a:cubicBezTo>
                    <a:lnTo>
                      <a:pt x="734" y="1308"/>
                    </a:lnTo>
                    <a:cubicBezTo>
                      <a:pt x="935" y="1174"/>
                      <a:pt x="1035" y="941"/>
                      <a:pt x="1068" y="707"/>
                    </a:cubicBezTo>
                    <a:lnTo>
                      <a:pt x="1068" y="240"/>
                    </a:lnTo>
                    <a:cubicBezTo>
                      <a:pt x="1068" y="94"/>
                      <a:pt x="979" y="1"/>
                      <a:pt x="865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60"/>
              <p:cNvSpPr/>
              <p:nvPr/>
            </p:nvSpPr>
            <p:spPr>
              <a:xfrm>
                <a:off x="3867836" y="2427242"/>
                <a:ext cx="96139" cy="7104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337" extrusionOk="0">
                    <a:moveTo>
                      <a:pt x="5669" y="1"/>
                    </a:moveTo>
                    <a:cubicBezTo>
                      <a:pt x="5627" y="1"/>
                      <a:pt x="5582" y="13"/>
                      <a:pt x="5538" y="40"/>
                    </a:cubicBezTo>
                    <a:lnTo>
                      <a:pt x="367" y="3042"/>
                    </a:lnTo>
                    <a:cubicBezTo>
                      <a:pt x="134" y="3176"/>
                      <a:pt x="34" y="3409"/>
                      <a:pt x="0" y="3643"/>
                    </a:cubicBezTo>
                    <a:lnTo>
                      <a:pt x="0" y="4076"/>
                    </a:lnTo>
                    <a:cubicBezTo>
                      <a:pt x="0" y="4239"/>
                      <a:pt x="81" y="4336"/>
                      <a:pt x="197" y="4336"/>
                    </a:cubicBezTo>
                    <a:cubicBezTo>
                      <a:pt x="248" y="4336"/>
                      <a:pt x="306" y="4317"/>
                      <a:pt x="367" y="4277"/>
                    </a:cubicBezTo>
                    <a:lnTo>
                      <a:pt x="5538" y="1308"/>
                    </a:lnTo>
                    <a:cubicBezTo>
                      <a:pt x="5738" y="1174"/>
                      <a:pt x="5871" y="941"/>
                      <a:pt x="5871" y="707"/>
                    </a:cubicBezTo>
                    <a:lnTo>
                      <a:pt x="5871" y="240"/>
                    </a:lnTo>
                    <a:cubicBezTo>
                      <a:pt x="5871" y="94"/>
                      <a:pt x="5782" y="1"/>
                      <a:pt x="5669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60"/>
              <p:cNvSpPr/>
              <p:nvPr/>
            </p:nvSpPr>
            <p:spPr>
              <a:xfrm>
                <a:off x="3832881" y="2493024"/>
                <a:ext cx="17486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68" extrusionOk="0">
                    <a:moveTo>
                      <a:pt x="883" y="1"/>
                    </a:moveTo>
                    <a:cubicBezTo>
                      <a:pt x="836" y="1"/>
                      <a:pt x="785" y="20"/>
                      <a:pt x="734" y="60"/>
                    </a:cubicBezTo>
                    <a:lnTo>
                      <a:pt x="334" y="261"/>
                    </a:lnTo>
                    <a:cubicBezTo>
                      <a:pt x="134" y="394"/>
                      <a:pt x="1" y="627"/>
                      <a:pt x="1" y="861"/>
                    </a:cubicBezTo>
                    <a:lnTo>
                      <a:pt x="1" y="1328"/>
                    </a:lnTo>
                    <a:cubicBezTo>
                      <a:pt x="1" y="1474"/>
                      <a:pt x="72" y="1567"/>
                      <a:pt x="189" y="1567"/>
                    </a:cubicBezTo>
                    <a:cubicBezTo>
                      <a:pt x="232" y="1567"/>
                      <a:pt x="280" y="1555"/>
                      <a:pt x="334" y="1528"/>
                    </a:cubicBezTo>
                    <a:lnTo>
                      <a:pt x="734" y="1295"/>
                    </a:lnTo>
                    <a:cubicBezTo>
                      <a:pt x="935" y="1161"/>
                      <a:pt x="1035" y="928"/>
                      <a:pt x="1068" y="694"/>
                    </a:cubicBezTo>
                    <a:lnTo>
                      <a:pt x="1068" y="261"/>
                    </a:lnTo>
                    <a:cubicBezTo>
                      <a:pt x="1068" y="98"/>
                      <a:pt x="988" y="1"/>
                      <a:pt x="883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60"/>
              <p:cNvSpPr/>
              <p:nvPr/>
            </p:nvSpPr>
            <p:spPr>
              <a:xfrm>
                <a:off x="3986340" y="2226276"/>
                <a:ext cx="6582" cy="545863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3325" extrusionOk="0">
                    <a:moveTo>
                      <a:pt x="201" y="0"/>
                    </a:moveTo>
                    <a:cubicBezTo>
                      <a:pt x="101" y="0"/>
                      <a:pt x="1" y="100"/>
                      <a:pt x="1" y="201"/>
                    </a:cubicBezTo>
                    <a:lnTo>
                      <a:pt x="1" y="33124"/>
                    </a:lnTo>
                    <a:cubicBezTo>
                      <a:pt x="1" y="33224"/>
                      <a:pt x="101" y="33324"/>
                      <a:pt x="201" y="33324"/>
                    </a:cubicBezTo>
                    <a:cubicBezTo>
                      <a:pt x="301" y="33324"/>
                      <a:pt x="401" y="33224"/>
                      <a:pt x="401" y="33124"/>
                    </a:cubicBezTo>
                    <a:lnTo>
                      <a:pt x="401" y="201"/>
                    </a:lnTo>
                    <a:cubicBezTo>
                      <a:pt x="401" y="100"/>
                      <a:pt x="301" y="0"/>
                      <a:pt x="20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60"/>
              <p:cNvSpPr/>
              <p:nvPr/>
            </p:nvSpPr>
            <p:spPr>
              <a:xfrm>
                <a:off x="4447291" y="2858446"/>
                <a:ext cx="258342" cy="174856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10675" extrusionOk="0">
                    <a:moveTo>
                      <a:pt x="15778" y="1"/>
                    </a:moveTo>
                    <a:cubicBezTo>
                      <a:pt x="15778" y="835"/>
                      <a:pt x="15211" y="1635"/>
                      <a:pt x="14144" y="2269"/>
                    </a:cubicBezTo>
                    <a:lnTo>
                      <a:pt x="3736" y="8307"/>
                    </a:lnTo>
                    <a:cubicBezTo>
                      <a:pt x="2622" y="8880"/>
                      <a:pt x="1417" y="9210"/>
                      <a:pt x="179" y="9210"/>
                    </a:cubicBezTo>
                    <a:cubicBezTo>
                      <a:pt x="119" y="9210"/>
                      <a:pt x="60" y="9209"/>
                      <a:pt x="0" y="9207"/>
                    </a:cubicBezTo>
                    <a:lnTo>
                      <a:pt x="0" y="10675"/>
                    </a:lnTo>
                    <a:cubicBezTo>
                      <a:pt x="1301" y="10675"/>
                      <a:pt x="2602" y="10341"/>
                      <a:pt x="3736" y="9741"/>
                    </a:cubicBezTo>
                    <a:lnTo>
                      <a:pt x="14144" y="3703"/>
                    </a:lnTo>
                    <a:cubicBezTo>
                      <a:pt x="15211" y="3103"/>
                      <a:pt x="15778" y="2302"/>
                      <a:pt x="15778" y="1468"/>
                    </a:cubicBezTo>
                    <a:lnTo>
                      <a:pt x="15778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60"/>
              <p:cNvSpPr/>
              <p:nvPr/>
            </p:nvSpPr>
            <p:spPr>
              <a:xfrm>
                <a:off x="3719828" y="2297857"/>
                <a:ext cx="1302563" cy="830122"/>
              </a:xfrm>
              <a:custGeom>
                <a:avLst/>
                <a:gdLst/>
                <a:ahLst/>
                <a:cxnLst/>
                <a:rect l="l" t="t" r="r" b="b"/>
                <a:pathLst>
                  <a:path w="79558" h="50679" extrusionOk="0">
                    <a:moveTo>
                      <a:pt x="79557" y="0"/>
                    </a:moveTo>
                    <a:lnTo>
                      <a:pt x="1" y="45966"/>
                    </a:lnTo>
                    <a:lnTo>
                      <a:pt x="1" y="49736"/>
                    </a:lnTo>
                    <a:cubicBezTo>
                      <a:pt x="1" y="50340"/>
                      <a:pt x="286" y="50679"/>
                      <a:pt x="713" y="50679"/>
                    </a:cubicBezTo>
                    <a:cubicBezTo>
                      <a:pt x="852" y="50679"/>
                      <a:pt x="1005" y="50643"/>
                      <a:pt x="1168" y="50570"/>
                    </a:cubicBezTo>
                    <a:lnTo>
                      <a:pt x="1201" y="50570"/>
                    </a:lnTo>
                    <a:lnTo>
                      <a:pt x="1302" y="50536"/>
                    </a:lnTo>
                    <a:lnTo>
                      <a:pt x="14578" y="42864"/>
                    </a:lnTo>
                    <a:lnTo>
                      <a:pt x="16512" y="41730"/>
                    </a:lnTo>
                    <a:lnTo>
                      <a:pt x="18514" y="40596"/>
                    </a:lnTo>
                    <a:lnTo>
                      <a:pt x="19915" y="39795"/>
                    </a:lnTo>
                    <a:lnTo>
                      <a:pt x="21316" y="38961"/>
                    </a:lnTo>
                    <a:lnTo>
                      <a:pt x="22750" y="38127"/>
                    </a:lnTo>
                    <a:lnTo>
                      <a:pt x="27220" y="35559"/>
                    </a:lnTo>
                    <a:lnTo>
                      <a:pt x="28754" y="34658"/>
                    </a:lnTo>
                    <a:lnTo>
                      <a:pt x="38261" y="29188"/>
                    </a:lnTo>
                    <a:lnTo>
                      <a:pt x="39796" y="28287"/>
                    </a:lnTo>
                    <a:lnTo>
                      <a:pt x="72786" y="9240"/>
                    </a:lnTo>
                    <a:lnTo>
                      <a:pt x="73653" y="8740"/>
                    </a:lnTo>
                    <a:lnTo>
                      <a:pt x="75655" y="7572"/>
                    </a:lnTo>
                    <a:lnTo>
                      <a:pt x="76355" y="7172"/>
                    </a:lnTo>
                    <a:lnTo>
                      <a:pt x="78256" y="6071"/>
                    </a:lnTo>
                    <a:cubicBezTo>
                      <a:pt x="79024" y="5571"/>
                      <a:pt x="79524" y="4737"/>
                      <a:pt x="79557" y="3836"/>
                    </a:cubicBezTo>
                    <a:lnTo>
                      <a:pt x="79557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60"/>
              <p:cNvSpPr/>
              <p:nvPr/>
            </p:nvSpPr>
            <p:spPr>
              <a:xfrm>
                <a:off x="4348434" y="2694072"/>
                <a:ext cx="49101" cy="5893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3598" extrusionOk="0">
                    <a:moveTo>
                      <a:pt x="1944" y="414"/>
                    </a:moveTo>
                    <a:cubicBezTo>
                      <a:pt x="2277" y="414"/>
                      <a:pt x="2589" y="712"/>
                      <a:pt x="2469" y="1096"/>
                    </a:cubicBezTo>
                    <a:cubicBezTo>
                      <a:pt x="2436" y="1896"/>
                      <a:pt x="2002" y="2597"/>
                      <a:pt x="1368" y="3031"/>
                    </a:cubicBezTo>
                    <a:cubicBezTo>
                      <a:pt x="1256" y="3134"/>
                      <a:pt x="1125" y="3179"/>
                      <a:pt x="999" y="3179"/>
                    </a:cubicBezTo>
                    <a:cubicBezTo>
                      <a:pt x="673" y="3179"/>
                      <a:pt x="372" y="2881"/>
                      <a:pt x="468" y="2497"/>
                    </a:cubicBezTo>
                    <a:cubicBezTo>
                      <a:pt x="501" y="1730"/>
                      <a:pt x="935" y="996"/>
                      <a:pt x="1568" y="562"/>
                    </a:cubicBezTo>
                    <a:cubicBezTo>
                      <a:pt x="1681" y="459"/>
                      <a:pt x="1814" y="414"/>
                      <a:pt x="1944" y="414"/>
                    </a:cubicBezTo>
                    <a:close/>
                    <a:moveTo>
                      <a:pt x="1972" y="1"/>
                    </a:moveTo>
                    <a:cubicBezTo>
                      <a:pt x="1766" y="1"/>
                      <a:pt x="1554" y="71"/>
                      <a:pt x="1368" y="229"/>
                    </a:cubicBezTo>
                    <a:cubicBezTo>
                      <a:pt x="568" y="729"/>
                      <a:pt x="101" y="1563"/>
                      <a:pt x="34" y="2497"/>
                    </a:cubicBezTo>
                    <a:cubicBezTo>
                      <a:pt x="1" y="2897"/>
                      <a:pt x="201" y="3264"/>
                      <a:pt x="501" y="3464"/>
                    </a:cubicBezTo>
                    <a:cubicBezTo>
                      <a:pt x="634" y="3531"/>
                      <a:pt x="768" y="3598"/>
                      <a:pt x="935" y="3598"/>
                    </a:cubicBezTo>
                    <a:cubicBezTo>
                      <a:pt x="1168" y="3564"/>
                      <a:pt x="1368" y="3498"/>
                      <a:pt x="1568" y="3398"/>
                    </a:cubicBezTo>
                    <a:cubicBezTo>
                      <a:pt x="2369" y="2897"/>
                      <a:pt x="2869" y="2030"/>
                      <a:pt x="2903" y="1096"/>
                    </a:cubicBezTo>
                    <a:cubicBezTo>
                      <a:pt x="2999" y="470"/>
                      <a:pt x="2505" y="1"/>
                      <a:pt x="197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60"/>
              <p:cNvSpPr/>
              <p:nvPr/>
            </p:nvSpPr>
            <p:spPr>
              <a:xfrm>
                <a:off x="4041499" y="2011370"/>
                <a:ext cx="645011" cy="718427"/>
              </a:xfrm>
              <a:custGeom>
                <a:avLst/>
                <a:gdLst/>
                <a:ahLst/>
                <a:cxnLst/>
                <a:rect l="l" t="t" r="r" b="b"/>
                <a:pathLst>
                  <a:path w="39396" h="43860" extrusionOk="0">
                    <a:moveTo>
                      <a:pt x="38928" y="0"/>
                    </a:moveTo>
                    <a:cubicBezTo>
                      <a:pt x="38818" y="0"/>
                      <a:pt x="38694" y="36"/>
                      <a:pt x="38562" y="111"/>
                    </a:cubicBezTo>
                    <a:lnTo>
                      <a:pt x="835" y="21893"/>
                    </a:lnTo>
                    <a:cubicBezTo>
                      <a:pt x="335" y="22227"/>
                      <a:pt x="34" y="22761"/>
                      <a:pt x="1" y="23361"/>
                    </a:cubicBezTo>
                    <a:lnTo>
                      <a:pt x="1" y="43275"/>
                    </a:lnTo>
                    <a:cubicBezTo>
                      <a:pt x="1" y="43650"/>
                      <a:pt x="182" y="43860"/>
                      <a:pt x="451" y="43860"/>
                    </a:cubicBezTo>
                    <a:cubicBezTo>
                      <a:pt x="565" y="43860"/>
                      <a:pt x="696" y="43822"/>
                      <a:pt x="835" y="43742"/>
                    </a:cubicBezTo>
                    <a:lnTo>
                      <a:pt x="38562" y="21960"/>
                    </a:lnTo>
                    <a:cubicBezTo>
                      <a:pt x="39062" y="21626"/>
                      <a:pt x="39362" y="21093"/>
                      <a:pt x="39396" y="20492"/>
                    </a:cubicBezTo>
                    <a:lnTo>
                      <a:pt x="39396" y="611"/>
                    </a:lnTo>
                    <a:cubicBezTo>
                      <a:pt x="39396" y="229"/>
                      <a:pt x="39207" y="0"/>
                      <a:pt x="38928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60"/>
              <p:cNvSpPr/>
              <p:nvPr/>
            </p:nvSpPr>
            <p:spPr>
              <a:xfrm>
                <a:off x="4041499" y="2011370"/>
                <a:ext cx="645011" cy="718427"/>
              </a:xfrm>
              <a:custGeom>
                <a:avLst/>
                <a:gdLst/>
                <a:ahLst/>
                <a:cxnLst/>
                <a:rect l="l" t="t" r="r" b="b"/>
                <a:pathLst>
                  <a:path w="39396" h="43860" extrusionOk="0">
                    <a:moveTo>
                      <a:pt x="38928" y="0"/>
                    </a:moveTo>
                    <a:cubicBezTo>
                      <a:pt x="38818" y="0"/>
                      <a:pt x="38694" y="36"/>
                      <a:pt x="38562" y="111"/>
                    </a:cubicBezTo>
                    <a:lnTo>
                      <a:pt x="835" y="21893"/>
                    </a:lnTo>
                    <a:cubicBezTo>
                      <a:pt x="335" y="22227"/>
                      <a:pt x="34" y="22761"/>
                      <a:pt x="1" y="23361"/>
                    </a:cubicBezTo>
                    <a:lnTo>
                      <a:pt x="1" y="43275"/>
                    </a:lnTo>
                    <a:cubicBezTo>
                      <a:pt x="1" y="43650"/>
                      <a:pt x="182" y="43860"/>
                      <a:pt x="451" y="43860"/>
                    </a:cubicBezTo>
                    <a:cubicBezTo>
                      <a:pt x="565" y="43860"/>
                      <a:pt x="696" y="43822"/>
                      <a:pt x="835" y="43742"/>
                    </a:cubicBezTo>
                    <a:lnTo>
                      <a:pt x="38562" y="21960"/>
                    </a:lnTo>
                    <a:cubicBezTo>
                      <a:pt x="39062" y="21626"/>
                      <a:pt x="39362" y="21093"/>
                      <a:pt x="39396" y="20492"/>
                    </a:cubicBezTo>
                    <a:lnTo>
                      <a:pt x="39396" y="611"/>
                    </a:lnTo>
                    <a:cubicBezTo>
                      <a:pt x="39396" y="229"/>
                      <a:pt x="39207" y="0"/>
                      <a:pt x="38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60"/>
              <p:cNvSpPr/>
              <p:nvPr/>
            </p:nvSpPr>
            <p:spPr>
              <a:xfrm>
                <a:off x="4421079" y="2200805"/>
                <a:ext cx="67193" cy="8624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265" extrusionOk="0">
                    <a:moveTo>
                      <a:pt x="2959" y="1"/>
                    </a:moveTo>
                    <a:cubicBezTo>
                      <a:pt x="2680" y="1"/>
                      <a:pt x="2366" y="93"/>
                      <a:pt x="2035" y="288"/>
                    </a:cubicBezTo>
                    <a:cubicBezTo>
                      <a:pt x="834" y="1055"/>
                      <a:pt x="67" y="2356"/>
                      <a:pt x="0" y="3824"/>
                    </a:cubicBezTo>
                    <a:cubicBezTo>
                      <a:pt x="0" y="4745"/>
                      <a:pt x="452" y="5265"/>
                      <a:pt x="1118" y="5265"/>
                    </a:cubicBezTo>
                    <a:cubicBezTo>
                      <a:pt x="1393" y="5265"/>
                      <a:pt x="1704" y="5176"/>
                      <a:pt x="2035" y="4991"/>
                    </a:cubicBezTo>
                    <a:cubicBezTo>
                      <a:pt x="3236" y="4224"/>
                      <a:pt x="4003" y="2890"/>
                      <a:pt x="4103" y="1489"/>
                    </a:cubicBezTo>
                    <a:cubicBezTo>
                      <a:pt x="4103" y="544"/>
                      <a:pt x="3635" y="1"/>
                      <a:pt x="29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60"/>
              <p:cNvSpPr/>
              <p:nvPr/>
            </p:nvSpPr>
            <p:spPr>
              <a:xfrm>
                <a:off x="4041499" y="2240658"/>
                <a:ext cx="645011" cy="489140"/>
              </a:xfrm>
              <a:custGeom>
                <a:avLst/>
                <a:gdLst/>
                <a:ahLst/>
                <a:cxnLst/>
                <a:rect l="l" t="t" r="r" b="b"/>
                <a:pathLst>
                  <a:path w="39396" h="29862" extrusionOk="0">
                    <a:moveTo>
                      <a:pt x="31738" y="0"/>
                    </a:moveTo>
                    <a:cubicBezTo>
                      <a:pt x="31410" y="0"/>
                      <a:pt x="31086" y="148"/>
                      <a:pt x="30890" y="423"/>
                    </a:cubicBezTo>
                    <a:lnTo>
                      <a:pt x="24385" y="9296"/>
                    </a:lnTo>
                    <a:lnTo>
                      <a:pt x="27287" y="12665"/>
                    </a:lnTo>
                    <a:lnTo>
                      <a:pt x="15545" y="4226"/>
                    </a:lnTo>
                    <a:cubicBezTo>
                      <a:pt x="15372" y="4102"/>
                      <a:pt x="15166" y="4042"/>
                      <a:pt x="14958" y="4042"/>
                    </a:cubicBezTo>
                    <a:cubicBezTo>
                      <a:pt x="14608" y="4042"/>
                      <a:pt x="14254" y="4212"/>
                      <a:pt x="14044" y="4526"/>
                    </a:cubicBezTo>
                    <a:lnTo>
                      <a:pt x="1" y="27009"/>
                    </a:lnTo>
                    <a:lnTo>
                      <a:pt x="1" y="29277"/>
                    </a:lnTo>
                    <a:cubicBezTo>
                      <a:pt x="1" y="29652"/>
                      <a:pt x="182" y="29862"/>
                      <a:pt x="451" y="29862"/>
                    </a:cubicBezTo>
                    <a:cubicBezTo>
                      <a:pt x="565" y="29862"/>
                      <a:pt x="696" y="29824"/>
                      <a:pt x="835" y="29744"/>
                    </a:cubicBezTo>
                    <a:lnTo>
                      <a:pt x="38562" y="7962"/>
                    </a:lnTo>
                    <a:cubicBezTo>
                      <a:pt x="39062" y="7628"/>
                      <a:pt x="39362" y="7095"/>
                      <a:pt x="39396" y="6494"/>
                    </a:cubicBezTo>
                    <a:lnTo>
                      <a:pt x="39396" y="5460"/>
                    </a:lnTo>
                    <a:lnTo>
                      <a:pt x="32391" y="223"/>
                    </a:lnTo>
                    <a:cubicBezTo>
                      <a:pt x="32199" y="72"/>
                      <a:pt x="31967" y="0"/>
                      <a:pt x="31738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60"/>
              <p:cNvSpPr/>
              <p:nvPr/>
            </p:nvSpPr>
            <p:spPr>
              <a:xfrm>
                <a:off x="3809402" y="1547358"/>
                <a:ext cx="1109761" cy="701883"/>
              </a:xfrm>
              <a:custGeom>
                <a:avLst/>
                <a:gdLst/>
                <a:ahLst/>
                <a:cxnLst/>
                <a:rect l="l" t="t" r="r" b="b"/>
                <a:pathLst>
                  <a:path w="67782" h="42850" extrusionOk="0">
                    <a:moveTo>
                      <a:pt x="67436" y="1"/>
                    </a:moveTo>
                    <a:cubicBezTo>
                      <a:pt x="67351" y="1"/>
                      <a:pt x="67254" y="28"/>
                      <a:pt x="67148" y="85"/>
                    </a:cubicBezTo>
                    <a:lnTo>
                      <a:pt x="601" y="38513"/>
                    </a:lnTo>
                    <a:cubicBezTo>
                      <a:pt x="234" y="38780"/>
                      <a:pt x="0" y="39147"/>
                      <a:pt x="0" y="39580"/>
                    </a:cubicBezTo>
                    <a:lnTo>
                      <a:pt x="0" y="42849"/>
                    </a:lnTo>
                    <a:lnTo>
                      <a:pt x="67782" y="3721"/>
                    </a:lnTo>
                    <a:lnTo>
                      <a:pt x="67782" y="452"/>
                    </a:lnTo>
                    <a:cubicBezTo>
                      <a:pt x="67782" y="167"/>
                      <a:pt x="67647" y="1"/>
                      <a:pt x="674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60"/>
              <p:cNvSpPr/>
              <p:nvPr/>
            </p:nvSpPr>
            <p:spPr>
              <a:xfrm>
                <a:off x="3809402" y="1608308"/>
                <a:ext cx="1109761" cy="706502"/>
              </a:xfrm>
              <a:custGeom>
                <a:avLst/>
                <a:gdLst/>
                <a:ahLst/>
                <a:cxnLst/>
                <a:rect l="l" t="t" r="r" b="b"/>
                <a:pathLst>
                  <a:path w="67782" h="43132" extrusionOk="0">
                    <a:moveTo>
                      <a:pt x="67782" y="0"/>
                    </a:moveTo>
                    <a:lnTo>
                      <a:pt x="19481" y="27854"/>
                    </a:lnTo>
                    <a:cubicBezTo>
                      <a:pt x="19389" y="27909"/>
                      <a:pt x="19315" y="27933"/>
                      <a:pt x="19251" y="27933"/>
                    </a:cubicBezTo>
                    <a:cubicBezTo>
                      <a:pt x="19084" y="27933"/>
                      <a:pt x="18992" y="27762"/>
                      <a:pt x="18847" y="27520"/>
                    </a:cubicBezTo>
                    <a:lnTo>
                      <a:pt x="18347" y="26586"/>
                    </a:lnTo>
                    <a:cubicBezTo>
                      <a:pt x="18190" y="26331"/>
                      <a:pt x="18033" y="26238"/>
                      <a:pt x="17863" y="26238"/>
                    </a:cubicBezTo>
                    <a:cubicBezTo>
                      <a:pt x="17743" y="26238"/>
                      <a:pt x="17617" y="26284"/>
                      <a:pt x="17479" y="26353"/>
                    </a:cubicBezTo>
                    <a:lnTo>
                      <a:pt x="2869" y="34792"/>
                    </a:lnTo>
                    <a:cubicBezTo>
                      <a:pt x="2535" y="35059"/>
                      <a:pt x="2302" y="35426"/>
                      <a:pt x="2268" y="35859"/>
                    </a:cubicBezTo>
                    <a:lnTo>
                      <a:pt x="1835" y="37327"/>
                    </a:lnTo>
                    <a:cubicBezTo>
                      <a:pt x="1701" y="37928"/>
                      <a:pt x="1568" y="38228"/>
                      <a:pt x="1234" y="38395"/>
                    </a:cubicBezTo>
                    <a:lnTo>
                      <a:pt x="0" y="39128"/>
                    </a:lnTo>
                    <a:lnTo>
                      <a:pt x="0" y="43131"/>
                    </a:lnTo>
                    <a:lnTo>
                      <a:pt x="67782" y="3970"/>
                    </a:lnTo>
                    <a:lnTo>
                      <a:pt x="6778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60"/>
              <p:cNvSpPr/>
              <p:nvPr/>
            </p:nvSpPr>
            <p:spPr>
              <a:xfrm>
                <a:off x="4077551" y="2053942"/>
                <a:ext cx="18042" cy="3507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141" extrusionOk="0">
                    <a:moveTo>
                      <a:pt x="1015" y="1"/>
                    </a:moveTo>
                    <a:cubicBezTo>
                      <a:pt x="968" y="1"/>
                      <a:pt x="926" y="32"/>
                      <a:pt x="901" y="81"/>
                    </a:cubicBezTo>
                    <a:lnTo>
                      <a:pt x="568" y="848"/>
                    </a:lnTo>
                    <a:lnTo>
                      <a:pt x="201" y="514"/>
                    </a:lnTo>
                    <a:cubicBezTo>
                      <a:pt x="192" y="506"/>
                      <a:pt x="182" y="502"/>
                      <a:pt x="170" y="502"/>
                    </a:cubicBezTo>
                    <a:cubicBezTo>
                      <a:pt x="136" y="502"/>
                      <a:pt x="92" y="539"/>
                      <a:pt x="67" y="614"/>
                    </a:cubicBezTo>
                    <a:cubicBezTo>
                      <a:pt x="1" y="681"/>
                      <a:pt x="1" y="748"/>
                      <a:pt x="67" y="814"/>
                    </a:cubicBezTo>
                    <a:lnTo>
                      <a:pt x="401" y="1181"/>
                    </a:lnTo>
                    <a:lnTo>
                      <a:pt x="67" y="1882"/>
                    </a:lnTo>
                    <a:cubicBezTo>
                      <a:pt x="1" y="1949"/>
                      <a:pt x="1" y="2049"/>
                      <a:pt x="67" y="2115"/>
                    </a:cubicBezTo>
                    <a:cubicBezTo>
                      <a:pt x="67" y="2132"/>
                      <a:pt x="76" y="2140"/>
                      <a:pt x="88" y="2140"/>
                    </a:cubicBezTo>
                    <a:cubicBezTo>
                      <a:pt x="101" y="2140"/>
                      <a:pt x="117" y="2132"/>
                      <a:pt x="134" y="2115"/>
                    </a:cubicBezTo>
                    <a:cubicBezTo>
                      <a:pt x="167" y="2115"/>
                      <a:pt x="201" y="2082"/>
                      <a:pt x="201" y="2049"/>
                    </a:cubicBezTo>
                    <a:lnTo>
                      <a:pt x="568" y="1281"/>
                    </a:lnTo>
                    <a:lnTo>
                      <a:pt x="901" y="1615"/>
                    </a:lnTo>
                    <a:cubicBezTo>
                      <a:pt x="918" y="1632"/>
                      <a:pt x="935" y="1640"/>
                      <a:pt x="947" y="1640"/>
                    </a:cubicBezTo>
                    <a:cubicBezTo>
                      <a:pt x="960" y="1640"/>
                      <a:pt x="968" y="1632"/>
                      <a:pt x="968" y="1615"/>
                    </a:cubicBezTo>
                    <a:cubicBezTo>
                      <a:pt x="1001" y="1615"/>
                      <a:pt x="1035" y="1582"/>
                      <a:pt x="1068" y="1548"/>
                    </a:cubicBezTo>
                    <a:cubicBezTo>
                      <a:pt x="1101" y="1482"/>
                      <a:pt x="1101" y="1381"/>
                      <a:pt x="1068" y="1315"/>
                    </a:cubicBezTo>
                    <a:lnTo>
                      <a:pt x="701" y="981"/>
                    </a:lnTo>
                    <a:lnTo>
                      <a:pt x="1068" y="247"/>
                    </a:lnTo>
                    <a:cubicBezTo>
                      <a:pt x="1101" y="181"/>
                      <a:pt x="1101" y="81"/>
                      <a:pt x="1068" y="14"/>
                    </a:cubicBezTo>
                    <a:cubicBezTo>
                      <a:pt x="1050" y="5"/>
                      <a:pt x="1032" y="1"/>
                      <a:pt x="101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60"/>
              <p:cNvSpPr/>
              <p:nvPr/>
            </p:nvSpPr>
            <p:spPr>
              <a:xfrm>
                <a:off x="3941021" y="1656645"/>
                <a:ext cx="921346" cy="566666"/>
              </a:xfrm>
              <a:custGeom>
                <a:avLst/>
                <a:gdLst/>
                <a:ahLst/>
                <a:cxnLst/>
                <a:rect l="l" t="t" r="r" b="b"/>
                <a:pathLst>
                  <a:path w="56274" h="34595" extrusionOk="0">
                    <a:moveTo>
                      <a:pt x="55940" y="0"/>
                    </a:moveTo>
                    <a:cubicBezTo>
                      <a:pt x="55860" y="0"/>
                      <a:pt x="55769" y="27"/>
                      <a:pt x="55673" y="85"/>
                    </a:cubicBezTo>
                    <a:lnTo>
                      <a:pt x="601" y="31841"/>
                    </a:lnTo>
                    <a:cubicBezTo>
                      <a:pt x="234" y="32074"/>
                      <a:pt x="0" y="32475"/>
                      <a:pt x="0" y="32908"/>
                    </a:cubicBezTo>
                    <a:lnTo>
                      <a:pt x="0" y="34143"/>
                    </a:lnTo>
                    <a:cubicBezTo>
                      <a:pt x="0" y="34428"/>
                      <a:pt x="136" y="34594"/>
                      <a:pt x="334" y="34594"/>
                    </a:cubicBezTo>
                    <a:cubicBezTo>
                      <a:pt x="414" y="34594"/>
                      <a:pt x="505" y="34567"/>
                      <a:pt x="601" y="34510"/>
                    </a:cubicBezTo>
                    <a:lnTo>
                      <a:pt x="55673" y="2753"/>
                    </a:lnTo>
                    <a:cubicBezTo>
                      <a:pt x="56040" y="2520"/>
                      <a:pt x="56274" y="2120"/>
                      <a:pt x="56274" y="1686"/>
                    </a:cubicBezTo>
                    <a:lnTo>
                      <a:pt x="56274" y="452"/>
                    </a:lnTo>
                    <a:cubicBezTo>
                      <a:pt x="56274" y="167"/>
                      <a:pt x="56138" y="0"/>
                      <a:pt x="5594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60"/>
              <p:cNvSpPr/>
              <p:nvPr/>
            </p:nvSpPr>
            <p:spPr>
              <a:xfrm>
                <a:off x="4041499" y="2257283"/>
                <a:ext cx="62838" cy="80819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4934" extrusionOk="0">
                    <a:moveTo>
                      <a:pt x="2771" y="1"/>
                    </a:moveTo>
                    <a:cubicBezTo>
                      <a:pt x="2511" y="1"/>
                      <a:pt x="2217" y="89"/>
                      <a:pt x="1902" y="276"/>
                    </a:cubicBezTo>
                    <a:cubicBezTo>
                      <a:pt x="768" y="1009"/>
                      <a:pt x="68" y="2244"/>
                      <a:pt x="1" y="3578"/>
                    </a:cubicBezTo>
                    <a:cubicBezTo>
                      <a:pt x="1" y="4433"/>
                      <a:pt x="424" y="4933"/>
                      <a:pt x="1053" y="4933"/>
                    </a:cubicBezTo>
                    <a:cubicBezTo>
                      <a:pt x="1307" y="4933"/>
                      <a:pt x="1595" y="4852"/>
                      <a:pt x="1902" y="4679"/>
                    </a:cubicBezTo>
                    <a:cubicBezTo>
                      <a:pt x="3036" y="3945"/>
                      <a:pt x="3737" y="2711"/>
                      <a:pt x="3837" y="1376"/>
                    </a:cubicBezTo>
                    <a:cubicBezTo>
                      <a:pt x="3813" y="506"/>
                      <a:pt x="3392" y="1"/>
                      <a:pt x="2771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60"/>
              <p:cNvSpPr/>
              <p:nvPr/>
            </p:nvSpPr>
            <p:spPr>
              <a:xfrm>
                <a:off x="4062800" y="2270879"/>
                <a:ext cx="19385" cy="2262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381" extrusionOk="0">
                    <a:moveTo>
                      <a:pt x="769" y="0"/>
                    </a:moveTo>
                    <a:cubicBezTo>
                      <a:pt x="689" y="0"/>
                      <a:pt x="607" y="25"/>
                      <a:pt x="535" y="79"/>
                    </a:cubicBezTo>
                    <a:cubicBezTo>
                      <a:pt x="234" y="280"/>
                      <a:pt x="68" y="580"/>
                      <a:pt x="34" y="947"/>
                    </a:cubicBezTo>
                    <a:cubicBezTo>
                      <a:pt x="1" y="1080"/>
                      <a:pt x="101" y="1247"/>
                      <a:pt x="201" y="1314"/>
                    </a:cubicBezTo>
                    <a:cubicBezTo>
                      <a:pt x="268" y="1347"/>
                      <a:pt x="334" y="1380"/>
                      <a:pt x="401" y="1380"/>
                    </a:cubicBezTo>
                    <a:cubicBezTo>
                      <a:pt x="468" y="1380"/>
                      <a:pt x="568" y="1347"/>
                      <a:pt x="635" y="1314"/>
                    </a:cubicBezTo>
                    <a:cubicBezTo>
                      <a:pt x="935" y="1113"/>
                      <a:pt x="1135" y="780"/>
                      <a:pt x="1135" y="446"/>
                    </a:cubicBezTo>
                    <a:cubicBezTo>
                      <a:pt x="1184" y="179"/>
                      <a:pt x="984" y="0"/>
                      <a:pt x="7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60"/>
              <p:cNvSpPr/>
              <p:nvPr/>
            </p:nvSpPr>
            <p:spPr>
              <a:xfrm>
                <a:off x="4055710" y="2294499"/>
                <a:ext cx="34972" cy="33612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052" extrusionOk="0">
                    <a:moveTo>
                      <a:pt x="1493" y="0"/>
                    </a:moveTo>
                    <a:cubicBezTo>
                      <a:pt x="1368" y="0"/>
                      <a:pt x="1242" y="34"/>
                      <a:pt x="1134" y="105"/>
                    </a:cubicBezTo>
                    <a:lnTo>
                      <a:pt x="868" y="272"/>
                    </a:lnTo>
                    <a:cubicBezTo>
                      <a:pt x="334" y="605"/>
                      <a:pt x="34" y="1173"/>
                      <a:pt x="0" y="1773"/>
                    </a:cubicBezTo>
                    <a:lnTo>
                      <a:pt x="0" y="1973"/>
                    </a:lnTo>
                    <a:cubicBezTo>
                      <a:pt x="129" y="2024"/>
                      <a:pt x="267" y="2051"/>
                      <a:pt x="406" y="2051"/>
                    </a:cubicBezTo>
                    <a:cubicBezTo>
                      <a:pt x="627" y="2051"/>
                      <a:pt x="850" y="1983"/>
                      <a:pt x="1034" y="1840"/>
                    </a:cubicBezTo>
                    <a:cubicBezTo>
                      <a:pt x="1468" y="1573"/>
                      <a:pt x="1835" y="1206"/>
                      <a:pt x="2102" y="772"/>
                    </a:cubicBezTo>
                    <a:lnTo>
                      <a:pt x="2102" y="706"/>
                    </a:lnTo>
                    <a:cubicBezTo>
                      <a:pt x="2135" y="472"/>
                      <a:pt x="2002" y="205"/>
                      <a:pt x="1802" y="72"/>
                    </a:cubicBezTo>
                    <a:cubicBezTo>
                      <a:pt x="1709" y="25"/>
                      <a:pt x="1601" y="0"/>
                      <a:pt x="14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60"/>
              <p:cNvSpPr/>
              <p:nvPr/>
            </p:nvSpPr>
            <p:spPr>
              <a:xfrm>
                <a:off x="4126161" y="2155383"/>
                <a:ext cx="154573" cy="107404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6557" extrusionOk="0">
                    <a:moveTo>
                      <a:pt x="9010" y="0"/>
                    </a:moveTo>
                    <a:cubicBezTo>
                      <a:pt x="8891" y="0"/>
                      <a:pt x="8754" y="41"/>
                      <a:pt x="8606" y="125"/>
                    </a:cubicBezTo>
                    <a:lnTo>
                      <a:pt x="834" y="4629"/>
                    </a:lnTo>
                    <a:cubicBezTo>
                      <a:pt x="334" y="4929"/>
                      <a:pt x="34" y="5429"/>
                      <a:pt x="0" y="6030"/>
                    </a:cubicBezTo>
                    <a:cubicBezTo>
                      <a:pt x="0" y="6370"/>
                      <a:pt x="170" y="6556"/>
                      <a:pt x="426" y="6556"/>
                    </a:cubicBezTo>
                    <a:cubicBezTo>
                      <a:pt x="546" y="6556"/>
                      <a:pt x="685" y="6515"/>
                      <a:pt x="834" y="6430"/>
                    </a:cubicBezTo>
                    <a:lnTo>
                      <a:pt x="8606" y="1927"/>
                    </a:lnTo>
                    <a:cubicBezTo>
                      <a:pt x="9107" y="1626"/>
                      <a:pt x="9407" y="1126"/>
                      <a:pt x="9440" y="559"/>
                    </a:cubicBezTo>
                    <a:cubicBezTo>
                      <a:pt x="9440" y="194"/>
                      <a:pt x="9268" y="0"/>
                      <a:pt x="901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60"/>
              <p:cNvSpPr/>
              <p:nvPr/>
            </p:nvSpPr>
            <p:spPr>
              <a:xfrm>
                <a:off x="4126161" y="2240608"/>
                <a:ext cx="79750" cy="56036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3421" extrusionOk="0">
                    <a:moveTo>
                      <a:pt x="4644" y="1"/>
                    </a:moveTo>
                    <a:cubicBezTo>
                      <a:pt x="4590" y="1"/>
                      <a:pt x="4530" y="20"/>
                      <a:pt x="4470" y="59"/>
                    </a:cubicBezTo>
                    <a:lnTo>
                      <a:pt x="434" y="2394"/>
                    </a:lnTo>
                    <a:cubicBezTo>
                      <a:pt x="167" y="2561"/>
                      <a:pt x="0" y="2828"/>
                      <a:pt x="0" y="3128"/>
                    </a:cubicBezTo>
                    <a:cubicBezTo>
                      <a:pt x="0" y="3315"/>
                      <a:pt x="99" y="3421"/>
                      <a:pt x="238" y="3421"/>
                    </a:cubicBezTo>
                    <a:cubicBezTo>
                      <a:pt x="298" y="3421"/>
                      <a:pt x="364" y="3402"/>
                      <a:pt x="434" y="3362"/>
                    </a:cubicBezTo>
                    <a:lnTo>
                      <a:pt x="4470" y="1027"/>
                    </a:lnTo>
                    <a:cubicBezTo>
                      <a:pt x="4704" y="860"/>
                      <a:pt x="4870" y="593"/>
                      <a:pt x="4870" y="293"/>
                    </a:cubicBezTo>
                    <a:cubicBezTo>
                      <a:pt x="4870" y="106"/>
                      <a:pt x="4772" y="1"/>
                      <a:pt x="4644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60"/>
              <p:cNvSpPr/>
              <p:nvPr/>
            </p:nvSpPr>
            <p:spPr>
              <a:xfrm>
                <a:off x="3986340" y="1673320"/>
                <a:ext cx="932823" cy="617444"/>
              </a:xfrm>
              <a:custGeom>
                <a:avLst/>
                <a:gdLst/>
                <a:ahLst/>
                <a:cxnLst/>
                <a:rect l="l" t="t" r="r" b="b"/>
                <a:pathLst>
                  <a:path w="56975" h="37695" extrusionOk="0">
                    <a:moveTo>
                      <a:pt x="56975" y="1"/>
                    </a:moveTo>
                    <a:lnTo>
                      <a:pt x="1" y="32891"/>
                    </a:lnTo>
                    <a:lnTo>
                      <a:pt x="1" y="37695"/>
                    </a:lnTo>
                    <a:lnTo>
                      <a:pt x="56975" y="4804"/>
                    </a:lnTo>
                    <a:lnTo>
                      <a:pt x="56975" y="1"/>
                    </a:ln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60"/>
              <p:cNvSpPr/>
              <p:nvPr/>
            </p:nvSpPr>
            <p:spPr>
              <a:xfrm>
                <a:off x="3986340" y="1673320"/>
                <a:ext cx="932823" cy="617444"/>
              </a:xfrm>
              <a:custGeom>
                <a:avLst/>
                <a:gdLst/>
                <a:ahLst/>
                <a:cxnLst/>
                <a:rect l="l" t="t" r="r" b="b"/>
                <a:pathLst>
                  <a:path w="56975" h="37695" extrusionOk="0">
                    <a:moveTo>
                      <a:pt x="56975" y="1"/>
                    </a:moveTo>
                    <a:lnTo>
                      <a:pt x="1" y="32891"/>
                    </a:lnTo>
                    <a:lnTo>
                      <a:pt x="1" y="37695"/>
                    </a:lnTo>
                    <a:lnTo>
                      <a:pt x="56975" y="4804"/>
                    </a:lnTo>
                    <a:lnTo>
                      <a:pt x="5697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60"/>
              <p:cNvSpPr/>
              <p:nvPr/>
            </p:nvSpPr>
            <p:spPr>
              <a:xfrm>
                <a:off x="4041499" y="1913418"/>
                <a:ext cx="516127" cy="315921"/>
              </a:xfrm>
              <a:custGeom>
                <a:avLst/>
                <a:gdLst/>
                <a:ahLst/>
                <a:cxnLst/>
                <a:rect l="l" t="t" r="r" b="b"/>
                <a:pathLst>
                  <a:path w="31524" h="19287" extrusionOk="0">
                    <a:moveTo>
                      <a:pt x="31082" y="1"/>
                    </a:moveTo>
                    <a:cubicBezTo>
                      <a:pt x="30966" y="1"/>
                      <a:pt x="30832" y="39"/>
                      <a:pt x="30690" y="120"/>
                    </a:cubicBezTo>
                    <a:lnTo>
                      <a:pt x="835" y="17366"/>
                    </a:lnTo>
                    <a:cubicBezTo>
                      <a:pt x="335" y="17666"/>
                      <a:pt x="34" y="18166"/>
                      <a:pt x="1" y="18767"/>
                    </a:cubicBezTo>
                    <a:cubicBezTo>
                      <a:pt x="1" y="19091"/>
                      <a:pt x="178" y="19287"/>
                      <a:pt x="442" y="19287"/>
                    </a:cubicBezTo>
                    <a:cubicBezTo>
                      <a:pt x="559" y="19287"/>
                      <a:pt x="692" y="19249"/>
                      <a:pt x="835" y="19167"/>
                    </a:cubicBezTo>
                    <a:lnTo>
                      <a:pt x="30690" y="1921"/>
                    </a:lnTo>
                    <a:cubicBezTo>
                      <a:pt x="31157" y="1621"/>
                      <a:pt x="31490" y="1121"/>
                      <a:pt x="31523" y="520"/>
                    </a:cubicBezTo>
                    <a:cubicBezTo>
                      <a:pt x="31523" y="196"/>
                      <a:pt x="31347" y="1"/>
                      <a:pt x="3108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8" name="Google Shape;2168;p60"/>
            <p:cNvSpPr/>
            <p:nvPr/>
          </p:nvSpPr>
          <p:spPr>
            <a:xfrm>
              <a:off x="3406775" y="3984850"/>
              <a:ext cx="92151" cy="162006"/>
            </a:xfrm>
            <a:custGeom>
              <a:avLst/>
              <a:gdLst/>
              <a:ahLst/>
              <a:cxnLst/>
              <a:rect l="l" t="t" r="r" b="b"/>
              <a:pathLst>
                <a:path w="3570" h="6272" extrusionOk="0">
                  <a:moveTo>
                    <a:pt x="1" y="0"/>
                  </a:moveTo>
                  <a:lnTo>
                    <a:pt x="1" y="3803"/>
                  </a:lnTo>
                  <a:cubicBezTo>
                    <a:pt x="34" y="4670"/>
                    <a:pt x="501" y="5504"/>
                    <a:pt x="1235" y="6005"/>
                  </a:cubicBezTo>
                  <a:cubicBezTo>
                    <a:pt x="1602" y="6205"/>
                    <a:pt x="2035" y="6272"/>
                    <a:pt x="2436" y="6272"/>
                  </a:cubicBezTo>
                  <a:cubicBezTo>
                    <a:pt x="2536" y="6272"/>
                    <a:pt x="2636" y="6272"/>
                    <a:pt x="2736" y="6238"/>
                  </a:cubicBezTo>
                  <a:cubicBezTo>
                    <a:pt x="2836" y="6238"/>
                    <a:pt x="2936" y="6238"/>
                    <a:pt x="3036" y="6205"/>
                  </a:cubicBezTo>
                  <a:lnTo>
                    <a:pt x="3069" y="6205"/>
                  </a:lnTo>
                  <a:cubicBezTo>
                    <a:pt x="3136" y="6205"/>
                    <a:pt x="3203" y="6171"/>
                    <a:pt x="3270" y="6138"/>
                  </a:cubicBezTo>
                  <a:lnTo>
                    <a:pt x="3370" y="6138"/>
                  </a:lnTo>
                  <a:cubicBezTo>
                    <a:pt x="3436" y="6105"/>
                    <a:pt x="3503" y="6071"/>
                    <a:pt x="3570" y="6038"/>
                  </a:cubicBezTo>
                  <a:lnTo>
                    <a:pt x="3570" y="6038"/>
                  </a:lnTo>
                  <a:cubicBezTo>
                    <a:pt x="3424" y="6099"/>
                    <a:pt x="3286" y="6129"/>
                    <a:pt x="3159" y="6129"/>
                  </a:cubicBezTo>
                  <a:cubicBezTo>
                    <a:pt x="2733" y="6129"/>
                    <a:pt x="2436" y="5795"/>
                    <a:pt x="2436" y="5204"/>
                  </a:cubicBezTo>
                  <a:lnTo>
                    <a:pt x="2436" y="1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0"/>
            <p:cNvSpPr/>
            <p:nvPr/>
          </p:nvSpPr>
          <p:spPr>
            <a:xfrm>
              <a:off x="5266665" y="1738075"/>
              <a:ext cx="28921" cy="37152"/>
            </a:xfrm>
            <a:custGeom>
              <a:avLst/>
              <a:gdLst/>
              <a:ahLst/>
              <a:cxnLst/>
              <a:rect l="l" t="t" r="r" b="b"/>
              <a:pathLst>
                <a:path w="1302" h="1672" extrusionOk="0">
                  <a:moveTo>
                    <a:pt x="929" y="1"/>
                  </a:moveTo>
                  <a:cubicBezTo>
                    <a:pt x="840" y="1"/>
                    <a:pt x="740" y="28"/>
                    <a:pt x="634" y="86"/>
                  </a:cubicBezTo>
                  <a:cubicBezTo>
                    <a:pt x="267" y="319"/>
                    <a:pt x="34" y="753"/>
                    <a:pt x="0" y="1220"/>
                  </a:cubicBezTo>
                  <a:cubicBezTo>
                    <a:pt x="0" y="1505"/>
                    <a:pt x="153" y="1672"/>
                    <a:pt x="361" y="1672"/>
                  </a:cubicBezTo>
                  <a:cubicBezTo>
                    <a:pt x="445" y="1672"/>
                    <a:pt x="538" y="1644"/>
                    <a:pt x="634" y="1587"/>
                  </a:cubicBezTo>
                  <a:cubicBezTo>
                    <a:pt x="1034" y="1353"/>
                    <a:pt x="1268" y="920"/>
                    <a:pt x="1301" y="453"/>
                  </a:cubicBezTo>
                  <a:cubicBezTo>
                    <a:pt x="1301" y="168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0"/>
            <p:cNvSpPr/>
            <p:nvPr/>
          </p:nvSpPr>
          <p:spPr>
            <a:xfrm>
              <a:off x="5214065" y="1768004"/>
              <a:ext cx="29654" cy="37618"/>
            </a:xfrm>
            <a:custGeom>
              <a:avLst/>
              <a:gdLst/>
              <a:ahLst/>
              <a:cxnLst/>
              <a:rect l="l" t="t" r="r" b="b"/>
              <a:pathLst>
                <a:path w="1335" h="1693" extrusionOk="0">
                  <a:moveTo>
                    <a:pt x="980" y="1"/>
                  </a:moveTo>
                  <a:cubicBezTo>
                    <a:pt x="886" y="1"/>
                    <a:pt x="780" y="35"/>
                    <a:pt x="667" y="106"/>
                  </a:cubicBezTo>
                  <a:cubicBezTo>
                    <a:pt x="267" y="340"/>
                    <a:pt x="33" y="774"/>
                    <a:pt x="0" y="1241"/>
                  </a:cubicBezTo>
                  <a:cubicBezTo>
                    <a:pt x="0" y="1526"/>
                    <a:pt x="152" y="1692"/>
                    <a:pt x="373" y="1692"/>
                  </a:cubicBezTo>
                  <a:cubicBezTo>
                    <a:pt x="462" y="1692"/>
                    <a:pt x="562" y="1665"/>
                    <a:pt x="667" y="1607"/>
                  </a:cubicBezTo>
                  <a:cubicBezTo>
                    <a:pt x="1034" y="1341"/>
                    <a:pt x="1301" y="940"/>
                    <a:pt x="1334" y="473"/>
                  </a:cubicBezTo>
                  <a:cubicBezTo>
                    <a:pt x="1334" y="173"/>
                    <a:pt x="1190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0"/>
            <p:cNvSpPr/>
            <p:nvPr/>
          </p:nvSpPr>
          <p:spPr>
            <a:xfrm>
              <a:off x="5162198" y="1798132"/>
              <a:ext cx="28898" cy="37596"/>
            </a:xfrm>
            <a:custGeom>
              <a:avLst/>
              <a:gdLst/>
              <a:ahLst/>
              <a:cxnLst/>
              <a:rect l="l" t="t" r="r" b="b"/>
              <a:pathLst>
                <a:path w="1301" h="1692" extrusionOk="0">
                  <a:moveTo>
                    <a:pt x="925" y="1"/>
                  </a:moveTo>
                  <a:cubicBezTo>
                    <a:pt x="837" y="1"/>
                    <a:pt x="738" y="28"/>
                    <a:pt x="634" y="85"/>
                  </a:cubicBezTo>
                  <a:cubicBezTo>
                    <a:pt x="267" y="352"/>
                    <a:pt x="0" y="752"/>
                    <a:pt x="0" y="1219"/>
                  </a:cubicBezTo>
                  <a:cubicBezTo>
                    <a:pt x="0" y="1519"/>
                    <a:pt x="144" y="1691"/>
                    <a:pt x="343" y="1691"/>
                  </a:cubicBezTo>
                  <a:cubicBezTo>
                    <a:pt x="432" y="1691"/>
                    <a:pt x="531" y="1658"/>
                    <a:pt x="634" y="1586"/>
                  </a:cubicBezTo>
                  <a:cubicBezTo>
                    <a:pt x="1034" y="1352"/>
                    <a:pt x="1268" y="919"/>
                    <a:pt x="1301" y="485"/>
                  </a:cubicBezTo>
                  <a:cubicBezTo>
                    <a:pt x="1301" y="174"/>
                    <a:pt x="1147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0"/>
            <p:cNvSpPr/>
            <p:nvPr/>
          </p:nvSpPr>
          <p:spPr>
            <a:xfrm>
              <a:off x="5215531" y="1848169"/>
              <a:ext cx="37806" cy="51906"/>
            </a:xfrm>
            <a:custGeom>
              <a:avLst/>
              <a:gdLst/>
              <a:ahLst/>
              <a:cxnLst/>
              <a:rect l="l" t="t" r="r" b="b"/>
              <a:pathLst>
                <a:path w="1702" h="2336" extrusionOk="0">
                  <a:moveTo>
                    <a:pt x="868" y="468"/>
                  </a:moveTo>
                  <a:lnTo>
                    <a:pt x="935" y="568"/>
                  </a:lnTo>
                  <a:cubicBezTo>
                    <a:pt x="959" y="640"/>
                    <a:pt x="1017" y="695"/>
                    <a:pt x="1086" y="695"/>
                  </a:cubicBezTo>
                  <a:cubicBezTo>
                    <a:pt x="1112" y="695"/>
                    <a:pt x="1140" y="687"/>
                    <a:pt x="1168" y="668"/>
                  </a:cubicBezTo>
                  <a:lnTo>
                    <a:pt x="1268" y="635"/>
                  </a:lnTo>
                  <a:lnTo>
                    <a:pt x="1268" y="635"/>
                  </a:lnTo>
                  <a:lnTo>
                    <a:pt x="1135" y="935"/>
                  </a:lnTo>
                  <a:cubicBezTo>
                    <a:pt x="1102" y="1002"/>
                    <a:pt x="1068" y="1068"/>
                    <a:pt x="1068" y="1135"/>
                  </a:cubicBezTo>
                  <a:lnTo>
                    <a:pt x="1135" y="1535"/>
                  </a:lnTo>
                  <a:lnTo>
                    <a:pt x="901" y="1535"/>
                  </a:lnTo>
                  <a:cubicBezTo>
                    <a:pt x="876" y="1527"/>
                    <a:pt x="853" y="1523"/>
                    <a:pt x="833" y="1523"/>
                  </a:cubicBezTo>
                  <a:cubicBezTo>
                    <a:pt x="770" y="1523"/>
                    <a:pt x="726" y="1560"/>
                    <a:pt x="701" y="1635"/>
                  </a:cubicBezTo>
                  <a:lnTo>
                    <a:pt x="601" y="1735"/>
                  </a:lnTo>
                  <a:lnTo>
                    <a:pt x="601" y="1602"/>
                  </a:lnTo>
                  <a:cubicBezTo>
                    <a:pt x="635" y="1502"/>
                    <a:pt x="601" y="1435"/>
                    <a:pt x="534" y="1369"/>
                  </a:cubicBezTo>
                  <a:lnTo>
                    <a:pt x="334" y="1235"/>
                  </a:lnTo>
                  <a:lnTo>
                    <a:pt x="668" y="968"/>
                  </a:lnTo>
                  <a:cubicBezTo>
                    <a:pt x="701" y="935"/>
                    <a:pt x="735" y="868"/>
                    <a:pt x="768" y="801"/>
                  </a:cubicBezTo>
                  <a:lnTo>
                    <a:pt x="868" y="468"/>
                  </a:lnTo>
                  <a:close/>
                  <a:moveTo>
                    <a:pt x="868" y="1"/>
                  </a:moveTo>
                  <a:cubicBezTo>
                    <a:pt x="768" y="34"/>
                    <a:pt x="668" y="101"/>
                    <a:pt x="635" y="201"/>
                  </a:cubicBezTo>
                  <a:lnTo>
                    <a:pt x="468" y="735"/>
                  </a:lnTo>
                  <a:lnTo>
                    <a:pt x="134" y="1035"/>
                  </a:lnTo>
                  <a:cubicBezTo>
                    <a:pt x="34" y="1102"/>
                    <a:pt x="1" y="1168"/>
                    <a:pt x="1" y="1268"/>
                  </a:cubicBezTo>
                  <a:cubicBezTo>
                    <a:pt x="1" y="1335"/>
                    <a:pt x="34" y="1402"/>
                    <a:pt x="101" y="1469"/>
                  </a:cubicBezTo>
                  <a:lnTo>
                    <a:pt x="301" y="1602"/>
                  </a:lnTo>
                  <a:lnTo>
                    <a:pt x="234" y="2069"/>
                  </a:lnTo>
                  <a:cubicBezTo>
                    <a:pt x="234" y="2169"/>
                    <a:pt x="268" y="2269"/>
                    <a:pt x="368" y="2336"/>
                  </a:cubicBezTo>
                  <a:lnTo>
                    <a:pt x="434" y="2336"/>
                  </a:lnTo>
                  <a:cubicBezTo>
                    <a:pt x="501" y="2303"/>
                    <a:pt x="568" y="2303"/>
                    <a:pt x="601" y="2236"/>
                  </a:cubicBezTo>
                  <a:lnTo>
                    <a:pt x="901" y="1869"/>
                  </a:lnTo>
                  <a:lnTo>
                    <a:pt x="1168" y="1902"/>
                  </a:lnTo>
                  <a:cubicBezTo>
                    <a:pt x="1235" y="1902"/>
                    <a:pt x="1302" y="1869"/>
                    <a:pt x="1368" y="1802"/>
                  </a:cubicBezTo>
                  <a:cubicBezTo>
                    <a:pt x="1435" y="1735"/>
                    <a:pt x="1468" y="1635"/>
                    <a:pt x="1435" y="1569"/>
                  </a:cubicBezTo>
                  <a:lnTo>
                    <a:pt x="1402" y="1102"/>
                  </a:lnTo>
                  <a:lnTo>
                    <a:pt x="1635" y="635"/>
                  </a:lnTo>
                  <a:cubicBezTo>
                    <a:pt x="1702" y="535"/>
                    <a:pt x="1702" y="401"/>
                    <a:pt x="1635" y="334"/>
                  </a:cubicBezTo>
                  <a:cubicBezTo>
                    <a:pt x="1611" y="286"/>
                    <a:pt x="1551" y="255"/>
                    <a:pt x="1494" y="255"/>
                  </a:cubicBezTo>
                  <a:cubicBezTo>
                    <a:pt x="1473" y="255"/>
                    <a:pt x="1453" y="259"/>
                    <a:pt x="1435" y="268"/>
                  </a:cubicBezTo>
                  <a:lnTo>
                    <a:pt x="1168" y="368"/>
                  </a:lnTo>
                  <a:lnTo>
                    <a:pt x="1035" y="134"/>
                  </a:lnTo>
                  <a:cubicBezTo>
                    <a:pt x="1035" y="34"/>
                    <a:pt x="935" y="1"/>
                    <a:pt x="8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0"/>
            <p:cNvSpPr/>
            <p:nvPr/>
          </p:nvSpPr>
          <p:spPr>
            <a:xfrm>
              <a:off x="5268153" y="1805153"/>
              <a:ext cx="47424" cy="29708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202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0"/>
            <p:cNvSpPr/>
            <p:nvPr/>
          </p:nvSpPr>
          <p:spPr>
            <a:xfrm>
              <a:off x="5268153" y="1825995"/>
              <a:ext cx="48823" cy="29619"/>
            </a:xfrm>
            <a:custGeom>
              <a:avLst/>
              <a:gdLst/>
              <a:ahLst/>
              <a:cxnLst/>
              <a:rect l="l" t="t" r="r" b="b"/>
              <a:pathLst>
                <a:path w="2198" h="1333" extrusionOk="0">
                  <a:moveTo>
                    <a:pt x="1910" y="1"/>
                  </a:moveTo>
                  <a:cubicBezTo>
                    <a:pt x="1876" y="1"/>
                    <a:pt x="1839" y="10"/>
                    <a:pt x="1801" y="32"/>
                  </a:cubicBezTo>
                  <a:lnTo>
                    <a:pt x="200" y="966"/>
                  </a:lnTo>
                  <a:cubicBezTo>
                    <a:pt x="0" y="1066"/>
                    <a:pt x="100" y="1332"/>
                    <a:pt x="300" y="1332"/>
                  </a:cubicBezTo>
                  <a:cubicBezTo>
                    <a:pt x="334" y="1332"/>
                    <a:pt x="367" y="1299"/>
                    <a:pt x="400" y="1299"/>
                  </a:cubicBezTo>
                  <a:lnTo>
                    <a:pt x="2002" y="365"/>
                  </a:lnTo>
                  <a:cubicBezTo>
                    <a:pt x="2197" y="253"/>
                    <a:pt x="2088" y="1"/>
                    <a:pt x="19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0"/>
            <p:cNvSpPr/>
            <p:nvPr/>
          </p:nvSpPr>
          <p:spPr>
            <a:xfrm>
              <a:off x="5268153" y="1846658"/>
              <a:ext cx="47424" cy="29708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169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76" name="Google Shape;2176;p60"/>
          <p:cNvCxnSpPr/>
          <p:nvPr/>
        </p:nvCxnSpPr>
        <p:spPr>
          <a:xfrm rot="10800000" flipH="1">
            <a:off x="1342900" y="3047150"/>
            <a:ext cx="3202200" cy="341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77" name="Google Shape;2177;p60"/>
          <p:cNvCxnSpPr/>
          <p:nvPr/>
        </p:nvCxnSpPr>
        <p:spPr>
          <a:xfrm>
            <a:off x="5378125" y="2304750"/>
            <a:ext cx="2091600" cy="769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38" name="Google Shape;1930;p56">
            <a:extLst>
              <a:ext uri="{FF2B5EF4-FFF2-40B4-BE49-F238E27FC236}">
                <a16:creationId xmlns:a16="http://schemas.microsoft.com/office/drawing/2014/main" id="{EFA0F873-A41B-4878-AAA7-D7FA7D4ECE13}"/>
              </a:ext>
            </a:extLst>
          </p:cNvPr>
          <p:cNvSpPr/>
          <p:nvPr/>
        </p:nvSpPr>
        <p:spPr>
          <a:xfrm>
            <a:off x="5943442" y="2745856"/>
            <a:ext cx="3443366" cy="294146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551;p44">
            <a:extLst>
              <a:ext uri="{FF2B5EF4-FFF2-40B4-BE49-F238E27FC236}">
                <a16:creationId xmlns:a16="http://schemas.microsoft.com/office/drawing/2014/main" id="{D24A9F62-2C8C-437C-B3D0-8435D49FA5AE}"/>
              </a:ext>
            </a:extLst>
          </p:cNvPr>
          <p:cNvSpPr txBox="1">
            <a:spLocks/>
          </p:cNvSpPr>
          <p:nvPr/>
        </p:nvSpPr>
        <p:spPr>
          <a:xfrm flipH="1">
            <a:off x="7632057" y="4239945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255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7000" b="0" i="0" u="none" strike="noStrike" cap="none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hu-HU" dirty="0"/>
              <a:t>1</a:t>
            </a:r>
            <a:r>
              <a:rPr lang="en-GB" dirty="0"/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51"/>
          <p:cNvSpPr txBox="1">
            <a:spLocks noGrp="1"/>
          </p:cNvSpPr>
          <p:nvPr>
            <p:ph type="subTitle" idx="1"/>
          </p:nvPr>
        </p:nvSpPr>
        <p:spPr>
          <a:xfrm>
            <a:off x="3490827" y="1175393"/>
            <a:ext cx="2642858" cy="1474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err="1"/>
              <a:t>Kiderült</a:t>
            </a:r>
            <a:r>
              <a:rPr lang="en-GB" dirty="0"/>
              <a:t>, </a:t>
            </a:r>
            <a:r>
              <a:rPr lang="en-GB" dirty="0" err="1"/>
              <a:t>hogy</a:t>
            </a:r>
            <a:r>
              <a:rPr lang="en-GB" dirty="0"/>
              <a:t> </a:t>
            </a:r>
            <a:r>
              <a:rPr lang="en-GB" dirty="0" err="1"/>
              <a:t>voltak</a:t>
            </a:r>
            <a:r>
              <a:rPr lang="en-GB" dirty="0"/>
              <a:t> </a:t>
            </a:r>
            <a:r>
              <a:rPr lang="en-GB" dirty="0" err="1"/>
              <a:t>hiányzó</a:t>
            </a:r>
            <a:r>
              <a:rPr lang="en-GB" dirty="0"/>
              <a:t> </a:t>
            </a:r>
            <a:r>
              <a:rPr lang="en-GB" dirty="0" err="1"/>
              <a:t>adatok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GB" dirty="0"/>
          </a:p>
        </p:txBody>
      </p:sp>
      <p:sp>
        <p:nvSpPr>
          <p:cNvPr id="939" name="Google Shape;939;p51"/>
          <p:cNvSpPr/>
          <p:nvPr/>
        </p:nvSpPr>
        <p:spPr>
          <a:xfrm flipH="1">
            <a:off x="7268245" y="805155"/>
            <a:ext cx="1632994" cy="1337737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35;p51">
            <a:extLst>
              <a:ext uri="{FF2B5EF4-FFF2-40B4-BE49-F238E27FC236}">
                <a16:creationId xmlns:a16="http://schemas.microsoft.com/office/drawing/2014/main" id="{7A6B0E88-C58B-422E-BA9F-FBA8EC276043}"/>
              </a:ext>
            </a:extLst>
          </p:cNvPr>
          <p:cNvSpPr txBox="1">
            <a:spLocks/>
          </p:cNvSpPr>
          <p:nvPr/>
        </p:nvSpPr>
        <p:spPr>
          <a:xfrm>
            <a:off x="666872" y="2483104"/>
            <a:ext cx="2642858" cy="147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22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hu-HU" dirty="0"/>
              <a:t>Volt</a:t>
            </a:r>
            <a:r>
              <a:rPr lang="pt-BR" dirty="0"/>
              <a:t>, ami nem volt értelmezhető</a:t>
            </a:r>
          </a:p>
          <a:p>
            <a:pPr marL="0" indent="0">
              <a:spcAft>
                <a:spcPts val="1600"/>
              </a:spcAft>
            </a:pPr>
            <a:endParaRPr lang="en-GB" dirty="0"/>
          </a:p>
        </p:txBody>
      </p:sp>
      <p:sp>
        <p:nvSpPr>
          <p:cNvPr id="10" name="Google Shape;935;p51">
            <a:extLst>
              <a:ext uri="{FF2B5EF4-FFF2-40B4-BE49-F238E27FC236}">
                <a16:creationId xmlns:a16="http://schemas.microsoft.com/office/drawing/2014/main" id="{B7EFA571-9A59-4F94-A107-7E3783C4995A}"/>
              </a:ext>
            </a:extLst>
          </p:cNvPr>
          <p:cNvSpPr txBox="1">
            <a:spLocks/>
          </p:cNvSpPr>
          <p:nvPr/>
        </p:nvSpPr>
        <p:spPr>
          <a:xfrm>
            <a:off x="5588044" y="2363156"/>
            <a:ext cx="3229535" cy="119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22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GB" dirty="0" err="1"/>
              <a:t>Formátum</a:t>
            </a:r>
            <a:r>
              <a:rPr lang="en-GB" dirty="0"/>
              <a:t> </a:t>
            </a:r>
            <a:r>
              <a:rPr lang="en-GB" dirty="0" err="1"/>
              <a:t>átalakításra</a:t>
            </a:r>
            <a:r>
              <a:rPr lang="en-GB" dirty="0"/>
              <a:t> volt </a:t>
            </a:r>
            <a:r>
              <a:rPr lang="en-GB" dirty="0" err="1"/>
              <a:t>szükség</a:t>
            </a:r>
            <a:endParaRPr lang="en-GB" dirty="0"/>
          </a:p>
          <a:p>
            <a:pPr marL="0" indent="0">
              <a:spcAft>
                <a:spcPts val="1600"/>
              </a:spcAft>
            </a:pPr>
            <a:endParaRPr lang="en-GB" dirty="0"/>
          </a:p>
        </p:txBody>
      </p:sp>
      <p:grpSp>
        <p:nvGrpSpPr>
          <p:cNvPr id="13" name="Google Shape;3745;p74">
            <a:extLst>
              <a:ext uri="{FF2B5EF4-FFF2-40B4-BE49-F238E27FC236}">
                <a16:creationId xmlns:a16="http://schemas.microsoft.com/office/drawing/2014/main" id="{C76AB976-D507-4874-829C-457C8B09C1F9}"/>
              </a:ext>
            </a:extLst>
          </p:cNvPr>
          <p:cNvGrpSpPr/>
          <p:nvPr/>
        </p:nvGrpSpPr>
        <p:grpSpPr>
          <a:xfrm>
            <a:off x="4235212" y="2249729"/>
            <a:ext cx="427350" cy="466750"/>
            <a:chOff x="1039625" y="3110475"/>
            <a:chExt cx="427350" cy="466750"/>
          </a:xfrm>
        </p:grpSpPr>
        <p:sp>
          <p:nvSpPr>
            <p:cNvPr id="14" name="Google Shape;3746;p74">
              <a:extLst>
                <a:ext uri="{FF2B5EF4-FFF2-40B4-BE49-F238E27FC236}">
                  <a16:creationId xmlns:a16="http://schemas.microsoft.com/office/drawing/2014/main" id="{043A7BDD-D5E7-41D2-93BF-AC3E4C7D6C12}"/>
                </a:ext>
              </a:extLst>
            </p:cNvPr>
            <p:cNvSpPr/>
            <p:nvPr/>
          </p:nvSpPr>
          <p:spPr>
            <a:xfrm>
              <a:off x="1039625" y="3110475"/>
              <a:ext cx="112575" cy="112550"/>
            </a:xfrm>
            <a:custGeom>
              <a:avLst/>
              <a:gdLst/>
              <a:ahLst/>
              <a:cxnLst/>
              <a:rect l="l" t="t" r="r" b="b"/>
              <a:pathLst>
                <a:path w="4503" h="4502" extrusionOk="0">
                  <a:moveTo>
                    <a:pt x="3718" y="456"/>
                  </a:moveTo>
                  <a:cubicBezTo>
                    <a:pt x="3898" y="463"/>
                    <a:pt x="4039" y="604"/>
                    <a:pt x="4039" y="776"/>
                  </a:cubicBezTo>
                  <a:lnTo>
                    <a:pt x="4039" y="3724"/>
                  </a:lnTo>
                  <a:cubicBezTo>
                    <a:pt x="4039" y="3898"/>
                    <a:pt x="3898" y="4046"/>
                    <a:pt x="3718" y="4046"/>
                  </a:cubicBezTo>
                  <a:lnTo>
                    <a:pt x="776" y="4046"/>
                  </a:lnTo>
                  <a:cubicBezTo>
                    <a:pt x="598" y="4046"/>
                    <a:pt x="456" y="3898"/>
                    <a:pt x="456" y="3724"/>
                  </a:cubicBezTo>
                  <a:lnTo>
                    <a:pt x="456" y="776"/>
                  </a:lnTo>
                  <a:cubicBezTo>
                    <a:pt x="456" y="604"/>
                    <a:pt x="598" y="456"/>
                    <a:pt x="776" y="456"/>
                  </a:cubicBezTo>
                  <a:close/>
                  <a:moveTo>
                    <a:pt x="776" y="0"/>
                  </a:moveTo>
                  <a:cubicBezTo>
                    <a:pt x="345" y="0"/>
                    <a:pt x="1" y="352"/>
                    <a:pt x="1" y="776"/>
                  </a:cubicBezTo>
                  <a:lnTo>
                    <a:pt x="1" y="3724"/>
                  </a:lnTo>
                  <a:cubicBezTo>
                    <a:pt x="1" y="4155"/>
                    <a:pt x="345" y="4502"/>
                    <a:pt x="776" y="4502"/>
                  </a:cubicBezTo>
                  <a:lnTo>
                    <a:pt x="3725" y="4502"/>
                  </a:lnTo>
                  <a:cubicBezTo>
                    <a:pt x="4156" y="4502"/>
                    <a:pt x="4502" y="4155"/>
                    <a:pt x="4502" y="3724"/>
                  </a:cubicBezTo>
                  <a:lnTo>
                    <a:pt x="4502" y="776"/>
                  </a:lnTo>
                  <a:cubicBezTo>
                    <a:pt x="4502" y="352"/>
                    <a:pt x="4156" y="0"/>
                    <a:pt x="3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47;p74">
              <a:extLst>
                <a:ext uri="{FF2B5EF4-FFF2-40B4-BE49-F238E27FC236}">
                  <a16:creationId xmlns:a16="http://schemas.microsoft.com/office/drawing/2014/main" id="{D49B475C-60DD-46F5-9207-B6B846ECF581}"/>
                </a:ext>
              </a:extLst>
            </p:cNvPr>
            <p:cNvSpPr/>
            <p:nvPr/>
          </p:nvSpPr>
          <p:spPr>
            <a:xfrm>
              <a:off x="1039625" y="3287450"/>
              <a:ext cx="112575" cy="112750"/>
            </a:xfrm>
            <a:custGeom>
              <a:avLst/>
              <a:gdLst/>
              <a:ahLst/>
              <a:cxnLst/>
              <a:rect l="l" t="t" r="r" b="b"/>
              <a:pathLst>
                <a:path w="4503" h="4510" extrusionOk="0">
                  <a:moveTo>
                    <a:pt x="3725" y="456"/>
                  </a:moveTo>
                  <a:cubicBezTo>
                    <a:pt x="3898" y="456"/>
                    <a:pt x="4047" y="605"/>
                    <a:pt x="4047" y="778"/>
                  </a:cubicBezTo>
                  <a:lnTo>
                    <a:pt x="4047" y="3727"/>
                  </a:lnTo>
                  <a:cubicBezTo>
                    <a:pt x="4047" y="3906"/>
                    <a:pt x="3898" y="4047"/>
                    <a:pt x="3725" y="4047"/>
                  </a:cubicBezTo>
                  <a:lnTo>
                    <a:pt x="776" y="4047"/>
                  </a:lnTo>
                  <a:cubicBezTo>
                    <a:pt x="605" y="4047"/>
                    <a:pt x="456" y="3906"/>
                    <a:pt x="456" y="3727"/>
                  </a:cubicBezTo>
                  <a:lnTo>
                    <a:pt x="456" y="778"/>
                  </a:lnTo>
                  <a:cubicBezTo>
                    <a:pt x="456" y="605"/>
                    <a:pt x="605" y="456"/>
                    <a:pt x="776" y="456"/>
                  </a:cubicBezTo>
                  <a:close/>
                  <a:moveTo>
                    <a:pt x="776" y="1"/>
                  </a:moveTo>
                  <a:cubicBezTo>
                    <a:pt x="353" y="1"/>
                    <a:pt x="1" y="347"/>
                    <a:pt x="1" y="778"/>
                  </a:cubicBezTo>
                  <a:lnTo>
                    <a:pt x="1" y="3727"/>
                  </a:lnTo>
                  <a:cubicBezTo>
                    <a:pt x="1" y="4158"/>
                    <a:pt x="345" y="4510"/>
                    <a:pt x="776" y="4510"/>
                  </a:cubicBezTo>
                  <a:lnTo>
                    <a:pt x="3725" y="4510"/>
                  </a:lnTo>
                  <a:cubicBezTo>
                    <a:pt x="4156" y="4510"/>
                    <a:pt x="4502" y="4158"/>
                    <a:pt x="4502" y="3727"/>
                  </a:cubicBezTo>
                  <a:lnTo>
                    <a:pt x="4502" y="778"/>
                  </a:lnTo>
                  <a:cubicBezTo>
                    <a:pt x="4502" y="355"/>
                    <a:pt x="4156" y="1"/>
                    <a:pt x="37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48;p74">
              <a:extLst>
                <a:ext uri="{FF2B5EF4-FFF2-40B4-BE49-F238E27FC236}">
                  <a16:creationId xmlns:a16="http://schemas.microsoft.com/office/drawing/2014/main" id="{E0CAC9A4-675A-453C-8744-2379FC6F38C1}"/>
                </a:ext>
              </a:extLst>
            </p:cNvPr>
            <p:cNvSpPr/>
            <p:nvPr/>
          </p:nvSpPr>
          <p:spPr>
            <a:xfrm>
              <a:off x="1039625" y="3464500"/>
              <a:ext cx="112575" cy="112725"/>
            </a:xfrm>
            <a:custGeom>
              <a:avLst/>
              <a:gdLst/>
              <a:ahLst/>
              <a:cxnLst/>
              <a:rect l="l" t="t" r="r" b="b"/>
              <a:pathLst>
                <a:path w="4503" h="4509" extrusionOk="0">
                  <a:moveTo>
                    <a:pt x="3725" y="463"/>
                  </a:moveTo>
                  <a:cubicBezTo>
                    <a:pt x="3898" y="463"/>
                    <a:pt x="4047" y="604"/>
                    <a:pt x="4047" y="785"/>
                  </a:cubicBezTo>
                  <a:lnTo>
                    <a:pt x="4047" y="3724"/>
                  </a:lnTo>
                  <a:cubicBezTo>
                    <a:pt x="4047" y="3905"/>
                    <a:pt x="3898" y="4046"/>
                    <a:pt x="3725" y="4046"/>
                  </a:cubicBezTo>
                  <a:lnTo>
                    <a:pt x="776" y="4046"/>
                  </a:lnTo>
                  <a:cubicBezTo>
                    <a:pt x="605" y="4046"/>
                    <a:pt x="456" y="3905"/>
                    <a:pt x="456" y="3724"/>
                  </a:cubicBezTo>
                  <a:lnTo>
                    <a:pt x="456" y="785"/>
                  </a:lnTo>
                  <a:cubicBezTo>
                    <a:pt x="456" y="604"/>
                    <a:pt x="605" y="463"/>
                    <a:pt x="776" y="463"/>
                  </a:cubicBezTo>
                  <a:close/>
                  <a:moveTo>
                    <a:pt x="776" y="0"/>
                  </a:moveTo>
                  <a:cubicBezTo>
                    <a:pt x="353" y="0"/>
                    <a:pt x="1" y="344"/>
                    <a:pt x="1" y="785"/>
                  </a:cubicBezTo>
                  <a:lnTo>
                    <a:pt x="1" y="3724"/>
                  </a:lnTo>
                  <a:cubicBezTo>
                    <a:pt x="1" y="4155"/>
                    <a:pt x="345" y="4509"/>
                    <a:pt x="776" y="4509"/>
                  </a:cubicBezTo>
                  <a:lnTo>
                    <a:pt x="3725" y="4509"/>
                  </a:lnTo>
                  <a:cubicBezTo>
                    <a:pt x="4156" y="4509"/>
                    <a:pt x="4502" y="4155"/>
                    <a:pt x="4502" y="3724"/>
                  </a:cubicBezTo>
                  <a:lnTo>
                    <a:pt x="4502" y="785"/>
                  </a:lnTo>
                  <a:cubicBezTo>
                    <a:pt x="4502" y="352"/>
                    <a:pt x="4156" y="0"/>
                    <a:pt x="3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49;p74">
              <a:extLst>
                <a:ext uri="{FF2B5EF4-FFF2-40B4-BE49-F238E27FC236}">
                  <a16:creationId xmlns:a16="http://schemas.microsoft.com/office/drawing/2014/main" id="{40B040B4-90F3-4F84-BEF0-A16BAF3E7CE3}"/>
                </a:ext>
              </a:extLst>
            </p:cNvPr>
            <p:cNvSpPr/>
            <p:nvPr/>
          </p:nvSpPr>
          <p:spPr>
            <a:xfrm>
              <a:off x="1214700" y="3157900"/>
              <a:ext cx="252275" cy="11400"/>
            </a:xfrm>
            <a:custGeom>
              <a:avLst/>
              <a:gdLst/>
              <a:ahLst/>
              <a:cxnLst/>
              <a:rect l="l" t="t" r="r" b="b"/>
              <a:pathLst>
                <a:path w="10091" h="456" extrusionOk="0">
                  <a:moveTo>
                    <a:pt x="228" y="0"/>
                  </a:moveTo>
                  <a:cubicBezTo>
                    <a:pt x="102" y="0"/>
                    <a:pt x="0" y="102"/>
                    <a:pt x="0" y="228"/>
                  </a:cubicBezTo>
                  <a:cubicBezTo>
                    <a:pt x="0" y="354"/>
                    <a:pt x="102" y="456"/>
                    <a:pt x="228" y="456"/>
                  </a:cubicBezTo>
                  <a:lnTo>
                    <a:pt x="9856" y="456"/>
                  </a:lnTo>
                  <a:cubicBezTo>
                    <a:pt x="9989" y="456"/>
                    <a:pt x="10091" y="354"/>
                    <a:pt x="10091" y="228"/>
                  </a:cubicBezTo>
                  <a:cubicBezTo>
                    <a:pt x="10091" y="102"/>
                    <a:pt x="9989" y="0"/>
                    <a:pt x="98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50;p74">
              <a:extLst>
                <a:ext uri="{FF2B5EF4-FFF2-40B4-BE49-F238E27FC236}">
                  <a16:creationId xmlns:a16="http://schemas.microsoft.com/office/drawing/2014/main" id="{8C2877D9-899D-49C5-A3AF-AD87CBCAC1B7}"/>
                </a:ext>
              </a:extLst>
            </p:cNvPr>
            <p:cNvSpPr/>
            <p:nvPr/>
          </p:nvSpPr>
          <p:spPr>
            <a:xfrm>
              <a:off x="1211350" y="333802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36" y="1"/>
                  </a:moveTo>
                  <a:cubicBezTo>
                    <a:pt x="174" y="1"/>
                    <a:pt x="117" y="25"/>
                    <a:pt x="70" y="72"/>
                  </a:cubicBezTo>
                  <a:cubicBezTo>
                    <a:pt x="33" y="112"/>
                    <a:pt x="1" y="174"/>
                    <a:pt x="1" y="228"/>
                  </a:cubicBezTo>
                  <a:cubicBezTo>
                    <a:pt x="1" y="292"/>
                    <a:pt x="23" y="347"/>
                    <a:pt x="70" y="394"/>
                  </a:cubicBezTo>
                  <a:cubicBezTo>
                    <a:pt x="117" y="434"/>
                    <a:pt x="174" y="464"/>
                    <a:pt x="236" y="464"/>
                  </a:cubicBezTo>
                  <a:cubicBezTo>
                    <a:pt x="298" y="464"/>
                    <a:pt x="353" y="441"/>
                    <a:pt x="400" y="394"/>
                  </a:cubicBezTo>
                  <a:cubicBezTo>
                    <a:pt x="439" y="347"/>
                    <a:pt x="464" y="292"/>
                    <a:pt x="464" y="228"/>
                  </a:cubicBezTo>
                  <a:cubicBezTo>
                    <a:pt x="464" y="174"/>
                    <a:pt x="447" y="112"/>
                    <a:pt x="400" y="72"/>
                  </a:cubicBezTo>
                  <a:cubicBezTo>
                    <a:pt x="353" y="25"/>
                    <a:pt x="298" y="1"/>
                    <a:pt x="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51;p74">
              <a:extLst>
                <a:ext uri="{FF2B5EF4-FFF2-40B4-BE49-F238E27FC236}">
                  <a16:creationId xmlns:a16="http://schemas.microsoft.com/office/drawing/2014/main" id="{960CDAEB-797F-4151-93A8-F1E13C036188}"/>
                </a:ext>
              </a:extLst>
            </p:cNvPr>
            <p:cNvSpPr/>
            <p:nvPr/>
          </p:nvSpPr>
          <p:spPr>
            <a:xfrm>
              <a:off x="1428150" y="333802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8" y="1"/>
                  </a:moveTo>
                  <a:cubicBezTo>
                    <a:pt x="102" y="1"/>
                    <a:pt x="0" y="104"/>
                    <a:pt x="0" y="228"/>
                  </a:cubicBezTo>
                  <a:cubicBezTo>
                    <a:pt x="0" y="355"/>
                    <a:pt x="102" y="464"/>
                    <a:pt x="228" y="464"/>
                  </a:cubicBezTo>
                  <a:cubicBezTo>
                    <a:pt x="354" y="464"/>
                    <a:pt x="463" y="355"/>
                    <a:pt x="463" y="228"/>
                  </a:cubicBezTo>
                  <a:cubicBezTo>
                    <a:pt x="463" y="104"/>
                    <a:pt x="354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52;p74">
              <a:extLst>
                <a:ext uri="{FF2B5EF4-FFF2-40B4-BE49-F238E27FC236}">
                  <a16:creationId xmlns:a16="http://schemas.microsoft.com/office/drawing/2014/main" id="{FA616695-1FD1-4846-ADDC-120E18CB421C}"/>
                </a:ext>
              </a:extLst>
            </p:cNvPr>
            <p:cNvSpPr/>
            <p:nvPr/>
          </p:nvSpPr>
          <p:spPr>
            <a:xfrm>
              <a:off x="1307800" y="3338025"/>
              <a:ext cx="11400" cy="11600"/>
            </a:xfrm>
            <a:custGeom>
              <a:avLst/>
              <a:gdLst/>
              <a:ahLst/>
              <a:cxnLst/>
              <a:rect l="l" t="t" r="r" b="b"/>
              <a:pathLst>
                <a:path w="456" h="464" extrusionOk="0">
                  <a:moveTo>
                    <a:pt x="228" y="1"/>
                  </a:moveTo>
                  <a:cubicBezTo>
                    <a:pt x="102" y="1"/>
                    <a:pt x="0" y="104"/>
                    <a:pt x="0" y="228"/>
                  </a:cubicBezTo>
                  <a:cubicBezTo>
                    <a:pt x="0" y="355"/>
                    <a:pt x="102" y="464"/>
                    <a:pt x="228" y="464"/>
                  </a:cubicBezTo>
                  <a:cubicBezTo>
                    <a:pt x="352" y="464"/>
                    <a:pt x="456" y="355"/>
                    <a:pt x="456" y="228"/>
                  </a:cubicBezTo>
                  <a:cubicBezTo>
                    <a:pt x="456" y="104"/>
                    <a:pt x="352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53;p74">
              <a:extLst>
                <a:ext uri="{FF2B5EF4-FFF2-40B4-BE49-F238E27FC236}">
                  <a16:creationId xmlns:a16="http://schemas.microsoft.com/office/drawing/2014/main" id="{B1A3C344-DFC2-44E9-B046-A6E22348F565}"/>
                </a:ext>
              </a:extLst>
            </p:cNvPr>
            <p:cNvSpPr/>
            <p:nvPr/>
          </p:nvSpPr>
          <p:spPr>
            <a:xfrm>
              <a:off x="1283675" y="3338025"/>
              <a:ext cx="11400" cy="11600"/>
            </a:xfrm>
            <a:custGeom>
              <a:avLst/>
              <a:gdLst/>
              <a:ahLst/>
              <a:cxnLst/>
              <a:rect l="l" t="t" r="r" b="b"/>
              <a:pathLst>
                <a:path w="456" h="464" extrusionOk="0">
                  <a:moveTo>
                    <a:pt x="228" y="1"/>
                  </a:moveTo>
                  <a:cubicBezTo>
                    <a:pt x="104" y="1"/>
                    <a:pt x="0" y="104"/>
                    <a:pt x="0" y="228"/>
                  </a:cubicBezTo>
                  <a:cubicBezTo>
                    <a:pt x="0" y="355"/>
                    <a:pt x="104" y="464"/>
                    <a:pt x="228" y="464"/>
                  </a:cubicBezTo>
                  <a:cubicBezTo>
                    <a:pt x="354" y="464"/>
                    <a:pt x="456" y="355"/>
                    <a:pt x="456" y="228"/>
                  </a:cubicBezTo>
                  <a:cubicBezTo>
                    <a:pt x="456" y="104"/>
                    <a:pt x="354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54;p74">
              <a:extLst>
                <a:ext uri="{FF2B5EF4-FFF2-40B4-BE49-F238E27FC236}">
                  <a16:creationId xmlns:a16="http://schemas.microsoft.com/office/drawing/2014/main" id="{65B46F3F-17CD-41B9-B73A-B3EC92A7D809}"/>
                </a:ext>
              </a:extLst>
            </p:cNvPr>
            <p:cNvSpPr/>
            <p:nvPr/>
          </p:nvSpPr>
          <p:spPr>
            <a:xfrm>
              <a:off x="1331875" y="3338025"/>
              <a:ext cx="11425" cy="11600"/>
            </a:xfrm>
            <a:custGeom>
              <a:avLst/>
              <a:gdLst/>
              <a:ahLst/>
              <a:cxnLst/>
              <a:rect l="l" t="t" r="r" b="b"/>
              <a:pathLst>
                <a:path w="457" h="464" extrusionOk="0">
                  <a:moveTo>
                    <a:pt x="229" y="1"/>
                  </a:moveTo>
                  <a:cubicBezTo>
                    <a:pt x="104" y="1"/>
                    <a:pt x="1" y="104"/>
                    <a:pt x="1" y="228"/>
                  </a:cubicBezTo>
                  <a:cubicBezTo>
                    <a:pt x="1" y="355"/>
                    <a:pt x="104" y="464"/>
                    <a:pt x="229" y="464"/>
                  </a:cubicBezTo>
                  <a:cubicBezTo>
                    <a:pt x="355" y="464"/>
                    <a:pt x="456" y="355"/>
                    <a:pt x="456" y="228"/>
                  </a:cubicBezTo>
                  <a:cubicBezTo>
                    <a:pt x="456" y="104"/>
                    <a:pt x="3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5;p74">
              <a:extLst>
                <a:ext uri="{FF2B5EF4-FFF2-40B4-BE49-F238E27FC236}">
                  <a16:creationId xmlns:a16="http://schemas.microsoft.com/office/drawing/2014/main" id="{88FA1AE9-B1D7-4E52-814B-5F1BCBE29444}"/>
                </a:ext>
              </a:extLst>
            </p:cNvPr>
            <p:cNvSpPr/>
            <p:nvPr/>
          </p:nvSpPr>
          <p:spPr>
            <a:xfrm>
              <a:off x="1259575" y="3338025"/>
              <a:ext cx="11425" cy="11600"/>
            </a:xfrm>
            <a:custGeom>
              <a:avLst/>
              <a:gdLst/>
              <a:ahLst/>
              <a:cxnLst/>
              <a:rect l="l" t="t" r="r" b="b"/>
              <a:pathLst>
                <a:path w="457" h="464" extrusionOk="0">
                  <a:moveTo>
                    <a:pt x="228" y="1"/>
                  </a:moveTo>
                  <a:cubicBezTo>
                    <a:pt x="102" y="1"/>
                    <a:pt x="1" y="104"/>
                    <a:pt x="1" y="228"/>
                  </a:cubicBezTo>
                  <a:cubicBezTo>
                    <a:pt x="1" y="355"/>
                    <a:pt x="102" y="464"/>
                    <a:pt x="228" y="464"/>
                  </a:cubicBezTo>
                  <a:cubicBezTo>
                    <a:pt x="362" y="464"/>
                    <a:pt x="456" y="355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56;p74">
              <a:extLst>
                <a:ext uri="{FF2B5EF4-FFF2-40B4-BE49-F238E27FC236}">
                  <a16:creationId xmlns:a16="http://schemas.microsoft.com/office/drawing/2014/main" id="{273987B9-E953-44E7-8187-1F4E73D039AD}"/>
                </a:ext>
              </a:extLst>
            </p:cNvPr>
            <p:cNvSpPr/>
            <p:nvPr/>
          </p:nvSpPr>
          <p:spPr>
            <a:xfrm>
              <a:off x="1235450" y="333802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35" y="1"/>
                  </a:moveTo>
                  <a:cubicBezTo>
                    <a:pt x="111" y="1"/>
                    <a:pt x="0" y="104"/>
                    <a:pt x="0" y="228"/>
                  </a:cubicBezTo>
                  <a:cubicBezTo>
                    <a:pt x="0" y="355"/>
                    <a:pt x="111" y="464"/>
                    <a:pt x="235" y="464"/>
                  </a:cubicBezTo>
                  <a:cubicBezTo>
                    <a:pt x="362" y="464"/>
                    <a:pt x="463" y="355"/>
                    <a:pt x="463" y="228"/>
                  </a:cubicBezTo>
                  <a:cubicBezTo>
                    <a:pt x="463" y="104"/>
                    <a:pt x="362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57;p74">
              <a:extLst>
                <a:ext uri="{FF2B5EF4-FFF2-40B4-BE49-F238E27FC236}">
                  <a16:creationId xmlns:a16="http://schemas.microsoft.com/office/drawing/2014/main" id="{32C58085-3E6F-4FB5-ABC5-88154DDCD114}"/>
                </a:ext>
              </a:extLst>
            </p:cNvPr>
            <p:cNvSpPr/>
            <p:nvPr/>
          </p:nvSpPr>
          <p:spPr>
            <a:xfrm>
              <a:off x="1355825" y="333802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2" y="1"/>
                    <a:pt x="1" y="104"/>
                    <a:pt x="1" y="228"/>
                  </a:cubicBezTo>
                  <a:cubicBezTo>
                    <a:pt x="1" y="355"/>
                    <a:pt x="102" y="464"/>
                    <a:pt x="229" y="464"/>
                  </a:cubicBezTo>
                  <a:cubicBezTo>
                    <a:pt x="360" y="464"/>
                    <a:pt x="464" y="355"/>
                    <a:pt x="464" y="228"/>
                  </a:cubicBezTo>
                  <a:cubicBezTo>
                    <a:pt x="464" y="104"/>
                    <a:pt x="360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58;p74">
              <a:extLst>
                <a:ext uri="{FF2B5EF4-FFF2-40B4-BE49-F238E27FC236}">
                  <a16:creationId xmlns:a16="http://schemas.microsoft.com/office/drawing/2014/main" id="{8A481D4E-BD65-4252-B034-15A6169FC7DB}"/>
                </a:ext>
              </a:extLst>
            </p:cNvPr>
            <p:cNvSpPr/>
            <p:nvPr/>
          </p:nvSpPr>
          <p:spPr>
            <a:xfrm>
              <a:off x="1404050" y="333802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8" y="1"/>
                  </a:moveTo>
                  <a:cubicBezTo>
                    <a:pt x="102" y="1"/>
                    <a:pt x="1" y="104"/>
                    <a:pt x="1" y="228"/>
                  </a:cubicBezTo>
                  <a:cubicBezTo>
                    <a:pt x="1" y="355"/>
                    <a:pt x="102" y="464"/>
                    <a:pt x="228" y="464"/>
                  </a:cubicBezTo>
                  <a:cubicBezTo>
                    <a:pt x="360" y="464"/>
                    <a:pt x="464" y="355"/>
                    <a:pt x="464" y="228"/>
                  </a:cubicBezTo>
                  <a:cubicBezTo>
                    <a:pt x="464" y="104"/>
                    <a:pt x="360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9;p74">
              <a:extLst>
                <a:ext uri="{FF2B5EF4-FFF2-40B4-BE49-F238E27FC236}">
                  <a16:creationId xmlns:a16="http://schemas.microsoft.com/office/drawing/2014/main" id="{4287EC6A-9A4C-4E2A-A1DB-C6AD0D0C4E33}"/>
                </a:ext>
              </a:extLst>
            </p:cNvPr>
            <p:cNvSpPr/>
            <p:nvPr/>
          </p:nvSpPr>
          <p:spPr>
            <a:xfrm>
              <a:off x="1379925" y="333802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8" y="1"/>
                  </a:moveTo>
                  <a:cubicBezTo>
                    <a:pt x="102" y="1"/>
                    <a:pt x="0" y="104"/>
                    <a:pt x="0" y="228"/>
                  </a:cubicBezTo>
                  <a:cubicBezTo>
                    <a:pt x="0" y="355"/>
                    <a:pt x="102" y="464"/>
                    <a:pt x="228" y="464"/>
                  </a:cubicBezTo>
                  <a:cubicBezTo>
                    <a:pt x="362" y="464"/>
                    <a:pt x="463" y="355"/>
                    <a:pt x="463" y="228"/>
                  </a:cubicBezTo>
                  <a:cubicBezTo>
                    <a:pt x="463" y="104"/>
                    <a:pt x="362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60;p74">
              <a:extLst>
                <a:ext uri="{FF2B5EF4-FFF2-40B4-BE49-F238E27FC236}">
                  <a16:creationId xmlns:a16="http://schemas.microsoft.com/office/drawing/2014/main" id="{16307864-3684-41B5-85A4-27747EC86F39}"/>
                </a:ext>
              </a:extLst>
            </p:cNvPr>
            <p:cNvSpPr/>
            <p:nvPr/>
          </p:nvSpPr>
          <p:spPr>
            <a:xfrm>
              <a:off x="1452275" y="333802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8" y="1"/>
                  </a:moveTo>
                  <a:cubicBezTo>
                    <a:pt x="172" y="1"/>
                    <a:pt x="110" y="25"/>
                    <a:pt x="70" y="72"/>
                  </a:cubicBezTo>
                  <a:cubicBezTo>
                    <a:pt x="23" y="112"/>
                    <a:pt x="1" y="174"/>
                    <a:pt x="1" y="228"/>
                  </a:cubicBezTo>
                  <a:cubicBezTo>
                    <a:pt x="1" y="292"/>
                    <a:pt x="23" y="347"/>
                    <a:pt x="70" y="394"/>
                  </a:cubicBezTo>
                  <a:cubicBezTo>
                    <a:pt x="110" y="434"/>
                    <a:pt x="172" y="464"/>
                    <a:pt x="228" y="464"/>
                  </a:cubicBezTo>
                  <a:cubicBezTo>
                    <a:pt x="290" y="464"/>
                    <a:pt x="345" y="441"/>
                    <a:pt x="392" y="394"/>
                  </a:cubicBezTo>
                  <a:cubicBezTo>
                    <a:pt x="432" y="347"/>
                    <a:pt x="464" y="292"/>
                    <a:pt x="464" y="228"/>
                  </a:cubicBezTo>
                  <a:cubicBezTo>
                    <a:pt x="464" y="174"/>
                    <a:pt x="439" y="112"/>
                    <a:pt x="392" y="72"/>
                  </a:cubicBezTo>
                  <a:cubicBezTo>
                    <a:pt x="345" y="25"/>
                    <a:pt x="290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61;p74">
              <a:extLst>
                <a:ext uri="{FF2B5EF4-FFF2-40B4-BE49-F238E27FC236}">
                  <a16:creationId xmlns:a16="http://schemas.microsoft.com/office/drawing/2014/main" id="{5479666B-6AC7-418B-B10E-68612403B059}"/>
                </a:ext>
              </a:extLst>
            </p:cNvPr>
            <p:cNvSpPr/>
            <p:nvPr/>
          </p:nvSpPr>
          <p:spPr>
            <a:xfrm>
              <a:off x="1211350" y="3515075"/>
              <a:ext cx="252300" cy="11600"/>
            </a:xfrm>
            <a:custGeom>
              <a:avLst/>
              <a:gdLst/>
              <a:ahLst/>
              <a:cxnLst/>
              <a:rect l="l" t="t" r="r" b="b"/>
              <a:pathLst>
                <a:path w="10092" h="464" extrusionOk="0">
                  <a:moveTo>
                    <a:pt x="236" y="0"/>
                  </a:moveTo>
                  <a:cubicBezTo>
                    <a:pt x="110" y="0"/>
                    <a:pt x="1" y="102"/>
                    <a:pt x="1" y="228"/>
                  </a:cubicBezTo>
                  <a:cubicBezTo>
                    <a:pt x="1" y="361"/>
                    <a:pt x="110" y="463"/>
                    <a:pt x="236" y="463"/>
                  </a:cubicBezTo>
                  <a:lnTo>
                    <a:pt x="9865" y="463"/>
                  </a:lnTo>
                  <a:cubicBezTo>
                    <a:pt x="9990" y="463"/>
                    <a:pt x="10091" y="361"/>
                    <a:pt x="10091" y="228"/>
                  </a:cubicBezTo>
                  <a:cubicBezTo>
                    <a:pt x="10091" y="102"/>
                    <a:pt x="9990" y="0"/>
                    <a:pt x="9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767;p74">
            <a:extLst>
              <a:ext uri="{FF2B5EF4-FFF2-40B4-BE49-F238E27FC236}">
                <a16:creationId xmlns:a16="http://schemas.microsoft.com/office/drawing/2014/main" id="{BAF2DC1D-2944-4C66-BF41-B8FE675C68DF}"/>
              </a:ext>
            </a:extLst>
          </p:cNvPr>
          <p:cNvGrpSpPr/>
          <p:nvPr/>
        </p:nvGrpSpPr>
        <p:grpSpPr>
          <a:xfrm>
            <a:off x="1368456" y="3542042"/>
            <a:ext cx="467375" cy="427175"/>
            <a:chOff x="1955250" y="4695775"/>
            <a:chExt cx="467375" cy="427175"/>
          </a:xfrm>
        </p:grpSpPr>
        <p:sp>
          <p:nvSpPr>
            <p:cNvPr id="31" name="Google Shape;3768;p74">
              <a:extLst>
                <a:ext uri="{FF2B5EF4-FFF2-40B4-BE49-F238E27FC236}">
                  <a16:creationId xmlns:a16="http://schemas.microsoft.com/office/drawing/2014/main" id="{39DFF35E-F423-437F-B811-F7DEF506F77E}"/>
                </a:ext>
              </a:extLst>
            </p:cNvPr>
            <p:cNvSpPr/>
            <p:nvPr/>
          </p:nvSpPr>
          <p:spPr>
            <a:xfrm>
              <a:off x="1955250" y="4695775"/>
              <a:ext cx="467375" cy="427175"/>
            </a:xfrm>
            <a:custGeom>
              <a:avLst/>
              <a:gdLst/>
              <a:ahLst/>
              <a:cxnLst/>
              <a:rect l="l" t="t" r="r" b="b"/>
              <a:pathLst>
                <a:path w="18695" h="17087" extrusionOk="0">
                  <a:moveTo>
                    <a:pt x="10155" y="1"/>
                  </a:moveTo>
                  <a:cubicBezTo>
                    <a:pt x="7834" y="1"/>
                    <a:pt x="5663" y="917"/>
                    <a:pt x="4039" y="2581"/>
                  </a:cubicBezTo>
                  <a:cubicBezTo>
                    <a:pt x="3952" y="2675"/>
                    <a:pt x="3952" y="2816"/>
                    <a:pt x="4046" y="2910"/>
                  </a:cubicBezTo>
                  <a:cubicBezTo>
                    <a:pt x="4088" y="2952"/>
                    <a:pt x="4145" y="2973"/>
                    <a:pt x="4203" y="2973"/>
                  </a:cubicBezTo>
                  <a:cubicBezTo>
                    <a:pt x="4263" y="2973"/>
                    <a:pt x="4324" y="2949"/>
                    <a:pt x="4368" y="2901"/>
                  </a:cubicBezTo>
                  <a:cubicBezTo>
                    <a:pt x="5906" y="1326"/>
                    <a:pt x="7961" y="464"/>
                    <a:pt x="10155" y="464"/>
                  </a:cubicBezTo>
                  <a:cubicBezTo>
                    <a:pt x="14609" y="464"/>
                    <a:pt x="18232" y="4086"/>
                    <a:pt x="18232" y="8539"/>
                  </a:cubicBezTo>
                  <a:cubicBezTo>
                    <a:pt x="18232" y="13001"/>
                    <a:pt x="14609" y="16623"/>
                    <a:pt x="10155" y="16623"/>
                  </a:cubicBezTo>
                  <a:cubicBezTo>
                    <a:pt x="5702" y="16623"/>
                    <a:pt x="2070" y="13001"/>
                    <a:pt x="2070" y="8539"/>
                  </a:cubicBezTo>
                  <a:lnTo>
                    <a:pt x="2070" y="7858"/>
                  </a:lnTo>
                  <a:lnTo>
                    <a:pt x="3271" y="9056"/>
                  </a:lnTo>
                  <a:cubicBezTo>
                    <a:pt x="3311" y="9096"/>
                    <a:pt x="3373" y="9120"/>
                    <a:pt x="3427" y="9120"/>
                  </a:cubicBezTo>
                  <a:cubicBezTo>
                    <a:pt x="3491" y="9120"/>
                    <a:pt x="3546" y="9096"/>
                    <a:pt x="3593" y="9056"/>
                  </a:cubicBezTo>
                  <a:cubicBezTo>
                    <a:pt x="3679" y="8962"/>
                    <a:pt x="3679" y="8821"/>
                    <a:pt x="3593" y="8727"/>
                  </a:cubicBezTo>
                  <a:lnTo>
                    <a:pt x="2001" y="7144"/>
                  </a:lnTo>
                  <a:cubicBezTo>
                    <a:pt x="1957" y="7097"/>
                    <a:pt x="1901" y="7074"/>
                    <a:pt x="1843" y="7074"/>
                  </a:cubicBezTo>
                  <a:cubicBezTo>
                    <a:pt x="1785" y="7074"/>
                    <a:pt x="1726" y="7097"/>
                    <a:pt x="1679" y="7144"/>
                  </a:cubicBezTo>
                  <a:lnTo>
                    <a:pt x="87" y="8727"/>
                  </a:lnTo>
                  <a:cubicBezTo>
                    <a:pt x="0" y="8814"/>
                    <a:pt x="0" y="8962"/>
                    <a:pt x="87" y="9056"/>
                  </a:cubicBezTo>
                  <a:cubicBezTo>
                    <a:pt x="134" y="9096"/>
                    <a:pt x="198" y="9120"/>
                    <a:pt x="253" y="9120"/>
                  </a:cubicBezTo>
                  <a:cubicBezTo>
                    <a:pt x="307" y="9120"/>
                    <a:pt x="369" y="9096"/>
                    <a:pt x="416" y="9056"/>
                  </a:cubicBezTo>
                  <a:lnTo>
                    <a:pt x="1609" y="7858"/>
                  </a:lnTo>
                  <a:lnTo>
                    <a:pt x="1609" y="8539"/>
                  </a:lnTo>
                  <a:cubicBezTo>
                    <a:pt x="1609" y="10822"/>
                    <a:pt x="2494" y="12969"/>
                    <a:pt x="4110" y="14585"/>
                  </a:cubicBezTo>
                  <a:cubicBezTo>
                    <a:pt x="5725" y="16192"/>
                    <a:pt x="7866" y="17086"/>
                    <a:pt x="10147" y="17086"/>
                  </a:cubicBezTo>
                  <a:cubicBezTo>
                    <a:pt x="12430" y="17086"/>
                    <a:pt x="14570" y="16192"/>
                    <a:pt x="16184" y="14585"/>
                  </a:cubicBezTo>
                  <a:cubicBezTo>
                    <a:pt x="17801" y="12969"/>
                    <a:pt x="18695" y="10822"/>
                    <a:pt x="18695" y="8539"/>
                  </a:cubicBezTo>
                  <a:cubicBezTo>
                    <a:pt x="18695" y="6258"/>
                    <a:pt x="17808" y="4117"/>
                    <a:pt x="16194" y="2502"/>
                  </a:cubicBezTo>
                  <a:cubicBezTo>
                    <a:pt x="14577" y="895"/>
                    <a:pt x="12437" y="1"/>
                    <a:pt x="10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69;p74">
              <a:extLst>
                <a:ext uri="{FF2B5EF4-FFF2-40B4-BE49-F238E27FC236}">
                  <a16:creationId xmlns:a16="http://schemas.microsoft.com/office/drawing/2014/main" id="{925CA476-BE99-4F04-932E-13581C719FA8}"/>
                </a:ext>
              </a:extLst>
            </p:cNvPr>
            <p:cNvSpPr/>
            <p:nvPr/>
          </p:nvSpPr>
          <p:spPr>
            <a:xfrm>
              <a:off x="2117975" y="4793400"/>
              <a:ext cx="182325" cy="218375"/>
            </a:xfrm>
            <a:custGeom>
              <a:avLst/>
              <a:gdLst/>
              <a:ahLst/>
              <a:cxnLst/>
              <a:rect l="l" t="t" r="r" b="b"/>
              <a:pathLst>
                <a:path w="7293" h="8735" extrusionOk="0">
                  <a:moveTo>
                    <a:pt x="3646" y="464"/>
                  </a:moveTo>
                  <a:cubicBezTo>
                    <a:pt x="4705" y="464"/>
                    <a:pt x="5575" y="1333"/>
                    <a:pt x="5575" y="2393"/>
                  </a:cubicBezTo>
                  <a:lnTo>
                    <a:pt x="5575" y="3859"/>
                  </a:lnTo>
                  <a:lnTo>
                    <a:pt x="1709" y="3859"/>
                  </a:lnTo>
                  <a:lnTo>
                    <a:pt x="1709" y="2393"/>
                  </a:lnTo>
                  <a:cubicBezTo>
                    <a:pt x="1709" y="1333"/>
                    <a:pt x="2581" y="464"/>
                    <a:pt x="3646" y="464"/>
                  </a:cubicBezTo>
                  <a:close/>
                  <a:moveTo>
                    <a:pt x="6830" y="4321"/>
                  </a:moveTo>
                  <a:lnTo>
                    <a:pt x="6830" y="8273"/>
                  </a:lnTo>
                  <a:lnTo>
                    <a:pt x="454" y="8273"/>
                  </a:lnTo>
                  <a:lnTo>
                    <a:pt x="454" y="4321"/>
                  </a:lnTo>
                  <a:close/>
                  <a:moveTo>
                    <a:pt x="3646" y="1"/>
                  </a:moveTo>
                  <a:cubicBezTo>
                    <a:pt x="2329" y="1"/>
                    <a:pt x="1254" y="1075"/>
                    <a:pt x="1254" y="2393"/>
                  </a:cubicBezTo>
                  <a:lnTo>
                    <a:pt x="1254" y="3859"/>
                  </a:lnTo>
                  <a:lnTo>
                    <a:pt x="228" y="3859"/>
                  </a:lnTo>
                  <a:cubicBezTo>
                    <a:pt x="102" y="3859"/>
                    <a:pt x="1" y="3968"/>
                    <a:pt x="1" y="4094"/>
                  </a:cubicBezTo>
                  <a:lnTo>
                    <a:pt x="1" y="8499"/>
                  </a:lnTo>
                  <a:cubicBezTo>
                    <a:pt x="1" y="8625"/>
                    <a:pt x="102" y="8734"/>
                    <a:pt x="228" y="8734"/>
                  </a:cubicBezTo>
                  <a:lnTo>
                    <a:pt x="7065" y="8734"/>
                  </a:lnTo>
                  <a:cubicBezTo>
                    <a:pt x="7191" y="8734"/>
                    <a:pt x="7293" y="8625"/>
                    <a:pt x="7293" y="8499"/>
                  </a:cubicBezTo>
                  <a:lnTo>
                    <a:pt x="7293" y="4094"/>
                  </a:lnTo>
                  <a:cubicBezTo>
                    <a:pt x="7293" y="3968"/>
                    <a:pt x="7191" y="3859"/>
                    <a:pt x="7065" y="3859"/>
                  </a:cubicBezTo>
                  <a:lnTo>
                    <a:pt x="6038" y="3859"/>
                  </a:lnTo>
                  <a:lnTo>
                    <a:pt x="6038" y="2393"/>
                  </a:lnTo>
                  <a:cubicBezTo>
                    <a:pt x="6038" y="1075"/>
                    <a:pt x="4963" y="1"/>
                    <a:pt x="3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735;p74">
            <a:extLst>
              <a:ext uri="{FF2B5EF4-FFF2-40B4-BE49-F238E27FC236}">
                <a16:creationId xmlns:a16="http://schemas.microsoft.com/office/drawing/2014/main" id="{1D472AF6-E0FA-4D69-8613-AF15DDE72037}"/>
              </a:ext>
            </a:extLst>
          </p:cNvPr>
          <p:cNvGrpSpPr/>
          <p:nvPr/>
        </p:nvGrpSpPr>
        <p:grpSpPr>
          <a:xfrm>
            <a:off x="6493691" y="3406254"/>
            <a:ext cx="408350" cy="466825"/>
            <a:chOff x="4752925" y="3110400"/>
            <a:chExt cx="408350" cy="466825"/>
          </a:xfrm>
        </p:grpSpPr>
        <p:sp>
          <p:nvSpPr>
            <p:cNvPr id="34" name="Google Shape;3736;p74">
              <a:extLst>
                <a:ext uri="{FF2B5EF4-FFF2-40B4-BE49-F238E27FC236}">
                  <a16:creationId xmlns:a16="http://schemas.microsoft.com/office/drawing/2014/main" id="{9E398D37-DCFA-4AD4-AFF4-B496E85B8377}"/>
                </a:ext>
              </a:extLst>
            </p:cNvPr>
            <p:cNvSpPr/>
            <p:nvPr/>
          </p:nvSpPr>
          <p:spPr>
            <a:xfrm>
              <a:off x="4752925" y="3110400"/>
              <a:ext cx="230000" cy="239050"/>
            </a:xfrm>
            <a:custGeom>
              <a:avLst/>
              <a:gdLst/>
              <a:ahLst/>
              <a:cxnLst/>
              <a:rect l="l" t="t" r="r" b="b"/>
              <a:pathLst>
                <a:path w="9200" h="9562" extrusionOk="0">
                  <a:moveTo>
                    <a:pt x="7794" y="0"/>
                  </a:moveTo>
                  <a:cubicBezTo>
                    <a:pt x="7736" y="0"/>
                    <a:pt x="7677" y="22"/>
                    <a:pt x="7630" y="65"/>
                  </a:cubicBezTo>
                  <a:cubicBezTo>
                    <a:pt x="7543" y="152"/>
                    <a:pt x="7543" y="301"/>
                    <a:pt x="7630" y="395"/>
                  </a:cubicBezTo>
                  <a:lnTo>
                    <a:pt x="8415" y="1172"/>
                  </a:lnTo>
                  <a:lnTo>
                    <a:pt x="8172" y="1172"/>
                  </a:lnTo>
                  <a:cubicBezTo>
                    <a:pt x="8162" y="1172"/>
                    <a:pt x="8153" y="1172"/>
                    <a:pt x="8143" y="1172"/>
                  </a:cubicBezTo>
                  <a:cubicBezTo>
                    <a:pt x="5973" y="1172"/>
                    <a:pt x="3931" y="2025"/>
                    <a:pt x="2393" y="3554"/>
                  </a:cubicBezTo>
                  <a:cubicBezTo>
                    <a:pt x="848" y="5099"/>
                    <a:pt x="1" y="7154"/>
                    <a:pt x="1" y="9333"/>
                  </a:cubicBezTo>
                  <a:cubicBezTo>
                    <a:pt x="1" y="9460"/>
                    <a:pt x="102" y="9561"/>
                    <a:pt x="229" y="9561"/>
                  </a:cubicBezTo>
                  <a:cubicBezTo>
                    <a:pt x="355" y="9561"/>
                    <a:pt x="464" y="9460"/>
                    <a:pt x="464" y="9333"/>
                  </a:cubicBezTo>
                  <a:cubicBezTo>
                    <a:pt x="464" y="5084"/>
                    <a:pt x="3913" y="1625"/>
                    <a:pt x="8172" y="1625"/>
                  </a:cubicBezTo>
                  <a:lnTo>
                    <a:pt x="8415" y="1625"/>
                  </a:lnTo>
                  <a:lnTo>
                    <a:pt x="7637" y="2410"/>
                  </a:lnTo>
                  <a:cubicBezTo>
                    <a:pt x="7543" y="2497"/>
                    <a:pt x="7543" y="2638"/>
                    <a:pt x="7637" y="2732"/>
                  </a:cubicBezTo>
                  <a:cubicBezTo>
                    <a:pt x="7677" y="2779"/>
                    <a:pt x="7741" y="2802"/>
                    <a:pt x="7795" y="2802"/>
                  </a:cubicBezTo>
                  <a:cubicBezTo>
                    <a:pt x="7850" y="2802"/>
                    <a:pt x="7912" y="2779"/>
                    <a:pt x="7952" y="2732"/>
                  </a:cubicBezTo>
                  <a:lnTo>
                    <a:pt x="9128" y="1563"/>
                  </a:lnTo>
                  <a:cubicBezTo>
                    <a:pt x="9167" y="1516"/>
                    <a:pt x="9199" y="1454"/>
                    <a:pt x="9199" y="1400"/>
                  </a:cubicBezTo>
                  <a:cubicBezTo>
                    <a:pt x="9199" y="1343"/>
                    <a:pt x="9175" y="1281"/>
                    <a:pt x="9128" y="1242"/>
                  </a:cubicBezTo>
                  <a:lnTo>
                    <a:pt x="7952" y="65"/>
                  </a:lnTo>
                  <a:cubicBezTo>
                    <a:pt x="7908" y="22"/>
                    <a:pt x="7851" y="0"/>
                    <a:pt x="7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37;p74">
              <a:extLst>
                <a:ext uri="{FF2B5EF4-FFF2-40B4-BE49-F238E27FC236}">
                  <a16:creationId xmlns:a16="http://schemas.microsoft.com/office/drawing/2014/main" id="{EEF958A5-8869-4693-9646-A6972B0C346A}"/>
                </a:ext>
              </a:extLst>
            </p:cNvPr>
            <p:cNvSpPr/>
            <p:nvPr/>
          </p:nvSpPr>
          <p:spPr>
            <a:xfrm>
              <a:off x="4931325" y="3338025"/>
              <a:ext cx="229950" cy="239200"/>
            </a:xfrm>
            <a:custGeom>
              <a:avLst/>
              <a:gdLst/>
              <a:ahLst/>
              <a:cxnLst/>
              <a:rect l="l" t="t" r="r" b="b"/>
              <a:pathLst>
                <a:path w="9198" h="9568" extrusionOk="0">
                  <a:moveTo>
                    <a:pt x="8970" y="1"/>
                  </a:moveTo>
                  <a:cubicBezTo>
                    <a:pt x="8845" y="1"/>
                    <a:pt x="8744" y="104"/>
                    <a:pt x="8744" y="228"/>
                  </a:cubicBezTo>
                  <a:cubicBezTo>
                    <a:pt x="8744" y="4479"/>
                    <a:pt x="5285" y="7936"/>
                    <a:pt x="1036" y="7936"/>
                  </a:cubicBezTo>
                  <a:lnTo>
                    <a:pt x="784" y="7936"/>
                  </a:lnTo>
                  <a:lnTo>
                    <a:pt x="1568" y="7152"/>
                  </a:lnTo>
                  <a:cubicBezTo>
                    <a:pt x="1655" y="7067"/>
                    <a:pt x="1655" y="6926"/>
                    <a:pt x="1568" y="6832"/>
                  </a:cubicBezTo>
                  <a:cubicBezTo>
                    <a:pt x="1526" y="6786"/>
                    <a:pt x="1469" y="6764"/>
                    <a:pt x="1411" y="6764"/>
                  </a:cubicBezTo>
                  <a:cubicBezTo>
                    <a:pt x="1351" y="6764"/>
                    <a:pt x="1291" y="6788"/>
                    <a:pt x="1247" y="6832"/>
                  </a:cubicBezTo>
                  <a:lnTo>
                    <a:pt x="70" y="8008"/>
                  </a:lnTo>
                  <a:cubicBezTo>
                    <a:pt x="31" y="8046"/>
                    <a:pt x="1" y="8110"/>
                    <a:pt x="1" y="8164"/>
                  </a:cubicBezTo>
                  <a:cubicBezTo>
                    <a:pt x="1" y="8219"/>
                    <a:pt x="23" y="8281"/>
                    <a:pt x="70" y="8320"/>
                  </a:cubicBezTo>
                  <a:lnTo>
                    <a:pt x="1247" y="9496"/>
                  </a:lnTo>
                  <a:cubicBezTo>
                    <a:pt x="1286" y="9544"/>
                    <a:pt x="1348" y="9568"/>
                    <a:pt x="1405" y="9568"/>
                  </a:cubicBezTo>
                  <a:cubicBezTo>
                    <a:pt x="1459" y="9568"/>
                    <a:pt x="1521" y="9544"/>
                    <a:pt x="1561" y="9496"/>
                  </a:cubicBezTo>
                  <a:cubicBezTo>
                    <a:pt x="1655" y="9410"/>
                    <a:pt x="1655" y="9261"/>
                    <a:pt x="1561" y="9175"/>
                  </a:cubicBezTo>
                  <a:lnTo>
                    <a:pt x="784" y="8392"/>
                  </a:lnTo>
                  <a:lnTo>
                    <a:pt x="1028" y="8392"/>
                  </a:lnTo>
                  <a:cubicBezTo>
                    <a:pt x="1038" y="8392"/>
                    <a:pt x="1048" y="8392"/>
                    <a:pt x="1057" y="8392"/>
                  </a:cubicBezTo>
                  <a:cubicBezTo>
                    <a:pt x="3233" y="8392"/>
                    <a:pt x="5277" y="7546"/>
                    <a:pt x="6805" y="6008"/>
                  </a:cubicBezTo>
                  <a:cubicBezTo>
                    <a:pt x="8350" y="4463"/>
                    <a:pt x="9197" y="2409"/>
                    <a:pt x="9197" y="228"/>
                  </a:cubicBezTo>
                  <a:cubicBezTo>
                    <a:pt x="9197" y="104"/>
                    <a:pt x="9096" y="1"/>
                    <a:pt x="89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38;p74">
              <a:extLst>
                <a:ext uri="{FF2B5EF4-FFF2-40B4-BE49-F238E27FC236}">
                  <a16:creationId xmlns:a16="http://schemas.microsoft.com/office/drawing/2014/main" id="{018B04B3-509A-4461-B4CB-FE19ED376D58}"/>
                </a:ext>
              </a:extLst>
            </p:cNvPr>
            <p:cNvSpPr/>
            <p:nvPr/>
          </p:nvSpPr>
          <p:spPr>
            <a:xfrm>
              <a:off x="4818225" y="3207100"/>
              <a:ext cx="277800" cy="273075"/>
            </a:xfrm>
            <a:custGeom>
              <a:avLst/>
              <a:gdLst/>
              <a:ahLst/>
              <a:cxnLst/>
              <a:rect l="l" t="t" r="r" b="b"/>
              <a:pathLst>
                <a:path w="11112" h="10923" extrusionOk="0">
                  <a:moveTo>
                    <a:pt x="7112" y="471"/>
                  </a:moveTo>
                  <a:cubicBezTo>
                    <a:pt x="7135" y="471"/>
                    <a:pt x="7167" y="479"/>
                    <a:pt x="7199" y="486"/>
                  </a:cubicBezTo>
                  <a:lnTo>
                    <a:pt x="7920" y="785"/>
                  </a:lnTo>
                  <a:cubicBezTo>
                    <a:pt x="7974" y="808"/>
                    <a:pt x="8021" y="855"/>
                    <a:pt x="8046" y="909"/>
                  </a:cubicBezTo>
                  <a:cubicBezTo>
                    <a:pt x="8068" y="973"/>
                    <a:pt x="8068" y="1036"/>
                    <a:pt x="8046" y="1090"/>
                  </a:cubicBezTo>
                  <a:lnTo>
                    <a:pt x="7771" y="1749"/>
                  </a:lnTo>
                  <a:cubicBezTo>
                    <a:pt x="7724" y="1850"/>
                    <a:pt x="7763" y="1969"/>
                    <a:pt x="7857" y="2031"/>
                  </a:cubicBezTo>
                  <a:cubicBezTo>
                    <a:pt x="8311" y="2338"/>
                    <a:pt x="8687" y="2714"/>
                    <a:pt x="8994" y="3168"/>
                  </a:cubicBezTo>
                  <a:cubicBezTo>
                    <a:pt x="9039" y="3235"/>
                    <a:pt x="9108" y="3271"/>
                    <a:pt x="9181" y="3271"/>
                  </a:cubicBezTo>
                  <a:cubicBezTo>
                    <a:pt x="9210" y="3271"/>
                    <a:pt x="9240" y="3265"/>
                    <a:pt x="9269" y="3254"/>
                  </a:cubicBezTo>
                  <a:lnTo>
                    <a:pt x="9935" y="2980"/>
                  </a:lnTo>
                  <a:cubicBezTo>
                    <a:pt x="9958" y="2964"/>
                    <a:pt x="9990" y="2957"/>
                    <a:pt x="10022" y="2957"/>
                  </a:cubicBezTo>
                  <a:cubicBezTo>
                    <a:pt x="10116" y="2957"/>
                    <a:pt x="10200" y="3019"/>
                    <a:pt x="10240" y="3106"/>
                  </a:cubicBezTo>
                  <a:lnTo>
                    <a:pt x="10539" y="3826"/>
                  </a:lnTo>
                  <a:cubicBezTo>
                    <a:pt x="10562" y="3883"/>
                    <a:pt x="10562" y="3952"/>
                    <a:pt x="10539" y="4007"/>
                  </a:cubicBezTo>
                  <a:cubicBezTo>
                    <a:pt x="10515" y="4062"/>
                    <a:pt x="10468" y="4109"/>
                    <a:pt x="10413" y="4133"/>
                  </a:cubicBezTo>
                  <a:lnTo>
                    <a:pt x="9747" y="4408"/>
                  </a:lnTo>
                  <a:cubicBezTo>
                    <a:pt x="9653" y="4447"/>
                    <a:pt x="9589" y="4556"/>
                    <a:pt x="9613" y="4666"/>
                  </a:cubicBezTo>
                  <a:cubicBezTo>
                    <a:pt x="9715" y="5200"/>
                    <a:pt x="9715" y="5740"/>
                    <a:pt x="9613" y="6273"/>
                  </a:cubicBezTo>
                  <a:cubicBezTo>
                    <a:pt x="9589" y="6384"/>
                    <a:pt x="9645" y="6485"/>
                    <a:pt x="9747" y="6532"/>
                  </a:cubicBezTo>
                  <a:lnTo>
                    <a:pt x="10413" y="6807"/>
                  </a:lnTo>
                  <a:cubicBezTo>
                    <a:pt x="10530" y="6854"/>
                    <a:pt x="10586" y="6988"/>
                    <a:pt x="10539" y="7112"/>
                  </a:cubicBezTo>
                  <a:lnTo>
                    <a:pt x="10240" y="7835"/>
                  </a:lnTo>
                  <a:cubicBezTo>
                    <a:pt x="10200" y="7919"/>
                    <a:pt x="10116" y="7976"/>
                    <a:pt x="10022" y="7976"/>
                  </a:cubicBezTo>
                  <a:cubicBezTo>
                    <a:pt x="9990" y="7976"/>
                    <a:pt x="9958" y="7966"/>
                    <a:pt x="9935" y="7959"/>
                  </a:cubicBezTo>
                  <a:lnTo>
                    <a:pt x="9269" y="7684"/>
                  </a:lnTo>
                  <a:cubicBezTo>
                    <a:pt x="9241" y="7670"/>
                    <a:pt x="9212" y="7664"/>
                    <a:pt x="9182" y="7664"/>
                  </a:cubicBezTo>
                  <a:cubicBezTo>
                    <a:pt x="9111" y="7664"/>
                    <a:pt x="9038" y="7702"/>
                    <a:pt x="8994" y="7763"/>
                  </a:cubicBezTo>
                  <a:cubicBezTo>
                    <a:pt x="8687" y="8219"/>
                    <a:pt x="8311" y="8602"/>
                    <a:pt x="7857" y="8907"/>
                  </a:cubicBezTo>
                  <a:cubicBezTo>
                    <a:pt x="7763" y="8964"/>
                    <a:pt x="7724" y="9080"/>
                    <a:pt x="7771" y="9182"/>
                  </a:cubicBezTo>
                  <a:lnTo>
                    <a:pt x="8046" y="9841"/>
                  </a:lnTo>
                  <a:cubicBezTo>
                    <a:pt x="8093" y="9967"/>
                    <a:pt x="8036" y="10100"/>
                    <a:pt x="7920" y="10147"/>
                  </a:cubicBezTo>
                  <a:lnTo>
                    <a:pt x="7199" y="10445"/>
                  </a:lnTo>
                  <a:cubicBezTo>
                    <a:pt x="7167" y="10460"/>
                    <a:pt x="7135" y="10469"/>
                    <a:pt x="7112" y="10469"/>
                  </a:cubicBezTo>
                  <a:cubicBezTo>
                    <a:pt x="7011" y="10469"/>
                    <a:pt x="6932" y="10413"/>
                    <a:pt x="6892" y="10319"/>
                  </a:cubicBezTo>
                  <a:lnTo>
                    <a:pt x="6617" y="9660"/>
                  </a:lnTo>
                  <a:cubicBezTo>
                    <a:pt x="6578" y="9575"/>
                    <a:pt x="6493" y="9519"/>
                    <a:pt x="6407" y="9519"/>
                  </a:cubicBezTo>
                  <a:lnTo>
                    <a:pt x="6360" y="9519"/>
                  </a:lnTo>
                  <a:cubicBezTo>
                    <a:pt x="6097" y="9574"/>
                    <a:pt x="5827" y="9602"/>
                    <a:pt x="5556" y="9602"/>
                  </a:cubicBezTo>
                  <a:cubicBezTo>
                    <a:pt x="5285" y="9602"/>
                    <a:pt x="5015" y="9574"/>
                    <a:pt x="4752" y="9519"/>
                  </a:cubicBezTo>
                  <a:cubicBezTo>
                    <a:pt x="4740" y="9517"/>
                    <a:pt x="4728" y="9516"/>
                    <a:pt x="4716" y="9516"/>
                  </a:cubicBezTo>
                  <a:cubicBezTo>
                    <a:pt x="4620" y="9516"/>
                    <a:pt x="4535" y="9570"/>
                    <a:pt x="4493" y="9660"/>
                  </a:cubicBezTo>
                  <a:lnTo>
                    <a:pt x="4218" y="10319"/>
                  </a:lnTo>
                  <a:cubicBezTo>
                    <a:pt x="4178" y="10413"/>
                    <a:pt x="4101" y="10469"/>
                    <a:pt x="4000" y="10469"/>
                  </a:cubicBezTo>
                  <a:cubicBezTo>
                    <a:pt x="3975" y="10469"/>
                    <a:pt x="3943" y="10460"/>
                    <a:pt x="3913" y="10445"/>
                  </a:cubicBezTo>
                  <a:lnTo>
                    <a:pt x="3191" y="10147"/>
                  </a:lnTo>
                  <a:cubicBezTo>
                    <a:pt x="3136" y="10123"/>
                    <a:pt x="3089" y="10083"/>
                    <a:pt x="3066" y="10021"/>
                  </a:cubicBezTo>
                  <a:cubicBezTo>
                    <a:pt x="3042" y="9967"/>
                    <a:pt x="3042" y="9905"/>
                    <a:pt x="3066" y="9841"/>
                  </a:cubicBezTo>
                  <a:lnTo>
                    <a:pt x="3341" y="9182"/>
                  </a:lnTo>
                  <a:cubicBezTo>
                    <a:pt x="3388" y="9080"/>
                    <a:pt x="3349" y="8964"/>
                    <a:pt x="3255" y="8907"/>
                  </a:cubicBezTo>
                  <a:cubicBezTo>
                    <a:pt x="2799" y="8602"/>
                    <a:pt x="2423" y="8219"/>
                    <a:pt x="2118" y="7763"/>
                  </a:cubicBezTo>
                  <a:cubicBezTo>
                    <a:pt x="2073" y="7702"/>
                    <a:pt x="2004" y="7664"/>
                    <a:pt x="1932" y="7664"/>
                  </a:cubicBezTo>
                  <a:cubicBezTo>
                    <a:pt x="1903" y="7664"/>
                    <a:pt x="1873" y="7670"/>
                    <a:pt x="1843" y="7684"/>
                  </a:cubicBezTo>
                  <a:lnTo>
                    <a:pt x="1177" y="7959"/>
                  </a:lnTo>
                  <a:cubicBezTo>
                    <a:pt x="1152" y="7966"/>
                    <a:pt x="1121" y="7976"/>
                    <a:pt x="1090" y="7976"/>
                  </a:cubicBezTo>
                  <a:cubicBezTo>
                    <a:pt x="996" y="7976"/>
                    <a:pt x="910" y="7919"/>
                    <a:pt x="870" y="7835"/>
                  </a:cubicBezTo>
                  <a:lnTo>
                    <a:pt x="573" y="7112"/>
                  </a:lnTo>
                  <a:cubicBezTo>
                    <a:pt x="526" y="6988"/>
                    <a:pt x="580" y="6854"/>
                    <a:pt x="697" y="6807"/>
                  </a:cubicBezTo>
                  <a:lnTo>
                    <a:pt x="1365" y="6532"/>
                  </a:lnTo>
                  <a:cubicBezTo>
                    <a:pt x="1459" y="6485"/>
                    <a:pt x="1521" y="6384"/>
                    <a:pt x="1497" y="6273"/>
                  </a:cubicBezTo>
                  <a:cubicBezTo>
                    <a:pt x="1395" y="5740"/>
                    <a:pt x="1395" y="5200"/>
                    <a:pt x="1497" y="4666"/>
                  </a:cubicBezTo>
                  <a:cubicBezTo>
                    <a:pt x="1521" y="4556"/>
                    <a:pt x="1467" y="4447"/>
                    <a:pt x="1365" y="4408"/>
                  </a:cubicBezTo>
                  <a:lnTo>
                    <a:pt x="697" y="4133"/>
                  </a:lnTo>
                  <a:cubicBezTo>
                    <a:pt x="643" y="4109"/>
                    <a:pt x="595" y="4062"/>
                    <a:pt x="573" y="4007"/>
                  </a:cubicBezTo>
                  <a:cubicBezTo>
                    <a:pt x="548" y="3952"/>
                    <a:pt x="548" y="3883"/>
                    <a:pt x="573" y="3826"/>
                  </a:cubicBezTo>
                  <a:lnTo>
                    <a:pt x="870" y="3106"/>
                  </a:lnTo>
                  <a:cubicBezTo>
                    <a:pt x="910" y="3019"/>
                    <a:pt x="996" y="2957"/>
                    <a:pt x="1090" y="2957"/>
                  </a:cubicBezTo>
                  <a:cubicBezTo>
                    <a:pt x="1121" y="2957"/>
                    <a:pt x="1152" y="2964"/>
                    <a:pt x="1177" y="2980"/>
                  </a:cubicBezTo>
                  <a:lnTo>
                    <a:pt x="1843" y="3254"/>
                  </a:lnTo>
                  <a:cubicBezTo>
                    <a:pt x="1870" y="3265"/>
                    <a:pt x="1898" y="3271"/>
                    <a:pt x="1926" y="3271"/>
                  </a:cubicBezTo>
                  <a:cubicBezTo>
                    <a:pt x="1999" y="3271"/>
                    <a:pt x="2072" y="3235"/>
                    <a:pt x="2118" y="3168"/>
                  </a:cubicBezTo>
                  <a:cubicBezTo>
                    <a:pt x="2423" y="2714"/>
                    <a:pt x="2799" y="2338"/>
                    <a:pt x="3255" y="2031"/>
                  </a:cubicBezTo>
                  <a:cubicBezTo>
                    <a:pt x="3349" y="1969"/>
                    <a:pt x="3388" y="1860"/>
                    <a:pt x="3341" y="1749"/>
                  </a:cubicBezTo>
                  <a:lnTo>
                    <a:pt x="3066" y="1090"/>
                  </a:lnTo>
                  <a:cubicBezTo>
                    <a:pt x="3042" y="1036"/>
                    <a:pt x="3042" y="973"/>
                    <a:pt x="3066" y="909"/>
                  </a:cubicBezTo>
                  <a:cubicBezTo>
                    <a:pt x="3089" y="855"/>
                    <a:pt x="3136" y="808"/>
                    <a:pt x="3191" y="785"/>
                  </a:cubicBezTo>
                  <a:lnTo>
                    <a:pt x="3913" y="486"/>
                  </a:lnTo>
                  <a:cubicBezTo>
                    <a:pt x="3943" y="479"/>
                    <a:pt x="3975" y="471"/>
                    <a:pt x="4000" y="471"/>
                  </a:cubicBezTo>
                  <a:cubicBezTo>
                    <a:pt x="4101" y="471"/>
                    <a:pt x="4178" y="526"/>
                    <a:pt x="4218" y="612"/>
                  </a:cubicBezTo>
                  <a:lnTo>
                    <a:pt x="4493" y="1278"/>
                  </a:lnTo>
                  <a:cubicBezTo>
                    <a:pt x="4533" y="1359"/>
                    <a:pt x="4613" y="1417"/>
                    <a:pt x="4705" y="1417"/>
                  </a:cubicBezTo>
                  <a:cubicBezTo>
                    <a:pt x="4720" y="1417"/>
                    <a:pt x="4736" y="1416"/>
                    <a:pt x="4752" y="1412"/>
                  </a:cubicBezTo>
                  <a:cubicBezTo>
                    <a:pt x="5010" y="1358"/>
                    <a:pt x="5274" y="1333"/>
                    <a:pt x="5538" y="1333"/>
                  </a:cubicBezTo>
                  <a:cubicBezTo>
                    <a:pt x="5812" y="1333"/>
                    <a:pt x="6088" y="1360"/>
                    <a:pt x="6360" y="1412"/>
                  </a:cubicBezTo>
                  <a:cubicBezTo>
                    <a:pt x="6377" y="1416"/>
                    <a:pt x="6394" y="1418"/>
                    <a:pt x="6410" y="1418"/>
                  </a:cubicBezTo>
                  <a:cubicBezTo>
                    <a:pt x="6499" y="1418"/>
                    <a:pt x="6578" y="1364"/>
                    <a:pt x="6617" y="1278"/>
                  </a:cubicBezTo>
                  <a:lnTo>
                    <a:pt x="6892" y="612"/>
                  </a:lnTo>
                  <a:cubicBezTo>
                    <a:pt x="6932" y="526"/>
                    <a:pt x="7011" y="471"/>
                    <a:pt x="7112" y="471"/>
                  </a:cubicBezTo>
                  <a:close/>
                  <a:moveTo>
                    <a:pt x="4000" y="1"/>
                  </a:moveTo>
                  <a:cubicBezTo>
                    <a:pt x="3913" y="1"/>
                    <a:pt x="3827" y="25"/>
                    <a:pt x="3740" y="55"/>
                  </a:cubicBezTo>
                  <a:lnTo>
                    <a:pt x="3019" y="354"/>
                  </a:lnTo>
                  <a:cubicBezTo>
                    <a:pt x="2846" y="424"/>
                    <a:pt x="2713" y="558"/>
                    <a:pt x="2643" y="731"/>
                  </a:cubicBezTo>
                  <a:cubicBezTo>
                    <a:pt x="2571" y="902"/>
                    <a:pt x="2571" y="1090"/>
                    <a:pt x="2643" y="1263"/>
                  </a:cubicBezTo>
                  <a:lnTo>
                    <a:pt x="2846" y="1749"/>
                  </a:lnTo>
                  <a:cubicBezTo>
                    <a:pt x="2462" y="2031"/>
                    <a:pt x="2125" y="2368"/>
                    <a:pt x="1843" y="2754"/>
                  </a:cubicBezTo>
                  <a:lnTo>
                    <a:pt x="1348" y="2549"/>
                  </a:lnTo>
                  <a:cubicBezTo>
                    <a:pt x="1271" y="2518"/>
                    <a:pt x="1177" y="2494"/>
                    <a:pt x="1090" y="2494"/>
                  </a:cubicBezTo>
                  <a:cubicBezTo>
                    <a:pt x="808" y="2494"/>
                    <a:pt x="556" y="2667"/>
                    <a:pt x="447" y="2925"/>
                  </a:cubicBezTo>
                  <a:lnTo>
                    <a:pt x="149" y="3648"/>
                  </a:lnTo>
                  <a:cubicBezTo>
                    <a:pt x="78" y="3819"/>
                    <a:pt x="78" y="4007"/>
                    <a:pt x="149" y="4180"/>
                  </a:cubicBezTo>
                  <a:cubicBezTo>
                    <a:pt x="219" y="4353"/>
                    <a:pt x="353" y="4485"/>
                    <a:pt x="526" y="4556"/>
                  </a:cubicBezTo>
                  <a:lnTo>
                    <a:pt x="1011" y="4752"/>
                  </a:lnTo>
                  <a:cubicBezTo>
                    <a:pt x="942" y="5223"/>
                    <a:pt x="942" y="5701"/>
                    <a:pt x="1011" y="6171"/>
                  </a:cubicBezTo>
                  <a:lnTo>
                    <a:pt x="526" y="6376"/>
                  </a:lnTo>
                  <a:cubicBezTo>
                    <a:pt x="172" y="6525"/>
                    <a:pt x="1" y="6931"/>
                    <a:pt x="149" y="7278"/>
                  </a:cubicBezTo>
                  <a:lnTo>
                    <a:pt x="447" y="8006"/>
                  </a:lnTo>
                  <a:cubicBezTo>
                    <a:pt x="548" y="8266"/>
                    <a:pt x="808" y="8429"/>
                    <a:pt x="1090" y="8429"/>
                  </a:cubicBezTo>
                  <a:cubicBezTo>
                    <a:pt x="1177" y="8429"/>
                    <a:pt x="1271" y="8414"/>
                    <a:pt x="1348" y="8375"/>
                  </a:cubicBezTo>
                  <a:lnTo>
                    <a:pt x="1843" y="8172"/>
                  </a:lnTo>
                  <a:cubicBezTo>
                    <a:pt x="2125" y="8563"/>
                    <a:pt x="2462" y="8900"/>
                    <a:pt x="2846" y="9175"/>
                  </a:cubicBezTo>
                  <a:lnTo>
                    <a:pt x="2643" y="9669"/>
                  </a:lnTo>
                  <a:cubicBezTo>
                    <a:pt x="2571" y="9841"/>
                    <a:pt x="2571" y="10029"/>
                    <a:pt x="2643" y="10202"/>
                  </a:cubicBezTo>
                  <a:cubicBezTo>
                    <a:pt x="2713" y="10375"/>
                    <a:pt x="2846" y="10507"/>
                    <a:pt x="3019" y="10571"/>
                  </a:cubicBezTo>
                  <a:lnTo>
                    <a:pt x="3740" y="10868"/>
                  </a:lnTo>
                  <a:cubicBezTo>
                    <a:pt x="3827" y="10908"/>
                    <a:pt x="3913" y="10923"/>
                    <a:pt x="4000" y="10923"/>
                  </a:cubicBezTo>
                  <a:cubicBezTo>
                    <a:pt x="4290" y="10923"/>
                    <a:pt x="4532" y="10759"/>
                    <a:pt x="4641" y="10499"/>
                  </a:cubicBezTo>
                  <a:lnTo>
                    <a:pt x="4847" y="10006"/>
                  </a:lnTo>
                  <a:cubicBezTo>
                    <a:pt x="5082" y="10041"/>
                    <a:pt x="5319" y="10059"/>
                    <a:pt x="5556" y="10059"/>
                  </a:cubicBezTo>
                  <a:cubicBezTo>
                    <a:pt x="5793" y="10059"/>
                    <a:pt x="6030" y="10041"/>
                    <a:pt x="6265" y="10006"/>
                  </a:cubicBezTo>
                  <a:lnTo>
                    <a:pt x="6469" y="10499"/>
                  </a:lnTo>
                  <a:cubicBezTo>
                    <a:pt x="6570" y="10759"/>
                    <a:pt x="6822" y="10923"/>
                    <a:pt x="7112" y="10923"/>
                  </a:cubicBezTo>
                  <a:cubicBezTo>
                    <a:pt x="7199" y="10923"/>
                    <a:pt x="7284" y="10908"/>
                    <a:pt x="7370" y="10868"/>
                  </a:cubicBezTo>
                  <a:lnTo>
                    <a:pt x="8093" y="10571"/>
                  </a:lnTo>
                  <a:cubicBezTo>
                    <a:pt x="8445" y="10430"/>
                    <a:pt x="8618" y="10021"/>
                    <a:pt x="8469" y="9669"/>
                  </a:cubicBezTo>
                  <a:lnTo>
                    <a:pt x="8264" y="9175"/>
                  </a:lnTo>
                  <a:cubicBezTo>
                    <a:pt x="8648" y="8900"/>
                    <a:pt x="8987" y="8563"/>
                    <a:pt x="9269" y="8172"/>
                  </a:cubicBezTo>
                  <a:lnTo>
                    <a:pt x="9762" y="8375"/>
                  </a:lnTo>
                  <a:cubicBezTo>
                    <a:pt x="9841" y="8414"/>
                    <a:pt x="9935" y="8429"/>
                    <a:pt x="10022" y="8429"/>
                  </a:cubicBezTo>
                  <a:cubicBezTo>
                    <a:pt x="10304" y="8429"/>
                    <a:pt x="10554" y="8266"/>
                    <a:pt x="10663" y="8006"/>
                  </a:cubicBezTo>
                  <a:lnTo>
                    <a:pt x="10963" y="7278"/>
                  </a:lnTo>
                  <a:cubicBezTo>
                    <a:pt x="11111" y="6931"/>
                    <a:pt x="10938" y="6525"/>
                    <a:pt x="10586" y="6376"/>
                  </a:cubicBezTo>
                  <a:lnTo>
                    <a:pt x="10099" y="6171"/>
                  </a:lnTo>
                  <a:cubicBezTo>
                    <a:pt x="10170" y="5701"/>
                    <a:pt x="10170" y="5223"/>
                    <a:pt x="10099" y="4752"/>
                  </a:cubicBezTo>
                  <a:lnTo>
                    <a:pt x="10586" y="4556"/>
                  </a:lnTo>
                  <a:cubicBezTo>
                    <a:pt x="10757" y="4477"/>
                    <a:pt x="10891" y="4353"/>
                    <a:pt x="10963" y="4180"/>
                  </a:cubicBezTo>
                  <a:cubicBezTo>
                    <a:pt x="11032" y="4007"/>
                    <a:pt x="11032" y="3819"/>
                    <a:pt x="10963" y="3648"/>
                  </a:cubicBezTo>
                  <a:lnTo>
                    <a:pt x="10663" y="2925"/>
                  </a:lnTo>
                  <a:cubicBezTo>
                    <a:pt x="10562" y="2667"/>
                    <a:pt x="10304" y="2494"/>
                    <a:pt x="10022" y="2494"/>
                  </a:cubicBezTo>
                  <a:cubicBezTo>
                    <a:pt x="9935" y="2494"/>
                    <a:pt x="9841" y="2518"/>
                    <a:pt x="9762" y="2549"/>
                  </a:cubicBezTo>
                  <a:lnTo>
                    <a:pt x="9269" y="2754"/>
                  </a:lnTo>
                  <a:cubicBezTo>
                    <a:pt x="8987" y="2368"/>
                    <a:pt x="8648" y="2031"/>
                    <a:pt x="8264" y="1749"/>
                  </a:cubicBezTo>
                  <a:lnTo>
                    <a:pt x="8469" y="1263"/>
                  </a:lnTo>
                  <a:cubicBezTo>
                    <a:pt x="8618" y="909"/>
                    <a:pt x="8445" y="503"/>
                    <a:pt x="8093" y="354"/>
                  </a:cubicBezTo>
                  <a:lnTo>
                    <a:pt x="7370" y="55"/>
                  </a:lnTo>
                  <a:cubicBezTo>
                    <a:pt x="7284" y="25"/>
                    <a:pt x="7199" y="1"/>
                    <a:pt x="7112" y="1"/>
                  </a:cubicBezTo>
                  <a:cubicBezTo>
                    <a:pt x="6822" y="1"/>
                    <a:pt x="6578" y="174"/>
                    <a:pt x="6469" y="432"/>
                  </a:cubicBezTo>
                  <a:lnTo>
                    <a:pt x="6265" y="926"/>
                  </a:lnTo>
                  <a:cubicBezTo>
                    <a:pt x="6030" y="891"/>
                    <a:pt x="5793" y="873"/>
                    <a:pt x="5556" y="873"/>
                  </a:cubicBezTo>
                  <a:cubicBezTo>
                    <a:pt x="5319" y="873"/>
                    <a:pt x="5082" y="891"/>
                    <a:pt x="4847" y="926"/>
                  </a:cubicBezTo>
                  <a:lnTo>
                    <a:pt x="4641" y="432"/>
                  </a:lnTo>
                  <a:cubicBezTo>
                    <a:pt x="4540" y="174"/>
                    <a:pt x="4290" y="1"/>
                    <a:pt x="40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39;p74">
              <a:extLst>
                <a:ext uri="{FF2B5EF4-FFF2-40B4-BE49-F238E27FC236}">
                  <a16:creationId xmlns:a16="http://schemas.microsoft.com/office/drawing/2014/main" id="{A82E19CF-08AE-4078-8B96-88255A9FD90D}"/>
                </a:ext>
              </a:extLst>
            </p:cNvPr>
            <p:cNvSpPr/>
            <p:nvPr/>
          </p:nvSpPr>
          <p:spPr>
            <a:xfrm>
              <a:off x="4891725" y="3286100"/>
              <a:ext cx="124700" cy="115275"/>
            </a:xfrm>
            <a:custGeom>
              <a:avLst/>
              <a:gdLst/>
              <a:ahLst/>
              <a:cxnLst/>
              <a:rect l="l" t="t" r="r" b="b"/>
              <a:pathLst>
                <a:path w="4988" h="4611" extrusionOk="0">
                  <a:moveTo>
                    <a:pt x="2620" y="456"/>
                  </a:moveTo>
                  <a:cubicBezTo>
                    <a:pt x="3373" y="456"/>
                    <a:pt x="4039" y="902"/>
                    <a:pt x="4328" y="1600"/>
                  </a:cubicBezTo>
                  <a:cubicBezTo>
                    <a:pt x="4509" y="2055"/>
                    <a:pt x="4509" y="2558"/>
                    <a:pt x="4328" y="3011"/>
                  </a:cubicBezTo>
                  <a:cubicBezTo>
                    <a:pt x="4140" y="3467"/>
                    <a:pt x="3779" y="3818"/>
                    <a:pt x="3325" y="4016"/>
                  </a:cubicBezTo>
                  <a:cubicBezTo>
                    <a:pt x="3098" y="4110"/>
                    <a:pt x="2863" y="4157"/>
                    <a:pt x="2620" y="4157"/>
                  </a:cubicBezTo>
                  <a:cubicBezTo>
                    <a:pt x="1867" y="4157"/>
                    <a:pt x="1201" y="3709"/>
                    <a:pt x="909" y="3011"/>
                  </a:cubicBezTo>
                  <a:cubicBezTo>
                    <a:pt x="518" y="2070"/>
                    <a:pt x="966" y="988"/>
                    <a:pt x="1914" y="597"/>
                  </a:cubicBezTo>
                  <a:cubicBezTo>
                    <a:pt x="2132" y="503"/>
                    <a:pt x="2377" y="456"/>
                    <a:pt x="2620" y="456"/>
                  </a:cubicBezTo>
                  <a:close/>
                  <a:moveTo>
                    <a:pt x="2620" y="0"/>
                  </a:moveTo>
                  <a:cubicBezTo>
                    <a:pt x="2313" y="0"/>
                    <a:pt x="2016" y="55"/>
                    <a:pt x="1733" y="173"/>
                  </a:cubicBezTo>
                  <a:cubicBezTo>
                    <a:pt x="557" y="659"/>
                    <a:pt x="0" y="2016"/>
                    <a:pt x="486" y="3192"/>
                  </a:cubicBezTo>
                  <a:cubicBezTo>
                    <a:pt x="847" y="4054"/>
                    <a:pt x="1679" y="4611"/>
                    <a:pt x="2620" y="4611"/>
                  </a:cubicBezTo>
                  <a:cubicBezTo>
                    <a:pt x="2917" y="4611"/>
                    <a:pt x="3214" y="4556"/>
                    <a:pt x="3497" y="4439"/>
                  </a:cubicBezTo>
                  <a:cubicBezTo>
                    <a:pt x="4071" y="4204"/>
                    <a:pt x="4509" y="3756"/>
                    <a:pt x="4752" y="3192"/>
                  </a:cubicBezTo>
                  <a:cubicBezTo>
                    <a:pt x="4987" y="2620"/>
                    <a:pt x="4987" y="1993"/>
                    <a:pt x="4752" y="1428"/>
                  </a:cubicBezTo>
                  <a:cubicBezTo>
                    <a:pt x="4391" y="557"/>
                    <a:pt x="3553" y="0"/>
                    <a:pt x="2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63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cap="all" dirty="0" err="1"/>
              <a:t>További</a:t>
            </a:r>
            <a:r>
              <a:rPr lang="en-GB" b="1" cap="all" dirty="0"/>
              <a:t> </a:t>
            </a:r>
            <a:r>
              <a:rPr lang="en-GB" b="1" cap="all" dirty="0" err="1"/>
              <a:t>vizsgálati</a:t>
            </a:r>
            <a:r>
              <a:rPr lang="en-GB" b="1" cap="all" dirty="0"/>
              <a:t> </a:t>
            </a:r>
            <a:r>
              <a:rPr lang="en-GB" b="1" cap="all" dirty="0" err="1"/>
              <a:t>vetületek</a:t>
            </a:r>
            <a:endParaRPr lang="en-GB" b="1" cap="all" dirty="0"/>
          </a:p>
        </p:txBody>
      </p:sp>
      <p:sp>
        <p:nvSpPr>
          <p:cNvPr id="2404" name="Google Shape;2404;p63"/>
          <p:cNvSpPr/>
          <p:nvPr/>
        </p:nvSpPr>
        <p:spPr>
          <a:xfrm flipH="1">
            <a:off x="-16096" y="1092719"/>
            <a:ext cx="2582340" cy="4040156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850;p75">
            <a:extLst>
              <a:ext uri="{FF2B5EF4-FFF2-40B4-BE49-F238E27FC236}">
                <a16:creationId xmlns:a16="http://schemas.microsoft.com/office/drawing/2014/main" id="{0454689C-84D3-407E-892D-E634E817C6B1}"/>
              </a:ext>
            </a:extLst>
          </p:cNvPr>
          <p:cNvGrpSpPr/>
          <p:nvPr/>
        </p:nvGrpSpPr>
        <p:grpSpPr>
          <a:xfrm>
            <a:off x="4329054" y="1604823"/>
            <a:ext cx="3504035" cy="2979855"/>
            <a:chOff x="1330300" y="760550"/>
            <a:chExt cx="4931875" cy="4321900"/>
          </a:xfrm>
        </p:grpSpPr>
        <p:sp>
          <p:nvSpPr>
            <p:cNvPr id="9" name="Google Shape;3851;p75">
              <a:extLst>
                <a:ext uri="{FF2B5EF4-FFF2-40B4-BE49-F238E27FC236}">
                  <a16:creationId xmlns:a16="http://schemas.microsoft.com/office/drawing/2014/main" id="{7BF37FF1-A850-49C8-A1B4-83ABB48D70DC}"/>
                </a:ext>
              </a:extLst>
            </p:cNvPr>
            <p:cNvSpPr/>
            <p:nvPr/>
          </p:nvSpPr>
          <p:spPr>
            <a:xfrm>
              <a:off x="1330300" y="2234550"/>
              <a:ext cx="4931875" cy="2847900"/>
            </a:xfrm>
            <a:custGeom>
              <a:avLst/>
              <a:gdLst/>
              <a:ahLst/>
              <a:cxnLst/>
              <a:rect l="l" t="t" r="r" b="b"/>
              <a:pathLst>
                <a:path w="197275" h="113916" extrusionOk="0">
                  <a:moveTo>
                    <a:pt x="98637" y="0"/>
                  </a:moveTo>
                  <a:cubicBezTo>
                    <a:pt x="44165" y="0"/>
                    <a:pt x="0" y="25518"/>
                    <a:pt x="0" y="56974"/>
                  </a:cubicBezTo>
                  <a:cubicBezTo>
                    <a:pt x="0" y="88430"/>
                    <a:pt x="44165" y="113915"/>
                    <a:pt x="98637" y="113915"/>
                  </a:cubicBezTo>
                  <a:cubicBezTo>
                    <a:pt x="153109" y="113915"/>
                    <a:pt x="197274" y="88430"/>
                    <a:pt x="197274" y="56974"/>
                  </a:cubicBezTo>
                  <a:cubicBezTo>
                    <a:pt x="197274" y="25518"/>
                    <a:pt x="153109" y="0"/>
                    <a:pt x="9863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2;p75">
              <a:extLst>
                <a:ext uri="{FF2B5EF4-FFF2-40B4-BE49-F238E27FC236}">
                  <a16:creationId xmlns:a16="http://schemas.microsoft.com/office/drawing/2014/main" id="{3CFD85C3-4698-498D-A280-E0E11F84A191}"/>
                </a:ext>
              </a:extLst>
            </p:cNvPr>
            <p:cNvSpPr/>
            <p:nvPr/>
          </p:nvSpPr>
          <p:spPr>
            <a:xfrm>
              <a:off x="3699475" y="2328775"/>
              <a:ext cx="2305850" cy="1326800"/>
            </a:xfrm>
            <a:custGeom>
              <a:avLst/>
              <a:gdLst/>
              <a:ahLst/>
              <a:cxnLst/>
              <a:rect l="l" t="t" r="r" b="b"/>
              <a:pathLst>
                <a:path w="92234" h="53072" extrusionOk="0">
                  <a:moveTo>
                    <a:pt x="39029" y="1"/>
                  </a:moveTo>
                  <a:cubicBezTo>
                    <a:pt x="38745" y="1"/>
                    <a:pt x="38461" y="67"/>
                    <a:pt x="38195" y="201"/>
                  </a:cubicBezTo>
                  <a:lnTo>
                    <a:pt x="468" y="21950"/>
                  </a:lnTo>
                  <a:cubicBezTo>
                    <a:pt x="1" y="22116"/>
                    <a:pt x="1" y="22750"/>
                    <a:pt x="468" y="22917"/>
                  </a:cubicBezTo>
                  <a:lnTo>
                    <a:pt x="52371" y="52872"/>
                  </a:lnTo>
                  <a:cubicBezTo>
                    <a:pt x="52638" y="53005"/>
                    <a:pt x="52922" y="53072"/>
                    <a:pt x="53205" y="53072"/>
                  </a:cubicBezTo>
                  <a:cubicBezTo>
                    <a:pt x="53489" y="53072"/>
                    <a:pt x="53772" y="53005"/>
                    <a:pt x="54039" y="52872"/>
                  </a:cubicBezTo>
                  <a:lnTo>
                    <a:pt x="91766" y="31089"/>
                  </a:lnTo>
                  <a:cubicBezTo>
                    <a:pt x="92233" y="30956"/>
                    <a:pt x="92233" y="30289"/>
                    <a:pt x="91766" y="30122"/>
                  </a:cubicBezTo>
                  <a:lnTo>
                    <a:pt x="39862" y="201"/>
                  </a:lnTo>
                  <a:cubicBezTo>
                    <a:pt x="39596" y="67"/>
                    <a:pt x="39312" y="1"/>
                    <a:pt x="3902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53;p75">
              <a:extLst>
                <a:ext uri="{FF2B5EF4-FFF2-40B4-BE49-F238E27FC236}">
                  <a16:creationId xmlns:a16="http://schemas.microsoft.com/office/drawing/2014/main" id="{01C17E83-F4C7-400D-AE3C-859CF7053CC4}"/>
                </a:ext>
              </a:extLst>
            </p:cNvPr>
            <p:cNvSpPr/>
            <p:nvPr/>
          </p:nvSpPr>
          <p:spPr>
            <a:xfrm>
              <a:off x="1966575" y="3357850"/>
              <a:ext cx="1952250" cy="1123325"/>
            </a:xfrm>
            <a:custGeom>
              <a:avLst/>
              <a:gdLst/>
              <a:ahLst/>
              <a:cxnLst/>
              <a:rect l="l" t="t" r="r" b="b"/>
              <a:pathLst>
                <a:path w="78090" h="44933" extrusionOk="0">
                  <a:moveTo>
                    <a:pt x="45354" y="0"/>
                  </a:moveTo>
                  <a:cubicBezTo>
                    <a:pt x="45066" y="0"/>
                    <a:pt x="44782" y="67"/>
                    <a:pt x="44532" y="200"/>
                  </a:cubicBezTo>
                  <a:lnTo>
                    <a:pt x="468" y="25619"/>
                  </a:lnTo>
                  <a:cubicBezTo>
                    <a:pt x="1" y="25785"/>
                    <a:pt x="1" y="26453"/>
                    <a:pt x="468" y="26586"/>
                  </a:cubicBezTo>
                  <a:lnTo>
                    <a:pt x="31923" y="44732"/>
                  </a:lnTo>
                  <a:cubicBezTo>
                    <a:pt x="32173" y="44866"/>
                    <a:pt x="32457" y="44932"/>
                    <a:pt x="32745" y="44932"/>
                  </a:cubicBezTo>
                  <a:cubicBezTo>
                    <a:pt x="33032" y="44932"/>
                    <a:pt x="33324" y="44866"/>
                    <a:pt x="33591" y="44732"/>
                  </a:cubicBezTo>
                  <a:lnTo>
                    <a:pt x="77623" y="19314"/>
                  </a:lnTo>
                  <a:cubicBezTo>
                    <a:pt x="78090" y="19147"/>
                    <a:pt x="78090" y="18480"/>
                    <a:pt x="77623" y="18347"/>
                  </a:cubicBezTo>
                  <a:lnTo>
                    <a:pt x="46200" y="200"/>
                  </a:lnTo>
                  <a:cubicBezTo>
                    <a:pt x="45933" y="67"/>
                    <a:pt x="45641" y="0"/>
                    <a:pt x="453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54;p75">
              <a:extLst>
                <a:ext uri="{FF2B5EF4-FFF2-40B4-BE49-F238E27FC236}">
                  <a16:creationId xmlns:a16="http://schemas.microsoft.com/office/drawing/2014/main" id="{963DA833-68B6-40BB-9018-E8EFC40EDEB8}"/>
                </a:ext>
              </a:extLst>
            </p:cNvPr>
            <p:cNvSpPr/>
            <p:nvPr/>
          </p:nvSpPr>
          <p:spPr>
            <a:xfrm>
              <a:off x="3054025" y="3949925"/>
              <a:ext cx="1534450" cy="882325"/>
            </a:xfrm>
            <a:custGeom>
              <a:avLst/>
              <a:gdLst/>
              <a:ahLst/>
              <a:cxnLst/>
              <a:rect l="l" t="t" r="r" b="b"/>
              <a:pathLst>
                <a:path w="61378" h="35293" extrusionOk="0">
                  <a:moveTo>
                    <a:pt x="39695" y="1"/>
                  </a:moveTo>
                  <a:cubicBezTo>
                    <a:pt x="39412" y="1"/>
                    <a:pt x="39128" y="68"/>
                    <a:pt x="38861" y="201"/>
                  </a:cubicBezTo>
                  <a:lnTo>
                    <a:pt x="467" y="22350"/>
                  </a:lnTo>
                  <a:cubicBezTo>
                    <a:pt x="0" y="22517"/>
                    <a:pt x="0" y="23151"/>
                    <a:pt x="434" y="23318"/>
                  </a:cubicBezTo>
                  <a:lnTo>
                    <a:pt x="20848" y="35093"/>
                  </a:lnTo>
                  <a:cubicBezTo>
                    <a:pt x="21099" y="35226"/>
                    <a:pt x="21382" y="35293"/>
                    <a:pt x="21670" y="35293"/>
                  </a:cubicBezTo>
                  <a:cubicBezTo>
                    <a:pt x="21958" y="35293"/>
                    <a:pt x="22249" y="35226"/>
                    <a:pt x="22516" y="35093"/>
                  </a:cubicBezTo>
                  <a:lnTo>
                    <a:pt x="60910" y="12910"/>
                  </a:lnTo>
                  <a:cubicBezTo>
                    <a:pt x="61377" y="12777"/>
                    <a:pt x="61377" y="12110"/>
                    <a:pt x="60910" y="11943"/>
                  </a:cubicBezTo>
                  <a:lnTo>
                    <a:pt x="40529" y="201"/>
                  </a:lnTo>
                  <a:cubicBezTo>
                    <a:pt x="40262" y="68"/>
                    <a:pt x="39979" y="1"/>
                    <a:pt x="3969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55;p75">
              <a:extLst>
                <a:ext uri="{FF2B5EF4-FFF2-40B4-BE49-F238E27FC236}">
                  <a16:creationId xmlns:a16="http://schemas.microsoft.com/office/drawing/2014/main" id="{F99287E5-6DCE-4FF2-A352-8A4C0EB18DDF}"/>
                </a:ext>
              </a:extLst>
            </p:cNvPr>
            <p:cNvSpPr/>
            <p:nvPr/>
          </p:nvSpPr>
          <p:spPr>
            <a:xfrm>
              <a:off x="1446200" y="2281250"/>
              <a:ext cx="2244125" cy="1290325"/>
            </a:xfrm>
            <a:custGeom>
              <a:avLst/>
              <a:gdLst/>
              <a:ahLst/>
              <a:cxnLst/>
              <a:rect l="l" t="t" r="r" b="b"/>
              <a:pathLst>
                <a:path w="89765" h="51613" extrusionOk="0">
                  <a:moveTo>
                    <a:pt x="75688" y="0"/>
                  </a:moveTo>
                  <a:cubicBezTo>
                    <a:pt x="75263" y="0"/>
                    <a:pt x="74837" y="100"/>
                    <a:pt x="74454" y="300"/>
                  </a:cubicBezTo>
                  <a:lnTo>
                    <a:pt x="701" y="42864"/>
                  </a:lnTo>
                  <a:cubicBezTo>
                    <a:pt x="1" y="43264"/>
                    <a:pt x="1" y="43932"/>
                    <a:pt x="701" y="44299"/>
                  </a:cubicBezTo>
                  <a:lnTo>
                    <a:pt x="12843" y="51337"/>
                  </a:lnTo>
                  <a:cubicBezTo>
                    <a:pt x="13227" y="51520"/>
                    <a:pt x="13652" y="51612"/>
                    <a:pt x="14077" y="51612"/>
                  </a:cubicBezTo>
                  <a:cubicBezTo>
                    <a:pt x="14503" y="51612"/>
                    <a:pt x="14928" y="51520"/>
                    <a:pt x="15312" y="51337"/>
                  </a:cubicBezTo>
                  <a:lnTo>
                    <a:pt x="89064" y="8740"/>
                  </a:lnTo>
                  <a:cubicBezTo>
                    <a:pt x="89765" y="8339"/>
                    <a:pt x="89765" y="7706"/>
                    <a:pt x="89064" y="7305"/>
                  </a:cubicBezTo>
                  <a:lnTo>
                    <a:pt x="76922" y="300"/>
                  </a:lnTo>
                  <a:cubicBezTo>
                    <a:pt x="76539" y="100"/>
                    <a:pt x="76113" y="0"/>
                    <a:pt x="756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56;p75">
              <a:extLst>
                <a:ext uri="{FF2B5EF4-FFF2-40B4-BE49-F238E27FC236}">
                  <a16:creationId xmlns:a16="http://schemas.microsoft.com/office/drawing/2014/main" id="{347EF5B0-6CDC-469D-BC4C-4420BF27FACD}"/>
                </a:ext>
              </a:extLst>
            </p:cNvPr>
            <p:cNvSpPr/>
            <p:nvPr/>
          </p:nvSpPr>
          <p:spPr>
            <a:xfrm>
              <a:off x="2406900" y="2489725"/>
              <a:ext cx="752225" cy="785375"/>
            </a:xfrm>
            <a:custGeom>
              <a:avLst/>
              <a:gdLst/>
              <a:ahLst/>
              <a:cxnLst/>
              <a:rect l="l" t="t" r="r" b="b"/>
              <a:pathLst>
                <a:path w="30089" h="31415" extrusionOk="0">
                  <a:moveTo>
                    <a:pt x="18213" y="0"/>
                  </a:moveTo>
                  <a:lnTo>
                    <a:pt x="0" y="10541"/>
                  </a:lnTo>
                  <a:lnTo>
                    <a:pt x="0" y="23384"/>
                  </a:lnTo>
                  <a:cubicBezTo>
                    <a:pt x="33" y="24118"/>
                    <a:pt x="400" y="24785"/>
                    <a:pt x="1034" y="25185"/>
                  </a:cubicBezTo>
                  <a:lnTo>
                    <a:pt x="10241" y="30489"/>
                  </a:lnTo>
                  <a:cubicBezTo>
                    <a:pt x="11308" y="31106"/>
                    <a:pt x="12718" y="31415"/>
                    <a:pt x="14131" y="31415"/>
                  </a:cubicBezTo>
                  <a:cubicBezTo>
                    <a:pt x="15545" y="31415"/>
                    <a:pt x="16962" y="31106"/>
                    <a:pt x="18046" y="30489"/>
                  </a:cubicBezTo>
                  <a:lnTo>
                    <a:pt x="28487" y="24451"/>
                  </a:lnTo>
                  <a:cubicBezTo>
                    <a:pt x="29555" y="23851"/>
                    <a:pt x="30088" y="23017"/>
                    <a:pt x="30088" y="22216"/>
                  </a:cubicBezTo>
                  <a:lnTo>
                    <a:pt x="30088" y="20749"/>
                  </a:lnTo>
                  <a:lnTo>
                    <a:pt x="19247" y="14644"/>
                  </a:lnTo>
                  <a:cubicBezTo>
                    <a:pt x="18647" y="14244"/>
                    <a:pt x="18246" y="13577"/>
                    <a:pt x="18213" y="12843"/>
                  </a:cubicBezTo>
                  <a:lnTo>
                    <a:pt x="182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57;p75">
              <a:extLst>
                <a:ext uri="{FF2B5EF4-FFF2-40B4-BE49-F238E27FC236}">
                  <a16:creationId xmlns:a16="http://schemas.microsoft.com/office/drawing/2014/main" id="{61E06219-E88A-4314-AFD5-C50D70E3E50F}"/>
                </a:ext>
              </a:extLst>
            </p:cNvPr>
            <p:cNvSpPr/>
            <p:nvPr/>
          </p:nvSpPr>
          <p:spPr>
            <a:xfrm>
              <a:off x="2406900" y="2703200"/>
              <a:ext cx="109250" cy="464525"/>
            </a:xfrm>
            <a:custGeom>
              <a:avLst/>
              <a:gdLst/>
              <a:ahLst/>
              <a:cxnLst/>
              <a:rect l="l" t="t" r="r" b="b"/>
              <a:pathLst>
                <a:path w="4370" h="18581" extrusionOk="0">
                  <a:moveTo>
                    <a:pt x="3469" y="1"/>
                  </a:moveTo>
                  <a:lnTo>
                    <a:pt x="0" y="2002"/>
                  </a:lnTo>
                  <a:lnTo>
                    <a:pt x="0" y="14845"/>
                  </a:lnTo>
                  <a:cubicBezTo>
                    <a:pt x="33" y="15579"/>
                    <a:pt x="434" y="16246"/>
                    <a:pt x="1034" y="16646"/>
                  </a:cubicBezTo>
                  <a:lnTo>
                    <a:pt x="4370" y="18581"/>
                  </a:lnTo>
                  <a:lnTo>
                    <a:pt x="4370" y="17113"/>
                  </a:lnTo>
                  <a:lnTo>
                    <a:pt x="2302" y="15912"/>
                  </a:lnTo>
                  <a:cubicBezTo>
                    <a:pt x="1668" y="15512"/>
                    <a:pt x="1301" y="14845"/>
                    <a:pt x="1268" y="14111"/>
                  </a:cubicBezTo>
                  <a:lnTo>
                    <a:pt x="1268" y="4070"/>
                  </a:lnTo>
                  <a:lnTo>
                    <a:pt x="3703" y="2669"/>
                  </a:lnTo>
                  <a:cubicBezTo>
                    <a:pt x="3603" y="1769"/>
                    <a:pt x="3536" y="868"/>
                    <a:pt x="3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8;p75">
              <a:extLst>
                <a:ext uri="{FF2B5EF4-FFF2-40B4-BE49-F238E27FC236}">
                  <a16:creationId xmlns:a16="http://schemas.microsoft.com/office/drawing/2014/main" id="{1969AD31-EECE-4A4A-AB02-C40A577FB51F}"/>
                </a:ext>
              </a:extLst>
            </p:cNvPr>
            <p:cNvSpPr/>
            <p:nvPr/>
          </p:nvSpPr>
          <p:spPr>
            <a:xfrm>
              <a:off x="2437750" y="2542250"/>
              <a:ext cx="733875" cy="697000"/>
            </a:xfrm>
            <a:custGeom>
              <a:avLst/>
              <a:gdLst/>
              <a:ahLst/>
              <a:cxnLst/>
              <a:rect l="l" t="t" r="r" b="b"/>
              <a:pathLst>
                <a:path w="29355" h="27880" extrusionOk="0">
                  <a:moveTo>
                    <a:pt x="18213" y="1"/>
                  </a:moveTo>
                  <a:lnTo>
                    <a:pt x="0" y="10508"/>
                  </a:lnTo>
                  <a:lnTo>
                    <a:pt x="0" y="20549"/>
                  </a:lnTo>
                  <a:cubicBezTo>
                    <a:pt x="67" y="21283"/>
                    <a:pt x="434" y="21950"/>
                    <a:pt x="1034" y="22350"/>
                  </a:cubicBezTo>
                  <a:lnTo>
                    <a:pt x="9007" y="26954"/>
                  </a:lnTo>
                  <a:cubicBezTo>
                    <a:pt x="10074" y="27571"/>
                    <a:pt x="11484" y="27879"/>
                    <a:pt x="12893" y="27879"/>
                  </a:cubicBezTo>
                  <a:cubicBezTo>
                    <a:pt x="14302" y="27879"/>
                    <a:pt x="15712" y="27571"/>
                    <a:pt x="16779" y="26954"/>
                  </a:cubicBezTo>
                  <a:lnTo>
                    <a:pt x="27220" y="20916"/>
                  </a:lnTo>
                  <a:cubicBezTo>
                    <a:pt x="29355" y="19682"/>
                    <a:pt x="29355" y="17680"/>
                    <a:pt x="27220" y="16413"/>
                  </a:cubicBezTo>
                  <a:lnTo>
                    <a:pt x="19281" y="11843"/>
                  </a:lnTo>
                  <a:cubicBezTo>
                    <a:pt x="18647" y="11443"/>
                    <a:pt x="18280" y="10775"/>
                    <a:pt x="18213" y="10041"/>
                  </a:cubicBezTo>
                  <a:lnTo>
                    <a:pt x="1821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59;p75">
              <a:extLst>
                <a:ext uri="{FF2B5EF4-FFF2-40B4-BE49-F238E27FC236}">
                  <a16:creationId xmlns:a16="http://schemas.microsoft.com/office/drawing/2014/main" id="{FBE3F4DD-3608-49D0-8545-B885FB65150C}"/>
                </a:ext>
              </a:extLst>
            </p:cNvPr>
            <p:cNvSpPr/>
            <p:nvPr/>
          </p:nvSpPr>
          <p:spPr>
            <a:xfrm>
              <a:off x="2438575" y="2542250"/>
              <a:ext cx="534575" cy="588800"/>
            </a:xfrm>
            <a:custGeom>
              <a:avLst/>
              <a:gdLst/>
              <a:ahLst/>
              <a:cxnLst/>
              <a:rect l="l" t="t" r="r" b="b"/>
              <a:pathLst>
                <a:path w="21383" h="23552" extrusionOk="0">
                  <a:moveTo>
                    <a:pt x="18214" y="1"/>
                  </a:moveTo>
                  <a:lnTo>
                    <a:pt x="1" y="10508"/>
                  </a:lnTo>
                  <a:lnTo>
                    <a:pt x="1" y="20549"/>
                  </a:lnTo>
                  <a:cubicBezTo>
                    <a:pt x="34" y="21283"/>
                    <a:pt x="401" y="21950"/>
                    <a:pt x="1035" y="22350"/>
                  </a:cubicBezTo>
                  <a:lnTo>
                    <a:pt x="3103" y="23551"/>
                  </a:lnTo>
                  <a:lnTo>
                    <a:pt x="21383" y="13044"/>
                  </a:lnTo>
                  <a:lnTo>
                    <a:pt x="19248" y="11843"/>
                  </a:lnTo>
                  <a:cubicBezTo>
                    <a:pt x="18647" y="11443"/>
                    <a:pt x="18247" y="10775"/>
                    <a:pt x="18214" y="10041"/>
                  </a:cubicBezTo>
                  <a:lnTo>
                    <a:pt x="1821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60;p75">
              <a:extLst>
                <a:ext uri="{FF2B5EF4-FFF2-40B4-BE49-F238E27FC236}">
                  <a16:creationId xmlns:a16="http://schemas.microsoft.com/office/drawing/2014/main" id="{10793494-D3DE-4888-82F5-58A854B9041D}"/>
                </a:ext>
              </a:extLst>
            </p:cNvPr>
            <p:cNvSpPr/>
            <p:nvPr/>
          </p:nvSpPr>
          <p:spPr>
            <a:xfrm>
              <a:off x="2764650" y="3008425"/>
              <a:ext cx="394475" cy="266875"/>
            </a:xfrm>
            <a:custGeom>
              <a:avLst/>
              <a:gdLst/>
              <a:ahLst/>
              <a:cxnLst/>
              <a:rect l="l" t="t" r="r" b="b"/>
              <a:pathLst>
                <a:path w="15779" h="10675" extrusionOk="0">
                  <a:moveTo>
                    <a:pt x="15778" y="1"/>
                  </a:moveTo>
                  <a:cubicBezTo>
                    <a:pt x="15778" y="835"/>
                    <a:pt x="15211" y="1635"/>
                    <a:pt x="14144" y="2269"/>
                  </a:cubicBezTo>
                  <a:lnTo>
                    <a:pt x="3736" y="8307"/>
                  </a:lnTo>
                  <a:cubicBezTo>
                    <a:pt x="2622" y="8880"/>
                    <a:pt x="1417" y="9210"/>
                    <a:pt x="179" y="9210"/>
                  </a:cubicBezTo>
                  <a:cubicBezTo>
                    <a:pt x="119" y="9210"/>
                    <a:pt x="60" y="9209"/>
                    <a:pt x="0" y="9207"/>
                  </a:cubicBezTo>
                  <a:lnTo>
                    <a:pt x="0" y="10675"/>
                  </a:lnTo>
                  <a:cubicBezTo>
                    <a:pt x="1301" y="10675"/>
                    <a:pt x="2602" y="10341"/>
                    <a:pt x="3736" y="9741"/>
                  </a:cubicBezTo>
                  <a:lnTo>
                    <a:pt x="14144" y="3703"/>
                  </a:lnTo>
                  <a:cubicBezTo>
                    <a:pt x="15211" y="3103"/>
                    <a:pt x="15778" y="2302"/>
                    <a:pt x="15778" y="1468"/>
                  </a:cubicBezTo>
                  <a:lnTo>
                    <a:pt x="1577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61;p75">
              <a:extLst>
                <a:ext uri="{FF2B5EF4-FFF2-40B4-BE49-F238E27FC236}">
                  <a16:creationId xmlns:a16="http://schemas.microsoft.com/office/drawing/2014/main" id="{47FA5C60-C74A-48D3-9027-A43C14093005}"/>
                </a:ext>
              </a:extLst>
            </p:cNvPr>
            <p:cNvSpPr/>
            <p:nvPr/>
          </p:nvSpPr>
          <p:spPr>
            <a:xfrm>
              <a:off x="1592975" y="760550"/>
              <a:ext cx="2049825" cy="2663200"/>
            </a:xfrm>
            <a:custGeom>
              <a:avLst/>
              <a:gdLst/>
              <a:ahLst/>
              <a:cxnLst/>
              <a:rect l="l" t="t" r="r" b="b"/>
              <a:pathLst>
                <a:path w="81993" h="106528" extrusionOk="0">
                  <a:moveTo>
                    <a:pt x="79556" y="1"/>
                  </a:moveTo>
                  <a:cubicBezTo>
                    <a:pt x="79118" y="1"/>
                    <a:pt x="78670" y="121"/>
                    <a:pt x="78256" y="385"/>
                  </a:cubicBezTo>
                  <a:lnTo>
                    <a:pt x="1301" y="44783"/>
                  </a:lnTo>
                  <a:cubicBezTo>
                    <a:pt x="534" y="45284"/>
                    <a:pt x="67" y="46118"/>
                    <a:pt x="1" y="47052"/>
                  </a:cubicBezTo>
                  <a:lnTo>
                    <a:pt x="1" y="104026"/>
                  </a:lnTo>
                  <a:cubicBezTo>
                    <a:pt x="34" y="104926"/>
                    <a:pt x="501" y="105727"/>
                    <a:pt x="1235" y="106227"/>
                  </a:cubicBezTo>
                  <a:cubicBezTo>
                    <a:pt x="1602" y="106427"/>
                    <a:pt x="2035" y="106528"/>
                    <a:pt x="2436" y="106528"/>
                  </a:cubicBezTo>
                  <a:lnTo>
                    <a:pt x="2436" y="105427"/>
                  </a:lnTo>
                  <a:cubicBezTo>
                    <a:pt x="2436" y="106031"/>
                    <a:pt x="2721" y="106370"/>
                    <a:pt x="3148" y="106370"/>
                  </a:cubicBezTo>
                  <a:cubicBezTo>
                    <a:pt x="3287" y="106370"/>
                    <a:pt x="3440" y="106334"/>
                    <a:pt x="3603" y="106261"/>
                  </a:cubicBezTo>
                  <a:lnTo>
                    <a:pt x="3636" y="106261"/>
                  </a:lnTo>
                  <a:lnTo>
                    <a:pt x="3737" y="106227"/>
                  </a:lnTo>
                  <a:lnTo>
                    <a:pt x="17013" y="98555"/>
                  </a:lnTo>
                  <a:lnTo>
                    <a:pt x="18947" y="97421"/>
                  </a:lnTo>
                  <a:lnTo>
                    <a:pt x="20949" y="96287"/>
                  </a:lnTo>
                  <a:lnTo>
                    <a:pt x="22350" y="95486"/>
                  </a:lnTo>
                  <a:lnTo>
                    <a:pt x="23751" y="94652"/>
                  </a:lnTo>
                  <a:lnTo>
                    <a:pt x="25185" y="93818"/>
                  </a:lnTo>
                  <a:lnTo>
                    <a:pt x="29655" y="91250"/>
                  </a:lnTo>
                  <a:lnTo>
                    <a:pt x="31189" y="90349"/>
                  </a:lnTo>
                  <a:lnTo>
                    <a:pt x="40696" y="84879"/>
                  </a:lnTo>
                  <a:lnTo>
                    <a:pt x="42231" y="83978"/>
                  </a:lnTo>
                  <a:lnTo>
                    <a:pt x="75221" y="64931"/>
                  </a:lnTo>
                  <a:lnTo>
                    <a:pt x="76088" y="64431"/>
                  </a:lnTo>
                  <a:lnTo>
                    <a:pt x="78090" y="63263"/>
                  </a:lnTo>
                  <a:lnTo>
                    <a:pt x="78790" y="62863"/>
                  </a:lnTo>
                  <a:lnTo>
                    <a:pt x="80691" y="61762"/>
                  </a:lnTo>
                  <a:cubicBezTo>
                    <a:pt x="81459" y="61262"/>
                    <a:pt x="81959" y="60428"/>
                    <a:pt x="81992" y="59527"/>
                  </a:cubicBezTo>
                  <a:lnTo>
                    <a:pt x="81992" y="2520"/>
                  </a:lnTo>
                  <a:cubicBezTo>
                    <a:pt x="81992" y="2420"/>
                    <a:pt x="81992" y="2353"/>
                    <a:pt x="81992" y="2286"/>
                  </a:cubicBezTo>
                  <a:cubicBezTo>
                    <a:pt x="81919" y="936"/>
                    <a:pt x="80778" y="1"/>
                    <a:pt x="795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62;p75">
              <a:extLst>
                <a:ext uri="{FF2B5EF4-FFF2-40B4-BE49-F238E27FC236}">
                  <a16:creationId xmlns:a16="http://schemas.microsoft.com/office/drawing/2014/main" id="{5D3E6375-2390-42B8-BEE2-95A21ECDBD25}"/>
                </a:ext>
              </a:extLst>
            </p:cNvPr>
            <p:cNvSpPr/>
            <p:nvPr/>
          </p:nvSpPr>
          <p:spPr>
            <a:xfrm>
              <a:off x="1653850" y="800025"/>
              <a:ext cx="1988950" cy="2619775"/>
            </a:xfrm>
            <a:custGeom>
              <a:avLst/>
              <a:gdLst/>
              <a:ahLst/>
              <a:cxnLst/>
              <a:rect l="l" t="t" r="r" b="b"/>
              <a:pathLst>
                <a:path w="79558" h="104791" extrusionOk="0">
                  <a:moveTo>
                    <a:pt x="78846" y="0"/>
                  </a:moveTo>
                  <a:cubicBezTo>
                    <a:pt x="78669" y="0"/>
                    <a:pt x="78470" y="56"/>
                    <a:pt x="78256" y="174"/>
                  </a:cubicBezTo>
                  <a:lnTo>
                    <a:pt x="1302" y="44639"/>
                  </a:lnTo>
                  <a:cubicBezTo>
                    <a:pt x="534" y="45106"/>
                    <a:pt x="67" y="45940"/>
                    <a:pt x="1" y="46874"/>
                  </a:cubicBezTo>
                  <a:lnTo>
                    <a:pt x="1" y="103848"/>
                  </a:lnTo>
                  <a:cubicBezTo>
                    <a:pt x="1" y="104452"/>
                    <a:pt x="286" y="104791"/>
                    <a:pt x="713" y="104791"/>
                  </a:cubicBezTo>
                  <a:cubicBezTo>
                    <a:pt x="852" y="104791"/>
                    <a:pt x="1005" y="104755"/>
                    <a:pt x="1168" y="104682"/>
                  </a:cubicBezTo>
                  <a:lnTo>
                    <a:pt x="1201" y="104682"/>
                  </a:lnTo>
                  <a:lnTo>
                    <a:pt x="1302" y="104648"/>
                  </a:lnTo>
                  <a:lnTo>
                    <a:pt x="14578" y="96976"/>
                  </a:lnTo>
                  <a:lnTo>
                    <a:pt x="16512" y="95842"/>
                  </a:lnTo>
                  <a:lnTo>
                    <a:pt x="18514" y="94708"/>
                  </a:lnTo>
                  <a:lnTo>
                    <a:pt x="19915" y="93907"/>
                  </a:lnTo>
                  <a:lnTo>
                    <a:pt x="21316" y="93073"/>
                  </a:lnTo>
                  <a:lnTo>
                    <a:pt x="22750" y="92239"/>
                  </a:lnTo>
                  <a:lnTo>
                    <a:pt x="27220" y="89671"/>
                  </a:lnTo>
                  <a:lnTo>
                    <a:pt x="28754" y="88770"/>
                  </a:lnTo>
                  <a:lnTo>
                    <a:pt x="38261" y="83300"/>
                  </a:lnTo>
                  <a:lnTo>
                    <a:pt x="39796" y="82399"/>
                  </a:lnTo>
                  <a:lnTo>
                    <a:pt x="72786" y="63352"/>
                  </a:lnTo>
                  <a:lnTo>
                    <a:pt x="73653" y="62852"/>
                  </a:lnTo>
                  <a:lnTo>
                    <a:pt x="75655" y="61684"/>
                  </a:lnTo>
                  <a:lnTo>
                    <a:pt x="76355" y="61284"/>
                  </a:lnTo>
                  <a:lnTo>
                    <a:pt x="78256" y="60183"/>
                  </a:lnTo>
                  <a:cubicBezTo>
                    <a:pt x="79024" y="59683"/>
                    <a:pt x="79524" y="58849"/>
                    <a:pt x="79557" y="57948"/>
                  </a:cubicBezTo>
                  <a:lnTo>
                    <a:pt x="79557" y="941"/>
                  </a:lnTo>
                  <a:cubicBezTo>
                    <a:pt x="79557" y="841"/>
                    <a:pt x="79557" y="774"/>
                    <a:pt x="79557" y="707"/>
                  </a:cubicBezTo>
                  <a:cubicBezTo>
                    <a:pt x="79489" y="253"/>
                    <a:pt x="79221" y="0"/>
                    <a:pt x="7884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63;p75">
              <a:extLst>
                <a:ext uri="{FF2B5EF4-FFF2-40B4-BE49-F238E27FC236}">
                  <a16:creationId xmlns:a16="http://schemas.microsoft.com/office/drawing/2014/main" id="{C8BD473D-0D97-4B44-B801-15229B92CBC0}"/>
                </a:ext>
              </a:extLst>
            </p:cNvPr>
            <p:cNvSpPr/>
            <p:nvPr/>
          </p:nvSpPr>
          <p:spPr>
            <a:xfrm>
              <a:off x="1592975" y="3266950"/>
              <a:ext cx="89250" cy="156800"/>
            </a:xfrm>
            <a:custGeom>
              <a:avLst/>
              <a:gdLst/>
              <a:ahLst/>
              <a:cxnLst/>
              <a:rect l="l" t="t" r="r" b="b"/>
              <a:pathLst>
                <a:path w="3570" h="6272" extrusionOk="0">
                  <a:moveTo>
                    <a:pt x="1" y="0"/>
                  </a:moveTo>
                  <a:lnTo>
                    <a:pt x="1" y="3803"/>
                  </a:lnTo>
                  <a:cubicBezTo>
                    <a:pt x="34" y="4670"/>
                    <a:pt x="501" y="5504"/>
                    <a:pt x="1235" y="6005"/>
                  </a:cubicBezTo>
                  <a:cubicBezTo>
                    <a:pt x="1602" y="6205"/>
                    <a:pt x="2035" y="6272"/>
                    <a:pt x="2436" y="6272"/>
                  </a:cubicBezTo>
                  <a:cubicBezTo>
                    <a:pt x="2536" y="6272"/>
                    <a:pt x="2636" y="6272"/>
                    <a:pt x="2736" y="6238"/>
                  </a:cubicBezTo>
                  <a:cubicBezTo>
                    <a:pt x="2836" y="6238"/>
                    <a:pt x="2936" y="6238"/>
                    <a:pt x="3036" y="6205"/>
                  </a:cubicBezTo>
                  <a:lnTo>
                    <a:pt x="3069" y="6205"/>
                  </a:lnTo>
                  <a:cubicBezTo>
                    <a:pt x="3136" y="6205"/>
                    <a:pt x="3203" y="6171"/>
                    <a:pt x="3270" y="6138"/>
                  </a:cubicBezTo>
                  <a:lnTo>
                    <a:pt x="3370" y="6138"/>
                  </a:lnTo>
                  <a:cubicBezTo>
                    <a:pt x="3436" y="6105"/>
                    <a:pt x="3503" y="6071"/>
                    <a:pt x="3570" y="6038"/>
                  </a:cubicBezTo>
                  <a:lnTo>
                    <a:pt x="3570" y="6038"/>
                  </a:lnTo>
                  <a:cubicBezTo>
                    <a:pt x="3424" y="6099"/>
                    <a:pt x="3286" y="6129"/>
                    <a:pt x="3159" y="6129"/>
                  </a:cubicBezTo>
                  <a:cubicBezTo>
                    <a:pt x="2733" y="6129"/>
                    <a:pt x="2436" y="5795"/>
                    <a:pt x="2436" y="5204"/>
                  </a:cubicBezTo>
                  <a:lnTo>
                    <a:pt x="2436" y="1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64;p75">
              <a:extLst>
                <a:ext uri="{FF2B5EF4-FFF2-40B4-BE49-F238E27FC236}">
                  <a16:creationId xmlns:a16="http://schemas.microsoft.com/office/drawing/2014/main" id="{A4F6DAB4-5BA0-48D4-80D3-C318F134C715}"/>
                </a:ext>
              </a:extLst>
            </p:cNvPr>
            <p:cNvSpPr/>
            <p:nvPr/>
          </p:nvSpPr>
          <p:spPr>
            <a:xfrm>
              <a:off x="1653850" y="2152825"/>
              <a:ext cx="1988950" cy="1266975"/>
            </a:xfrm>
            <a:custGeom>
              <a:avLst/>
              <a:gdLst/>
              <a:ahLst/>
              <a:cxnLst/>
              <a:rect l="l" t="t" r="r" b="b"/>
              <a:pathLst>
                <a:path w="79558" h="50679" extrusionOk="0">
                  <a:moveTo>
                    <a:pt x="79557" y="0"/>
                  </a:moveTo>
                  <a:lnTo>
                    <a:pt x="1" y="45966"/>
                  </a:lnTo>
                  <a:lnTo>
                    <a:pt x="1" y="49736"/>
                  </a:lnTo>
                  <a:cubicBezTo>
                    <a:pt x="1" y="50340"/>
                    <a:pt x="286" y="50679"/>
                    <a:pt x="713" y="50679"/>
                  </a:cubicBezTo>
                  <a:cubicBezTo>
                    <a:pt x="852" y="50679"/>
                    <a:pt x="1005" y="50643"/>
                    <a:pt x="1168" y="50570"/>
                  </a:cubicBezTo>
                  <a:lnTo>
                    <a:pt x="1201" y="50570"/>
                  </a:lnTo>
                  <a:lnTo>
                    <a:pt x="1302" y="50536"/>
                  </a:lnTo>
                  <a:lnTo>
                    <a:pt x="14578" y="42864"/>
                  </a:lnTo>
                  <a:lnTo>
                    <a:pt x="16512" y="41730"/>
                  </a:lnTo>
                  <a:lnTo>
                    <a:pt x="18514" y="40596"/>
                  </a:lnTo>
                  <a:lnTo>
                    <a:pt x="19915" y="39795"/>
                  </a:lnTo>
                  <a:lnTo>
                    <a:pt x="21316" y="38961"/>
                  </a:lnTo>
                  <a:lnTo>
                    <a:pt x="22750" y="38127"/>
                  </a:lnTo>
                  <a:lnTo>
                    <a:pt x="27220" y="35559"/>
                  </a:lnTo>
                  <a:lnTo>
                    <a:pt x="28754" y="34658"/>
                  </a:lnTo>
                  <a:lnTo>
                    <a:pt x="38261" y="29188"/>
                  </a:lnTo>
                  <a:lnTo>
                    <a:pt x="39796" y="28287"/>
                  </a:lnTo>
                  <a:lnTo>
                    <a:pt x="72786" y="9240"/>
                  </a:lnTo>
                  <a:lnTo>
                    <a:pt x="73653" y="8740"/>
                  </a:lnTo>
                  <a:lnTo>
                    <a:pt x="75655" y="7572"/>
                  </a:lnTo>
                  <a:lnTo>
                    <a:pt x="76355" y="7172"/>
                  </a:lnTo>
                  <a:lnTo>
                    <a:pt x="78256" y="6071"/>
                  </a:lnTo>
                  <a:cubicBezTo>
                    <a:pt x="79024" y="5571"/>
                    <a:pt x="79524" y="4737"/>
                    <a:pt x="79557" y="3836"/>
                  </a:cubicBezTo>
                  <a:lnTo>
                    <a:pt x="7955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65;p75">
              <a:extLst>
                <a:ext uri="{FF2B5EF4-FFF2-40B4-BE49-F238E27FC236}">
                  <a16:creationId xmlns:a16="http://schemas.microsoft.com/office/drawing/2014/main" id="{B6419732-34FC-40C3-9696-F22E9E0F4979}"/>
                </a:ext>
              </a:extLst>
            </p:cNvPr>
            <p:cNvSpPr/>
            <p:nvPr/>
          </p:nvSpPr>
          <p:spPr>
            <a:xfrm>
              <a:off x="1592975" y="1904300"/>
              <a:ext cx="70900" cy="1397700"/>
            </a:xfrm>
            <a:custGeom>
              <a:avLst/>
              <a:gdLst/>
              <a:ahLst/>
              <a:cxnLst/>
              <a:rect l="l" t="t" r="r" b="b"/>
              <a:pathLst>
                <a:path w="2836" h="55908" extrusionOk="0">
                  <a:moveTo>
                    <a:pt x="401" y="1"/>
                  </a:moveTo>
                  <a:cubicBezTo>
                    <a:pt x="167" y="401"/>
                    <a:pt x="34" y="835"/>
                    <a:pt x="1" y="1302"/>
                  </a:cubicBezTo>
                  <a:lnTo>
                    <a:pt x="1" y="54506"/>
                  </a:lnTo>
                  <a:lnTo>
                    <a:pt x="2436" y="55907"/>
                  </a:lnTo>
                  <a:lnTo>
                    <a:pt x="2436" y="2703"/>
                  </a:lnTo>
                  <a:cubicBezTo>
                    <a:pt x="2469" y="2236"/>
                    <a:pt x="2602" y="1802"/>
                    <a:pt x="2836" y="1402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66;p75">
              <a:extLst>
                <a:ext uri="{FF2B5EF4-FFF2-40B4-BE49-F238E27FC236}">
                  <a16:creationId xmlns:a16="http://schemas.microsoft.com/office/drawing/2014/main" id="{3F875A06-D043-4D41-AABD-AE3FDC5449E5}"/>
                </a:ext>
              </a:extLst>
            </p:cNvPr>
            <p:cNvSpPr/>
            <p:nvPr/>
          </p:nvSpPr>
          <p:spPr>
            <a:xfrm>
              <a:off x="2613700" y="2757550"/>
              <a:ext cx="74975" cy="89950"/>
            </a:xfrm>
            <a:custGeom>
              <a:avLst/>
              <a:gdLst/>
              <a:ahLst/>
              <a:cxnLst/>
              <a:rect l="l" t="t" r="r" b="b"/>
              <a:pathLst>
                <a:path w="2999" h="3598" extrusionOk="0">
                  <a:moveTo>
                    <a:pt x="1944" y="414"/>
                  </a:moveTo>
                  <a:cubicBezTo>
                    <a:pt x="2277" y="414"/>
                    <a:pt x="2589" y="712"/>
                    <a:pt x="2469" y="1096"/>
                  </a:cubicBezTo>
                  <a:cubicBezTo>
                    <a:pt x="2436" y="1896"/>
                    <a:pt x="2002" y="2597"/>
                    <a:pt x="1368" y="3031"/>
                  </a:cubicBezTo>
                  <a:cubicBezTo>
                    <a:pt x="1256" y="3134"/>
                    <a:pt x="1125" y="3179"/>
                    <a:pt x="999" y="3179"/>
                  </a:cubicBezTo>
                  <a:cubicBezTo>
                    <a:pt x="673" y="3179"/>
                    <a:pt x="372" y="2881"/>
                    <a:pt x="468" y="2497"/>
                  </a:cubicBezTo>
                  <a:cubicBezTo>
                    <a:pt x="501" y="1730"/>
                    <a:pt x="935" y="996"/>
                    <a:pt x="1568" y="562"/>
                  </a:cubicBezTo>
                  <a:cubicBezTo>
                    <a:pt x="1681" y="459"/>
                    <a:pt x="1814" y="414"/>
                    <a:pt x="1944" y="414"/>
                  </a:cubicBezTo>
                  <a:close/>
                  <a:moveTo>
                    <a:pt x="1972" y="1"/>
                  </a:moveTo>
                  <a:cubicBezTo>
                    <a:pt x="1766" y="1"/>
                    <a:pt x="1554" y="71"/>
                    <a:pt x="1368" y="229"/>
                  </a:cubicBezTo>
                  <a:cubicBezTo>
                    <a:pt x="568" y="729"/>
                    <a:pt x="101" y="1563"/>
                    <a:pt x="34" y="2497"/>
                  </a:cubicBezTo>
                  <a:cubicBezTo>
                    <a:pt x="1" y="2897"/>
                    <a:pt x="201" y="3264"/>
                    <a:pt x="501" y="3464"/>
                  </a:cubicBezTo>
                  <a:cubicBezTo>
                    <a:pt x="634" y="3531"/>
                    <a:pt x="768" y="3598"/>
                    <a:pt x="935" y="3598"/>
                  </a:cubicBezTo>
                  <a:cubicBezTo>
                    <a:pt x="1168" y="3564"/>
                    <a:pt x="1368" y="3498"/>
                    <a:pt x="1568" y="3398"/>
                  </a:cubicBezTo>
                  <a:cubicBezTo>
                    <a:pt x="2369" y="2897"/>
                    <a:pt x="2869" y="2030"/>
                    <a:pt x="2903" y="1096"/>
                  </a:cubicBezTo>
                  <a:cubicBezTo>
                    <a:pt x="2999" y="470"/>
                    <a:pt x="2505" y="1"/>
                    <a:pt x="19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67;p75">
              <a:extLst>
                <a:ext uri="{FF2B5EF4-FFF2-40B4-BE49-F238E27FC236}">
                  <a16:creationId xmlns:a16="http://schemas.microsoft.com/office/drawing/2014/main" id="{FCD7D539-E16A-46F3-8194-1AFD69291F38}"/>
                </a:ext>
              </a:extLst>
            </p:cNvPr>
            <p:cNvSpPr/>
            <p:nvPr/>
          </p:nvSpPr>
          <p:spPr>
            <a:xfrm>
              <a:off x="1714725" y="899800"/>
              <a:ext cx="1867200" cy="2253225"/>
            </a:xfrm>
            <a:custGeom>
              <a:avLst/>
              <a:gdLst/>
              <a:ahLst/>
              <a:cxnLst/>
              <a:rect l="l" t="t" r="r" b="b"/>
              <a:pathLst>
                <a:path w="74688" h="90129" extrusionOk="0">
                  <a:moveTo>
                    <a:pt x="74264" y="0"/>
                  </a:moveTo>
                  <a:cubicBezTo>
                    <a:pt x="74159" y="0"/>
                    <a:pt x="74041" y="38"/>
                    <a:pt x="73920" y="119"/>
                  </a:cubicBezTo>
                  <a:lnTo>
                    <a:pt x="801" y="42349"/>
                  </a:lnTo>
                  <a:cubicBezTo>
                    <a:pt x="334" y="42649"/>
                    <a:pt x="34" y="43150"/>
                    <a:pt x="1" y="43683"/>
                  </a:cubicBezTo>
                  <a:lnTo>
                    <a:pt x="1" y="89549"/>
                  </a:lnTo>
                  <a:cubicBezTo>
                    <a:pt x="1" y="89907"/>
                    <a:pt x="188" y="90128"/>
                    <a:pt x="453" y="90128"/>
                  </a:cubicBezTo>
                  <a:cubicBezTo>
                    <a:pt x="559" y="90128"/>
                    <a:pt x="677" y="90093"/>
                    <a:pt x="801" y="90016"/>
                  </a:cubicBezTo>
                  <a:lnTo>
                    <a:pt x="73920" y="47786"/>
                  </a:lnTo>
                  <a:cubicBezTo>
                    <a:pt x="74354" y="47486"/>
                    <a:pt x="74654" y="46986"/>
                    <a:pt x="74687" y="46419"/>
                  </a:cubicBezTo>
                  <a:lnTo>
                    <a:pt x="74687" y="552"/>
                  </a:lnTo>
                  <a:cubicBezTo>
                    <a:pt x="74687" y="203"/>
                    <a:pt x="74509" y="0"/>
                    <a:pt x="7426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68;p75">
              <a:extLst>
                <a:ext uri="{FF2B5EF4-FFF2-40B4-BE49-F238E27FC236}">
                  <a16:creationId xmlns:a16="http://schemas.microsoft.com/office/drawing/2014/main" id="{27B88FE5-5275-46A7-AA64-DE5668C101A0}"/>
                </a:ext>
              </a:extLst>
            </p:cNvPr>
            <p:cNvSpPr/>
            <p:nvPr/>
          </p:nvSpPr>
          <p:spPr>
            <a:xfrm>
              <a:off x="1790625" y="1011550"/>
              <a:ext cx="1694550" cy="2050725"/>
            </a:xfrm>
            <a:custGeom>
              <a:avLst/>
              <a:gdLst/>
              <a:ahLst/>
              <a:cxnLst/>
              <a:rect l="l" t="t" r="r" b="b"/>
              <a:pathLst>
                <a:path w="67782" h="82029" extrusionOk="0">
                  <a:moveTo>
                    <a:pt x="67318" y="1"/>
                  </a:moveTo>
                  <a:cubicBezTo>
                    <a:pt x="67204" y="1"/>
                    <a:pt x="67077" y="39"/>
                    <a:pt x="66948" y="119"/>
                  </a:cubicBezTo>
                  <a:lnTo>
                    <a:pt x="834" y="38279"/>
                  </a:lnTo>
                  <a:cubicBezTo>
                    <a:pt x="334" y="38613"/>
                    <a:pt x="34" y="39147"/>
                    <a:pt x="0" y="39747"/>
                  </a:cubicBezTo>
                  <a:lnTo>
                    <a:pt x="0" y="81443"/>
                  </a:lnTo>
                  <a:cubicBezTo>
                    <a:pt x="0" y="81818"/>
                    <a:pt x="181" y="82028"/>
                    <a:pt x="450" y="82028"/>
                  </a:cubicBezTo>
                  <a:cubicBezTo>
                    <a:pt x="564" y="82028"/>
                    <a:pt x="695" y="81990"/>
                    <a:pt x="834" y="81910"/>
                  </a:cubicBezTo>
                  <a:lnTo>
                    <a:pt x="66948" y="43750"/>
                  </a:lnTo>
                  <a:cubicBezTo>
                    <a:pt x="67415" y="43416"/>
                    <a:pt x="67749" y="42883"/>
                    <a:pt x="67782" y="42282"/>
                  </a:cubicBezTo>
                  <a:lnTo>
                    <a:pt x="67782" y="586"/>
                  </a:lnTo>
                  <a:cubicBezTo>
                    <a:pt x="67782" y="211"/>
                    <a:pt x="67585" y="1"/>
                    <a:pt x="673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69;p75">
              <a:extLst>
                <a:ext uri="{FF2B5EF4-FFF2-40B4-BE49-F238E27FC236}">
                  <a16:creationId xmlns:a16="http://schemas.microsoft.com/office/drawing/2014/main" id="{B31464F1-7BAD-4F32-B678-2E1983CD628D}"/>
                </a:ext>
              </a:extLst>
            </p:cNvPr>
            <p:cNvSpPr/>
            <p:nvPr/>
          </p:nvSpPr>
          <p:spPr>
            <a:xfrm>
              <a:off x="3204125" y="1520075"/>
              <a:ext cx="10025" cy="697825"/>
            </a:xfrm>
            <a:custGeom>
              <a:avLst/>
              <a:gdLst/>
              <a:ahLst/>
              <a:cxnLst/>
              <a:rect l="l" t="t" r="r" b="b"/>
              <a:pathLst>
                <a:path w="401" h="27913" extrusionOk="0">
                  <a:moveTo>
                    <a:pt x="201" y="0"/>
                  </a:moveTo>
                  <a:cubicBezTo>
                    <a:pt x="101" y="0"/>
                    <a:pt x="1" y="75"/>
                    <a:pt x="1" y="226"/>
                  </a:cubicBezTo>
                  <a:lnTo>
                    <a:pt x="1" y="27679"/>
                  </a:lnTo>
                  <a:cubicBezTo>
                    <a:pt x="1" y="27812"/>
                    <a:pt x="67" y="27912"/>
                    <a:pt x="201" y="27912"/>
                  </a:cubicBezTo>
                  <a:cubicBezTo>
                    <a:pt x="301" y="27912"/>
                    <a:pt x="401" y="27812"/>
                    <a:pt x="401" y="27679"/>
                  </a:cubicBezTo>
                  <a:lnTo>
                    <a:pt x="401" y="226"/>
                  </a:lnTo>
                  <a:cubicBezTo>
                    <a:pt x="401" y="75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70;p75">
              <a:extLst>
                <a:ext uri="{FF2B5EF4-FFF2-40B4-BE49-F238E27FC236}">
                  <a16:creationId xmlns:a16="http://schemas.microsoft.com/office/drawing/2014/main" id="{15A12BCD-6EFB-4EEC-B4AC-E85FAD2D3029}"/>
                </a:ext>
              </a:extLst>
            </p:cNvPr>
            <p:cNvSpPr/>
            <p:nvPr/>
          </p:nvSpPr>
          <p:spPr>
            <a:xfrm>
              <a:off x="3248325" y="1384325"/>
              <a:ext cx="196825" cy="322800"/>
            </a:xfrm>
            <a:custGeom>
              <a:avLst/>
              <a:gdLst/>
              <a:ahLst/>
              <a:cxnLst/>
              <a:rect l="l" t="t" r="r" b="b"/>
              <a:pathLst>
                <a:path w="7873" h="12912" extrusionOk="0">
                  <a:moveTo>
                    <a:pt x="7423" y="1"/>
                  </a:moveTo>
                  <a:cubicBezTo>
                    <a:pt x="7309" y="1"/>
                    <a:pt x="7178" y="39"/>
                    <a:pt x="7039" y="118"/>
                  </a:cubicBezTo>
                  <a:lnTo>
                    <a:pt x="834" y="3687"/>
                  </a:lnTo>
                  <a:cubicBezTo>
                    <a:pt x="367" y="4021"/>
                    <a:pt x="34" y="4555"/>
                    <a:pt x="0" y="5155"/>
                  </a:cubicBezTo>
                  <a:lnTo>
                    <a:pt x="0" y="12327"/>
                  </a:lnTo>
                  <a:cubicBezTo>
                    <a:pt x="0" y="12701"/>
                    <a:pt x="181" y="12912"/>
                    <a:pt x="450" y="12912"/>
                  </a:cubicBezTo>
                  <a:cubicBezTo>
                    <a:pt x="565" y="12912"/>
                    <a:pt x="695" y="12874"/>
                    <a:pt x="834" y="12794"/>
                  </a:cubicBezTo>
                  <a:lnTo>
                    <a:pt x="7039" y="9225"/>
                  </a:lnTo>
                  <a:cubicBezTo>
                    <a:pt x="7539" y="8891"/>
                    <a:pt x="7839" y="8357"/>
                    <a:pt x="7873" y="7757"/>
                  </a:cubicBezTo>
                  <a:lnTo>
                    <a:pt x="7873" y="585"/>
                  </a:lnTo>
                  <a:cubicBezTo>
                    <a:pt x="7873" y="211"/>
                    <a:pt x="7692" y="1"/>
                    <a:pt x="74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71;p75">
              <a:extLst>
                <a:ext uri="{FF2B5EF4-FFF2-40B4-BE49-F238E27FC236}">
                  <a16:creationId xmlns:a16="http://schemas.microsoft.com/office/drawing/2014/main" id="{8419B72A-F824-4F59-9664-D52149CC5697}"/>
                </a:ext>
              </a:extLst>
            </p:cNvPr>
            <p:cNvSpPr/>
            <p:nvPr/>
          </p:nvSpPr>
          <p:spPr>
            <a:xfrm>
              <a:off x="3248325" y="1384325"/>
              <a:ext cx="196825" cy="322800"/>
            </a:xfrm>
            <a:custGeom>
              <a:avLst/>
              <a:gdLst/>
              <a:ahLst/>
              <a:cxnLst/>
              <a:rect l="l" t="t" r="r" b="b"/>
              <a:pathLst>
                <a:path w="7873" h="12912" extrusionOk="0">
                  <a:moveTo>
                    <a:pt x="7423" y="1"/>
                  </a:moveTo>
                  <a:cubicBezTo>
                    <a:pt x="7309" y="1"/>
                    <a:pt x="7178" y="39"/>
                    <a:pt x="7039" y="118"/>
                  </a:cubicBezTo>
                  <a:lnTo>
                    <a:pt x="834" y="3687"/>
                  </a:lnTo>
                  <a:cubicBezTo>
                    <a:pt x="367" y="4021"/>
                    <a:pt x="34" y="4555"/>
                    <a:pt x="0" y="5155"/>
                  </a:cubicBezTo>
                  <a:lnTo>
                    <a:pt x="0" y="12327"/>
                  </a:lnTo>
                  <a:cubicBezTo>
                    <a:pt x="0" y="12701"/>
                    <a:pt x="181" y="12912"/>
                    <a:pt x="450" y="12912"/>
                  </a:cubicBezTo>
                  <a:cubicBezTo>
                    <a:pt x="565" y="12912"/>
                    <a:pt x="695" y="12874"/>
                    <a:pt x="834" y="12794"/>
                  </a:cubicBezTo>
                  <a:lnTo>
                    <a:pt x="7039" y="9225"/>
                  </a:lnTo>
                  <a:cubicBezTo>
                    <a:pt x="7539" y="8891"/>
                    <a:pt x="7839" y="8357"/>
                    <a:pt x="7873" y="7757"/>
                  </a:cubicBezTo>
                  <a:lnTo>
                    <a:pt x="7873" y="585"/>
                  </a:lnTo>
                  <a:cubicBezTo>
                    <a:pt x="7873" y="211"/>
                    <a:pt x="7692" y="1"/>
                    <a:pt x="7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72;p75">
              <a:extLst>
                <a:ext uri="{FF2B5EF4-FFF2-40B4-BE49-F238E27FC236}">
                  <a16:creationId xmlns:a16="http://schemas.microsoft.com/office/drawing/2014/main" id="{09CC3EDD-8611-4287-983D-8E1B19BE0C5C}"/>
                </a:ext>
              </a:extLst>
            </p:cNvPr>
            <p:cNvSpPr/>
            <p:nvPr/>
          </p:nvSpPr>
          <p:spPr>
            <a:xfrm>
              <a:off x="3249150" y="1507850"/>
              <a:ext cx="196850" cy="198275"/>
            </a:xfrm>
            <a:custGeom>
              <a:avLst/>
              <a:gdLst/>
              <a:ahLst/>
              <a:cxnLst/>
              <a:rect l="l" t="t" r="r" b="b"/>
              <a:pathLst>
                <a:path w="7874" h="7931" extrusionOk="0">
                  <a:moveTo>
                    <a:pt x="6251" y="1"/>
                  </a:moveTo>
                  <a:cubicBezTo>
                    <a:pt x="6135" y="1"/>
                    <a:pt x="6018" y="61"/>
                    <a:pt x="5938" y="181"/>
                  </a:cubicBezTo>
                  <a:lnTo>
                    <a:pt x="4838" y="2082"/>
                  </a:lnTo>
                  <a:lnTo>
                    <a:pt x="5738" y="3350"/>
                  </a:lnTo>
                  <a:lnTo>
                    <a:pt x="2803" y="648"/>
                  </a:lnTo>
                  <a:cubicBezTo>
                    <a:pt x="2738" y="583"/>
                    <a:pt x="2658" y="553"/>
                    <a:pt x="2578" y="553"/>
                  </a:cubicBezTo>
                  <a:cubicBezTo>
                    <a:pt x="2453" y="553"/>
                    <a:pt x="2330" y="626"/>
                    <a:pt x="2269" y="748"/>
                  </a:cubicBezTo>
                  <a:lnTo>
                    <a:pt x="1" y="5451"/>
                  </a:lnTo>
                  <a:lnTo>
                    <a:pt x="1" y="7319"/>
                  </a:lnTo>
                  <a:cubicBezTo>
                    <a:pt x="1" y="7702"/>
                    <a:pt x="190" y="7931"/>
                    <a:pt x="469" y="7931"/>
                  </a:cubicBezTo>
                  <a:cubicBezTo>
                    <a:pt x="579" y="7931"/>
                    <a:pt x="703" y="7895"/>
                    <a:pt x="835" y="7820"/>
                  </a:cubicBezTo>
                  <a:lnTo>
                    <a:pt x="7039" y="4250"/>
                  </a:lnTo>
                  <a:cubicBezTo>
                    <a:pt x="7506" y="3917"/>
                    <a:pt x="7840" y="3383"/>
                    <a:pt x="7873" y="2783"/>
                  </a:cubicBezTo>
                  <a:lnTo>
                    <a:pt x="7873" y="1248"/>
                  </a:lnTo>
                  <a:lnTo>
                    <a:pt x="6472" y="81"/>
                  </a:lnTo>
                  <a:cubicBezTo>
                    <a:pt x="6405" y="27"/>
                    <a:pt x="6328" y="1"/>
                    <a:pt x="6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73;p75">
              <a:extLst>
                <a:ext uri="{FF2B5EF4-FFF2-40B4-BE49-F238E27FC236}">
                  <a16:creationId xmlns:a16="http://schemas.microsoft.com/office/drawing/2014/main" id="{BF6E0097-427A-4737-93E3-0A0350B0CFE8}"/>
                </a:ext>
              </a:extLst>
            </p:cNvPr>
            <p:cNvSpPr/>
            <p:nvPr/>
          </p:nvSpPr>
          <p:spPr>
            <a:xfrm>
              <a:off x="3359225" y="1449050"/>
              <a:ext cx="40075" cy="50750"/>
            </a:xfrm>
            <a:custGeom>
              <a:avLst/>
              <a:gdLst/>
              <a:ahLst/>
              <a:cxnLst/>
              <a:rect l="l" t="t" r="r" b="b"/>
              <a:pathLst>
                <a:path w="1603" h="2030" extrusionOk="0">
                  <a:moveTo>
                    <a:pt x="1139" y="1"/>
                  </a:moveTo>
                  <a:cubicBezTo>
                    <a:pt x="1038" y="1"/>
                    <a:pt x="924" y="32"/>
                    <a:pt x="802" y="98"/>
                  </a:cubicBezTo>
                  <a:cubicBezTo>
                    <a:pt x="335" y="398"/>
                    <a:pt x="34" y="932"/>
                    <a:pt x="1" y="1465"/>
                  </a:cubicBezTo>
                  <a:cubicBezTo>
                    <a:pt x="1" y="1825"/>
                    <a:pt x="190" y="2029"/>
                    <a:pt x="458" y="2029"/>
                  </a:cubicBezTo>
                  <a:cubicBezTo>
                    <a:pt x="563" y="2029"/>
                    <a:pt x="680" y="1998"/>
                    <a:pt x="802" y="1932"/>
                  </a:cubicBezTo>
                  <a:cubicBezTo>
                    <a:pt x="1269" y="1632"/>
                    <a:pt x="1569" y="1132"/>
                    <a:pt x="1602" y="565"/>
                  </a:cubicBezTo>
                  <a:cubicBezTo>
                    <a:pt x="1578" y="205"/>
                    <a:pt x="1399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74;p75">
              <a:extLst>
                <a:ext uri="{FF2B5EF4-FFF2-40B4-BE49-F238E27FC236}">
                  <a16:creationId xmlns:a16="http://schemas.microsoft.com/office/drawing/2014/main" id="{D633FF50-9836-4BE6-9880-E4B2C60E6258}"/>
                </a:ext>
              </a:extLst>
            </p:cNvPr>
            <p:cNvSpPr/>
            <p:nvPr/>
          </p:nvSpPr>
          <p:spPr>
            <a:xfrm>
              <a:off x="3248325" y="1640950"/>
              <a:ext cx="196825" cy="127250"/>
            </a:xfrm>
            <a:custGeom>
              <a:avLst/>
              <a:gdLst/>
              <a:ahLst/>
              <a:cxnLst/>
              <a:rect l="l" t="t" r="r" b="b"/>
              <a:pathLst>
                <a:path w="7873" h="5090" extrusionOk="0">
                  <a:moveTo>
                    <a:pt x="7665" y="1"/>
                  </a:moveTo>
                  <a:cubicBezTo>
                    <a:pt x="7609" y="1"/>
                    <a:pt x="7544" y="20"/>
                    <a:pt x="7472" y="61"/>
                  </a:cubicBezTo>
                  <a:lnTo>
                    <a:pt x="434" y="4130"/>
                  </a:lnTo>
                  <a:cubicBezTo>
                    <a:pt x="167" y="4264"/>
                    <a:pt x="34" y="4530"/>
                    <a:pt x="0" y="4797"/>
                  </a:cubicBezTo>
                  <a:cubicBezTo>
                    <a:pt x="0" y="4984"/>
                    <a:pt x="99" y="5090"/>
                    <a:pt x="238" y="5090"/>
                  </a:cubicBezTo>
                  <a:cubicBezTo>
                    <a:pt x="298" y="5090"/>
                    <a:pt x="364" y="5071"/>
                    <a:pt x="434" y="5031"/>
                  </a:cubicBezTo>
                  <a:lnTo>
                    <a:pt x="7472" y="961"/>
                  </a:lnTo>
                  <a:cubicBezTo>
                    <a:pt x="7706" y="794"/>
                    <a:pt x="7873" y="561"/>
                    <a:pt x="7873" y="261"/>
                  </a:cubicBezTo>
                  <a:cubicBezTo>
                    <a:pt x="7873" y="99"/>
                    <a:pt x="7792" y="1"/>
                    <a:pt x="76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75;p75">
              <a:extLst>
                <a:ext uri="{FF2B5EF4-FFF2-40B4-BE49-F238E27FC236}">
                  <a16:creationId xmlns:a16="http://schemas.microsoft.com/office/drawing/2014/main" id="{A0DAB023-7B00-42A6-B2E1-DAAE7F3481CC}"/>
                </a:ext>
              </a:extLst>
            </p:cNvPr>
            <p:cNvSpPr/>
            <p:nvPr/>
          </p:nvSpPr>
          <p:spPr>
            <a:xfrm>
              <a:off x="3248325" y="1675150"/>
              <a:ext cx="196825" cy="128100"/>
            </a:xfrm>
            <a:custGeom>
              <a:avLst/>
              <a:gdLst/>
              <a:ahLst/>
              <a:cxnLst/>
              <a:rect l="l" t="t" r="r" b="b"/>
              <a:pathLst>
                <a:path w="7873" h="5124" extrusionOk="0">
                  <a:moveTo>
                    <a:pt x="7665" y="0"/>
                  </a:moveTo>
                  <a:cubicBezTo>
                    <a:pt x="7609" y="0"/>
                    <a:pt x="7544" y="19"/>
                    <a:pt x="7472" y="60"/>
                  </a:cubicBezTo>
                  <a:lnTo>
                    <a:pt x="434" y="4130"/>
                  </a:lnTo>
                  <a:cubicBezTo>
                    <a:pt x="167" y="4297"/>
                    <a:pt x="34" y="4563"/>
                    <a:pt x="0" y="4864"/>
                  </a:cubicBezTo>
                  <a:cubicBezTo>
                    <a:pt x="0" y="5026"/>
                    <a:pt x="97" y="5124"/>
                    <a:pt x="234" y="5124"/>
                  </a:cubicBezTo>
                  <a:cubicBezTo>
                    <a:pt x="294" y="5124"/>
                    <a:pt x="363" y="5105"/>
                    <a:pt x="434" y="5064"/>
                  </a:cubicBezTo>
                  <a:lnTo>
                    <a:pt x="7472" y="961"/>
                  </a:lnTo>
                  <a:cubicBezTo>
                    <a:pt x="7706" y="827"/>
                    <a:pt x="7873" y="561"/>
                    <a:pt x="7873" y="260"/>
                  </a:cubicBezTo>
                  <a:cubicBezTo>
                    <a:pt x="7873" y="98"/>
                    <a:pt x="7792" y="0"/>
                    <a:pt x="76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76;p75">
              <a:extLst>
                <a:ext uri="{FF2B5EF4-FFF2-40B4-BE49-F238E27FC236}">
                  <a16:creationId xmlns:a16="http://schemas.microsoft.com/office/drawing/2014/main" id="{9C356D28-3F07-4D38-B020-3D49D5BCB08A}"/>
                </a:ext>
              </a:extLst>
            </p:cNvPr>
            <p:cNvSpPr/>
            <p:nvPr/>
          </p:nvSpPr>
          <p:spPr>
            <a:xfrm>
              <a:off x="3248325" y="1710175"/>
              <a:ext cx="196825" cy="127275"/>
            </a:xfrm>
            <a:custGeom>
              <a:avLst/>
              <a:gdLst/>
              <a:ahLst/>
              <a:cxnLst/>
              <a:rect l="l" t="t" r="r" b="b"/>
              <a:pathLst>
                <a:path w="7873" h="5091" extrusionOk="0">
                  <a:moveTo>
                    <a:pt x="7665" y="0"/>
                  </a:moveTo>
                  <a:cubicBezTo>
                    <a:pt x="7609" y="0"/>
                    <a:pt x="7544" y="19"/>
                    <a:pt x="7472" y="60"/>
                  </a:cubicBezTo>
                  <a:lnTo>
                    <a:pt x="434" y="4130"/>
                  </a:lnTo>
                  <a:cubicBezTo>
                    <a:pt x="167" y="4263"/>
                    <a:pt x="34" y="4530"/>
                    <a:pt x="0" y="4830"/>
                  </a:cubicBezTo>
                  <a:cubicBezTo>
                    <a:pt x="0" y="4992"/>
                    <a:pt x="97" y="5090"/>
                    <a:pt x="234" y="5090"/>
                  </a:cubicBezTo>
                  <a:cubicBezTo>
                    <a:pt x="294" y="5090"/>
                    <a:pt x="363" y="5071"/>
                    <a:pt x="434" y="5030"/>
                  </a:cubicBezTo>
                  <a:lnTo>
                    <a:pt x="7472" y="961"/>
                  </a:lnTo>
                  <a:cubicBezTo>
                    <a:pt x="7706" y="827"/>
                    <a:pt x="7873" y="561"/>
                    <a:pt x="7873" y="260"/>
                  </a:cubicBezTo>
                  <a:cubicBezTo>
                    <a:pt x="7873" y="98"/>
                    <a:pt x="7792" y="0"/>
                    <a:pt x="76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7;p75">
              <a:extLst>
                <a:ext uri="{FF2B5EF4-FFF2-40B4-BE49-F238E27FC236}">
                  <a16:creationId xmlns:a16="http://schemas.microsoft.com/office/drawing/2014/main" id="{111CE56B-0FDA-4A1D-AFC2-C2D8FC318131}"/>
                </a:ext>
              </a:extLst>
            </p:cNvPr>
            <p:cNvSpPr/>
            <p:nvPr/>
          </p:nvSpPr>
          <p:spPr>
            <a:xfrm>
              <a:off x="3248325" y="1773800"/>
              <a:ext cx="196825" cy="322775"/>
            </a:xfrm>
            <a:custGeom>
              <a:avLst/>
              <a:gdLst/>
              <a:ahLst/>
              <a:cxnLst/>
              <a:rect l="l" t="t" r="r" b="b"/>
              <a:pathLst>
                <a:path w="7873" h="12911" extrusionOk="0">
                  <a:moveTo>
                    <a:pt x="7419" y="0"/>
                  </a:moveTo>
                  <a:cubicBezTo>
                    <a:pt x="7306" y="0"/>
                    <a:pt x="7177" y="38"/>
                    <a:pt x="7039" y="117"/>
                  </a:cubicBezTo>
                  <a:lnTo>
                    <a:pt x="834" y="3686"/>
                  </a:lnTo>
                  <a:cubicBezTo>
                    <a:pt x="367" y="4020"/>
                    <a:pt x="34" y="4554"/>
                    <a:pt x="0" y="5154"/>
                  </a:cubicBezTo>
                  <a:lnTo>
                    <a:pt x="0" y="12326"/>
                  </a:lnTo>
                  <a:cubicBezTo>
                    <a:pt x="0" y="12700"/>
                    <a:pt x="181" y="12910"/>
                    <a:pt x="450" y="12910"/>
                  </a:cubicBezTo>
                  <a:cubicBezTo>
                    <a:pt x="565" y="12910"/>
                    <a:pt x="695" y="12872"/>
                    <a:pt x="834" y="12793"/>
                  </a:cubicBezTo>
                  <a:lnTo>
                    <a:pt x="7039" y="9224"/>
                  </a:lnTo>
                  <a:cubicBezTo>
                    <a:pt x="7539" y="8890"/>
                    <a:pt x="7839" y="8356"/>
                    <a:pt x="7873" y="7756"/>
                  </a:cubicBezTo>
                  <a:lnTo>
                    <a:pt x="7873" y="617"/>
                  </a:lnTo>
                  <a:cubicBezTo>
                    <a:pt x="7873" y="218"/>
                    <a:pt x="7690" y="0"/>
                    <a:pt x="74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78;p75">
              <a:extLst>
                <a:ext uri="{FF2B5EF4-FFF2-40B4-BE49-F238E27FC236}">
                  <a16:creationId xmlns:a16="http://schemas.microsoft.com/office/drawing/2014/main" id="{8BB1E532-BB13-40DA-960C-70F281F6DA45}"/>
                </a:ext>
              </a:extLst>
            </p:cNvPr>
            <p:cNvSpPr/>
            <p:nvPr/>
          </p:nvSpPr>
          <p:spPr>
            <a:xfrm>
              <a:off x="3248325" y="1773800"/>
              <a:ext cx="196825" cy="322775"/>
            </a:xfrm>
            <a:custGeom>
              <a:avLst/>
              <a:gdLst/>
              <a:ahLst/>
              <a:cxnLst/>
              <a:rect l="l" t="t" r="r" b="b"/>
              <a:pathLst>
                <a:path w="7873" h="12911" extrusionOk="0">
                  <a:moveTo>
                    <a:pt x="7419" y="0"/>
                  </a:moveTo>
                  <a:cubicBezTo>
                    <a:pt x="7306" y="0"/>
                    <a:pt x="7177" y="38"/>
                    <a:pt x="7039" y="117"/>
                  </a:cubicBezTo>
                  <a:lnTo>
                    <a:pt x="834" y="3686"/>
                  </a:lnTo>
                  <a:cubicBezTo>
                    <a:pt x="367" y="4020"/>
                    <a:pt x="34" y="4554"/>
                    <a:pt x="0" y="5154"/>
                  </a:cubicBezTo>
                  <a:lnTo>
                    <a:pt x="0" y="12326"/>
                  </a:lnTo>
                  <a:cubicBezTo>
                    <a:pt x="0" y="12700"/>
                    <a:pt x="181" y="12910"/>
                    <a:pt x="450" y="12910"/>
                  </a:cubicBezTo>
                  <a:cubicBezTo>
                    <a:pt x="565" y="12910"/>
                    <a:pt x="695" y="12872"/>
                    <a:pt x="834" y="12793"/>
                  </a:cubicBezTo>
                  <a:lnTo>
                    <a:pt x="7039" y="9224"/>
                  </a:lnTo>
                  <a:cubicBezTo>
                    <a:pt x="7539" y="8890"/>
                    <a:pt x="7839" y="8356"/>
                    <a:pt x="7873" y="7756"/>
                  </a:cubicBezTo>
                  <a:lnTo>
                    <a:pt x="7873" y="617"/>
                  </a:lnTo>
                  <a:cubicBezTo>
                    <a:pt x="7873" y="218"/>
                    <a:pt x="7690" y="0"/>
                    <a:pt x="7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79;p75">
              <a:extLst>
                <a:ext uri="{FF2B5EF4-FFF2-40B4-BE49-F238E27FC236}">
                  <a16:creationId xmlns:a16="http://schemas.microsoft.com/office/drawing/2014/main" id="{41F16BCD-2B0C-4648-BED6-CC0B909FAC44}"/>
                </a:ext>
              </a:extLst>
            </p:cNvPr>
            <p:cNvSpPr/>
            <p:nvPr/>
          </p:nvSpPr>
          <p:spPr>
            <a:xfrm>
              <a:off x="3249150" y="1898075"/>
              <a:ext cx="196850" cy="198325"/>
            </a:xfrm>
            <a:custGeom>
              <a:avLst/>
              <a:gdLst/>
              <a:ahLst/>
              <a:cxnLst/>
              <a:rect l="l" t="t" r="r" b="b"/>
              <a:pathLst>
                <a:path w="7874" h="7933" extrusionOk="0">
                  <a:moveTo>
                    <a:pt x="6241" y="1"/>
                  </a:moveTo>
                  <a:cubicBezTo>
                    <a:pt x="6128" y="1"/>
                    <a:pt x="6016" y="52"/>
                    <a:pt x="5938" y="150"/>
                  </a:cubicBezTo>
                  <a:lnTo>
                    <a:pt x="4838" y="2084"/>
                  </a:lnTo>
                  <a:lnTo>
                    <a:pt x="5738" y="3352"/>
                  </a:lnTo>
                  <a:lnTo>
                    <a:pt x="5738" y="3352"/>
                  </a:lnTo>
                  <a:lnTo>
                    <a:pt x="2803" y="617"/>
                  </a:lnTo>
                  <a:cubicBezTo>
                    <a:pt x="2744" y="569"/>
                    <a:pt x="2672" y="547"/>
                    <a:pt x="2601" y="547"/>
                  </a:cubicBezTo>
                  <a:cubicBezTo>
                    <a:pt x="2472" y="547"/>
                    <a:pt x="2346" y="621"/>
                    <a:pt x="2302" y="750"/>
                  </a:cubicBezTo>
                  <a:lnTo>
                    <a:pt x="1" y="5453"/>
                  </a:lnTo>
                  <a:lnTo>
                    <a:pt x="1" y="7321"/>
                  </a:lnTo>
                  <a:cubicBezTo>
                    <a:pt x="1" y="7704"/>
                    <a:pt x="190" y="7933"/>
                    <a:pt x="469" y="7933"/>
                  </a:cubicBezTo>
                  <a:cubicBezTo>
                    <a:pt x="579" y="7933"/>
                    <a:pt x="703" y="7897"/>
                    <a:pt x="835" y="7822"/>
                  </a:cubicBezTo>
                  <a:lnTo>
                    <a:pt x="7039" y="4219"/>
                  </a:lnTo>
                  <a:cubicBezTo>
                    <a:pt x="7540" y="3919"/>
                    <a:pt x="7840" y="3352"/>
                    <a:pt x="7873" y="2785"/>
                  </a:cubicBezTo>
                  <a:lnTo>
                    <a:pt x="7873" y="1250"/>
                  </a:lnTo>
                  <a:lnTo>
                    <a:pt x="6472" y="83"/>
                  </a:lnTo>
                  <a:cubicBezTo>
                    <a:pt x="6402" y="27"/>
                    <a:pt x="6321" y="1"/>
                    <a:pt x="62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80;p75">
              <a:extLst>
                <a:ext uri="{FF2B5EF4-FFF2-40B4-BE49-F238E27FC236}">
                  <a16:creationId xmlns:a16="http://schemas.microsoft.com/office/drawing/2014/main" id="{404D5FD3-DE5B-4AB5-BE34-D7FB378EB69D}"/>
                </a:ext>
              </a:extLst>
            </p:cNvPr>
            <p:cNvSpPr/>
            <p:nvPr/>
          </p:nvSpPr>
          <p:spPr>
            <a:xfrm>
              <a:off x="3359225" y="1838800"/>
              <a:ext cx="40075" cy="50950"/>
            </a:xfrm>
            <a:custGeom>
              <a:avLst/>
              <a:gdLst/>
              <a:ahLst/>
              <a:cxnLst/>
              <a:rect l="l" t="t" r="r" b="b"/>
              <a:pathLst>
                <a:path w="1603" h="2038" extrusionOk="0">
                  <a:moveTo>
                    <a:pt x="1162" y="0"/>
                  </a:moveTo>
                  <a:cubicBezTo>
                    <a:pt x="1054" y="0"/>
                    <a:pt x="932" y="38"/>
                    <a:pt x="802" y="119"/>
                  </a:cubicBezTo>
                  <a:cubicBezTo>
                    <a:pt x="335" y="419"/>
                    <a:pt x="34" y="919"/>
                    <a:pt x="1" y="1453"/>
                  </a:cubicBezTo>
                  <a:cubicBezTo>
                    <a:pt x="1" y="1828"/>
                    <a:pt x="182" y="2038"/>
                    <a:pt x="439" y="2038"/>
                  </a:cubicBezTo>
                  <a:cubicBezTo>
                    <a:pt x="549" y="2038"/>
                    <a:pt x="672" y="2000"/>
                    <a:pt x="802" y="1920"/>
                  </a:cubicBezTo>
                  <a:cubicBezTo>
                    <a:pt x="1269" y="1620"/>
                    <a:pt x="1569" y="1120"/>
                    <a:pt x="1602" y="553"/>
                  </a:cubicBezTo>
                  <a:cubicBezTo>
                    <a:pt x="1579" y="203"/>
                    <a:pt x="1409" y="0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81;p75">
              <a:extLst>
                <a:ext uri="{FF2B5EF4-FFF2-40B4-BE49-F238E27FC236}">
                  <a16:creationId xmlns:a16="http://schemas.microsoft.com/office/drawing/2014/main" id="{D50ADAC9-E2F0-4772-B3B0-FFCAAFDE8F65}"/>
                </a:ext>
              </a:extLst>
            </p:cNvPr>
            <p:cNvSpPr/>
            <p:nvPr/>
          </p:nvSpPr>
          <p:spPr>
            <a:xfrm>
              <a:off x="3248325" y="2030400"/>
              <a:ext cx="196825" cy="127275"/>
            </a:xfrm>
            <a:custGeom>
              <a:avLst/>
              <a:gdLst/>
              <a:ahLst/>
              <a:cxnLst/>
              <a:rect l="l" t="t" r="r" b="b"/>
              <a:pathLst>
                <a:path w="7873" h="5091" extrusionOk="0">
                  <a:moveTo>
                    <a:pt x="7665" y="1"/>
                  </a:moveTo>
                  <a:cubicBezTo>
                    <a:pt x="7609" y="1"/>
                    <a:pt x="7544" y="20"/>
                    <a:pt x="7472" y="60"/>
                  </a:cubicBezTo>
                  <a:lnTo>
                    <a:pt x="434" y="4130"/>
                  </a:lnTo>
                  <a:cubicBezTo>
                    <a:pt x="167" y="4263"/>
                    <a:pt x="34" y="4530"/>
                    <a:pt x="0" y="4830"/>
                  </a:cubicBezTo>
                  <a:cubicBezTo>
                    <a:pt x="0" y="4993"/>
                    <a:pt x="97" y="5090"/>
                    <a:pt x="234" y="5090"/>
                  </a:cubicBezTo>
                  <a:cubicBezTo>
                    <a:pt x="294" y="5090"/>
                    <a:pt x="363" y="5071"/>
                    <a:pt x="434" y="5031"/>
                  </a:cubicBezTo>
                  <a:lnTo>
                    <a:pt x="7472" y="961"/>
                  </a:lnTo>
                  <a:cubicBezTo>
                    <a:pt x="7706" y="794"/>
                    <a:pt x="7873" y="561"/>
                    <a:pt x="7873" y="261"/>
                  </a:cubicBezTo>
                  <a:cubicBezTo>
                    <a:pt x="7873" y="98"/>
                    <a:pt x="7792" y="1"/>
                    <a:pt x="76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2;p75">
              <a:extLst>
                <a:ext uri="{FF2B5EF4-FFF2-40B4-BE49-F238E27FC236}">
                  <a16:creationId xmlns:a16="http://schemas.microsoft.com/office/drawing/2014/main" id="{5097E739-7C8F-4E2F-9FC0-8C75B58F4710}"/>
                </a:ext>
              </a:extLst>
            </p:cNvPr>
            <p:cNvSpPr/>
            <p:nvPr/>
          </p:nvSpPr>
          <p:spPr>
            <a:xfrm>
              <a:off x="3248325" y="2064625"/>
              <a:ext cx="196825" cy="128050"/>
            </a:xfrm>
            <a:custGeom>
              <a:avLst/>
              <a:gdLst/>
              <a:ahLst/>
              <a:cxnLst/>
              <a:rect l="l" t="t" r="r" b="b"/>
              <a:pathLst>
                <a:path w="7873" h="5122" extrusionOk="0">
                  <a:moveTo>
                    <a:pt x="7661" y="0"/>
                  </a:moveTo>
                  <a:cubicBezTo>
                    <a:pt x="7606" y="0"/>
                    <a:pt x="7542" y="19"/>
                    <a:pt x="7472" y="59"/>
                  </a:cubicBezTo>
                  <a:lnTo>
                    <a:pt x="434" y="4129"/>
                  </a:lnTo>
                  <a:cubicBezTo>
                    <a:pt x="167" y="4295"/>
                    <a:pt x="34" y="4562"/>
                    <a:pt x="0" y="4829"/>
                  </a:cubicBezTo>
                  <a:cubicBezTo>
                    <a:pt x="0" y="5016"/>
                    <a:pt x="99" y="5121"/>
                    <a:pt x="238" y="5121"/>
                  </a:cubicBezTo>
                  <a:cubicBezTo>
                    <a:pt x="298" y="5121"/>
                    <a:pt x="364" y="5102"/>
                    <a:pt x="434" y="5063"/>
                  </a:cubicBezTo>
                  <a:lnTo>
                    <a:pt x="7472" y="993"/>
                  </a:lnTo>
                  <a:cubicBezTo>
                    <a:pt x="7706" y="826"/>
                    <a:pt x="7873" y="559"/>
                    <a:pt x="7873" y="293"/>
                  </a:cubicBezTo>
                  <a:cubicBezTo>
                    <a:pt x="7873" y="105"/>
                    <a:pt x="7791" y="0"/>
                    <a:pt x="76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83;p75">
              <a:extLst>
                <a:ext uri="{FF2B5EF4-FFF2-40B4-BE49-F238E27FC236}">
                  <a16:creationId xmlns:a16="http://schemas.microsoft.com/office/drawing/2014/main" id="{73DA71D3-CCFC-4752-BE04-C2E22756F839}"/>
                </a:ext>
              </a:extLst>
            </p:cNvPr>
            <p:cNvSpPr/>
            <p:nvPr/>
          </p:nvSpPr>
          <p:spPr>
            <a:xfrm>
              <a:off x="2145025" y="1715575"/>
              <a:ext cx="984900" cy="1096500"/>
            </a:xfrm>
            <a:custGeom>
              <a:avLst/>
              <a:gdLst/>
              <a:ahLst/>
              <a:cxnLst/>
              <a:rect l="l" t="t" r="r" b="b"/>
              <a:pathLst>
                <a:path w="39396" h="43860" extrusionOk="0">
                  <a:moveTo>
                    <a:pt x="38928" y="0"/>
                  </a:moveTo>
                  <a:cubicBezTo>
                    <a:pt x="38818" y="0"/>
                    <a:pt x="38694" y="36"/>
                    <a:pt x="38562" y="111"/>
                  </a:cubicBezTo>
                  <a:lnTo>
                    <a:pt x="835" y="21893"/>
                  </a:lnTo>
                  <a:cubicBezTo>
                    <a:pt x="335" y="22227"/>
                    <a:pt x="34" y="22761"/>
                    <a:pt x="1" y="23361"/>
                  </a:cubicBezTo>
                  <a:lnTo>
                    <a:pt x="1" y="43275"/>
                  </a:lnTo>
                  <a:cubicBezTo>
                    <a:pt x="1" y="43650"/>
                    <a:pt x="182" y="43860"/>
                    <a:pt x="451" y="43860"/>
                  </a:cubicBezTo>
                  <a:cubicBezTo>
                    <a:pt x="565" y="43860"/>
                    <a:pt x="696" y="43822"/>
                    <a:pt x="835" y="43742"/>
                  </a:cubicBezTo>
                  <a:lnTo>
                    <a:pt x="38562" y="21960"/>
                  </a:lnTo>
                  <a:cubicBezTo>
                    <a:pt x="39062" y="21626"/>
                    <a:pt x="39362" y="21093"/>
                    <a:pt x="39396" y="20492"/>
                  </a:cubicBezTo>
                  <a:lnTo>
                    <a:pt x="39396" y="611"/>
                  </a:lnTo>
                  <a:cubicBezTo>
                    <a:pt x="39396" y="229"/>
                    <a:pt x="39207" y="0"/>
                    <a:pt x="389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84;p75">
              <a:extLst>
                <a:ext uri="{FF2B5EF4-FFF2-40B4-BE49-F238E27FC236}">
                  <a16:creationId xmlns:a16="http://schemas.microsoft.com/office/drawing/2014/main" id="{57EE7C23-5BD6-4066-9C07-FE7135ACC0EE}"/>
                </a:ext>
              </a:extLst>
            </p:cNvPr>
            <p:cNvSpPr/>
            <p:nvPr/>
          </p:nvSpPr>
          <p:spPr>
            <a:xfrm>
              <a:off x="2145025" y="1715575"/>
              <a:ext cx="984900" cy="1096500"/>
            </a:xfrm>
            <a:custGeom>
              <a:avLst/>
              <a:gdLst/>
              <a:ahLst/>
              <a:cxnLst/>
              <a:rect l="l" t="t" r="r" b="b"/>
              <a:pathLst>
                <a:path w="39396" h="43860" extrusionOk="0">
                  <a:moveTo>
                    <a:pt x="38928" y="0"/>
                  </a:moveTo>
                  <a:cubicBezTo>
                    <a:pt x="38818" y="0"/>
                    <a:pt x="38694" y="36"/>
                    <a:pt x="38562" y="111"/>
                  </a:cubicBezTo>
                  <a:lnTo>
                    <a:pt x="835" y="21893"/>
                  </a:lnTo>
                  <a:cubicBezTo>
                    <a:pt x="335" y="22227"/>
                    <a:pt x="34" y="22761"/>
                    <a:pt x="1" y="23361"/>
                  </a:cubicBezTo>
                  <a:lnTo>
                    <a:pt x="1" y="43275"/>
                  </a:lnTo>
                  <a:cubicBezTo>
                    <a:pt x="1" y="43650"/>
                    <a:pt x="182" y="43860"/>
                    <a:pt x="451" y="43860"/>
                  </a:cubicBezTo>
                  <a:cubicBezTo>
                    <a:pt x="565" y="43860"/>
                    <a:pt x="696" y="43822"/>
                    <a:pt x="835" y="43742"/>
                  </a:cubicBezTo>
                  <a:lnTo>
                    <a:pt x="38562" y="21960"/>
                  </a:lnTo>
                  <a:cubicBezTo>
                    <a:pt x="39062" y="21626"/>
                    <a:pt x="39362" y="21093"/>
                    <a:pt x="39396" y="20492"/>
                  </a:cubicBezTo>
                  <a:lnTo>
                    <a:pt x="39396" y="611"/>
                  </a:lnTo>
                  <a:cubicBezTo>
                    <a:pt x="39396" y="229"/>
                    <a:pt x="39207" y="0"/>
                    <a:pt x="38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85;p75">
              <a:extLst>
                <a:ext uri="{FF2B5EF4-FFF2-40B4-BE49-F238E27FC236}">
                  <a16:creationId xmlns:a16="http://schemas.microsoft.com/office/drawing/2014/main" id="{F61531AD-C62D-40F9-9387-FBD9A3FA7DC0}"/>
                </a:ext>
              </a:extLst>
            </p:cNvPr>
            <p:cNvSpPr/>
            <p:nvPr/>
          </p:nvSpPr>
          <p:spPr>
            <a:xfrm>
              <a:off x="2724625" y="2004700"/>
              <a:ext cx="102600" cy="131625"/>
            </a:xfrm>
            <a:custGeom>
              <a:avLst/>
              <a:gdLst/>
              <a:ahLst/>
              <a:cxnLst/>
              <a:rect l="l" t="t" r="r" b="b"/>
              <a:pathLst>
                <a:path w="4104" h="5265" extrusionOk="0">
                  <a:moveTo>
                    <a:pt x="2959" y="1"/>
                  </a:moveTo>
                  <a:cubicBezTo>
                    <a:pt x="2680" y="1"/>
                    <a:pt x="2366" y="93"/>
                    <a:pt x="2035" y="288"/>
                  </a:cubicBezTo>
                  <a:cubicBezTo>
                    <a:pt x="834" y="1055"/>
                    <a:pt x="67" y="2356"/>
                    <a:pt x="0" y="3824"/>
                  </a:cubicBezTo>
                  <a:cubicBezTo>
                    <a:pt x="0" y="4745"/>
                    <a:pt x="452" y="5265"/>
                    <a:pt x="1118" y="5265"/>
                  </a:cubicBezTo>
                  <a:cubicBezTo>
                    <a:pt x="1393" y="5265"/>
                    <a:pt x="1704" y="5176"/>
                    <a:pt x="2035" y="4991"/>
                  </a:cubicBezTo>
                  <a:cubicBezTo>
                    <a:pt x="3236" y="4224"/>
                    <a:pt x="4003" y="2890"/>
                    <a:pt x="4103" y="1489"/>
                  </a:cubicBezTo>
                  <a:cubicBezTo>
                    <a:pt x="4103" y="544"/>
                    <a:pt x="3635" y="1"/>
                    <a:pt x="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86;p75">
              <a:extLst>
                <a:ext uri="{FF2B5EF4-FFF2-40B4-BE49-F238E27FC236}">
                  <a16:creationId xmlns:a16="http://schemas.microsoft.com/office/drawing/2014/main" id="{E0353913-B516-47F3-8037-C30F8CE8248B}"/>
                </a:ext>
              </a:extLst>
            </p:cNvPr>
            <p:cNvSpPr/>
            <p:nvPr/>
          </p:nvSpPr>
          <p:spPr>
            <a:xfrm>
              <a:off x="2145025" y="2065525"/>
              <a:ext cx="984900" cy="746550"/>
            </a:xfrm>
            <a:custGeom>
              <a:avLst/>
              <a:gdLst/>
              <a:ahLst/>
              <a:cxnLst/>
              <a:rect l="l" t="t" r="r" b="b"/>
              <a:pathLst>
                <a:path w="39396" h="29862" extrusionOk="0">
                  <a:moveTo>
                    <a:pt x="31738" y="0"/>
                  </a:moveTo>
                  <a:cubicBezTo>
                    <a:pt x="31410" y="0"/>
                    <a:pt x="31086" y="148"/>
                    <a:pt x="30890" y="423"/>
                  </a:cubicBezTo>
                  <a:lnTo>
                    <a:pt x="24385" y="9296"/>
                  </a:lnTo>
                  <a:lnTo>
                    <a:pt x="27287" y="12665"/>
                  </a:lnTo>
                  <a:lnTo>
                    <a:pt x="15545" y="4226"/>
                  </a:lnTo>
                  <a:cubicBezTo>
                    <a:pt x="15372" y="4102"/>
                    <a:pt x="15166" y="4042"/>
                    <a:pt x="14958" y="4042"/>
                  </a:cubicBezTo>
                  <a:cubicBezTo>
                    <a:pt x="14608" y="4042"/>
                    <a:pt x="14254" y="4212"/>
                    <a:pt x="14044" y="4526"/>
                  </a:cubicBezTo>
                  <a:lnTo>
                    <a:pt x="1" y="27009"/>
                  </a:lnTo>
                  <a:lnTo>
                    <a:pt x="1" y="29277"/>
                  </a:lnTo>
                  <a:cubicBezTo>
                    <a:pt x="1" y="29652"/>
                    <a:pt x="182" y="29862"/>
                    <a:pt x="451" y="29862"/>
                  </a:cubicBezTo>
                  <a:cubicBezTo>
                    <a:pt x="565" y="29862"/>
                    <a:pt x="696" y="29824"/>
                    <a:pt x="835" y="29744"/>
                  </a:cubicBezTo>
                  <a:lnTo>
                    <a:pt x="38562" y="7962"/>
                  </a:lnTo>
                  <a:cubicBezTo>
                    <a:pt x="39062" y="7628"/>
                    <a:pt x="39362" y="7095"/>
                    <a:pt x="39396" y="6494"/>
                  </a:cubicBezTo>
                  <a:lnTo>
                    <a:pt x="39396" y="5460"/>
                  </a:lnTo>
                  <a:lnTo>
                    <a:pt x="32391" y="223"/>
                  </a:lnTo>
                  <a:cubicBezTo>
                    <a:pt x="32199" y="72"/>
                    <a:pt x="31967" y="0"/>
                    <a:pt x="317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87;p75">
              <a:extLst>
                <a:ext uri="{FF2B5EF4-FFF2-40B4-BE49-F238E27FC236}">
                  <a16:creationId xmlns:a16="http://schemas.microsoft.com/office/drawing/2014/main" id="{59F5CF86-07CA-450B-A349-44A2EAC9C2AB}"/>
                </a:ext>
              </a:extLst>
            </p:cNvPr>
            <p:cNvSpPr/>
            <p:nvPr/>
          </p:nvSpPr>
          <p:spPr>
            <a:xfrm>
              <a:off x="1790625" y="1007375"/>
              <a:ext cx="1694550" cy="1071250"/>
            </a:xfrm>
            <a:custGeom>
              <a:avLst/>
              <a:gdLst/>
              <a:ahLst/>
              <a:cxnLst/>
              <a:rect l="l" t="t" r="r" b="b"/>
              <a:pathLst>
                <a:path w="67782" h="42850" extrusionOk="0">
                  <a:moveTo>
                    <a:pt x="67436" y="1"/>
                  </a:moveTo>
                  <a:cubicBezTo>
                    <a:pt x="67351" y="1"/>
                    <a:pt x="67254" y="28"/>
                    <a:pt x="67148" y="85"/>
                  </a:cubicBezTo>
                  <a:lnTo>
                    <a:pt x="601" y="38513"/>
                  </a:lnTo>
                  <a:cubicBezTo>
                    <a:pt x="234" y="38780"/>
                    <a:pt x="0" y="39147"/>
                    <a:pt x="0" y="39580"/>
                  </a:cubicBezTo>
                  <a:lnTo>
                    <a:pt x="0" y="42849"/>
                  </a:lnTo>
                  <a:lnTo>
                    <a:pt x="67782" y="3721"/>
                  </a:lnTo>
                  <a:lnTo>
                    <a:pt x="67782" y="452"/>
                  </a:lnTo>
                  <a:cubicBezTo>
                    <a:pt x="67782" y="167"/>
                    <a:pt x="67647" y="1"/>
                    <a:pt x="674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88;p75">
              <a:extLst>
                <a:ext uri="{FF2B5EF4-FFF2-40B4-BE49-F238E27FC236}">
                  <a16:creationId xmlns:a16="http://schemas.microsoft.com/office/drawing/2014/main" id="{3CB9801E-ABD4-4CFE-96A7-5FCD50A94EC6}"/>
                </a:ext>
              </a:extLst>
            </p:cNvPr>
            <p:cNvSpPr/>
            <p:nvPr/>
          </p:nvSpPr>
          <p:spPr>
            <a:xfrm>
              <a:off x="1790625" y="1100400"/>
              <a:ext cx="1694550" cy="1078300"/>
            </a:xfrm>
            <a:custGeom>
              <a:avLst/>
              <a:gdLst/>
              <a:ahLst/>
              <a:cxnLst/>
              <a:rect l="l" t="t" r="r" b="b"/>
              <a:pathLst>
                <a:path w="67782" h="43132" extrusionOk="0">
                  <a:moveTo>
                    <a:pt x="67782" y="0"/>
                  </a:moveTo>
                  <a:lnTo>
                    <a:pt x="19481" y="27854"/>
                  </a:lnTo>
                  <a:cubicBezTo>
                    <a:pt x="19389" y="27909"/>
                    <a:pt x="19315" y="27933"/>
                    <a:pt x="19251" y="27933"/>
                  </a:cubicBezTo>
                  <a:cubicBezTo>
                    <a:pt x="19084" y="27933"/>
                    <a:pt x="18992" y="27762"/>
                    <a:pt x="18847" y="27520"/>
                  </a:cubicBezTo>
                  <a:lnTo>
                    <a:pt x="18347" y="26586"/>
                  </a:lnTo>
                  <a:cubicBezTo>
                    <a:pt x="18190" y="26331"/>
                    <a:pt x="18033" y="26238"/>
                    <a:pt x="17863" y="26238"/>
                  </a:cubicBezTo>
                  <a:cubicBezTo>
                    <a:pt x="17743" y="26238"/>
                    <a:pt x="17617" y="26284"/>
                    <a:pt x="17479" y="26353"/>
                  </a:cubicBezTo>
                  <a:lnTo>
                    <a:pt x="2869" y="34792"/>
                  </a:lnTo>
                  <a:cubicBezTo>
                    <a:pt x="2535" y="35059"/>
                    <a:pt x="2302" y="35426"/>
                    <a:pt x="2268" y="35859"/>
                  </a:cubicBezTo>
                  <a:lnTo>
                    <a:pt x="1835" y="37327"/>
                  </a:lnTo>
                  <a:cubicBezTo>
                    <a:pt x="1701" y="37928"/>
                    <a:pt x="1568" y="38228"/>
                    <a:pt x="1234" y="38395"/>
                  </a:cubicBezTo>
                  <a:lnTo>
                    <a:pt x="0" y="39128"/>
                  </a:lnTo>
                  <a:lnTo>
                    <a:pt x="0" y="43131"/>
                  </a:lnTo>
                  <a:lnTo>
                    <a:pt x="67782" y="3970"/>
                  </a:lnTo>
                  <a:lnTo>
                    <a:pt x="677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89;p75">
              <a:extLst>
                <a:ext uri="{FF2B5EF4-FFF2-40B4-BE49-F238E27FC236}">
                  <a16:creationId xmlns:a16="http://schemas.microsoft.com/office/drawing/2014/main" id="{BA44CA93-D02D-4096-B221-5168FB599012}"/>
                </a:ext>
              </a:extLst>
            </p:cNvPr>
            <p:cNvSpPr/>
            <p:nvPr/>
          </p:nvSpPr>
          <p:spPr>
            <a:xfrm>
              <a:off x="3409275" y="1064075"/>
              <a:ext cx="32550" cy="41800"/>
            </a:xfrm>
            <a:custGeom>
              <a:avLst/>
              <a:gdLst/>
              <a:ahLst/>
              <a:cxnLst/>
              <a:rect l="l" t="t" r="r" b="b"/>
              <a:pathLst>
                <a:path w="1302" h="1672" extrusionOk="0">
                  <a:moveTo>
                    <a:pt x="929" y="1"/>
                  </a:moveTo>
                  <a:cubicBezTo>
                    <a:pt x="840" y="1"/>
                    <a:pt x="740" y="28"/>
                    <a:pt x="634" y="86"/>
                  </a:cubicBezTo>
                  <a:cubicBezTo>
                    <a:pt x="267" y="319"/>
                    <a:pt x="34" y="753"/>
                    <a:pt x="0" y="1220"/>
                  </a:cubicBezTo>
                  <a:cubicBezTo>
                    <a:pt x="0" y="1505"/>
                    <a:pt x="153" y="1672"/>
                    <a:pt x="361" y="1672"/>
                  </a:cubicBezTo>
                  <a:cubicBezTo>
                    <a:pt x="445" y="1672"/>
                    <a:pt x="538" y="1644"/>
                    <a:pt x="634" y="1587"/>
                  </a:cubicBezTo>
                  <a:cubicBezTo>
                    <a:pt x="1034" y="1353"/>
                    <a:pt x="1268" y="920"/>
                    <a:pt x="1301" y="453"/>
                  </a:cubicBezTo>
                  <a:cubicBezTo>
                    <a:pt x="1301" y="168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90;p75">
              <a:extLst>
                <a:ext uri="{FF2B5EF4-FFF2-40B4-BE49-F238E27FC236}">
                  <a16:creationId xmlns:a16="http://schemas.microsoft.com/office/drawing/2014/main" id="{3A65C3D6-B8D5-4370-B0FC-0BD453E7BDF4}"/>
                </a:ext>
              </a:extLst>
            </p:cNvPr>
            <p:cNvSpPr/>
            <p:nvPr/>
          </p:nvSpPr>
          <p:spPr>
            <a:xfrm>
              <a:off x="3350075" y="1097750"/>
              <a:ext cx="33375" cy="42325"/>
            </a:xfrm>
            <a:custGeom>
              <a:avLst/>
              <a:gdLst/>
              <a:ahLst/>
              <a:cxnLst/>
              <a:rect l="l" t="t" r="r" b="b"/>
              <a:pathLst>
                <a:path w="1335" h="1693" extrusionOk="0">
                  <a:moveTo>
                    <a:pt x="980" y="1"/>
                  </a:moveTo>
                  <a:cubicBezTo>
                    <a:pt x="886" y="1"/>
                    <a:pt x="780" y="35"/>
                    <a:pt x="667" y="106"/>
                  </a:cubicBezTo>
                  <a:cubicBezTo>
                    <a:pt x="267" y="340"/>
                    <a:pt x="33" y="774"/>
                    <a:pt x="0" y="1241"/>
                  </a:cubicBezTo>
                  <a:cubicBezTo>
                    <a:pt x="0" y="1526"/>
                    <a:pt x="152" y="1692"/>
                    <a:pt x="373" y="1692"/>
                  </a:cubicBezTo>
                  <a:cubicBezTo>
                    <a:pt x="462" y="1692"/>
                    <a:pt x="562" y="1665"/>
                    <a:pt x="667" y="1607"/>
                  </a:cubicBezTo>
                  <a:cubicBezTo>
                    <a:pt x="1034" y="1341"/>
                    <a:pt x="1301" y="940"/>
                    <a:pt x="1334" y="473"/>
                  </a:cubicBezTo>
                  <a:cubicBezTo>
                    <a:pt x="1334" y="173"/>
                    <a:pt x="1190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91;p75">
              <a:extLst>
                <a:ext uri="{FF2B5EF4-FFF2-40B4-BE49-F238E27FC236}">
                  <a16:creationId xmlns:a16="http://schemas.microsoft.com/office/drawing/2014/main" id="{579AA06E-BC0F-421B-8DE0-2BAFA755F0E3}"/>
                </a:ext>
              </a:extLst>
            </p:cNvPr>
            <p:cNvSpPr/>
            <p:nvPr/>
          </p:nvSpPr>
          <p:spPr>
            <a:xfrm>
              <a:off x="3291700" y="1131650"/>
              <a:ext cx="32525" cy="42300"/>
            </a:xfrm>
            <a:custGeom>
              <a:avLst/>
              <a:gdLst/>
              <a:ahLst/>
              <a:cxnLst/>
              <a:rect l="l" t="t" r="r" b="b"/>
              <a:pathLst>
                <a:path w="1301" h="1692" extrusionOk="0">
                  <a:moveTo>
                    <a:pt x="925" y="1"/>
                  </a:moveTo>
                  <a:cubicBezTo>
                    <a:pt x="837" y="1"/>
                    <a:pt x="738" y="28"/>
                    <a:pt x="634" y="85"/>
                  </a:cubicBezTo>
                  <a:cubicBezTo>
                    <a:pt x="267" y="352"/>
                    <a:pt x="0" y="752"/>
                    <a:pt x="0" y="1219"/>
                  </a:cubicBezTo>
                  <a:cubicBezTo>
                    <a:pt x="0" y="1519"/>
                    <a:pt x="144" y="1691"/>
                    <a:pt x="343" y="1691"/>
                  </a:cubicBezTo>
                  <a:cubicBezTo>
                    <a:pt x="432" y="1691"/>
                    <a:pt x="531" y="1658"/>
                    <a:pt x="634" y="1586"/>
                  </a:cubicBezTo>
                  <a:cubicBezTo>
                    <a:pt x="1034" y="1352"/>
                    <a:pt x="1268" y="919"/>
                    <a:pt x="1301" y="485"/>
                  </a:cubicBezTo>
                  <a:cubicBezTo>
                    <a:pt x="1301" y="174"/>
                    <a:pt x="1147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92;p75">
              <a:extLst>
                <a:ext uri="{FF2B5EF4-FFF2-40B4-BE49-F238E27FC236}">
                  <a16:creationId xmlns:a16="http://schemas.microsoft.com/office/drawing/2014/main" id="{54C9D179-369D-42E1-A338-F8638E741E64}"/>
                </a:ext>
              </a:extLst>
            </p:cNvPr>
            <p:cNvSpPr/>
            <p:nvPr/>
          </p:nvSpPr>
          <p:spPr>
            <a:xfrm>
              <a:off x="1829800" y="2077425"/>
              <a:ext cx="32550" cy="40400"/>
            </a:xfrm>
            <a:custGeom>
              <a:avLst/>
              <a:gdLst/>
              <a:ahLst/>
              <a:cxnLst/>
              <a:rect l="l" t="t" r="r" b="b"/>
              <a:pathLst>
                <a:path w="1302" h="1616" extrusionOk="0">
                  <a:moveTo>
                    <a:pt x="608" y="1"/>
                  </a:moveTo>
                  <a:cubicBezTo>
                    <a:pt x="583" y="1"/>
                    <a:pt x="559" y="32"/>
                    <a:pt x="535" y="81"/>
                  </a:cubicBezTo>
                  <a:lnTo>
                    <a:pt x="1" y="1081"/>
                  </a:lnTo>
                  <a:cubicBezTo>
                    <a:pt x="1" y="1081"/>
                    <a:pt x="1" y="1081"/>
                    <a:pt x="1" y="1115"/>
                  </a:cubicBezTo>
                  <a:cubicBezTo>
                    <a:pt x="1" y="1115"/>
                    <a:pt x="1" y="1148"/>
                    <a:pt x="1" y="1148"/>
                  </a:cubicBezTo>
                  <a:cubicBezTo>
                    <a:pt x="1" y="1182"/>
                    <a:pt x="1" y="1182"/>
                    <a:pt x="1" y="1215"/>
                  </a:cubicBezTo>
                  <a:lnTo>
                    <a:pt x="535" y="1615"/>
                  </a:lnTo>
                  <a:lnTo>
                    <a:pt x="568" y="1615"/>
                  </a:lnTo>
                  <a:cubicBezTo>
                    <a:pt x="601" y="1615"/>
                    <a:pt x="635" y="1582"/>
                    <a:pt x="635" y="1548"/>
                  </a:cubicBezTo>
                  <a:cubicBezTo>
                    <a:pt x="668" y="1482"/>
                    <a:pt x="668" y="1415"/>
                    <a:pt x="635" y="1382"/>
                  </a:cubicBezTo>
                  <a:lnTo>
                    <a:pt x="268" y="1115"/>
                  </a:lnTo>
                  <a:lnTo>
                    <a:pt x="1235" y="548"/>
                  </a:lnTo>
                  <a:cubicBezTo>
                    <a:pt x="1302" y="514"/>
                    <a:pt x="1302" y="448"/>
                    <a:pt x="1302" y="381"/>
                  </a:cubicBezTo>
                  <a:cubicBezTo>
                    <a:pt x="1302" y="357"/>
                    <a:pt x="1285" y="334"/>
                    <a:pt x="1264" y="334"/>
                  </a:cubicBezTo>
                  <a:cubicBezTo>
                    <a:pt x="1255" y="334"/>
                    <a:pt x="1245" y="338"/>
                    <a:pt x="1235" y="348"/>
                  </a:cubicBezTo>
                  <a:lnTo>
                    <a:pt x="268" y="915"/>
                  </a:lnTo>
                  <a:lnTo>
                    <a:pt x="268" y="915"/>
                  </a:lnTo>
                  <a:lnTo>
                    <a:pt x="635" y="181"/>
                  </a:lnTo>
                  <a:cubicBezTo>
                    <a:pt x="668" y="147"/>
                    <a:pt x="668" y="81"/>
                    <a:pt x="635" y="14"/>
                  </a:cubicBezTo>
                  <a:cubicBezTo>
                    <a:pt x="626" y="5"/>
                    <a:pt x="617" y="1"/>
                    <a:pt x="60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3;p75">
              <a:extLst>
                <a:ext uri="{FF2B5EF4-FFF2-40B4-BE49-F238E27FC236}">
                  <a16:creationId xmlns:a16="http://schemas.microsoft.com/office/drawing/2014/main" id="{06887670-3F4F-4C8E-84C8-0543615CE8F2}"/>
                </a:ext>
              </a:extLst>
            </p:cNvPr>
            <p:cNvSpPr/>
            <p:nvPr/>
          </p:nvSpPr>
          <p:spPr>
            <a:xfrm>
              <a:off x="1878175" y="2047425"/>
              <a:ext cx="33375" cy="41200"/>
            </a:xfrm>
            <a:custGeom>
              <a:avLst/>
              <a:gdLst/>
              <a:ahLst/>
              <a:cxnLst/>
              <a:rect l="l" t="t" r="r" b="b"/>
              <a:pathLst>
                <a:path w="1335" h="1648" extrusionOk="0">
                  <a:moveTo>
                    <a:pt x="769" y="0"/>
                  </a:moveTo>
                  <a:cubicBezTo>
                    <a:pt x="737" y="0"/>
                    <a:pt x="701" y="31"/>
                    <a:pt x="701" y="80"/>
                  </a:cubicBezTo>
                  <a:cubicBezTo>
                    <a:pt x="668" y="113"/>
                    <a:pt x="668" y="180"/>
                    <a:pt x="701" y="247"/>
                  </a:cubicBezTo>
                  <a:lnTo>
                    <a:pt x="1068" y="514"/>
                  </a:lnTo>
                  <a:lnTo>
                    <a:pt x="101" y="1081"/>
                  </a:lnTo>
                  <a:cubicBezTo>
                    <a:pt x="34" y="1114"/>
                    <a:pt x="1" y="1181"/>
                    <a:pt x="34" y="1247"/>
                  </a:cubicBezTo>
                  <a:cubicBezTo>
                    <a:pt x="34" y="1296"/>
                    <a:pt x="52" y="1327"/>
                    <a:pt x="75" y="1327"/>
                  </a:cubicBezTo>
                  <a:cubicBezTo>
                    <a:pt x="83" y="1327"/>
                    <a:pt x="92" y="1323"/>
                    <a:pt x="101" y="1314"/>
                  </a:cubicBezTo>
                  <a:lnTo>
                    <a:pt x="1068" y="747"/>
                  </a:lnTo>
                  <a:lnTo>
                    <a:pt x="1068" y="747"/>
                  </a:lnTo>
                  <a:lnTo>
                    <a:pt x="701" y="1448"/>
                  </a:lnTo>
                  <a:cubicBezTo>
                    <a:pt x="668" y="1514"/>
                    <a:pt x="668" y="1581"/>
                    <a:pt x="701" y="1648"/>
                  </a:cubicBezTo>
                  <a:lnTo>
                    <a:pt x="735" y="1648"/>
                  </a:lnTo>
                  <a:cubicBezTo>
                    <a:pt x="768" y="1614"/>
                    <a:pt x="801" y="1614"/>
                    <a:pt x="801" y="1581"/>
                  </a:cubicBezTo>
                  <a:lnTo>
                    <a:pt x="1335" y="580"/>
                  </a:lnTo>
                  <a:cubicBezTo>
                    <a:pt x="1335" y="580"/>
                    <a:pt x="1335" y="547"/>
                    <a:pt x="1335" y="547"/>
                  </a:cubicBezTo>
                  <a:cubicBezTo>
                    <a:pt x="1335" y="514"/>
                    <a:pt x="1335" y="514"/>
                    <a:pt x="1335" y="480"/>
                  </a:cubicBezTo>
                  <a:cubicBezTo>
                    <a:pt x="1335" y="480"/>
                    <a:pt x="1335" y="447"/>
                    <a:pt x="1335" y="447"/>
                  </a:cubicBezTo>
                  <a:cubicBezTo>
                    <a:pt x="1335" y="447"/>
                    <a:pt x="1335" y="413"/>
                    <a:pt x="1335" y="413"/>
                  </a:cubicBezTo>
                  <a:lnTo>
                    <a:pt x="801" y="13"/>
                  </a:lnTo>
                  <a:cubicBezTo>
                    <a:pt x="792" y="4"/>
                    <a:pt x="781" y="0"/>
                    <a:pt x="7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94;p75">
              <a:extLst>
                <a:ext uri="{FF2B5EF4-FFF2-40B4-BE49-F238E27FC236}">
                  <a16:creationId xmlns:a16="http://schemas.microsoft.com/office/drawing/2014/main" id="{8188DB1C-0EE8-4D69-BC40-9F0E98B22295}"/>
                </a:ext>
              </a:extLst>
            </p:cNvPr>
            <p:cNvSpPr/>
            <p:nvPr/>
          </p:nvSpPr>
          <p:spPr>
            <a:xfrm>
              <a:off x="1931550" y="2003950"/>
              <a:ext cx="28375" cy="59150"/>
            </a:xfrm>
            <a:custGeom>
              <a:avLst/>
              <a:gdLst/>
              <a:ahLst/>
              <a:cxnLst/>
              <a:rect l="l" t="t" r="r" b="b"/>
              <a:pathLst>
                <a:path w="1135" h="2366" extrusionOk="0">
                  <a:moveTo>
                    <a:pt x="1080" y="1"/>
                  </a:moveTo>
                  <a:cubicBezTo>
                    <a:pt x="1068" y="1"/>
                    <a:pt x="1051" y="18"/>
                    <a:pt x="1035" y="51"/>
                  </a:cubicBezTo>
                  <a:lnTo>
                    <a:pt x="901" y="385"/>
                  </a:lnTo>
                  <a:cubicBezTo>
                    <a:pt x="884" y="382"/>
                    <a:pt x="867" y="381"/>
                    <a:pt x="850" y="381"/>
                  </a:cubicBezTo>
                  <a:cubicBezTo>
                    <a:pt x="630" y="381"/>
                    <a:pt x="389" y="580"/>
                    <a:pt x="234" y="952"/>
                  </a:cubicBezTo>
                  <a:cubicBezTo>
                    <a:pt x="1" y="1452"/>
                    <a:pt x="1" y="2052"/>
                    <a:pt x="234" y="2286"/>
                  </a:cubicBezTo>
                  <a:cubicBezTo>
                    <a:pt x="289" y="2341"/>
                    <a:pt x="364" y="2366"/>
                    <a:pt x="443" y="2366"/>
                  </a:cubicBezTo>
                  <a:cubicBezTo>
                    <a:pt x="508" y="2366"/>
                    <a:pt x="574" y="2349"/>
                    <a:pt x="634" y="2319"/>
                  </a:cubicBezTo>
                  <a:cubicBezTo>
                    <a:pt x="834" y="2186"/>
                    <a:pt x="968" y="1986"/>
                    <a:pt x="1068" y="1786"/>
                  </a:cubicBezTo>
                  <a:cubicBezTo>
                    <a:pt x="1101" y="1719"/>
                    <a:pt x="1101" y="1685"/>
                    <a:pt x="1068" y="1619"/>
                  </a:cubicBezTo>
                  <a:cubicBezTo>
                    <a:pt x="1059" y="1610"/>
                    <a:pt x="1048" y="1606"/>
                    <a:pt x="1035" y="1606"/>
                  </a:cubicBezTo>
                  <a:cubicBezTo>
                    <a:pt x="1001" y="1606"/>
                    <a:pt x="959" y="1637"/>
                    <a:pt x="935" y="1685"/>
                  </a:cubicBezTo>
                  <a:cubicBezTo>
                    <a:pt x="812" y="1956"/>
                    <a:pt x="617" y="2117"/>
                    <a:pt x="456" y="2117"/>
                  </a:cubicBezTo>
                  <a:cubicBezTo>
                    <a:pt x="398" y="2117"/>
                    <a:pt x="345" y="2096"/>
                    <a:pt x="301" y="2052"/>
                  </a:cubicBezTo>
                  <a:cubicBezTo>
                    <a:pt x="101" y="1752"/>
                    <a:pt x="101" y="1352"/>
                    <a:pt x="301" y="1052"/>
                  </a:cubicBezTo>
                  <a:cubicBezTo>
                    <a:pt x="434" y="785"/>
                    <a:pt x="601" y="651"/>
                    <a:pt x="768" y="618"/>
                  </a:cubicBezTo>
                  <a:lnTo>
                    <a:pt x="768" y="618"/>
                  </a:lnTo>
                  <a:lnTo>
                    <a:pt x="668" y="852"/>
                  </a:lnTo>
                  <a:cubicBezTo>
                    <a:pt x="640" y="906"/>
                    <a:pt x="658" y="960"/>
                    <a:pt x="683" y="960"/>
                  </a:cubicBezTo>
                  <a:cubicBezTo>
                    <a:pt x="689" y="960"/>
                    <a:pt x="695" y="958"/>
                    <a:pt x="701" y="952"/>
                  </a:cubicBezTo>
                  <a:lnTo>
                    <a:pt x="1101" y="718"/>
                  </a:lnTo>
                  <a:cubicBezTo>
                    <a:pt x="1135" y="685"/>
                    <a:pt x="1135" y="651"/>
                    <a:pt x="1135" y="585"/>
                  </a:cubicBezTo>
                  <a:lnTo>
                    <a:pt x="1101" y="51"/>
                  </a:lnTo>
                  <a:cubicBezTo>
                    <a:pt x="1101" y="18"/>
                    <a:pt x="1093" y="1"/>
                    <a:pt x="10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95;p75">
              <a:extLst>
                <a:ext uri="{FF2B5EF4-FFF2-40B4-BE49-F238E27FC236}">
                  <a16:creationId xmlns:a16="http://schemas.microsoft.com/office/drawing/2014/main" id="{B4DE96FE-D1F4-4C2A-A646-3F455F4D6E26}"/>
                </a:ext>
              </a:extLst>
            </p:cNvPr>
            <p:cNvSpPr/>
            <p:nvPr/>
          </p:nvSpPr>
          <p:spPr>
            <a:xfrm>
              <a:off x="2200075" y="1780550"/>
              <a:ext cx="27550" cy="53525"/>
            </a:xfrm>
            <a:custGeom>
              <a:avLst/>
              <a:gdLst/>
              <a:ahLst/>
              <a:cxnLst/>
              <a:rect l="l" t="t" r="r" b="b"/>
              <a:pathLst>
                <a:path w="1102" h="2141" extrusionOk="0">
                  <a:moveTo>
                    <a:pt x="1015" y="1"/>
                  </a:moveTo>
                  <a:cubicBezTo>
                    <a:pt x="968" y="1"/>
                    <a:pt x="926" y="32"/>
                    <a:pt x="901" y="81"/>
                  </a:cubicBezTo>
                  <a:lnTo>
                    <a:pt x="568" y="848"/>
                  </a:lnTo>
                  <a:lnTo>
                    <a:pt x="201" y="514"/>
                  </a:lnTo>
                  <a:cubicBezTo>
                    <a:pt x="192" y="506"/>
                    <a:pt x="182" y="502"/>
                    <a:pt x="170" y="502"/>
                  </a:cubicBezTo>
                  <a:cubicBezTo>
                    <a:pt x="136" y="502"/>
                    <a:pt x="92" y="539"/>
                    <a:pt x="67" y="614"/>
                  </a:cubicBezTo>
                  <a:cubicBezTo>
                    <a:pt x="1" y="681"/>
                    <a:pt x="1" y="748"/>
                    <a:pt x="67" y="814"/>
                  </a:cubicBezTo>
                  <a:lnTo>
                    <a:pt x="401" y="1181"/>
                  </a:lnTo>
                  <a:lnTo>
                    <a:pt x="67" y="1882"/>
                  </a:lnTo>
                  <a:cubicBezTo>
                    <a:pt x="1" y="1949"/>
                    <a:pt x="1" y="2049"/>
                    <a:pt x="67" y="2115"/>
                  </a:cubicBezTo>
                  <a:cubicBezTo>
                    <a:pt x="67" y="2132"/>
                    <a:pt x="76" y="2140"/>
                    <a:pt x="88" y="2140"/>
                  </a:cubicBezTo>
                  <a:cubicBezTo>
                    <a:pt x="101" y="2140"/>
                    <a:pt x="117" y="2132"/>
                    <a:pt x="134" y="2115"/>
                  </a:cubicBezTo>
                  <a:cubicBezTo>
                    <a:pt x="167" y="2115"/>
                    <a:pt x="201" y="2082"/>
                    <a:pt x="201" y="2049"/>
                  </a:cubicBezTo>
                  <a:lnTo>
                    <a:pt x="568" y="1281"/>
                  </a:lnTo>
                  <a:lnTo>
                    <a:pt x="901" y="1615"/>
                  </a:lnTo>
                  <a:cubicBezTo>
                    <a:pt x="918" y="1632"/>
                    <a:pt x="935" y="1640"/>
                    <a:pt x="947" y="1640"/>
                  </a:cubicBezTo>
                  <a:cubicBezTo>
                    <a:pt x="960" y="1640"/>
                    <a:pt x="968" y="1632"/>
                    <a:pt x="968" y="1615"/>
                  </a:cubicBezTo>
                  <a:cubicBezTo>
                    <a:pt x="1001" y="1615"/>
                    <a:pt x="1035" y="1582"/>
                    <a:pt x="1068" y="1548"/>
                  </a:cubicBezTo>
                  <a:cubicBezTo>
                    <a:pt x="1101" y="1482"/>
                    <a:pt x="1101" y="1381"/>
                    <a:pt x="1068" y="1315"/>
                  </a:cubicBezTo>
                  <a:lnTo>
                    <a:pt x="701" y="981"/>
                  </a:lnTo>
                  <a:lnTo>
                    <a:pt x="1068" y="247"/>
                  </a:lnTo>
                  <a:cubicBezTo>
                    <a:pt x="1101" y="181"/>
                    <a:pt x="1101" y="81"/>
                    <a:pt x="1068" y="14"/>
                  </a:cubicBezTo>
                  <a:cubicBezTo>
                    <a:pt x="1050" y="5"/>
                    <a:pt x="1032" y="1"/>
                    <a:pt x="10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96;p75">
              <a:extLst>
                <a:ext uri="{FF2B5EF4-FFF2-40B4-BE49-F238E27FC236}">
                  <a16:creationId xmlns:a16="http://schemas.microsoft.com/office/drawing/2014/main" id="{486E1602-46A2-4844-B7AB-F2F70FF3B694}"/>
                </a:ext>
              </a:extLst>
            </p:cNvPr>
            <p:cNvSpPr/>
            <p:nvPr/>
          </p:nvSpPr>
          <p:spPr>
            <a:xfrm>
              <a:off x="1991600" y="1174175"/>
              <a:ext cx="1406850" cy="864875"/>
            </a:xfrm>
            <a:custGeom>
              <a:avLst/>
              <a:gdLst/>
              <a:ahLst/>
              <a:cxnLst/>
              <a:rect l="l" t="t" r="r" b="b"/>
              <a:pathLst>
                <a:path w="56274" h="34595" extrusionOk="0">
                  <a:moveTo>
                    <a:pt x="55940" y="0"/>
                  </a:moveTo>
                  <a:cubicBezTo>
                    <a:pt x="55860" y="0"/>
                    <a:pt x="55769" y="27"/>
                    <a:pt x="55673" y="85"/>
                  </a:cubicBezTo>
                  <a:lnTo>
                    <a:pt x="601" y="31841"/>
                  </a:lnTo>
                  <a:cubicBezTo>
                    <a:pt x="234" y="32074"/>
                    <a:pt x="0" y="32475"/>
                    <a:pt x="0" y="32908"/>
                  </a:cubicBezTo>
                  <a:lnTo>
                    <a:pt x="0" y="34143"/>
                  </a:lnTo>
                  <a:cubicBezTo>
                    <a:pt x="0" y="34428"/>
                    <a:pt x="136" y="34594"/>
                    <a:pt x="334" y="34594"/>
                  </a:cubicBezTo>
                  <a:cubicBezTo>
                    <a:pt x="414" y="34594"/>
                    <a:pt x="505" y="34567"/>
                    <a:pt x="601" y="34510"/>
                  </a:cubicBezTo>
                  <a:lnTo>
                    <a:pt x="55673" y="2753"/>
                  </a:lnTo>
                  <a:cubicBezTo>
                    <a:pt x="56040" y="2520"/>
                    <a:pt x="56274" y="2120"/>
                    <a:pt x="56274" y="1686"/>
                  </a:cubicBezTo>
                  <a:lnTo>
                    <a:pt x="56274" y="452"/>
                  </a:lnTo>
                  <a:cubicBezTo>
                    <a:pt x="56274" y="167"/>
                    <a:pt x="56138" y="0"/>
                    <a:pt x="5594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97;p75">
              <a:extLst>
                <a:ext uri="{FF2B5EF4-FFF2-40B4-BE49-F238E27FC236}">
                  <a16:creationId xmlns:a16="http://schemas.microsoft.com/office/drawing/2014/main" id="{AC3AD36B-F5BE-497F-A177-B45C7D4F1E52}"/>
                </a:ext>
              </a:extLst>
            </p:cNvPr>
            <p:cNvSpPr/>
            <p:nvPr/>
          </p:nvSpPr>
          <p:spPr>
            <a:xfrm>
              <a:off x="3351725" y="1187950"/>
              <a:ext cx="42550" cy="58400"/>
            </a:xfrm>
            <a:custGeom>
              <a:avLst/>
              <a:gdLst/>
              <a:ahLst/>
              <a:cxnLst/>
              <a:rect l="l" t="t" r="r" b="b"/>
              <a:pathLst>
                <a:path w="1702" h="2336" extrusionOk="0">
                  <a:moveTo>
                    <a:pt x="868" y="468"/>
                  </a:moveTo>
                  <a:lnTo>
                    <a:pt x="935" y="568"/>
                  </a:lnTo>
                  <a:cubicBezTo>
                    <a:pt x="959" y="640"/>
                    <a:pt x="1017" y="695"/>
                    <a:pt x="1086" y="695"/>
                  </a:cubicBezTo>
                  <a:cubicBezTo>
                    <a:pt x="1112" y="695"/>
                    <a:pt x="1140" y="687"/>
                    <a:pt x="1168" y="668"/>
                  </a:cubicBezTo>
                  <a:lnTo>
                    <a:pt x="1268" y="635"/>
                  </a:lnTo>
                  <a:lnTo>
                    <a:pt x="1268" y="635"/>
                  </a:lnTo>
                  <a:lnTo>
                    <a:pt x="1135" y="935"/>
                  </a:lnTo>
                  <a:cubicBezTo>
                    <a:pt x="1102" y="1002"/>
                    <a:pt x="1068" y="1068"/>
                    <a:pt x="1068" y="1135"/>
                  </a:cubicBezTo>
                  <a:lnTo>
                    <a:pt x="1135" y="1535"/>
                  </a:lnTo>
                  <a:lnTo>
                    <a:pt x="901" y="1535"/>
                  </a:lnTo>
                  <a:cubicBezTo>
                    <a:pt x="876" y="1527"/>
                    <a:pt x="853" y="1523"/>
                    <a:pt x="833" y="1523"/>
                  </a:cubicBezTo>
                  <a:cubicBezTo>
                    <a:pt x="770" y="1523"/>
                    <a:pt x="726" y="1560"/>
                    <a:pt x="701" y="1635"/>
                  </a:cubicBezTo>
                  <a:lnTo>
                    <a:pt x="601" y="1735"/>
                  </a:lnTo>
                  <a:lnTo>
                    <a:pt x="601" y="1602"/>
                  </a:lnTo>
                  <a:cubicBezTo>
                    <a:pt x="635" y="1502"/>
                    <a:pt x="601" y="1435"/>
                    <a:pt x="534" y="1369"/>
                  </a:cubicBezTo>
                  <a:lnTo>
                    <a:pt x="334" y="1235"/>
                  </a:lnTo>
                  <a:lnTo>
                    <a:pt x="668" y="968"/>
                  </a:lnTo>
                  <a:cubicBezTo>
                    <a:pt x="701" y="935"/>
                    <a:pt x="735" y="868"/>
                    <a:pt x="768" y="801"/>
                  </a:cubicBezTo>
                  <a:lnTo>
                    <a:pt x="868" y="468"/>
                  </a:lnTo>
                  <a:close/>
                  <a:moveTo>
                    <a:pt x="868" y="1"/>
                  </a:moveTo>
                  <a:cubicBezTo>
                    <a:pt x="768" y="34"/>
                    <a:pt x="668" y="101"/>
                    <a:pt x="635" y="201"/>
                  </a:cubicBezTo>
                  <a:lnTo>
                    <a:pt x="468" y="735"/>
                  </a:lnTo>
                  <a:lnTo>
                    <a:pt x="134" y="1035"/>
                  </a:lnTo>
                  <a:cubicBezTo>
                    <a:pt x="34" y="1102"/>
                    <a:pt x="1" y="1168"/>
                    <a:pt x="1" y="1268"/>
                  </a:cubicBezTo>
                  <a:cubicBezTo>
                    <a:pt x="1" y="1335"/>
                    <a:pt x="34" y="1402"/>
                    <a:pt x="101" y="1469"/>
                  </a:cubicBezTo>
                  <a:lnTo>
                    <a:pt x="301" y="1602"/>
                  </a:lnTo>
                  <a:lnTo>
                    <a:pt x="234" y="2069"/>
                  </a:lnTo>
                  <a:cubicBezTo>
                    <a:pt x="234" y="2169"/>
                    <a:pt x="268" y="2269"/>
                    <a:pt x="368" y="2336"/>
                  </a:cubicBezTo>
                  <a:lnTo>
                    <a:pt x="434" y="2336"/>
                  </a:lnTo>
                  <a:cubicBezTo>
                    <a:pt x="501" y="2303"/>
                    <a:pt x="568" y="2303"/>
                    <a:pt x="601" y="2236"/>
                  </a:cubicBezTo>
                  <a:lnTo>
                    <a:pt x="901" y="1869"/>
                  </a:lnTo>
                  <a:lnTo>
                    <a:pt x="1168" y="1902"/>
                  </a:lnTo>
                  <a:cubicBezTo>
                    <a:pt x="1235" y="1902"/>
                    <a:pt x="1302" y="1869"/>
                    <a:pt x="1368" y="1802"/>
                  </a:cubicBezTo>
                  <a:cubicBezTo>
                    <a:pt x="1435" y="1735"/>
                    <a:pt x="1468" y="1635"/>
                    <a:pt x="1435" y="1569"/>
                  </a:cubicBezTo>
                  <a:lnTo>
                    <a:pt x="1402" y="1102"/>
                  </a:lnTo>
                  <a:lnTo>
                    <a:pt x="1635" y="635"/>
                  </a:lnTo>
                  <a:cubicBezTo>
                    <a:pt x="1702" y="535"/>
                    <a:pt x="1702" y="401"/>
                    <a:pt x="1635" y="334"/>
                  </a:cubicBezTo>
                  <a:cubicBezTo>
                    <a:pt x="1611" y="286"/>
                    <a:pt x="1551" y="255"/>
                    <a:pt x="1494" y="255"/>
                  </a:cubicBezTo>
                  <a:cubicBezTo>
                    <a:pt x="1473" y="255"/>
                    <a:pt x="1453" y="259"/>
                    <a:pt x="1435" y="268"/>
                  </a:cubicBezTo>
                  <a:lnTo>
                    <a:pt x="1168" y="368"/>
                  </a:lnTo>
                  <a:lnTo>
                    <a:pt x="1035" y="134"/>
                  </a:lnTo>
                  <a:cubicBezTo>
                    <a:pt x="1035" y="34"/>
                    <a:pt x="935" y="1"/>
                    <a:pt x="8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98;p75">
              <a:extLst>
                <a:ext uri="{FF2B5EF4-FFF2-40B4-BE49-F238E27FC236}">
                  <a16:creationId xmlns:a16="http://schemas.microsoft.com/office/drawing/2014/main" id="{22840953-84BE-40C4-B953-21E9061926CF}"/>
                </a:ext>
              </a:extLst>
            </p:cNvPr>
            <p:cNvSpPr/>
            <p:nvPr/>
          </p:nvSpPr>
          <p:spPr>
            <a:xfrm>
              <a:off x="3410950" y="1139550"/>
              <a:ext cx="53375" cy="33425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202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99;p75">
              <a:extLst>
                <a:ext uri="{FF2B5EF4-FFF2-40B4-BE49-F238E27FC236}">
                  <a16:creationId xmlns:a16="http://schemas.microsoft.com/office/drawing/2014/main" id="{C06F1181-B599-407D-BCF0-6106F0ED07CE}"/>
                </a:ext>
              </a:extLst>
            </p:cNvPr>
            <p:cNvSpPr/>
            <p:nvPr/>
          </p:nvSpPr>
          <p:spPr>
            <a:xfrm>
              <a:off x="3410950" y="1163000"/>
              <a:ext cx="54950" cy="33325"/>
            </a:xfrm>
            <a:custGeom>
              <a:avLst/>
              <a:gdLst/>
              <a:ahLst/>
              <a:cxnLst/>
              <a:rect l="l" t="t" r="r" b="b"/>
              <a:pathLst>
                <a:path w="2198" h="1333" extrusionOk="0">
                  <a:moveTo>
                    <a:pt x="1910" y="1"/>
                  </a:moveTo>
                  <a:cubicBezTo>
                    <a:pt x="1876" y="1"/>
                    <a:pt x="1839" y="10"/>
                    <a:pt x="1801" y="32"/>
                  </a:cubicBezTo>
                  <a:lnTo>
                    <a:pt x="200" y="966"/>
                  </a:lnTo>
                  <a:cubicBezTo>
                    <a:pt x="0" y="1066"/>
                    <a:pt x="100" y="1332"/>
                    <a:pt x="300" y="1332"/>
                  </a:cubicBezTo>
                  <a:cubicBezTo>
                    <a:pt x="334" y="1332"/>
                    <a:pt x="367" y="1299"/>
                    <a:pt x="400" y="1299"/>
                  </a:cubicBezTo>
                  <a:lnTo>
                    <a:pt x="2002" y="365"/>
                  </a:lnTo>
                  <a:cubicBezTo>
                    <a:pt x="2197" y="253"/>
                    <a:pt x="2088" y="1"/>
                    <a:pt x="19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00;p75">
              <a:extLst>
                <a:ext uri="{FF2B5EF4-FFF2-40B4-BE49-F238E27FC236}">
                  <a16:creationId xmlns:a16="http://schemas.microsoft.com/office/drawing/2014/main" id="{B9C45F03-9076-4C7A-A46A-587C97DC4FDB}"/>
                </a:ext>
              </a:extLst>
            </p:cNvPr>
            <p:cNvSpPr/>
            <p:nvPr/>
          </p:nvSpPr>
          <p:spPr>
            <a:xfrm>
              <a:off x="3410950" y="1186250"/>
              <a:ext cx="53375" cy="33425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169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01;p75">
              <a:extLst>
                <a:ext uri="{FF2B5EF4-FFF2-40B4-BE49-F238E27FC236}">
                  <a16:creationId xmlns:a16="http://schemas.microsoft.com/office/drawing/2014/main" id="{23ACA668-7505-4874-A196-98063D93EF47}"/>
                </a:ext>
              </a:extLst>
            </p:cNvPr>
            <p:cNvSpPr/>
            <p:nvPr/>
          </p:nvSpPr>
          <p:spPr>
            <a:xfrm>
              <a:off x="1879850" y="2105975"/>
              <a:ext cx="146800" cy="108400"/>
            </a:xfrm>
            <a:custGeom>
              <a:avLst/>
              <a:gdLst/>
              <a:ahLst/>
              <a:cxnLst/>
              <a:rect l="l" t="t" r="r" b="b"/>
              <a:pathLst>
                <a:path w="5872" h="4336" extrusionOk="0">
                  <a:moveTo>
                    <a:pt x="5669" y="0"/>
                  </a:moveTo>
                  <a:cubicBezTo>
                    <a:pt x="5627" y="0"/>
                    <a:pt x="5582" y="13"/>
                    <a:pt x="5538" y="40"/>
                  </a:cubicBezTo>
                  <a:lnTo>
                    <a:pt x="367" y="3042"/>
                  </a:lnTo>
                  <a:cubicBezTo>
                    <a:pt x="134" y="3175"/>
                    <a:pt x="34" y="3409"/>
                    <a:pt x="0" y="3642"/>
                  </a:cubicBezTo>
                  <a:lnTo>
                    <a:pt x="0" y="4076"/>
                  </a:lnTo>
                  <a:cubicBezTo>
                    <a:pt x="0" y="4238"/>
                    <a:pt x="81" y="4336"/>
                    <a:pt x="197" y="4336"/>
                  </a:cubicBezTo>
                  <a:cubicBezTo>
                    <a:pt x="248" y="4336"/>
                    <a:pt x="306" y="4317"/>
                    <a:pt x="367" y="4276"/>
                  </a:cubicBezTo>
                  <a:lnTo>
                    <a:pt x="5538" y="1307"/>
                  </a:lnTo>
                  <a:cubicBezTo>
                    <a:pt x="5738" y="1174"/>
                    <a:pt x="5871" y="940"/>
                    <a:pt x="5871" y="707"/>
                  </a:cubicBezTo>
                  <a:lnTo>
                    <a:pt x="5871" y="240"/>
                  </a:lnTo>
                  <a:cubicBezTo>
                    <a:pt x="5871" y="93"/>
                    <a:pt x="5782" y="0"/>
                    <a:pt x="56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02;p75">
              <a:extLst>
                <a:ext uri="{FF2B5EF4-FFF2-40B4-BE49-F238E27FC236}">
                  <a16:creationId xmlns:a16="http://schemas.microsoft.com/office/drawing/2014/main" id="{FEC25100-32EB-4B1C-9D34-84AB43E027DA}"/>
                </a:ext>
              </a:extLst>
            </p:cNvPr>
            <p:cNvSpPr/>
            <p:nvPr/>
          </p:nvSpPr>
          <p:spPr>
            <a:xfrm>
              <a:off x="1826475" y="2206350"/>
              <a:ext cx="26700" cy="39200"/>
            </a:xfrm>
            <a:custGeom>
              <a:avLst/>
              <a:gdLst/>
              <a:ahLst/>
              <a:cxnLst/>
              <a:rect l="l" t="t" r="r" b="b"/>
              <a:pathLst>
                <a:path w="1068" h="1568" extrusionOk="0">
                  <a:moveTo>
                    <a:pt x="883" y="1"/>
                  </a:moveTo>
                  <a:cubicBezTo>
                    <a:pt x="836" y="1"/>
                    <a:pt x="785" y="20"/>
                    <a:pt x="734" y="61"/>
                  </a:cubicBezTo>
                  <a:lnTo>
                    <a:pt x="334" y="261"/>
                  </a:lnTo>
                  <a:cubicBezTo>
                    <a:pt x="134" y="394"/>
                    <a:pt x="1" y="628"/>
                    <a:pt x="1" y="861"/>
                  </a:cubicBezTo>
                  <a:lnTo>
                    <a:pt x="1" y="1328"/>
                  </a:lnTo>
                  <a:cubicBezTo>
                    <a:pt x="1" y="1475"/>
                    <a:pt x="72" y="1568"/>
                    <a:pt x="189" y="1568"/>
                  </a:cubicBezTo>
                  <a:cubicBezTo>
                    <a:pt x="232" y="1568"/>
                    <a:pt x="280" y="1555"/>
                    <a:pt x="334" y="1528"/>
                  </a:cubicBezTo>
                  <a:lnTo>
                    <a:pt x="734" y="1295"/>
                  </a:lnTo>
                  <a:cubicBezTo>
                    <a:pt x="935" y="1162"/>
                    <a:pt x="1035" y="928"/>
                    <a:pt x="1068" y="695"/>
                  </a:cubicBezTo>
                  <a:lnTo>
                    <a:pt x="1068" y="261"/>
                  </a:lnTo>
                  <a:cubicBezTo>
                    <a:pt x="1068" y="99"/>
                    <a:pt x="988" y="1"/>
                    <a:pt x="88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03;p75">
              <a:extLst>
                <a:ext uri="{FF2B5EF4-FFF2-40B4-BE49-F238E27FC236}">
                  <a16:creationId xmlns:a16="http://schemas.microsoft.com/office/drawing/2014/main" id="{6D7040A1-F3A5-47D4-9781-6278B3984118}"/>
                </a:ext>
              </a:extLst>
            </p:cNvPr>
            <p:cNvSpPr/>
            <p:nvPr/>
          </p:nvSpPr>
          <p:spPr>
            <a:xfrm>
              <a:off x="1879850" y="2168375"/>
              <a:ext cx="146800" cy="108025"/>
            </a:xfrm>
            <a:custGeom>
              <a:avLst/>
              <a:gdLst/>
              <a:ahLst/>
              <a:cxnLst/>
              <a:rect l="l" t="t" r="r" b="b"/>
              <a:pathLst>
                <a:path w="5872" h="4321" extrusionOk="0">
                  <a:moveTo>
                    <a:pt x="5683" y="0"/>
                  </a:moveTo>
                  <a:cubicBezTo>
                    <a:pt x="5638" y="0"/>
                    <a:pt x="5588" y="15"/>
                    <a:pt x="5538" y="45"/>
                  </a:cubicBezTo>
                  <a:lnTo>
                    <a:pt x="367" y="3047"/>
                  </a:lnTo>
                  <a:cubicBezTo>
                    <a:pt x="134" y="3181"/>
                    <a:pt x="34" y="3381"/>
                    <a:pt x="0" y="3648"/>
                  </a:cubicBezTo>
                  <a:lnTo>
                    <a:pt x="0" y="4082"/>
                  </a:lnTo>
                  <a:cubicBezTo>
                    <a:pt x="0" y="4228"/>
                    <a:pt x="90" y="4321"/>
                    <a:pt x="216" y="4321"/>
                  </a:cubicBezTo>
                  <a:cubicBezTo>
                    <a:pt x="262" y="4321"/>
                    <a:pt x="314" y="4308"/>
                    <a:pt x="367" y="4282"/>
                  </a:cubicBezTo>
                  <a:lnTo>
                    <a:pt x="5538" y="1280"/>
                  </a:lnTo>
                  <a:cubicBezTo>
                    <a:pt x="5738" y="1146"/>
                    <a:pt x="5871" y="946"/>
                    <a:pt x="5871" y="679"/>
                  </a:cubicBezTo>
                  <a:lnTo>
                    <a:pt x="5871" y="245"/>
                  </a:lnTo>
                  <a:cubicBezTo>
                    <a:pt x="5871" y="82"/>
                    <a:pt x="5790" y="0"/>
                    <a:pt x="5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04;p75">
              <a:extLst>
                <a:ext uri="{FF2B5EF4-FFF2-40B4-BE49-F238E27FC236}">
                  <a16:creationId xmlns:a16="http://schemas.microsoft.com/office/drawing/2014/main" id="{0410BFE8-C613-41CE-8577-703E4BF21DA2}"/>
                </a:ext>
              </a:extLst>
            </p:cNvPr>
            <p:cNvSpPr/>
            <p:nvPr/>
          </p:nvSpPr>
          <p:spPr>
            <a:xfrm>
              <a:off x="1826475" y="2268575"/>
              <a:ext cx="26700" cy="39050"/>
            </a:xfrm>
            <a:custGeom>
              <a:avLst/>
              <a:gdLst/>
              <a:ahLst/>
              <a:cxnLst/>
              <a:rect l="l" t="t" r="r" b="b"/>
              <a:pathLst>
                <a:path w="1068" h="1562" extrusionOk="0">
                  <a:moveTo>
                    <a:pt x="865" y="1"/>
                  </a:moveTo>
                  <a:cubicBezTo>
                    <a:pt x="824" y="1"/>
                    <a:pt x="779" y="13"/>
                    <a:pt x="734" y="40"/>
                  </a:cubicBezTo>
                  <a:lnTo>
                    <a:pt x="334" y="274"/>
                  </a:lnTo>
                  <a:cubicBezTo>
                    <a:pt x="134" y="407"/>
                    <a:pt x="1" y="641"/>
                    <a:pt x="1" y="874"/>
                  </a:cubicBezTo>
                  <a:lnTo>
                    <a:pt x="1" y="1308"/>
                  </a:lnTo>
                  <a:cubicBezTo>
                    <a:pt x="1" y="1452"/>
                    <a:pt x="70" y="1562"/>
                    <a:pt x="183" y="1562"/>
                  </a:cubicBezTo>
                  <a:cubicBezTo>
                    <a:pt x="228" y="1562"/>
                    <a:pt x="278" y="1545"/>
                    <a:pt x="334" y="1508"/>
                  </a:cubicBezTo>
                  <a:lnTo>
                    <a:pt x="734" y="1308"/>
                  </a:lnTo>
                  <a:cubicBezTo>
                    <a:pt x="935" y="1174"/>
                    <a:pt x="1035" y="941"/>
                    <a:pt x="1068" y="707"/>
                  </a:cubicBezTo>
                  <a:lnTo>
                    <a:pt x="1068" y="240"/>
                  </a:lnTo>
                  <a:cubicBezTo>
                    <a:pt x="1068" y="94"/>
                    <a:pt x="979" y="1"/>
                    <a:pt x="8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05;p75">
              <a:extLst>
                <a:ext uri="{FF2B5EF4-FFF2-40B4-BE49-F238E27FC236}">
                  <a16:creationId xmlns:a16="http://schemas.microsoft.com/office/drawing/2014/main" id="{A994BC65-042F-44C5-82EA-486EDDBBDDA2}"/>
                </a:ext>
              </a:extLst>
            </p:cNvPr>
            <p:cNvSpPr/>
            <p:nvPr/>
          </p:nvSpPr>
          <p:spPr>
            <a:xfrm>
              <a:off x="1879850" y="2230525"/>
              <a:ext cx="146800" cy="108425"/>
            </a:xfrm>
            <a:custGeom>
              <a:avLst/>
              <a:gdLst/>
              <a:ahLst/>
              <a:cxnLst/>
              <a:rect l="l" t="t" r="r" b="b"/>
              <a:pathLst>
                <a:path w="5872" h="4337" extrusionOk="0">
                  <a:moveTo>
                    <a:pt x="5690" y="0"/>
                  </a:moveTo>
                  <a:cubicBezTo>
                    <a:pt x="5642" y="0"/>
                    <a:pt x="5590" y="19"/>
                    <a:pt x="5538" y="61"/>
                  </a:cubicBezTo>
                  <a:lnTo>
                    <a:pt x="367" y="3030"/>
                  </a:lnTo>
                  <a:cubicBezTo>
                    <a:pt x="134" y="3163"/>
                    <a:pt x="34" y="3397"/>
                    <a:pt x="0" y="3630"/>
                  </a:cubicBezTo>
                  <a:lnTo>
                    <a:pt x="0" y="4097"/>
                  </a:lnTo>
                  <a:cubicBezTo>
                    <a:pt x="0" y="4244"/>
                    <a:pt x="90" y="4337"/>
                    <a:pt x="216" y="4337"/>
                  </a:cubicBezTo>
                  <a:cubicBezTo>
                    <a:pt x="262" y="4337"/>
                    <a:pt x="314" y="4324"/>
                    <a:pt x="367" y="4297"/>
                  </a:cubicBezTo>
                  <a:lnTo>
                    <a:pt x="5538" y="1295"/>
                  </a:lnTo>
                  <a:cubicBezTo>
                    <a:pt x="5738" y="1162"/>
                    <a:pt x="5871" y="928"/>
                    <a:pt x="5871" y="695"/>
                  </a:cubicBezTo>
                  <a:lnTo>
                    <a:pt x="5871" y="228"/>
                  </a:lnTo>
                  <a:cubicBezTo>
                    <a:pt x="5871" y="91"/>
                    <a:pt x="5793" y="0"/>
                    <a:pt x="56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06;p75">
              <a:extLst>
                <a:ext uri="{FF2B5EF4-FFF2-40B4-BE49-F238E27FC236}">
                  <a16:creationId xmlns:a16="http://schemas.microsoft.com/office/drawing/2014/main" id="{5731DAEC-0336-465F-867B-371B892F8608}"/>
                </a:ext>
              </a:extLst>
            </p:cNvPr>
            <p:cNvSpPr/>
            <p:nvPr/>
          </p:nvSpPr>
          <p:spPr>
            <a:xfrm>
              <a:off x="1826475" y="2330975"/>
              <a:ext cx="26700" cy="38825"/>
            </a:xfrm>
            <a:custGeom>
              <a:avLst/>
              <a:gdLst/>
              <a:ahLst/>
              <a:cxnLst/>
              <a:rect l="l" t="t" r="r" b="b"/>
              <a:pathLst>
                <a:path w="1068" h="1553" extrusionOk="0">
                  <a:moveTo>
                    <a:pt x="880" y="1"/>
                  </a:moveTo>
                  <a:cubicBezTo>
                    <a:pt x="834" y="1"/>
                    <a:pt x="784" y="16"/>
                    <a:pt x="734" y="46"/>
                  </a:cubicBezTo>
                  <a:lnTo>
                    <a:pt x="334" y="279"/>
                  </a:lnTo>
                  <a:cubicBezTo>
                    <a:pt x="134" y="413"/>
                    <a:pt x="1" y="613"/>
                    <a:pt x="1" y="880"/>
                  </a:cubicBezTo>
                  <a:lnTo>
                    <a:pt x="1" y="1314"/>
                  </a:lnTo>
                  <a:cubicBezTo>
                    <a:pt x="1" y="1460"/>
                    <a:pt x="72" y="1553"/>
                    <a:pt x="189" y="1553"/>
                  </a:cubicBezTo>
                  <a:cubicBezTo>
                    <a:pt x="232" y="1553"/>
                    <a:pt x="280" y="1540"/>
                    <a:pt x="334" y="1514"/>
                  </a:cubicBezTo>
                  <a:lnTo>
                    <a:pt x="734" y="1280"/>
                  </a:lnTo>
                  <a:cubicBezTo>
                    <a:pt x="935" y="1147"/>
                    <a:pt x="1035" y="947"/>
                    <a:pt x="1068" y="680"/>
                  </a:cubicBezTo>
                  <a:lnTo>
                    <a:pt x="1068" y="246"/>
                  </a:lnTo>
                  <a:cubicBezTo>
                    <a:pt x="1068" y="83"/>
                    <a:pt x="986" y="1"/>
                    <a:pt x="88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07;p75">
              <a:extLst>
                <a:ext uri="{FF2B5EF4-FFF2-40B4-BE49-F238E27FC236}">
                  <a16:creationId xmlns:a16="http://schemas.microsoft.com/office/drawing/2014/main" id="{488B1F87-962A-4E2F-B22C-4CB14C068319}"/>
                </a:ext>
              </a:extLst>
            </p:cNvPr>
            <p:cNvSpPr/>
            <p:nvPr/>
          </p:nvSpPr>
          <p:spPr>
            <a:xfrm>
              <a:off x="1879850" y="2291800"/>
              <a:ext cx="146800" cy="108175"/>
            </a:xfrm>
            <a:custGeom>
              <a:avLst/>
              <a:gdLst/>
              <a:ahLst/>
              <a:cxnLst/>
              <a:rect l="l" t="t" r="r" b="b"/>
              <a:pathLst>
                <a:path w="5872" h="4327" extrusionOk="0">
                  <a:moveTo>
                    <a:pt x="5683" y="0"/>
                  </a:moveTo>
                  <a:cubicBezTo>
                    <a:pt x="5638" y="0"/>
                    <a:pt x="5588" y="15"/>
                    <a:pt x="5538" y="45"/>
                  </a:cubicBezTo>
                  <a:lnTo>
                    <a:pt x="367" y="3047"/>
                  </a:lnTo>
                  <a:cubicBezTo>
                    <a:pt x="134" y="3181"/>
                    <a:pt x="34" y="3381"/>
                    <a:pt x="0" y="3648"/>
                  </a:cubicBezTo>
                  <a:lnTo>
                    <a:pt x="0" y="4081"/>
                  </a:lnTo>
                  <a:cubicBezTo>
                    <a:pt x="0" y="4245"/>
                    <a:pt x="82" y="4327"/>
                    <a:pt x="200" y="4327"/>
                  </a:cubicBezTo>
                  <a:cubicBezTo>
                    <a:pt x="250" y="4327"/>
                    <a:pt x="307" y="4312"/>
                    <a:pt x="367" y="4282"/>
                  </a:cubicBezTo>
                  <a:lnTo>
                    <a:pt x="5538" y="1279"/>
                  </a:lnTo>
                  <a:cubicBezTo>
                    <a:pt x="5738" y="1146"/>
                    <a:pt x="5871" y="946"/>
                    <a:pt x="5871" y="679"/>
                  </a:cubicBezTo>
                  <a:lnTo>
                    <a:pt x="5871" y="245"/>
                  </a:lnTo>
                  <a:cubicBezTo>
                    <a:pt x="5871" y="82"/>
                    <a:pt x="5790" y="0"/>
                    <a:pt x="5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08;p75">
              <a:extLst>
                <a:ext uri="{FF2B5EF4-FFF2-40B4-BE49-F238E27FC236}">
                  <a16:creationId xmlns:a16="http://schemas.microsoft.com/office/drawing/2014/main" id="{CCBC0F74-4C11-49C2-AA47-E034FC2D42FD}"/>
                </a:ext>
              </a:extLst>
            </p:cNvPr>
            <p:cNvSpPr/>
            <p:nvPr/>
          </p:nvSpPr>
          <p:spPr>
            <a:xfrm>
              <a:off x="1826475" y="2392000"/>
              <a:ext cx="26700" cy="39050"/>
            </a:xfrm>
            <a:custGeom>
              <a:avLst/>
              <a:gdLst/>
              <a:ahLst/>
              <a:cxnLst/>
              <a:rect l="l" t="t" r="r" b="b"/>
              <a:pathLst>
                <a:path w="1068" h="1562" extrusionOk="0">
                  <a:moveTo>
                    <a:pt x="865" y="1"/>
                  </a:moveTo>
                  <a:cubicBezTo>
                    <a:pt x="824" y="1"/>
                    <a:pt x="779" y="13"/>
                    <a:pt x="734" y="40"/>
                  </a:cubicBezTo>
                  <a:lnTo>
                    <a:pt x="334" y="274"/>
                  </a:lnTo>
                  <a:cubicBezTo>
                    <a:pt x="134" y="407"/>
                    <a:pt x="1" y="640"/>
                    <a:pt x="1" y="874"/>
                  </a:cubicBezTo>
                  <a:lnTo>
                    <a:pt x="1" y="1308"/>
                  </a:lnTo>
                  <a:cubicBezTo>
                    <a:pt x="1" y="1452"/>
                    <a:pt x="70" y="1561"/>
                    <a:pt x="183" y="1561"/>
                  </a:cubicBezTo>
                  <a:cubicBezTo>
                    <a:pt x="228" y="1561"/>
                    <a:pt x="278" y="1545"/>
                    <a:pt x="334" y="1508"/>
                  </a:cubicBezTo>
                  <a:lnTo>
                    <a:pt x="734" y="1308"/>
                  </a:lnTo>
                  <a:cubicBezTo>
                    <a:pt x="935" y="1174"/>
                    <a:pt x="1035" y="941"/>
                    <a:pt x="1068" y="707"/>
                  </a:cubicBezTo>
                  <a:lnTo>
                    <a:pt x="1068" y="240"/>
                  </a:lnTo>
                  <a:cubicBezTo>
                    <a:pt x="1068" y="94"/>
                    <a:pt x="979" y="1"/>
                    <a:pt x="8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09;p75">
              <a:extLst>
                <a:ext uri="{FF2B5EF4-FFF2-40B4-BE49-F238E27FC236}">
                  <a16:creationId xmlns:a16="http://schemas.microsoft.com/office/drawing/2014/main" id="{12DD8E77-C230-47D9-985D-3C61FBBE4AB9}"/>
                </a:ext>
              </a:extLst>
            </p:cNvPr>
            <p:cNvSpPr/>
            <p:nvPr/>
          </p:nvSpPr>
          <p:spPr>
            <a:xfrm>
              <a:off x="1879850" y="2350300"/>
              <a:ext cx="146800" cy="108425"/>
            </a:xfrm>
            <a:custGeom>
              <a:avLst/>
              <a:gdLst/>
              <a:ahLst/>
              <a:cxnLst/>
              <a:rect l="l" t="t" r="r" b="b"/>
              <a:pathLst>
                <a:path w="5872" h="4337" extrusionOk="0">
                  <a:moveTo>
                    <a:pt x="5669" y="1"/>
                  </a:moveTo>
                  <a:cubicBezTo>
                    <a:pt x="5627" y="1"/>
                    <a:pt x="5582" y="13"/>
                    <a:pt x="5538" y="40"/>
                  </a:cubicBezTo>
                  <a:lnTo>
                    <a:pt x="367" y="3042"/>
                  </a:lnTo>
                  <a:cubicBezTo>
                    <a:pt x="134" y="3176"/>
                    <a:pt x="34" y="3409"/>
                    <a:pt x="0" y="3643"/>
                  </a:cubicBezTo>
                  <a:lnTo>
                    <a:pt x="0" y="4076"/>
                  </a:lnTo>
                  <a:cubicBezTo>
                    <a:pt x="0" y="4239"/>
                    <a:pt x="81" y="4336"/>
                    <a:pt x="197" y="4336"/>
                  </a:cubicBezTo>
                  <a:cubicBezTo>
                    <a:pt x="248" y="4336"/>
                    <a:pt x="306" y="4317"/>
                    <a:pt x="367" y="4277"/>
                  </a:cubicBezTo>
                  <a:lnTo>
                    <a:pt x="5538" y="1308"/>
                  </a:lnTo>
                  <a:cubicBezTo>
                    <a:pt x="5738" y="1174"/>
                    <a:pt x="5871" y="941"/>
                    <a:pt x="5871" y="707"/>
                  </a:cubicBezTo>
                  <a:lnTo>
                    <a:pt x="5871" y="240"/>
                  </a:lnTo>
                  <a:cubicBezTo>
                    <a:pt x="5871" y="94"/>
                    <a:pt x="5782" y="1"/>
                    <a:pt x="56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10;p75">
              <a:extLst>
                <a:ext uri="{FF2B5EF4-FFF2-40B4-BE49-F238E27FC236}">
                  <a16:creationId xmlns:a16="http://schemas.microsoft.com/office/drawing/2014/main" id="{1F755943-19A6-48F6-94B0-B03466C8FC9B}"/>
                </a:ext>
              </a:extLst>
            </p:cNvPr>
            <p:cNvSpPr/>
            <p:nvPr/>
          </p:nvSpPr>
          <p:spPr>
            <a:xfrm>
              <a:off x="1826475" y="2450700"/>
              <a:ext cx="26700" cy="39200"/>
            </a:xfrm>
            <a:custGeom>
              <a:avLst/>
              <a:gdLst/>
              <a:ahLst/>
              <a:cxnLst/>
              <a:rect l="l" t="t" r="r" b="b"/>
              <a:pathLst>
                <a:path w="1068" h="1568" extrusionOk="0">
                  <a:moveTo>
                    <a:pt x="883" y="1"/>
                  </a:moveTo>
                  <a:cubicBezTo>
                    <a:pt x="836" y="1"/>
                    <a:pt x="785" y="20"/>
                    <a:pt x="734" y="60"/>
                  </a:cubicBezTo>
                  <a:lnTo>
                    <a:pt x="334" y="261"/>
                  </a:lnTo>
                  <a:cubicBezTo>
                    <a:pt x="134" y="394"/>
                    <a:pt x="1" y="627"/>
                    <a:pt x="1" y="861"/>
                  </a:cubicBezTo>
                  <a:lnTo>
                    <a:pt x="1" y="1328"/>
                  </a:lnTo>
                  <a:cubicBezTo>
                    <a:pt x="1" y="1474"/>
                    <a:pt x="72" y="1567"/>
                    <a:pt x="189" y="1567"/>
                  </a:cubicBezTo>
                  <a:cubicBezTo>
                    <a:pt x="232" y="1567"/>
                    <a:pt x="280" y="1555"/>
                    <a:pt x="334" y="1528"/>
                  </a:cubicBezTo>
                  <a:lnTo>
                    <a:pt x="734" y="1295"/>
                  </a:lnTo>
                  <a:cubicBezTo>
                    <a:pt x="935" y="1161"/>
                    <a:pt x="1035" y="928"/>
                    <a:pt x="1068" y="694"/>
                  </a:cubicBezTo>
                  <a:lnTo>
                    <a:pt x="1068" y="261"/>
                  </a:lnTo>
                  <a:cubicBezTo>
                    <a:pt x="1068" y="98"/>
                    <a:pt x="988" y="1"/>
                    <a:pt x="88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11;p75">
              <a:extLst>
                <a:ext uri="{FF2B5EF4-FFF2-40B4-BE49-F238E27FC236}">
                  <a16:creationId xmlns:a16="http://schemas.microsoft.com/office/drawing/2014/main" id="{741AD8B5-C356-48DB-8DFB-0ECCC68702BA}"/>
                </a:ext>
              </a:extLst>
            </p:cNvPr>
            <p:cNvSpPr/>
            <p:nvPr/>
          </p:nvSpPr>
          <p:spPr>
            <a:xfrm>
              <a:off x="2060800" y="2043575"/>
              <a:ext cx="10050" cy="833125"/>
            </a:xfrm>
            <a:custGeom>
              <a:avLst/>
              <a:gdLst/>
              <a:ahLst/>
              <a:cxnLst/>
              <a:rect l="l" t="t" r="r" b="b"/>
              <a:pathLst>
                <a:path w="402" h="33325" extrusionOk="0">
                  <a:moveTo>
                    <a:pt x="201" y="0"/>
                  </a:moveTo>
                  <a:cubicBezTo>
                    <a:pt x="101" y="0"/>
                    <a:pt x="1" y="100"/>
                    <a:pt x="1" y="201"/>
                  </a:cubicBezTo>
                  <a:lnTo>
                    <a:pt x="1" y="33124"/>
                  </a:lnTo>
                  <a:cubicBezTo>
                    <a:pt x="1" y="33224"/>
                    <a:pt x="101" y="33324"/>
                    <a:pt x="201" y="33324"/>
                  </a:cubicBezTo>
                  <a:cubicBezTo>
                    <a:pt x="301" y="33324"/>
                    <a:pt x="401" y="33224"/>
                    <a:pt x="401" y="33124"/>
                  </a:cubicBezTo>
                  <a:lnTo>
                    <a:pt x="401" y="201"/>
                  </a:lnTo>
                  <a:cubicBezTo>
                    <a:pt x="401" y="100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12;p75">
              <a:extLst>
                <a:ext uri="{FF2B5EF4-FFF2-40B4-BE49-F238E27FC236}">
                  <a16:creationId xmlns:a16="http://schemas.microsoft.com/office/drawing/2014/main" id="{9BCDD254-248F-4A10-9226-86F63B5CF8CD}"/>
                </a:ext>
              </a:extLst>
            </p:cNvPr>
            <p:cNvSpPr/>
            <p:nvPr/>
          </p:nvSpPr>
          <p:spPr>
            <a:xfrm>
              <a:off x="2145025" y="2090900"/>
              <a:ext cx="95950" cy="123350"/>
            </a:xfrm>
            <a:custGeom>
              <a:avLst/>
              <a:gdLst/>
              <a:ahLst/>
              <a:cxnLst/>
              <a:rect l="l" t="t" r="r" b="b"/>
              <a:pathLst>
                <a:path w="3838" h="4934" extrusionOk="0">
                  <a:moveTo>
                    <a:pt x="2771" y="1"/>
                  </a:moveTo>
                  <a:cubicBezTo>
                    <a:pt x="2511" y="1"/>
                    <a:pt x="2217" y="89"/>
                    <a:pt x="1902" y="276"/>
                  </a:cubicBezTo>
                  <a:cubicBezTo>
                    <a:pt x="768" y="1009"/>
                    <a:pt x="68" y="2244"/>
                    <a:pt x="1" y="3578"/>
                  </a:cubicBezTo>
                  <a:cubicBezTo>
                    <a:pt x="1" y="4433"/>
                    <a:pt x="424" y="4933"/>
                    <a:pt x="1053" y="4933"/>
                  </a:cubicBezTo>
                  <a:cubicBezTo>
                    <a:pt x="1307" y="4933"/>
                    <a:pt x="1595" y="4852"/>
                    <a:pt x="1902" y="4679"/>
                  </a:cubicBezTo>
                  <a:cubicBezTo>
                    <a:pt x="3036" y="3945"/>
                    <a:pt x="3737" y="2711"/>
                    <a:pt x="3837" y="1376"/>
                  </a:cubicBezTo>
                  <a:cubicBezTo>
                    <a:pt x="3813" y="506"/>
                    <a:pt x="3392" y="1"/>
                    <a:pt x="277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13;p75">
              <a:extLst>
                <a:ext uri="{FF2B5EF4-FFF2-40B4-BE49-F238E27FC236}">
                  <a16:creationId xmlns:a16="http://schemas.microsoft.com/office/drawing/2014/main" id="{598D59FE-3473-4496-8A7E-F9713EE85B29}"/>
                </a:ext>
              </a:extLst>
            </p:cNvPr>
            <p:cNvSpPr/>
            <p:nvPr/>
          </p:nvSpPr>
          <p:spPr>
            <a:xfrm>
              <a:off x="2177550" y="2111650"/>
              <a:ext cx="29600" cy="34525"/>
            </a:xfrm>
            <a:custGeom>
              <a:avLst/>
              <a:gdLst/>
              <a:ahLst/>
              <a:cxnLst/>
              <a:rect l="l" t="t" r="r" b="b"/>
              <a:pathLst>
                <a:path w="1184" h="1381" extrusionOk="0">
                  <a:moveTo>
                    <a:pt x="769" y="0"/>
                  </a:moveTo>
                  <a:cubicBezTo>
                    <a:pt x="689" y="0"/>
                    <a:pt x="607" y="25"/>
                    <a:pt x="535" y="79"/>
                  </a:cubicBezTo>
                  <a:cubicBezTo>
                    <a:pt x="234" y="280"/>
                    <a:pt x="68" y="580"/>
                    <a:pt x="34" y="947"/>
                  </a:cubicBezTo>
                  <a:cubicBezTo>
                    <a:pt x="1" y="1080"/>
                    <a:pt x="101" y="1247"/>
                    <a:pt x="201" y="1314"/>
                  </a:cubicBezTo>
                  <a:cubicBezTo>
                    <a:pt x="268" y="1347"/>
                    <a:pt x="334" y="1380"/>
                    <a:pt x="401" y="1380"/>
                  </a:cubicBezTo>
                  <a:cubicBezTo>
                    <a:pt x="468" y="1380"/>
                    <a:pt x="568" y="1347"/>
                    <a:pt x="635" y="1314"/>
                  </a:cubicBezTo>
                  <a:cubicBezTo>
                    <a:pt x="935" y="1113"/>
                    <a:pt x="1135" y="780"/>
                    <a:pt x="1135" y="446"/>
                  </a:cubicBezTo>
                  <a:cubicBezTo>
                    <a:pt x="1184" y="179"/>
                    <a:pt x="98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14;p75">
              <a:extLst>
                <a:ext uri="{FF2B5EF4-FFF2-40B4-BE49-F238E27FC236}">
                  <a16:creationId xmlns:a16="http://schemas.microsoft.com/office/drawing/2014/main" id="{573FBB77-F7AC-498B-B7ED-F0B9AA1329B1}"/>
                </a:ext>
              </a:extLst>
            </p:cNvPr>
            <p:cNvSpPr/>
            <p:nvPr/>
          </p:nvSpPr>
          <p:spPr>
            <a:xfrm>
              <a:off x="2166725" y="2147700"/>
              <a:ext cx="53400" cy="51300"/>
            </a:xfrm>
            <a:custGeom>
              <a:avLst/>
              <a:gdLst/>
              <a:ahLst/>
              <a:cxnLst/>
              <a:rect l="l" t="t" r="r" b="b"/>
              <a:pathLst>
                <a:path w="2136" h="2052" extrusionOk="0">
                  <a:moveTo>
                    <a:pt x="1493" y="0"/>
                  </a:moveTo>
                  <a:cubicBezTo>
                    <a:pt x="1368" y="0"/>
                    <a:pt x="1242" y="34"/>
                    <a:pt x="1134" y="105"/>
                  </a:cubicBezTo>
                  <a:lnTo>
                    <a:pt x="868" y="272"/>
                  </a:lnTo>
                  <a:cubicBezTo>
                    <a:pt x="334" y="605"/>
                    <a:pt x="34" y="1173"/>
                    <a:pt x="0" y="1773"/>
                  </a:cubicBezTo>
                  <a:lnTo>
                    <a:pt x="0" y="1973"/>
                  </a:lnTo>
                  <a:cubicBezTo>
                    <a:pt x="129" y="2024"/>
                    <a:pt x="267" y="2051"/>
                    <a:pt x="406" y="2051"/>
                  </a:cubicBezTo>
                  <a:cubicBezTo>
                    <a:pt x="627" y="2051"/>
                    <a:pt x="850" y="1983"/>
                    <a:pt x="1034" y="1840"/>
                  </a:cubicBezTo>
                  <a:cubicBezTo>
                    <a:pt x="1468" y="1573"/>
                    <a:pt x="1835" y="1206"/>
                    <a:pt x="2102" y="772"/>
                  </a:cubicBezTo>
                  <a:lnTo>
                    <a:pt x="2102" y="706"/>
                  </a:lnTo>
                  <a:cubicBezTo>
                    <a:pt x="2135" y="472"/>
                    <a:pt x="2002" y="205"/>
                    <a:pt x="1802" y="72"/>
                  </a:cubicBezTo>
                  <a:cubicBezTo>
                    <a:pt x="1709" y="25"/>
                    <a:pt x="1601" y="0"/>
                    <a:pt x="1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15;p75">
              <a:extLst>
                <a:ext uri="{FF2B5EF4-FFF2-40B4-BE49-F238E27FC236}">
                  <a16:creationId xmlns:a16="http://schemas.microsoft.com/office/drawing/2014/main" id="{096B78C4-3FEA-4433-ACF3-D1C39F9480C9}"/>
                </a:ext>
              </a:extLst>
            </p:cNvPr>
            <p:cNvSpPr/>
            <p:nvPr/>
          </p:nvSpPr>
          <p:spPr>
            <a:xfrm>
              <a:off x="2274300" y="1935375"/>
              <a:ext cx="236025" cy="163925"/>
            </a:xfrm>
            <a:custGeom>
              <a:avLst/>
              <a:gdLst/>
              <a:ahLst/>
              <a:cxnLst/>
              <a:rect l="l" t="t" r="r" b="b"/>
              <a:pathLst>
                <a:path w="9441" h="6557" extrusionOk="0">
                  <a:moveTo>
                    <a:pt x="9010" y="0"/>
                  </a:moveTo>
                  <a:cubicBezTo>
                    <a:pt x="8891" y="0"/>
                    <a:pt x="8754" y="41"/>
                    <a:pt x="8606" y="125"/>
                  </a:cubicBezTo>
                  <a:lnTo>
                    <a:pt x="834" y="4629"/>
                  </a:lnTo>
                  <a:cubicBezTo>
                    <a:pt x="334" y="4929"/>
                    <a:pt x="34" y="5429"/>
                    <a:pt x="0" y="6030"/>
                  </a:cubicBezTo>
                  <a:cubicBezTo>
                    <a:pt x="0" y="6370"/>
                    <a:pt x="170" y="6556"/>
                    <a:pt x="426" y="6556"/>
                  </a:cubicBezTo>
                  <a:cubicBezTo>
                    <a:pt x="546" y="6556"/>
                    <a:pt x="685" y="6515"/>
                    <a:pt x="834" y="6430"/>
                  </a:cubicBezTo>
                  <a:lnTo>
                    <a:pt x="8606" y="1927"/>
                  </a:lnTo>
                  <a:cubicBezTo>
                    <a:pt x="9107" y="1626"/>
                    <a:pt x="9407" y="1126"/>
                    <a:pt x="9440" y="559"/>
                  </a:cubicBezTo>
                  <a:cubicBezTo>
                    <a:pt x="9440" y="194"/>
                    <a:pt x="9268" y="0"/>
                    <a:pt x="90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16;p75">
              <a:extLst>
                <a:ext uri="{FF2B5EF4-FFF2-40B4-BE49-F238E27FC236}">
                  <a16:creationId xmlns:a16="http://schemas.microsoft.com/office/drawing/2014/main" id="{64C7C161-1B99-41AC-BB6B-4DBCD965E496}"/>
                </a:ext>
              </a:extLst>
            </p:cNvPr>
            <p:cNvSpPr/>
            <p:nvPr/>
          </p:nvSpPr>
          <p:spPr>
            <a:xfrm>
              <a:off x="2274300" y="2065450"/>
              <a:ext cx="121775" cy="85525"/>
            </a:xfrm>
            <a:custGeom>
              <a:avLst/>
              <a:gdLst/>
              <a:ahLst/>
              <a:cxnLst/>
              <a:rect l="l" t="t" r="r" b="b"/>
              <a:pathLst>
                <a:path w="4871" h="3421" extrusionOk="0">
                  <a:moveTo>
                    <a:pt x="4644" y="1"/>
                  </a:moveTo>
                  <a:cubicBezTo>
                    <a:pt x="4590" y="1"/>
                    <a:pt x="4530" y="20"/>
                    <a:pt x="4470" y="59"/>
                  </a:cubicBezTo>
                  <a:lnTo>
                    <a:pt x="434" y="2394"/>
                  </a:lnTo>
                  <a:cubicBezTo>
                    <a:pt x="167" y="2561"/>
                    <a:pt x="0" y="2828"/>
                    <a:pt x="0" y="3128"/>
                  </a:cubicBezTo>
                  <a:cubicBezTo>
                    <a:pt x="0" y="3315"/>
                    <a:pt x="99" y="3421"/>
                    <a:pt x="238" y="3421"/>
                  </a:cubicBezTo>
                  <a:cubicBezTo>
                    <a:pt x="298" y="3421"/>
                    <a:pt x="364" y="3402"/>
                    <a:pt x="434" y="3362"/>
                  </a:cubicBezTo>
                  <a:lnTo>
                    <a:pt x="4470" y="1027"/>
                  </a:lnTo>
                  <a:cubicBezTo>
                    <a:pt x="4704" y="860"/>
                    <a:pt x="4870" y="593"/>
                    <a:pt x="4870" y="293"/>
                  </a:cubicBezTo>
                  <a:cubicBezTo>
                    <a:pt x="4870" y="106"/>
                    <a:pt x="4772" y="1"/>
                    <a:pt x="46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17;p75">
              <a:extLst>
                <a:ext uri="{FF2B5EF4-FFF2-40B4-BE49-F238E27FC236}">
                  <a16:creationId xmlns:a16="http://schemas.microsoft.com/office/drawing/2014/main" id="{7E939F83-4CCF-46B5-97CA-54105AF7CF80}"/>
                </a:ext>
              </a:extLst>
            </p:cNvPr>
            <p:cNvSpPr/>
            <p:nvPr/>
          </p:nvSpPr>
          <p:spPr>
            <a:xfrm>
              <a:off x="2060800" y="1199625"/>
              <a:ext cx="1424375" cy="942375"/>
            </a:xfrm>
            <a:custGeom>
              <a:avLst/>
              <a:gdLst/>
              <a:ahLst/>
              <a:cxnLst/>
              <a:rect l="l" t="t" r="r" b="b"/>
              <a:pathLst>
                <a:path w="56975" h="37695" extrusionOk="0">
                  <a:moveTo>
                    <a:pt x="56975" y="1"/>
                  </a:moveTo>
                  <a:lnTo>
                    <a:pt x="1" y="32891"/>
                  </a:lnTo>
                  <a:lnTo>
                    <a:pt x="1" y="37695"/>
                  </a:lnTo>
                  <a:lnTo>
                    <a:pt x="56975" y="4804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18;p75">
              <a:extLst>
                <a:ext uri="{FF2B5EF4-FFF2-40B4-BE49-F238E27FC236}">
                  <a16:creationId xmlns:a16="http://schemas.microsoft.com/office/drawing/2014/main" id="{8742F316-CC3C-4AEC-9856-C81057699755}"/>
                </a:ext>
              </a:extLst>
            </p:cNvPr>
            <p:cNvSpPr/>
            <p:nvPr/>
          </p:nvSpPr>
          <p:spPr>
            <a:xfrm>
              <a:off x="2060800" y="1199625"/>
              <a:ext cx="1424375" cy="942375"/>
            </a:xfrm>
            <a:custGeom>
              <a:avLst/>
              <a:gdLst/>
              <a:ahLst/>
              <a:cxnLst/>
              <a:rect l="l" t="t" r="r" b="b"/>
              <a:pathLst>
                <a:path w="56975" h="37695" extrusionOk="0">
                  <a:moveTo>
                    <a:pt x="56975" y="1"/>
                  </a:moveTo>
                  <a:lnTo>
                    <a:pt x="1" y="32891"/>
                  </a:lnTo>
                  <a:lnTo>
                    <a:pt x="1" y="37695"/>
                  </a:lnTo>
                  <a:lnTo>
                    <a:pt x="56975" y="4804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19;p75">
              <a:extLst>
                <a:ext uri="{FF2B5EF4-FFF2-40B4-BE49-F238E27FC236}">
                  <a16:creationId xmlns:a16="http://schemas.microsoft.com/office/drawing/2014/main" id="{B84DA8B9-88CA-499F-B993-AE39D814E574}"/>
                </a:ext>
              </a:extLst>
            </p:cNvPr>
            <p:cNvSpPr/>
            <p:nvPr/>
          </p:nvSpPr>
          <p:spPr>
            <a:xfrm>
              <a:off x="2145025" y="1566075"/>
              <a:ext cx="788100" cy="482175"/>
            </a:xfrm>
            <a:custGeom>
              <a:avLst/>
              <a:gdLst/>
              <a:ahLst/>
              <a:cxnLst/>
              <a:rect l="l" t="t" r="r" b="b"/>
              <a:pathLst>
                <a:path w="31524" h="19287" extrusionOk="0">
                  <a:moveTo>
                    <a:pt x="31082" y="1"/>
                  </a:moveTo>
                  <a:cubicBezTo>
                    <a:pt x="30966" y="1"/>
                    <a:pt x="30832" y="39"/>
                    <a:pt x="30690" y="120"/>
                  </a:cubicBezTo>
                  <a:lnTo>
                    <a:pt x="835" y="17366"/>
                  </a:lnTo>
                  <a:cubicBezTo>
                    <a:pt x="335" y="17666"/>
                    <a:pt x="34" y="18166"/>
                    <a:pt x="1" y="18767"/>
                  </a:cubicBezTo>
                  <a:cubicBezTo>
                    <a:pt x="1" y="19091"/>
                    <a:pt x="178" y="19287"/>
                    <a:pt x="442" y="19287"/>
                  </a:cubicBezTo>
                  <a:cubicBezTo>
                    <a:pt x="559" y="19287"/>
                    <a:pt x="692" y="19249"/>
                    <a:pt x="835" y="19167"/>
                  </a:cubicBezTo>
                  <a:lnTo>
                    <a:pt x="30690" y="1921"/>
                  </a:lnTo>
                  <a:cubicBezTo>
                    <a:pt x="31157" y="1621"/>
                    <a:pt x="31490" y="1121"/>
                    <a:pt x="31523" y="520"/>
                  </a:cubicBezTo>
                  <a:cubicBezTo>
                    <a:pt x="31523" y="196"/>
                    <a:pt x="31347" y="1"/>
                    <a:pt x="310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20;p75">
              <a:extLst>
                <a:ext uri="{FF2B5EF4-FFF2-40B4-BE49-F238E27FC236}">
                  <a16:creationId xmlns:a16="http://schemas.microsoft.com/office/drawing/2014/main" id="{43E2593E-571D-4327-9422-2795CD351E0C}"/>
                </a:ext>
              </a:extLst>
            </p:cNvPr>
            <p:cNvSpPr/>
            <p:nvPr/>
          </p:nvSpPr>
          <p:spPr>
            <a:xfrm>
              <a:off x="5767625" y="2716150"/>
              <a:ext cx="383625" cy="463050"/>
            </a:xfrm>
            <a:custGeom>
              <a:avLst/>
              <a:gdLst/>
              <a:ahLst/>
              <a:cxnLst/>
              <a:rect l="l" t="t" r="r" b="b"/>
              <a:pathLst>
                <a:path w="15345" h="18522" extrusionOk="0">
                  <a:moveTo>
                    <a:pt x="12516" y="1"/>
                  </a:moveTo>
                  <a:cubicBezTo>
                    <a:pt x="10988" y="1"/>
                    <a:pt x="9880" y="1061"/>
                    <a:pt x="8540" y="1684"/>
                  </a:cubicBezTo>
                  <a:cubicBezTo>
                    <a:pt x="8326" y="1787"/>
                    <a:pt x="8123" y="1828"/>
                    <a:pt x="7926" y="1828"/>
                  </a:cubicBezTo>
                  <a:cubicBezTo>
                    <a:pt x="7357" y="1828"/>
                    <a:pt x="6842" y="1483"/>
                    <a:pt x="6272" y="1284"/>
                  </a:cubicBezTo>
                  <a:cubicBezTo>
                    <a:pt x="5983" y="1190"/>
                    <a:pt x="5687" y="1147"/>
                    <a:pt x="5391" y="1147"/>
                  </a:cubicBezTo>
                  <a:cubicBezTo>
                    <a:pt x="4319" y="1147"/>
                    <a:pt x="3256" y="1722"/>
                    <a:pt x="2602" y="2585"/>
                  </a:cubicBezTo>
                  <a:cubicBezTo>
                    <a:pt x="2035" y="3352"/>
                    <a:pt x="1668" y="4253"/>
                    <a:pt x="1535" y="5220"/>
                  </a:cubicBezTo>
                  <a:cubicBezTo>
                    <a:pt x="1401" y="6154"/>
                    <a:pt x="1602" y="7022"/>
                    <a:pt x="1768" y="7956"/>
                  </a:cubicBezTo>
                  <a:cubicBezTo>
                    <a:pt x="1935" y="8856"/>
                    <a:pt x="1935" y="9824"/>
                    <a:pt x="1768" y="10724"/>
                  </a:cubicBezTo>
                  <a:cubicBezTo>
                    <a:pt x="1501" y="11725"/>
                    <a:pt x="801" y="12526"/>
                    <a:pt x="467" y="13460"/>
                  </a:cubicBezTo>
                  <a:cubicBezTo>
                    <a:pt x="0" y="14727"/>
                    <a:pt x="267" y="16028"/>
                    <a:pt x="601" y="17296"/>
                  </a:cubicBezTo>
                  <a:cubicBezTo>
                    <a:pt x="634" y="17663"/>
                    <a:pt x="834" y="17963"/>
                    <a:pt x="1101" y="18230"/>
                  </a:cubicBezTo>
                  <a:cubicBezTo>
                    <a:pt x="1268" y="18296"/>
                    <a:pt x="1468" y="18363"/>
                    <a:pt x="1635" y="18396"/>
                  </a:cubicBezTo>
                  <a:cubicBezTo>
                    <a:pt x="2059" y="18477"/>
                    <a:pt x="2471" y="18521"/>
                    <a:pt x="2886" y="18521"/>
                  </a:cubicBezTo>
                  <a:cubicBezTo>
                    <a:pt x="3156" y="18521"/>
                    <a:pt x="3427" y="18503"/>
                    <a:pt x="3703" y="18463"/>
                  </a:cubicBezTo>
                  <a:cubicBezTo>
                    <a:pt x="4504" y="18363"/>
                    <a:pt x="5271" y="18063"/>
                    <a:pt x="5938" y="17629"/>
                  </a:cubicBezTo>
                  <a:cubicBezTo>
                    <a:pt x="6939" y="16962"/>
                    <a:pt x="7639" y="15928"/>
                    <a:pt x="7839" y="14761"/>
                  </a:cubicBezTo>
                  <a:cubicBezTo>
                    <a:pt x="8006" y="13860"/>
                    <a:pt x="7206" y="12426"/>
                    <a:pt x="7939" y="11725"/>
                  </a:cubicBezTo>
                  <a:cubicBezTo>
                    <a:pt x="8940" y="10824"/>
                    <a:pt x="11942" y="11458"/>
                    <a:pt x="12543" y="9657"/>
                  </a:cubicBezTo>
                  <a:cubicBezTo>
                    <a:pt x="13010" y="8156"/>
                    <a:pt x="11175" y="6922"/>
                    <a:pt x="12076" y="5487"/>
                  </a:cubicBezTo>
                  <a:cubicBezTo>
                    <a:pt x="12810" y="4320"/>
                    <a:pt x="14344" y="3753"/>
                    <a:pt x="14811" y="2452"/>
                  </a:cubicBezTo>
                  <a:cubicBezTo>
                    <a:pt x="15345" y="1051"/>
                    <a:pt x="14144" y="183"/>
                    <a:pt x="12843" y="17"/>
                  </a:cubicBezTo>
                  <a:cubicBezTo>
                    <a:pt x="12732" y="6"/>
                    <a:pt x="12623" y="1"/>
                    <a:pt x="1251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21;p75">
              <a:extLst>
                <a:ext uri="{FF2B5EF4-FFF2-40B4-BE49-F238E27FC236}">
                  <a16:creationId xmlns:a16="http://schemas.microsoft.com/office/drawing/2014/main" id="{64E61394-E1F3-4E19-8E5E-0C1E5BAA317A}"/>
                </a:ext>
              </a:extLst>
            </p:cNvPr>
            <p:cNvSpPr/>
            <p:nvPr/>
          </p:nvSpPr>
          <p:spPr>
            <a:xfrm>
              <a:off x="5842675" y="2757925"/>
              <a:ext cx="249375" cy="290550"/>
            </a:xfrm>
            <a:custGeom>
              <a:avLst/>
              <a:gdLst/>
              <a:ahLst/>
              <a:cxnLst/>
              <a:rect l="l" t="t" r="r" b="b"/>
              <a:pathLst>
                <a:path w="9975" h="11622" extrusionOk="0">
                  <a:moveTo>
                    <a:pt x="9782" y="1"/>
                  </a:moveTo>
                  <a:cubicBezTo>
                    <a:pt x="9758" y="1"/>
                    <a:pt x="9733" y="5"/>
                    <a:pt x="9708" y="13"/>
                  </a:cubicBezTo>
                  <a:cubicBezTo>
                    <a:pt x="6539" y="1181"/>
                    <a:pt x="534" y="5951"/>
                    <a:pt x="34" y="11422"/>
                  </a:cubicBezTo>
                  <a:cubicBezTo>
                    <a:pt x="1" y="11522"/>
                    <a:pt x="67" y="11588"/>
                    <a:pt x="167" y="11622"/>
                  </a:cubicBezTo>
                  <a:lnTo>
                    <a:pt x="201" y="11622"/>
                  </a:lnTo>
                  <a:cubicBezTo>
                    <a:pt x="267" y="11588"/>
                    <a:pt x="334" y="11522"/>
                    <a:pt x="367" y="11455"/>
                  </a:cubicBezTo>
                  <a:cubicBezTo>
                    <a:pt x="868" y="6151"/>
                    <a:pt x="6705" y="1448"/>
                    <a:pt x="9841" y="314"/>
                  </a:cubicBezTo>
                  <a:cubicBezTo>
                    <a:pt x="9908" y="280"/>
                    <a:pt x="9974" y="180"/>
                    <a:pt x="9941" y="114"/>
                  </a:cubicBezTo>
                  <a:cubicBezTo>
                    <a:pt x="9916" y="39"/>
                    <a:pt x="9853" y="1"/>
                    <a:pt x="9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22;p75">
              <a:extLst>
                <a:ext uri="{FF2B5EF4-FFF2-40B4-BE49-F238E27FC236}">
                  <a16:creationId xmlns:a16="http://schemas.microsoft.com/office/drawing/2014/main" id="{19989A88-64B8-4338-B6F6-72CBF448A331}"/>
                </a:ext>
              </a:extLst>
            </p:cNvPr>
            <p:cNvSpPr/>
            <p:nvPr/>
          </p:nvSpPr>
          <p:spPr>
            <a:xfrm>
              <a:off x="5897325" y="2899825"/>
              <a:ext cx="128000" cy="26075"/>
            </a:xfrm>
            <a:custGeom>
              <a:avLst/>
              <a:gdLst/>
              <a:ahLst/>
              <a:cxnLst/>
              <a:rect l="l" t="t" r="r" b="b"/>
              <a:pathLst>
                <a:path w="5120" h="1043" extrusionOk="0">
                  <a:moveTo>
                    <a:pt x="1865" y="1"/>
                  </a:moveTo>
                  <a:cubicBezTo>
                    <a:pt x="1320" y="1"/>
                    <a:pt x="746" y="76"/>
                    <a:pt x="183" y="275"/>
                  </a:cubicBezTo>
                  <a:cubicBezTo>
                    <a:pt x="1" y="305"/>
                    <a:pt x="95" y="584"/>
                    <a:pt x="239" y="584"/>
                  </a:cubicBezTo>
                  <a:cubicBezTo>
                    <a:pt x="253" y="584"/>
                    <a:pt x="268" y="581"/>
                    <a:pt x="283" y="575"/>
                  </a:cubicBezTo>
                  <a:cubicBezTo>
                    <a:pt x="798" y="390"/>
                    <a:pt x="1329" y="320"/>
                    <a:pt x="1838" y="320"/>
                  </a:cubicBezTo>
                  <a:cubicBezTo>
                    <a:pt x="3439" y="320"/>
                    <a:pt x="4828" y="1017"/>
                    <a:pt x="4853" y="1042"/>
                  </a:cubicBezTo>
                  <a:lnTo>
                    <a:pt x="4920" y="1042"/>
                  </a:lnTo>
                  <a:cubicBezTo>
                    <a:pt x="4986" y="1042"/>
                    <a:pt x="5053" y="1009"/>
                    <a:pt x="5086" y="976"/>
                  </a:cubicBezTo>
                  <a:cubicBezTo>
                    <a:pt x="5120" y="876"/>
                    <a:pt x="5086" y="775"/>
                    <a:pt x="4986" y="742"/>
                  </a:cubicBezTo>
                  <a:cubicBezTo>
                    <a:pt x="4911" y="692"/>
                    <a:pt x="3516" y="1"/>
                    <a:pt x="1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23;p75">
              <a:extLst>
                <a:ext uri="{FF2B5EF4-FFF2-40B4-BE49-F238E27FC236}">
                  <a16:creationId xmlns:a16="http://schemas.microsoft.com/office/drawing/2014/main" id="{00F55E5B-B268-4C08-8659-EEE6B7666804}"/>
                </a:ext>
              </a:extLst>
            </p:cNvPr>
            <p:cNvSpPr/>
            <p:nvPr/>
          </p:nvSpPr>
          <p:spPr>
            <a:xfrm>
              <a:off x="5871000" y="2815175"/>
              <a:ext cx="39250" cy="126350"/>
            </a:xfrm>
            <a:custGeom>
              <a:avLst/>
              <a:gdLst/>
              <a:ahLst/>
              <a:cxnLst/>
              <a:rect l="l" t="t" r="r" b="b"/>
              <a:pathLst>
                <a:path w="1570" h="5054" extrusionOk="0">
                  <a:moveTo>
                    <a:pt x="228" y="0"/>
                  </a:moveTo>
                  <a:cubicBezTo>
                    <a:pt x="115" y="0"/>
                    <a:pt x="1" y="113"/>
                    <a:pt x="68" y="225"/>
                  </a:cubicBezTo>
                  <a:cubicBezTo>
                    <a:pt x="1169" y="2227"/>
                    <a:pt x="402" y="4795"/>
                    <a:pt x="402" y="4829"/>
                  </a:cubicBezTo>
                  <a:cubicBezTo>
                    <a:pt x="402" y="4862"/>
                    <a:pt x="402" y="4895"/>
                    <a:pt x="402" y="4929"/>
                  </a:cubicBezTo>
                  <a:cubicBezTo>
                    <a:pt x="419" y="5012"/>
                    <a:pt x="485" y="5054"/>
                    <a:pt x="556" y="5054"/>
                  </a:cubicBezTo>
                  <a:cubicBezTo>
                    <a:pt x="627" y="5054"/>
                    <a:pt x="702" y="5012"/>
                    <a:pt x="736" y="4929"/>
                  </a:cubicBezTo>
                  <a:cubicBezTo>
                    <a:pt x="769" y="4795"/>
                    <a:pt x="1570" y="2193"/>
                    <a:pt x="369" y="92"/>
                  </a:cubicBezTo>
                  <a:cubicBezTo>
                    <a:pt x="336" y="27"/>
                    <a:pt x="282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24;p75">
              <a:extLst>
                <a:ext uri="{FF2B5EF4-FFF2-40B4-BE49-F238E27FC236}">
                  <a16:creationId xmlns:a16="http://schemas.microsoft.com/office/drawing/2014/main" id="{D90AE694-2661-4F93-8F9B-87BBE05CAA86}"/>
                </a:ext>
              </a:extLst>
            </p:cNvPr>
            <p:cNvSpPr/>
            <p:nvPr/>
          </p:nvSpPr>
          <p:spPr>
            <a:xfrm>
              <a:off x="1884850" y="2978675"/>
              <a:ext cx="310250" cy="601025"/>
            </a:xfrm>
            <a:custGeom>
              <a:avLst/>
              <a:gdLst/>
              <a:ahLst/>
              <a:cxnLst/>
              <a:rect l="l" t="t" r="r" b="b"/>
              <a:pathLst>
                <a:path w="12410" h="24041" extrusionOk="0">
                  <a:moveTo>
                    <a:pt x="3244" y="0"/>
                  </a:moveTo>
                  <a:cubicBezTo>
                    <a:pt x="2921" y="0"/>
                    <a:pt x="2636" y="53"/>
                    <a:pt x="2402" y="157"/>
                  </a:cubicBezTo>
                  <a:cubicBezTo>
                    <a:pt x="401" y="991"/>
                    <a:pt x="1" y="3392"/>
                    <a:pt x="3703" y="7962"/>
                  </a:cubicBezTo>
                  <a:cubicBezTo>
                    <a:pt x="5905" y="10664"/>
                    <a:pt x="8240" y="16568"/>
                    <a:pt x="8340" y="24040"/>
                  </a:cubicBezTo>
                  <a:lnTo>
                    <a:pt x="11375" y="22272"/>
                  </a:lnTo>
                  <a:cubicBezTo>
                    <a:pt x="11375" y="22272"/>
                    <a:pt x="12409" y="15668"/>
                    <a:pt x="11375" y="9964"/>
                  </a:cubicBezTo>
                  <a:cubicBezTo>
                    <a:pt x="10082" y="2911"/>
                    <a:pt x="5631" y="0"/>
                    <a:pt x="32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25;p75">
              <a:extLst>
                <a:ext uri="{FF2B5EF4-FFF2-40B4-BE49-F238E27FC236}">
                  <a16:creationId xmlns:a16="http://schemas.microsoft.com/office/drawing/2014/main" id="{585DFE26-7C59-49AF-BBF7-F65C92AFDFF0}"/>
                </a:ext>
              </a:extLst>
            </p:cNvPr>
            <p:cNvSpPr/>
            <p:nvPr/>
          </p:nvSpPr>
          <p:spPr>
            <a:xfrm>
              <a:off x="1884850" y="2978675"/>
              <a:ext cx="310250" cy="601025"/>
            </a:xfrm>
            <a:custGeom>
              <a:avLst/>
              <a:gdLst/>
              <a:ahLst/>
              <a:cxnLst/>
              <a:rect l="l" t="t" r="r" b="b"/>
              <a:pathLst>
                <a:path w="12410" h="24041" extrusionOk="0">
                  <a:moveTo>
                    <a:pt x="3244" y="0"/>
                  </a:moveTo>
                  <a:cubicBezTo>
                    <a:pt x="2921" y="0"/>
                    <a:pt x="2636" y="53"/>
                    <a:pt x="2402" y="157"/>
                  </a:cubicBezTo>
                  <a:cubicBezTo>
                    <a:pt x="401" y="991"/>
                    <a:pt x="1" y="3392"/>
                    <a:pt x="3703" y="7962"/>
                  </a:cubicBezTo>
                  <a:cubicBezTo>
                    <a:pt x="5905" y="10664"/>
                    <a:pt x="8240" y="16568"/>
                    <a:pt x="8340" y="24040"/>
                  </a:cubicBezTo>
                  <a:lnTo>
                    <a:pt x="11375" y="22272"/>
                  </a:lnTo>
                  <a:cubicBezTo>
                    <a:pt x="11375" y="22272"/>
                    <a:pt x="12409" y="15668"/>
                    <a:pt x="11375" y="9964"/>
                  </a:cubicBezTo>
                  <a:cubicBezTo>
                    <a:pt x="10082" y="2911"/>
                    <a:pt x="5631" y="0"/>
                    <a:pt x="3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26;p75">
              <a:extLst>
                <a:ext uri="{FF2B5EF4-FFF2-40B4-BE49-F238E27FC236}">
                  <a16:creationId xmlns:a16="http://schemas.microsoft.com/office/drawing/2014/main" id="{95BC68B0-C476-4CB0-ACF0-7C1509A4A435}"/>
                </a:ext>
              </a:extLst>
            </p:cNvPr>
            <p:cNvSpPr/>
            <p:nvPr/>
          </p:nvSpPr>
          <p:spPr>
            <a:xfrm>
              <a:off x="1973350" y="3007100"/>
              <a:ext cx="180050" cy="487525"/>
            </a:xfrm>
            <a:custGeom>
              <a:avLst/>
              <a:gdLst/>
              <a:ahLst/>
              <a:cxnLst/>
              <a:rect l="l" t="t" r="r" b="b"/>
              <a:pathLst>
                <a:path w="7202" h="19501" extrusionOk="0">
                  <a:moveTo>
                    <a:pt x="263" y="1"/>
                  </a:moveTo>
                  <a:cubicBezTo>
                    <a:pt x="112" y="1"/>
                    <a:pt x="0" y="191"/>
                    <a:pt x="130" y="321"/>
                  </a:cubicBezTo>
                  <a:cubicBezTo>
                    <a:pt x="3632" y="3556"/>
                    <a:pt x="6835" y="11762"/>
                    <a:pt x="5967" y="19301"/>
                  </a:cubicBezTo>
                  <a:cubicBezTo>
                    <a:pt x="5967" y="19401"/>
                    <a:pt x="6034" y="19501"/>
                    <a:pt x="6134" y="19501"/>
                  </a:cubicBezTo>
                  <a:lnTo>
                    <a:pt x="6167" y="19501"/>
                  </a:lnTo>
                  <a:cubicBezTo>
                    <a:pt x="6234" y="19501"/>
                    <a:pt x="6334" y="19434"/>
                    <a:pt x="6334" y="19367"/>
                  </a:cubicBezTo>
                  <a:cubicBezTo>
                    <a:pt x="7202" y="11695"/>
                    <a:pt x="3933" y="3356"/>
                    <a:pt x="397" y="54"/>
                  </a:cubicBezTo>
                  <a:cubicBezTo>
                    <a:pt x="352" y="16"/>
                    <a:pt x="306" y="1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27;p75">
              <a:extLst>
                <a:ext uri="{FF2B5EF4-FFF2-40B4-BE49-F238E27FC236}">
                  <a16:creationId xmlns:a16="http://schemas.microsoft.com/office/drawing/2014/main" id="{1CF3F3A7-9E76-46FE-8FE0-755D928DBA11}"/>
                </a:ext>
              </a:extLst>
            </p:cNvPr>
            <p:cNvSpPr/>
            <p:nvPr/>
          </p:nvSpPr>
          <p:spPr>
            <a:xfrm>
              <a:off x="1789775" y="3152275"/>
              <a:ext cx="351950" cy="526675"/>
            </a:xfrm>
            <a:custGeom>
              <a:avLst/>
              <a:gdLst/>
              <a:ahLst/>
              <a:cxnLst/>
              <a:rect l="l" t="t" r="r" b="b"/>
              <a:pathLst>
                <a:path w="14078" h="21067" extrusionOk="0">
                  <a:moveTo>
                    <a:pt x="2701" y="1"/>
                  </a:moveTo>
                  <a:cubicBezTo>
                    <a:pt x="2251" y="1"/>
                    <a:pt x="1797" y="140"/>
                    <a:pt x="1435" y="418"/>
                  </a:cubicBezTo>
                  <a:cubicBezTo>
                    <a:pt x="968" y="951"/>
                    <a:pt x="868" y="1685"/>
                    <a:pt x="1168" y="2319"/>
                  </a:cubicBezTo>
                  <a:cubicBezTo>
                    <a:pt x="1435" y="2920"/>
                    <a:pt x="1769" y="3520"/>
                    <a:pt x="2169" y="4054"/>
                  </a:cubicBezTo>
                  <a:cubicBezTo>
                    <a:pt x="2336" y="4321"/>
                    <a:pt x="2436" y="4621"/>
                    <a:pt x="2503" y="4921"/>
                  </a:cubicBezTo>
                  <a:cubicBezTo>
                    <a:pt x="2503" y="5455"/>
                    <a:pt x="2369" y="5955"/>
                    <a:pt x="2069" y="6355"/>
                  </a:cubicBezTo>
                  <a:cubicBezTo>
                    <a:pt x="1702" y="6956"/>
                    <a:pt x="1202" y="7456"/>
                    <a:pt x="768" y="7990"/>
                  </a:cubicBezTo>
                  <a:cubicBezTo>
                    <a:pt x="301" y="8557"/>
                    <a:pt x="34" y="9224"/>
                    <a:pt x="1" y="9925"/>
                  </a:cubicBezTo>
                  <a:cubicBezTo>
                    <a:pt x="34" y="10825"/>
                    <a:pt x="735" y="11492"/>
                    <a:pt x="1435" y="11959"/>
                  </a:cubicBezTo>
                  <a:cubicBezTo>
                    <a:pt x="2069" y="12426"/>
                    <a:pt x="2736" y="12927"/>
                    <a:pt x="2836" y="13694"/>
                  </a:cubicBezTo>
                  <a:cubicBezTo>
                    <a:pt x="2870" y="14061"/>
                    <a:pt x="2836" y="14428"/>
                    <a:pt x="2703" y="14795"/>
                  </a:cubicBezTo>
                  <a:cubicBezTo>
                    <a:pt x="2603" y="15162"/>
                    <a:pt x="2503" y="15529"/>
                    <a:pt x="2436" y="15895"/>
                  </a:cubicBezTo>
                  <a:cubicBezTo>
                    <a:pt x="2302" y="16296"/>
                    <a:pt x="2236" y="16663"/>
                    <a:pt x="2169" y="17063"/>
                  </a:cubicBezTo>
                  <a:cubicBezTo>
                    <a:pt x="2069" y="17797"/>
                    <a:pt x="2202" y="18531"/>
                    <a:pt x="2536" y="19198"/>
                  </a:cubicBezTo>
                  <a:cubicBezTo>
                    <a:pt x="2836" y="19765"/>
                    <a:pt x="3303" y="20265"/>
                    <a:pt x="3837" y="20599"/>
                  </a:cubicBezTo>
                  <a:cubicBezTo>
                    <a:pt x="4103" y="20758"/>
                    <a:pt x="4687" y="21066"/>
                    <a:pt x="5115" y="21066"/>
                  </a:cubicBezTo>
                  <a:cubicBezTo>
                    <a:pt x="5225" y="21066"/>
                    <a:pt x="5324" y="21046"/>
                    <a:pt x="5405" y="20999"/>
                  </a:cubicBezTo>
                  <a:cubicBezTo>
                    <a:pt x="5471" y="20966"/>
                    <a:pt x="12210" y="17096"/>
                    <a:pt x="12210" y="17063"/>
                  </a:cubicBezTo>
                  <a:cubicBezTo>
                    <a:pt x="12710" y="16329"/>
                    <a:pt x="13110" y="15529"/>
                    <a:pt x="13510" y="14728"/>
                  </a:cubicBezTo>
                  <a:cubicBezTo>
                    <a:pt x="13811" y="13994"/>
                    <a:pt x="14011" y="13194"/>
                    <a:pt x="14044" y="12393"/>
                  </a:cubicBezTo>
                  <a:cubicBezTo>
                    <a:pt x="14078" y="11926"/>
                    <a:pt x="13977" y="11426"/>
                    <a:pt x="13744" y="11025"/>
                  </a:cubicBezTo>
                  <a:cubicBezTo>
                    <a:pt x="12943" y="9758"/>
                    <a:pt x="11309" y="9124"/>
                    <a:pt x="11409" y="7389"/>
                  </a:cubicBezTo>
                  <a:cubicBezTo>
                    <a:pt x="11476" y="6322"/>
                    <a:pt x="11943" y="5154"/>
                    <a:pt x="11309" y="4154"/>
                  </a:cubicBezTo>
                  <a:cubicBezTo>
                    <a:pt x="10542" y="2986"/>
                    <a:pt x="9007" y="3253"/>
                    <a:pt x="7873" y="2819"/>
                  </a:cubicBezTo>
                  <a:cubicBezTo>
                    <a:pt x="7006" y="2519"/>
                    <a:pt x="6405" y="1785"/>
                    <a:pt x="5638" y="1252"/>
                  </a:cubicBezTo>
                  <a:cubicBezTo>
                    <a:pt x="4871" y="718"/>
                    <a:pt x="3937" y="51"/>
                    <a:pt x="2970" y="17"/>
                  </a:cubicBezTo>
                  <a:cubicBezTo>
                    <a:pt x="2881" y="6"/>
                    <a:pt x="2791" y="1"/>
                    <a:pt x="27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28;p75">
              <a:extLst>
                <a:ext uri="{FF2B5EF4-FFF2-40B4-BE49-F238E27FC236}">
                  <a16:creationId xmlns:a16="http://schemas.microsoft.com/office/drawing/2014/main" id="{9314F60B-02BB-4D3B-9489-091546A5BA36}"/>
                </a:ext>
              </a:extLst>
            </p:cNvPr>
            <p:cNvSpPr/>
            <p:nvPr/>
          </p:nvSpPr>
          <p:spPr>
            <a:xfrm>
              <a:off x="1871500" y="3180625"/>
              <a:ext cx="161825" cy="441600"/>
            </a:xfrm>
            <a:custGeom>
              <a:avLst/>
              <a:gdLst/>
              <a:ahLst/>
              <a:cxnLst/>
              <a:rect l="l" t="t" r="r" b="b"/>
              <a:pathLst>
                <a:path w="6473" h="17664" extrusionOk="0">
                  <a:moveTo>
                    <a:pt x="188" y="1"/>
                  </a:moveTo>
                  <a:cubicBezTo>
                    <a:pt x="143" y="1"/>
                    <a:pt x="101" y="18"/>
                    <a:pt x="68" y="51"/>
                  </a:cubicBezTo>
                  <a:cubicBezTo>
                    <a:pt x="1" y="118"/>
                    <a:pt x="1" y="218"/>
                    <a:pt x="68" y="318"/>
                  </a:cubicBezTo>
                  <a:cubicBezTo>
                    <a:pt x="2569" y="2519"/>
                    <a:pt x="6105" y="10325"/>
                    <a:pt x="5972" y="17463"/>
                  </a:cubicBezTo>
                  <a:cubicBezTo>
                    <a:pt x="5972" y="17563"/>
                    <a:pt x="6038" y="17664"/>
                    <a:pt x="6172" y="17664"/>
                  </a:cubicBezTo>
                  <a:cubicBezTo>
                    <a:pt x="6239" y="17664"/>
                    <a:pt x="6339" y="17597"/>
                    <a:pt x="6339" y="17497"/>
                  </a:cubicBezTo>
                  <a:cubicBezTo>
                    <a:pt x="6472" y="10258"/>
                    <a:pt x="2870" y="2319"/>
                    <a:pt x="334" y="51"/>
                  </a:cubicBezTo>
                  <a:cubicBezTo>
                    <a:pt x="284" y="18"/>
                    <a:pt x="234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29;p75">
              <a:extLst>
                <a:ext uri="{FF2B5EF4-FFF2-40B4-BE49-F238E27FC236}">
                  <a16:creationId xmlns:a16="http://schemas.microsoft.com/office/drawing/2014/main" id="{BB640696-D24D-4E24-9EC4-EC2EA7213C70}"/>
                </a:ext>
              </a:extLst>
            </p:cNvPr>
            <p:cNvSpPr/>
            <p:nvPr/>
          </p:nvSpPr>
          <p:spPr>
            <a:xfrm>
              <a:off x="1858175" y="3384525"/>
              <a:ext cx="141775" cy="27550"/>
            </a:xfrm>
            <a:custGeom>
              <a:avLst/>
              <a:gdLst/>
              <a:ahLst/>
              <a:cxnLst/>
              <a:rect l="l" t="t" r="r" b="b"/>
              <a:pathLst>
                <a:path w="5671" h="1102" extrusionOk="0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1"/>
                    <a:pt x="100" y="368"/>
                    <a:pt x="200" y="368"/>
                  </a:cubicBezTo>
                  <a:cubicBezTo>
                    <a:pt x="1935" y="434"/>
                    <a:pt x="3703" y="668"/>
                    <a:pt x="5404" y="1102"/>
                  </a:cubicBezTo>
                  <a:lnTo>
                    <a:pt x="5437" y="1102"/>
                  </a:lnTo>
                  <a:cubicBezTo>
                    <a:pt x="5637" y="1068"/>
                    <a:pt x="5671" y="801"/>
                    <a:pt x="5471" y="735"/>
                  </a:cubicBezTo>
                  <a:cubicBezTo>
                    <a:pt x="3769" y="301"/>
                    <a:pt x="1968" y="67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30;p75">
              <a:extLst>
                <a:ext uri="{FF2B5EF4-FFF2-40B4-BE49-F238E27FC236}">
                  <a16:creationId xmlns:a16="http://schemas.microsoft.com/office/drawing/2014/main" id="{CC3A8E8C-EEE8-4591-BAFC-ADD918CBB076}"/>
                </a:ext>
              </a:extLst>
            </p:cNvPr>
            <p:cNvSpPr/>
            <p:nvPr/>
          </p:nvSpPr>
          <p:spPr>
            <a:xfrm>
              <a:off x="2018275" y="3287375"/>
              <a:ext cx="1819650" cy="1048275"/>
            </a:xfrm>
            <a:custGeom>
              <a:avLst/>
              <a:gdLst/>
              <a:ahLst/>
              <a:cxnLst/>
              <a:rect l="l" t="t" r="r" b="b"/>
              <a:pathLst>
                <a:path w="72786" h="41931" extrusionOk="0">
                  <a:moveTo>
                    <a:pt x="40494" y="3215"/>
                  </a:moveTo>
                  <a:cubicBezTo>
                    <a:pt x="40685" y="3215"/>
                    <a:pt x="40874" y="3284"/>
                    <a:pt x="41030" y="3420"/>
                  </a:cubicBezTo>
                  <a:lnTo>
                    <a:pt x="67182" y="18497"/>
                  </a:lnTo>
                  <a:cubicBezTo>
                    <a:pt x="67482" y="18597"/>
                    <a:pt x="67482" y="19031"/>
                    <a:pt x="67182" y="19164"/>
                  </a:cubicBezTo>
                  <a:lnTo>
                    <a:pt x="33191" y="38745"/>
                  </a:lnTo>
                  <a:cubicBezTo>
                    <a:pt x="33024" y="38828"/>
                    <a:pt x="32832" y="38870"/>
                    <a:pt x="32641" y="38870"/>
                  </a:cubicBezTo>
                  <a:cubicBezTo>
                    <a:pt x="32449" y="38870"/>
                    <a:pt x="32257" y="38828"/>
                    <a:pt x="32090" y="38745"/>
                  </a:cubicBezTo>
                  <a:lnTo>
                    <a:pt x="5938" y="23668"/>
                  </a:lnTo>
                  <a:cubicBezTo>
                    <a:pt x="5605" y="23534"/>
                    <a:pt x="5605" y="23101"/>
                    <a:pt x="5938" y="23000"/>
                  </a:cubicBezTo>
                  <a:lnTo>
                    <a:pt x="40096" y="3320"/>
                  </a:lnTo>
                  <a:cubicBezTo>
                    <a:pt x="40221" y="3250"/>
                    <a:pt x="40358" y="3215"/>
                    <a:pt x="40494" y="3215"/>
                  </a:cubicBezTo>
                  <a:close/>
                  <a:moveTo>
                    <a:pt x="43699" y="1"/>
                  </a:moveTo>
                  <a:cubicBezTo>
                    <a:pt x="43473" y="1"/>
                    <a:pt x="43248" y="51"/>
                    <a:pt x="43031" y="151"/>
                  </a:cubicBezTo>
                  <a:lnTo>
                    <a:pt x="334" y="24835"/>
                  </a:lnTo>
                  <a:cubicBezTo>
                    <a:pt x="1" y="24969"/>
                    <a:pt x="1" y="25436"/>
                    <a:pt x="334" y="25569"/>
                  </a:cubicBezTo>
                  <a:lnTo>
                    <a:pt x="28421" y="41781"/>
                  </a:lnTo>
                  <a:cubicBezTo>
                    <a:pt x="28638" y="41881"/>
                    <a:pt x="28863" y="41931"/>
                    <a:pt x="29088" y="41931"/>
                  </a:cubicBezTo>
                  <a:cubicBezTo>
                    <a:pt x="29313" y="41931"/>
                    <a:pt x="29538" y="41881"/>
                    <a:pt x="29755" y="41781"/>
                  </a:cubicBezTo>
                  <a:lnTo>
                    <a:pt x="72452" y="17130"/>
                  </a:lnTo>
                  <a:cubicBezTo>
                    <a:pt x="72786" y="16963"/>
                    <a:pt x="72786" y="16529"/>
                    <a:pt x="72452" y="16362"/>
                  </a:cubicBezTo>
                  <a:lnTo>
                    <a:pt x="44366" y="151"/>
                  </a:lnTo>
                  <a:cubicBezTo>
                    <a:pt x="44149" y="51"/>
                    <a:pt x="43924" y="1"/>
                    <a:pt x="436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31;p75">
              <a:extLst>
                <a:ext uri="{FF2B5EF4-FFF2-40B4-BE49-F238E27FC236}">
                  <a16:creationId xmlns:a16="http://schemas.microsoft.com/office/drawing/2014/main" id="{5C713CF9-54F0-44C3-A393-079745A09B92}"/>
                </a:ext>
              </a:extLst>
            </p:cNvPr>
            <p:cNvSpPr/>
            <p:nvPr/>
          </p:nvSpPr>
          <p:spPr>
            <a:xfrm>
              <a:off x="2387700" y="4073575"/>
              <a:ext cx="94275" cy="59025"/>
            </a:xfrm>
            <a:custGeom>
              <a:avLst/>
              <a:gdLst/>
              <a:ahLst/>
              <a:cxnLst/>
              <a:rect l="l" t="t" r="r" b="b"/>
              <a:pathLst>
                <a:path w="3771" h="2361" extrusionOk="0">
                  <a:moveTo>
                    <a:pt x="2022" y="419"/>
                  </a:moveTo>
                  <a:cubicBezTo>
                    <a:pt x="2363" y="419"/>
                    <a:pt x="2679" y="514"/>
                    <a:pt x="2970" y="659"/>
                  </a:cubicBezTo>
                  <a:cubicBezTo>
                    <a:pt x="3237" y="826"/>
                    <a:pt x="3370" y="993"/>
                    <a:pt x="3370" y="1193"/>
                  </a:cubicBezTo>
                  <a:cubicBezTo>
                    <a:pt x="3370" y="1359"/>
                    <a:pt x="3237" y="1526"/>
                    <a:pt x="2970" y="1693"/>
                  </a:cubicBezTo>
                  <a:cubicBezTo>
                    <a:pt x="2619" y="1860"/>
                    <a:pt x="2244" y="1943"/>
                    <a:pt x="1873" y="1943"/>
                  </a:cubicBezTo>
                  <a:cubicBezTo>
                    <a:pt x="1502" y="1943"/>
                    <a:pt x="1135" y="1860"/>
                    <a:pt x="801" y="1693"/>
                  </a:cubicBezTo>
                  <a:cubicBezTo>
                    <a:pt x="535" y="1526"/>
                    <a:pt x="401" y="1359"/>
                    <a:pt x="401" y="1193"/>
                  </a:cubicBezTo>
                  <a:cubicBezTo>
                    <a:pt x="401" y="993"/>
                    <a:pt x="535" y="826"/>
                    <a:pt x="801" y="659"/>
                  </a:cubicBezTo>
                  <a:cubicBezTo>
                    <a:pt x="1092" y="514"/>
                    <a:pt x="1408" y="419"/>
                    <a:pt x="1727" y="419"/>
                  </a:cubicBezTo>
                  <a:cubicBezTo>
                    <a:pt x="1774" y="419"/>
                    <a:pt x="1821" y="421"/>
                    <a:pt x="1869" y="425"/>
                  </a:cubicBezTo>
                  <a:cubicBezTo>
                    <a:pt x="1921" y="421"/>
                    <a:pt x="1972" y="419"/>
                    <a:pt x="2022" y="419"/>
                  </a:cubicBezTo>
                  <a:close/>
                  <a:moveTo>
                    <a:pt x="1886" y="0"/>
                  </a:moveTo>
                  <a:cubicBezTo>
                    <a:pt x="1444" y="0"/>
                    <a:pt x="1002" y="109"/>
                    <a:pt x="601" y="325"/>
                  </a:cubicBezTo>
                  <a:cubicBezTo>
                    <a:pt x="234" y="459"/>
                    <a:pt x="1" y="792"/>
                    <a:pt x="1" y="1193"/>
                  </a:cubicBezTo>
                  <a:cubicBezTo>
                    <a:pt x="1" y="1560"/>
                    <a:pt x="234" y="1893"/>
                    <a:pt x="601" y="2060"/>
                  </a:cubicBezTo>
                  <a:cubicBezTo>
                    <a:pt x="968" y="2260"/>
                    <a:pt x="1435" y="2360"/>
                    <a:pt x="1869" y="2360"/>
                  </a:cubicBezTo>
                  <a:cubicBezTo>
                    <a:pt x="2336" y="2360"/>
                    <a:pt x="2770" y="2260"/>
                    <a:pt x="3170" y="2060"/>
                  </a:cubicBezTo>
                  <a:cubicBezTo>
                    <a:pt x="3537" y="1893"/>
                    <a:pt x="3737" y="1560"/>
                    <a:pt x="3770" y="1193"/>
                  </a:cubicBezTo>
                  <a:cubicBezTo>
                    <a:pt x="3737" y="792"/>
                    <a:pt x="3537" y="459"/>
                    <a:pt x="3170" y="325"/>
                  </a:cubicBezTo>
                  <a:cubicBezTo>
                    <a:pt x="2770" y="109"/>
                    <a:pt x="2328" y="0"/>
                    <a:pt x="18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32;p75">
              <a:extLst>
                <a:ext uri="{FF2B5EF4-FFF2-40B4-BE49-F238E27FC236}">
                  <a16:creationId xmlns:a16="http://schemas.microsoft.com/office/drawing/2014/main" id="{E7CA7AB2-C929-4B40-8428-A652752BA21E}"/>
                </a:ext>
              </a:extLst>
            </p:cNvPr>
            <p:cNvSpPr/>
            <p:nvPr/>
          </p:nvSpPr>
          <p:spPr>
            <a:xfrm>
              <a:off x="2745475" y="3698100"/>
              <a:ext cx="1100800" cy="716350"/>
            </a:xfrm>
            <a:custGeom>
              <a:avLst/>
              <a:gdLst/>
              <a:ahLst/>
              <a:cxnLst/>
              <a:rect l="l" t="t" r="r" b="b"/>
              <a:pathLst>
                <a:path w="44032" h="28654" extrusionOk="0">
                  <a:moveTo>
                    <a:pt x="43464" y="0"/>
                  </a:moveTo>
                  <a:lnTo>
                    <a:pt x="43464" y="0"/>
                  </a:lnTo>
                  <a:cubicBezTo>
                    <a:pt x="43731" y="200"/>
                    <a:pt x="43698" y="500"/>
                    <a:pt x="43364" y="701"/>
                  </a:cubicBezTo>
                  <a:lnTo>
                    <a:pt x="667" y="25385"/>
                  </a:lnTo>
                  <a:cubicBezTo>
                    <a:pt x="534" y="25452"/>
                    <a:pt x="400" y="25485"/>
                    <a:pt x="267" y="25518"/>
                  </a:cubicBezTo>
                  <a:lnTo>
                    <a:pt x="0" y="25518"/>
                  </a:lnTo>
                  <a:lnTo>
                    <a:pt x="0" y="28654"/>
                  </a:lnTo>
                  <a:lnTo>
                    <a:pt x="167" y="28654"/>
                  </a:lnTo>
                  <a:cubicBezTo>
                    <a:pt x="334" y="28654"/>
                    <a:pt x="500" y="28587"/>
                    <a:pt x="667" y="28520"/>
                  </a:cubicBezTo>
                  <a:lnTo>
                    <a:pt x="43364" y="3836"/>
                  </a:lnTo>
                  <a:cubicBezTo>
                    <a:pt x="43765" y="3603"/>
                    <a:pt x="43998" y="3169"/>
                    <a:pt x="44032" y="2702"/>
                  </a:cubicBezTo>
                  <a:lnTo>
                    <a:pt x="44032" y="1068"/>
                  </a:lnTo>
                  <a:cubicBezTo>
                    <a:pt x="43998" y="634"/>
                    <a:pt x="43798" y="234"/>
                    <a:pt x="4346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33;p75">
              <a:extLst>
                <a:ext uri="{FF2B5EF4-FFF2-40B4-BE49-F238E27FC236}">
                  <a16:creationId xmlns:a16="http://schemas.microsoft.com/office/drawing/2014/main" id="{C4758042-5216-4AA3-BAA9-D336901CBADF}"/>
                </a:ext>
              </a:extLst>
            </p:cNvPr>
            <p:cNvSpPr/>
            <p:nvPr/>
          </p:nvSpPr>
          <p:spPr>
            <a:xfrm>
              <a:off x="2158375" y="3367750"/>
              <a:ext cx="1546975" cy="891400"/>
            </a:xfrm>
            <a:custGeom>
              <a:avLst/>
              <a:gdLst/>
              <a:ahLst/>
              <a:cxnLst/>
              <a:rect l="l" t="t" r="r" b="b"/>
              <a:pathLst>
                <a:path w="61879" h="35656" extrusionOk="0">
                  <a:moveTo>
                    <a:pt x="34890" y="0"/>
                  </a:moveTo>
                  <a:cubicBezTo>
                    <a:pt x="34754" y="0"/>
                    <a:pt x="34617" y="35"/>
                    <a:pt x="34492" y="105"/>
                  </a:cubicBezTo>
                  <a:lnTo>
                    <a:pt x="334" y="19785"/>
                  </a:lnTo>
                  <a:cubicBezTo>
                    <a:pt x="1" y="19886"/>
                    <a:pt x="1" y="20319"/>
                    <a:pt x="334" y="20453"/>
                  </a:cubicBezTo>
                  <a:lnTo>
                    <a:pt x="26486" y="35530"/>
                  </a:lnTo>
                  <a:cubicBezTo>
                    <a:pt x="26653" y="35613"/>
                    <a:pt x="26845" y="35655"/>
                    <a:pt x="27037" y="35655"/>
                  </a:cubicBezTo>
                  <a:cubicBezTo>
                    <a:pt x="27228" y="35655"/>
                    <a:pt x="27420" y="35613"/>
                    <a:pt x="27587" y="35530"/>
                  </a:cubicBezTo>
                  <a:lnTo>
                    <a:pt x="61578" y="15949"/>
                  </a:lnTo>
                  <a:cubicBezTo>
                    <a:pt x="61878" y="15816"/>
                    <a:pt x="61878" y="15382"/>
                    <a:pt x="61578" y="15282"/>
                  </a:cubicBezTo>
                  <a:lnTo>
                    <a:pt x="35426" y="205"/>
                  </a:lnTo>
                  <a:cubicBezTo>
                    <a:pt x="35270" y="69"/>
                    <a:pt x="35081" y="0"/>
                    <a:pt x="3489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34;p75">
              <a:extLst>
                <a:ext uri="{FF2B5EF4-FFF2-40B4-BE49-F238E27FC236}">
                  <a16:creationId xmlns:a16="http://schemas.microsoft.com/office/drawing/2014/main" id="{26B5C71A-A520-4AFB-A923-F6B8E48A1C42}"/>
                </a:ext>
              </a:extLst>
            </p:cNvPr>
            <p:cNvSpPr/>
            <p:nvPr/>
          </p:nvSpPr>
          <p:spPr>
            <a:xfrm>
              <a:off x="2158375" y="3367750"/>
              <a:ext cx="1546975" cy="891400"/>
            </a:xfrm>
            <a:custGeom>
              <a:avLst/>
              <a:gdLst/>
              <a:ahLst/>
              <a:cxnLst/>
              <a:rect l="l" t="t" r="r" b="b"/>
              <a:pathLst>
                <a:path w="61879" h="35656" extrusionOk="0">
                  <a:moveTo>
                    <a:pt x="34890" y="0"/>
                  </a:moveTo>
                  <a:cubicBezTo>
                    <a:pt x="34754" y="0"/>
                    <a:pt x="34617" y="35"/>
                    <a:pt x="34492" y="105"/>
                  </a:cubicBezTo>
                  <a:lnTo>
                    <a:pt x="334" y="19785"/>
                  </a:lnTo>
                  <a:cubicBezTo>
                    <a:pt x="1" y="19886"/>
                    <a:pt x="1" y="20319"/>
                    <a:pt x="334" y="20453"/>
                  </a:cubicBezTo>
                  <a:lnTo>
                    <a:pt x="26486" y="35530"/>
                  </a:lnTo>
                  <a:cubicBezTo>
                    <a:pt x="26653" y="35613"/>
                    <a:pt x="26845" y="35655"/>
                    <a:pt x="27037" y="35655"/>
                  </a:cubicBezTo>
                  <a:cubicBezTo>
                    <a:pt x="27228" y="35655"/>
                    <a:pt x="27420" y="35613"/>
                    <a:pt x="27587" y="35530"/>
                  </a:cubicBezTo>
                  <a:lnTo>
                    <a:pt x="61578" y="15949"/>
                  </a:lnTo>
                  <a:cubicBezTo>
                    <a:pt x="61878" y="15816"/>
                    <a:pt x="61878" y="15382"/>
                    <a:pt x="61578" y="15282"/>
                  </a:cubicBezTo>
                  <a:lnTo>
                    <a:pt x="35426" y="205"/>
                  </a:lnTo>
                  <a:cubicBezTo>
                    <a:pt x="35270" y="69"/>
                    <a:pt x="35081" y="0"/>
                    <a:pt x="348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35;p75">
              <a:extLst>
                <a:ext uri="{FF2B5EF4-FFF2-40B4-BE49-F238E27FC236}">
                  <a16:creationId xmlns:a16="http://schemas.microsoft.com/office/drawing/2014/main" id="{D67C101F-72D6-448A-97B5-5A97E834D0F0}"/>
                </a:ext>
              </a:extLst>
            </p:cNvPr>
            <p:cNvSpPr/>
            <p:nvPr/>
          </p:nvSpPr>
          <p:spPr>
            <a:xfrm>
              <a:off x="2300975" y="3452925"/>
              <a:ext cx="1262600" cy="722200"/>
            </a:xfrm>
            <a:custGeom>
              <a:avLst/>
              <a:gdLst/>
              <a:ahLst/>
              <a:cxnLst/>
              <a:rect l="l" t="t" r="r" b="b"/>
              <a:pathLst>
                <a:path w="50504" h="28888" extrusionOk="0">
                  <a:moveTo>
                    <a:pt x="29188" y="0"/>
                  </a:moveTo>
                  <a:cubicBezTo>
                    <a:pt x="28613" y="0"/>
                    <a:pt x="28037" y="133"/>
                    <a:pt x="27520" y="400"/>
                  </a:cubicBezTo>
                  <a:lnTo>
                    <a:pt x="901" y="15745"/>
                  </a:lnTo>
                  <a:cubicBezTo>
                    <a:pt x="1" y="16278"/>
                    <a:pt x="1" y="17146"/>
                    <a:pt x="901" y="17679"/>
                  </a:cubicBezTo>
                  <a:lnTo>
                    <a:pt x="19615" y="28487"/>
                  </a:lnTo>
                  <a:cubicBezTo>
                    <a:pt x="20148" y="28754"/>
                    <a:pt x="20724" y="28887"/>
                    <a:pt x="21299" y="28887"/>
                  </a:cubicBezTo>
                  <a:cubicBezTo>
                    <a:pt x="21875" y="28887"/>
                    <a:pt x="22450" y="28754"/>
                    <a:pt x="22984" y="28487"/>
                  </a:cubicBezTo>
                  <a:lnTo>
                    <a:pt x="49569" y="13143"/>
                  </a:lnTo>
                  <a:cubicBezTo>
                    <a:pt x="50503" y="12609"/>
                    <a:pt x="50503" y="11708"/>
                    <a:pt x="49569" y="11175"/>
                  </a:cubicBezTo>
                  <a:lnTo>
                    <a:pt x="30856" y="400"/>
                  </a:lnTo>
                  <a:cubicBezTo>
                    <a:pt x="30339" y="133"/>
                    <a:pt x="29764" y="0"/>
                    <a:pt x="2918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36;p75">
              <a:extLst>
                <a:ext uri="{FF2B5EF4-FFF2-40B4-BE49-F238E27FC236}">
                  <a16:creationId xmlns:a16="http://schemas.microsoft.com/office/drawing/2014/main" id="{3EE32400-A0CF-440A-B048-189FB9B0CD4D}"/>
                </a:ext>
              </a:extLst>
            </p:cNvPr>
            <p:cNvSpPr/>
            <p:nvPr/>
          </p:nvSpPr>
          <p:spPr>
            <a:xfrm>
              <a:off x="2561175" y="3580100"/>
              <a:ext cx="773075" cy="445750"/>
            </a:xfrm>
            <a:custGeom>
              <a:avLst/>
              <a:gdLst/>
              <a:ahLst/>
              <a:cxnLst/>
              <a:rect l="l" t="t" r="r" b="b"/>
              <a:pathLst>
                <a:path w="30923" h="17830" extrusionOk="0">
                  <a:moveTo>
                    <a:pt x="18776" y="779"/>
                  </a:moveTo>
                  <a:cubicBezTo>
                    <a:pt x="19249" y="779"/>
                    <a:pt x="19695" y="908"/>
                    <a:pt x="20115" y="1117"/>
                  </a:cubicBezTo>
                  <a:lnTo>
                    <a:pt x="29354" y="6455"/>
                  </a:lnTo>
                  <a:cubicBezTo>
                    <a:pt x="29688" y="6655"/>
                    <a:pt x="29855" y="6888"/>
                    <a:pt x="29855" y="7088"/>
                  </a:cubicBezTo>
                  <a:cubicBezTo>
                    <a:pt x="29855" y="7289"/>
                    <a:pt x="29688" y="7522"/>
                    <a:pt x="29354" y="7722"/>
                  </a:cubicBezTo>
                  <a:lnTo>
                    <a:pt x="13810" y="16695"/>
                  </a:lnTo>
                  <a:cubicBezTo>
                    <a:pt x="13343" y="16929"/>
                    <a:pt x="12834" y="17046"/>
                    <a:pt x="12326" y="17046"/>
                  </a:cubicBezTo>
                  <a:cubicBezTo>
                    <a:pt x="11817" y="17046"/>
                    <a:pt x="11308" y="16929"/>
                    <a:pt x="10841" y="16695"/>
                  </a:cubicBezTo>
                  <a:lnTo>
                    <a:pt x="1568" y="11358"/>
                  </a:lnTo>
                  <a:cubicBezTo>
                    <a:pt x="1268" y="11191"/>
                    <a:pt x="1068" y="10958"/>
                    <a:pt x="1068" y="10724"/>
                  </a:cubicBezTo>
                  <a:cubicBezTo>
                    <a:pt x="1068" y="10524"/>
                    <a:pt x="1268" y="10291"/>
                    <a:pt x="1568" y="10091"/>
                  </a:cubicBezTo>
                  <a:lnTo>
                    <a:pt x="17146" y="1117"/>
                  </a:lnTo>
                  <a:cubicBezTo>
                    <a:pt x="17535" y="908"/>
                    <a:pt x="18005" y="779"/>
                    <a:pt x="18459" y="779"/>
                  </a:cubicBezTo>
                  <a:cubicBezTo>
                    <a:pt x="18511" y="779"/>
                    <a:pt x="18562" y="781"/>
                    <a:pt x="18613" y="784"/>
                  </a:cubicBezTo>
                  <a:cubicBezTo>
                    <a:pt x="18668" y="781"/>
                    <a:pt x="18722" y="779"/>
                    <a:pt x="18776" y="779"/>
                  </a:cubicBezTo>
                  <a:close/>
                  <a:moveTo>
                    <a:pt x="18613" y="0"/>
                  </a:moveTo>
                  <a:cubicBezTo>
                    <a:pt x="17971" y="0"/>
                    <a:pt x="17329" y="150"/>
                    <a:pt x="16745" y="450"/>
                  </a:cubicBezTo>
                  <a:lnTo>
                    <a:pt x="1201" y="9423"/>
                  </a:lnTo>
                  <a:cubicBezTo>
                    <a:pt x="0" y="9890"/>
                    <a:pt x="0" y="11558"/>
                    <a:pt x="1201" y="12025"/>
                  </a:cubicBezTo>
                  <a:lnTo>
                    <a:pt x="10441" y="17396"/>
                  </a:lnTo>
                  <a:cubicBezTo>
                    <a:pt x="11008" y="17696"/>
                    <a:pt x="11675" y="17829"/>
                    <a:pt x="12309" y="17829"/>
                  </a:cubicBezTo>
                  <a:cubicBezTo>
                    <a:pt x="12976" y="17829"/>
                    <a:pt x="13610" y="17696"/>
                    <a:pt x="14177" y="17396"/>
                  </a:cubicBezTo>
                  <a:lnTo>
                    <a:pt x="29755" y="8389"/>
                  </a:lnTo>
                  <a:cubicBezTo>
                    <a:pt x="30922" y="7922"/>
                    <a:pt x="30922" y="6255"/>
                    <a:pt x="29755" y="5788"/>
                  </a:cubicBezTo>
                  <a:lnTo>
                    <a:pt x="20481" y="450"/>
                  </a:lnTo>
                  <a:cubicBezTo>
                    <a:pt x="19898" y="150"/>
                    <a:pt x="19256" y="0"/>
                    <a:pt x="186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37;p75">
              <a:extLst>
                <a:ext uri="{FF2B5EF4-FFF2-40B4-BE49-F238E27FC236}">
                  <a16:creationId xmlns:a16="http://schemas.microsoft.com/office/drawing/2014/main" id="{E08F2D86-6000-47AA-A8D4-2095CF54B13D}"/>
                </a:ext>
              </a:extLst>
            </p:cNvPr>
            <p:cNvSpPr/>
            <p:nvPr/>
          </p:nvSpPr>
          <p:spPr>
            <a:xfrm>
              <a:off x="2799675" y="3739750"/>
              <a:ext cx="258725" cy="145275"/>
            </a:xfrm>
            <a:custGeom>
              <a:avLst/>
              <a:gdLst/>
              <a:ahLst/>
              <a:cxnLst/>
              <a:rect l="l" t="t" r="r" b="b"/>
              <a:pathLst>
                <a:path w="10349" h="5811" extrusionOk="0">
                  <a:moveTo>
                    <a:pt x="9956" y="1"/>
                  </a:moveTo>
                  <a:cubicBezTo>
                    <a:pt x="9885" y="1"/>
                    <a:pt x="9802" y="12"/>
                    <a:pt x="9707" y="35"/>
                  </a:cubicBezTo>
                  <a:lnTo>
                    <a:pt x="567" y="2304"/>
                  </a:lnTo>
                  <a:cubicBezTo>
                    <a:pt x="34" y="2437"/>
                    <a:pt x="0" y="2737"/>
                    <a:pt x="467" y="3004"/>
                  </a:cubicBezTo>
                  <a:lnTo>
                    <a:pt x="5071" y="5673"/>
                  </a:lnTo>
                  <a:cubicBezTo>
                    <a:pt x="5245" y="5766"/>
                    <a:pt x="5432" y="5810"/>
                    <a:pt x="5615" y="5810"/>
                  </a:cubicBezTo>
                  <a:cubicBezTo>
                    <a:pt x="5957" y="5810"/>
                    <a:pt x="6288" y="5655"/>
                    <a:pt x="6505" y="5372"/>
                  </a:cubicBezTo>
                  <a:lnTo>
                    <a:pt x="10074" y="569"/>
                  </a:lnTo>
                  <a:cubicBezTo>
                    <a:pt x="10349" y="240"/>
                    <a:pt x="10284" y="1"/>
                    <a:pt x="995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38;p75">
              <a:extLst>
                <a:ext uri="{FF2B5EF4-FFF2-40B4-BE49-F238E27FC236}">
                  <a16:creationId xmlns:a16="http://schemas.microsoft.com/office/drawing/2014/main" id="{A8E1648A-6A42-4C9E-B37B-E37112B6A4AA}"/>
                </a:ext>
              </a:extLst>
            </p:cNvPr>
            <p:cNvSpPr/>
            <p:nvPr/>
          </p:nvSpPr>
          <p:spPr>
            <a:xfrm>
              <a:off x="2009950" y="3909075"/>
              <a:ext cx="735550" cy="505375"/>
            </a:xfrm>
            <a:custGeom>
              <a:avLst/>
              <a:gdLst/>
              <a:ahLst/>
              <a:cxnLst/>
              <a:rect l="l" t="t" r="r" b="b"/>
              <a:pathLst>
                <a:path w="29422" h="20215" extrusionOk="0">
                  <a:moveTo>
                    <a:pt x="567" y="0"/>
                  </a:moveTo>
                  <a:lnTo>
                    <a:pt x="567" y="0"/>
                  </a:lnTo>
                  <a:cubicBezTo>
                    <a:pt x="234" y="267"/>
                    <a:pt x="33" y="668"/>
                    <a:pt x="0" y="1101"/>
                  </a:cubicBezTo>
                  <a:lnTo>
                    <a:pt x="0" y="2736"/>
                  </a:lnTo>
                  <a:cubicBezTo>
                    <a:pt x="33" y="3203"/>
                    <a:pt x="267" y="3603"/>
                    <a:pt x="667" y="3870"/>
                  </a:cubicBezTo>
                  <a:lnTo>
                    <a:pt x="28754" y="20081"/>
                  </a:lnTo>
                  <a:cubicBezTo>
                    <a:pt x="28954" y="20182"/>
                    <a:pt x="29188" y="20215"/>
                    <a:pt x="29421" y="20215"/>
                  </a:cubicBezTo>
                  <a:lnTo>
                    <a:pt x="29421" y="17079"/>
                  </a:lnTo>
                  <a:cubicBezTo>
                    <a:pt x="29188" y="17079"/>
                    <a:pt x="28954" y="17013"/>
                    <a:pt x="28754" y="16913"/>
                  </a:cubicBezTo>
                  <a:lnTo>
                    <a:pt x="667" y="701"/>
                  </a:lnTo>
                  <a:cubicBezTo>
                    <a:pt x="334" y="534"/>
                    <a:pt x="300" y="234"/>
                    <a:pt x="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39;p75">
              <a:extLst>
                <a:ext uri="{FF2B5EF4-FFF2-40B4-BE49-F238E27FC236}">
                  <a16:creationId xmlns:a16="http://schemas.microsoft.com/office/drawing/2014/main" id="{380723CF-CDFB-483E-8A5E-4D2360EEBAB6}"/>
                </a:ext>
              </a:extLst>
            </p:cNvPr>
            <p:cNvSpPr/>
            <p:nvPr/>
          </p:nvSpPr>
          <p:spPr>
            <a:xfrm>
              <a:off x="3436800" y="3516700"/>
              <a:ext cx="15025" cy="7750"/>
            </a:xfrm>
            <a:custGeom>
              <a:avLst/>
              <a:gdLst/>
              <a:ahLst/>
              <a:cxnLst/>
              <a:rect l="l" t="t" r="r" b="b"/>
              <a:pathLst>
                <a:path w="601" h="310" extrusionOk="0">
                  <a:moveTo>
                    <a:pt x="300" y="1"/>
                  </a:moveTo>
                  <a:cubicBezTo>
                    <a:pt x="234" y="1"/>
                    <a:pt x="167" y="18"/>
                    <a:pt x="100" y="51"/>
                  </a:cubicBezTo>
                  <a:cubicBezTo>
                    <a:pt x="0" y="84"/>
                    <a:pt x="0" y="218"/>
                    <a:pt x="100" y="284"/>
                  </a:cubicBezTo>
                  <a:cubicBezTo>
                    <a:pt x="167" y="301"/>
                    <a:pt x="234" y="309"/>
                    <a:pt x="300" y="309"/>
                  </a:cubicBezTo>
                  <a:cubicBezTo>
                    <a:pt x="367" y="309"/>
                    <a:pt x="434" y="301"/>
                    <a:pt x="501" y="284"/>
                  </a:cubicBezTo>
                  <a:cubicBezTo>
                    <a:pt x="601" y="218"/>
                    <a:pt x="601" y="84"/>
                    <a:pt x="501" y="51"/>
                  </a:cubicBezTo>
                  <a:cubicBezTo>
                    <a:pt x="434" y="18"/>
                    <a:pt x="367" y="1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40;p75">
              <a:extLst>
                <a:ext uri="{FF2B5EF4-FFF2-40B4-BE49-F238E27FC236}">
                  <a16:creationId xmlns:a16="http://schemas.microsoft.com/office/drawing/2014/main" id="{2EA52E30-D1CA-461C-A613-4C8AA6B3C78D}"/>
                </a:ext>
              </a:extLst>
            </p:cNvPr>
            <p:cNvSpPr/>
            <p:nvPr/>
          </p:nvSpPr>
          <p:spPr>
            <a:xfrm>
              <a:off x="3450125" y="3554650"/>
              <a:ext cx="30900" cy="16075"/>
            </a:xfrm>
            <a:custGeom>
              <a:avLst/>
              <a:gdLst/>
              <a:ahLst/>
              <a:cxnLst/>
              <a:rect l="l" t="t" r="r" b="b"/>
              <a:pathLst>
                <a:path w="1236" h="643" extrusionOk="0">
                  <a:moveTo>
                    <a:pt x="614" y="1"/>
                  </a:moveTo>
                  <a:cubicBezTo>
                    <a:pt x="476" y="1"/>
                    <a:pt x="334" y="34"/>
                    <a:pt x="201" y="101"/>
                  </a:cubicBezTo>
                  <a:cubicBezTo>
                    <a:pt x="1" y="167"/>
                    <a:pt x="1" y="468"/>
                    <a:pt x="201" y="568"/>
                  </a:cubicBezTo>
                  <a:cubicBezTo>
                    <a:pt x="334" y="618"/>
                    <a:pt x="468" y="643"/>
                    <a:pt x="601" y="643"/>
                  </a:cubicBezTo>
                  <a:cubicBezTo>
                    <a:pt x="735" y="643"/>
                    <a:pt x="868" y="618"/>
                    <a:pt x="1002" y="568"/>
                  </a:cubicBezTo>
                  <a:cubicBezTo>
                    <a:pt x="1235" y="468"/>
                    <a:pt x="1235" y="167"/>
                    <a:pt x="1002" y="101"/>
                  </a:cubicBezTo>
                  <a:cubicBezTo>
                    <a:pt x="885" y="34"/>
                    <a:pt x="751" y="1"/>
                    <a:pt x="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41;p75">
              <a:extLst>
                <a:ext uri="{FF2B5EF4-FFF2-40B4-BE49-F238E27FC236}">
                  <a16:creationId xmlns:a16="http://schemas.microsoft.com/office/drawing/2014/main" id="{5706AA48-0F04-4E47-BD0D-5D0CED57EA95}"/>
                </a:ext>
              </a:extLst>
            </p:cNvPr>
            <p:cNvSpPr/>
            <p:nvPr/>
          </p:nvSpPr>
          <p:spPr>
            <a:xfrm>
              <a:off x="3359225" y="3501075"/>
              <a:ext cx="85925" cy="49025"/>
            </a:xfrm>
            <a:custGeom>
              <a:avLst/>
              <a:gdLst/>
              <a:ahLst/>
              <a:cxnLst/>
              <a:rect l="l" t="t" r="r" b="b"/>
              <a:pathLst>
                <a:path w="3437" h="1961" extrusionOk="0">
                  <a:moveTo>
                    <a:pt x="405" y="0"/>
                  </a:moveTo>
                  <a:cubicBezTo>
                    <a:pt x="310" y="0"/>
                    <a:pt x="218" y="25"/>
                    <a:pt x="134" y="75"/>
                  </a:cubicBezTo>
                  <a:cubicBezTo>
                    <a:pt x="1" y="142"/>
                    <a:pt x="1" y="309"/>
                    <a:pt x="134" y="376"/>
                  </a:cubicBezTo>
                  <a:lnTo>
                    <a:pt x="2770" y="1910"/>
                  </a:lnTo>
                  <a:cubicBezTo>
                    <a:pt x="2853" y="1943"/>
                    <a:pt x="2945" y="1960"/>
                    <a:pt x="3036" y="1960"/>
                  </a:cubicBezTo>
                  <a:cubicBezTo>
                    <a:pt x="3128" y="1960"/>
                    <a:pt x="3220" y="1943"/>
                    <a:pt x="3303" y="1910"/>
                  </a:cubicBezTo>
                  <a:cubicBezTo>
                    <a:pt x="3437" y="1810"/>
                    <a:pt x="3437" y="1677"/>
                    <a:pt x="3303" y="1577"/>
                  </a:cubicBezTo>
                  <a:lnTo>
                    <a:pt x="701" y="75"/>
                  </a:lnTo>
                  <a:cubicBezTo>
                    <a:pt x="601" y="25"/>
                    <a:pt x="501" y="0"/>
                    <a:pt x="4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42;p75">
              <a:extLst>
                <a:ext uri="{FF2B5EF4-FFF2-40B4-BE49-F238E27FC236}">
                  <a16:creationId xmlns:a16="http://schemas.microsoft.com/office/drawing/2014/main" id="{575CA047-B09A-420B-AAF9-8A876BBC5ADB}"/>
                </a:ext>
              </a:extLst>
            </p:cNvPr>
            <p:cNvSpPr/>
            <p:nvPr/>
          </p:nvSpPr>
          <p:spPr>
            <a:xfrm>
              <a:off x="3084050" y="4181775"/>
              <a:ext cx="1451050" cy="609000"/>
            </a:xfrm>
            <a:custGeom>
              <a:avLst/>
              <a:gdLst/>
              <a:ahLst/>
              <a:cxnLst/>
              <a:rect l="l" t="t" r="r" b="b"/>
              <a:pathLst>
                <a:path w="58042" h="24360" extrusionOk="0">
                  <a:moveTo>
                    <a:pt x="57408" y="0"/>
                  </a:moveTo>
                  <a:cubicBezTo>
                    <a:pt x="57430" y="16"/>
                    <a:pt x="57451" y="32"/>
                    <a:pt x="57472" y="49"/>
                  </a:cubicBezTo>
                  <a:lnTo>
                    <a:pt x="57472" y="49"/>
                  </a:lnTo>
                  <a:cubicBezTo>
                    <a:pt x="57452" y="32"/>
                    <a:pt x="57431" y="16"/>
                    <a:pt x="57408" y="0"/>
                  </a:cubicBezTo>
                  <a:close/>
                  <a:moveTo>
                    <a:pt x="601" y="9974"/>
                  </a:moveTo>
                  <a:lnTo>
                    <a:pt x="601" y="9974"/>
                  </a:lnTo>
                  <a:cubicBezTo>
                    <a:pt x="593" y="9980"/>
                    <a:pt x="587" y="9987"/>
                    <a:pt x="580" y="9993"/>
                  </a:cubicBezTo>
                  <a:lnTo>
                    <a:pt x="580" y="9993"/>
                  </a:lnTo>
                  <a:cubicBezTo>
                    <a:pt x="587" y="9987"/>
                    <a:pt x="594" y="9980"/>
                    <a:pt x="601" y="9974"/>
                  </a:cubicBezTo>
                  <a:close/>
                  <a:moveTo>
                    <a:pt x="57472" y="49"/>
                  </a:moveTo>
                  <a:cubicBezTo>
                    <a:pt x="57701" y="251"/>
                    <a:pt x="57649" y="550"/>
                    <a:pt x="57341" y="734"/>
                  </a:cubicBezTo>
                  <a:lnTo>
                    <a:pt x="21082" y="21682"/>
                  </a:lnTo>
                  <a:cubicBezTo>
                    <a:pt x="20865" y="21799"/>
                    <a:pt x="20623" y="21858"/>
                    <a:pt x="20381" y="21858"/>
                  </a:cubicBezTo>
                  <a:cubicBezTo>
                    <a:pt x="20139" y="21858"/>
                    <a:pt x="19898" y="21799"/>
                    <a:pt x="19681" y="21682"/>
                  </a:cubicBezTo>
                  <a:lnTo>
                    <a:pt x="701" y="10708"/>
                  </a:lnTo>
                  <a:cubicBezTo>
                    <a:pt x="376" y="10546"/>
                    <a:pt x="336" y="10225"/>
                    <a:pt x="580" y="9993"/>
                  </a:cubicBezTo>
                  <a:lnTo>
                    <a:pt x="580" y="9993"/>
                  </a:lnTo>
                  <a:cubicBezTo>
                    <a:pt x="257" y="10291"/>
                    <a:pt x="33" y="10684"/>
                    <a:pt x="0" y="11142"/>
                  </a:cubicBezTo>
                  <a:lnTo>
                    <a:pt x="0" y="12042"/>
                  </a:lnTo>
                  <a:cubicBezTo>
                    <a:pt x="33" y="12509"/>
                    <a:pt x="300" y="12976"/>
                    <a:pt x="701" y="13243"/>
                  </a:cubicBezTo>
                  <a:lnTo>
                    <a:pt x="19681" y="24184"/>
                  </a:lnTo>
                  <a:cubicBezTo>
                    <a:pt x="19898" y="24301"/>
                    <a:pt x="20131" y="24359"/>
                    <a:pt x="20369" y="24359"/>
                  </a:cubicBezTo>
                  <a:cubicBezTo>
                    <a:pt x="20606" y="24359"/>
                    <a:pt x="20848" y="24301"/>
                    <a:pt x="21082" y="24184"/>
                  </a:cubicBezTo>
                  <a:lnTo>
                    <a:pt x="57341" y="3236"/>
                  </a:lnTo>
                  <a:cubicBezTo>
                    <a:pt x="57741" y="2969"/>
                    <a:pt x="58008" y="2535"/>
                    <a:pt x="58042" y="2035"/>
                  </a:cubicBezTo>
                  <a:lnTo>
                    <a:pt x="58042" y="1134"/>
                  </a:lnTo>
                  <a:cubicBezTo>
                    <a:pt x="58010" y="695"/>
                    <a:pt x="57802" y="315"/>
                    <a:pt x="57472" y="49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43;p75">
              <a:extLst>
                <a:ext uri="{FF2B5EF4-FFF2-40B4-BE49-F238E27FC236}">
                  <a16:creationId xmlns:a16="http://schemas.microsoft.com/office/drawing/2014/main" id="{BBBFB1DD-3659-4670-99F3-424018F82FC4}"/>
                </a:ext>
              </a:extLst>
            </p:cNvPr>
            <p:cNvSpPr/>
            <p:nvPr/>
          </p:nvSpPr>
          <p:spPr>
            <a:xfrm>
              <a:off x="3084050" y="4181775"/>
              <a:ext cx="1451050" cy="609000"/>
            </a:xfrm>
            <a:custGeom>
              <a:avLst/>
              <a:gdLst/>
              <a:ahLst/>
              <a:cxnLst/>
              <a:rect l="l" t="t" r="r" b="b"/>
              <a:pathLst>
                <a:path w="58042" h="24360" extrusionOk="0">
                  <a:moveTo>
                    <a:pt x="57408" y="0"/>
                  </a:moveTo>
                  <a:cubicBezTo>
                    <a:pt x="57430" y="16"/>
                    <a:pt x="57451" y="32"/>
                    <a:pt x="57472" y="49"/>
                  </a:cubicBezTo>
                  <a:lnTo>
                    <a:pt x="57472" y="49"/>
                  </a:lnTo>
                  <a:cubicBezTo>
                    <a:pt x="57452" y="32"/>
                    <a:pt x="57431" y="16"/>
                    <a:pt x="57408" y="0"/>
                  </a:cubicBezTo>
                  <a:close/>
                  <a:moveTo>
                    <a:pt x="601" y="9974"/>
                  </a:moveTo>
                  <a:lnTo>
                    <a:pt x="601" y="9974"/>
                  </a:lnTo>
                  <a:cubicBezTo>
                    <a:pt x="593" y="9980"/>
                    <a:pt x="587" y="9987"/>
                    <a:pt x="580" y="9993"/>
                  </a:cubicBezTo>
                  <a:lnTo>
                    <a:pt x="580" y="9993"/>
                  </a:lnTo>
                  <a:cubicBezTo>
                    <a:pt x="587" y="9987"/>
                    <a:pt x="594" y="9980"/>
                    <a:pt x="601" y="9974"/>
                  </a:cubicBezTo>
                  <a:close/>
                  <a:moveTo>
                    <a:pt x="57472" y="49"/>
                  </a:moveTo>
                  <a:cubicBezTo>
                    <a:pt x="57701" y="251"/>
                    <a:pt x="57649" y="550"/>
                    <a:pt x="57341" y="734"/>
                  </a:cubicBezTo>
                  <a:lnTo>
                    <a:pt x="21082" y="21682"/>
                  </a:lnTo>
                  <a:cubicBezTo>
                    <a:pt x="20865" y="21799"/>
                    <a:pt x="20623" y="21858"/>
                    <a:pt x="20381" y="21858"/>
                  </a:cubicBezTo>
                  <a:cubicBezTo>
                    <a:pt x="20139" y="21858"/>
                    <a:pt x="19898" y="21799"/>
                    <a:pt x="19681" y="21682"/>
                  </a:cubicBezTo>
                  <a:lnTo>
                    <a:pt x="701" y="10708"/>
                  </a:lnTo>
                  <a:cubicBezTo>
                    <a:pt x="376" y="10546"/>
                    <a:pt x="336" y="10225"/>
                    <a:pt x="580" y="9993"/>
                  </a:cubicBezTo>
                  <a:lnTo>
                    <a:pt x="580" y="9993"/>
                  </a:lnTo>
                  <a:cubicBezTo>
                    <a:pt x="257" y="10291"/>
                    <a:pt x="33" y="10684"/>
                    <a:pt x="0" y="11142"/>
                  </a:cubicBezTo>
                  <a:lnTo>
                    <a:pt x="0" y="12042"/>
                  </a:lnTo>
                  <a:cubicBezTo>
                    <a:pt x="33" y="12509"/>
                    <a:pt x="300" y="12976"/>
                    <a:pt x="701" y="13243"/>
                  </a:cubicBezTo>
                  <a:lnTo>
                    <a:pt x="19681" y="24184"/>
                  </a:lnTo>
                  <a:cubicBezTo>
                    <a:pt x="19898" y="24301"/>
                    <a:pt x="20131" y="24359"/>
                    <a:pt x="20369" y="24359"/>
                  </a:cubicBezTo>
                  <a:cubicBezTo>
                    <a:pt x="20606" y="24359"/>
                    <a:pt x="20848" y="24301"/>
                    <a:pt x="21082" y="24184"/>
                  </a:cubicBezTo>
                  <a:lnTo>
                    <a:pt x="57341" y="3236"/>
                  </a:lnTo>
                  <a:cubicBezTo>
                    <a:pt x="57741" y="2969"/>
                    <a:pt x="58008" y="2535"/>
                    <a:pt x="58042" y="2035"/>
                  </a:cubicBezTo>
                  <a:lnTo>
                    <a:pt x="58042" y="1134"/>
                  </a:lnTo>
                  <a:cubicBezTo>
                    <a:pt x="58010" y="695"/>
                    <a:pt x="57802" y="315"/>
                    <a:pt x="57472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44;p75">
              <a:extLst>
                <a:ext uri="{FF2B5EF4-FFF2-40B4-BE49-F238E27FC236}">
                  <a16:creationId xmlns:a16="http://schemas.microsoft.com/office/drawing/2014/main" id="{A668CD24-995A-4F1D-8580-D4D3BD475DC7}"/>
                </a:ext>
              </a:extLst>
            </p:cNvPr>
            <p:cNvSpPr/>
            <p:nvPr/>
          </p:nvSpPr>
          <p:spPr>
            <a:xfrm>
              <a:off x="3092375" y="3901975"/>
              <a:ext cx="1434375" cy="825625"/>
            </a:xfrm>
            <a:custGeom>
              <a:avLst/>
              <a:gdLst/>
              <a:ahLst/>
              <a:cxnLst/>
              <a:rect l="l" t="t" r="r" b="b"/>
              <a:pathLst>
                <a:path w="57375" h="33025" extrusionOk="0">
                  <a:moveTo>
                    <a:pt x="34135" y="2906"/>
                  </a:moveTo>
                  <a:cubicBezTo>
                    <a:pt x="34341" y="2906"/>
                    <a:pt x="34545" y="2966"/>
                    <a:pt x="34725" y="3086"/>
                  </a:cubicBezTo>
                  <a:lnTo>
                    <a:pt x="51971" y="13060"/>
                  </a:lnTo>
                  <a:cubicBezTo>
                    <a:pt x="52305" y="13194"/>
                    <a:pt x="52305" y="13627"/>
                    <a:pt x="51971" y="13761"/>
                  </a:cubicBezTo>
                  <a:lnTo>
                    <a:pt x="23751" y="30072"/>
                  </a:lnTo>
                  <a:cubicBezTo>
                    <a:pt x="23551" y="30173"/>
                    <a:pt x="23342" y="30223"/>
                    <a:pt x="23138" y="30223"/>
                  </a:cubicBezTo>
                  <a:cubicBezTo>
                    <a:pt x="22934" y="30223"/>
                    <a:pt x="22734" y="30173"/>
                    <a:pt x="22550" y="30072"/>
                  </a:cubicBezTo>
                  <a:lnTo>
                    <a:pt x="5304" y="20099"/>
                  </a:lnTo>
                  <a:cubicBezTo>
                    <a:pt x="4971" y="19999"/>
                    <a:pt x="4971" y="19532"/>
                    <a:pt x="5304" y="19431"/>
                  </a:cubicBezTo>
                  <a:lnTo>
                    <a:pt x="33725" y="2986"/>
                  </a:lnTo>
                  <a:cubicBezTo>
                    <a:pt x="33858" y="2933"/>
                    <a:pt x="33997" y="2906"/>
                    <a:pt x="34135" y="2906"/>
                  </a:cubicBezTo>
                  <a:close/>
                  <a:moveTo>
                    <a:pt x="37327" y="1"/>
                  </a:moveTo>
                  <a:cubicBezTo>
                    <a:pt x="37085" y="1"/>
                    <a:pt x="36844" y="51"/>
                    <a:pt x="36627" y="151"/>
                  </a:cubicBezTo>
                  <a:lnTo>
                    <a:pt x="368" y="21099"/>
                  </a:lnTo>
                  <a:cubicBezTo>
                    <a:pt x="1" y="21333"/>
                    <a:pt x="1" y="21700"/>
                    <a:pt x="368" y="21900"/>
                  </a:cubicBezTo>
                  <a:lnTo>
                    <a:pt x="19348" y="32874"/>
                  </a:lnTo>
                  <a:cubicBezTo>
                    <a:pt x="19565" y="32975"/>
                    <a:pt x="19806" y="33025"/>
                    <a:pt x="20048" y="33025"/>
                  </a:cubicBezTo>
                  <a:cubicBezTo>
                    <a:pt x="20290" y="33025"/>
                    <a:pt x="20532" y="32975"/>
                    <a:pt x="20749" y="32874"/>
                  </a:cubicBezTo>
                  <a:lnTo>
                    <a:pt x="57008" y="11926"/>
                  </a:lnTo>
                  <a:cubicBezTo>
                    <a:pt x="57375" y="11793"/>
                    <a:pt x="57375" y="11259"/>
                    <a:pt x="57008" y="11126"/>
                  </a:cubicBezTo>
                  <a:lnTo>
                    <a:pt x="38028" y="151"/>
                  </a:lnTo>
                  <a:cubicBezTo>
                    <a:pt x="37811" y="51"/>
                    <a:pt x="37569" y="1"/>
                    <a:pt x="3732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45;p75">
              <a:extLst>
                <a:ext uri="{FF2B5EF4-FFF2-40B4-BE49-F238E27FC236}">
                  <a16:creationId xmlns:a16="http://schemas.microsoft.com/office/drawing/2014/main" id="{D5A87718-1B72-44A6-912C-7034EBA5E3A1}"/>
                </a:ext>
              </a:extLst>
            </p:cNvPr>
            <p:cNvSpPr/>
            <p:nvPr/>
          </p:nvSpPr>
          <p:spPr>
            <a:xfrm>
              <a:off x="3092375" y="3901975"/>
              <a:ext cx="1434375" cy="825625"/>
            </a:xfrm>
            <a:custGeom>
              <a:avLst/>
              <a:gdLst/>
              <a:ahLst/>
              <a:cxnLst/>
              <a:rect l="l" t="t" r="r" b="b"/>
              <a:pathLst>
                <a:path w="57375" h="33025" extrusionOk="0">
                  <a:moveTo>
                    <a:pt x="34135" y="2906"/>
                  </a:moveTo>
                  <a:cubicBezTo>
                    <a:pt x="34341" y="2906"/>
                    <a:pt x="34545" y="2966"/>
                    <a:pt x="34725" y="3086"/>
                  </a:cubicBezTo>
                  <a:lnTo>
                    <a:pt x="51971" y="13060"/>
                  </a:lnTo>
                  <a:cubicBezTo>
                    <a:pt x="52305" y="13194"/>
                    <a:pt x="52305" y="13627"/>
                    <a:pt x="51971" y="13761"/>
                  </a:cubicBezTo>
                  <a:lnTo>
                    <a:pt x="23751" y="30072"/>
                  </a:lnTo>
                  <a:cubicBezTo>
                    <a:pt x="23551" y="30173"/>
                    <a:pt x="23342" y="30223"/>
                    <a:pt x="23138" y="30223"/>
                  </a:cubicBezTo>
                  <a:cubicBezTo>
                    <a:pt x="22934" y="30223"/>
                    <a:pt x="22734" y="30173"/>
                    <a:pt x="22550" y="30072"/>
                  </a:cubicBezTo>
                  <a:lnTo>
                    <a:pt x="5304" y="20099"/>
                  </a:lnTo>
                  <a:cubicBezTo>
                    <a:pt x="4971" y="19999"/>
                    <a:pt x="4971" y="19532"/>
                    <a:pt x="5304" y="19431"/>
                  </a:cubicBezTo>
                  <a:lnTo>
                    <a:pt x="33725" y="2986"/>
                  </a:lnTo>
                  <a:cubicBezTo>
                    <a:pt x="33858" y="2933"/>
                    <a:pt x="33997" y="2906"/>
                    <a:pt x="34135" y="2906"/>
                  </a:cubicBezTo>
                  <a:close/>
                  <a:moveTo>
                    <a:pt x="37327" y="1"/>
                  </a:moveTo>
                  <a:cubicBezTo>
                    <a:pt x="37085" y="1"/>
                    <a:pt x="36844" y="51"/>
                    <a:pt x="36627" y="151"/>
                  </a:cubicBezTo>
                  <a:lnTo>
                    <a:pt x="368" y="21099"/>
                  </a:lnTo>
                  <a:cubicBezTo>
                    <a:pt x="1" y="21333"/>
                    <a:pt x="1" y="21700"/>
                    <a:pt x="368" y="21900"/>
                  </a:cubicBezTo>
                  <a:lnTo>
                    <a:pt x="19348" y="32874"/>
                  </a:lnTo>
                  <a:cubicBezTo>
                    <a:pt x="19565" y="32975"/>
                    <a:pt x="19806" y="33025"/>
                    <a:pt x="20048" y="33025"/>
                  </a:cubicBezTo>
                  <a:cubicBezTo>
                    <a:pt x="20290" y="33025"/>
                    <a:pt x="20532" y="32975"/>
                    <a:pt x="20749" y="32874"/>
                  </a:cubicBezTo>
                  <a:lnTo>
                    <a:pt x="57008" y="11926"/>
                  </a:lnTo>
                  <a:cubicBezTo>
                    <a:pt x="57375" y="11793"/>
                    <a:pt x="57375" y="11259"/>
                    <a:pt x="57008" y="11126"/>
                  </a:cubicBezTo>
                  <a:lnTo>
                    <a:pt x="38028" y="151"/>
                  </a:lnTo>
                  <a:cubicBezTo>
                    <a:pt x="37811" y="51"/>
                    <a:pt x="37569" y="1"/>
                    <a:pt x="37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46;p75">
              <a:extLst>
                <a:ext uri="{FF2B5EF4-FFF2-40B4-BE49-F238E27FC236}">
                  <a16:creationId xmlns:a16="http://schemas.microsoft.com/office/drawing/2014/main" id="{C5B4C5DC-9AA7-4B6D-AAE2-2AC6A748FD3D}"/>
                </a:ext>
              </a:extLst>
            </p:cNvPr>
            <p:cNvSpPr/>
            <p:nvPr/>
          </p:nvSpPr>
          <p:spPr>
            <a:xfrm>
              <a:off x="3593575" y="4181775"/>
              <a:ext cx="941525" cy="608800"/>
            </a:xfrm>
            <a:custGeom>
              <a:avLst/>
              <a:gdLst/>
              <a:ahLst/>
              <a:cxnLst/>
              <a:rect l="l" t="t" r="r" b="b"/>
              <a:pathLst>
                <a:path w="37661" h="24352" extrusionOk="0">
                  <a:moveTo>
                    <a:pt x="37060" y="0"/>
                  </a:moveTo>
                  <a:cubicBezTo>
                    <a:pt x="37100" y="32"/>
                    <a:pt x="37139" y="66"/>
                    <a:pt x="37176" y="102"/>
                  </a:cubicBezTo>
                  <a:lnTo>
                    <a:pt x="37176" y="102"/>
                  </a:lnTo>
                  <a:cubicBezTo>
                    <a:pt x="37145" y="65"/>
                    <a:pt x="37107" y="31"/>
                    <a:pt x="37060" y="0"/>
                  </a:cubicBezTo>
                  <a:close/>
                  <a:moveTo>
                    <a:pt x="37176" y="102"/>
                  </a:moveTo>
                  <a:lnTo>
                    <a:pt x="37176" y="102"/>
                  </a:lnTo>
                  <a:cubicBezTo>
                    <a:pt x="37342" y="301"/>
                    <a:pt x="37270" y="565"/>
                    <a:pt x="36960" y="734"/>
                  </a:cubicBezTo>
                  <a:lnTo>
                    <a:pt x="701" y="21682"/>
                  </a:lnTo>
                  <a:cubicBezTo>
                    <a:pt x="467" y="21816"/>
                    <a:pt x="234" y="21849"/>
                    <a:pt x="0" y="21849"/>
                  </a:cubicBezTo>
                  <a:lnTo>
                    <a:pt x="0" y="24351"/>
                  </a:lnTo>
                  <a:cubicBezTo>
                    <a:pt x="234" y="24351"/>
                    <a:pt x="467" y="24318"/>
                    <a:pt x="701" y="24184"/>
                  </a:cubicBezTo>
                  <a:lnTo>
                    <a:pt x="36960" y="3236"/>
                  </a:lnTo>
                  <a:cubicBezTo>
                    <a:pt x="37360" y="2969"/>
                    <a:pt x="37627" y="2535"/>
                    <a:pt x="37661" y="2035"/>
                  </a:cubicBezTo>
                  <a:lnTo>
                    <a:pt x="37661" y="1134"/>
                  </a:lnTo>
                  <a:cubicBezTo>
                    <a:pt x="37631" y="723"/>
                    <a:pt x="37447" y="364"/>
                    <a:pt x="37176" y="102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47;p75">
              <a:extLst>
                <a:ext uri="{FF2B5EF4-FFF2-40B4-BE49-F238E27FC236}">
                  <a16:creationId xmlns:a16="http://schemas.microsoft.com/office/drawing/2014/main" id="{BD55899B-B2A1-46E9-9B0A-1D6CC9E357C8}"/>
                </a:ext>
              </a:extLst>
            </p:cNvPr>
            <p:cNvSpPr/>
            <p:nvPr/>
          </p:nvSpPr>
          <p:spPr>
            <a:xfrm>
              <a:off x="3593575" y="4181775"/>
              <a:ext cx="941525" cy="608800"/>
            </a:xfrm>
            <a:custGeom>
              <a:avLst/>
              <a:gdLst/>
              <a:ahLst/>
              <a:cxnLst/>
              <a:rect l="l" t="t" r="r" b="b"/>
              <a:pathLst>
                <a:path w="37661" h="24352" extrusionOk="0">
                  <a:moveTo>
                    <a:pt x="37060" y="0"/>
                  </a:moveTo>
                  <a:cubicBezTo>
                    <a:pt x="37100" y="32"/>
                    <a:pt x="37139" y="66"/>
                    <a:pt x="37176" y="102"/>
                  </a:cubicBezTo>
                  <a:lnTo>
                    <a:pt x="37176" y="102"/>
                  </a:lnTo>
                  <a:cubicBezTo>
                    <a:pt x="37145" y="65"/>
                    <a:pt x="37107" y="31"/>
                    <a:pt x="37060" y="0"/>
                  </a:cubicBezTo>
                  <a:close/>
                  <a:moveTo>
                    <a:pt x="37176" y="102"/>
                  </a:moveTo>
                  <a:lnTo>
                    <a:pt x="37176" y="102"/>
                  </a:lnTo>
                  <a:cubicBezTo>
                    <a:pt x="37342" y="301"/>
                    <a:pt x="37270" y="565"/>
                    <a:pt x="36960" y="734"/>
                  </a:cubicBezTo>
                  <a:lnTo>
                    <a:pt x="701" y="21682"/>
                  </a:lnTo>
                  <a:cubicBezTo>
                    <a:pt x="467" y="21816"/>
                    <a:pt x="234" y="21849"/>
                    <a:pt x="0" y="21849"/>
                  </a:cubicBezTo>
                  <a:lnTo>
                    <a:pt x="0" y="24351"/>
                  </a:lnTo>
                  <a:cubicBezTo>
                    <a:pt x="234" y="24351"/>
                    <a:pt x="467" y="24318"/>
                    <a:pt x="701" y="24184"/>
                  </a:cubicBezTo>
                  <a:lnTo>
                    <a:pt x="36960" y="3236"/>
                  </a:lnTo>
                  <a:cubicBezTo>
                    <a:pt x="37360" y="2969"/>
                    <a:pt x="37627" y="2535"/>
                    <a:pt x="37661" y="2035"/>
                  </a:cubicBezTo>
                  <a:lnTo>
                    <a:pt x="37661" y="1134"/>
                  </a:lnTo>
                  <a:cubicBezTo>
                    <a:pt x="37631" y="723"/>
                    <a:pt x="37447" y="364"/>
                    <a:pt x="37176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48;p75">
              <a:extLst>
                <a:ext uri="{FF2B5EF4-FFF2-40B4-BE49-F238E27FC236}">
                  <a16:creationId xmlns:a16="http://schemas.microsoft.com/office/drawing/2014/main" id="{4E245B48-78A6-4C18-9E09-F4B714243705}"/>
                </a:ext>
              </a:extLst>
            </p:cNvPr>
            <p:cNvSpPr/>
            <p:nvPr/>
          </p:nvSpPr>
          <p:spPr>
            <a:xfrm>
              <a:off x="4228200" y="4054175"/>
              <a:ext cx="36700" cy="19000"/>
            </a:xfrm>
            <a:custGeom>
              <a:avLst/>
              <a:gdLst/>
              <a:ahLst/>
              <a:cxnLst/>
              <a:rect l="l" t="t" r="r" b="b"/>
              <a:pathLst>
                <a:path w="1468" h="760" extrusionOk="0">
                  <a:moveTo>
                    <a:pt x="734" y="1"/>
                  </a:moveTo>
                  <a:cubicBezTo>
                    <a:pt x="576" y="1"/>
                    <a:pt x="417" y="34"/>
                    <a:pt x="267" y="101"/>
                  </a:cubicBezTo>
                  <a:cubicBezTo>
                    <a:pt x="0" y="201"/>
                    <a:pt x="0" y="534"/>
                    <a:pt x="267" y="634"/>
                  </a:cubicBezTo>
                  <a:cubicBezTo>
                    <a:pt x="417" y="718"/>
                    <a:pt x="576" y="759"/>
                    <a:pt x="734" y="759"/>
                  </a:cubicBezTo>
                  <a:cubicBezTo>
                    <a:pt x="892" y="759"/>
                    <a:pt x="1051" y="718"/>
                    <a:pt x="1201" y="634"/>
                  </a:cubicBezTo>
                  <a:cubicBezTo>
                    <a:pt x="1468" y="568"/>
                    <a:pt x="1468" y="201"/>
                    <a:pt x="1201" y="101"/>
                  </a:cubicBezTo>
                  <a:cubicBezTo>
                    <a:pt x="1051" y="34"/>
                    <a:pt x="892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49;p75">
              <a:extLst>
                <a:ext uri="{FF2B5EF4-FFF2-40B4-BE49-F238E27FC236}">
                  <a16:creationId xmlns:a16="http://schemas.microsoft.com/office/drawing/2014/main" id="{5C36EB8B-A532-4ED1-8313-F86EA474F8B9}"/>
                </a:ext>
              </a:extLst>
            </p:cNvPr>
            <p:cNvSpPr/>
            <p:nvPr/>
          </p:nvSpPr>
          <p:spPr>
            <a:xfrm>
              <a:off x="3340050" y="4527850"/>
              <a:ext cx="87600" cy="55075"/>
            </a:xfrm>
            <a:custGeom>
              <a:avLst/>
              <a:gdLst/>
              <a:ahLst/>
              <a:cxnLst/>
              <a:rect l="l" t="t" r="r" b="b"/>
              <a:pathLst>
                <a:path w="3504" h="2203" extrusionOk="0">
                  <a:moveTo>
                    <a:pt x="1735" y="434"/>
                  </a:moveTo>
                  <a:cubicBezTo>
                    <a:pt x="2102" y="434"/>
                    <a:pt x="2436" y="501"/>
                    <a:pt x="2736" y="668"/>
                  </a:cubicBezTo>
                  <a:cubicBezTo>
                    <a:pt x="2903" y="734"/>
                    <a:pt x="3036" y="901"/>
                    <a:pt x="3070" y="1101"/>
                  </a:cubicBezTo>
                  <a:cubicBezTo>
                    <a:pt x="3036" y="1301"/>
                    <a:pt x="2903" y="1468"/>
                    <a:pt x="2736" y="1568"/>
                  </a:cubicBezTo>
                  <a:cubicBezTo>
                    <a:pt x="2419" y="1718"/>
                    <a:pt x="2077" y="1793"/>
                    <a:pt x="1739" y="1793"/>
                  </a:cubicBezTo>
                  <a:cubicBezTo>
                    <a:pt x="1402" y="1793"/>
                    <a:pt x="1068" y="1718"/>
                    <a:pt x="768" y="1568"/>
                  </a:cubicBezTo>
                  <a:cubicBezTo>
                    <a:pt x="568" y="1468"/>
                    <a:pt x="434" y="1301"/>
                    <a:pt x="401" y="1101"/>
                  </a:cubicBezTo>
                  <a:cubicBezTo>
                    <a:pt x="434" y="901"/>
                    <a:pt x="568" y="734"/>
                    <a:pt x="768" y="668"/>
                  </a:cubicBezTo>
                  <a:cubicBezTo>
                    <a:pt x="1068" y="501"/>
                    <a:pt x="1402" y="434"/>
                    <a:pt x="1735" y="434"/>
                  </a:cubicBezTo>
                  <a:close/>
                  <a:moveTo>
                    <a:pt x="1752" y="1"/>
                  </a:moveTo>
                  <a:cubicBezTo>
                    <a:pt x="1343" y="1"/>
                    <a:pt x="935" y="101"/>
                    <a:pt x="568" y="301"/>
                  </a:cubicBezTo>
                  <a:cubicBezTo>
                    <a:pt x="234" y="434"/>
                    <a:pt x="34" y="768"/>
                    <a:pt x="1" y="1101"/>
                  </a:cubicBezTo>
                  <a:cubicBezTo>
                    <a:pt x="34" y="1468"/>
                    <a:pt x="234" y="1768"/>
                    <a:pt x="568" y="1935"/>
                  </a:cubicBezTo>
                  <a:cubicBezTo>
                    <a:pt x="935" y="2102"/>
                    <a:pt x="1335" y="2202"/>
                    <a:pt x="1735" y="2202"/>
                  </a:cubicBezTo>
                  <a:cubicBezTo>
                    <a:pt x="2169" y="2202"/>
                    <a:pt x="2569" y="2102"/>
                    <a:pt x="2936" y="1935"/>
                  </a:cubicBezTo>
                  <a:cubicBezTo>
                    <a:pt x="3270" y="1768"/>
                    <a:pt x="3470" y="1468"/>
                    <a:pt x="3503" y="1101"/>
                  </a:cubicBezTo>
                  <a:cubicBezTo>
                    <a:pt x="3470" y="768"/>
                    <a:pt x="3270" y="434"/>
                    <a:pt x="2936" y="301"/>
                  </a:cubicBezTo>
                  <a:cubicBezTo>
                    <a:pt x="2569" y="101"/>
                    <a:pt x="2161" y="1"/>
                    <a:pt x="1752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50;p75">
              <a:extLst>
                <a:ext uri="{FF2B5EF4-FFF2-40B4-BE49-F238E27FC236}">
                  <a16:creationId xmlns:a16="http://schemas.microsoft.com/office/drawing/2014/main" id="{92A48DD4-D597-4631-A49C-12B69AA86C06}"/>
                </a:ext>
              </a:extLst>
            </p:cNvPr>
            <p:cNvSpPr/>
            <p:nvPr/>
          </p:nvSpPr>
          <p:spPr>
            <a:xfrm>
              <a:off x="4151475" y="4050000"/>
              <a:ext cx="118425" cy="66750"/>
            </a:xfrm>
            <a:custGeom>
              <a:avLst/>
              <a:gdLst/>
              <a:ahLst/>
              <a:cxnLst/>
              <a:rect l="l" t="t" r="r" b="b"/>
              <a:pathLst>
                <a:path w="4737" h="2670" extrusionOk="0">
                  <a:moveTo>
                    <a:pt x="567" y="1"/>
                  </a:moveTo>
                  <a:cubicBezTo>
                    <a:pt x="442" y="1"/>
                    <a:pt x="317" y="34"/>
                    <a:pt x="200" y="101"/>
                  </a:cubicBezTo>
                  <a:cubicBezTo>
                    <a:pt x="0" y="201"/>
                    <a:pt x="0" y="401"/>
                    <a:pt x="234" y="535"/>
                  </a:cubicBezTo>
                  <a:lnTo>
                    <a:pt x="3803" y="2569"/>
                  </a:lnTo>
                  <a:cubicBezTo>
                    <a:pt x="3920" y="2636"/>
                    <a:pt x="4045" y="2669"/>
                    <a:pt x="4170" y="2669"/>
                  </a:cubicBezTo>
                  <a:cubicBezTo>
                    <a:pt x="4295" y="2669"/>
                    <a:pt x="4420" y="2636"/>
                    <a:pt x="4537" y="2569"/>
                  </a:cubicBezTo>
                  <a:cubicBezTo>
                    <a:pt x="4737" y="2469"/>
                    <a:pt x="4737" y="2302"/>
                    <a:pt x="4537" y="2169"/>
                  </a:cubicBezTo>
                  <a:lnTo>
                    <a:pt x="934" y="101"/>
                  </a:lnTo>
                  <a:cubicBezTo>
                    <a:pt x="818" y="34"/>
                    <a:pt x="692" y="1"/>
                    <a:pt x="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51;p75">
              <a:extLst>
                <a:ext uri="{FF2B5EF4-FFF2-40B4-BE49-F238E27FC236}">
                  <a16:creationId xmlns:a16="http://schemas.microsoft.com/office/drawing/2014/main" id="{8D9F0755-2DBC-4380-9727-CE6DF76E5099}"/>
                </a:ext>
              </a:extLst>
            </p:cNvPr>
            <p:cNvSpPr/>
            <p:nvPr/>
          </p:nvSpPr>
          <p:spPr>
            <a:xfrm>
              <a:off x="3216625" y="3974850"/>
              <a:ext cx="1183375" cy="682700"/>
            </a:xfrm>
            <a:custGeom>
              <a:avLst/>
              <a:gdLst/>
              <a:ahLst/>
              <a:cxnLst/>
              <a:rect l="l" t="t" r="r" b="b"/>
              <a:pathLst>
                <a:path w="47335" h="27308" extrusionOk="0">
                  <a:moveTo>
                    <a:pt x="29182" y="1"/>
                  </a:moveTo>
                  <a:cubicBezTo>
                    <a:pt x="29039" y="1"/>
                    <a:pt x="28894" y="35"/>
                    <a:pt x="28755" y="105"/>
                  </a:cubicBezTo>
                  <a:lnTo>
                    <a:pt x="334" y="16516"/>
                  </a:lnTo>
                  <a:cubicBezTo>
                    <a:pt x="1" y="16617"/>
                    <a:pt x="1" y="17084"/>
                    <a:pt x="334" y="17184"/>
                  </a:cubicBezTo>
                  <a:lnTo>
                    <a:pt x="17580" y="27157"/>
                  </a:lnTo>
                  <a:cubicBezTo>
                    <a:pt x="17764" y="27258"/>
                    <a:pt x="17964" y="27308"/>
                    <a:pt x="18168" y="27308"/>
                  </a:cubicBezTo>
                  <a:cubicBezTo>
                    <a:pt x="18372" y="27308"/>
                    <a:pt x="18581" y="27258"/>
                    <a:pt x="18781" y="27157"/>
                  </a:cubicBezTo>
                  <a:lnTo>
                    <a:pt x="47001" y="10846"/>
                  </a:lnTo>
                  <a:cubicBezTo>
                    <a:pt x="47335" y="10746"/>
                    <a:pt x="47335" y="10279"/>
                    <a:pt x="47001" y="10179"/>
                  </a:cubicBezTo>
                  <a:lnTo>
                    <a:pt x="29755" y="205"/>
                  </a:lnTo>
                  <a:cubicBezTo>
                    <a:pt x="29580" y="69"/>
                    <a:pt x="29383" y="1"/>
                    <a:pt x="291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52;p75">
              <a:extLst>
                <a:ext uri="{FF2B5EF4-FFF2-40B4-BE49-F238E27FC236}">
                  <a16:creationId xmlns:a16="http://schemas.microsoft.com/office/drawing/2014/main" id="{3172768C-0F6B-4AFC-95E5-F51A1641C28A}"/>
                </a:ext>
              </a:extLst>
            </p:cNvPr>
            <p:cNvSpPr/>
            <p:nvPr/>
          </p:nvSpPr>
          <p:spPr>
            <a:xfrm>
              <a:off x="3926300" y="4009350"/>
              <a:ext cx="10875" cy="6275"/>
            </a:xfrm>
            <a:custGeom>
              <a:avLst/>
              <a:gdLst/>
              <a:ahLst/>
              <a:cxnLst/>
              <a:rect l="l" t="t" r="r" b="b"/>
              <a:pathLst>
                <a:path w="435" h="251" extrusionOk="0">
                  <a:moveTo>
                    <a:pt x="301" y="1"/>
                  </a:moveTo>
                  <a:cubicBezTo>
                    <a:pt x="276" y="1"/>
                    <a:pt x="251" y="9"/>
                    <a:pt x="234" y="26"/>
                  </a:cubicBezTo>
                  <a:lnTo>
                    <a:pt x="68" y="126"/>
                  </a:lnTo>
                  <a:cubicBezTo>
                    <a:pt x="1" y="159"/>
                    <a:pt x="1" y="192"/>
                    <a:pt x="68" y="226"/>
                  </a:cubicBezTo>
                  <a:cubicBezTo>
                    <a:pt x="84" y="242"/>
                    <a:pt x="109" y="251"/>
                    <a:pt x="134" y="251"/>
                  </a:cubicBezTo>
                  <a:cubicBezTo>
                    <a:pt x="159" y="251"/>
                    <a:pt x="184" y="242"/>
                    <a:pt x="201" y="226"/>
                  </a:cubicBezTo>
                  <a:lnTo>
                    <a:pt x="401" y="126"/>
                  </a:lnTo>
                  <a:cubicBezTo>
                    <a:pt x="434" y="92"/>
                    <a:pt x="434" y="59"/>
                    <a:pt x="401" y="26"/>
                  </a:cubicBezTo>
                  <a:lnTo>
                    <a:pt x="368" y="26"/>
                  </a:lnTo>
                  <a:cubicBezTo>
                    <a:pt x="351" y="9"/>
                    <a:pt x="326" y="1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53;p75">
              <a:extLst>
                <a:ext uri="{FF2B5EF4-FFF2-40B4-BE49-F238E27FC236}">
                  <a16:creationId xmlns:a16="http://schemas.microsoft.com/office/drawing/2014/main" id="{9018AB6D-FFF0-402B-BFC6-CC7D29A9A21C}"/>
                </a:ext>
              </a:extLst>
            </p:cNvPr>
            <p:cNvSpPr/>
            <p:nvPr/>
          </p:nvSpPr>
          <p:spPr>
            <a:xfrm>
              <a:off x="3934650" y="4012700"/>
              <a:ext cx="14200" cy="7300"/>
            </a:xfrm>
            <a:custGeom>
              <a:avLst/>
              <a:gdLst/>
              <a:ahLst/>
              <a:cxnLst/>
              <a:rect l="l" t="t" r="r" b="b"/>
              <a:pathLst>
                <a:path w="568" h="292" extrusionOk="0">
                  <a:moveTo>
                    <a:pt x="434" y="0"/>
                  </a:moveTo>
                  <a:cubicBezTo>
                    <a:pt x="409" y="0"/>
                    <a:pt x="384" y="8"/>
                    <a:pt x="367" y="25"/>
                  </a:cubicBezTo>
                  <a:lnTo>
                    <a:pt x="34" y="192"/>
                  </a:lnTo>
                  <a:cubicBezTo>
                    <a:pt x="0" y="225"/>
                    <a:pt x="0" y="259"/>
                    <a:pt x="34" y="292"/>
                  </a:cubicBezTo>
                  <a:lnTo>
                    <a:pt x="201" y="292"/>
                  </a:lnTo>
                  <a:lnTo>
                    <a:pt x="534" y="92"/>
                  </a:lnTo>
                  <a:cubicBezTo>
                    <a:pt x="567" y="92"/>
                    <a:pt x="567" y="25"/>
                    <a:pt x="534" y="25"/>
                  </a:cubicBezTo>
                  <a:lnTo>
                    <a:pt x="501" y="25"/>
                  </a:lnTo>
                  <a:cubicBezTo>
                    <a:pt x="484" y="8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54;p75">
              <a:extLst>
                <a:ext uri="{FF2B5EF4-FFF2-40B4-BE49-F238E27FC236}">
                  <a16:creationId xmlns:a16="http://schemas.microsoft.com/office/drawing/2014/main" id="{1505FF6D-7698-4E8B-A403-3931BB26E6FE}"/>
                </a:ext>
              </a:extLst>
            </p:cNvPr>
            <p:cNvSpPr/>
            <p:nvPr/>
          </p:nvSpPr>
          <p:spPr>
            <a:xfrm>
              <a:off x="3942975" y="4015200"/>
              <a:ext cx="16725" cy="9600"/>
            </a:xfrm>
            <a:custGeom>
              <a:avLst/>
              <a:gdLst/>
              <a:ahLst/>
              <a:cxnLst/>
              <a:rect l="l" t="t" r="r" b="b"/>
              <a:pathLst>
                <a:path w="669" h="384" extrusionOk="0">
                  <a:moveTo>
                    <a:pt x="568" y="0"/>
                  </a:moveTo>
                  <a:cubicBezTo>
                    <a:pt x="543" y="0"/>
                    <a:pt x="518" y="8"/>
                    <a:pt x="501" y="25"/>
                  </a:cubicBezTo>
                  <a:lnTo>
                    <a:pt x="34" y="292"/>
                  </a:lnTo>
                  <a:cubicBezTo>
                    <a:pt x="1" y="325"/>
                    <a:pt x="1" y="359"/>
                    <a:pt x="34" y="359"/>
                  </a:cubicBezTo>
                  <a:cubicBezTo>
                    <a:pt x="51" y="375"/>
                    <a:pt x="76" y="384"/>
                    <a:pt x="101" y="384"/>
                  </a:cubicBezTo>
                  <a:cubicBezTo>
                    <a:pt x="126" y="384"/>
                    <a:pt x="151" y="375"/>
                    <a:pt x="168" y="359"/>
                  </a:cubicBezTo>
                  <a:lnTo>
                    <a:pt x="635" y="92"/>
                  </a:lnTo>
                  <a:cubicBezTo>
                    <a:pt x="668" y="92"/>
                    <a:pt x="668" y="59"/>
                    <a:pt x="635" y="25"/>
                  </a:cubicBezTo>
                  <a:cubicBezTo>
                    <a:pt x="618" y="8"/>
                    <a:pt x="593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55;p75">
              <a:extLst>
                <a:ext uri="{FF2B5EF4-FFF2-40B4-BE49-F238E27FC236}">
                  <a16:creationId xmlns:a16="http://schemas.microsoft.com/office/drawing/2014/main" id="{7DC638C4-7031-4CB4-B625-11E1220C7591}"/>
                </a:ext>
              </a:extLst>
            </p:cNvPr>
            <p:cNvSpPr/>
            <p:nvPr/>
          </p:nvSpPr>
          <p:spPr>
            <a:xfrm>
              <a:off x="3951325" y="4015200"/>
              <a:ext cx="25875" cy="14600"/>
            </a:xfrm>
            <a:custGeom>
              <a:avLst/>
              <a:gdLst/>
              <a:ahLst/>
              <a:cxnLst/>
              <a:rect l="l" t="t" r="r" b="b"/>
              <a:pathLst>
                <a:path w="1035" h="584" extrusionOk="0">
                  <a:moveTo>
                    <a:pt x="901" y="0"/>
                  </a:moveTo>
                  <a:cubicBezTo>
                    <a:pt x="876" y="0"/>
                    <a:pt x="851" y="8"/>
                    <a:pt x="834" y="25"/>
                  </a:cubicBezTo>
                  <a:lnTo>
                    <a:pt x="67" y="492"/>
                  </a:lnTo>
                  <a:cubicBezTo>
                    <a:pt x="1" y="492"/>
                    <a:pt x="1" y="526"/>
                    <a:pt x="67" y="559"/>
                  </a:cubicBezTo>
                  <a:cubicBezTo>
                    <a:pt x="84" y="576"/>
                    <a:pt x="109" y="584"/>
                    <a:pt x="134" y="584"/>
                  </a:cubicBezTo>
                  <a:cubicBezTo>
                    <a:pt x="159" y="584"/>
                    <a:pt x="184" y="576"/>
                    <a:pt x="201" y="559"/>
                  </a:cubicBezTo>
                  <a:lnTo>
                    <a:pt x="1001" y="125"/>
                  </a:lnTo>
                  <a:cubicBezTo>
                    <a:pt x="1035" y="92"/>
                    <a:pt x="1035" y="59"/>
                    <a:pt x="1001" y="25"/>
                  </a:cubicBezTo>
                  <a:lnTo>
                    <a:pt x="968" y="25"/>
                  </a:lnTo>
                  <a:cubicBezTo>
                    <a:pt x="951" y="8"/>
                    <a:pt x="926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56;p75">
              <a:extLst>
                <a:ext uri="{FF2B5EF4-FFF2-40B4-BE49-F238E27FC236}">
                  <a16:creationId xmlns:a16="http://schemas.microsoft.com/office/drawing/2014/main" id="{1F6EB1C6-924E-4B3A-9FE6-6D2C061547D8}"/>
                </a:ext>
              </a:extLst>
            </p:cNvPr>
            <p:cNvSpPr/>
            <p:nvPr/>
          </p:nvSpPr>
          <p:spPr>
            <a:xfrm>
              <a:off x="3967175" y="4032500"/>
              <a:ext cx="25875" cy="10025"/>
            </a:xfrm>
            <a:custGeom>
              <a:avLst/>
              <a:gdLst/>
              <a:ahLst/>
              <a:cxnLst/>
              <a:rect l="l" t="t" r="r" b="b"/>
              <a:pathLst>
                <a:path w="1035" h="401" extrusionOk="0">
                  <a:moveTo>
                    <a:pt x="801" y="34"/>
                  </a:moveTo>
                  <a:lnTo>
                    <a:pt x="501" y="200"/>
                  </a:lnTo>
                  <a:lnTo>
                    <a:pt x="234" y="34"/>
                  </a:lnTo>
                  <a:close/>
                  <a:moveTo>
                    <a:pt x="34" y="0"/>
                  </a:moveTo>
                  <a:lnTo>
                    <a:pt x="0" y="34"/>
                  </a:lnTo>
                  <a:lnTo>
                    <a:pt x="367" y="267"/>
                  </a:lnTo>
                  <a:lnTo>
                    <a:pt x="267" y="334"/>
                  </a:lnTo>
                  <a:cubicBezTo>
                    <a:pt x="267" y="334"/>
                    <a:pt x="267" y="367"/>
                    <a:pt x="267" y="367"/>
                  </a:cubicBezTo>
                  <a:lnTo>
                    <a:pt x="334" y="401"/>
                  </a:lnTo>
                  <a:lnTo>
                    <a:pt x="401" y="401"/>
                  </a:lnTo>
                  <a:lnTo>
                    <a:pt x="534" y="334"/>
                  </a:lnTo>
                  <a:lnTo>
                    <a:pt x="601" y="367"/>
                  </a:lnTo>
                  <a:lnTo>
                    <a:pt x="701" y="367"/>
                  </a:lnTo>
                  <a:cubicBezTo>
                    <a:pt x="701" y="334"/>
                    <a:pt x="701" y="334"/>
                    <a:pt x="701" y="334"/>
                  </a:cubicBezTo>
                  <a:lnTo>
                    <a:pt x="601" y="267"/>
                  </a:lnTo>
                  <a:lnTo>
                    <a:pt x="1034" y="34"/>
                  </a:lnTo>
                  <a:lnTo>
                    <a:pt x="1001" y="34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57;p75">
              <a:extLst>
                <a:ext uri="{FF2B5EF4-FFF2-40B4-BE49-F238E27FC236}">
                  <a16:creationId xmlns:a16="http://schemas.microsoft.com/office/drawing/2014/main" id="{F37582A1-253D-41AA-8370-5E6310D1CDE6}"/>
                </a:ext>
              </a:extLst>
            </p:cNvPr>
            <p:cNvSpPr/>
            <p:nvPr/>
          </p:nvSpPr>
          <p:spPr>
            <a:xfrm>
              <a:off x="3985525" y="4038325"/>
              <a:ext cx="28375" cy="16700"/>
            </a:xfrm>
            <a:custGeom>
              <a:avLst/>
              <a:gdLst/>
              <a:ahLst/>
              <a:cxnLst/>
              <a:rect l="l" t="t" r="r" b="b"/>
              <a:pathLst>
                <a:path w="1135" h="668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34" y="168"/>
                    <a:pt x="0" y="234"/>
                    <a:pt x="0" y="301"/>
                  </a:cubicBezTo>
                  <a:cubicBezTo>
                    <a:pt x="34" y="368"/>
                    <a:pt x="100" y="468"/>
                    <a:pt x="234" y="535"/>
                  </a:cubicBezTo>
                  <a:cubicBezTo>
                    <a:pt x="334" y="601"/>
                    <a:pt x="467" y="635"/>
                    <a:pt x="567" y="668"/>
                  </a:cubicBezTo>
                  <a:lnTo>
                    <a:pt x="634" y="668"/>
                  </a:lnTo>
                  <a:lnTo>
                    <a:pt x="901" y="501"/>
                  </a:lnTo>
                  <a:lnTo>
                    <a:pt x="934" y="468"/>
                  </a:lnTo>
                  <a:lnTo>
                    <a:pt x="901" y="468"/>
                  </a:lnTo>
                  <a:lnTo>
                    <a:pt x="667" y="301"/>
                  </a:lnTo>
                  <a:lnTo>
                    <a:pt x="534" y="301"/>
                  </a:lnTo>
                  <a:lnTo>
                    <a:pt x="534" y="334"/>
                  </a:lnTo>
                  <a:cubicBezTo>
                    <a:pt x="534" y="368"/>
                    <a:pt x="567" y="368"/>
                    <a:pt x="567" y="368"/>
                  </a:cubicBezTo>
                  <a:lnTo>
                    <a:pt x="734" y="434"/>
                  </a:lnTo>
                  <a:lnTo>
                    <a:pt x="534" y="535"/>
                  </a:lnTo>
                  <a:lnTo>
                    <a:pt x="434" y="535"/>
                  </a:lnTo>
                  <a:cubicBezTo>
                    <a:pt x="400" y="501"/>
                    <a:pt x="367" y="501"/>
                    <a:pt x="367" y="468"/>
                  </a:cubicBezTo>
                  <a:cubicBezTo>
                    <a:pt x="267" y="434"/>
                    <a:pt x="234" y="368"/>
                    <a:pt x="200" y="334"/>
                  </a:cubicBezTo>
                  <a:cubicBezTo>
                    <a:pt x="200" y="268"/>
                    <a:pt x="234" y="201"/>
                    <a:pt x="334" y="168"/>
                  </a:cubicBezTo>
                  <a:cubicBezTo>
                    <a:pt x="434" y="101"/>
                    <a:pt x="501" y="101"/>
                    <a:pt x="601" y="101"/>
                  </a:cubicBezTo>
                  <a:cubicBezTo>
                    <a:pt x="701" y="101"/>
                    <a:pt x="801" y="134"/>
                    <a:pt x="867" y="168"/>
                  </a:cubicBezTo>
                  <a:cubicBezTo>
                    <a:pt x="934" y="201"/>
                    <a:pt x="1001" y="234"/>
                    <a:pt x="1034" y="301"/>
                  </a:cubicBezTo>
                  <a:lnTo>
                    <a:pt x="1134" y="301"/>
                  </a:lnTo>
                  <a:cubicBezTo>
                    <a:pt x="1134" y="268"/>
                    <a:pt x="1101" y="234"/>
                    <a:pt x="1068" y="201"/>
                  </a:cubicBezTo>
                  <a:cubicBezTo>
                    <a:pt x="1034" y="168"/>
                    <a:pt x="968" y="134"/>
                    <a:pt x="934" y="134"/>
                  </a:cubicBezTo>
                  <a:cubicBezTo>
                    <a:pt x="801" y="34"/>
                    <a:pt x="6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58;p75">
              <a:extLst>
                <a:ext uri="{FF2B5EF4-FFF2-40B4-BE49-F238E27FC236}">
                  <a16:creationId xmlns:a16="http://schemas.microsoft.com/office/drawing/2014/main" id="{5B9AB05D-3350-45E2-BCBB-87616383DECF}"/>
                </a:ext>
              </a:extLst>
            </p:cNvPr>
            <p:cNvSpPr/>
            <p:nvPr/>
          </p:nvSpPr>
          <p:spPr>
            <a:xfrm>
              <a:off x="4128950" y="4119225"/>
              <a:ext cx="25875" cy="15025"/>
            </a:xfrm>
            <a:custGeom>
              <a:avLst/>
              <a:gdLst/>
              <a:ahLst/>
              <a:cxnLst/>
              <a:rect l="l" t="t" r="r" b="b"/>
              <a:pathLst>
                <a:path w="1035" h="601" extrusionOk="0">
                  <a:moveTo>
                    <a:pt x="468" y="0"/>
                  </a:moveTo>
                  <a:lnTo>
                    <a:pt x="67" y="267"/>
                  </a:lnTo>
                  <a:cubicBezTo>
                    <a:pt x="1" y="267"/>
                    <a:pt x="1" y="334"/>
                    <a:pt x="67" y="334"/>
                  </a:cubicBezTo>
                  <a:lnTo>
                    <a:pt x="468" y="601"/>
                  </a:lnTo>
                  <a:lnTo>
                    <a:pt x="601" y="601"/>
                  </a:lnTo>
                  <a:lnTo>
                    <a:pt x="1001" y="334"/>
                  </a:lnTo>
                  <a:cubicBezTo>
                    <a:pt x="1035" y="334"/>
                    <a:pt x="1035" y="301"/>
                    <a:pt x="1001" y="267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59;p75">
              <a:extLst>
                <a:ext uri="{FF2B5EF4-FFF2-40B4-BE49-F238E27FC236}">
                  <a16:creationId xmlns:a16="http://schemas.microsoft.com/office/drawing/2014/main" id="{1193C2F4-378A-475C-8E99-48630A379AD7}"/>
                </a:ext>
              </a:extLst>
            </p:cNvPr>
            <p:cNvSpPr/>
            <p:nvPr/>
          </p:nvSpPr>
          <p:spPr>
            <a:xfrm>
              <a:off x="4143975" y="4117775"/>
              <a:ext cx="13350" cy="8150"/>
            </a:xfrm>
            <a:custGeom>
              <a:avLst/>
              <a:gdLst/>
              <a:ahLst/>
              <a:cxnLst/>
              <a:rect l="l" t="t" r="r" b="b"/>
              <a:pathLst>
                <a:path w="534" h="326" extrusionOk="0">
                  <a:moveTo>
                    <a:pt x="317" y="0"/>
                  </a:moveTo>
                  <a:cubicBezTo>
                    <a:pt x="267" y="0"/>
                    <a:pt x="217" y="8"/>
                    <a:pt x="167" y="25"/>
                  </a:cubicBezTo>
                  <a:lnTo>
                    <a:pt x="0" y="125"/>
                  </a:lnTo>
                  <a:lnTo>
                    <a:pt x="33" y="192"/>
                  </a:lnTo>
                  <a:lnTo>
                    <a:pt x="200" y="92"/>
                  </a:lnTo>
                  <a:cubicBezTo>
                    <a:pt x="234" y="75"/>
                    <a:pt x="267" y="67"/>
                    <a:pt x="304" y="67"/>
                  </a:cubicBezTo>
                  <a:cubicBezTo>
                    <a:pt x="342" y="67"/>
                    <a:pt x="384" y="75"/>
                    <a:pt x="434" y="92"/>
                  </a:cubicBezTo>
                  <a:cubicBezTo>
                    <a:pt x="434" y="92"/>
                    <a:pt x="467" y="125"/>
                    <a:pt x="467" y="125"/>
                  </a:cubicBezTo>
                  <a:cubicBezTo>
                    <a:pt x="467" y="159"/>
                    <a:pt x="467" y="159"/>
                    <a:pt x="434" y="192"/>
                  </a:cubicBezTo>
                  <a:lnTo>
                    <a:pt x="267" y="259"/>
                  </a:lnTo>
                  <a:lnTo>
                    <a:pt x="300" y="325"/>
                  </a:lnTo>
                  <a:lnTo>
                    <a:pt x="467" y="259"/>
                  </a:lnTo>
                  <a:cubicBezTo>
                    <a:pt x="534" y="192"/>
                    <a:pt x="534" y="58"/>
                    <a:pt x="467" y="25"/>
                  </a:cubicBezTo>
                  <a:cubicBezTo>
                    <a:pt x="417" y="8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60;p75">
              <a:extLst>
                <a:ext uri="{FF2B5EF4-FFF2-40B4-BE49-F238E27FC236}">
                  <a16:creationId xmlns:a16="http://schemas.microsoft.com/office/drawing/2014/main" id="{B17A93C3-9AF3-4FE4-AE41-2C17E0093680}"/>
                </a:ext>
              </a:extLst>
            </p:cNvPr>
            <p:cNvSpPr/>
            <p:nvPr/>
          </p:nvSpPr>
          <p:spPr>
            <a:xfrm>
              <a:off x="4303250" y="4218050"/>
              <a:ext cx="50050" cy="30050"/>
            </a:xfrm>
            <a:custGeom>
              <a:avLst/>
              <a:gdLst/>
              <a:ahLst/>
              <a:cxnLst/>
              <a:rect l="l" t="t" r="r" b="b"/>
              <a:pathLst>
                <a:path w="2002" h="1202" extrusionOk="0">
                  <a:moveTo>
                    <a:pt x="680" y="67"/>
                  </a:moveTo>
                  <a:cubicBezTo>
                    <a:pt x="726" y="67"/>
                    <a:pt x="767" y="84"/>
                    <a:pt x="801" y="117"/>
                  </a:cubicBezTo>
                  <a:lnTo>
                    <a:pt x="1902" y="717"/>
                  </a:lnTo>
                  <a:cubicBezTo>
                    <a:pt x="1902" y="751"/>
                    <a:pt x="1935" y="751"/>
                    <a:pt x="1935" y="751"/>
                  </a:cubicBezTo>
                  <a:cubicBezTo>
                    <a:pt x="1935" y="784"/>
                    <a:pt x="1935" y="818"/>
                    <a:pt x="1902" y="818"/>
                  </a:cubicBezTo>
                  <a:lnTo>
                    <a:pt x="1468" y="1051"/>
                  </a:lnTo>
                  <a:cubicBezTo>
                    <a:pt x="1435" y="1068"/>
                    <a:pt x="1393" y="1076"/>
                    <a:pt x="1347" y="1076"/>
                  </a:cubicBezTo>
                  <a:cubicBezTo>
                    <a:pt x="1301" y="1076"/>
                    <a:pt x="1251" y="1068"/>
                    <a:pt x="1201" y="1051"/>
                  </a:cubicBezTo>
                  <a:lnTo>
                    <a:pt x="100" y="417"/>
                  </a:lnTo>
                  <a:cubicBezTo>
                    <a:pt x="100" y="417"/>
                    <a:pt x="67" y="417"/>
                    <a:pt x="67" y="384"/>
                  </a:cubicBezTo>
                  <a:cubicBezTo>
                    <a:pt x="67" y="384"/>
                    <a:pt x="67" y="351"/>
                    <a:pt x="134" y="317"/>
                  </a:cubicBezTo>
                  <a:lnTo>
                    <a:pt x="534" y="117"/>
                  </a:lnTo>
                  <a:cubicBezTo>
                    <a:pt x="584" y="84"/>
                    <a:pt x="634" y="67"/>
                    <a:pt x="680" y="67"/>
                  </a:cubicBezTo>
                  <a:close/>
                  <a:moveTo>
                    <a:pt x="655" y="0"/>
                  </a:moveTo>
                  <a:cubicBezTo>
                    <a:pt x="601" y="0"/>
                    <a:pt x="551" y="17"/>
                    <a:pt x="501" y="50"/>
                  </a:cubicBezTo>
                  <a:lnTo>
                    <a:pt x="67" y="284"/>
                  </a:lnTo>
                  <a:cubicBezTo>
                    <a:pt x="34" y="284"/>
                    <a:pt x="0" y="351"/>
                    <a:pt x="0" y="384"/>
                  </a:cubicBezTo>
                  <a:cubicBezTo>
                    <a:pt x="0" y="417"/>
                    <a:pt x="0" y="451"/>
                    <a:pt x="0" y="451"/>
                  </a:cubicBezTo>
                  <a:cubicBezTo>
                    <a:pt x="0" y="484"/>
                    <a:pt x="34" y="484"/>
                    <a:pt x="67" y="517"/>
                  </a:cubicBezTo>
                  <a:lnTo>
                    <a:pt x="1168" y="1151"/>
                  </a:lnTo>
                  <a:cubicBezTo>
                    <a:pt x="1218" y="1184"/>
                    <a:pt x="1276" y="1201"/>
                    <a:pt x="1335" y="1201"/>
                  </a:cubicBezTo>
                  <a:cubicBezTo>
                    <a:pt x="1393" y="1201"/>
                    <a:pt x="1451" y="1184"/>
                    <a:pt x="1501" y="1151"/>
                  </a:cubicBezTo>
                  <a:lnTo>
                    <a:pt x="1902" y="918"/>
                  </a:lnTo>
                  <a:cubicBezTo>
                    <a:pt x="1968" y="884"/>
                    <a:pt x="2002" y="851"/>
                    <a:pt x="2002" y="784"/>
                  </a:cubicBezTo>
                  <a:cubicBezTo>
                    <a:pt x="2002" y="751"/>
                    <a:pt x="1968" y="684"/>
                    <a:pt x="1935" y="684"/>
                  </a:cubicBezTo>
                  <a:lnTo>
                    <a:pt x="834" y="50"/>
                  </a:lnTo>
                  <a:cubicBezTo>
                    <a:pt x="767" y="17"/>
                    <a:pt x="709" y="0"/>
                    <a:pt x="6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61;p75">
              <a:extLst>
                <a:ext uri="{FF2B5EF4-FFF2-40B4-BE49-F238E27FC236}">
                  <a16:creationId xmlns:a16="http://schemas.microsoft.com/office/drawing/2014/main" id="{CE8DD98E-5FC2-4499-8063-8722EDF38187}"/>
                </a:ext>
              </a:extLst>
            </p:cNvPr>
            <p:cNvSpPr/>
            <p:nvPr/>
          </p:nvSpPr>
          <p:spPr>
            <a:xfrm>
              <a:off x="4309075" y="4222850"/>
              <a:ext cx="38400" cy="20450"/>
            </a:xfrm>
            <a:custGeom>
              <a:avLst/>
              <a:gdLst/>
              <a:ahLst/>
              <a:cxnLst/>
              <a:rect l="l" t="t" r="r" b="b"/>
              <a:pathLst>
                <a:path w="1536" h="818" extrusionOk="0">
                  <a:moveTo>
                    <a:pt x="434" y="0"/>
                  </a:moveTo>
                  <a:cubicBezTo>
                    <a:pt x="401" y="0"/>
                    <a:pt x="368" y="8"/>
                    <a:pt x="334" y="25"/>
                  </a:cubicBezTo>
                  <a:lnTo>
                    <a:pt x="1" y="225"/>
                  </a:lnTo>
                  <a:lnTo>
                    <a:pt x="968" y="792"/>
                  </a:lnTo>
                  <a:cubicBezTo>
                    <a:pt x="1001" y="809"/>
                    <a:pt x="1035" y="817"/>
                    <a:pt x="1068" y="817"/>
                  </a:cubicBezTo>
                  <a:cubicBezTo>
                    <a:pt x="1102" y="817"/>
                    <a:pt x="1135" y="809"/>
                    <a:pt x="1168" y="792"/>
                  </a:cubicBezTo>
                  <a:lnTo>
                    <a:pt x="1535" y="592"/>
                  </a:lnTo>
                  <a:lnTo>
                    <a:pt x="534" y="25"/>
                  </a:lnTo>
                  <a:cubicBezTo>
                    <a:pt x="501" y="8"/>
                    <a:pt x="468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62;p75">
              <a:extLst>
                <a:ext uri="{FF2B5EF4-FFF2-40B4-BE49-F238E27FC236}">
                  <a16:creationId xmlns:a16="http://schemas.microsoft.com/office/drawing/2014/main" id="{B8E59F87-A564-4143-9C06-E8958C54FA26}"/>
                </a:ext>
              </a:extLst>
            </p:cNvPr>
            <p:cNvSpPr/>
            <p:nvPr/>
          </p:nvSpPr>
          <p:spPr>
            <a:xfrm>
              <a:off x="4341600" y="4240975"/>
              <a:ext cx="12550" cy="6700"/>
            </a:xfrm>
            <a:custGeom>
              <a:avLst/>
              <a:gdLst/>
              <a:ahLst/>
              <a:cxnLst/>
              <a:rect l="l" t="t" r="r" b="b"/>
              <a:pathLst>
                <a:path w="502" h="268" extrusionOk="0">
                  <a:moveTo>
                    <a:pt x="368" y="1"/>
                  </a:moveTo>
                  <a:lnTo>
                    <a:pt x="1" y="201"/>
                  </a:lnTo>
                  <a:lnTo>
                    <a:pt x="67" y="267"/>
                  </a:lnTo>
                  <a:cubicBezTo>
                    <a:pt x="134" y="267"/>
                    <a:pt x="234" y="267"/>
                    <a:pt x="301" y="201"/>
                  </a:cubicBezTo>
                  <a:lnTo>
                    <a:pt x="368" y="167"/>
                  </a:lnTo>
                  <a:cubicBezTo>
                    <a:pt x="434" y="134"/>
                    <a:pt x="501" y="67"/>
                    <a:pt x="434" y="34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63;p75">
              <a:extLst>
                <a:ext uri="{FF2B5EF4-FFF2-40B4-BE49-F238E27FC236}">
                  <a16:creationId xmlns:a16="http://schemas.microsoft.com/office/drawing/2014/main" id="{9073B2E3-97E5-4365-9FF9-B0E4BE4DE384}"/>
                </a:ext>
              </a:extLst>
            </p:cNvPr>
            <p:cNvSpPr/>
            <p:nvPr/>
          </p:nvSpPr>
          <p:spPr>
            <a:xfrm>
              <a:off x="3867925" y="4121850"/>
              <a:ext cx="110100" cy="55575"/>
            </a:xfrm>
            <a:custGeom>
              <a:avLst/>
              <a:gdLst/>
              <a:ahLst/>
              <a:cxnLst/>
              <a:rect l="l" t="t" r="r" b="b"/>
              <a:pathLst>
                <a:path w="4404" h="2223" extrusionOk="0">
                  <a:moveTo>
                    <a:pt x="2640" y="404"/>
                  </a:moveTo>
                  <a:cubicBezTo>
                    <a:pt x="2820" y="404"/>
                    <a:pt x="3003" y="446"/>
                    <a:pt x="3170" y="529"/>
                  </a:cubicBezTo>
                  <a:cubicBezTo>
                    <a:pt x="3503" y="729"/>
                    <a:pt x="3570" y="996"/>
                    <a:pt x="3170" y="1330"/>
                  </a:cubicBezTo>
                  <a:cubicBezTo>
                    <a:pt x="2836" y="1330"/>
                    <a:pt x="2503" y="1296"/>
                    <a:pt x="2202" y="1130"/>
                  </a:cubicBezTo>
                  <a:cubicBezTo>
                    <a:pt x="1869" y="930"/>
                    <a:pt x="1802" y="729"/>
                    <a:pt x="2136" y="529"/>
                  </a:cubicBezTo>
                  <a:cubicBezTo>
                    <a:pt x="2286" y="446"/>
                    <a:pt x="2461" y="404"/>
                    <a:pt x="2640" y="404"/>
                  </a:cubicBezTo>
                  <a:close/>
                  <a:moveTo>
                    <a:pt x="2358" y="0"/>
                  </a:moveTo>
                  <a:cubicBezTo>
                    <a:pt x="2075" y="0"/>
                    <a:pt x="1794" y="53"/>
                    <a:pt x="1535" y="162"/>
                  </a:cubicBezTo>
                  <a:cubicBezTo>
                    <a:pt x="968" y="496"/>
                    <a:pt x="1135" y="896"/>
                    <a:pt x="1735" y="1263"/>
                  </a:cubicBezTo>
                  <a:cubicBezTo>
                    <a:pt x="2069" y="1430"/>
                    <a:pt x="2436" y="1530"/>
                    <a:pt x="2836" y="1530"/>
                  </a:cubicBezTo>
                  <a:cubicBezTo>
                    <a:pt x="2532" y="1727"/>
                    <a:pt x="2190" y="1827"/>
                    <a:pt x="1851" y="1827"/>
                  </a:cubicBezTo>
                  <a:cubicBezTo>
                    <a:pt x="1557" y="1827"/>
                    <a:pt x="1265" y="1752"/>
                    <a:pt x="1002" y="1597"/>
                  </a:cubicBezTo>
                  <a:cubicBezTo>
                    <a:pt x="801" y="1530"/>
                    <a:pt x="668" y="1363"/>
                    <a:pt x="635" y="1163"/>
                  </a:cubicBezTo>
                  <a:lnTo>
                    <a:pt x="1" y="1130"/>
                  </a:lnTo>
                  <a:lnTo>
                    <a:pt x="1" y="1130"/>
                  </a:lnTo>
                  <a:cubicBezTo>
                    <a:pt x="101" y="1463"/>
                    <a:pt x="334" y="1730"/>
                    <a:pt x="668" y="1864"/>
                  </a:cubicBezTo>
                  <a:cubicBezTo>
                    <a:pt x="1103" y="2105"/>
                    <a:pt x="1578" y="2223"/>
                    <a:pt x="2053" y="2223"/>
                  </a:cubicBezTo>
                  <a:cubicBezTo>
                    <a:pt x="2562" y="2223"/>
                    <a:pt x="3071" y="2089"/>
                    <a:pt x="3537" y="1830"/>
                  </a:cubicBezTo>
                  <a:cubicBezTo>
                    <a:pt x="4404" y="1296"/>
                    <a:pt x="4237" y="729"/>
                    <a:pt x="3537" y="329"/>
                  </a:cubicBezTo>
                  <a:cubicBezTo>
                    <a:pt x="3181" y="112"/>
                    <a:pt x="2768" y="0"/>
                    <a:pt x="235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64;p75">
              <a:extLst>
                <a:ext uri="{FF2B5EF4-FFF2-40B4-BE49-F238E27FC236}">
                  <a16:creationId xmlns:a16="http://schemas.microsoft.com/office/drawing/2014/main" id="{105FDA64-4D29-4C41-BC18-EFB6B355146E}"/>
                </a:ext>
              </a:extLst>
            </p:cNvPr>
            <p:cNvSpPr/>
            <p:nvPr/>
          </p:nvSpPr>
          <p:spPr>
            <a:xfrm>
              <a:off x="3937975" y="4170300"/>
              <a:ext cx="65925" cy="35800"/>
            </a:xfrm>
            <a:custGeom>
              <a:avLst/>
              <a:gdLst/>
              <a:ahLst/>
              <a:cxnLst/>
              <a:rect l="l" t="t" r="r" b="b"/>
              <a:pathLst>
                <a:path w="2637" h="1432" extrusionOk="0">
                  <a:moveTo>
                    <a:pt x="1923" y="1"/>
                  </a:moveTo>
                  <a:cubicBezTo>
                    <a:pt x="1825" y="1"/>
                    <a:pt x="1727" y="19"/>
                    <a:pt x="1635" y="59"/>
                  </a:cubicBezTo>
                  <a:cubicBezTo>
                    <a:pt x="1435" y="159"/>
                    <a:pt x="1469" y="359"/>
                    <a:pt x="1702" y="493"/>
                  </a:cubicBezTo>
                  <a:cubicBezTo>
                    <a:pt x="1827" y="564"/>
                    <a:pt x="1962" y="597"/>
                    <a:pt x="2101" y="597"/>
                  </a:cubicBezTo>
                  <a:cubicBezTo>
                    <a:pt x="2222" y="597"/>
                    <a:pt x="2345" y="572"/>
                    <a:pt x="2469" y="526"/>
                  </a:cubicBezTo>
                  <a:cubicBezTo>
                    <a:pt x="2636" y="426"/>
                    <a:pt x="2603" y="259"/>
                    <a:pt x="2369" y="126"/>
                  </a:cubicBezTo>
                  <a:cubicBezTo>
                    <a:pt x="2228" y="45"/>
                    <a:pt x="2074" y="1"/>
                    <a:pt x="1923" y="1"/>
                  </a:cubicBezTo>
                  <a:close/>
                  <a:moveTo>
                    <a:pt x="481" y="835"/>
                  </a:moveTo>
                  <a:cubicBezTo>
                    <a:pt x="378" y="835"/>
                    <a:pt x="273" y="853"/>
                    <a:pt x="168" y="893"/>
                  </a:cubicBezTo>
                  <a:cubicBezTo>
                    <a:pt x="1" y="993"/>
                    <a:pt x="34" y="1193"/>
                    <a:pt x="268" y="1327"/>
                  </a:cubicBezTo>
                  <a:cubicBezTo>
                    <a:pt x="393" y="1398"/>
                    <a:pt x="528" y="1431"/>
                    <a:pt x="667" y="1431"/>
                  </a:cubicBezTo>
                  <a:cubicBezTo>
                    <a:pt x="787" y="1431"/>
                    <a:pt x="911" y="1406"/>
                    <a:pt x="1035" y="1360"/>
                  </a:cubicBezTo>
                  <a:cubicBezTo>
                    <a:pt x="1202" y="1260"/>
                    <a:pt x="1168" y="1093"/>
                    <a:pt x="935" y="960"/>
                  </a:cubicBezTo>
                  <a:cubicBezTo>
                    <a:pt x="793" y="879"/>
                    <a:pt x="640" y="835"/>
                    <a:pt x="481" y="83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65;p75">
              <a:extLst>
                <a:ext uri="{FF2B5EF4-FFF2-40B4-BE49-F238E27FC236}">
                  <a16:creationId xmlns:a16="http://schemas.microsoft.com/office/drawing/2014/main" id="{08828A0A-9D09-41D1-9EC6-0799D3C20764}"/>
                </a:ext>
              </a:extLst>
            </p:cNvPr>
            <p:cNvSpPr/>
            <p:nvPr/>
          </p:nvSpPr>
          <p:spPr>
            <a:xfrm>
              <a:off x="3981350" y="4187550"/>
              <a:ext cx="106775" cy="55175"/>
            </a:xfrm>
            <a:custGeom>
              <a:avLst/>
              <a:gdLst/>
              <a:ahLst/>
              <a:cxnLst/>
              <a:rect l="l" t="t" r="r" b="b"/>
              <a:pathLst>
                <a:path w="4271" h="2207" extrusionOk="0">
                  <a:moveTo>
                    <a:pt x="2676" y="407"/>
                  </a:moveTo>
                  <a:cubicBezTo>
                    <a:pt x="2872" y="407"/>
                    <a:pt x="3034" y="456"/>
                    <a:pt x="3169" y="536"/>
                  </a:cubicBezTo>
                  <a:cubicBezTo>
                    <a:pt x="3503" y="737"/>
                    <a:pt x="3503" y="1037"/>
                    <a:pt x="2736" y="1437"/>
                  </a:cubicBezTo>
                  <a:cubicBezTo>
                    <a:pt x="2279" y="1707"/>
                    <a:pt x="1913" y="1822"/>
                    <a:pt x="1613" y="1822"/>
                  </a:cubicBezTo>
                  <a:cubicBezTo>
                    <a:pt x="1431" y="1822"/>
                    <a:pt x="1273" y="1780"/>
                    <a:pt x="1135" y="1704"/>
                  </a:cubicBezTo>
                  <a:cubicBezTo>
                    <a:pt x="801" y="1504"/>
                    <a:pt x="801" y="1204"/>
                    <a:pt x="1568" y="770"/>
                  </a:cubicBezTo>
                  <a:cubicBezTo>
                    <a:pt x="2025" y="512"/>
                    <a:pt x="2387" y="407"/>
                    <a:pt x="2676" y="407"/>
                  </a:cubicBezTo>
                  <a:close/>
                  <a:moveTo>
                    <a:pt x="2307" y="1"/>
                  </a:moveTo>
                  <a:cubicBezTo>
                    <a:pt x="1823" y="1"/>
                    <a:pt x="1345" y="135"/>
                    <a:pt x="934" y="403"/>
                  </a:cubicBezTo>
                  <a:cubicBezTo>
                    <a:pt x="34" y="937"/>
                    <a:pt x="0" y="1504"/>
                    <a:pt x="734" y="1904"/>
                  </a:cubicBezTo>
                  <a:cubicBezTo>
                    <a:pt x="1121" y="2105"/>
                    <a:pt x="1545" y="2206"/>
                    <a:pt x="1967" y="2206"/>
                  </a:cubicBezTo>
                  <a:cubicBezTo>
                    <a:pt x="2454" y="2206"/>
                    <a:pt x="2941" y="2072"/>
                    <a:pt x="3369" y="1804"/>
                  </a:cubicBezTo>
                  <a:cubicBezTo>
                    <a:pt x="4270" y="1270"/>
                    <a:pt x="4270" y="737"/>
                    <a:pt x="3536" y="303"/>
                  </a:cubicBezTo>
                  <a:cubicBezTo>
                    <a:pt x="3149" y="102"/>
                    <a:pt x="2726" y="1"/>
                    <a:pt x="23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66;p75">
              <a:extLst>
                <a:ext uri="{FF2B5EF4-FFF2-40B4-BE49-F238E27FC236}">
                  <a16:creationId xmlns:a16="http://schemas.microsoft.com/office/drawing/2014/main" id="{5529A5A1-7293-4C31-8797-B3E608352EC5}"/>
                </a:ext>
              </a:extLst>
            </p:cNvPr>
            <p:cNvSpPr/>
            <p:nvPr/>
          </p:nvSpPr>
          <p:spPr>
            <a:xfrm>
              <a:off x="4053900" y="4229250"/>
              <a:ext cx="105925" cy="55150"/>
            </a:xfrm>
            <a:custGeom>
              <a:avLst/>
              <a:gdLst/>
              <a:ahLst/>
              <a:cxnLst/>
              <a:rect l="l" t="t" r="r" b="b"/>
              <a:pathLst>
                <a:path w="4237" h="2206" extrusionOk="0">
                  <a:moveTo>
                    <a:pt x="2617" y="397"/>
                  </a:moveTo>
                  <a:cubicBezTo>
                    <a:pt x="2825" y="397"/>
                    <a:pt x="2995" y="452"/>
                    <a:pt x="3136" y="536"/>
                  </a:cubicBezTo>
                  <a:cubicBezTo>
                    <a:pt x="3470" y="736"/>
                    <a:pt x="3470" y="1003"/>
                    <a:pt x="2736" y="1437"/>
                  </a:cubicBezTo>
                  <a:cubicBezTo>
                    <a:pt x="2258" y="1707"/>
                    <a:pt x="1897" y="1822"/>
                    <a:pt x="1604" y="1822"/>
                  </a:cubicBezTo>
                  <a:cubicBezTo>
                    <a:pt x="1426" y="1822"/>
                    <a:pt x="1273" y="1779"/>
                    <a:pt x="1135" y="1704"/>
                  </a:cubicBezTo>
                  <a:cubicBezTo>
                    <a:pt x="768" y="1504"/>
                    <a:pt x="801" y="1203"/>
                    <a:pt x="1535" y="770"/>
                  </a:cubicBezTo>
                  <a:cubicBezTo>
                    <a:pt x="1978" y="500"/>
                    <a:pt x="2333" y="397"/>
                    <a:pt x="2617" y="397"/>
                  </a:cubicBezTo>
                  <a:close/>
                  <a:moveTo>
                    <a:pt x="2302" y="1"/>
                  </a:moveTo>
                  <a:cubicBezTo>
                    <a:pt x="1824" y="1"/>
                    <a:pt x="1345" y="135"/>
                    <a:pt x="934" y="403"/>
                  </a:cubicBezTo>
                  <a:cubicBezTo>
                    <a:pt x="0" y="937"/>
                    <a:pt x="0" y="1470"/>
                    <a:pt x="734" y="1904"/>
                  </a:cubicBezTo>
                  <a:cubicBezTo>
                    <a:pt x="1122" y="2105"/>
                    <a:pt x="1545" y="2206"/>
                    <a:pt x="1964" y="2206"/>
                  </a:cubicBezTo>
                  <a:cubicBezTo>
                    <a:pt x="2447" y="2206"/>
                    <a:pt x="2925" y="2072"/>
                    <a:pt x="3336" y="1804"/>
                  </a:cubicBezTo>
                  <a:cubicBezTo>
                    <a:pt x="4237" y="1270"/>
                    <a:pt x="4237" y="736"/>
                    <a:pt x="3503" y="303"/>
                  </a:cubicBezTo>
                  <a:cubicBezTo>
                    <a:pt x="3131" y="102"/>
                    <a:pt x="2716" y="1"/>
                    <a:pt x="2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67;p75">
              <a:extLst>
                <a:ext uri="{FF2B5EF4-FFF2-40B4-BE49-F238E27FC236}">
                  <a16:creationId xmlns:a16="http://schemas.microsoft.com/office/drawing/2014/main" id="{41E03C5B-2DA3-48F9-BC43-C6E34CBE940B}"/>
                </a:ext>
              </a:extLst>
            </p:cNvPr>
            <p:cNvSpPr/>
            <p:nvPr/>
          </p:nvSpPr>
          <p:spPr>
            <a:xfrm>
              <a:off x="3580225" y="4168850"/>
              <a:ext cx="498725" cy="285425"/>
            </a:xfrm>
            <a:custGeom>
              <a:avLst/>
              <a:gdLst/>
              <a:ahLst/>
              <a:cxnLst/>
              <a:rect l="l" t="t" r="r" b="b"/>
              <a:pathLst>
                <a:path w="19949" h="11417" extrusionOk="0">
                  <a:moveTo>
                    <a:pt x="4571" y="0"/>
                  </a:moveTo>
                  <a:cubicBezTo>
                    <a:pt x="4379" y="0"/>
                    <a:pt x="4187" y="50"/>
                    <a:pt x="4003" y="150"/>
                  </a:cubicBezTo>
                  <a:lnTo>
                    <a:pt x="301" y="2285"/>
                  </a:lnTo>
                  <a:cubicBezTo>
                    <a:pt x="1" y="2385"/>
                    <a:pt x="1" y="2819"/>
                    <a:pt x="301" y="2919"/>
                  </a:cubicBezTo>
                  <a:lnTo>
                    <a:pt x="14811" y="11292"/>
                  </a:lnTo>
                  <a:cubicBezTo>
                    <a:pt x="14995" y="11375"/>
                    <a:pt x="15186" y="11417"/>
                    <a:pt x="15378" y="11417"/>
                  </a:cubicBezTo>
                  <a:cubicBezTo>
                    <a:pt x="15570" y="11417"/>
                    <a:pt x="15762" y="11375"/>
                    <a:pt x="15945" y="11292"/>
                  </a:cubicBezTo>
                  <a:lnTo>
                    <a:pt x="19648" y="9157"/>
                  </a:lnTo>
                  <a:cubicBezTo>
                    <a:pt x="19948" y="8957"/>
                    <a:pt x="19948" y="8690"/>
                    <a:pt x="19648" y="8490"/>
                  </a:cubicBezTo>
                  <a:lnTo>
                    <a:pt x="5138" y="150"/>
                  </a:lnTo>
                  <a:cubicBezTo>
                    <a:pt x="4954" y="50"/>
                    <a:pt x="4762" y="0"/>
                    <a:pt x="457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68;p75">
              <a:extLst>
                <a:ext uri="{FF2B5EF4-FFF2-40B4-BE49-F238E27FC236}">
                  <a16:creationId xmlns:a16="http://schemas.microsoft.com/office/drawing/2014/main" id="{88DB1771-ED52-4D32-8830-E587A71F43F3}"/>
                </a:ext>
              </a:extLst>
            </p:cNvPr>
            <p:cNvSpPr/>
            <p:nvPr/>
          </p:nvSpPr>
          <p:spPr>
            <a:xfrm>
              <a:off x="3818725" y="4272450"/>
              <a:ext cx="117625" cy="66325"/>
            </a:xfrm>
            <a:custGeom>
              <a:avLst/>
              <a:gdLst/>
              <a:ahLst/>
              <a:cxnLst/>
              <a:rect l="l" t="t" r="r" b="b"/>
              <a:pathLst>
                <a:path w="4705" h="2653" extrusionOk="0">
                  <a:moveTo>
                    <a:pt x="480" y="1"/>
                  </a:moveTo>
                  <a:cubicBezTo>
                    <a:pt x="376" y="1"/>
                    <a:pt x="268" y="26"/>
                    <a:pt x="168" y="76"/>
                  </a:cubicBezTo>
                  <a:cubicBezTo>
                    <a:pt x="1" y="143"/>
                    <a:pt x="1" y="309"/>
                    <a:pt x="168" y="409"/>
                  </a:cubicBezTo>
                  <a:lnTo>
                    <a:pt x="3904" y="2578"/>
                  </a:lnTo>
                  <a:cubicBezTo>
                    <a:pt x="4004" y="2628"/>
                    <a:pt x="4112" y="2653"/>
                    <a:pt x="4220" y="2653"/>
                  </a:cubicBezTo>
                  <a:cubicBezTo>
                    <a:pt x="4329" y="2653"/>
                    <a:pt x="4437" y="2628"/>
                    <a:pt x="4537" y="2578"/>
                  </a:cubicBezTo>
                  <a:cubicBezTo>
                    <a:pt x="4704" y="2511"/>
                    <a:pt x="4704" y="2344"/>
                    <a:pt x="4537" y="2244"/>
                  </a:cubicBezTo>
                  <a:lnTo>
                    <a:pt x="768" y="76"/>
                  </a:lnTo>
                  <a:cubicBezTo>
                    <a:pt x="685" y="26"/>
                    <a:pt x="585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69;p75">
              <a:extLst>
                <a:ext uri="{FF2B5EF4-FFF2-40B4-BE49-F238E27FC236}">
                  <a16:creationId xmlns:a16="http://schemas.microsoft.com/office/drawing/2014/main" id="{AEBBE53D-2E43-4CA0-925B-51C48B037BF1}"/>
                </a:ext>
              </a:extLst>
            </p:cNvPr>
            <p:cNvSpPr/>
            <p:nvPr/>
          </p:nvSpPr>
          <p:spPr>
            <a:xfrm>
              <a:off x="3789550" y="4289125"/>
              <a:ext cx="214350" cy="122200"/>
            </a:xfrm>
            <a:custGeom>
              <a:avLst/>
              <a:gdLst/>
              <a:ahLst/>
              <a:cxnLst/>
              <a:rect l="l" t="t" r="r" b="b"/>
              <a:pathLst>
                <a:path w="8574" h="4888" extrusionOk="0">
                  <a:moveTo>
                    <a:pt x="480" y="1"/>
                  </a:moveTo>
                  <a:cubicBezTo>
                    <a:pt x="376" y="1"/>
                    <a:pt x="267" y="26"/>
                    <a:pt x="167" y="76"/>
                  </a:cubicBezTo>
                  <a:cubicBezTo>
                    <a:pt x="0" y="176"/>
                    <a:pt x="0" y="343"/>
                    <a:pt x="167" y="410"/>
                  </a:cubicBezTo>
                  <a:lnTo>
                    <a:pt x="7772" y="4813"/>
                  </a:lnTo>
                  <a:cubicBezTo>
                    <a:pt x="7873" y="4863"/>
                    <a:pt x="7981" y="4888"/>
                    <a:pt x="8085" y="4888"/>
                  </a:cubicBezTo>
                  <a:cubicBezTo>
                    <a:pt x="8189" y="4888"/>
                    <a:pt x="8290" y="4863"/>
                    <a:pt x="8373" y="4813"/>
                  </a:cubicBezTo>
                  <a:cubicBezTo>
                    <a:pt x="8573" y="4713"/>
                    <a:pt x="8540" y="4579"/>
                    <a:pt x="8373" y="4479"/>
                  </a:cubicBezTo>
                  <a:lnTo>
                    <a:pt x="767" y="76"/>
                  </a:lnTo>
                  <a:cubicBezTo>
                    <a:pt x="684" y="26"/>
                    <a:pt x="584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70;p75">
              <a:extLst>
                <a:ext uri="{FF2B5EF4-FFF2-40B4-BE49-F238E27FC236}">
                  <a16:creationId xmlns:a16="http://schemas.microsoft.com/office/drawing/2014/main" id="{789146E6-99A4-43BE-B93C-C2069FB77B78}"/>
                </a:ext>
              </a:extLst>
            </p:cNvPr>
            <p:cNvSpPr/>
            <p:nvPr/>
          </p:nvSpPr>
          <p:spPr>
            <a:xfrm>
              <a:off x="3761200" y="4305825"/>
              <a:ext cx="213500" cy="122175"/>
            </a:xfrm>
            <a:custGeom>
              <a:avLst/>
              <a:gdLst/>
              <a:ahLst/>
              <a:cxnLst/>
              <a:rect l="l" t="t" r="r" b="b"/>
              <a:pathLst>
                <a:path w="8540" h="4887" extrusionOk="0">
                  <a:moveTo>
                    <a:pt x="467" y="0"/>
                  </a:moveTo>
                  <a:cubicBezTo>
                    <a:pt x="367" y="0"/>
                    <a:pt x="267" y="25"/>
                    <a:pt x="167" y="75"/>
                  </a:cubicBezTo>
                  <a:cubicBezTo>
                    <a:pt x="0" y="175"/>
                    <a:pt x="0" y="309"/>
                    <a:pt x="167" y="409"/>
                  </a:cubicBezTo>
                  <a:lnTo>
                    <a:pt x="7772" y="4812"/>
                  </a:lnTo>
                  <a:cubicBezTo>
                    <a:pt x="7856" y="4862"/>
                    <a:pt x="7956" y="4887"/>
                    <a:pt x="8060" y="4887"/>
                  </a:cubicBezTo>
                  <a:cubicBezTo>
                    <a:pt x="8164" y="4887"/>
                    <a:pt x="8273" y="4862"/>
                    <a:pt x="8373" y="4812"/>
                  </a:cubicBezTo>
                  <a:cubicBezTo>
                    <a:pt x="8540" y="4712"/>
                    <a:pt x="8540" y="4545"/>
                    <a:pt x="8373" y="4445"/>
                  </a:cubicBezTo>
                  <a:lnTo>
                    <a:pt x="767" y="75"/>
                  </a:lnTo>
                  <a:cubicBezTo>
                    <a:pt x="667" y="25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71;p75">
              <a:extLst>
                <a:ext uri="{FF2B5EF4-FFF2-40B4-BE49-F238E27FC236}">
                  <a16:creationId xmlns:a16="http://schemas.microsoft.com/office/drawing/2014/main" id="{174DA95C-6F76-4199-8AF9-CCE3AB83E320}"/>
                </a:ext>
              </a:extLst>
            </p:cNvPr>
            <p:cNvSpPr/>
            <p:nvPr/>
          </p:nvSpPr>
          <p:spPr>
            <a:xfrm>
              <a:off x="3639425" y="4200125"/>
              <a:ext cx="149300" cy="85075"/>
            </a:xfrm>
            <a:custGeom>
              <a:avLst/>
              <a:gdLst/>
              <a:ahLst/>
              <a:cxnLst/>
              <a:rect l="l" t="t" r="r" b="b"/>
              <a:pathLst>
                <a:path w="5972" h="3403" extrusionOk="0">
                  <a:moveTo>
                    <a:pt x="3003" y="234"/>
                  </a:moveTo>
                  <a:cubicBezTo>
                    <a:pt x="3103" y="234"/>
                    <a:pt x="3237" y="267"/>
                    <a:pt x="3337" y="300"/>
                  </a:cubicBezTo>
                  <a:cubicBezTo>
                    <a:pt x="3470" y="334"/>
                    <a:pt x="3604" y="367"/>
                    <a:pt x="3737" y="434"/>
                  </a:cubicBezTo>
                  <a:cubicBezTo>
                    <a:pt x="3937" y="567"/>
                    <a:pt x="4004" y="567"/>
                    <a:pt x="4471" y="867"/>
                  </a:cubicBezTo>
                  <a:cubicBezTo>
                    <a:pt x="4938" y="1134"/>
                    <a:pt x="5005" y="1168"/>
                    <a:pt x="5171" y="1268"/>
                  </a:cubicBezTo>
                  <a:cubicBezTo>
                    <a:pt x="5271" y="1334"/>
                    <a:pt x="5371" y="1401"/>
                    <a:pt x="5438" y="1501"/>
                  </a:cubicBezTo>
                  <a:cubicBezTo>
                    <a:pt x="5538" y="1635"/>
                    <a:pt x="5538" y="1801"/>
                    <a:pt x="5438" y="1901"/>
                  </a:cubicBezTo>
                  <a:cubicBezTo>
                    <a:pt x="5371" y="2002"/>
                    <a:pt x="5271" y="2068"/>
                    <a:pt x="5171" y="2135"/>
                  </a:cubicBezTo>
                  <a:cubicBezTo>
                    <a:pt x="5005" y="2235"/>
                    <a:pt x="4938" y="2268"/>
                    <a:pt x="4471" y="2535"/>
                  </a:cubicBezTo>
                  <a:cubicBezTo>
                    <a:pt x="4004" y="2835"/>
                    <a:pt x="3937" y="2869"/>
                    <a:pt x="3737" y="2969"/>
                  </a:cubicBezTo>
                  <a:cubicBezTo>
                    <a:pt x="3604" y="3036"/>
                    <a:pt x="3470" y="3069"/>
                    <a:pt x="3337" y="3136"/>
                  </a:cubicBezTo>
                  <a:cubicBezTo>
                    <a:pt x="3237" y="3169"/>
                    <a:pt x="3103" y="3169"/>
                    <a:pt x="3003" y="3169"/>
                  </a:cubicBezTo>
                  <a:cubicBezTo>
                    <a:pt x="2870" y="3169"/>
                    <a:pt x="2770" y="3136"/>
                    <a:pt x="2670" y="3136"/>
                  </a:cubicBezTo>
                  <a:cubicBezTo>
                    <a:pt x="2536" y="3069"/>
                    <a:pt x="2403" y="3036"/>
                    <a:pt x="2269" y="2969"/>
                  </a:cubicBezTo>
                  <a:cubicBezTo>
                    <a:pt x="2069" y="2869"/>
                    <a:pt x="2002" y="2835"/>
                    <a:pt x="1535" y="2535"/>
                  </a:cubicBezTo>
                  <a:cubicBezTo>
                    <a:pt x="1035" y="2268"/>
                    <a:pt x="1002" y="2235"/>
                    <a:pt x="802" y="2135"/>
                  </a:cubicBezTo>
                  <a:cubicBezTo>
                    <a:pt x="701" y="2068"/>
                    <a:pt x="635" y="2002"/>
                    <a:pt x="535" y="1901"/>
                  </a:cubicBezTo>
                  <a:cubicBezTo>
                    <a:pt x="435" y="1801"/>
                    <a:pt x="435" y="1635"/>
                    <a:pt x="535" y="1501"/>
                  </a:cubicBezTo>
                  <a:cubicBezTo>
                    <a:pt x="601" y="1401"/>
                    <a:pt x="701" y="1334"/>
                    <a:pt x="802" y="1268"/>
                  </a:cubicBezTo>
                  <a:cubicBezTo>
                    <a:pt x="1002" y="1168"/>
                    <a:pt x="1068" y="1134"/>
                    <a:pt x="1535" y="867"/>
                  </a:cubicBezTo>
                  <a:cubicBezTo>
                    <a:pt x="2002" y="601"/>
                    <a:pt x="2069" y="567"/>
                    <a:pt x="2269" y="434"/>
                  </a:cubicBezTo>
                  <a:cubicBezTo>
                    <a:pt x="2403" y="367"/>
                    <a:pt x="2536" y="334"/>
                    <a:pt x="2670" y="300"/>
                  </a:cubicBezTo>
                  <a:cubicBezTo>
                    <a:pt x="2770" y="267"/>
                    <a:pt x="2870" y="234"/>
                    <a:pt x="3003" y="234"/>
                  </a:cubicBezTo>
                  <a:close/>
                  <a:moveTo>
                    <a:pt x="3003" y="0"/>
                  </a:moveTo>
                  <a:cubicBezTo>
                    <a:pt x="2836" y="0"/>
                    <a:pt x="2636" y="0"/>
                    <a:pt x="2469" y="67"/>
                  </a:cubicBezTo>
                  <a:cubicBezTo>
                    <a:pt x="2303" y="100"/>
                    <a:pt x="2136" y="167"/>
                    <a:pt x="1969" y="267"/>
                  </a:cubicBezTo>
                  <a:cubicBezTo>
                    <a:pt x="1769" y="367"/>
                    <a:pt x="1702" y="400"/>
                    <a:pt x="1202" y="667"/>
                  </a:cubicBezTo>
                  <a:cubicBezTo>
                    <a:pt x="701" y="967"/>
                    <a:pt x="668" y="1001"/>
                    <a:pt x="468" y="1101"/>
                  </a:cubicBezTo>
                  <a:cubicBezTo>
                    <a:pt x="335" y="1168"/>
                    <a:pt x="234" y="1268"/>
                    <a:pt x="134" y="1401"/>
                  </a:cubicBezTo>
                  <a:cubicBezTo>
                    <a:pt x="68" y="1468"/>
                    <a:pt x="1" y="1601"/>
                    <a:pt x="1" y="1701"/>
                  </a:cubicBezTo>
                  <a:cubicBezTo>
                    <a:pt x="1" y="1801"/>
                    <a:pt x="68" y="1901"/>
                    <a:pt x="134" y="2002"/>
                  </a:cubicBezTo>
                  <a:cubicBezTo>
                    <a:pt x="234" y="2102"/>
                    <a:pt x="335" y="2235"/>
                    <a:pt x="468" y="2302"/>
                  </a:cubicBezTo>
                  <a:cubicBezTo>
                    <a:pt x="668" y="2402"/>
                    <a:pt x="701" y="2469"/>
                    <a:pt x="1202" y="2702"/>
                  </a:cubicBezTo>
                  <a:cubicBezTo>
                    <a:pt x="1702" y="2969"/>
                    <a:pt x="1769" y="3036"/>
                    <a:pt x="1969" y="3136"/>
                  </a:cubicBezTo>
                  <a:cubicBezTo>
                    <a:pt x="2136" y="3236"/>
                    <a:pt x="2303" y="3302"/>
                    <a:pt x="2469" y="3336"/>
                  </a:cubicBezTo>
                  <a:cubicBezTo>
                    <a:pt x="2636" y="3369"/>
                    <a:pt x="2836" y="3403"/>
                    <a:pt x="3003" y="3403"/>
                  </a:cubicBezTo>
                  <a:cubicBezTo>
                    <a:pt x="3170" y="3403"/>
                    <a:pt x="3337" y="3369"/>
                    <a:pt x="3537" y="3336"/>
                  </a:cubicBezTo>
                  <a:cubicBezTo>
                    <a:pt x="3704" y="3302"/>
                    <a:pt x="3870" y="3202"/>
                    <a:pt x="4037" y="3136"/>
                  </a:cubicBezTo>
                  <a:cubicBezTo>
                    <a:pt x="4237" y="3036"/>
                    <a:pt x="4304" y="3002"/>
                    <a:pt x="4804" y="2702"/>
                  </a:cubicBezTo>
                  <a:cubicBezTo>
                    <a:pt x="5271" y="2435"/>
                    <a:pt x="5338" y="2402"/>
                    <a:pt x="5505" y="2302"/>
                  </a:cubicBezTo>
                  <a:cubicBezTo>
                    <a:pt x="5638" y="2235"/>
                    <a:pt x="5772" y="2135"/>
                    <a:pt x="5872" y="2002"/>
                  </a:cubicBezTo>
                  <a:cubicBezTo>
                    <a:pt x="5939" y="1901"/>
                    <a:pt x="5972" y="1801"/>
                    <a:pt x="5972" y="1701"/>
                  </a:cubicBezTo>
                  <a:cubicBezTo>
                    <a:pt x="5972" y="1601"/>
                    <a:pt x="5939" y="1468"/>
                    <a:pt x="5872" y="1401"/>
                  </a:cubicBezTo>
                  <a:cubicBezTo>
                    <a:pt x="5772" y="1268"/>
                    <a:pt x="5638" y="1168"/>
                    <a:pt x="5505" y="1101"/>
                  </a:cubicBezTo>
                  <a:cubicBezTo>
                    <a:pt x="5338" y="967"/>
                    <a:pt x="5271" y="934"/>
                    <a:pt x="4804" y="667"/>
                  </a:cubicBezTo>
                  <a:cubicBezTo>
                    <a:pt x="4304" y="400"/>
                    <a:pt x="4237" y="367"/>
                    <a:pt x="4037" y="267"/>
                  </a:cubicBezTo>
                  <a:cubicBezTo>
                    <a:pt x="3870" y="167"/>
                    <a:pt x="3704" y="100"/>
                    <a:pt x="3537" y="67"/>
                  </a:cubicBezTo>
                  <a:cubicBezTo>
                    <a:pt x="3337" y="0"/>
                    <a:pt x="3170" y="0"/>
                    <a:pt x="3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72;p75">
              <a:extLst>
                <a:ext uri="{FF2B5EF4-FFF2-40B4-BE49-F238E27FC236}">
                  <a16:creationId xmlns:a16="http://schemas.microsoft.com/office/drawing/2014/main" id="{457F775A-2A87-42A6-B678-D535182219C1}"/>
                </a:ext>
              </a:extLst>
            </p:cNvPr>
            <p:cNvSpPr/>
            <p:nvPr/>
          </p:nvSpPr>
          <p:spPr>
            <a:xfrm>
              <a:off x="3678625" y="4224300"/>
              <a:ext cx="71750" cy="37350"/>
            </a:xfrm>
            <a:custGeom>
              <a:avLst/>
              <a:gdLst/>
              <a:ahLst/>
              <a:cxnLst/>
              <a:rect l="l" t="t" r="r" b="b"/>
              <a:pathLst>
                <a:path w="2870" h="1494" extrusionOk="0">
                  <a:moveTo>
                    <a:pt x="1423" y="251"/>
                  </a:moveTo>
                  <a:cubicBezTo>
                    <a:pt x="1627" y="251"/>
                    <a:pt x="1835" y="301"/>
                    <a:pt x="2036" y="401"/>
                  </a:cubicBezTo>
                  <a:cubicBezTo>
                    <a:pt x="2369" y="501"/>
                    <a:pt x="2369" y="968"/>
                    <a:pt x="2036" y="1101"/>
                  </a:cubicBezTo>
                  <a:cubicBezTo>
                    <a:pt x="1835" y="1185"/>
                    <a:pt x="1627" y="1226"/>
                    <a:pt x="1423" y="1226"/>
                  </a:cubicBezTo>
                  <a:cubicBezTo>
                    <a:pt x="1218" y="1226"/>
                    <a:pt x="1018" y="1185"/>
                    <a:pt x="835" y="1101"/>
                  </a:cubicBezTo>
                  <a:cubicBezTo>
                    <a:pt x="501" y="968"/>
                    <a:pt x="501" y="501"/>
                    <a:pt x="835" y="401"/>
                  </a:cubicBezTo>
                  <a:cubicBezTo>
                    <a:pt x="1018" y="301"/>
                    <a:pt x="1218" y="251"/>
                    <a:pt x="1423" y="251"/>
                  </a:cubicBezTo>
                  <a:close/>
                  <a:moveTo>
                    <a:pt x="1435" y="0"/>
                  </a:moveTo>
                  <a:cubicBezTo>
                    <a:pt x="1118" y="0"/>
                    <a:pt x="801" y="67"/>
                    <a:pt x="501" y="201"/>
                  </a:cubicBezTo>
                  <a:cubicBezTo>
                    <a:pt x="1" y="401"/>
                    <a:pt x="1" y="1101"/>
                    <a:pt x="501" y="1268"/>
                  </a:cubicBezTo>
                  <a:cubicBezTo>
                    <a:pt x="801" y="1418"/>
                    <a:pt x="1118" y="1493"/>
                    <a:pt x="1435" y="1493"/>
                  </a:cubicBezTo>
                  <a:cubicBezTo>
                    <a:pt x="1752" y="1493"/>
                    <a:pt x="2069" y="1418"/>
                    <a:pt x="2369" y="1268"/>
                  </a:cubicBezTo>
                  <a:cubicBezTo>
                    <a:pt x="2869" y="1101"/>
                    <a:pt x="2869" y="401"/>
                    <a:pt x="2369" y="201"/>
                  </a:cubicBezTo>
                  <a:cubicBezTo>
                    <a:pt x="2069" y="67"/>
                    <a:pt x="1752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73;p75">
              <a:extLst>
                <a:ext uri="{FF2B5EF4-FFF2-40B4-BE49-F238E27FC236}">
                  <a16:creationId xmlns:a16="http://schemas.microsoft.com/office/drawing/2014/main" id="{82CA3D96-4E53-4E51-BEF1-887FB0DFC1F0}"/>
                </a:ext>
              </a:extLst>
            </p:cNvPr>
            <p:cNvSpPr/>
            <p:nvPr/>
          </p:nvSpPr>
          <p:spPr>
            <a:xfrm>
              <a:off x="3754525" y="4238900"/>
              <a:ext cx="15875" cy="8350"/>
            </a:xfrm>
            <a:custGeom>
              <a:avLst/>
              <a:gdLst/>
              <a:ahLst/>
              <a:cxnLst/>
              <a:rect l="l" t="t" r="r" b="b"/>
              <a:pathLst>
                <a:path w="635" h="334" extrusionOk="0">
                  <a:moveTo>
                    <a:pt x="317" y="0"/>
                  </a:moveTo>
                  <a:cubicBezTo>
                    <a:pt x="242" y="0"/>
                    <a:pt x="167" y="17"/>
                    <a:pt x="100" y="50"/>
                  </a:cubicBezTo>
                  <a:cubicBezTo>
                    <a:pt x="0" y="84"/>
                    <a:pt x="0" y="250"/>
                    <a:pt x="100" y="284"/>
                  </a:cubicBezTo>
                  <a:cubicBezTo>
                    <a:pt x="167" y="317"/>
                    <a:pt x="242" y="334"/>
                    <a:pt x="317" y="334"/>
                  </a:cubicBezTo>
                  <a:cubicBezTo>
                    <a:pt x="392" y="334"/>
                    <a:pt x="467" y="317"/>
                    <a:pt x="534" y="284"/>
                  </a:cubicBezTo>
                  <a:cubicBezTo>
                    <a:pt x="634" y="217"/>
                    <a:pt x="634" y="117"/>
                    <a:pt x="534" y="50"/>
                  </a:cubicBezTo>
                  <a:cubicBezTo>
                    <a:pt x="467" y="17"/>
                    <a:pt x="392" y="0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74;p75">
              <a:extLst>
                <a:ext uri="{FF2B5EF4-FFF2-40B4-BE49-F238E27FC236}">
                  <a16:creationId xmlns:a16="http://schemas.microsoft.com/office/drawing/2014/main" id="{2F01C00E-6719-444E-AEF1-B73DC19957EC}"/>
                </a:ext>
              </a:extLst>
            </p:cNvPr>
            <p:cNvSpPr/>
            <p:nvPr/>
          </p:nvSpPr>
          <p:spPr>
            <a:xfrm>
              <a:off x="3400100" y="4275375"/>
              <a:ext cx="498725" cy="284825"/>
            </a:xfrm>
            <a:custGeom>
              <a:avLst/>
              <a:gdLst/>
              <a:ahLst/>
              <a:cxnLst/>
              <a:rect l="l" t="t" r="r" b="b"/>
              <a:pathLst>
                <a:path w="19949" h="11393" extrusionOk="0">
                  <a:moveTo>
                    <a:pt x="4587" y="1"/>
                  </a:moveTo>
                  <a:cubicBezTo>
                    <a:pt x="4395" y="1"/>
                    <a:pt x="4203" y="42"/>
                    <a:pt x="4037" y="126"/>
                  </a:cubicBezTo>
                  <a:lnTo>
                    <a:pt x="334" y="2261"/>
                  </a:lnTo>
                  <a:cubicBezTo>
                    <a:pt x="0" y="2361"/>
                    <a:pt x="0" y="2794"/>
                    <a:pt x="334" y="2894"/>
                  </a:cubicBezTo>
                  <a:lnTo>
                    <a:pt x="14811" y="11267"/>
                  </a:lnTo>
                  <a:cubicBezTo>
                    <a:pt x="14995" y="11350"/>
                    <a:pt x="15186" y="11392"/>
                    <a:pt x="15378" y="11392"/>
                  </a:cubicBezTo>
                  <a:cubicBezTo>
                    <a:pt x="15570" y="11392"/>
                    <a:pt x="15762" y="11350"/>
                    <a:pt x="15945" y="11267"/>
                  </a:cubicBezTo>
                  <a:lnTo>
                    <a:pt x="19648" y="9132"/>
                  </a:lnTo>
                  <a:cubicBezTo>
                    <a:pt x="19948" y="9032"/>
                    <a:pt x="19948" y="8598"/>
                    <a:pt x="19648" y="8498"/>
                  </a:cubicBezTo>
                  <a:lnTo>
                    <a:pt x="5137" y="126"/>
                  </a:lnTo>
                  <a:cubicBezTo>
                    <a:pt x="4971" y="42"/>
                    <a:pt x="4779" y="1"/>
                    <a:pt x="45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75;p75">
              <a:extLst>
                <a:ext uri="{FF2B5EF4-FFF2-40B4-BE49-F238E27FC236}">
                  <a16:creationId xmlns:a16="http://schemas.microsoft.com/office/drawing/2014/main" id="{3874D29E-88AE-42D2-A584-2515399396B6}"/>
                </a:ext>
              </a:extLst>
            </p:cNvPr>
            <p:cNvSpPr/>
            <p:nvPr/>
          </p:nvSpPr>
          <p:spPr>
            <a:xfrm>
              <a:off x="3638600" y="4379200"/>
              <a:ext cx="116775" cy="66325"/>
            </a:xfrm>
            <a:custGeom>
              <a:avLst/>
              <a:gdLst/>
              <a:ahLst/>
              <a:cxnLst/>
              <a:rect l="l" t="t" r="r" b="b"/>
              <a:pathLst>
                <a:path w="4671" h="2653" extrusionOk="0">
                  <a:moveTo>
                    <a:pt x="468" y="1"/>
                  </a:moveTo>
                  <a:cubicBezTo>
                    <a:pt x="368" y="1"/>
                    <a:pt x="267" y="26"/>
                    <a:pt x="167" y="76"/>
                  </a:cubicBezTo>
                  <a:cubicBezTo>
                    <a:pt x="1" y="142"/>
                    <a:pt x="1" y="309"/>
                    <a:pt x="167" y="409"/>
                  </a:cubicBezTo>
                  <a:lnTo>
                    <a:pt x="3903" y="2577"/>
                  </a:lnTo>
                  <a:cubicBezTo>
                    <a:pt x="3987" y="2627"/>
                    <a:pt x="4087" y="2652"/>
                    <a:pt x="4191" y="2652"/>
                  </a:cubicBezTo>
                  <a:cubicBezTo>
                    <a:pt x="4295" y="2652"/>
                    <a:pt x="4404" y="2627"/>
                    <a:pt x="4504" y="2577"/>
                  </a:cubicBezTo>
                  <a:cubicBezTo>
                    <a:pt x="4671" y="2477"/>
                    <a:pt x="4671" y="2311"/>
                    <a:pt x="4504" y="2210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76;p75">
              <a:extLst>
                <a:ext uri="{FF2B5EF4-FFF2-40B4-BE49-F238E27FC236}">
                  <a16:creationId xmlns:a16="http://schemas.microsoft.com/office/drawing/2014/main" id="{79F61BD1-7826-4E61-BD52-B44CEB3F34F9}"/>
                </a:ext>
              </a:extLst>
            </p:cNvPr>
            <p:cNvSpPr/>
            <p:nvPr/>
          </p:nvSpPr>
          <p:spPr>
            <a:xfrm>
              <a:off x="3610250" y="4395875"/>
              <a:ext cx="213500" cy="121375"/>
            </a:xfrm>
            <a:custGeom>
              <a:avLst/>
              <a:gdLst/>
              <a:ahLst/>
              <a:cxnLst/>
              <a:rect l="l" t="t" r="r" b="b"/>
              <a:pathLst>
                <a:path w="8540" h="4855" extrusionOk="0">
                  <a:moveTo>
                    <a:pt x="467" y="1"/>
                  </a:moveTo>
                  <a:cubicBezTo>
                    <a:pt x="367" y="1"/>
                    <a:pt x="267" y="26"/>
                    <a:pt x="167" y="76"/>
                  </a:cubicBezTo>
                  <a:cubicBezTo>
                    <a:pt x="0" y="142"/>
                    <a:pt x="0" y="309"/>
                    <a:pt x="167" y="409"/>
                  </a:cubicBezTo>
                  <a:lnTo>
                    <a:pt x="7773" y="4779"/>
                  </a:lnTo>
                  <a:cubicBezTo>
                    <a:pt x="7856" y="4829"/>
                    <a:pt x="7956" y="4854"/>
                    <a:pt x="8060" y="4854"/>
                  </a:cubicBezTo>
                  <a:cubicBezTo>
                    <a:pt x="8165" y="4854"/>
                    <a:pt x="8273" y="4829"/>
                    <a:pt x="8373" y="4779"/>
                  </a:cubicBezTo>
                  <a:cubicBezTo>
                    <a:pt x="8540" y="4712"/>
                    <a:pt x="8540" y="4546"/>
                    <a:pt x="8373" y="4446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77;p75">
              <a:extLst>
                <a:ext uri="{FF2B5EF4-FFF2-40B4-BE49-F238E27FC236}">
                  <a16:creationId xmlns:a16="http://schemas.microsoft.com/office/drawing/2014/main" id="{994FC3FB-7E03-4049-9345-5AC6DC86A492}"/>
                </a:ext>
              </a:extLst>
            </p:cNvPr>
            <p:cNvSpPr/>
            <p:nvPr/>
          </p:nvSpPr>
          <p:spPr>
            <a:xfrm>
              <a:off x="3581050" y="4411725"/>
              <a:ext cx="213525" cy="122200"/>
            </a:xfrm>
            <a:custGeom>
              <a:avLst/>
              <a:gdLst/>
              <a:ahLst/>
              <a:cxnLst/>
              <a:rect l="l" t="t" r="r" b="b"/>
              <a:pathLst>
                <a:path w="8541" h="4888" extrusionOk="0">
                  <a:moveTo>
                    <a:pt x="468" y="1"/>
                  </a:moveTo>
                  <a:cubicBezTo>
                    <a:pt x="368" y="1"/>
                    <a:pt x="268" y="26"/>
                    <a:pt x="168" y="76"/>
                  </a:cubicBezTo>
                  <a:cubicBezTo>
                    <a:pt x="1" y="176"/>
                    <a:pt x="1" y="342"/>
                    <a:pt x="168" y="442"/>
                  </a:cubicBezTo>
                  <a:lnTo>
                    <a:pt x="7773" y="4812"/>
                  </a:lnTo>
                  <a:cubicBezTo>
                    <a:pt x="7857" y="4862"/>
                    <a:pt x="7957" y="4887"/>
                    <a:pt x="8061" y="4887"/>
                  </a:cubicBezTo>
                  <a:cubicBezTo>
                    <a:pt x="8165" y="4887"/>
                    <a:pt x="8274" y="4862"/>
                    <a:pt x="8374" y="4812"/>
                  </a:cubicBezTo>
                  <a:cubicBezTo>
                    <a:pt x="8540" y="4712"/>
                    <a:pt x="8540" y="4579"/>
                    <a:pt x="8374" y="4479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978;p75">
              <a:extLst>
                <a:ext uri="{FF2B5EF4-FFF2-40B4-BE49-F238E27FC236}">
                  <a16:creationId xmlns:a16="http://schemas.microsoft.com/office/drawing/2014/main" id="{9DB65FAA-CFF6-4A23-9905-EB181172F785}"/>
                </a:ext>
              </a:extLst>
            </p:cNvPr>
            <p:cNvSpPr/>
            <p:nvPr/>
          </p:nvSpPr>
          <p:spPr>
            <a:xfrm>
              <a:off x="3482650" y="4325825"/>
              <a:ext cx="102600" cy="48600"/>
            </a:xfrm>
            <a:custGeom>
              <a:avLst/>
              <a:gdLst/>
              <a:ahLst/>
              <a:cxnLst/>
              <a:rect l="l" t="t" r="r" b="b"/>
              <a:pathLst>
                <a:path w="4104" h="1944" extrusionOk="0">
                  <a:moveTo>
                    <a:pt x="3136" y="1"/>
                  </a:moveTo>
                  <a:cubicBezTo>
                    <a:pt x="2928" y="1"/>
                    <a:pt x="2719" y="59"/>
                    <a:pt x="2536" y="176"/>
                  </a:cubicBezTo>
                  <a:lnTo>
                    <a:pt x="2102" y="409"/>
                  </a:lnTo>
                  <a:lnTo>
                    <a:pt x="1835" y="243"/>
                  </a:lnTo>
                  <a:lnTo>
                    <a:pt x="1302" y="543"/>
                  </a:lnTo>
                  <a:lnTo>
                    <a:pt x="1569" y="710"/>
                  </a:lnTo>
                  <a:lnTo>
                    <a:pt x="1" y="1644"/>
                  </a:lnTo>
                  <a:lnTo>
                    <a:pt x="535" y="1944"/>
                  </a:lnTo>
                  <a:lnTo>
                    <a:pt x="2136" y="1043"/>
                  </a:lnTo>
                  <a:lnTo>
                    <a:pt x="2503" y="1277"/>
                  </a:lnTo>
                  <a:lnTo>
                    <a:pt x="3070" y="976"/>
                  </a:lnTo>
                  <a:lnTo>
                    <a:pt x="2669" y="743"/>
                  </a:lnTo>
                  <a:lnTo>
                    <a:pt x="2970" y="543"/>
                  </a:lnTo>
                  <a:cubicBezTo>
                    <a:pt x="3036" y="509"/>
                    <a:pt x="3086" y="493"/>
                    <a:pt x="3132" y="493"/>
                  </a:cubicBezTo>
                  <a:cubicBezTo>
                    <a:pt x="3178" y="493"/>
                    <a:pt x="3220" y="509"/>
                    <a:pt x="3270" y="543"/>
                  </a:cubicBezTo>
                  <a:lnTo>
                    <a:pt x="3570" y="710"/>
                  </a:lnTo>
                  <a:lnTo>
                    <a:pt x="4104" y="376"/>
                  </a:lnTo>
                  <a:lnTo>
                    <a:pt x="3737" y="176"/>
                  </a:lnTo>
                  <a:cubicBezTo>
                    <a:pt x="3553" y="59"/>
                    <a:pt x="3345" y="1"/>
                    <a:pt x="3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79;p75">
              <a:extLst>
                <a:ext uri="{FF2B5EF4-FFF2-40B4-BE49-F238E27FC236}">
                  <a16:creationId xmlns:a16="http://schemas.microsoft.com/office/drawing/2014/main" id="{1BA4B6C7-2C17-444A-82C5-4BA80C750A98}"/>
                </a:ext>
              </a:extLst>
            </p:cNvPr>
            <p:cNvSpPr/>
            <p:nvPr/>
          </p:nvSpPr>
          <p:spPr>
            <a:xfrm>
              <a:off x="3719500" y="2364625"/>
              <a:ext cx="2091500" cy="1249250"/>
            </a:xfrm>
            <a:custGeom>
              <a:avLst/>
              <a:gdLst/>
              <a:ahLst/>
              <a:cxnLst/>
              <a:rect l="l" t="t" r="r" b="b"/>
              <a:pathLst>
                <a:path w="83660" h="49970" extrusionOk="0">
                  <a:moveTo>
                    <a:pt x="31310" y="1"/>
                  </a:moveTo>
                  <a:cubicBezTo>
                    <a:pt x="30864" y="1"/>
                    <a:pt x="30422" y="101"/>
                    <a:pt x="30022" y="301"/>
                  </a:cubicBezTo>
                  <a:lnTo>
                    <a:pt x="1735" y="16613"/>
                  </a:lnTo>
                  <a:cubicBezTo>
                    <a:pt x="0" y="17547"/>
                    <a:pt x="0" y="20015"/>
                    <a:pt x="1735" y="20916"/>
                  </a:cubicBezTo>
                  <a:lnTo>
                    <a:pt x="51504" y="49670"/>
                  </a:lnTo>
                  <a:cubicBezTo>
                    <a:pt x="51921" y="49870"/>
                    <a:pt x="52371" y="49970"/>
                    <a:pt x="52817" y="49970"/>
                  </a:cubicBezTo>
                  <a:cubicBezTo>
                    <a:pt x="53263" y="49970"/>
                    <a:pt x="53705" y="49870"/>
                    <a:pt x="54106" y="49670"/>
                  </a:cubicBezTo>
                  <a:lnTo>
                    <a:pt x="82359" y="33358"/>
                  </a:lnTo>
                  <a:cubicBezTo>
                    <a:pt x="83126" y="32858"/>
                    <a:pt x="83593" y="32057"/>
                    <a:pt x="83660" y="31190"/>
                  </a:cubicBezTo>
                  <a:cubicBezTo>
                    <a:pt x="83593" y="30289"/>
                    <a:pt x="83126" y="29489"/>
                    <a:pt x="82359" y="29022"/>
                  </a:cubicBezTo>
                  <a:lnTo>
                    <a:pt x="32624" y="301"/>
                  </a:lnTo>
                  <a:cubicBezTo>
                    <a:pt x="32207" y="101"/>
                    <a:pt x="31756" y="1"/>
                    <a:pt x="313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980;p75">
              <a:extLst>
                <a:ext uri="{FF2B5EF4-FFF2-40B4-BE49-F238E27FC236}">
                  <a16:creationId xmlns:a16="http://schemas.microsoft.com/office/drawing/2014/main" id="{1C61DC2E-CA19-40A9-BD12-E649FF5E8978}"/>
                </a:ext>
              </a:extLst>
            </p:cNvPr>
            <p:cNvSpPr/>
            <p:nvPr/>
          </p:nvSpPr>
          <p:spPr>
            <a:xfrm>
              <a:off x="3731175" y="2784100"/>
              <a:ext cx="1308450" cy="829775"/>
            </a:xfrm>
            <a:custGeom>
              <a:avLst/>
              <a:gdLst/>
              <a:ahLst/>
              <a:cxnLst/>
              <a:rect l="l" t="t" r="r" b="b"/>
              <a:pathLst>
                <a:path w="52338" h="33191" extrusionOk="0">
                  <a:moveTo>
                    <a:pt x="1034" y="1"/>
                  </a:moveTo>
                  <a:cubicBezTo>
                    <a:pt x="434" y="501"/>
                    <a:pt x="34" y="1201"/>
                    <a:pt x="0" y="2002"/>
                  </a:cubicBezTo>
                  <a:cubicBezTo>
                    <a:pt x="34" y="2869"/>
                    <a:pt x="534" y="3670"/>
                    <a:pt x="1268" y="4137"/>
                  </a:cubicBezTo>
                  <a:lnTo>
                    <a:pt x="51037" y="32891"/>
                  </a:lnTo>
                  <a:cubicBezTo>
                    <a:pt x="51437" y="33091"/>
                    <a:pt x="51904" y="33191"/>
                    <a:pt x="52338" y="33191"/>
                  </a:cubicBezTo>
                  <a:lnTo>
                    <a:pt x="52338" y="30389"/>
                  </a:lnTo>
                  <a:cubicBezTo>
                    <a:pt x="51904" y="30389"/>
                    <a:pt x="51437" y="30289"/>
                    <a:pt x="51037" y="30055"/>
                  </a:cubicBezTo>
                  <a:lnTo>
                    <a:pt x="1268" y="1335"/>
                  </a:lnTo>
                  <a:cubicBezTo>
                    <a:pt x="667" y="968"/>
                    <a:pt x="567" y="40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81;p75">
              <a:extLst>
                <a:ext uri="{FF2B5EF4-FFF2-40B4-BE49-F238E27FC236}">
                  <a16:creationId xmlns:a16="http://schemas.microsoft.com/office/drawing/2014/main" id="{403BD639-FDC3-4A13-9473-FE20DA4C1179}"/>
                </a:ext>
              </a:extLst>
            </p:cNvPr>
            <p:cNvSpPr/>
            <p:nvPr/>
          </p:nvSpPr>
          <p:spPr>
            <a:xfrm>
              <a:off x="3745350" y="2364625"/>
              <a:ext cx="2051475" cy="1179000"/>
            </a:xfrm>
            <a:custGeom>
              <a:avLst/>
              <a:gdLst/>
              <a:ahLst/>
              <a:cxnLst/>
              <a:rect l="l" t="t" r="r" b="b"/>
              <a:pathLst>
                <a:path w="82059" h="47160" extrusionOk="0">
                  <a:moveTo>
                    <a:pt x="30276" y="1"/>
                  </a:moveTo>
                  <a:cubicBezTo>
                    <a:pt x="29830" y="1"/>
                    <a:pt x="29388" y="101"/>
                    <a:pt x="28988" y="301"/>
                  </a:cubicBezTo>
                  <a:lnTo>
                    <a:pt x="701" y="16613"/>
                  </a:lnTo>
                  <a:cubicBezTo>
                    <a:pt x="0" y="17046"/>
                    <a:pt x="0" y="17714"/>
                    <a:pt x="701" y="18114"/>
                  </a:cubicBezTo>
                  <a:lnTo>
                    <a:pt x="50470" y="46834"/>
                  </a:lnTo>
                  <a:cubicBezTo>
                    <a:pt x="50887" y="47051"/>
                    <a:pt x="51337" y="47160"/>
                    <a:pt x="51783" y="47160"/>
                  </a:cubicBezTo>
                  <a:cubicBezTo>
                    <a:pt x="52229" y="47160"/>
                    <a:pt x="52671" y="47051"/>
                    <a:pt x="53072" y="46834"/>
                  </a:cubicBezTo>
                  <a:lnTo>
                    <a:pt x="81325" y="30523"/>
                  </a:lnTo>
                  <a:cubicBezTo>
                    <a:pt x="82059" y="30122"/>
                    <a:pt x="82059" y="29455"/>
                    <a:pt x="81325" y="29022"/>
                  </a:cubicBezTo>
                  <a:lnTo>
                    <a:pt x="31590" y="301"/>
                  </a:lnTo>
                  <a:cubicBezTo>
                    <a:pt x="31173" y="101"/>
                    <a:pt x="30722" y="1"/>
                    <a:pt x="30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3982;p75">
              <a:extLst>
                <a:ext uri="{FF2B5EF4-FFF2-40B4-BE49-F238E27FC236}">
                  <a16:creationId xmlns:a16="http://schemas.microsoft.com/office/drawing/2014/main" id="{DD0E0BB7-57C5-4C4E-92CC-FA3905313440}"/>
                </a:ext>
              </a:extLst>
            </p:cNvPr>
            <p:cNvSpPr/>
            <p:nvPr/>
          </p:nvSpPr>
          <p:spPr>
            <a:xfrm>
              <a:off x="5039600" y="3092650"/>
              <a:ext cx="783075" cy="521225"/>
            </a:xfrm>
            <a:custGeom>
              <a:avLst/>
              <a:gdLst/>
              <a:ahLst/>
              <a:cxnLst/>
              <a:rect l="l" t="t" r="r" b="b"/>
              <a:pathLst>
                <a:path w="31323" h="20849" extrusionOk="0">
                  <a:moveTo>
                    <a:pt x="29688" y="1"/>
                  </a:moveTo>
                  <a:cubicBezTo>
                    <a:pt x="30289" y="434"/>
                    <a:pt x="30256" y="1035"/>
                    <a:pt x="29555" y="1435"/>
                  </a:cubicBezTo>
                  <a:lnTo>
                    <a:pt x="1302" y="17747"/>
                  </a:lnTo>
                  <a:cubicBezTo>
                    <a:pt x="901" y="17947"/>
                    <a:pt x="468" y="18047"/>
                    <a:pt x="1" y="18047"/>
                  </a:cubicBezTo>
                  <a:lnTo>
                    <a:pt x="1" y="20849"/>
                  </a:lnTo>
                  <a:cubicBezTo>
                    <a:pt x="468" y="20849"/>
                    <a:pt x="901" y="20749"/>
                    <a:pt x="1302" y="20549"/>
                  </a:cubicBezTo>
                  <a:lnTo>
                    <a:pt x="29555" y="4237"/>
                  </a:lnTo>
                  <a:cubicBezTo>
                    <a:pt x="31256" y="3370"/>
                    <a:pt x="31323" y="1001"/>
                    <a:pt x="29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83;p75">
              <a:extLst>
                <a:ext uri="{FF2B5EF4-FFF2-40B4-BE49-F238E27FC236}">
                  <a16:creationId xmlns:a16="http://schemas.microsoft.com/office/drawing/2014/main" id="{14F2F894-B7D0-4BF5-B2A5-432D448474B1}"/>
                </a:ext>
              </a:extLst>
            </p:cNvPr>
            <p:cNvSpPr/>
            <p:nvPr/>
          </p:nvSpPr>
          <p:spPr>
            <a:xfrm>
              <a:off x="4501725" y="1286350"/>
              <a:ext cx="1356825" cy="1812175"/>
            </a:xfrm>
            <a:custGeom>
              <a:avLst/>
              <a:gdLst/>
              <a:ahLst/>
              <a:cxnLst/>
              <a:rect l="l" t="t" r="r" b="b"/>
              <a:pathLst>
                <a:path w="54273" h="72487" extrusionOk="0">
                  <a:moveTo>
                    <a:pt x="1877" y="0"/>
                  </a:moveTo>
                  <a:cubicBezTo>
                    <a:pt x="1465" y="0"/>
                    <a:pt x="1051" y="92"/>
                    <a:pt x="667" y="268"/>
                  </a:cubicBezTo>
                  <a:cubicBezTo>
                    <a:pt x="0" y="668"/>
                    <a:pt x="34" y="1302"/>
                    <a:pt x="34" y="2136"/>
                  </a:cubicBezTo>
                  <a:lnTo>
                    <a:pt x="34" y="41197"/>
                  </a:lnTo>
                  <a:cubicBezTo>
                    <a:pt x="100" y="42098"/>
                    <a:pt x="567" y="42932"/>
                    <a:pt x="1335" y="43432"/>
                  </a:cubicBezTo>
                  <a:lnTo>
                    <a:pt x="51103" y="72153"/>
                  </a:lnTo>
                  <a:cubicBezTo>
                    <a:pt x="51503" y="72379"/>
                    <a:pt x="51948" y="72487"/>
                    <a:pt x="52396" y="72487"/>
                  </a:cubicBezTo>
                  <a:cubicBezTo>
                    <a:pt x="52807" y="72487"/>
                    <a:pt x="53222" y="72395"/>
                    <a:pt x="53605" y="72219"/>
                  </a:cubicBezTo>
                  <a:cubicBezTo>
                    <a:pt x="54272" y="71819"/>
                    <a:pt x="54239" y="71152"/>
                    <a:pt x="54239" y="70351"/>
                  </a:cubicBezTo>
                  <a:lnTo>
                    <a:pt x="54239" y="31290"/>
                  </a:lnTo>
                  <a:cubicBezTo>
                    <a:pt x="54172" y="30389"/>
                    <a:pt x="53705" y="29556"/>
                    <a:pt x="52938" y="29055"/>
                  </a:cubicBezTo>
                  <a:lnTo>
                    <a:pt x="3169" y="335"/>
                  </a:lnTo>
                  <a:cubicBezTo>
                    <a:pt x="2770" y="109"/>
                    <a:pt x="2325" y="0"/>
                    <a:pt x="18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84;p75">
              <a:extLst>
                <a:ext uri="{FF2B5EF4-FFF2-40B4-BE49-F238E27FC236}">
                  <a16:creationId xmlns:a16="http://schemas.microsoft.com/office/drawing/2014/main" id="{0D1B8631-BE97-4912-9A1E-4803747DEBD3}"/>
                </a:ext>
              </a:extLst>
            </p:cNvPr>
            <p:cNvSpPr/>
            <p:nvPr/>
          </p:nvSpPr>
          <p:spPr>
            <a:xfrm>
              <a:off x="4501725" y="1286250"/>
              <a:ext cx="1346825" cy="777350"/>
            </a:xfrm>
            <a:custGeom>
              <a:avLst/>
              <a:gdLst/>
              <a:ahLst/>
              <a:cxnLst/>
              <a:rect l="l" t="t" r="r" b="b"/>
              <a:pathLst>
                <a:path w="53873" h="31094" extrusionOk="0">
                  <a:moveTo>
                    <a:pt x="1903" y="1"/>
                  </a:moveTo>
                  <a:cubicBezTo>
                    <a:pt x="1482" y="1"/>
                    <a:pt x="1059" y="92"/>
                    <a:pt x="667" y="272"/>
                  </a:cubicBezTo>
                  <a:cubicBezTo>
                    <a:pt x="0" y="672"/>
                    <a:pt x="34" y="1306"/>
                    <a:pt x="34" y="2140"/>
                  </a:cubicBezTo>
                  <a:cubicBezTo>
                    <a:pt x="34" y="1555"/>
                    <a:pt x="313" y="1216"/>
                    <a:pt x="733" y="1216"/>
                  </a:cubicBezTo>
                  <a:cubicBezTo>
                    <a:pt x="912" y="1216"/>
                    <a:pt x="1116" y="1277"/>
                    <a:pt x="1335" y="1406"/>
                  </a:cubicBezTo>
                  <a:lnTo>
                    <a:pt x="51103" y="30127"/>
                  </a:lnTo>
                  <a:cubicBezTo>
                    <a:pt x="51470" y="30360"/>
                    <a:pt x="51771" y="30694"/>
                    <a:pt x="52004" y="31094"/>
                  </a:cubicBezTo>
                  <a:lnTo>
                    <a:pt x="53872" y="30027"/>
                  </a:lnTo>
                  <a:cubicBezTo>
                    <a:pt x="53639" y="29626"/>
                    <a:pt x="53338" y="29293"/>
                    <a:pt x="52938" y="29059"/>
                  </a:cubicBezTo>
                  <a:lnTo>
                    <a:pt x="3169" y="305"/>
                  </a:lnTo>
                  <a:cubicBezTo>
                    <a:pt x="2777" y="101"/>
                    <a:pt x="2342" y="1"/>
                    <a:pt x="1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85;p75">
              <a:extLst>
                <a:ext uri="{FF2B5EF4-FFF2-40B4-BE49-F238E27FC236}">
                  <a16:creationId xmlns:a16="http://schemas.microsoft.com/office/drawing/2014/main" id="{0B3DC5A5-3484-4EF7-A03A-9FBA1343163A}"/>
                </a:ext>
              </a:extLst>
            </p:cNvPr>
            <p:cNvSpPr/>
            <p:nvPr/>
          </p:nvSpPr>
          <p:spPr>
            <a:xfrm>
              <a:off x="4502550" y="1316625"/>
              <a:ext cx="1308450" cy="1778325"/>
            </a:xfrm>
            <a:custGeom>
              <a:avLst/>
              <a:gdLst/>
              <a:ahLst/>
              <a:cxnLst/>
              <a:rect l="l" t="t" r="r" b="b"/>
              <a:pathLst>
                <a:path w="52338" h="71133" extrusionOk="0">
                  <a:moveTo>
                    <a:pt x="689" y="1"/>
                  </a:moveTo>
                  <a:cubicBezTo>
                    <a:pt x="280" y="1"/>
                    <a:pt x="1" y="340"/>
                    <a:pt x="1" y="925"/>
                  </a:cubicBezTo>
                  <a:lnTo>
                    <a:pt x="1" y="39986"/>
                  </a:lnTo>
                  <a:cubicBezTo>
                    <a:pt x="34" y="40887"/>
                    <a:pt x="534" y="41721"/>
                    <a:pt x="1268" y="42221"/>
                  </a:cubicBezTo>
                  <a:lnTo>
                    <a:pt x="51037" y="70942"/>
                  </a:lnTo>
                  <a:cubicBezTo>
                    <a:pt x="51256" y="71071"/>
                    <a:pt x="51460" y="71132"/>
                    <a:pt x="51638" y="71132"/>
                  </a:cubicBezTo>
                  <a:cubicBezTo>
                    <a:pt x="52059" y="71132"/>
                    <a:pt x="52338" y="70793"/>
                    <a:pt x="52338" y="70208"/>
                  </a:cubicBezTo>
                  <a:lnTo>
                    <a:pt x="52338" y="31180"/>
                  </a:lnTo>
                  <a:cubicBezTo>
                    <a:pt x="52305" y="30246"/>
                    <a:pt x="51804" y="29412"/>
                    <a:pt x="51037" y="28912"/>
                  </a:cubicBezTo>
                  <a:lnTo>
                    <a:pt x="1268" y="191"/>
                  </a:lnTo>
                  <a:cubicBezTo>
                    <a:pt x="1059" y="62"/>
                    <a:pt x="862" y="1"/>
                    <a:pt x="6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86;p75">
              <a:extLst>
                <a:ext uri="{FF2B5EF4-FFF2-40B4-BE49-F238E27FC236}">
                  <a16:creationId xmlns:a16="http://schemas.microsoft.com/office/drawing/2014/main" id="{08289620-F1E6-4FFA-A178-C437BE1B7AA2}"/>
                </a:ext>
              </a:extLst>
            </p:cNvPr>
            <p:cNvSpPr/>
            <p:nvPr/>
          </p:nvSpPr>
          <p:spPr>
            <a:xfrm>
              <a:off x="5782625" y="2036900"/>
              <a:ext cx="75925" cy="1061625"/>
            </a:xfrm>
            <a:custGeom>
              <a:avLst/>
              <a:gdLst/>
              <a:ahLst/>
              <a:cxnLst/>
              <a:rect l="l" t="t" r="r" b="b"/>
              <a:pathLst>
                <a:path w="3037" h="42465" extrusionOk="0">
                  <a:moveTo>
                    <a:pt x="2636" y="1"/>
                  </a:moveTo>
                  <a:lnTo>
                    <a:pt x="768" y="1068"/>
                  </a:lnTo>
                  <a:cubicBezTo>
                    <a:pt x="1002" y="1468"/>
                    <a:pt x="1135" y="1902"/>
                    <a:pt x="1135" y="2369"/>
                  </a:cubicBezTo>
                  <a:lnTo>
                    <a:pt x="1135" y="41397"/>
                  </a:lnTo>
                  <a:cubicBezTo>
                    <a:pt x="1135" y="41988"/>
                    <a:pt x="838" y="42322"/>
                    <a:pt x="412" y="42322"/>
                  </a:cubicBezTo>
                  <a:cubicBezTo>
                    <a:pt x="285" y="42322"/>
                    <a:pt x="146" y="42292"/>
                    <a:pt x="1" y="42231"/>
                  </a:cubicBezTo>
                  <a:lnTo>
                    <a:pt x="1" y="42231"/>
                  </a:lnTo>
                  <a:cubicBezTo>
                    <a:pt x="365" y="42389"/>
                    <a:pt x="752" y="42465"/>
                    <a:pt x="1137" y="42465"/>
                  </a:cubicBezTo>
                  <a:cubicBezTo>
                    <a:pt x="1562" y="42465"/>
                    <a:pt x="1984" y="42372"/>
                    <a:pt x="2369" y="42197"/>
                  </a:cubicBezTo>
                  <a:cubicBezTo>
                    <a:pt x="3036" y="41797"/>
                    <a:pt x="3003" y="41130"/>
                    <a:pt x="3003" y="40329"/>
                  </a:cubicBezTo>
                  <a:lnTo>
                    <a:pt x="3003" y="1268"/>
                  </a:lnTo>
                  <a:cubicBezTo>
                    <a:pt x="2970" y="834"/>
                    <a:pt x="2870" y="367"/>
                    <a:pt x="26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87;p75">
              <a:extLst>
                <a:ext uri="{FF2B5EF4-FFF2-40B4-BE49-F238E27FC236}">
                  <a16:creationId xmlns:a16="http://schemas.microsoft.com/office/drawing/2014/main" id="{459A30D0-2250-44B0-BDD7-8F99C3463C2B}"/>
                </a:ext>
              </a:extLst>
            </p:cNvPr>
            <p:cNvSpPr/>
            <p:nvPr/>
          </p:nvSpPr>
          <p:spPr>
            <a:xfrm>
              <a:off x="4542575" y="1382350"/>
              <a:ext cx="1238425" cy="1594350"/>
            </a:xfrm>
            <a:custGeom>
              <a:avLst/>
              <a:gdLst/>
              <a:ahLst/>
              <a:cxnLst/>
              <a:rect l="l" t="t" r="r" b="b"/>
              <a:pathLst>
                <a:path w="49537" h="63774" extrusionOk="0">
                  <a:moveTo>
                    <a:pt x="445" y="0"/>
                  </a:moveTo>
                  <a:cubicBezTo>
                    <a:pt x="190" y="0"/>
                    <a:pt x="1" y="205"/>
                    <a:pt x="1" y="564"/>
                  </a:cubicBezTo>
                  <a:lnTo>
                    <a:pt x="1" y="34622"/>
                  </a:lnTo>
                  <a:cubicBezTo>
                    <a:pt x="34" y="35156"/>
                    <a:pt x="301" y="35689"/>
                    <a:pt x="768" y="35990"/>
                  </a:cubicBezTo>
                  <a:lnTo>
                    <a:pt x="48769" y="63676"/>
                  </a:lnTo>
                  <a:cubicBezTo>
                    <a:pt x="48882" y="63742"/>
                    <a:pt x="48992" y="63773"/>
                    <a:pt x="49092" y="63773"/>
                  </a:cubicBezTo>
                  <a:cubicBezTo>
                    <a:pt x="49347" y="63773"/>
                    <a:pt x="49536" y="63569"/>
                    <a:pt x="49536" y="63209"/>
                  </a:cubicBezTo>
                  <a:lnTo>
                    <a:pt x="49536" y="29118"/>
                  </a:lnTo>
                  <a:cubicBezTo>
                    <a:pt x="49503" y="28584"/>
                    <a:pt x="49203" y="28084"/>
                    <a:pt x="48769" y="27784"/>
                  </a:cubicBezTo>
                  <a:lnTo>
                    <a:pt x="768" y="97"/>
                  </a:lnTo>
                  <a:cubicBezTo>
                    <a:pt x="655" y="31"/>
                    <a:pt x="545" y="0"/>
                    <a:pt x="44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88;p75">
              <a:extLst>
                <a:ext uri="{FF2B5EF4-FFF2-40B4-BE49-F238E27FC236}">
                  <a16:creationId xmlns:a16="http://schemas.microsoft.com/office/drawing/2014/main" id="{180B9676-DA72-45A4-B372-01B3FEC51F9D}"/>
                </a:ext>
              </a:extLst>
            </p:cNvPr>
            <p:cNvSpPr/>
            <p:nvPr/>
          </p:nvSpPr>
          <p:spPr>
            <a:xfrm>
              <a:off x="4586775" y="1458175"/>
              <a:ext cx="1149175" cy="1445200"/>
            </a:xfrm>
            <a:custGeom>
              <a:avLst/>
              <a:gdLst/>
              <a:ahLst/>
              <a:cxnLst/>
              <a:rect l="l" t="t" r="r" b="b"/>
              <a:pathLst>
                <a:path w="45967" h="57808" extrusionOk="0">
                  <a:moveTo>
                    <a:pt x="439" y="0"/>
                  </a:moveTo>
                  <a:cubicBezTo>
                    <a:pt x="195" y="0"/>
                    <a:pt x="34" y="260"/>
                    <a:pt x="34" y="700"/>
                  </a:cubicBezTo>
                  <a:lnTo>
                    <a:pt x="34" y="30588"/>
                  </a:lnTo>
                  <a:cubicBezTo>
                    <a:pt x="1" y="31122"/>
                    <a:pt x="268" y="31622"/>
                    <a:pt x="668" y="31989"/>
                  </a:cubicBezTo>
                  <a:lnTo>
                    <a:pt x="45300" y="57741"/>
                  </a:lnTo>
                  <a:cubicBezTo>
                    <a:pt x="45382" y="57786"/>
                    <a:pt x="45460" y="57807"/>
                    <a:pt x="45533" y="57807"/>
                  </a:cubicBezTo>
                  <a:cubicBezTo>
                    <a:pt x="45786" y="57807"/>
                    <a:pt x="45967" y="57548"/>
                    <a:pt x="45967" y="57107"/>
                  </a:cubicBezTo>
                  <a:lnTo>
                    <a:pt x="45967" y="27219"/>
                  </a:lnTo>
                  <a:cubicBezTo>
                    <a:pt x="45967" y="26685"/>
                    <a:pt x="45733" y="26152"/>
                    <a:pt x="45300" y="25818"/>
                  </a:cubicBezTo>
                  <a:lnTo>
                    <a:pt x="668" y="66"/>
                  </a:lnTo>
                  <a:cubicBezTo>
                    <a:pt x="586" y="22"/>
                    <a:pt x="509" y="0"/>
                    <a:pt x="43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89;p75">
              <a:extLst>
                <a:ext uri="{FF2B5EF4-FFF2-40B4-BE49-F238E27FC236}">
                  <a16:creationId xmlns:a16="http://schemas.microsoft.com/office/drawing/2014/main" id="{7EAC2E41-E73F-47A1-A698-E2A866FFF491}"/>
                </a:ext>
              </a:extLst>
            </p:cNvPr>
            <p:cNvSpPr/>
            <p:nvPr/>
          </p:nvSpPr>
          <p:spPr>
            <a:xfrm>
              <a:off x="4635975" y="1736250"/>
              <a:ext cx="1064125" cy="690550"/>
            </a:xfrm>
            <a:custGeom>
              <a:avLst/>
              <a:gdLst/>
              <a:ahLst/>
              <a:cxnLst/>
              <a:rect l="l" t="t" r="r" b="b"/>
              <a:pathLst>
                <a:path w="42565" h="27622" extrusionOk="0">
                  <a:moveTo>
                    <a:pt x="377" y="1"/>
                  </a:moveTo>
                  <a:cubicBezTo>
                    <a:pt x="155" y="1"/>
                    <a:pt x="1" y="174"/>
                    <a:pt x="1" y="485"/>
                  </a:cubicBezTo>
                  <a:lnTo>
                    <a:pt x="1" y="2553"/>
                  </a:lnTo>
                  <a:cubicBezTo>
                    <a:pt x="1" y="3020"/>
                    <a:pt x="268" y="3454"/>
                    <a:pt x="668" y="3721"/>
                  </a:cubicBezTo>
                  <a:lnTo>
                    <a:pt x="41897" y="27538"/>
                  </a:lnTo>
                  <a:cubicBezTo>
                    <a:pt x="42001" y="27594"/>
                    <a:pt x="42100" y="27622"/>
                    <a:pt x="42188" y="27622"/>
                  </a:cubicBezTo>
                  <a:cubicBezTo>
                    <a:pt x="42410" y="27622"/>
                    <a:pt x="42564" y="27448"/>
                    <a:pt x="42564" y="27137"/>
                  </a:cubicBezTo>
                  <a:lnTo>
                    <a:pt x="42564" y="25069"/>
                  </a:lnTo>
                  <a:cubicBezTo>
                    <a:pt x="42531" y="24569"/>
                    <a:pt x="42298" y="24135"/>
                    <a:pt x="41897" y="23902"/>
                  </a:cubicBezTo>
                  <a:lnTo>
                    <a:pt x="668" y="85"/>
                  </a:lnTo>
                  <a:cubicBezTo>
                    <a:pt x="564" y="28"/>
                    <a:pt x="465" y="1"/>
                    <a:pt x="3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90;p75">
              <a:extLst>
                <a:ext uri="{FF2B5EF4-FFF2-40B4-BE49-F238E27FC236}">
                  <a16:creationId xmlns:a16="http://schemas.microsoft.com/office/drawing/2014/main" id="{C3B119B6-9C12-4070-B8FE-5C7F03C2EB14}"/>
                </a:ext>
              </a:extLst>
            </p:cNvPr>
            <p:cNvSpPr/>
            <p:nvPr/>
          </p:nvSpPr>
          <p:spPr>
            <a:xfrm>
              <a:off x="4637650" y="1850525"/>
              <a:ext cx="126775" cy="256125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91;p75">
              <a:extLst>
                <a:ext uri="{FF2B5EF4-FFF2-40B4-BE49-F238E27FC236}">
                  <a16:creationId xmlns:a16="http://schemas.microsoft.com/office/drawing/2014/main" id="{97691331-9AAF-4956-B5B0-3C101AD540D9}"/>
                </a:ext>
              </a:extLst>
            </p:cNvPr>
            <p:cNvSpPr/>
            <p:nvPr/>
          </p:nvSpPr>
          <p:spPr>
            <a:xfrm>
              <a:off x="4637650" y="1850525"/>
              <a:ext cx="126775" cy="256125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92;p75">
              <a:extLst>
                <a:ext uri="{FF2B5EF4-FFF2-40B4-BE49-F238E27FC236}">
                  <a16:creationId xmlns:a16="http://schemas.microsoft.com/office/drawing/2014/main" id="{D01510DE-F7A9-4B38-9DFA-418904EA5702}"/>
                </a:ext>
              </a:extLst>
            </p:cNvPr>
            <p:cNvSpPr/>
            <p:nvPr/>
          </p:nvSpPr>
          <p:spPr>
            <a:xfrm>
              <a:off x="4637650" y="1926450"/>
              <a:ext cx="126775" cy="181025"/>
            </a:xfrm>
            <a:custGeom>
              <a:avLst/>
              <a:gdLst/>
              <a:ahLst/>
              <a:cxnLst/>
              <a:rect l="l" t="t" r="r" b="b"/>
              <a:pathLst>
                <a:path w="5071" h="7241" extrusionOk="0">
                  <a:moveTo>
                    <a:pt x="1504" y="1"/>
                  </a:moveTo>
                  <a:cubicBezTo>
                    <a:pt x="1490" y="1"/>
                    <a:pt x="1478" y="5"/>
                    <a:pt x="1468" y="15"/>
                  </a:cubicBezTo>
                  <a:lnTo>
                    <a:pt x="0" y="2117"/>
                  </a:lnTo>
                  <a:lnTo>
                    <a:pt x="0" y="3718"/>
                  </a:lnTo>
                  <a:cubicBezTo>
                    <a:pt x="0" y="4152"/>
                    <a:pt x="201" y="4585"/>
                    <a:pt x="534" y="4852"/>
                  </a:cubicBezTo>
                  <a:lnTo>
                    <a:pt x="4537" y="7187"/>
                  </a:lnTo>
                  <a:cubicBezTo>
                    <a:pt x="4603" y="7224"/>
                    <a:pt x="4665" y="7241"/>
                    <a:pt x="4722" y="7241"/>
                  </a:cubicBezTo>
                  <a:cubicBezTo>
                    <a:pt x="4928" y="7241"/>
                    <a:pt x="5071" y="7019"/>
                    <a:pt x="5071" y="6653"/>
                  </a:cubicBezTo>
                  <a:lnTo>
                    <a:pt x="5071" y="5353"/>
                  </a:lnTo>
                  <a:lnTo>
                    <a:pt x="4170" y="3084"/>
                  </a:lnTo>
                  <a:cubicBezTo>
                    <a:pt x="4085" y="2857"/>
                    <a:pt x="3952" y="2703"/>
                    <a:pt x="3873" y="2703"/>
                  </a:cubicBezTo>
                  <a:cubicBezTo>
                    <a:pt x="3859" y="2703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6"/>
                  </a:lnTo>
                  <a:lnTo>
                    <a:pt x="1835" y="382"/>
                  </a:lnTo>
                  <a:cubicBezTo>
                    <a:pt x="1722" y="155"/>
                    <a:pt x="1584" y="1"/>
                    <a:pt x="1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93;p75">
              <a:extLst>
                <a:ext uri="{FF2B5EF4-FFF2-40B4-BE49-F238E27FC236}">
                  <a16:creationId xmlns:a16="http://schemas.microsoft.com/office/drawing/2014/main" id="{2966EB3C-BD48-49B6-A842-4A1995F8BEF6}"/>
                </a:ext>
              </a:extLst>
            </p:cNvPr>
            <p:cNvSpPr/>
            <p:nvPr/>
          </p:nvSpPr>
          <p:spPr>
            <a:xfrm>
              <a:off x="4709375" y="1924525"/>
              <a:ext cx="25025" cy="41700"/>
            </a:xfrm>
            <a:custGeom>
              <a:avLst/>
              <a:gdLst/>
              <a:ahLst/>
              <a:cxnLst/>
              <a:rect l="l" t="t" r="r" b="b"/>
              <a:pathLst>
                <a:path w="1001" h="1668" extrusionOk="0">
                  <a:moveTo>
                    <a:pt x="319" y="0"/>
                  </a:moveTo>
                  <a:cubicBezTo>
                    <a:pt x="136" y="0"/>
                    <a:pt x="0" y="195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3" y="1654"/>
                    <a:pt x="620" y="1668"/>
                    <a:pt x="673" y="1668"/>
                  </a:cubicBezTo>
                  <a:cubicBezTo>
                    <a:pt x="875" y="1668"/>
                    <a:pt x="1001" y="1471"/>
                    <a:pt x="1001" y="1126"/>
                  </a:cubicBezTo>
                  <a:cubicBezTo>
                    <a:pt x="1001" y="693"/>
                    <a:pt x="834" y="292"/>
                    <a:pt x="501" y="59"/>
                  </a:cubicBezTo>
                  <a:cubicBezTo>
                    <a:pt x="437" y="19"/>
                    <a:pt x="376" y="0"/>
                    <a:pt x="3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94;p75">
              <a:extLst>
                <a:ext uri="{FF2B5EF4-FFF2-40B4-BE49-F238E27FC236}">
                  <a16:creationId xmlns:a16="http://schemas.microsoft.com/office/drawing/2014/main" id="{EA5FC935-3F50-4CFD-B934-8FDFC082E731}"/>
                </a:ext>
              </a:extLst>
            </p:cNvPr>
            <p:cNvSpPr/>
            <p:nvPr/>
          </p:nvSpPr>
          <p:spPr>
            <a:xfrm>
              <a:off x="4637650" y="2064300"/>
              <a:ext cx="126775" cy="255850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95;p75">
              <a:extLst>
                <a:ext uri="{FF2B5EF4-FFF2-40B4-BE49-F238E27FC236}">
                  <a16:creationId xmlns:a16="http://schemas.microsoft.com/office/drawing/2014/main" id="{2BB8963D-BB12-4371-B0DA-49EA5B95EE90}"/>
                </a:ext>
              </a:extLst>
            </p:cNvPr>
            <p:cNvSpPr/>
            <p:nvPr/>
          </p:nvSpPr>
          <p:spPr>
            <a:xfrm>
              <a:off x="4637650" y="2064300"/>
              <a:ext cx="126775" cy="255850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96;p75">
              <a:extLst>
                <a:ext uri="{FF2B5EF4-FFF2-40B4-BE49-F238E27FC236}">
                  <a16:creationId xmlns:a16="http://schemas.microsoft.com/office/drawing/2014/main" id="{5BD25F7F-94AE-404A-A5D7-F41817179E46}"/>
                </a:ext>
              </a:extLst>
            </p:cNvPr>
            <p:cNvSpPr/>
            <p:nvPr/>
          </p:nvSpPr>
          <p:spPr>
            <a:xfrm>
              <a:off x="4637650" y="2139950"/>
              <a:ext cx="126775" cy="180200"/>
            </a:xfrm>
            <a:custGeom>
              <a:avLst/>
              <a:gdLst/>
              <a:ahLst/>
              <a:cxnLst/>
              <a:rect l="l" t="t" r="r" b="b"/>
              <a:pathLst>
                <a:path w="5071" h="7208" extrusionOk="0">
                  <a:moveTo>
                    <a:pt x="1504" y="0"/>
                  </a:moveTo>
                  <a:cubicBezTo>
                    <a:pt x="1490" y="0"/>
                    <a:pt x="1478" y="5"/>
                    <a:pt x="1468" y="15"/>
                  </a:cubicBezTo>
                  <a:lnTo>
                    <a:pt x="0" y="2083"/>
                  </a:lnTo>
                  <a:lnTo>
                    <a:pt x="0" y="3717"/>
                  </a:lnTo>
                  <a:cubicBezTo>
                    <a:pt x="0" y="4151"/>
                    <a:pt x="201" y="4585"/>
                    <a:pt x="534" y="4852"/>
                  </a:cubicBezTo>
                  <a:lnTo>
                    <a:pt x="4537" y="7153"/>
                  </a:lnTo>
                  <a:cubicBezTo>
                    <a:pt x="4603" y="7190"/>
                    <a:pt x="4666" y="7207"/>
                    <a:pt x="4724" y="7207"/>
                  </a:cubicBezTo>
                  <a:cubicBezTo>
                    <a:pt x="4929" y="7207"/>
                    <a:pt x="5071" y="6991"/>
                    <a:pt x="5071" y="6653"/>
                  </a:cubicBezTo>
                  <a:lnTo>
                    <a:pt x="5071" y="5319"/>
                  </a:lnTo>
                  <a:lnTo>
                    <a:pt x="4170" y="3084"/>
                  </a:lnTo>
                  <a:cubicBezTo>
                    <a:pt x="4085" y="2857"/>
                    <a:pt x="3952" y="2702"/>
                    <a:pt x="3873" y="2702"/>
                  </a:cubicBezTo>
                  <a:cubicBezTo>
                    <a:pt x="3859" y="2702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5"/>
                  </a:lnTo>
                  <a:lnTo>
                    <a:pt x="3736" y="5285"/>
                  </a:lnTo>
                  <a:lnTo>
                    <a:pt x="1835" y="382"/>
                  </a:lnTo>
                  <a:cubicBezTo>
                    <a:pt x="1722" y="155"/>
                    <a:pt x="1584" y="0"/>
                    <a:pt x="15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97;p75">
              <a:extLst>
                <a:ext uri="{FF2B5EF4-FFF2-40B4-BE49-F238E27FC236}">
                  <a16:creationId xmlns:a16="http://schemas.microsoft.com/office/drawing/2014/main" id="{2ADDC727-1167-43ED-A7D5-EF7D2ED41EF8}"/>
                </a:ext>
              </a:extLst>
            </p:cNvPr>
            <p:cNvSpPr/>
            <p:nvPr/>
          </p:nvSpPr>
          <p:spPr>
            <a:xfrm>
              <a:off x="4709375" y="2138125"/>
              <a:ext cx="25875" cy="41925"/>
            </a:xfrm>
            <a:custGeom>
              <a:avLst/>
              <a:gdLst/>
              <a:ahLst/>
              <a:cxnLst/>
              <a:rect l="l" t="t" r="r" b="b"/>
              <a:pathLst>
                <a:path w="1035" h="1677" extrusionOk="0">
                  <a:moveTo>
                    <a:pt x="331" y="0"/>
                  </a:moveTo>
                  <a:cubicBezTo>
                    <a:pt x="142" y="0"/>
                    <a:pt x="0" y="217"/>
                    <a:pt x="0" y="555"/>
                  </a:cubicBezTo>
                  <a:cubicBezTo>
                    <a:pt x="0" y="955"/>
                    <a:pt x="167" y="1355"/>
                    <a:pt x="501" y="1622"/>
                  </a:cubicBezTo>
                  <a:cubicBezTo>
                    <a:pt x="567" y="1659"/>
                    <a:pt x="628" y="1676"/>
                    <a:pt x="683" y="1676"/>
                  </a:cubicBezTo>
                  <a:cubicBezTo>
                    <a:pt x="879" y="1676"/>
                    <a:pt x="1001" y="1460"/>
                    <a:pt x="1001" y="1122"/>
                  </a:cubicBezTo>
                  <a:cubicBezTo>
                    <a:pt x="1034" y="722"/>
                    <a:pt x="834" y="321"/>
                    <a:pt x="501" y="54"/>
                  </a:cubicBezTo>
                  <a:cubicBezTo>
                    <a:pt x="442" y="18"/>
                    <a:pt x="385" y="0"/>
                    <a:pt x="33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98;p75">
              <a:extLst>
                <a:ext uri="{FF2B5EF4-FFF2-40B4-BE49-F238E27FC236}">
                  <a16:creationId xmlns:a16="http://schemas.microsoft.com/office/drawing/2014/main" id="{DCD5E0EF-C81F-44EF-8F57-70EF59A98E98}"/>
                </a:ext>
              </a:extLst>
            </p:cNvPr>
            <p:cNvSpPr/>
            <p:nvPr/>
          </p:nvSpPr>
          <p:spPr>
            <a:xfrm>
              <a:off x="4793600" y="1953675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1"/>
                  </a:moveTo>
                  <a:cubicBezTo>
                    <a:pt x="81" y="1"/>
                    <a:pt x="0" y="99"/>
                    <a:pt x="0" y="261"/>
                  </a:cubicBezTo>
                  <a:cubicBezTo>
                    <a:pt x="0" y="561"/>
                    <a:pt x="167" y="828"/>
                    <a:pt x="401" y="995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6"/>
                  </a:cubicBezTo>
                  <a:cubicBezTo>
                    <a:pt x="36226" y="20909"/>
                    <a:pt x="36059" y="20642"/>
                    <a:pt x="35826" y="20475"/>
                  </a:cubicBezTo>
                  <a:lnTo>
                    <a:pt x="401" y="61"/>
                  </a:lnTo>
                  <a:cubicBezTo>
                    <a:pt x="329" y="20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99;p75">
              <a:extLst>
                <a:ext uri="{FF2B5EF4-FFF2-40B4-BE49-F238E27FC236}">
                  <a16:creationId xmlns:a16="http://schemas.microsoft.com/office/drawing/2014/main" id="{8C53645A-E7D3-4488-A5EC-0E0E2072AD00}"/>
                </a:ext>
              </a:extLst>
            </p:cNvPr>
            <p:cNvSpPr/>
            <p:nvPr/>
          </p:nvSpPr>
          <p:spPr>
            <a:xfrm>
              <a:off x="4793600" y="1998875"/>
              <a:ext cx="906500" cy="537375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1"/>
                  </a:moveTo>
                  <a:cubicBezTo>
                    <a:pt x="88" y="1"/>
                    <a:pt x="0" y="118"/>
                    <a:pt x="0" y="287"/>
                  </a:cubicBezTo>
                  <a:cubicBezTo>
                    <a:pt x="0" y="588"/>
                    <a:pt x="167" y="854"/>
                    <a:pt x="401" y="988"/>
                  </a:cubicBezTo>
                  <a:lnTo>
                    <a:pt x="35826" y="21436"/>
                  </a:lnTo>
                  <a:cubicBezTo>
                    <a:pt x="35896" y="21476"/>
                    <a:pt x="35962" y="21495"/>
                    <a:pt x="36022" y="21495"/>
                  </a:cubicBezTo>
                  <a:cubicBezTo>
                    <a:pt x="36161" y="21495"/>
                    <a:pt x="36259" y="21389"/>
                    <a:pt x="36259" y="21202"/>
                  </a:cubicBezTo>
                  <a:cubicBezTo>
                    <a:pt x="36226" y="20902"/>
                    <a:pt x="36059" y="20635"/>
                    <a:pt x="35826" y="20502"/>
                  </a:cubicBezTo>
                  <a:lnTo>
                    <a:pt x="401" y="54"/>
                  </a:lnTo>
                  <a:cubicBezTo>
                    <a:pt x="337" y="17"/>
                    <a:pt x="278" y="1"/>
                    <a:pt x="2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000;p75">
              <a:extLst>
                <a:ext uri="{FF2B5EF4-FFF2-40B4-BE49-F238E27FC236}">
                  <a16:creationId xmlns:a16="http://schemas.microsoft.com/office/drawing/2014/main" id="{15211972-6B14-4BF8-8414-9419548FFD75}"/>
                </a:ext>
              </a:extLst>
            </p:cNvPr>
            <p:cNvSpPr/>
            <p:nvPr/>
          </p:nvSpPr>
          <p:spPr>
            <a:xfrm>
              <a:off x="4793600" y="2044600"/>
              <a:ext cx="906500" cy="537525"/>
            </a:xfrm>
            <a:custGeom>
              <a:avLst/>
              <a:gdLst/>
              <a:ahLst/>
              <a:cxnLst/>
              <a:rect l="l" t="t" r="r" b="b"/>
              <a:pathLst>
                <a:path w="36260" h="21501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59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001;p75">
              <a:extLst>
                <a:ext uri="{FF2B5EF4-FFF2-40B4-BE49-F238E27FC236}">
                  <a16:creationId xmlns:a16="http://schemas.microsoft.com/office/drawing/2014/main" id="{1F938F17-9A3D-41B6-88B1-2BAF95543703}"/>
                </a:ext>
              </a:extLst>
            </p:cNvPr>
            <p:cNvSpPr/>
            <p:nvPr/>
          </p:nvSpPr>
          <p:spPr>
            <a:xfrm>
              <a:off x="4793600" y="209045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2"/>
                    <a:pt x="36259" y="21175"/>
                  </a:cubicBezTo>
                  <a:cubicBezTo>
                    <a:pt x="36226" y="20908"/>
                    <a:pt x="36059" y="20641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002;p75">
              <a:extLst>
                <a:ext uri="{FF2B5EF4-FFF2-40B4-BE49-F238E27FC236}">
                  <a16:creationId xmlns:a16="http://schemas.microsoft.com/office/drawing/2014/main" id="{51294433-1634-4B3D-B4B2-79BA50733E4F}"/>
                </a:ext>
              </a:extLst>
            </p:cNvPr>
            <p:cNvSpPr/>
            <p:nvPr/>
          </p:nvSpPr>
          <p:spPr>
            <a:xfrm>
              <a:off x="4793600" y="2165675"/>
              <a:ext cx="906500" cy="537375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0"/>
                  </a:moveTo>
                  <a:cubicBezTo>
                    <a:pt x="88" y="0"/>
                    <a:pt x="0" y="117"/>
                    <a:pt x="0" y="287"/>
                  </a:cubicBezTo>
                  <a:cubicBezTo>
                    <a:pt x="0" y="587"/>
                    <a:pt x="167" y="854"/>
                    <a:pt x="401" y="1021"/>
                  </a:cubicBezTo>
                  <a:lnTo>
                    <a:pt x="35826" y="21435"/>
                  </a:lnTo>
                  <a:cubicBezTo>
                    <a:pt x="35896" y="21475"/>
                    <a:pt x="35962" y="21494"/>
                    <a:pt x="36022" y="21494"/>
                  </a:cubicBezTo>
                  <a:cubicBezTo>
                    <a:pt x="36161" y="21494"/>
                    <a:pt x="36259" y="21389"/>
                    <a:pt x="36259" y="21202"/>
                  </a:cubicBezTo>
                  <a:cubicBezTo>
                    <a:pt x="36226" y="20935"/>
                    <a:pt x="36059" y="20668"/>
                    <a:pt x="35826" y="20501"/>
                  </a:cubicBezTo>
                  <a:lnTo>
                    <a:pt x="401" y="53"/>
                  </a:lnTo>
                  <a:cubicBezTo>
                    <a:pt x="337" y="17"/>
                    <a:pt x="278" y="0"/>
                    <a:pt x="2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003;p75">
              <a:extLst>
                <a:ext uri="{FF2B5EF4-FFF2-40B4-BE49-F238E27FC236}">
                  <a16:creationId xmlns:a16="http://schemas.microsoft.com/office/drawing/2014/main" id="{7882B055-19E7-4794-930E-85AC91D8FBA8}"/>
                </a:ext>
              </a:extLst>
            </p:cNvPr>
            <p:cNvSpPr/>
            <p:nvPr/>
          </p:nvSpPr>
          <p:spPr>
            <a:xfrm>
              <a:off x="4793600" y="2211400"/>
              <a:ext cx="906500" cy="537500"/>
            </a:xfrm>
            <a:custGeom>
              <a:avLst/>
              <a:gdLst/>
              <a:ahLst/>
              <a:cxnLst/>
              <a:rect l="l" t="t" r="r" b="b"/>
              <a:pathLst>
                <a:path w="36260" h="21500" extrusionOk="0">
                  <a:moveTo>
                    <a:pt x="212" y="0"/>
                  </a:moveTo>
                  <a:cubicBezTo>
                    <a:pt x="82" y="0"/>
                    <a:pt x="0" y="105"/>
                    <a:pt x="0" y="292"/>
                  </a:cubicBezTo>
                  <a:cubicBezTo>
                    <a:pt x="0" y="593"/>
                    <a:pt x="167" y="826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7"/>
                  </a:cubicBezTo>
                  <a:cubicBezTo>
                    <a:pt x="36226" y="20907"/>
                    <a:pt x="36059" y="20640"/>
                    <a:pt x="35826" y="20507"/>
                  </a:cubicBezTo>
                  <a:lnTo>
                    <a:pt x="401" y="59"/>
                  </a:lnTo>
                  <a:cubicBezTo>
                    <a:pt x="331" y="19"/>
                    <a:pt x="267" y="0"/>
                    <a:pt x="2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004;p75">
              <a:extLst>
                <a:ext uri="{FF2B5EF4-FFF2-40B4-BE49-F238E27FC236}">
                  <a16:creationId xmlns:a16="http://schemas.microsoft.com/office/drawing/2014/main" id="{79DC6AC9-BBD2-4E41-89C1-D9C041DCD5ED}"/>
                </a:ext>
              </a:extLst>
            </p:cNvPr>
            <p:cNvSpPr/>
            <p:nvPr/>
          </p:nvSpPr>
          <p:spPr>
            <a:xfrm>
              <a:off x="4793600" y="225725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8"/>
                  </a:lnTo>
                  <a:cubicBezTo>
                    <a:pt x="35897" y="21449"/>
                    <a:pt x="35966" y="21468"/>
                    <a:pt x="36026" y="21468"/>
                  </a:cubicBezTo>
                  <a:cubicBezTo>
                    <a:pt x="36163" y="21468"/>
                    <a:pt x="36259" y="21370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60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005;p75">
              <a:extLst>
                <a:ext uri="{FF2B5EF4-FFF2-40B4-BE49-F238E27FC236}">
                  <a16:creationId xmlns:a16="http://schemas.microsoft.com/office/drawing/2014/main" id="{E4B62E94-E6EF-4BF2-8CEF-60A77F0A1B06}"/>
                </a:ext>
              </a:extLst>
            </p:cNvPr>
            <p:cNvSpPr/>
            <p:nvPr/>
          </p:nvSpPr>
          <p:spPr>
            <a:xfrm>
              <a:off x="4793600" y="230310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1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5"/>
                  </a:cubicBezTo>
                  <a:cubicBezTo>
                    <a:pt x="36226" y="20908"/>
                    <a:pt x="36059" y="20642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006;p75">
              <a:extLst>
                <a:ext uri="{FF2B5EF4-FFF2-40B4-BE49-F238E27FC236}">
                  <a16:creationId xmlns:a16="http://schemas.microsoft.com/office/drawing/2014/main" id="{CD742D45-06BB-46B7-B2D2-D2DF99C2C409}"/>
                </a:ext>
              </a:extLst>
            </p:cNvPr>
            <p:cNvSpPr/>
            <p:nvPr/>
          </p:nvSpPr>
          <p:spPr>
            <a:xfrm>
              <a:off x="4587625" y="1454525"/>
              <a:ext cx="1148325" cy="761700"/>
            </a:xfrm>
            <a:custGeom>
              <a:avLst/>
              <a:gdLst/>
              <a:ahLst/>
              <a:cxnLst/>
              <a:rect l="l" t="t" r="r" b="b"/>
              <a:pathLst>
                <a:path w="45933" h="30468" extrusionOk="0">
                  <a:moveTo>
                    <a:pt x="299" y="1"/>
                  </a:moveTo>
                  <a:cubicBezTo>
                    <a:pt x="120" y="1"/>
                    <a:pt x="0" y="176"/>
                    <a:pt x="0" y="513"/>
                  </a:cubicBezTo>
                  <a:lnTo>
                    <a:pt x="0" y="3948"/>
                  </a:lnTo>
                  <a:lnTo>
                    <a:pt x="45933" y="30467"/>
                  </a:lnTo>
                  <a:lnTo>
                    <a:pt x="45933" y="27032"/>
                  </a:lnTo>
                  <a:cubicBezTo>
                    <a:pt x="45933" y="26631"/>
                    <a:pt x="45766" y="26264"/>
                    <a:pt x="45466" y="26031"/>
                  </a:cubicBezTo>
                  <a:lnTo>
                    <a:pt x="467" y="46"/>
                  </a:lnTo>
                  <a:cubicBezTo>
                    <a:pt x="407" y="1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007;p75">
              <a:extLst>
                <a:ext uri="{FF2B5EF4-FFF2-40B4-BE49-F238E27FC236}">
                  <a16:creationId xmlns:a16="http://schemas.microsoft.com/office/drawing/2014/main" id="{20802013-A38B-4699-B1A1-150AE623D9E4}"/>
                </a:ext>
              </a:extLst>
            </p:cNvPr>
            <p:cNvSpPr/>
            <p:nvPr/>
          </p:nvSpPr>
          <p:spPr>
            <a:xfrm>
              <a:off x="4587625" y="1515175"/>
              <a:ext cx="1148325" cy="805275"/>
            </a:xfrm>
            <a:custGeom>
              <a:avLst/>
              <a:gdLst/>
              <a:ahLst/>
              <a:cxnLst/>
              <a:rect l="l" t="t" r="r" b="b"/>
              <a:pathLst>
                <a:path w="45933" h="32211" extrusionOk="0">
                  <a:moveTo>
                    <a:pt x="2113" y="0"/>
                  </a:moveTo>
                  <a:cubicBezTo>
                    <a:pt x="1957" y="0"/>
                    <a:pt x="1879" y="211"/>
                    <a:pt x="1801" y="522"/>
                  </a:cubicBezTo>
                  <a:lnTo>
                    <a:pt x="1468" y="1622"/>
                  </a:lnTo>
                  <a:cubicBezTo>
                    <a:pt x="1364" y="1958"/>
                    <a:pt x="1281" y="2134"/>
                    <a:pt x="1125" y="2134"/>
                  </a:cubicBezTo>
                  <a:cubicBezTo>
                    <a:pt x="1079" y="2134"/>
                    <a:pt x="1027" y="2119"/>
                    <a:pt x="967" y="2089"/>
                  </a:cubicBezTo>
                  <a:lnTo>
                    <a:pt x="0" y="1522"/>
                  </a:lnTo>
                  <a:lnTo>
                    <a:pt x="0" y="5692"/>
                  </a:lnTo>
                  <a:lnTo>
                    <a:pt x="45933" y="32211"/>
                  </a:lnTo>
                  <a:lnTo>
                    <a:pt x="45933" y="28041"/>
                  </a:lnTo>
                  <a:lnTo>
                    <a:pt x="15311" y="10362"/>
                  </a:lnTo>
                  <a:cubicBezTo>
                    <a:pt x="15044" y="10229"/>
                    <a:pt x="14977" y="9928"/>
                    <a:pt x="14844" y="9361"/>
                  </a:cubicBezTo>
                  <a:lnTo>
                    <a:pt x="14410" y="7827"/>
                  </a:lnTo>
                  <a:cubicBezTo>
                    <a:pt x="14210" y="7093"/>
                    <a:pt x="14010" y="6826"/>
                    <a:pt x="13743" y="6693"/>
                  </a:cubicBezTo>
                  <a:lnTo>
                    <a:pt x="2268" y="55"/>
                  </a:lnTo>
                  <a:cubicBezTo>
                    <a:pt x="2209" y="17"/>
                    <a:pt x="2158" y="0"/>
                    <a:pt x="211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008;p75">
              <a:extLst>
                <a:ext uri="{FF2B5EF4-FFF2-40B4-BE49-F238E27FC236}">
                  <a16:creationId xmlns:a16="http://schemas.microsoft.com/office/drawing/2014/main" id="{7D92A2F2-778C-4DF5-A20F-3967EE494CBA}"/>
                </a:ext>
              </a:extLst>
            </p:cNvPr>
            <p:cNvSpPr/>
            <p:nvPr/>
          </p:nvSpPr>
          <p:spPr>
            <a:xfrm>
              <a:off x="5676725" y="2116325"/>
              <a:ext cx="25875" cy="42050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6" y="1"/>
                    <a:pt x="0" y="196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4" y="293"/>
                    <a:pt x="501" y="59"/>
                  </a:cubicBezTo>
                  <a:cubicBezTo>
                    <a:pt x="437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009;p75">
              <a:extLst>
                <a:ext uri="{FF2B5EF4-FFF2-40B4-BE49-F238E27FC236}">
                  <a16:creationId xmlns:a16="http://schemas.microsoft.com/office/drawing/2014/main" id="{45BA87D1-BBFD-4007-92CB-33A0BCD1A434}"/>
                </a:ext>
              </a:extLst>
            </p:cNvPr>
            <p:cNvSpPr/>
            <p:nvPr/>
          </p:nvSpPr>
          <p:spPr>
            <a:xfrm>
              <a:off x="5630025" y="2089650"/>
              <a:ext cx="25875" cy="42025"/>
            </a:xfrm>
            <a:custGeom>
              <a:avLst/>
              <a:gdLst/>
              <a:ahLst/>
              <a:cxnLst/>
              <a:rect l="l" t="t" r="r" b="b"/>
              <a:pathLst>
                <a:path w="1035" h="1681" extrusionOk="0">
                  <a:moveTo>
                    <a:pt x="338" y="0"/>
                  </a:moveTo>
                  <a:cubicBezTo>
                    <a:pt x="148" y="0"/>
                    <a:pt x="26" y="195"/>
                    <a:pt x="0" y="526"/>
                  </a:cubicBezTo>
                  <a:cubicBezTo>
                    <a:pt x="0" y="959"/>
                    <a:pt x="201" y="1360"/>
                    <a:pt x="534" y="1627"/>
                  </a:cubicBezTo>
                  <a:cubicBezTo>
                    <a:pt x="593" y="1663"/>
                    <a:pt x="650" y="1681"/>
                    <a:pt x="704" y="1681"/>
                  </a:cubicBezTo>
                  <a:cubicBezTo>
                    <a:pt x="893" y="1681"/>
                    <a:pt x="1035" y="1464"/>
                    <a:pt x="1035" y="1126"/>
                  </a:cubicBezTo>
                  <a:cubicBezTo>
                    <a:pt x="1035" y="693"/>
                    <a:pt x="868" y="292"/>
                    <a:pt x="534" y="59"/>
                  </a:cubicBezTo>
                  <a:cubicBezTo>
                    <a:pt x="463" y="19"/>
                    <a:pt x="39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010;p75">
              <a:extLst>
                <a:ext uri="{FF2B5EF4-FFF2-40B4-BE49-F238E27FC236}">
                  <a16:creationId xmlns:a16="http://schemas.microsoft.com/office/drawing/2014/main" id="{26AB07AC-DA01-4FD5-A2EE-39D99327EBF3}"/>
                </a:ext>
              </a:extLst>
            </p:cNvPr>
            <p:cNvSpPr/>
            <p:nvPr/>
          </p:nvSpPr>
          <p:spPr>
            <a:xfrm>
              <a:off x="5584150" y="2062950"/>
              <a:ext cx="25875" cy="42050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7" y="1"/>
                    <a:pt x="1" y="196"/>
                    <a:pt x="1" y="526"/>
                  </a:cubicBezTo>
                  <a:cubicBezTo>
                    <a:pt x="1" y="960"/>
                    <a:pt x="168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5" y="293"/>
                    <a:pt x="501" y="59"/>
                  </a:cubicBezTo>
                  <a:cubicBezTo>
                    <a:pt x="438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011;p75">
              <a:extLst>
                <a:ext uri="{FF2B5EF4-FFF2-40B4-BE49-F238E27FC236}">
                  <a16:creationId xmlns:a16="http://schemas.microsoft.com/office/drawing/2014/main" id="{FF5CC06F-71E1-4F0F-9DFF-579E6B7C747C}"/>
                </a:ext>
              </a:extLst>
            </p:cNvPr>
            <p:cNvSpPr/>
            <p:nvPr/>
          </p:nvSpPr>
          <p:spPr>
            <a:xfrm>
              <a:off x="4617625" y="1609600"/>
              <a:ext cx="26725" cy="42875"/>
            </a:xfrm>
            <a:custGeom>
              <a:avLst/>
              <a:gdLst/>
              <a:ahLst/>
              <a:cxnLst/>
              <a:rect l="l" t="t" r="r" b="b"/>
              <a:pathLst>
                <a:path w="1069" h="1715" extrusionOk="0">
                  <a:moveTo>
                    <a:pt x="461" y="1"/>
                  </a:moveTo>
                  <a:cubicBezTo>
                    <a:pt x="452" y="1"/>
                    <a:pt x="443" y="5"/>
                    <a:pt x="435" y="14"/>
                  </a:cubicBezTo>
                  <a:lnTo>
                    <a:pt x="34" y="514"/>
                  </a:lnTo>
                  <a:lnTo>
                    <a:pt x="34" y="547"/>
                  </a:lnTo>
                  <a:cubicBezTo>
                    <a:pt x="1" y="547"/>
                    <a:pt x="1" y="581"/>
                    <a:pt x="34" y="581"/>
                  </a:cubicBezTo>
                  <a:cubicBezTo>
                    <a:pt x="1" y="614"/>
                    <a:pt x="1" y="614"/>
                    <a:pt x="34" y="647"/>
                  </a:cubicBezTo>
                  <a:cubicBezTo>
                    <a:pt x="1" y="647"/>
                    <a:pt x="1" y="681"/>
                    <a:pt x="34" y="681"/>
                  </a:cubicBezTo>
                  <a:lnTo>
                    <a:pt x="435" y="1648"/>
                  </a:lnTo>
                  <a:cubicBezTo>
                    <a:pt x="435" y="1681"/>
                    <a:pt x="468" y="1681"/>
                    <a:pt x="468" y="1715"/>
                  </a:cubicBezTo>
                  <a:lnTo>
                    <a:pt x="535" y="1715"/>
                  </a:lnTo>
                  <a:cubicBezTo>
                    <a:pt x="535" y="1648"/>
                    <a:pt x="535" y="1581"/>
                    <a:pt x="535" y="1515"/>
                  </a:cubicBezTo>
                  <a:lnTo>
                    <a:pt x="234" y="848"/>
                  </a:lnTo>
                  <a:lnTo>
                    <a:pt x="1002" y="1248"/>
                  </a:lnTo>
                  <a:cubicBezTo>
                    <a:pt x="1011" y="1257"/>
                    <a:pt x="1020" y="1261"/>
                    <a:pt x="1028" y="1261"/>
                  </a:cubicBezTo>
                  <a:cubicBezTo>
                    <a:pt x="1050" y="1261"/>
                    <a:pt x="1068" y="1230"/>
                    <a:pt x="1068" y="1181"/>
                  </a:cubicBezTo>
                  <a:cubicBezTo>
                    <a:pt x="1068" y="1114"/>
                    <a:pt x="1035" y="1048"/>
                    <a:pt x="1002" y="1014"/>
                  </a:cubicBezTo>
                  <a:lnTo>
                    <a:pt x="234" y="614"/>
                  </a:lnTo>
                  <a:lnTo>
                    <a:pt x="535" y="247"/>
                  </a:lnTo>
                  <a:cubicBezTo>
                    <a:pt x="535" y="180"/>
                    <a:pt x="535" y="147"/>
                    <a:pt x="535" y="80"/>
                  </a:cubicBezTo>
                  <a:cubicBezTo>
                    <a:pt x="510" y="31"/>
                    <a:pt x="486" y="1"/>
                    <a:pt x="4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012;p75">
              <a:extLst>
                <a:ext uri="{FF2B5EF4-FFF2-40B4-BE49-F238E27FC236}">
                  <a16:creationId xmlns:a16="http://schemas.microsoft.com/office/drawing/2014/main" id="{6131877C-BA60-46FF-8F0F-B43B0DC1CC4A}"/>
                </a:ext>
              </a:extLst>
            </p:cNvPr>
            <p:cNvSpPr/>
            <p:nvPr/>
          </p:nvSpPr>
          <p:spPr>
            <a:xfrm>
              <a:off x="4656825" y="1632125"/>
              <a:ext cx="25875" cy="42675"/>
            </a:xfrm>
            <a:custGeom>
              <a:avLst/>
              <a:gdLst/>
              <a:ahLst/>
              <a:cxnLst/>
              <a:rect l="l" t="t" r="r" b="b"/>
              <a:pathLst>
                <a:path w="1035" h="1707" extrusionOk="0">
                  <a:moveTo>
                    <a:pt x="541" y="0"/>
                  </a:moveTo>
                  <a:cubicBezTo>
                    <a:pt x="537" y="0"/>
                    <a:pt x="534" y="4"/>
                    <a:pt x="534" y="13"/>
                  </a:cubicBezTo>
                  <a:cubicBezTo>
                    <a:pt x="501" y="80"/>
                    <a:pt x="501" y="147"/>
                    <a:pt x="534" y="213"/>
                  </a:cubicBezTo>
                  <a:lnTo>
                    <a:pt x="801" y="881"/>
                  </a:lnTo>
                  <a:lnTo>
                    <a:pt x="67" y="480"/>
                  </a:lnTo>
                  <a:cubicBezTo>
                    <a:pt x="58" y="470"/>
                    <a:pt x="48" y="466"/>
                    <a:pt x="39" y="466"/>
                  </a:cubicBezTo>
                  <a:cubicBezTo>
                    <a:pt x="17" y="466"/>
                    <a:pt x="1" y="490"/>
                    <a:pt x="1" y="514"/>
                  </a:cubicBezTo>
                  <a:cubicBezTo>
                    <a:pt x="1" y="580"/>
                    <a:pt x="1" y="647"/>
                    <a:pt x="34" y="680"/>
                  </a:cubicBezTo>
                  <a:lnTo>
                    <a:pt x="801" y="1114"/>
                  </a:lnTo>
                  <a:lnTo>
                    <a:pt x="501" y="1448"/>
                  </a:lnTo>
                  <a:cubicBezTo>
                    <a:pt x="501" y="1514"/>
                    <a:pt x="501" y="1581"/>
                    <a:pt x="501" y="1614"/>
                  </a:cubicBezTo>
                  <a:cubicBezTo>
                    <a:pt x="534" y="1648"/>
                    <a:pt x="534" y="1681"/>
                    <a:pt x="568" y="1681"/>
                  </a:cubicBezTo>
                  <a:cubicBezTo>
                    <a:pt x="568" y="1698"/>
                    <a:pt x="576" y="1706"/>
                    <a:pt x="584" y="1706"/>
                  </a:cubicBezTo>
                  <a:cubicBezTo>
                    <a:pt x="593" y="1706"/>
                    <a:pt x="601" y="1698"/>
                    <a:pt x="601" y="1681"/>
                  </a:cubicBezTo>
                  <a:lnTo>
                    <a:pt x="1035" y="1214"/>
                  </a:lnTo>
                  <a:cubicBezTo>
                    <a:pt x="1035" y="1181"/>
                    <a:pt x="1035" y="1181"/>
                    <a:pt x="1035" y="1181"/>
                  </a:cubicBezTo>
                  <a:cubicBezTo>
                    <a:pt x="1035" y="1147"/>
                    <a:pt x="1035" y="1147"/>
                    <a:pt x="1035" y="1114"/>
                  </a:cubicBezTo>
                  <a:cubicBezTo>
                    <a:pt x="1035" y="1114"/>
                    <a:pt x="1035" y="1081"/>
                    <a:pt x="1035" y="1081"/>
                  </a:cubicBezTo>
                  <a:lnTo>
                    <a:pt x="1035" y="1047"/>
                  </a:lnTo>
                  <a:lnTo>
                    <a:pt x="601" y="80"/>
                  </a:lnTo>
                  <a:cubicBezTo>
                    <a:pt x="577" y="31"/>
                    <a:pt x="552" y="0"/>
                    <a:pt x="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013;p75">
              <a:extLst>
                <a:ext uri="{FF2B5EF4-FFF2-40B4-BE49-F238E27FC236}">
                  <a16:creationId xmlns:a16="http://schemas.microsoft.com/office/drawing/2014/main" id="{A70B9202-E01D-4A5E-9EBD-3A337473ABE9}"/>
                </a:ext>
              </a:extLst>
            </p:cNvPr>
            <p:cNvSpPr/>
            <p:nvPr/>
          </p:nvSpPr>
          <p:spPr>
            <a:xfrm>
              <a:off x="4697700" y="1652000"/>
              <a:ext cx="23375" cy="50925"/>
            </a:xfrm>
            <a:custGeom>
              <a:avLst/>
              <a:gdLst/>
              <a:ahLst/>
              <a:cxnLst/>
              <a:rect l="l" t="t" r="r" b="b"/>
              <a:pathLst>
                <a:path w="935" h="2037" extrusionOk="0">
                  <a:moveTo>
                    <a:pt x="401" y="0"/>
                  </a:moveTo>
                  <a:cubicBezTo>
                    <a:pt x="325" y="0"/>
                    <a:pt x="254" y="38"/>
                    <a:pt x="200" y="119"/>
                  </a:cubicBezTo>
                  <a:cubicBezTo>
                    <a:pt x="0" y="586"/>
                    <a:pt x="0" y="1086"/>
                    <a:pt x="200" y="1520"/>
                  </a:cubicBezTo>
                  <a:cubicBezTo>
                    <a:pt x="234" y="1720"/>
                    <a:pt x="367" y="1887"/>
                    <a:pt x="534" y="1987"/>
                  </a:cubicBezTo>
                  <a:cubicBezTo>
                    <a:pt x="569" y="2022"/>
                    <a:pt x="612" y="2036"/>
                    <a:pt x="656" y="2036"/>
                  </a:cubicBezTo>
                  <a:cubicBezTo>
                    <a:pt x="738" y="2036"/>
                    <a:pt x="824" y="1985"/>
                    <a:pt x="867" y="1920"/>
                  </a:cubicBezTo>
                  <a:cubicBezTo>
                    <a:pt x="901" y="1853"/>
                    <a:pt x="901" y="1787"/>
                    <a:pt x="867" y="1720"/>
                  </a:cubicBezTo>
                  <a:cubicBezTo>
                    <a:pt x="844" y="1696"/>
                    <a:pt x="820" y="1673"/>
                    <a:pt x="809" y="1673"/>
                  </a:cubicBezTo>
                  <a:cubicBezTo>
                    <a:pt x="804" y="1673"/>
                    <a:pt x="801" y="1677"/>
                    <a:pt x="801" y="1687"/>
                  </a:cubicBezTo>
                  <a:cubicBezTo>
                    <a:pt x="748" y="1750"/>
                    <a:pt x="692" y="1780"/>
                    <a:pt x="635" y="1780"/>
                  </a:cubicBezTo>
                  <a:cubicBezTo>
                    <a:pt x="511" y="1780"/>
                    <a:pt x="381" y="1638"/>
                    <a:pt x="267" y="1386"/>
                  </a:cubicBezTo>
                  <a:cubicBezTo>
                    <a:pt x="134" y="1053"/>
                    <a:pt x="134" y="686"/>
                    <a:pt x="267" y="352"/>
                  </a:cubicBezTo>
                  <a:cubicBezTo>
                    <a:pt x="314" y="289"/>
                    <a:pt x="376" y="256"/>
                    <a:pt x="439" y="256"/>
                  </a:cubicBezTo>
                  <a:cubicBezTo>
                    <a:pt x="510" y="256"/>
                    <a:pt x="581" y="298"/>
                    <a:pt x="634" y="386"/>
                  </a:cubicBezTo>
                  <a:lnTo>
                    <a:pt x="567" y="553"/>
                  </a:lnTo>
                  <a:cubicBezTo>
                    <a:pt x="567" y="586"/>
                    <a:pt x="567" y="653"/>
                    <a:pt x="601" y="686"/>
                  </a:cubicBezTo>
                  <a:lnTo>
                    <a:pt x="901" y="819"/>
                  </a:lnTo>
                  <a:cubicBezTo>
                    <a:pt x="934" y="819"/>
                    <a:pt x="934" y="819"/>
                    <a:pt x="934" y="753"/>
                  </a:cubicBezTo>
                  <a:lnTo>
                    <a:pt x="901" y="119"/>
                  </a:lnTo>
                  <a:cubicBezTo>
                    <a:pt x="901" y="72"/>
                    <a:pt x="884" y="25"/>
                    <a:pt x="863" y="25"/>
                  </a:cubicBezTo>
                  <a:cubicBezTo>
                    <a:pt x="854" y="25"/>
                    <a:pt x="844" y="33"/>
                    <a:pt x="834" y="52"/>
                  </a:cubicBezTo>
                  <a:lnTo>
                    <a:pt x="734" y="219"/>
                  </a:lnTo>
                  <a:cubicBezTo>
                    <a:pt x="635" y="80"/>
                    <a:pt x="512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014;p75">
              <a:extLst>
                <a:ext uri="{FF2B5EF4-FFF2-40B4-BE49-F238E27FC236}">
                  <a16:creationId xmlns:a16="http://schemas.microsoft.com/office/drawing/2014/main" id="{5C490E6D-9B1C-4649-8794-EB5D30D1458B}"/>
                </a:ext>
              </a:extLst>
            </p:cNvPr>
            <p:cNvSpPr/>
            <p:nvPr/>
          </p:nvSpPr>
          <p:spPr>
            <a:xfrm>
              <a:off x="4909500" y="1689950"/>
              <a:ext cx="20875" cy="53425"/>
            </a:xfrm>
            <a:custGeom>
              <a:avLst/>
              <a:gdLst/>
              <a:ahLst/>
              <a:cxnLst/>
              <a:rect l="l" t="t" r="r" b="b"/>
              <a:pathLst>
                <a:path w="835" h="2137" extrusionOk="0">
                  <a:moveTo>
                    <a:pt x="70" y="1"/>
                  </a:moveTo>
                  <a:cubicBezTo>
                    <a:pt x="58" y="1"/>
                    <a:pt x="46" y="12"/>
                    <a:pt x="34" y="35"/>
                  </a:cubicBezTo>
                  <a:cubicBezTo>
                    <a:pt x="1" y="102"/>
                    <a:pt x="1" y="202"/>
                    <a:pt x="34" y="269"/>
                  </a:cubicBezTo>
                  <a:lnTo>
                    <a:pt x="301" y="1003"/>
                  </a:lnTo>
                  <a:lnTo>
                    <a:pt x="34" y="1403"/>
                  </a:lnTo>
                  <a:cubicBezTo>
                    <a:pt x="1" y="1503"/>
                    <a:pt x="1" y="1570"/>
                    <a:pt x="34" y="1670"/>
                  </a:cubicBezTo>
                  <a:cubicBezTo>
                    <a:pt x="34" y="1670"/>
                    <a:pt x="68" y="1703"/>
                    <a:pt x="68" y="1736"/>
                  </a:cubicBezTo>
                  <a:lnTo>
                    <a:pt x="134" y="1736"/>
                  </a:lnTo>
                  <a:lnTo>
                    <a:pt x="401" y="1336"/>
                  </a:lnTo>
                  <a:lnTo>
                    <a:pt x="701" y="2037"/>
                  </a:lnTo>
                  <a:cubicBezTo>
                    <a:pt x="701" y="2070"/>
                    <a:pt x="735" y="2103"/>
                    <a:pt x="735" y="2137"/>
                  </a:cubicBezTo>
                  <a:lnTo>
                    <a:pt x="801" y="2137"/>
                  </a:lnTo>
                  <a:cubicBezTo>
                    <a:pt x="835" y="2037"/>
                    <a:pt x="835" y="1970"/>
                    <a:pt x="801" y="1870"/>
                  </a:cubicBezTo>
                  <a:lnTo>
                    <a:pt x="535" y="1136"/>
                  </a:lnTo>
                  <a:lnTo>
                    <a:pt x="801" y="736"/>
                  </a:lnTo>
                  <a:cubicBezTo>
                    <a:pt x="835" y="636"/>
                    <a:pt x="835" y="569"/>
                    <a:pt x="801" y="469"/>
                  </a:cubicBezTo>
                  <a:cubicBezTo>
                    <a:pt x="777" y="420"/>
                    <a:pt x="753" y="389"/>
                    <a:pt x="728" y="389"/>
                  </a:cubicBezTo>
                  <a:cubicBezTo>
                    <a:pt x="719" y="389"/>
                    <a:pt x="710" y="393"/>
                    <a:pt x="701" y="402"/>
                  </a:cubicBezTo>
                  <a:lnTo>
                    <a:pt x="401" y="836"/>
                  </a:lnTo>
                  <a:lnTo>
                    <a:pt x="134" y="102"/>
                  </a:lnTo>
                  <a:cubicBezTo>
                    <a:pt x="113" y="37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015;p75">
              <a:extLst>
                <a:ext uri="{FF2B5EF4-FFF2-40B4-BE49-F238E27FC236}">
                  <a16:creationId xmlns:a16="http://schemas.microsoft.com/office/drawing/2014/main" id="{39971DE8-1CE8-41DC-A08F-3177C64676C8}"/>
                </a:ext>
              </a:extLst>
            </p:cNvPr>
            <p:cNvSpPr/>
            <p:nvPr/>
          </p:nvSpPr>
          <p:spPr>
            <a:xfrm>
              <a:off x="4744400" y="1666850"/>
              <a:ext cx="924000" cy="591700"/>
            </a:xfrm>
            <a:custGeom>
              <a:avLst/>
              <a:gdLst/>
              <a:ahLst/>
              <a:cxnLst/>
              <a:rect l="l" t="t" r="r" b="b"/>
              <a:pathLst>
                <a:path w="36960" h="23668" extrusionOk="0">
                  <a:moveTo>
                    <a:pt x="323" y="0"/>
                  </a:moveTo>
                  <a:cubicBezTo>
                    <a:pt x="150" y="0"/>
                    <a:pt x="34" y="195"/>
                    <a:pt x="34" y="526"/>
                  </a:cubicBezTo>
                  <a:lnTo>
                    <a:pt x="34" y="1827"/>
                  </a:lnTo>
                  <a:cubicBezTo>
                    <a:pt x="0" y="2227"/>
                    <a:pt x="200" y="2594"/>
                    <a:pt x="501" y="2827"/>
                  </a:cubicBezTo>
                  <a:lnTo>
                    <a:pt x="36460" y="23609"/>
                  </a:lnTo>
                  <a:cubicBezTo>
                    <a:pt x="36523" y="23648"/>
                    <a:pt x="36584" y="23667"/>
                    <a:pt x="36641" y="23667"/>
                  </a:cubicBezTo>
                  <a:cubicBezTo>
                    <a:pt x="36824" y="23667"/>
                    <a:pt x="36960" y="23472"/>
                    <a:pt x="36960" y="23142"/>
                  </a:cubicBezTo>
                  <a:lnTo>
                    <a:pt x="36960" y="21874"/>
                  </a:lnTo>
                  <a:cubicBezTo>
                    <a:pt x="36960" y="21474"/>
                    <a:pt x="36793" y="21074"/>
                    <a:pt x="36460" y="20840"/>
                  </a:cubicBezTo>
                  <a:lnTo>
                    <a:pt x="501" y="59"/>
                  </a:lnTo>
                  <a:cubicBezTo>
                    <a:pt x="437" y="19"/>
                    <a:pt x="378" y="0"/>
                    <a:pt x="3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016;p75">
              <a:extLst>
                <a:ext uri="{FF2B5EF4-FFF2-40B4-BE49-F238E27FC236}">
                  <a16:creationId xmlns:a16="http://schemas.microsoft.com/office/drawing/2014/main" id="{626895C3-68F3-43AC-87F5-F87B4BD6DB32}"/>
                </a:ext>
              </a:extLst>
            </p:cNvPr>
            <p:cNvSpPr/>
            <p:nvPr/>
          </p:nvSpPr>
          <p:spPr>
            <a:xfrm>
              <a:off x="5630025" y="2189500"/>
              <a:ext cx="35875" cy="59250"/>
            </a:xfrm>
            <a:custGeom>
              <a:avLst/>
              <a:gdLst/>
              <a:ahLst/>
              <a:cxnLst/>
              <a:rect l="l" t="t" r="r" b="b"/>
              <a:pathLst>
                <a:path w="1435" h="2370" extrusionOk="0">
                  <a:moveTo>
                    <a:pt x="701" y="601"/>
                  </a:moveTo>
                  <a:lnTo>
                    <a:pt x="734" y="801"/>
                  </a:lnTo>
                  <a:cubicBezTo>
                    <a:pt x="768" y="868"/>
                    <a:pt x="801" y="902"/>
                    <a:pt x="834" y="968"/>
                  </a:cubicBezTo>
                  <a:lnTo>
                    <a:pt x="1101" y="1202"/>
                  </a:lnTo>
                  <a:lnTo>
                    <a:pt x="934" y="1402"/>
                  </a:lnTo>
                  <a:cubicBezTo>
                    <a:pt x="901" y="1435"/>
                    <a:pt x="868" y="1502"/>
                    <a:pt x="868" y="1602"/>
                  </a:cubicBezTo>
                  <a:lnTo>
                    <a:pt x="868" y="1702"/>
                  </a:lnTo>
                  <a:cubicBezTo>
                    <a:pt x="834" y="1635"/>
                    <a:pt x="768" y="1602"/>
                    <a:pt x="701" y="1602"/>
                  </a:cubicBezTo>
                  <a:cubicBezTo>
                    <a:pt x="690" y="1591"/>
                    <a:pt x="682" y="1587"/>
                    <a:pt x="676" y="1587"/>
                  </a:cubicBezTo>
                  <a:cubicBezTo>
                    <a:pt x="664" y="1587"/>
                    <a:pt x="657" y="1602"/>
                    <a:pt x="634" y="1602"/>
                  </a:cubicBezTo>
                  <a:lnTo>
                    <a:pt x="534" y="1635"/>
                  </a:lnTo>
                  <a:lnTo>
                    <a:pt x="568" y="1202"/>
                  </a:lnTo>
                  <a:cubicBezTo>
                    <a:pt x="568" y="1168"/>
                    <a:pt x="568" y="1102"/>
                    <a:pt x="534" y="1035"/>
                  </a:cubicBezTo>
                  <a:lnTo>
                    <a:pt x="401" y="701"/>
                  </a:lnTo>
                  <a:lnTo>
                    <a:pt x="467" y="735"/>
                  </a:lnTo>
                  <a:cubicBezTo>
                    <a:pt x="485" y="741"/>
                    <a:pt x="503" y="743"/>
                    <a:pt x="520" y="743"/>
                  </a:cubicBezTo>
                  <a:cubicBezTo>
                    <a:pt x="601" y="743"/>
                    <a:pt x="674" y="684"/>
                    <a:pt x="701" y="601"/>
                  </a:cubicBezTo>
                  <a:close/>
                  <a:moveTo>
                    <a:pt x="701" y="1"/>
                  </a:moveTo>
                  <a:cubicBezTo>
                    <a:pt x="634" y="1"/>
                    <a:pt x="534" y="68"/>
                    <a:pt x="534" y="134"/>
                  </a:cubicBezTo>
                  <a:lnTo>
                    <a:pt x="434" y="401"/>
                  </a:lnTo>
                  <a:lnTo>
                    <a:pt x="267" y="368"/>
                  </a:lnTo>
                  <a:lnTo>
                    <a:pt x="134" y="334"/>
                  </a:lnTo>
                  <a:lnTo>
                    <a:pt x="67" y="401"/>
                  </a:lnTo>
                  <a:cubicBezTo>
                    <a:pt x="0" y="501"/>
                    <a:pt x="0" y="635"/>
                    <a:pt x="67" y="735"/>
                  </a:cubicBezTo>
                  <a:lnTo>
                    <a:pt x="267" y="1202"/>
                  </a:lnTo>
                  <a:lnTo>
                    <a:pt x="201" y="1669"/>
                  </a:lnTo>
                  <a:cubicBezTo>
                    <a:pt x="201" y="1802"/>
                    <a:pt x="234" y="1902"/>
                    <a:pt x="334" y="1969"/>
                  </a:cubicBezTo>
                  <a:lnTo>
                    <a:pt x="434" y="2036"/>
                  </a:lnTo>
                  <a:lnTo>
                    <a:pt x="668" y="1936"/>
                  </a:lnTo>
                  <a:lnTo>
                    <a:pt x="868" y="2269"/>
                  </a:lnTo>
                  <a:cubicBezTo>
                    <a:pt x="901" y="2303"/>
                    <a:pt x="968" y="2369"/>
                    <a:pt x="1035" y="2369"/>
                  </a:cubicBezTo>
                  <a:cubicBezTo>
                    <a:pt x="1068" y="2369"/>
                    <a:pt x="1068" y="2369"/>
                    <a:pt x="1101" y="2336"/>
                  </a:cubicBezTo>
                  <a:cubicBezTo>
                    <a:pt x="1201" y="2303"/>
                    <a:pt x="1268" y="2202"/>
                    <a:pt x="1235" y="2102"/>
                  </a:cubicBezTo>
                  <a:lnTo>
                    <a:pt x="1201" y="1569"/>
                  </a:lnTo>
                  <a:lnTo>
                    <a:pt x="1368" y="1369"/>
                  </a:lnTo>
                  <a:cubicBezTo>
                    <a:pt x="1401" y="1335"/>
                    <a:pt x="1435" y="1268"/>
                    <a:pt x="1435" y="1202"/>
                  </a:cubicBezTo>
                  <a:cubicBezTo>
                    <a:pt x="1435" y="1102"/>
                    <a:pt x="1368" y="1035"/>
                    <a:pt x="1335" y="968"/>
                  </a:cubicBezTo>
                  <a:lnTo>
                    <a:pt x="1068" y="735"/>
                  </a:lnTo>
                  <a:lnTo>
                    <a:pt x="934" y="201"/>
                  </a:lnTo>
                  <a:cubicBezTo>
                    <a:pt x="901" y="101"/>
                    <a:pt x="834" y="1"/>
                    <a:pt x="7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017;p75">
              <a:extLst>
                <a:ext uri="{FF2B5EF4-FFF2-40B4-BE49-F238E27FC236}">
                  <a16:creationId xmlns:a16="http://schemas.microsoft.com/office/drawing/2014/main" id="{58CD974A-F6F6-432A-8439-DD920DD88015}"/>
                </a:ext>
              </a:extLst>
            </p:cNvPr>
            <p:cNvSpPr/>
            <p:nvPr/>
          </p:nvSpPr>
          <p:spPr>
            <a:xfrm>
              <a:off x="5679325" y="2208525"/>
              <a:ext cx="39775" cy="33225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72" y="1"/>
                  </a:moveTo>
                  <a:cubicBezTo>
                    <a:pt x="22" y="1"/>
                    <a:pt x="1" y="91"/>
                    <a:pt x="30" y="207"/>
                  </a:cubicBezTo>
                  <a:cubicBezTo>
                    <a:pt x="63" y="307"/>
                    <a:pt x="97" y="407"/>
                    <a:pt x="163" y="507"/>
                  </a:cubicBezTo>
                  <a:cubicBezTo>
                    <a:pt x="197" y="541"/>
                    <a:pt x="230" y="574"/>
                    <a:pt x="263" y="574"/>
                  </a:cubicBezTo>
                  <a:lnTo>
                    <a:pt x="1498" y="1308"/>
                  </a:lnTo>
                  <a:cubicBezTo>
                    <a:pt x="1512" y="1322"/>
                    <a:pt x="1525" y="1329"/>
                    <a:pt x="1536" y="1329"/>
                  </a:cubicBezTo>
                  <a:cubicBezTo>
                    <a:pt x="1576" y="1329"/>
                    <a:pt x="1591" y="1239"/>
                    <a:pt x="1564" y="1108"/>
                  </a:cubicBezTo>
                  <a:cubicBezTo>
                    <a:pt x="1531" y="974"/>
                    <a:pt x="1464" y="841"/>
                    <a:pt x="1331" y="741"/>
                  </a:cubicBezTo>
                  <a:lnTo>
                    <a:pt x="97" y="7"/>
                  </a:lnTo>
                  <a:cubicBezTo>
                    <a:pt x="88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018;p75">
              <a:extLst>
                <a:ext uri="{FF2B5EF4-FFF2-40B4-BE49-F238E27FC236}">
                  <a16:creationId xmlns:a16="http://schemas.microsoft.com/office/drawing/2014/main" id="{9594677E-0D72-4357-AC82-851F532F5CDF}"/>
                </a:ext>
              </a:extLst>
            </p:cNvPr>
            <p:cNvSpPr/>
            <p:nvPr/>
          </p:nvSpPr>
          <p:spPr>
            <a:xfrm>
              <a:off x="5679325" y="2232725"/>
              <a:ext cx="39850" cy="33700"/>
            </a:xfrm>
            <a:custGeom>
              <a:avLst/>
              <a:gdLst/>
              <a:ahLst/>
              <a:cxnLst/>
              <a:rect l="l" t="t" r="r" b="b"/>
              <a:pathLst>
                <a:path w="1594" h="1348" extrusionOk="0">
                  <a:moveTo>
                    <a:pt x="73" y="0"/>
                  </a:moveTo>
                  <a:cubicBezTo>
                    <a:pt x="22" y="0"/>
                    <a:pt x="1" y="95"/>
                    <a:pt x="30" y="240"/>
                  </a:cubicBezTo>
                  <a:cubicBezTo>
                    <a:pt x="63" y="340"/>
                    <a:pt x="97" y="440"/>
                    <a:pt x="163" y="507"/>
                  </a:cubicBezTo>
                  <a:cubicBezTo>
                    <a:pt x="197" y="540"/>
                    <a:pt x="230" y="574"/>
                    <a:pt x="263" y="607"/>
                  </a:cubicBezTo>
                  <a:lnTo>
                    <a:pt x="1498" y="1341"/>
                  </a:lnTo>
                  <a:cubicBezTo>
                    <a:pt x="1506" y="1345"/>
                    <a:pt x="1514" y="1347"/>
                    <a:pt x="1522" y="1347"/>
                  </a:cubicBezTo>
                  <a:cubicBezTo>
                    <a:pt x="1572" y="1347"/>
                    <a:pt x="1593" y="1252"/>
                    <a:pt x="1564" y="1107"/>
                  </a:cubicBezTo>
                  <a:cubicBezTo>
                    <a:pt x="1531" y="974"/>
                    <a:pt x="1464" y="840"/>
                    <a:pt x="1331" y="740"/>
                  </a:cubicBezTo>
                  <a:lnTo>
                    <a:pt x="97" y="6"/>
                  </a:lnTo>
                  <a:cubicBezTo>
                    <a:pt x="88" y="2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019;p75">
              <a:extLst>
                <a:ext uri="{FF2B5EF4-FFF2-40B4-BE49-F238E27FC236}">
                  <a16:creationId xmlns:a16="http://schemas.microsoft.com/office/drawing/2014/main" id="{D144BDD0-CB60-4900-94E4-26653F004663}"/>
                </a:ext>
              </a:extLst>
            </p:cNvPr>
            <p:cNvSpPr/>
            <p:nvPr/>
          </p:nvSpPr>
          <p:spPr>
            <a:xfrm>
              <a:off x="5679400" y="2257375"/>
              <a:ext cx="39775" cy="33225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56" y="0"/>
                  </a:moveTo>
                  <a:cubicBezTo>
                    <a:pt x="16" y="0"/>
                    <a:pt x="1" y="90"/>
                    <a:pt x="27" y="221"/>
                  </a:cubicBezTo>
                  <a:cubicBezTo>
                    <a:pt x="60" y="321"/>
                    <a:pt x="94" y="421"/>
                    <a:pt x="160" y="522"/>
                  </a:cubicBezTo>
                  <a:cubicBezTo>
                    <a:pt x="194" y="522"/>
                    <a:pt x="227" y="555"/>
                    <a:pt x="260" y="588"/>
                  </a:cubicBezTo>
                  <a:lnTo>
                    <a:pt x="1495" y="1322"/>
                  </a:lnTo>
                  <a:cubicBezTo>
                    <a:pt x="1503" y="1326"/>
                    <a:pt x="1512" y="1329"/>
                    <a:pt x="1519" y="1329"/>
                  </a:cubicBezTo>
                  <a:cubicBezTo>
                    <a:pt x="1569" y="1329"/>
                    <a:pt x="1590" y="1238"/>
                    <a:pt x="1561" y="1122"/>
                  </a:cubicBezTo>
                  <a:cubicBezTo>
                    <a:pt x="1528" y="955"/>
                    <a:pt x="1461" y="855"/>
                    <a:pt x="1328" y="755"/>
                  </a:cubicBezTo>
                  <a:lnTo>
                    <a:pt x="94" y="21"/>
                  </a:lnTo>
                  <a:cubicBezTo>
                    <a:pt x="79" y="7"/>
                    <a:pt x="67" y="0"/>
                    <a:pt x="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020;p75">
              <a:extLst>
                <a:ext uri="{FF2B5EF4-FFF2-40B4-BE49-F238E27FC236}">
                  <a16:creationId xmlns:a16="http://schemas.microsoft.com/office/drawing/2014/main" id="{A780C6C6-E6CA-4312-8E88-320371C8D92A}"/>
                </a:ext>
              </a:extLst>
            </p:cNvPr>
            <p:cNvSpPr/>
            <p:nvPr/>
          </p:nvSpPr>
          <p:spPr>
            <a:xfrm>
              <a:off x="4474200" y="2421125"/>
              <a:ext cx="1222575" cy="704500"/>
            </a:xfrm>
            <a:custGeom>
              <a:avLst/>
              <a:gdLst/>
              <a:ahLst/>
              <a:cxnLst/>
              <a:rect l="l" t="t" r="r" b="b"/>
              <a:pathLst>
                <a:path w="48903" h="28180" extrusionOk="0">
                  <a:moveTo>
                    <a:pt x="1752" y="1"/>
                  </a:moveTo>
                  <a:cubicBezTo>
                    <a:pt x="1527" y="1"/>
                    <a:pt x="1301" y="59"/>
                    <a:pt x="1101" y="176"/>
                  </a:cubicBezTo>
                  <a:lnTo>
                    <a:pt x="334" y="576"/>
                  </a:lnTo>
                  <a:cubicBezTo>
                    <a:pt x="0" y="743"/>
                    <a:pt x="0" y="1177"/>
                    <a:pt x="334" y="1343"/>
                  </a:cubicBezTo>
                  <a:lnTo>
                    <a:pt x="46534" y="28029"/>
                  </a:lnTo>
                  <a:cubicBezTo>
                    <a:pt x="46734" y="28129"/>
                    <a:pt x="46959" y="28179"/>
                    <a:pt x="47184" y="28179"/>
                  </a:cubicBezTo>
                  <a:cubicBezTo>
                    <a:pt x="47409" y="28179"/>
                    <a:pt x="47634" y="28129"/>
                    <a:pt x="47835" y="28029"/>
                  </a:cubicBezTo>
                  <a:lnTo>
                    <a:pt x="48602" y="27596"/>
                  </a:lnTo>
                  <a:cubicBezTo>
                    <a:pt x="48902" y="27429"/>
                    <a:pt x="48902" y="26995"/>
                    <a:pt x="48602" y="26862"/>
                  </a:cubicBezTo>
                  <a:lnTo>
                    <a:pt x="2402" y="176"/>
                  </a:lnTo>
                  <a:cubicBezTo>
                    <a:pt x="2202" y="59"/>
                    <a:pt x="1977" y="1"/>
                    <a:pt x="1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021;p75">
              <a:extLst>
                <a:ext uri="{FF2B5EF4-FFF2-40B4-BE49-F238E27FC236}">
                  <a16:creationId xmlns:a16="http://schemas.microsoft.com/office/drawing/2014/main" id="{8967C8C3-51F8-406F-B95A-1C798BC8291C}"/>
                </a:ext>
              </a:extLst>
            </p:cNvPr>
            <p:cNvSpPr/>
            <p:nvPr/>
          </p:nvSpPr>
          <p:spPr>
            <a:xfrm>
              <a:off x="4107275" y="2475100"/>
              <a:ext cx="1501925" cy="864600"/>
            </a:xfrm>
            <a:custGeom>
              <a:avLst/>
              <a:gdLst/>
              <a:ahLst/>
              <a:cxnLst/>
              <a:rect l="l" t="t" r="r" b="b"/>
              <a:pathLst>
                <a:path w="60077" h="34584" extrusionOk="0">
                  <a:moveTo>
                    <a:pt x="12824" y="1"/>
                  </a:moveTo>
                  <a:cubicBezTo>
                    <a:pt x="12633" y="1"/>
                    <a:pt x="12444" y="42"/>
                    <a:pt x="12276" y="118"/>
                  </a:cubicBezTo>
                  <a:lnTo>
                    <a:pt x="301" y="7090"/>
                  </a:lnTo>
                  <a:cubicBezTo>
                    <a:pt x="0" y="7257"/>
                    <a:pt x="67" y="7557"/>
                    <a:pt x="434" y="7757"/>
                  </a:cubicBezTo>
                  <a:lnTo>
                    <a:pt x="46567" y="34410"/>
                  </a:lnTo>
                  <a:cubicBezTo>
                    <a:pt x="46775" y="34523"/>
                    <a:pt x="47005" y="34583"/>
                    <a:pt x="47232" y="34583"/>
                  </a:cubicBezTo>
                  <a:cubicBezTo>
                    <a:pt x="47405" y="34583"/>
                    <a:pt x="47576" y="34548"/>
                    <a:pt x="47734" y="34476"/>
                  </a:cubicBezTo>
                  <a:lnTo>
                    <a:pt x="59776" y="27538"/>
                  </a:lnTo>
                  <a:cubicBezTo>
                    <a:pt x="60077" y="27371"/>
                    <a:pt x="60010" y="27071"/>
                    <a:pt x="59643" y="26871"/>
                  </a:cubicBezTo>
                  <a:lnTo>
                    <a:pt x="13477" y="185"/>
                  </a:lnTo>
                  <a:cubicBezTo>
                    <a:pt x="13278" y="59"/>
                    <a:pt x="13050" y="1"/>
                    <a:pt x="12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22;p75">
              <a:extLst>
                <a:ext uri="{FF2B5EF4-FFF2-40B4-BE49-F238E27FC236}">
                  <a16:creationId xmlns:a16="http://schemas.microsoft.com/office/drawing/2014/main" id="{AAD0975E-B79B-47DC-9333-89328A91F459}"/>
                </a:ext>
              </a:extLst>
            </p:cNvPr>
            <p:cNvSpPr/>
            <p:nvPr/>
          </p:nvSpPr>
          <p:spPr>
            <a:xfrm>
              <a:off x="4134800" y="2491600"/>
              <a:ext cx="1427700" cy="831875"/>
            </a:xfrm>
            <a:custGeom>
              <a:avLst/>
              <a:gdLst/>
              <a:ahLst/>
              <a:cxnLst/>
              <a:rect l="l" t="t" r="r" b="b"/>
              <a:pathLst>
                <a:path w="57108" h="33275" extrusionOk="0">
                  <a:moveTo>
                    <a:pt x="11875" y="1"/>
                  </a:moveTo>
                  <a:cubicBezTo>
                    <a:pt x="11842" y="1"/>
                    <a:pt x="11809" y="9"/>
                    <a:pt x="11775" y="26"/>
                  </a:cubicBezTo>
                  <a:lnTo>
                    <a:pt x="10374" y="826"/>
                  </a:lnTo>
                  <a:cubicBezTo>
                    <a:pt x="10341" y="859"/>
                    <a:pt x="10341" y="893"/>
                    <a:pt x="10374" y="960"/>
                  </a:cubicBezTo>
                  <a:lnTo>
                    <a:pt x="12175" y="1960"/>
                  </a:lnTo>
                  <a:cubicBezTo>
                    <a:pt x="12199" y="1984"/>
                    <a:pt x="12256" y="2007"/>
                    <a:pt x="12311" y="2007"/>
                  </a:cubicBezTo>
                  <a:cubicBezTo>
                    <a:pt x="12334" y="2007"/>
                    <a:pt x="12356" y="2003"/>
                    <a:pt x="12376" y="1994"/>
                  </a:cubicBezTo>
                  <a:lnTo>
                    <a:pt x="12376" y="1960"/>
                  </a:lnTo>
                  <a:lnTo>
                    <a:pt x="13743" y="1160"/>
                  </a:lnTo>
                  <a:cubicBezTo>
                    <a:pt x="13810" y="1126"/>
                    <a:pt x="13810" y="1093"/>
                    <a:pt x="13743" y="1060"/>
                  </a:cubicBezTo>
                  <a:lnTo>
                    <a:pt x="11975" y="26"/>
                  </a:lnTo>
                  <a:cubicBezTo>
                    <a:pt x="11942" y="9"/>
                    <a:pt x="11909" y="1"/>
                    <a:pt x="11875" y="1"/>
                  </a:cubicBezTo>
                  <a:close/>
                  <a:moveTo>
                    <a:pt x="9474" y="1368"/>
                  </a:moveTo>
                  <a:cubicBezTo>
                    <a:pt x="9440" y="1368"/>
                    <a:pt x="9407" y="1377"/>
                    <a:pt x="9373" y="1393"/>
                  </a:cubicBezTo>
                  <a:lnTo>
                    <a:pt x="7972" y="2194"/>
                  </a:lnTo>
                  <a:cubicBezTo>
                    <a:pt x="7939" y="2227"/>
                    <a:pt x="7939" y="2294"/>
                    <a:pt x="7972" y="2327"/>
                  </a:cubicBezTo>
                  <a:lnTo>
                    <a:pt x="9440" y="3161"/>
                  </a:lnTo>
                  <a:cubicBezTo>
                    <a:pt x="9474" y="3194"/>
                    <a:pt x="9574" y="3194"/>
                    <a:pt x="9640" y="3194"/>
                  </a:cubicBezTo>
                  <a:lnTo>
                    <a:pt x="9640" y="3161"/>
                  </a:lnTo>
                  <a:lnTo>
                    <a:pt x="11008" y="2361"/>
                  </a:lnTo>
                  <a:cubicBezTo>
                    <a:pt x="11075" y="2327"/>
                    <a:pt x="11075" y="2294"/>
                    <a:pt x="11008" y="2227"/>
                  </a:cubicBezTo>
                  <a:lnTo>
                    <a:pt x="9574" y="1393"/>
                  </a:lnTo>
                  <a:cubicBezTo>
                    <a:pt x="9540" y="1377"/>
                    <a:pt x="9507" y="1368"/>
                    <a:pt x="9474" y="1368"/>
                  </a:cubicBezTo>
                  <a:close/>
                  <a:moveTo>
                    <a:pt x="15223" y="1935"/>
                  </a:moveTo>
                  <a:cubicBezTo>
                    <a:pt x="15186" y="1935"/>
                    <a:pt x="15144" y="1944"/>
                    <a:pt x="15111" y="1960"/>
                  </a:cubicBezTo>
                  <a:lnTo>
                    <a:pt x="13743" y="2761"/>
                  </a:lnTo>
                  <a:cubicBezTo>
                    <a:pt x="13677" y="2794"/>
                    <a:pt x="13677" y="2828"/>
                    <a:pt x="13743" y="2894"/>
                  </a:cubicBezTo>
                  <a:lnTo>
                    <a:pt x="15178" y="3728"/>
                  </a:lnTo>
                  <a:cubicBezTo>
                    <a:pt x="15211" y="3745"/>
                    <a:pt x="15244" y="3753"/>
                    <a:pt x="15278" y="3753"/>
                  </a:cubicBezTo>
                  <a:cubicBezTo>
                    <a:pt x="15311" y="3753"/>
                    <a:pt x="15344" y="3745"/>
                    <a:pt x="15378" y="3728"/>
                  </a:cubicBezTo>
                  <a:lnTo>
                    <a:pt x="16779" y="2928"/>
                  </a:lnTo>
                  <a:cubicBezTo>
                    <a:pt x="16812" y="2894"/>
                    <a:pt x="16812" y="2828"/>
                    <a:pt x="16779" y="2794"/>
                  </a:cubicBezTo>
                  <a:lnTo>
                    <a:pt x="15311" y="1960"/>
                  </a:lnTo>
                  <a:cubicBezTo>
                    <a:pt x="15294" y="1944"/>
                    <a:pt x="15261" y="1935"/>
                    <a:pt x="15223" y="1935"/>
                  </a:cubicBezTo>
                  <a:close/>
                  <a:moveTo>
                    <a:pt x="11575" y="2636"/>
                  </a:moveTo>
                  <a:cubicBezTo>
                    <a:pt x="11542" y="2636"/>
                    <a:pt x="11508" y="2644"/>
                    <a:pt x="11475" y="2661"/>
                  </a:cubicBezTo>
                  <a:lnTo>
                    <a:pt x="10107" y="3461"/>
                  </a:lnTo>
                  <a:cubicBezTo>
                    <a:pt x="10041" y="3495"/>
                    <a:pt x="10041" y="3528"/>
                    <a:pt x="10107" y="3561"/>
                  </a:cubicBezTo>
                  <a:lnTo>
                    <a:pt x="11542" y="4395"/>
                  </a:lnTo>
                  <a:cubicBezTo>
                    <a:pt x="11575" y="4412"/>
                    <a:pt x="11608" y="4420"/>
                    <a:pt x="11642" y="4420"/>
                  </a:cubicBezTo>
                  <a:cubicBezTo>
                    <a:pt x="11675" y="4420"/>
                    <a:pt x="11708" y="4412"/>
                    <a:pt x="11742" y="4395"/>
                  </a:cubicBezTo>
                  <a:lnTo>
                    <a:pt x="13143" y="3595"/>
                  </a:lnTo>
                  <a:cubicBezTo>
                    <a:pt x="13176" y="3561"/>
                    <a:pt x="13176" y="3528"/>
                    <a:pt x="13109" y="3495"/>
                  </a:cubicBezTo>
                  <a:lnTo>
                    <a:pt x="13143" y="3495"/>
                  </a:lnTo>
                  <a:lnTo>
                    <a:pt x="11675" y="2661"/>
                  </a:lnTo>
                  <a:cubicBezTo>
                    <a:pt x="11642" y="2644"/>
                    <a:pt x="11608" y="2636"/>
                    <a:pt x="11575" y="2636"/>
                  </a:cubicBezTo>
                  <a:close/>
                  <a:moveTo>
                    <a:pt x="7472" y="2536"/>
                  </a:moveTo>
                  <a:cubicBezTo>
                    <a:pt x="7439" y="2536"/>
                    <a:pt x="7405" y="2544"/>
                    <a:pt x="7372" y="2561"/>
                  </a:cubicBezTo>
                  <a:lnTo>
                    <a:pt x="6004" y="3361"/>
                  </a:lnTo>
                  <a:cubicBezTo>
                    <a:pt x="5938" y="3395"/>
                    <a:pt x="5938" y="3461"/>
                    <a:pt x="6004" y="3495"/>
                  </a:cubicBezTo>
                  <a:lnTo>
                    <a:pt x="8206" y="4762"/>
                  </a:lnTo>
                  <a:cubicBezTo>
                    <a:pt x="8239" y="4779"/>
                    <a:pt x="8281" y="4787"/>
                    <a:pt x="8323" y="4787"/>
                  </a:cubicBezTo>
                  <a:cubicBezTo>
                    <a:pt x="8364" y="4787"/>
                    <a:pt x="8406" y="4779"/>
                    <a:pt x="8439" y="4762"/>
                  </a:cubicBezTo>
                  <a:lnTo>
                    <a:pt x="9807" y="3962"/>
                  </a:lnTo>
                  <a:cubicBezTo>
                    <a:pt x="9874" y="3928"/>
                    <a:pt x="9874" y="3895"/>
                    <a:pt x="9807" y="3862"/>
                  </a:cubicBezTo>
                  <a:lnTo>
                    <a:pt x="7572" y="2561"/>
                  </a:lnTo>
                  <a:cubicBezTo>
                    <a:pt x="7539" y="2544"/>
                    <a:pt x="7505" y="2536"/>
                    <a:pt x="7472" y="2536"/>
                  </a:cubicBezTo>
                  <a:close/>
                  <a:moveTo>
                    <a:pt x="17346" y="3169"/>
                  </a:moveTo>
                  <a:cubicBezTo>
                    <a:pt x="17312" y="3169"/>
                    <a:pt x="17279" y="3178"/>
                    <a:pt x="17246" y="3194"/>
                  </a:cubicBezTo>
                  <a:lnTo>
                    <a:pt x="15878" y="3995"/>
                  </a:lnTo>
                  <a:cubicBezTo>
                    <a:pt x="15811" y="4028"/>
                    <a:pt x="15811" y="4062"/>
                    <a:pt x="15878" y="4095"/>
                  </a:cubicBezTo>
                  <a:lnTo>
                    <a:pt x="17312" y="4929"/>
                  </a:lnTo>
                  <a:cubicBezTo>
                    <a:pt x="17346" y="4946"/>
                    <a:pt x="17379" y="4954"/>
                    <a:pt x="17413" y="4954"/>
                  </a:cubicBezTo>
                  <a:cubicBezTo>
                    <a:pt x="17446" y="4954"/>
                    <a:pt x="17479" y="4946"/>
                    <a:pt x="17513" y="4929"/>
                  </a:cubicBezTo>
                  <a:lnTo>
                    <a:pt x="18914" y="4128"/>
                  </a:lnTo>
                  <a:cubicBezTo>
                    <a:pt x="18947" y="4095"/>
                    <a:pt x="18947" y="4062"/>
                    <a:pt x="18914" y="4028"/>
                  </a:cubicBezTo>
                  <a:lnTo>
                    <a:pt x="17446" y="3194"/>
                  </a:lnTo>
                  <a:cubicBezTo>
                    <a:pt x="17413" y="3178"/>
                    <a:pt x="17379" y="3169"/>
                    <a:pt x="17346" y="3169"/>
                  </a:cubicBezTo>
                  <a:close/>
                  <a:moveTo>
                    <a:pt x="13677" y="3837"/>
                  </a:moveTo>
                  <a:cubicBezTo>
                    <a:pt x="13643" y="3837"/>
                    <a:pt x="13610" y="3845"/>
                    <a:pt x="13576" y="3862"/>
                  </a:cubicBezTo>
                  <a:lnTo>
                    <a:pt x="12175" y="4662"/>
                  </a:lnTo>
                  <a:cubicBezTo>
                    <a:pt x="12142" y="4696"/>
                    <a:pt x="12142" y="4762"/>
                    <a:pt x="12175" y="4796"/>
                  </a:cubicBezTo>
                  <a:lnTo>
                    <a:pt x="13643" y="5630"/>
                  </a:lnTo>
                  <a:cubicBezTo>
                    <a:pt x="13677" y="5646"/>
                    <a:pt x="13710" y="5655"/>
                    <a:pt x="13743" y="5655"/>
                  </a:cubicBezTo>
                  <a:cubicBezTo>
                    <a:pt x="13777" y="5655"/>
                    <a:pt x="13810" y="5646"/>
                    <a:pt x="13843" y="5630"/>
                  </a:cubicBezTo>
                  <a:lnTo>
                    <a:pt x="15244" y="4829"/>
                  </a:lnTo>
                  <a:cubicBezTo>
                    <a:pt x="15311" y="4796"/>
                    <a:pt x="15278" y="4729"/>
                    <a:pt x="15244" y="4696"/>
                  </a:cubicBezTo>
                  <a:lnTo>
                    <a:pt x="13777" y="3862"/>
                  </a:lnTo>
                  <a:cubicBezTo>
                    <a:pt x="13743" y="3845"/>
                    <a:pt x="13710" y="3837"/>
                    <a:pt x="13677" y="3837"/>
                  </a:cubicBezTo>
                  <a:close/>
                  <a:moveTo>
                    <a:pt x="10374" y="4204"/>
                  </a:moveTo>
                  <a:cubicBezTo>
                    <a:pt x="10341" y="4204"/>
                    <a:pt x="10307" y="4212"/>
                    <a:pt x="10274" y="4229"/>
                  </a:cubicBezTo>
                  <a:lnTo>
                    <a:pt x="8906" y="5029"/>
                  </a:lnTo>
                  <a:cubicBezTo>
                    <a:pt x="8840" y="5062"/>
                    <a:pt x="8840" y="5129"/>
                    <a:pt x="8906" y="5163"/>
                  </a:cubicBezTo>
                  <a:lnTo>
                    <a:pt x="10341" y="5996"/>
                  </a:lnTo>
                  <a:cubicBezTo>
                    <a:pt x="10374" y="6013"/>
                    <a:pt x="10408" y="6022"/>
                    <a:pt x="10441" y="6022"/>
                  </a:cubicBezTo>
                  <a:cubicBezTo>
                    <a:pt x="10474" y="6022"/>
                    <a:pt x="10508" y="6013"/>
                    <a:pt x="10541" y="5996"/>
                  </a:cubicBezTo>
                  <a:lnTo>
                    <a:pt x="11942" y="5196"/>
                  </a:lnTo>
                  <a:cubicBezTo>
                    <a:pt x="11975" y="5163"/>
                    <a:pt x="11975" y="5096"/>
                    <a:pt x="11942" y="5062"/>
                  </a:cubicBezTo>
                  <a:lnTo>
                    <a:pt x="10474" y="4229"/>
                  </a:lnTo>
                  <a:cubicBezTo>
                    <a:pt x="10441" y="4212"/>
                    <a:pt x="10408" y="4204"/>
                    <a:pt x="10374" y="4204"/>
                  </a:cubicBezTo>
                  <a:close/>
                  <a:moveTo>
                    <a:pt x="19435" y="4404"/>
                  </a:moveTo>
                  <a:cubicBezTo>
                    <a:pt x="19397" y="4404"/>
                    <a:pt x="19364" y="4412"/>
                    <a:pt x="19347" y="4429"/>
                  </a:cubicBezTo>
                  <a:lnTo>
                    <a:pt x="17946" y="5196"/>
                  </a:lnTo>
                  <a:cubicBezTo>
                    <a:pt x="17880" y="5263"/>
                    <a:pt x="17913" y="5296"/>
                    <a:pt x="17946" y="5329"/>
                  </a:cubicBezTo>
                  <a:lnTo>
                    <a:pt x="19381" y="6163"/>
                  </a:lnTo>
                  <a:cubicBezTo>
                    <a:pt x="19414" y="6180"/>
                    <a:pt x="19456" y="6188"/>
                    <a:pt x="19497" y="6188"/>
                  </a:cubicBezTo>
                  <a:cubicBezTo>
                    <a:pt x="19539" y="6188"/>
                    <a:pt x="19581" y="6180"/>
                    <a:pt x="19614" y="6163"/>
                  </a:cubicBezTo>
                  <a:lnTo>
                    <a:pt x="20982" y="5363"/>
                  </a:lnTo>
                  <a:cubicBezTo>
                    <a:pt x="21048" y="5329"/>
                    <a:pt x="21048" y="5296"/>
                    <a:pt x="20982" y="5263"/>
                  </a:cubicBezTo>
                  <a:lnTo>
                    <a:pt x="19547" y="4429"/>
                  </a:lnTo>
                  <a:cubicBezTo>
                    <a:pt x="19514" y="4412"/>
                    <a:pt x="19472" y="4404"/>
                    <a:pt x="19435" y="4404"/>
                  </a:cubicBezTo>
                  <a:close/>
                  <a:moveTo>
                    <a:pt x="5517" y="3670"/>
                  </a:moveTo>
                  <a:cubicBezTo>
                    <a:pt x="5479" y="3670"/>
                    <a:pt x="5437" y="3678"/>
                    <a:pt x="5404" y="3695"/>
                  </a:cubicBezTo>
                  <a:lnTo>
                    <a:pt x="4003" y="4529"/>
                  </a:lnTo>
                  <a:cubicBezTo>
                    <a:pt x="3936" y="4562"/>
                    <a:pt x="3970" y="4595"/>
                    <a:pt x="4003" y="4629"/>
                  </a:cubicBezTo>
                  <a:lnTo>
                    <a:pt x="6805" y="6230"/>
                  </a:lnTo>
                  <a:cubicBezTo>
                    <a:pt x="6838" y="6247"/>
                    <a:pt x="6872" y="6255"/>
                    <a:pt x="6905" y="6255"/>
                  </a:cubicBezTo>
                  <a:cubicBezTo>
                    <a:pt x="6938" y="6255"/>
                    <a:pt x="6972" y="6247"/>
                    <a:pt x="7005" y="6230"/>
                  </a:cubicBezTo>
                  <a:lnTo>
                    <a:pt x="8406" y="5429"/>
                  </a:lnTo>
                  <a:cubicBezTo>
                    <a:pt x="8439" y="5396"/>
                    <a:pt x="8439" y="5329"/>
                    <a:pt x="8406" y="5296"/>
                  </a:cubicBezTo>
                  <a:lnTo>
                    <a:pt x="5604" y="3695"/>
                  </a:lnTo>
                  <a:cubicBezTo>
                    <a:pt x="5587" y="3678"/>
                    <a:pt x="5554" y="3670"/>
                    <a:pt x="5517" y="3670"/>
                  </a:cubicBezTo>
                  <a:close/>
                  <a:moveTo>
                    <a:pt x="3536" y="4804"/>
                  </a:moveTo>
                  <a:cubicBezTo>
                    <a:pt x="3503" y="4804"/>
                    <a:pt x="3469" y="4812"/>
                    <a:pt x="3436" y="4829"/>
                  </a:cubicBezTo>
                  <a:lnTo>
                    <a:pt x="2035" y="5630"/>
                  </a:lnTo>
                  <a:cubicBezTo>
                    <a:pt x="2002" y="5663"/>
                    <a:pt x="2002" y="5696"/>
                    <a:pt x="2035" y="5763"/>
                  </a:cubicBezTo>
                  <a:lnTo>
                    <a:pt x="3836" y="6764"/>
                  </a:lnTo>
                  <a:cubicBezTo>
                    <a:pt x="3875" y="6803"/>
                    <a:pt x="3914" y="6819"/>
                    <a:pt x="3953" y="6819"/>
                  </a:cubicBezTo>
                  <a:cubicBezTo>
                    <a:pt x="3981" y="6819"/>
                    <a:pt x="4009" y="6811"/>
                    <a:pt x="4036" y="6797"/>
                  </a:cubicBezTo>
                  <a:lnTo>
                    <a:pt x="4036" y="6764"/>
                  </a:lnTo>
                  <a:lnTo>
                    <a:pt x="5437" y="5996"/>
                  </a:lnTo>
                  <a:cubicBezTo>
                    <a:pt x="5471" y="5930"/>
                    <a:pt x="5471" y="5896"/>
                    <a:pt x="5437" y="5863"/>
                  </a:cubicBezTo>
                  <a:lnTo>
                    <a:pt x="3636" y="4829"/>
                  </a:lnTo>
                  <a:cubicBezTo>
                    <a:pt x="3603" y="4812"/>
                    <a:pt x="3569" y="4804"/>
                    <a:pt x="3536" y="4804"/>
                  </a:cubicBezTo>
                  <a:close/>
                  <a:moveTo>
                    <a:pt x="15795" y="5071"/>
                  </a:moveTo>
                  <a:cubicBezTo>
                    <a:pt x="15753" y="5071"/>
                    <a:pt x="15711" y="5079"/>
                    <a:pt x="15678" y="5096"/>
                  </a:cubicBezTo>
                  <a:lnTo>
                    <a:pt x="14310" y="5896"/>
                  </a:lnTo>
                  <a:cubicBezTo>
                    <a:pt x="14244" y="5896"/>
                    <a:pt x="14244" y="5963"/>
                    <a:pt x="14310" y="5996"/>
                  </a:cubicBezTo>
                  <a:lnTo>
                    <a:pt x="15745" y="6830"/>
                  </a:lnTo>
                  <a:cubicBezTo>
                    <a:pt x="15778" y="6847"/>
                    <a:pt x="15811" y="6855"/>
                    <a:pt x="15845" y="6855"/>
                  </a:cubicBezTo>
                  <a:cubicBezTo>
                    <a:pt x="15878" y="6855"/>
                    <a:pt x="15911" y="6847"/>
                    <a:pt x="15945" y="6830"/>
                  </a:cubicBezTo>
                  <a:lnTo>
                    <a:pt x="17346" y="6030"/>
                  </a:lnTo>
                  <a:cubicBezTo>
                    <a:pt x="17413" y="5996"/>
                    <a:pt x="17413" y="5963"/>
                    <a:pt x="17346" y="5930"/>
                  </a:cubicBezTo>
                  <a:lnTo>
                    <a:pt x="15911" y="5096"/>
                  </a:lnTo>
                  <a:cubicBezTo>
                    <a:pt x="15878" y="5079"/>
                    <a:pt x="15836" y="5071"/>
                    <a:pt x="15795" y="5071"/>
                  </a:cubicBezTo>
                  <a:close/>
                  <a:moveTo>
                    <a:pt x="12476" y="5438"/>
                  </a:moveTo>
                  <a:cubicBezTo>
                    <a:pt x="12442" y="5438"/>
                    <a:pt x="12409" y="5446"/>
                    <a:pt x="12376" y="5463"/>
                  </a:cubicBezTo>
                  <a:lnTo>
                    <a:pt x="10975" y="6263"/>
                  </a:lnTo>
                  <a:cubicBezTo>
                    <a:pt x="10941" y="6297"/>
                    <a:pt x="10941" y="6330"/>
                    <a:pt x="10975" y="6363"/>
                  </a:cubicBezTo>
                  <a:lnTo>
                    <a:pt x="12442" y="7197"/>
                  </a:lnTo>
                  <a:cubicBezTo>
                    <a:pt x="12476" y="7214"/>
                    <a:pt x="12509" y="7222"/>
                    <a:pt x="12542" y="7222"/>
                  </a:cubicBezTo>
                  <a:cubicBezTo>
                    <a:pt x="12576" y="7222"/>
                    <a:pt x="12609" y="7214"/>
                    <a:pt x="12642" y="7197"/>
                  </a:cubicBezTo>
                  <a:lnTo>
                    <a:pt x="14043" y="6397"/>
                  </a:lnTo>
                  <a:cubicBezTo>
                    <a:pt x="14110" y="6397"/>
                    <a:pt x="14077" y="6330"/>
                    <a:pt x="14043" y="6297"/>
                  </a:cubicBezTo>
                  <a:lnTo>
                    <a:pt x="12576" y="5463"/>
                  </a:lnTo>
                  <a:cubicBezTo>
                    <a:pt x="12542" y="5446"/>
                    <a:pt x="12509" y="5438"/>
                    <a:pt x="12476" y="5438"/>
                  </a:cubicBezTo>
                  <a:close/>
                  <a:moveTo>
                    <a:pt x="21549" y="5605"/>
                  </a:moveTo>
                  <a:cubicBezTo>
                    <a:pt x="21515" y="5605"/>
                    <a:pt x="21482" y="5613"/>
                    <a:pt x="21449" y="5630"/>
                  </a:cubicBezTo>
                  <a:lnTo>
                    <a:pt x="20048" y="6430"/>
                  </a:lnTo>
                  <a:cubicBezTo>
                    <a:pt x="20014" y="6463"/>
                    <a:pt x="20014" y="6530"/>
                    <a:pt x="20048" y="6564"/>
                  </a:cubicBezTo>
                  <a:lnTo>
                    <a:pt x="21515" y="7397"/>
                  </a:lnTo>
                  <a:cubicBezTo>
                    <a:pt x="21549" y="7414"/>
                    <a:pt x="21582" y="7423"/>
                    <a:pt x="21616" y="7423"/>
                  </a:cubicBezTo>
                  <a:cubicBezTo>
                    <a:pt x="21649" y="7423"/>
                    <a:pt x="21682" y="7414"/>
                    <a:pt x="21716" y="7397"/>
                  </a:cubicBezTo>
                  <a:lnTo>
                    <a:pt x="23117" y="6597"/>
                  </a:lnTo>
                  <a:cubicBezTo>
                    <a:pt x="23150" y="6564"/>
                    <a:pt x="23150" y="6497"/>
                    <a:pt x="23117" y="6463"/>
                  </a:cubicBezTo>
                  <a:lnTo>
                    <a:pt x="21649" y="5630"/>
                  </a:lnTo>
                  <a:cubicBezTo>
                    <a:pt x="21616" y="5613"/>
                    <a:pt x="21582" y="5605"/>
                    <a:pt x="21549" y="5605"/>
                  </a:cubicBezTo>
                  <a:close/>
                  <a:moveTo>
                    <a:pt x="8973" y="5671"/>
                  </a:moveTo>
                  <a:cubicBezTo>
                    <a:pt x="8940" y="5671"/>
                    <a:pt x="8906" y="5680"/>
                    <a:pt x="8873" y="5696"/>
                  </a:cubicBezTo>
                  <a:lnTo>
                    <a:pt x="7472" y="6497"/>
                  </a:lnTo>
                  <a:cubicBezTo>
                    <a:pt x="7439" y="6530"/>
                    <a:pt x="7439" y="6564"/>
                    <a:pt x="7472" y="6630"/>
                  </a:cubicBezTo>
                  <a:lnTo>
                    <a:pt x="8940" y="7464"/>
                  </a:lnTo>
                  <a:cubicBezTo>
                    <a:pt x="8957" y="7481"/>
                    <a:pt x="8990" y="7489"/>
                    <a:pt x="9027" y="7489"/>
                  </a:cubicBezTo>
                  <a:cubicBezTo>
                    <a:pt x="9065" y="7489"/>
                    <a:pt x="9107" y="7481"/>
                    <a:pt x="9140" y="7464"/>
                  </a:cubicBezTo>
                  <a:lnTo>
                    <a:pt x="10508" y="6664"/>
                  </a:lnTo>
                  <a:cubicBezTo>
                    <a:pt x="10574" y="6630"/>
                    <a:pt x="10574" y="6564"/>
                    <a:pt x="10508" y="6530"/>
                  </a:cubicBezTo>
                  <a:lnTo>
                    <a:pt x="9073" y="5696"/>
                  </a:lnTo>
                  <a:cubicBezTo>
                    <a:pt x="9040" y="5680"/>
                    <a:pt x="9007" y="5671"/>
                    <a:pt x="8973" y="5671"/>
                  </a:cubicBezTo>
                  <a:close/>
                  <a:moveTo>
                    <a:pt x="5988" y="6238"/>
                  </a:moveTo>
                  <a:cubicBezTo>
                    <a:pt x="5946" y="6238"/>
                    <a:pt x="5904" y="6247"/>
                    <a:pt x="5871" y="6263"/>
                  </a:cubicBezTo>
                  <a:lnTo>
                    <a:pt x="4503" y="7064"/>
                  </a:lnTo>
                  <a:cubicBezTo>
                    <a:pt x="4437" y="7097"/>
                    <a:pt x="4437" y="7131"/>
                    <a:pt x="4503" y="7197"/>
                  </a:cubicBezTo>
                  <a:lnTo>
                    <a:pt x="5938" y="8031"/>
                  </a:lnTo>
                  <a:cubicBezTo>
                    <a:pt x="5971" y="8048"/>
                    <a:pt x="6013" y="8056"/>
                    <a:pt x="6054" y="8056"/>
                  </a:cubicBezTo>
                  <a:cubicBezTo>
                    <a:pt x="6096" y="8056"/>
                    <a:pt x="6138" y="8048"/>
                    <a:pt x="6171" y="8031"/>
                  </a:cubicBezTo>
                  <a:lnTo>
                    <a:pt x="7539" y="7231"/>
                  </a:lnTo>
                  <a:cubicBezTo>
                    <a:pt x="7606" y="7197"/>
                    <a:pt x="7606" y="7131"/>
                    <a:pt x="7539" y="7097"/>
                  </a:cubicBezTo>
                  <a:lnTo>
                    <a:pt x="6104" y="6263"/>
                  </a:lnTo>
                  <a:cubicBezTo>
                    <a:pt x="6071" y="6247"/>
                    <a:pt x="6029" y="6238"/>
                    <a:pt x="5988" y="6238"/>
                  </a:cubicBezTo>
                  <a:close/>
                  <a:moveTo>
                    <a:pt x="17913" y="6272"/>
                  </a:moveTo>
                  <a:cubicBezTo>
                    <a:pt x="17880" y="6272"/>
                    <a:pt x="17846" y="6280"/>
                    <a:pt x="17813" y="6297"/>
                  </a:cubicBezTo>
                  <a:lnTo>
                    <a:pt x="16412" y="7097"/>
                  </a:lnTo>
                  <a:cubicBezTo>
                    <a:pt x="16378" y="7131"/>
                    <a:pt x="16378" y="7197"/>
                    <a:pt x="16412" y="7231"/>
                  </a:cubicBezTo>
                  <a:lnTo>
                    <a:pt x="17880" y="8065"/>
                  </a:lnTo>
                  <a:cubicBezTo>
                    <a:pt x="17896" y="8081"/>
                    <a:pt x="17930" y="8090"/>
                    <a:pt x="17967" y="8090"/>
                  </a:cubicBezTo>
                  <a:cubicBezTo>
                    <a:pt x="18005" y="8090"/>
                    <a:pt x="18046" y="8081"/>
                    <a:pt x="18080" y="8065"/>
                  </a:cubicBezTo>
                  <a:lnTo>
                    <a:pt x="19447" y="7264"/>
                  </a:lnTo>
                  <a:cubicBezTo>
                    <a:pt x="19514" y="7231"/>
                    <a:pt x="19514" y="7164"/>
                    <a:pt x="19447" y="7131"/>
                  </a:cubicBezTo>
                  <a:lnTo>
                    <a:pt x="18013" y="6297"/>
                  </a:lnTo>
                  <a:cubicBezTo>
                    <a:pt x="17980" y="6280"/>
                    <a:pt x="17946" y="6272"/>
                    <a:pt x="17913" y="6272"/>
                  </a:cubicBezTo>
                  <a:close/>
                  <a:moveTo>
                    <a:pt x="1551" y="5971"/>
                  </a:moveTo>
                  <a:cubicBezTo>
                    <a:pt x="1510" y="5971"/>
                    <a:pt x="1468" y="5980"/>
                    <a:pt x="1434" y="5996"/>
                  </a:cubicBezTo>
                  <a:lnTo>
                    <a:pt x="67" y="6797"/>
                  </a:lnTo>
                  <a:cubicBezTo>
                    <a:pt x="0" y="6830"/>
                    <a:pt x="0" y="6864"/>
                    <a:pt x="67" y="6897"/>
                  </a:cubicBezTo>
                  <a:lnTo>
                    <a:pt x="2268" y="8198"/>
                  </a:lnTo>
                  <a:cubicBezTo>
                    <a:pt x="2302" y="8215"/>
                    <a:pt x="2343" y="8223"/>
                    <a:pt x="2385" y="8223"/>
                  </a:cubicBezTo>
                  <a:cubicBezTo>
                    <a:pt x="2427" y="8223"/>
                    <a:pt x="2469" y="8215"/>
                    <a:pt x="2502" y="8198"/>
                  </a:cubicBezTo>
                  <a:lnTo>
                    <a:pt x="3870" y="7397"/>
                  </a:lnTo>
                  <a:cubicBezTo>
                    <a:pt x="3936" y="7364"/>
                    <a:pt x="3936" y="7297"/>
                    <a:pt x="3870" y="7264"/>
                  </a:cubicBezTo>
                  <a:lnTo>
                    <a:pt x="1668" y="5996"/>
                  </a:lnTo>
                  <a:cubicBezTo>
                    <a:pt x="1635" y="5980"/>
                    <a:pt x="1593" y="5971"/>
                    <a:pt x="1551" y="5971"/>
                  </a:cubicBezTo>
                  <a:close/>
                  <a:moveTo>
                    <a:pt x="14594" y="6639"/>
                  </a:moveTo>
                  <a:cubicBezTo>
                    <a:pt x="14552" y="6639"/>
                    <a:pt x="14510" y="6647"/>
                    <a:pt x="14477" y="6664"/>
                  </a:cubicBezTo>
                  <a:lnTo>
                    <a:pt x="13109" y="7464"/>
                  </a:lnTo>
                  <a:cubicBezTo>
                    <a:pt x="13043" y="7498"/>
                    <a:pt x="13043" y="7564"/>
                    <a:pt x="13109" y="7598"/>
                  </a:cubicBezTo>
                  <a:lnTo>
                    <a:pt x="14544" y="8432"/>
                  </a:lnTo>
                  <a:cubicBezTo>
                    <a:pt x="14577" y="8448"/>
                    <a:pt x="14611" y="8457"/>
                    <a:pt x="14644" y="8457"/>
                  </a:cubicBezTo>
                  <a:cubicBezTo>
                    <a:pt x="14677" y="8457"/>
                    <a:pt x="14711" y="8448"/>
                    <a:pt x="14744" y="8432"/>
                  </a:cubicBezTo>
                  <a:lnTo>
                    <a:pt x="16145" y="7631"/>
                  </a:lnTo>
                  <a:cubicBezTo>
                    <a:pt x="16212" y="7598"/>
                    <a:pt x="16212" y="7531"/>
                    <a:pt x="16145" y="7498"/>
                  </a:cubicBezTo>
                  <a:lnTo>
                    <a:pt x="14711" y="6664"/>
                  </a:lnTo>
                  <a:cubicBezTo>
                    <a:pt x="14677" y="6647"/>
                    <a:pt x="14636" y="6639"/>
                    <a:pt x="14594" y="6639"/>
                  </a:cubicBezTo>
                  <a:close/>
                  <a:moveTo>
                    <a:pt x="11058" y="6872"/>
                  </a:moveTo>
                  <a:cubicBezTo>
                    <a:pt x="11016" y="6872"/>
                    <a:pt x="10975" y="6880"/>
                    <a:pt x="10941" y="6897"/>
                  </a:cubicBezTo>
                  <a:lnTo>
                    <a:pt x="9574" y="7698"/>
                  </a:lnTo>
                  <a:cubicBezTo>
                    <a:pt x="9507" y="7731"/>
                    <a:pt x="9507" y="7798"/>
                    <a:pt x="9574" y="7831"/>
                  </a:cubicBezTo>
                  <a:lnTo>
                    <a:pt x="11008" y="8665"/>
                  </a:lnTo>
                  <a:cubicBezTo>
                    <a:pt x="11041" y="8682"/>
                    <a:pt x="11083" y="8690"/>
                    <a:pt x="11125" y="8690"/>
                  </a:cubicBezTo>
                  <a:cubicBezTo>
                    <a:pt x="11166" y="8690"/>
                    <a:pt x="11208" y="8682"/>
                    <a:pt x="11241" y="8665"/>
                  </a:cubicBezTo>
                  <a:lnTo>
                    <a:pt x="12609" y="7864"/>
                  </a:lnTo>
                  <a:cubicBezTo>
                    <a:pt x="12676" y="7831"/>
                    <a:pt x="12676" y="7764"/>
                    <a:pt x="12609" y="7731"/>
                  </a:cubicBezTo>
                  <a:lnTo>
                    <a:pt x="11175" y="6897"/>
                  </a:lnTo>
                  <a:cubicBezTo>
                    <a:pt x="11141" y="6880"/>
                    <a:pt x="11100" y="6872"/>
                    <a:pt x="11058" y="6872"/>
                  </a:cubicBezTo>
                  <a:close/>
                  <a:moveTo>
                    <a:pt x="24584" y="7372"/>
                  </a:moveTo>
                  <a:cubicBezTo>
                    <a:pt x="24551" y="7372"/>
                    <a:pt x="24518" y="7381"/>
                    <a:pt x="24484" y="7397"/>
                  </a:cubicBezTo>
                  <a:lnTo>
                    <a:pt x="23083" y="8198"/>
                  </a:lnTo>
                  <a:cubicBezTo>
                    <a:pt x="23050" y="8231"/>
                    <a:pt x="23050" y="8265"/>
                    <a:pt x="23083" y="8298"/>
                  </a:cubicBezTo>
                  <a:lnTo>
                    <a:pt x="24551" y="9132"/>
                  </a:lnTo>
                  <a:cubicBezTo>
                    <a:pt x="24584" y="9149"/>
                    <a:pt x="24618" y="9157"/>
                    <a:pt x="24651" y="9157"/>
                  </a:cubicBezTo>
                  <a:cubicBezTo>
                    <a:pt x="24684" y="9157"/>
                    <a:pt x="24718" y="9149"/>
                    <a:pt x="24751" y="9132"/>
                  </a:cubicBezTo>
                  <a:lnTo>
                    <a:pt x="26119" y="8331"/>
                  </a:lnTo>
                  <a:cubicBezTo>
                    <a:pt x="26185" y="8298"/>
                    <a:pt x="26185" y="8265"/>
                    <a:pt x="26119" y="8231"/>
                  </a:cubicBezTo>
                  <a:lnTo>
                    <a:pt x="24684" y="7397"/>
                  </a:lnTo>
                  <a:cubicBezTo>
                    <a:pt x="24651" y="7381"/>
                    <a:pt x="24618" y="7372"/>
                    <a:pt x="24584" y="7372"/>
                  </a:cubicBezTo>
                  <a:close/>
                  <a:moveTo>
                    <a:pt x="8106" y="7448"/>
                  </a:moveTo>
                  <a:cubicBezTo>
                    <a:pt x="8073" y="7448"/>
                    <a:pt x="8039" y="7464"/>
                    <a:pt x="8006" y="7498"/>
                  </a:cubicBezTo>
                  <a:lnTo>
                    <a:pt x="6605" y="8265"/>
                  </a:lnTo>
                  <a:cubicBezTo>
                    <a:pt x="6538" y="8298"/>
                    <a:pt x="6538" y="8365"/>
                    <a:pt x="6605" y="8398"/>
                  </a:cubicBezTo>
                  <a:lnTo>
                    <a:pt x="6638" y="8398"/>
                  </a:lnTo>
                  <a:lnTo>
                    <a:pt x="8073" y="9232"/>
                  </a:lnTo>
                  <a:cubicBezTo>
                    <a:pt x="8106" y="9249"/>
                    <a:pt x="8139" y="9257"/>
                    <a:pt x="8173" y="9257"/>
                  </a:cubicBezTo>
                  <a:cubicBezTo>
                    <a:pt x="8206" y="9257"/>
                    <a:pt x="8239" y="9249"/>
                    <a:pt x="8273" y="9232"/>
                  </a:cubicBezTo>
                  <a:lnTo>
                    <a:pt x="9674" y="8432"/>
                  </a:lnTo>
                  <a:cubicBezTo>
                    <a:pt x="9707" y="8398"/>
                    <a:pt x="9707" y="8365"/>
                    <a:pt x="9674" y="8331"/>
                  </a:cubicBezTo>
                  <a:lnTo>
                    <a:pt x="8206" y="7498"/>
                  </a:lnTo>
                  <a:cubicBezTo>
                    <a:pt x="8173" y="7464"/>
                    <a:pt x="8139" y="7448"/>
                    <a:pt x="8106" y="7448"/>
                  </a:cubicBezTo>
                  <a:close/>
                  <a:moveTo>
                    <a:pt x="20014" y="7506"/>
                  </a:moveTo>
                  <a:cubicBezTo>
                    <a:pt x="19981" y="7506"/>
                    <a:pt x="19948" y="7514"/>
                    <a:pt x="19914" y="7531"/>
                  </a:cubicBezTo>
                  <a:lnTo>
                    <a:pt x="18547" y="8331"/>
                  </a:lnTo>
                  <a:cubicBezTo>
                    <a:pt x="18480" y="8365"/>
                    <a:pt x="18480" y="8398"/>
                    <a:pt x="18547" y="8432"/>
                  </a:cubicBezTo>
                  <a:lnTo>
                    <a:pt x="19981" y="9265"/>
                  </a:lnTo>
                  <a:cubicBezTo>
                    <a:pt x="20014" y="9282"/>
                    <a:pt x="20048" y="9291"/>
                    <a:pt x="20081" y="9291"/>
                  </a:cubicBezTo>
                  <a:cubicBezTo>
                    <a:pt x="20114" y="9291"/>
                    <a:pt x="20148" y="9282"/>
                    <a:pt x="20181" y="9265"/>
                  </a:cubicBezTo>
                  <a:lnTo>
                    <a:pt x="21582" y="8465"/>
                  </a:lnTo>
                  <a:cubicBezTo>
                    <a:pt x="21649" y="8465"/>
                    <a:pt x="21649" y="8398"/>
                    <a:pt x="21582" y="8365"/>
                  </a:cubicBezTo>
                  <a:lnTo>
                    <a:pt x="20114" y="7531"/>
                  </a:lnTo>
                  <a:cubicBezTo>
                    <a:pt x="20081" y="7514"/>
                    <a:pt x="20048" y="7506"/>
                    <a:pt x="20014" y="7506"/>
                  </a:cubicBezTo>
                  <a:close/>
                  <a:moveTo>
                    <a:pt x="4441" y="7639"/>
                  </a:moveTo>
                  <a:cubicBezTo>
                    <a:pt x="4403" y="7639"/>
                    <a:pt x="4370" y="7648"/>
                    <a:pt x="4337" y="7664"/>
                  </a:cubicBezTo>
                  <a:lnTo>
                    <a:pt x="2969" y="8465"/>
                  </a:lnTo>
                  <a:cubicBezTo>
                    <a:pt x="2902" y="8498"/>
                    <a:pt x="2902" y="8532"/>
                    <a:pt x="2969" y="8565"/>
                  </a:cubicBezTo>
                  <a:lnTo>
                    <a:pt x="4737" y="9599"/>
                  </a:lnTo>
                  <a:cubicBezTo>
                    <a:pt x="4770" y="9616"/>
                    <a:pt x="4804" y="9624"/>
                    <a:pt x="4837" y="9624"/>
                  </a:cubicBezTo>
                  <a:cubicBezTo>
                    <a:pt x="4870" y="9624"/>
                    <a:pt x="4904" y="9616"/>
                    <a:pt x="4937" y="9599"/>
                  </a:cubicBezTo>
                  <a:lnTo>
                    <a:pt x="6338" y="8798"/>
                  </a:lnTo>
                  <a:cubicBezTo>
                    <a:pt x="6405" y="8765"/>
                    <a:pt x="6371" y="8732"/>
                    <a:pt x="6338" y="8698"/>
                  </a:cubicBezTo>
                  <a:lnTo>
                    <a:pt x="4570" y="7664"/>
                  </a:lnTo>
                  <a:cubicBezTo>
                    <a:pt x="4520" y="7648"/>
                    <a:pt x="4478" y="7639"/>
                    <a:pt x="4441" y="7639"/>
                  </a:cubicBezTo>
                  <a:close/>
                  <a:moveTo>
                    <a:pt x="16712" y="7873"/>
                  </a:moveTo>
                  <a:cubicBezTo>
                    <a:pt x="16679" y="7873"/>
                    <a:pt x="16645" y="7881"/>
                    <a:pt x="16612" y="7898"/>
                  </a:cubicBezTo>
                  <a:lnTo>
                    <a:pt x="15244" y="8698"/>
                  </a:lnTo>
                  <a:cubicBezTo>
                    <a:pt x="15178" y="8732"/>
                    <a:pt x="15178" y="8765"/>
                    <a:pt x="15244" y="8798"/>
                  </a:cubicBezTo>
                  <a:lnTo>
                    <a:pt x="16679" y="9632"/>
                  </a:lnTo>
                  <a:cubicBezTo>
                    <a:pt x="16712" y="9649"/>
                    <a:pt x="16745" y="9657"/>
                    <a:pt x="16779" y="9657"/>
                  </a:cubicBezTo>
                  <a:cubicBezTo>
                    <a:pt x="16812" y="9657"/>
                    <a:pt x="16845" y="9649"/>
                    <a:pt x="16879" y="9632"/>
                  </a:cubicBezTo>
                  <a:lnTo>
                    <a:pt x="18280" y="8832"/>
                  </a:lnTo>
                  <a:cubicBezTo>
                    <a:pt x="18313" y="8832"/>
                    <a:pt x="18313" y="8765"/>
                    <a:pt x="18246" y="8732"/>
                  </a:cubicBezTo>
                  <a:lnTo>
                    <a:pt x="16812" y="7898"/>
                  </a:lnTo>
                  <a:cubicBezTo>
                    <a:pt x="16779" y="7881"/>
                    <a:pt x="16745" y="7873"/>
                    <a:pt x="16712" y="7873"/>
                  </a:cubicBezTo>
                  <a:close/>
                  <a:moveTo>
                    <a:pt x="13176" y="8106"/>
                  </a:moveTo>
                  <a:cubicBezTo>
                    <a:pt x="13143" y="8106"/>
                    <a:pt x="13109" y="8115"/>
                    <a:pt x="13076" y="8131"/>
                  </a:cubicBezTo>
                  <a:lnTo>
                    <a:pt x="11708" y="8932"/>
                  </a:lnTo>
                  <a:cubicBezTo>
                    <a:pt x="11642" y="8965"/>
                    <a:pt x="11642" y="9032"/>
                    <a:pt x="11708" y="9065"/>
                  </a:cubicBezTo>
                  <a:lnTo>
                    <a:pt x="13143" y="9899"/>
                  </a:lnTo>
                  <a:cubicBezTo>
                    <a:pt x="13176" y="9916"/>
                    <a:pt x="13210" y="9924"/>
                    <a:pt x="13243" y="9924"/>
                  </a:cubicBezTo>
                  <a:cubicBezTo>
                    <a:pt x="13276" y="9924"/>
                    <a:pt x="13310" y="9916"/>
                    <a:pt x="13343" y="9899"/>
                  </a:cubicBezTo>
                  <a:lnTo>
                    <a:pt x="14744" y="9099"/>
                  </a:lnTo>
                  <a:cubicBezTo>
                    <a:pt x="14777" y="9065"/>
                    <a:pt x="14777" y="8999"/>
                    <a:pt x="14744" y="8965"/>
                  </a:cubicBezTo>
                  <a:lnTo>
                    <a:pt x="13276" y="8131"/>
                  </a:lnTo>
                  <a:cubicBezTo>
                    <a:pt x="13243" y="8115"/>
                    <a:pt x="13210" y="8106"/>
                    <a:pt x="13176" y="8106"/>
                  </a:cubicBezTo>
                  <a:close/>
                  <a:moveTo>
                    <a:pt x="26719" y="8573"/>
                  </a:moveTo>
                  <a:cubicBezTo>
                    <a:pt x="26686" y="8573"/>
                    <a:pt x="26652" y="8582"/>
                    <a:pt x="26619" y="8598"/>
                  </a:cubicBezTo>
                  <a:lnTo>
                    <a:pt x="25251" y="9399"/>
                  </a:lnTo>
                  <a:cubicBezTo>
                    <a:pt x="25185" y="9432"/>
                    <a:pt x="25185" y="9499"/>
                    <a:pt x="25251" y="9532"/>
                  </a:cubicBezTo>
                  <a:lnTo>
                    <a:pt x="26686" y="10366"/>
                  </a:lnTo>
                  <a:cubicBezTo>
                    <a:pt x="26719" y="10383"/>
                    <a:pt x="26753" y="10391"/>
                    <a:pt x="26786" y="10391"/>
                  </a:cubicBezTo>
                  <a:cubicBezTo>
                    <a:pt x="26819" y="10391"/>
                    <a:pt x="26853" y="10383"/>
                    <a:pt x="26886" y="10366"/>
                  </a:cubicBezTo>
                  <a:lnTo>
                    <a:pt x="28287" y="9566"/>
                  </a:lnTo>
                  <a:cubicBezTo>
                    <a:pt x="28320" y="9532"/>
                    <a:pt x="28320" y="9466"/>
                    <a:pt x="28287" y="9432"/>
                  </a:cubicBezTo>
                  <a:lnTo>
                    <a:pt x="26819" y="8598"/>
                  </a:lnTo>
                  <a:cubicBezTo>
                    <a:pt x="26786" y="8582"/>
                    <a:pt x="26753" y="8573"/>
                    <a:pt x="26719" y="8573"/>
                  </a:cubicBezTo>
                  <a:close/>
                  <a:moveTo>
                    <a:pt x="10207" y="8640"/>
                  </a:moveTo>
                  <a:cubicBezTo>
                    <a:pt x="10174" y="8640"/>
                    <a:pt x="10141" y="8648"/>
                    <a:pt x="10107" y="8665"/>
                  </a:cubicBezTo>
                  <a:lnTo>
                    <a:pt x="8740" y="9466"/>
                  </a:lnTo>
                  <a:cubicBezTo>
                    <a:pt x="8640" y="9532"/>
                    <a:pt x="8673" y="9566"/>
                    <a:pt x="8706" y="9599"/>
                  </a:cubicBezTo>
                  <a:lnTo>
                    <a:pt x="8740" y="9599"/>
                  </a:lnTo>
                  <a:lnTo>
                    <a:pt x="10174" y="10433"/>
                  </a:lnTo>
                  <a:cubicBezTo>
                    <a:pt x="10207" y="10450"/>
                    <a:pt x="10241" y="10458"/>
                    <a:pt x="10274" y="10458"/>
                  </a:cubicBezTo>
                  <a:cubicBezTo>
                    <a:pt x="10307" y="10458"/>
                    <a:pt x="10341" y="10450"/>
                    <a:pt x="10374" y="10433"/>
                  </a:cubicBezTo>
                  <a:lnTo>
                    <a:pt x="11775" y="9632"/>
                  </a:lnTo>
                  <a:cubicBezTo>
                    <a:pt x="11809" y="9599"/>
                    <a:pt x="11809" y="9532"/>
                    <a:pt x="11775" y="9499"/>
                  </a:cubicBezTo>
                  <a:lnTo>
                    <a:pt x="10307" y="8665"/>
                  </a:lnTo>
                  <a:cubicBezTo>
                    <a:pt x="10274" y="8648"/>
                    <a:pt x="10241" y="8640"/>
                    <a:pt x="10207" y="8640"/>
                  </a:cubicBezTo>
                  <a:close/>
                  <a:moveTo>
                    <a:pt x="22133" y="8707"/>
                  </a:moveTo>
                  <a:cubicBezTo>
                    <a:pt x="22091" y="8707"/>
                    <a:pt x="22049" y="8715"/>
                    <a:pt x="22016" y="8732"/>
                  </a:cubicBezTo>
                  <a:lnTo>
                    <a:pt x="20648" y="9532"/>
                  </a:lnTo>
                  <a:cubicBezTo>
                    <a:pt x="20581" y="9566"/>
                    <a:pt x="20615" y="9632"/>
                    <a:pt x="20648" y="9666"/>
                  </a:cubicBezTo>
                  <a:lnTo>
                    <a:pt x="22083" y="10500"/>
                  </a:lnTo>
                  <a:cubicBezTo>
                    <a:pt x="22116" y="10516"/>
                    <a:pt x="22158" y="10525"/>
                    <a:pt x="22199" y="10525"/>
                  </a:cubicBezTo>
                  <a:cubicBezTo>
                    <a:pt x="22241" y="10525"/>
                    <a:pt x="22283" y="10516"/>
                    <a:pt x="22316" y="10500"/>
                  </a:cubicBezTo>
                  <a:lnTo>
                    <a:pt x="23684" y="9699"/>
                  </a:lnTo>
                  <a:cubicBezTo>
                    <a:pt x="23750" y="9666"/>
                    <a:pt x="23750" y="9632"/>
                    <a:pt x="23684" y="9566"/>
                  </a:cubicBezTo>
                  <a:lnTo>
                    <a:pt x="22249" y="8732"/>
                  </a:lnTo>
                  <a:cubicBezTo>
                    <a:pt x="22216" y="8715"/>
                    <a:pt x="22174" y="8707"/>
                    <a:pt x="22133" y="8707"/>
                  </a:cubicBezTo>
                  <a:close/>
                  <a:moveTo>
                    <a:pt x="18814" y="9074"/>
                  </a:moveTo>
                  <a:cubicBezTo>
                    <a:pt x="18780" y="9074"/>
                    <a:pt x="18747" y="9082"/>
                    <a:pt x="18713" y="9099"/>
                  </a:cubicBezTo>
                  <a:lnTo>
                    <a:pt x="17346" y="9899"/>
                  </a:lnTo>
                  <a:cubicBezTo>
                    <a:pt x="17279" y="9933"/>
                    <a:pt x="17279" y="9966"/>
                    <a:pt x="17346" y="10033"/>
                  </a:cubicBezTo>
                  <a:lnTo>
                    <a:pt x="18780" y="10867"/>
                  </a:lnTo>
                  <a:cubicBezTo>
                    <a:pt x="18814" y="10883"/>
                    <a:pt x="18847" y="10892"/>
                    <a:pt x="18880" y="10892"/>
                  </a:cubicBezTo>
                  <a:cubicBezTo>
                    <a:pt x="18914" y="10892"/>
                    <a:pt x="18947" y="10883"/>
                    <a:pt x="18980" y="10867"/>
                  </a:cubicBezTo>
                  <a:lnTo>
                    <a:pt x="20381" y="10066"/>
                  </a:lnTo>
                  <a:cubicBezTo>
                    <a:pt x="20448" y="10033"/>
                    <a:pt x="20448" y="9999"/>
                    <a:pt x="20381" y="9933"/>
                  </a:cubicBezTo>
                  <a:lnTo>
                    <a:pt x="18914" y="9099"/>
                  </a:lnTo>
                  <a:cubicBezTo>
                    <a:pt x="18880" y="9082"/>
                    <a:pt x="18847" y="9074"/>
                    <a:pt x="18814" y="9074"/>
                  </a:cubicBezTo>
                  <a:close/>
                  <a:moveTo>
                    <a:pt x="6905" y="9040"/>
                  </a:moveTo>
                  <a:cubicBezTo>
                    <a:pt x="6872" y="9040"/>
                    <a:pt x="6838" y="9049"/>
                    <a:pt x="6805" y="9065"/>
                  </a:cubicBezTo>
                  <a:lnTo>
                    <a:pt x="5404" y="9866"/>
                  </a:lnTo>
                  <a:cubicBezTo>
                    <a:pt x="5337" y="9899"/>
                    <a:pt x="5371" y="9966"/>
                    <a:pt x="5404" y="9999"/>
                  </a:cubicBezTo>
                  <a:lnTo>
                    <a:pt x="7172" y="11033"/>
                  </a:lnTo>
                  <a:cubicBezTo>
                    <a:pt x="7205" y="11050"/>
                    <a:pt x="7247" y="11058"/>
                    <a:pt x="7289" y="11058"/>
                  </a:cubicBezTo>
                  <a:cubicBezTo>
                    <a:pt x="7330" y="11058"/>
                    <a:pt x="7372" y="11050"/>
                    <a:pt x="7405" y="11033"/>
                  </a:cubicBezTo>
                  <a:lnTo>
                    <a:pt x="8773" y="10233"/>
                  </a:lnTo>
                  <a:cubicBezTo>
                    <a:pt x="8840" y="10199"/>
                    <a:pt x="8840" y="10133"/>
                    <a:pt x="8773" y="10099"/>
                  </a:cubicBezTo>
                  <a:lnTo>
                    <a:pt x="7005" y="9065"/>
                  </a:lnTo>
                  <a:cubicBezTo>
                    <a:pt x="6972" y="9049"/>
                    <a:pt x="6938" y="9040"/>
                    <a:pt x="6905" y="9040"/>
                  </a:cubicBezTo>
                  <a:close/>
                  <a:moveTo>
                    <a:pt x="15294" y="9316"/>
                  </a:moveTo>
                  <a:cubicBezTo>
                    <a:pt x="15253" y="9316"/>
                    <a:pt x="15211" y="9332"/>
                    <a:pt x="15178" y="9366"/>
                  </a:cubicBezTo>
                  <a:lnTo>
                    <a:pt x="13810" y="10166"/>
                  </a:lnTo>
                  <a:cubicBezTo>
                    <a:pt x="13743" y="10166"/>
                    <a:pt x="13743" y="10233"/>
                    <a:pt x="13810" y="10266"/>
                  </a:cubicBezTo>
                  <a:lnTo>
                    <a:pt x="15244" y="11100"/>
                  </a:lnTo>
                  <a:cubicBezTo>
                    <a:pt x="15278" y="11117"/>
                    <a:pt x="15319" y="11125"/>
                    <a:pt x="15361" y="11125"/>
                  </a:cubicBezTo>
                  <a:cubicBezTo>
                    <a:pt x="15403" y="11125"/>
                    <a:pt x="15444" y="11117"/>
                    <a:pt x="15478" y="11100"/>
                  </a:cubicBezTo>
                  <a:lnTo>
                    <a:pt x="16845" y="10300"/>
                  </a:lnTo>
                  <a:cubicBezTo>
                    <a:pt x="16912" y="10266"/>
                    <a:pt x="16912" y="10233"/>
                    <a:pt x="16845" y="10199"/>
                  </a:cubicBezTo>
                  <a:lnTo>
                    <a:pt x="15411" y="9366"/>
                  </a:lnTo>
                  <a:cubicBezTo>
                    <a:pt x="15378" y="9332"/>
                    <a:pt x="15336" y="9316"/>
                    <a:pt x="15294" y="9316"/>
                  </a:cubicBezTo>
                  <a:close/>
                  <a:moveTo>
                    <a:pt x="28808" y="9808"/>
                  </a:moveTo>
                  <a:cubicBezTo>
                    <a:pt x="28771" y="9808"/>
                    <a:pt x="28737" y="9816"/>
                    <a:pt x="28721" y="9833"/>
                  </a:cubicBezTo>
                  <a:lnTo>
                    <a:pt x="27320" y="10633"/>
                  </a:lnTo>
                  <a:cubicBezTo>
                    <a:pt x="27253" y="10666"/>
                    <a:pt x="27286" y="10700"/>
                    <a:pt x="27320" y="10733"/>
                  </a:cubicBezTo>
                  <a:lnTo>
                    <a:pt x="28754" y="11567"/>
                  </a:lnTo>
                  <a:cubicBezTo>
                    <a:pt x="28787" y="11584"/>
                    <a:pt x="28829" y="11592"/>
                    <a:pt x="28871" y="11592"/>
                  </a:cubicBezTo>
                  <a:cubicBezTo>
                    <a:pt x="28912" y="11592"/>
                    <a:pt x="28954" y="11584"/>
                    <a:pt x="28987" y="11567"/>
                  </a:cubicBezTo>
                  <a:lnTo>
                    <a:pt x="30355" y="10800"/>
                  </a:lnTo>
                  <a:cubicBezTo>
                    <a:pt x="30422" y="10733"/>
                    <a:pt x="30422" y="10700"/>
                    <a:pt x="30355" y="10666"/>
                  </a:cubicBezTo>
                  <a:lnTo>
                    <a:pt x="28921" y="9833"/>
                  </a:lnTo>
                  <a:cubicBezTo>
                    <a:pt x="28887" y="9816"/>
                    <a:pt x="28846" y="9808"/>
                    <a:pt x="28808" y="9808"/>
                  </a:cubicBezTo>
                  <a:close/>
                  <a:moveTo>
                    <a:pt x="12309" y="9874"/>
                  </a:moveTo>
                  <a:cubicBezTo>
                    <a:pt x="12276" y="9874"/>
                    <a:pt x="12242" y="9883"/>
                    <a:pt x="12209" y="9899"/>
                  </a:cubicBezTo>
                  <a:lnTo>
                    <a:pt x="10841" y="10700"/>
                  </a:lnTo>
                  <a:cubicBezTo>
                    <a:pt x="10774" y="10733"/>
                    <a:pt x="10774" y="10800"/>
                    <a:pt x="10841" y="10833"/>
                  </a:cubicBezTo>
                  <a:lnTo>
                    <a:pt x="12276" y="11667"/>
                  </a:lnTo>
                  <a:cubicBezTo>
                    <a:pt x="12309" y="11684"/>
                    <a:pt x="12342" y="11692"/>
                    <a:pt x="12376" y="11692"/>
                  </a:cubicBezTo>
                  <a:cubicBezTo>
                    <a:pt x="12409" y="11692"/>
                    <a:pt x="12442" y="11684"/>
                    <a:pt x="12476" y="11667"/>
                  </a:cubicBezTo>
                  <a:lnTo>
                    <a:pt x="13877" y="10867"/>
                  </a:lnTo>
                  <a:cubicBezTo>
                    <a:pt x="13910" y="10833"/>
                    <a:pt x="13910" y="10800"/>
                    <a:pt x="13877" y="10733"/>
                  </a:cubicBezTo>
                  <a:lnTo>
                    <a:pt x="12409" y="9899"/>
                  </a:lnTo>
                  <a:cubicBezTo>
                    <a:pt x="12376" y="9883"/>
                    <a:pt x="12342" y="9874"/>
                    <a:pt x="12309" y="9874"/>
                  </a:cubicBezTo>
                  <a:close/>
                  <a:moveTo>
                    <a:pt x="24251" y="9941"/>
                  </a:moveTo>
                  <a:cubicBezTo>
                    <a:pt x="24217" y="9941"/>
                    <a:pt x="24184" y="9949"/>
                    <a:pt x="24151" y="9966"/>
                  </a:cubicBezTo>
                  <a:lnTo>
                    <a:pt x="22750" y="10767"/>
                  </a:lnTo>
                  <a:cubicBezTo>
                    <a:pt x="22716" y="10800"/>
                    <a:pt x="22716" y="10867"/>
                    <a:pt x="22750" y="10900"/>
                  </a:cubicBezTo>
                  <a:lnTo>
                    <a:pt x="24217" y="11734"/>
                  </a:lnTo>
                  <a:cubicBezTo>
                    <a:pt x="24251" y="11751"/>
                    <a:pt x="24284" y="11759"/>
                    <a:pt x="24317" y="11759"/>
                  </a:cubicBezTo>
                  <a:cubicBezTo>
                    <a:pt x="24351" y="11759"/>
                    <a:pt x="24384" y="11751"/>
                    <a:pt x="24418" y="11734"/>
                  </a:cubicBezTo>
                  <a:lnTo>
                    <a:pt x="25785" y="10933"/>
                  </a:lnTo>
                  <a:cubicBezTo>
                    <a:pt x="25852" y="10900"/>
                    <a:pt x="25852" y="10833"/>
                    <a:pt x="25785" y="10800"/>
                  </a:cubicBezTo>
                  <a:lnTo>
                    <a:pt x="24351" y="9966"/>
                  </a:lnTo>
                  <a:cubicBezTo>
                    <a:pt x="24317" y="9949"/>
                    <a:pt x="24284" y="9941"/>
                    <a:pt x="24251" y="9941"/>
                  </a:cubicBezTo>
                  <a:close/>
                  <a:moveTo>
                    <a:pt x="20932" y="10308"/>
                  </a:moveTo>
                  <a:cubicBezTo>
                    <a:pt x="20890" y="10308"/>
                    <a:pt x="20848" y="10316"/>
                    <a:pt x="20815" y="10333"/>
                  </a:cubicBezTo>
                  <a:lnTo>
                    <a:pt x="19447" y="11133"/>
                  </a:lnTo>
                  <a:cubicBezTo>
                    <a:pt x="19381" y="11167"/>
                    <a:pt x="19381" y="11200"/>
                    <a:pt x="19447" y="11234"/>
                  </a:cubicBezTo>
                  <a:lnTo>
                    <a:pt x="20882" y="12067"/>
                  </a:lnTo>
                  <a:cubicBezTo>
                    <a:pt x="20915" y="12084"/>
                    <a:pt x="20957" y="12093"/>
                    <a:pt x="20998" y="12093"/>
                  </a:cubicBezTo>
                  <a:cubicBezTo>
                    <a:pt x="21040" y="12093"/>
                    <a:pt x="21082" y="12084"/>
                    <a:pt x="21115" y="12067"/>
                  </a:cubicBezTo>
                  <a:lnTo>
                    <a:pt x="22483" y="11267"/>
                  </a:lnTo>
                  <a:cubicBezTo>
                    <a:pt x="22550" y="11267"/>
                    <a:pt x="22550" y="11200"/>
                    <a:pt x="22483" y="11200"/>
                  </a:cubicBezTo>
                  <a:lnTo>
                    <a:pt x="22483" y="11167"/>
                  </a:lnTo>
                  <a:lnTo>
                    <a:pt x="21048" y="10333"/>
                  </a:lnTo>
                  <a:cubicBezTo>
                    <a:pt x="21015" y="10316"/>
                    <a:pt x="20973" y="10308"/>
                    <a:pt x="20932" y="10308"/>
                  </a:cubicBezTo>
                  <a:close/>
                  <a:moveTo>
                    <a:pt x="17413" y="10541"/>
                  </a:moveTo>
                  <a:cubicBezTo>
                    <a:pt x="17379" y="10541"/>
                    <a:pt x="17346" y="10550"/>
                    <a:pt x="17312" y="10566"/>
                  </a:cubicBezTo>
                  <a:lnTo>
                    <a:pt x="15911" y="11367"/>
                  </a:lnTo>
                  <a:cubicBezTo>
                    <a:pt x="15845" y="11400"/>
                    <a:pt x="15878" y="11467"/>
                    <a:pt x="15911" y="11500"/>
                  </a:cubicBezTo>
                  <a:lnTo>
                    <a:pt x="17379" y="12334"/>
                  </a:lnTo>
                  <a:cubicBezTo>
                    <a:pt x="17413" y="12351"/>
                    <a:pt x="17446" y="12359"/>
                    <a:pt x="17479" y="12359"/>
                  </a:cubicBezTo>
                  <a:cubicBezTo>
                    <a:pt x="17513" y="12359"/>
                    <a:pt x="17546" y="12351"/>
                    <a:pt x="17579" y="12334"/>
                  </a:cubicBezTo>
                  <a:lnTo>
                    <a:pt x="18980" y="11534"/>
                  </a:lnTo>
                  <a:cubicBezTo>
                    <a:pt x="19014" y="11500"/>
                    <a:pt x="19014" y="11434"/>
                    <a:pt x="18980" y="11400"/>
                  </a:cubicBezTo>
                  <a:lnTo>
                    <a:pt x="17513" y="10566"/>
                  </a:lnTo>
                  <a:cubicBezTo>
                    <a:pt x="17479" y="10550"/>
                    <a:pt x="17446" y="10541"/>
                    <a:pt x="17413" y="10541"/>
                  </a:cubicBezTo>
                  <a:close/>
                  <a:moveTo>
                    <a:pt x="30939" y="11008"/>
                  </a:moveTo>
                  <a:cubicBezTo>
                    <a:pt x="30897" y="11008"/>
                    <a:pt x="30855" y="11017"/>
                    <a:pt x="30822" y="11033"/>
                  </a:cubicBezTo>
                  <a:lnTo>
                    <a:pt x="29454" y="11834"/>
                  </a:lnTo>
                  <a:cubicBezTo>
                    <a:pt x="29388" y="11867"/>
                    <a:pt x="29388" y="11934"/>
                    <a:pt x="29454" y="11934"/>
                  </a:cubicBezTo>
                  <a:lnTo>
                    <a:pt x="30889" y="12768"/>
                  </a:lnTo>
                  <a:cubicBezTo>
                    <a:pt x="30922" y="12801"/>
                    <a:pt x="30964" y="12818"/>
                    <a:pt x="31006" y="12818"/>
                  </a:cubicBezTo>
                  <a:cubicBezTo>
                    <a:pt x="31047" y="12818"/>
                    <a:pt x="31089" y="12801"/>
                    <a:pt x="31122" y="12768"/>
                  </a:cubicBezTo>
                  <a:lnTo>
                    <a:pt x="32490" y="12001"/>
                  </a:lnTo>
                  <a:cubicBezTo>
                    <a:pt x="32557" y="11967"/>
                    <a:pt x="32557" y="11901"/>
                    <a:pt x="32490" y="11867"/>
                  </a:cubicBezTo>
                  <a:lnTo>
                    <a:pt x="31056" y="11033"/>
                  </a:lnTo>
                  <a:cubicBezTo>
                    <a:pt x="31022" y="11017"/>
                    <a:pt x="30981" y="11008"/>
                    <a:pt x="30939" y="11008"/>
                  </a:cubicBezTo>
                  <a:close/>
                  <a:moveTo>
                    <a:pt x="14427" y="11108"/>
                  </a:moveTo>
                  <a:cubicBezTo>
                    <a:pt x="14385" y="11108"/>
                    <a:pt x="14344" y="11117"/>
                    <a:pt x="14310" y="11133"/>
                  </a:cubicBezTo>
                  <a:lnTo>
                    <a:pt x="12943" y="11934"/>
                  </a:lnTo>
                  <a:cubicBezTo>
                    <a:pt x="12876" y="11967"/>
                    <a:pt x="12876" y="12034"/>
                    <a:pt x="12943" y="12067"/>
                  </a:cubicBezTo>
                  <a:lnTo>
                    <a:pt x="14377" y="12901"/>
                  </a:lnTo>
                  <a:lnTo>
                    <a:pt x="14611" y="12901"/>
                  </a:lnTo>
                  <a:lnTo>
                    <a:pt x="15978" y="12101"/>
                  </a:lnTo>
                  <a:cubicBezTo>
                    <a:pt x="16045" y="12067"/>
                    <a:pt x="16045" y="12001"/>
                    <a:pt x="15978" y="11967"/>
                  </a:cubicBezTo>
                  <a:lnTo>
                    <a:pt x="14544" y="11133"/>
                  </a:lnTo>
                  <a:cubicBezTo>
                    <a:pt x="14510" y="11117"/>
                    <a:pt x="14469" y="11108"/>
                    <a:pt x="14427" y="11108"/>
                  </a:cubicBezTo>
                  <a:close/>
                  <a:moveTo>
                    <a:pt x="26386" y="11150"/>
                  </a:moveTo>
                  <a:cubicBezTo>
                    <a:pt x="26352" y="11150"/>
                    <a:pt x="26319" y="11167"/>
                    <a:pt x="26286" y="11200"/>
                  </a:cubicBezTo>
                  <a:lnTo>
                    <a:pt x="24885" y="11967"/>
                  </a:lnTo>
                  <a:cubicBezTo>
                    <a:pt x="24851" y="12001"/>
                    <a:pt x="24851" y="12067"/>
                    <a:pt x="24885" y="12101"/>
                  </a:cubicBezTo>
                  <a:lnTo>
                    <a:pt x="26352" y="12935"/>
                  </a:lnTo>
                  <a:cubicBezTo>
                    <a:pt x="26386" y="12951"/>
                    <a:pt x="26419" y="12960"/>
                    <a:pt x="26452" y="12960"/>
                  </a:cubicBezTo>
                  <a:cubicBezTo>
                    <a:pt x="26486" y="12960"/>
                    <a:pt x="26519" y="12951"/>
                    <a:pt x="26552" y="12935"/>
                  </a:cubicBezTo>
                  <a:lnTo>
                    <a:pt x="27920" y="12134"/>
                  </a:lnTo>
                  <a:cubicBezTo>
                    <a:pt x="27987" y="12101"/>
                    <a:pt x="27987" y="12067"/>
                    <a:pt x="27920" y="12034"/>
                  </a:cubicBezTo>
                  <a:lnTo>
                    <a:pt x="26486" y="11200"/>
                  </a:lnTo>
                  <a:cubicBezTo>
                    <a:pt x="26452" y="11167"/>
                    <a:pt x="26419" y="11150"/>
                    <a:pt x="26386" y="11150"/>
                  </a:cubicBezTo>
                  <a:close/>
                  <a:moveTo>
                    <a:pt x="23050" y="11542"/>
                  </a:moveTo>
                  <a:cubicBezTo>
                    <a:pt x="23017" y="11542"/>
                    <a:pt x="22983" y="11550"/>
                    <a:pt x="22950" y="11567"/>
                  </a:cubicBezTo>
                  <a:lnTo>
                    <a:pt x="21549" y="12368"/>
                  </a:lnTo>
                  <a:cubicBezTo>
                    <a:pt x="21515" y="12401"/>
                    <a:pt x="21515" y="12434"/>
                    <a:pt x="21549" y="12468"/>
                  </a:cubicBezTo>
                  <a:lnTo>
                    <a:pt x="23017" y="13302"/>
                  </a:lnTo>
                  <a:cubicBezTo>
                    <a:pt x="23050" y="13318"/>
                    <a:pt x="23083" y="13327"/>
                    <a:pt x="23117" y="13327"/>
                  </a:cubicBezTo>
                  <a:cubicBezTo>
                    <a:pt x="23150" y="13327"/>
                    <a:pt x="23183" y="13318"/>
                    <a:pt x="23217" y="13302"/>
                  </a:cubicBezTo>
                  <a:lnTo>
                    <a:pt x="24584" y="12501"/>
                  </a:lnTo>
                  <a:cubicBezTo>
                    <a:pt x="24684" y="12468"/>
                    <a:pt x="24651" y="12434"/>
                    <a:pt x="24584" y="12401"/>
                  </a:cubicBezTo>
                  <a:lnTo>
                    <a:pt x="23150" y="11567"/>
                  </a:lnTo>
                  <a:cubicBezTo>
                    <a:pt x="23117" y="11550"/>
                    <a:pt x="23083" y="11542"/>
                    <a:pt x="23050" y="11542"/>
                  </a:cubicBezTo>
                  <a:close/>
                  <a:moveTo>
                    <a:pt x="19531" y="11776"/>
                  </a:moveTo>
                  <a:cubicBezTo>
                    <a:pt x="19489" y="11776"/>
                    <a:pt x="19447" y="11784"/>
                    <a:pt x="19414" y="11801"/>
                  </a:cubicBezTo>
                  <a:lnTo>
                    <a:pt x="18046" y="12601"/>
                  </a:lnTo>
                  <a:cubicBezTo>
                    <a:pt x="17980" y="12635"/>
                    <a:pt x="17980" y="12668"/>
                    <a:pt x="18046" y="12701"/>
                  </a:cubicBezTo>
                  <a:lnTo>
                    <a:pt x="19481" y="13535"/>
                  </a:lnTo>
                  <a:cubicBezTo>
                    <a:pt x="19514" y="13552"/>
                    <a:pt x="19547" y="13560"/>
                    <a:pt x="19581" y="13560"/>
                  </a:cubicBezTo>
                  <a:cubicBezTo>
                    <a:pt x="19614" y="13560"/>
                    <a:pt x="19647" y="13552"/>
                    <a:pt x="19681" y="13535"/>
                  </a:cubicBezTo>
                  <a:lnTo>
                    <a:pt x="21082" y="12735"/>
                  </a:lnTo>
                  <a:cubicBezTo>
                    <a:pt x="21149" y="12701"/>
                    <a:pt x="21115" y="12668"/>
                    <a:pt x="21082" y="12635"/>
                  </a:cubicBezTo>
                  <a:lnTo>
                    <a:pt x="19647" y="11801"/>
                  </a:lnTo>
                  <a:cubicBezTo>
                    <a:pt x="19614" y="11784"/>
                    <a:pt x="19572" y="11776"/>
                    <a:pt x="19531" y="11776"/>
                  </a:cubicBezTo>
                  <a:close/>
                  <a:moveTo>
                    <a:pt x="16545" y="12318"/>
                  </a:moveTo>
                  <a:cubicBezTo>
                    <a:pt x="16512" y="12318"/>
                    <a:pt x="16479" y="12334"/>
                    <a:pt x="16445" y="12368"/>
                  </a:cubicBezTo>
                  <a:lnTo>
                    <a:pt x="15044" y="13135"/>
                  </a:lnTo>
                  <a:cubicBezTo>
                    <a:pt x="14977" y="13202"/>
                    <a:pt x="15011" y="13235"/>
                    <a:pt x="15078" y="13268"/>
                  </a:cubicBezTo>
                  <a:lnTo>
                    <a:pt x="16512" y="14102"/>
                  </a:lnTo>
                  <a:cubicBezTo>
                    <a:pt x="16545" y="14119"/>
                    <a:pt x="16579" y="14127"/>
                    <a:pt x="16612" y="14127"/>
                  </a:cubicBezTo>
                  <a:cubicBezTo>
                    <a:pt x="16645" y="14127"/>
                    <a:pt x="16679" y="14119"/>
                    <a:pt x="16712" y="14102"/>
                  </a:cubicBezTo>
                  <a:lnTo>
                    <a:pt x="18113" y="13302"/>
                  </a:lnTo>
                  <a:cubicBezTo>
                    <a:pt x="18146" y="13268"/>
                    <a:pt x="18146" y="13235"/>
                    <a:pt x="18113" y="13202"/>
                  </a:cubicBezTo>
                  <a:lnTo>
                    <a:pt x="16645" y="12368"/>
                  </a:lnTo>
                  <a:cubicBezTo>
                    <a:pt x="16612" y="12334"/>
                    <a:pt x="16579" y="12318"/>
                    <a:pt x="16545" y="12318"/>
                  </a:cubicBezTo>
                  <a:close/>
                  <a:moveTo>
                    <a:pt x="28487" y="12376"/>
                  </a:moveTo>
                  <a:cubicBezTo>
                    <a:pt x="28454" y="12376"/>
                    <a:pt x="28420" y="12384"/>
                    <a:pt x="28387" y="12401"/>
                  </a:cubicBezTo>
                  <a:lnTo>
                    <a:pt x="27019" y="13202"/>
                  </a:lnTo>
                  <a:cubicBezTo>
                    <a:pt x="26953" y="13235"/>
                    <a:pt x="26953" y="13302"/>
                    <a:pt x="27019" y="13335"/>
                  </a:cubicBezTo>
                  <a:lnTo>
                    <a:pt x="28454" y="14169"/>
                  </a:lnTo>
                  <a:cubicBezTo>
                    <a:pt x="28487" y="14186"/>
                    <a:pt x="28520" y="14194"/>
                    <a:pt x="28554" y="14194"/>
                  </a:cubicBezTo>
                  <a:cubicBezTo>
                    <a:pt x="28587" y="14194"/>
                    <a:pt x="28621" y="14186"/>
                    <a:pt x="28654" y="14169"/>
                  </a:cubicBezTo>
                  <a:lnTo>
                    <a:pt x="30055" y="13368"/>
                  </a:lnTo>
                  <a:cubicBezTo>
                    <a:pt x="30088" y="13335"/>
                    <a:pt x="30088" y="13268"/>
                    <a:pt x="30022" y="13235"/>
                  </a:cubicBezTo>
                  <a:lnTo>
                    <a:pt x="30055" y="13235"/>
                  </a:lnTo>
                  <a:lnTo>
                    <a:pt x="28587" y="12401"/>
                  </a:lnTo>
                  <a:cubicBezTo>
                    <a:pt x="28554" y="12384"/>
                    <a:pt x="28520" y="12376"/>
                    <a:pt x="28487" y="12376"/>
                  </a:cubicBezTo>
                  <a:close/>
                  <a:moveTo>
                    <a:pt x="25151" y="12743"/>
                  </a:moveTo>
                  <a:cubicBezTo>
                    <a:pt x="25118" y="12743"/>
                    <a:pt x="25085" y="12751"/>
                    <a:pt x="25051" y="12768"/>
                  </a:cubicBezTo>
                  <a:lnTo>
                    <a:pt x="23684" y="13569"/>
                  </a:lnTo>
                  <a:cubicBezTo>
                    <a:pt x="23617" y="13602"/>
                    <a:pt x="23617" y="13669"/>
                    <a:pt x="23684" y="13702"/>
                  </a:cubicBezTo>
                  <a:lnTo>
                    <a:pt x="25118" y="14536"/>
                  </a:lnTo>
                  <a:cubicBezTo>
                    <a:pt x="25151" y="14553"/>
                    <a:pt x="25185" y="14561"/>
                    <a:pt x="25218" y="14561"/>
                  </a:cubicBezTo>
                  <a:cubicBezTo>
                    <a:pt x="25251" y="14561"/>
                    <a:pt x="25285" y="14553"/>
                    <a:pt x="25318" y="14536"/>
                  </a:cubicBezTo>
                  <a:lnTo>
                    <a:pt x="26719" y="13735"/>
                  </a:lnTo>
                  <a:cubicBezTo>
                    <a:pt x="26786" y="13702"/>
                    <a:pt x="26786" y="13635"/>
                    <a:pt x="26719" y="13602"/>
                  </a:cubicBezTo>
                  <a:lnTo>
                    <a:pt x="25251" y="12768"/>
                  </a:lnTo>
                  <a:cubicBezTo>
                    <a:pt x="25218" y="12751"/>
                    <a:pt x="25185" y="12743"/>
                    <a:pt x="25151" y="12743"/>
                  </a:cubicBezTo>
                  <a:close/>
                  <a:moveTo>
                    <a:pt x="33941" y="12743"/>
                  </a:moveTo>
                  <a:cubicBezTo>
                    <a:pt x="33899" y="12743"/>
                    <a:pt x="33858" y="12751"/>
                    <a:pt x="33824" y="12768"/>
                  </a:cubicBezTo>
                  <a:lnTo>
                    <a:pt x="32457" y="13569"/>
                  </a:lnTo>
                  <a:cubicBezTo>
                    <a:pt x="32390" y="13602"/>
                    <a:pt x="32390" y="13669"/>
                    <a:pt x="32457" y="13702"/>
                  </a:cubicBezTo>
                  <a:lnTo>
                    <a:pt x="33891" y="14536"/>
                  </a:lnTo>
                  <a:cubicBezTo>
                    <a:pt x="33924" y="14553"/>
                    <a:pt x="33958" y="14561"/>
                    <a:pt x="33991" y="14561"/>
                  </a:cubicBezTo>
                  <a:cubicBezTo>
                    <a:pt x="34024" y="14561"/>
                    <a:pt x="34058" y="14553"/>
                    <a:pt x="34091" y="14536"/>
                  </a:cubicBezTo>
                  <a:lnTo>
                    <a:pt x="35492" y="13735"/>
                  </a:lnTo>
                  <a:cubicBezTo>
                    <a:pt x="35559" y="13702"/>
                    <a:pt x="35525" y="13635"/>
                    <a:pt x="35492" y="13602"/>
                  </a:cubicBezTo>
                  <a:lnTo>
                    <a:pt x="34058" y="12768"/>
                  </a:lnTo>
                  <a:cubicBezTo>
                    <a:pt x="34024" y="12751"/>
                    <a:pt x="33983" y="12743"/>
                    <a:pt x="33941" y="12743"/>
                  </a:cubicBezTo>
                  <a:close/>
                  <a:moveTo>
                    <a:pt x="21649" y="13010"/>
                  </a:moveTo>
                  <a:cubicBezTo>
                    <a:pt x="21616" y="13010"/>
                    <a:pt x="21582" y="13018"/>
                    <a:pt x="21549" y="13035"/>
                  </a:cubicBezTo>
                  <a:lnTo>
                    <a:pt x="20148" y="13835"/>
                  </a:lnTo>
                  <a:cubicBezTo>
                    <a:pt x="20081" y="13835"/>
                    <a:pt x="20081" y="13902"/>
                    <a:pt x="20148" y="13936"/>
                  </a:cubicBezTo>
                  <a:lnTo>
                    <a:pt x="21616" y="14769"/>
                  </a:lnTo>
                  <a:cubicBezTo>
                    <a:pt x="21632" y="14786"/>
                    <a:pt x="21666" y="14794"/>
                    <a:pt x="21703" y="14794"/>
                  </a:cubicBezTo>
                  <a:cubicBezTo>
                    <a:pt x="21741" y="14794"/>
                    <a:pt x="21782" y="14786"/>
                    <a:pt x="21816" y="14769"/>
                  </a:cubicBezTo>
                  <a:lnTo>
                    <a:pt x="23183" y="13969"/>
                  </a:lnTo>
                  <a:cubicBezTo>
                    <a:pt x="23250" y="13936"/>
                    <a:pt x="23250" y="13902"/>
                    <a:pt x="23183" y="13869"/>
                  </a:cubicBezTo>
                  <a:lnTo>
                    <a:pt x="21749" y="13035"/>
                  </a:lnTo>
                  <a:cubicBezTo>
                    <a:pt x="21716" y="13018"/>
                    <a:pt x="21682" y="13010"/>
                    <a:pt x="21649" y="13010"/>
                  </a:cubicBezTo>
                  <a:close/>
                  <a:moveTo>
                    <a:pt x="18680" y="13544"/>
                  </a:moveTo>
                  <a:cubicBezTo>
                    <a:pt x="18647" y="13544"/>
                    <a:pt x="18613" y="13552"/>
                    <a:pt x="18580" y="13569"/>
                  </a:cubicBezTo>
                  <a:lnTo>
                    <a:pt x="17179" y="14369"/>
                  </a:lnTo>
                  <a:cubicBezTo>
                    <a:pt x="17112" y="14403"/>
                    <a:pt x="17112" y="14469"/>
                    <a:pt x="17179" y="14503"/>
                  </a:cubicBezTo>
                  <a:lnTo>
                    <a:pt x="18613" y="15337"/>
                  </a:lnTo>
                  <a:cubicBezTo>
                    <a:pt x="18647" y="15353"/>
                    <a:pt x="18688" y="15362"/>
                    <a:pt x="18730" y="15362"/>
                  </a:cubicBezTo>
                  <a:cubicBezTo>
                    <a:pt x="18772" y="15362"/>
                    <a:pt x="18814" y="15353"/>
                    <a:pt x="18847" y="15337"/>
                  </a:cubicBezTo>
                  <a:lnTo>
                    <a:pt x="20248" y="14536"/>
                  </a:lnTo>
                  <a:cubicBezTo>
                    <a:pt x="20281" y="14503"/>
                    <a:pt x="20281" y="14436"/>
                    <a:pt x="20248" y="14403"/>
                  </a:cubicBezTo>
                  <a:lnTo>
                    <a:pt x="18780" y="13569"/>
                  </a:lnTo>
                  <a:cubicBezTo>
                    <a:pt x="18747" y="13552"/>
                    <a:pt x="18713" y="13544"/>
                    <a:pt x="18680" y="13544"/>
                  </a:cubicBezTo>
                  <a:close/>
                  <a:moveTo>
                    <a:pt x="30605" y="13610"/>
                  </a:moveTo>
                  <a:cubicBezTo>
                    <a:pt x="30564" y="13610"/>
                    <a:pt x="30522" y="13619"/>
                    <a:pt x="30489" y="13635"/>
                  </a:cubicBezTo>
                  <a:lnTo>
                    <a:pt x="29121" y="14436"/>
                  </a:lnTo>
                  <a:cubicBezTo>
                    <a:pt x="29054" y="14469"/>
                    <a:pt x="29088" y="14503"/>
                    <a:pt x="29121" y="14569"/>
                  </a:cubicBezTo>
                  <a:lnTo>
                    <a:pt x="30555" y="15403"/>
                  </a:lnTo>
                  <a:cubicBezTo>
                    <a:pt x="30589" y="15420"/>
                    <a:pt x="30630" y="15428"/>
                    <a:pt x="30672" y="15428"/>
                  </a:cubicBezTo>
                  <a:cubicBezTo>
                    <a:pt x="30714" y="15428"/>
                    <a:pt x="30755" y="15420"/>
                    <a:pt x="30789" y="15403"/>
                  </a:cubicBezTo>
                  <a:lnTo>
                    <a:pt x="32156" y="14603"/>
                  </a:lnTo>
                  <a:cubicBezTo>
                    <a:pt x="32223" y="14569"/>
                    <a:pt x="32190" y="14536"/>
                    <a:pt x="32156" y="14469"/>
                  </a:cubicBezTo>
                  <a:lnTo>
                    <a:pt x="30722" y="13635"/>
                  </a:lnTo>
                  <a:cubicBezTo>
                    <a:pt x="30689" y="13619"/>
                    <a:pt x="30647" y="13610"/>
                    <a:pt x="30605" y="13610"/>
                  </a:cubicBezTo>
                  <a:close/>
                  <a:moveTo>
                    <a:pt x="27270" y="13977"/>
                  </a:moveTo>
                  <a:cubicBezTo>
                    <a:pt x="27228" y="13977"/>
                    <a:pt x="27186" y="13986"/>
                    <a:pt x="27153" y="14002"/>
                  </a:cubicBezTo>
                  <a:lnTo>
                    <a:pt x="25785" y="14803"/>
                  </a:lnTo>
                  <a:cubicBezTo>
                    <a:pt x="25718" y="14836"/>
                    <a:pt x="25752" y="14870"/>
                    <a:pt x="25785" y="14936"/>
                  </a:cubicBezTo>
                  <a:lnTo>
                    <a:pt x="27220" y="15770"/>
                  </a:lnTo>
                  <a:lnTo>
                    <a:pt x="27453" y="15770"/>
                  </a:lnTo>
                  <a:lnTo>
                    <a:pt x="28821" y="14970"/>
                  </a:lnTo>
                  <a:cubicBezTo>
                    <a:pt x="28887" y="14936"/>
                    <a:pt x="28887" y="14870"/>
                    <a:pt x="28821" y="14836"/>
                  </a:cubicBezTo>
                  <a:lnTo>
                    <a:pt x="27386" y="14002"/>
                  </a:lnTo>
                  <a:cubicBezTo>
                    <a:pt x="27353" y="13986"/>
                    <a:pt x="27311" y="13977"/>
                    <a:pt x="27270" y="13977"/>
                  </a:cubicBezTo>
                  <a:close/>
                  <a:moveTo>
                    <a:pt x="36080" y="13986"/>
                  </a:moveTo>
                  <a:cubicBezTo>
                    <a:pt x="36043" y="13986"/>
                    <a:pt x="36009" y="14002"/>
                    <a:pt x="35992" y="14036"/>
                  </a:cubicBezTo>
                  <a:lnTo>
                    <a:pt x="34591" y="14836"/>
                  </a:lnTo>
                  <a:cubicBezTo>
                    <a:pt x="34525" y="14836"/>
                    <a:pt x="34558" y="14903"/>
                    <a:pt x="34591" y="14936"/>
                  </a:cubicBezTo>
                  <a:lnTo>
                    <a:pt x="36026" y="15770"/>
                  </a:lnTo>
                  <a:cubicBezTo>
                    <a:pt x="36059" y="15787"/>
                    <a:pt x="36101" y="15795"/>
                    <a:pt x="36143" y="15795"/>
                  </a:cubicBezTo>
                  <a:cubicBezTo>
                    <a:pt x="36184" y="15795"/>
                    <a:pt x="36226" y="15787"/>
                    <a:pt x="36259" y="15770"/>
                  </a:cubicBezTo>
                  <a:lnTo>
                    <a:pt x="37627" y="14970"/>
                  </a:lnTo>
                  <a:cubicBezTo>
                    <a:pt x="37694" y="14936"/>
                    <a:pt x="37694" y="14903"/>
                    <a:pt x="37627" y="14870"/>
                  </a:cubicBezTo>
                  <a:lnTo>
                    <a:pt x="36193" y="14036"/>
                  </a:lnTo>
                  <a:cubicBezTo>
                    <a:pt x="36159" y="14002"/>
                    <a:pt x="36118" y="13986"/>
                    <a:pt x="36080" y="13986"/>
                  </a:cubicBezTo>
                  <a:close/>
                  <a:moveTo>
                    <a:pt x="23784" y="14211"/>
                  </a:moveTo>
                  <a:cubicBezTo>
                    <a:pt x="23750" y="14211"/>
                    <a:pt x="23717" y="14219"/>
                    <a:pt x="23684" y="14236"/>
                  </a:cubicBezTo>
                  <a:lnTo>
                    <a:pt x="22283" y="15036"/>
                  </a:lnTo>
                  <a:cubicBezTo>
                    <a:pt x="22216" y="15070"/>
                    <a:pt x="22216" y="15103"/>
                    <a:pt x="22283" y="15170"/>
                  </a:cubicBezTo>
                  <a:lnTo>
                    <a:pt x="23750" y="16004"/>
                  </a:lnTo>
                  <a:lnTo>
                    <a:pt x="23951" y="16004"/>
                  </a:lnTo>
                  <a:lnTo>
                    <a:pt x="25318" y="15203"/>
                  </a:lnTo>
                  <a:cubicBezTo>
                    <a:pt x="25385" y="15170"/>
                    <a:pt x="25385" y="15103"/>
                    <a:pt x="25318" y="15070"/>
                  </a:cubicBezTo>
                  <a:lnTo>
                    <a:pt x="23884" y="14236"/>
                  </a:lnTo>
                  <a:cubicBezTo>
                    <a:pt x="23850" y="14219"/>
                    <a:pt x="23817" y="14211"/>
                    <a:pt x="23784" y="14211"/>
                  </a:cubicBezTo>
                  <a:close/>
                  <a:moveTo>
                    <a:pt x="20765" y="14778"/>
                  </a:moveTo>
                  <a:cubicBezTo>
                    <a:pt x="20723" y="14778"/>
                    <a:pt x="20682" y="14786"/>
                    <a:pt x="20648" y="14803"/>
                  </a:cubicBezTo>
                  <a:lnTo>
                    <a:pt x="19281" y="15603"/>
                  </a:lnTo>
                  <a:cubicBezTo>
                    <a:pt x="19214" y="15637"/>
                    <a:pt x="19214" y="15670"/>
                    <a:pt x="19281" y="15703"/>
                  </a:cubicBezTo>
                  <a:lnTo>
                    <a:pt x="20748" y="16537"/>
                  </a:lnTo>
                  <a:cubicBezTo>
                    <a:pt x="20782" y="16554"/>
                    <a:pt x="20815" y="16562"/>
                    <a:pt x="20848" y="16562"/>
                  </a:cubicBezTo>
                  <a:cubicBezTo>
                    <a:pt x="20882" y="16562"/>
                    <a:pt x="20915" y="16554"/>
                    <a:pt x="20948" y="16537"/>
                  </a:cubicBezTo>
                  <a:lnTo>
                    <a:pt x="22316" y="15770"/>
                  </a:lnTo>
                  <a:cubicBezTo>
                    <a:pt x="22383" y="15737"/>
                    <a:pt x="22349" y="15703"/>
                    <a:pt x="22316" y="15637"/>
                  </a:cubicBezTo>
                  <a:lnTo>
                    <a:pt x="20882" y="14803"/>
                  </a:lnTo>
                  <a:cubicBezTo>
                    <a:pt x="20848" y="14786"/>
                    <a:pt x="20807" y="14778"/>
                    <a:pt x="20765" y="14778"/>
                  </a:cubicBezTo>
                  <a:close/>
                  <a:moveTo>
                    <a:pt x="32707" y="14811"/>
                  </a:moveTo>
                  <a:cubicBezTo>
                    <a:pt x="32665" y="14811"/>
                    <a:pt x="32623" y="14819"/>
                    <a:pt x="32590" y="14836"/>
                  </a:cubicBezTo>
                  <a:lnTo>
                    <a:pt x="31222" y="15637"/>
                  </a:lnTo>
                  <a:cubicBezTo>
                    <a:pt x="31156" y="15670"/>
                    <a:pt x="31156" y="15737"/>
                    <a:pt x="31222" y="15770"/>
                  </a:cubicBezTo>
                  <a:lnTo>
                    <a:pt x="32657" y="16604"/>
                  </a:lnTo>
                  <a:cubicBezTo>
                    <a:pt x="32690" y="16621"/>
                    <a:pt x="32723" y="16629"/>
                    <a:pt x="32757" y="16629"/>
                  </a:cubicBezTo>
                  <a:cubicBezTo>
                    <a:pt x="32790" y="16629"/>
                    <a:pt x="32824" y="16621"/>
                    <a:pt x="32857" y="16604"/>
                  </a:cubicBezTo>
                  <a:lnTo>
                    <a:pt x="34258" y="15804"/>
                  </a:lnTo>
                  <a:cubicBezTo>
                    <a:pt x="34325" y="15770"/>
                    <a:pt x="34325" y="15703"/>
                    <a:pt x="34258" y="15670"/>
                  </a:cubicBezTo>
                  <a:lnTo>
                    <a:pt x="32824" y="14836"/>
                  </a:lnTo>
                  <a:cubicBezTo>
                    <a:pt x="32790" y="14819"/>
                    <a:pt x="32749" y="14811"/>
                    <a:pt x="32707" y="14811"/>
                  </a:cubicBezTo>
                  <a:close/>
                  <a:moveTo>
                    <a:pt x="29392" y="15186"/>
                  </a:moveTo>
                  <a:cubicBezTo>
                    <a:pt x="29354" y="15186"/>
                    <a:pt x="29321" y="15203"/>
                    <a:pt x="29288" y="15236"/>
                  </a:cubicBezTo>
                  <a:lnTo>
                    <a:pt x="27920" y="16004"/>
                  </a:lnTo>
                  <a:cubicBezTo>
                    <a:pt x="27853" y="16037"/>
                    <a:pt x="27853" y="16104"/>
                    <a:pt x="27920" y="16137"/>
                  </a:cubicBezTo>
                  <a:lnTo>
                    <a:pt x="29354" y="16971"/>
                  </a:lnTo>
                  <a:cubicBezTo>
                    <a:pt x="29388" y="16988"/>
                    <a:pt x="29421" y="16996"/>
                    <a:pt x="29454" y="16996"/>
                  </a:cubicBezTo>
                  <a:cubicBezTo>
                    <a:pt x="29488" y="16996"/>
                    <a:pt x="29521" y="16988"/>
                    <a:pt x="29555" y="16971"/>
                  </a:cubicBezTo>
                  <a:lnTo>
                    <a:pt x="30956" y="16170"/>
                  </a:lnTo>
                  <a:cubicBezTo>
                    <a:pt x="31022" y="16137"/>
                    <a:pt x="30989" y="16104"/>
                    <a:pt x="30956" y="16070"/>
                  </a:cubicBezTo>
                  <a:lnTo>
                    <a:pt x="29521" y="15236"/>
                  </a:lnTo>
                  <a:cubicBezTo>
                    <a:pt x="29471" y="15203"/>
                    <a:pt x="29429" y="15186"/>
                    <a:pt x="29392" y="15186"/>
                  </a:cubicBezTo>
                  <a:close/>
                  <a:moveTo>
                    <a:pt x="38194" y="15211"/>
                  </a:moveTo>
                  <a:cubicBezTo>
                    <a:pt x="38161" y="15211"/>
                    <a:pt x="38127" y="15220"/>
                    <a:pt x="38094" y="15236"/>
                  </a:cubicBezTo>
                  <a:lnTo>
                    <a:pt x="36693" y="16037"/>
                  </a:lnTo>
                  <a:cubicBezTo>
                    <a:pt x="36660" y="16070"/>
                    <a:pt x="36660" y="16137"/>
                    <a:pt x="36693" y="16170"/>
                  </a:cubicBezTo>
                  <a:lnTo>
                    <a:pt x="38161" y="17004"/>
                  </a:lnTo>
                  <a:cubicBezTo>
                    <a:pt x="38194" y="17021"/>
                    <a:pt x="38227" y="17029"/>
                    <a:pt x="38261" y="17029"/>
                  </a:cubicBezTo>
                  <a:cubicBezTo>
                    <a:pt x="38294" y="17029"/>
                    <a:pt x="38327" y="17021"/>
                    <a:pt x="38361" y="17004"/>
                  </a:cubicBezTo>
                  <a:lnTo>
                    <a:pt x="39762" y="16204"/>
                  </a:lnTo>
                  <a:cubicBezTo>
                    <a:pt x="39795" y="16170"/>
                    <a:pt x="39795" y="16104"/>
                    <a:pt x="39762" y="16070"/>
                  </a:cubicBezTo>
                  <a:lnTo>
                    <a:pt x="38294" y="15236"/>
                  </a:lnTo>
                  <a:cubicBezTo>
                    <a:pt x="38261" y="15220"/>
                    <a:pt x="38227" y="15211"/>
                    <a:pt x="38194" y="15211"/>
                  </a:cubicBezTo>
                  <a:close/>
                  <a:moveTo>
                    <a:pt x="25885" y="15420"/>
                  </a:moveTo>
                  <a:cubicBezTo>
                    <a:pt x="25852" y="15420"/>
                    <a:pt x="25819" y="15437"/>
                    <a:pt x="25785" y="15470"/>
                  </a:cubicBezTo>
                  <a:lnTo>
                    <a:pt x="24418" y="16237"/>
                  </a:lnTo>
                  <a:cubicBezTo>
                    <a:pt x="24317" y="16271"/>
                    <a:pt x="24317" y="16337"/>
                    <a:pt x="24418" y="16371"/>
                  </a:cubicBezTo>
                  <a:lnTo>
                    <a:pt x="25852" y="17205"/>
                  </a:lnTo>
                  <a:cubicBezTo>
                    <a:pt x="25885" y="17221"/>
                    <a:pt x="25919" y="17230"/>
                    <a:pt x="25952" y="17230"/>
                  </a:cubicBezTo>
                  <a:cubicBezTo>
                    <a:pt x="25985" y="17230"/>
                    <a:pt x="26019" y="17221"/>
                    <a:pt x="26052" y="17205"/>
                  </a:cubicBezTo>
                  <a:lnTo>
                    <a:pt x="27453" y="16404"/>
                  </a:lnTo>
                  <a:cubicBezTo>
                    <a:pt x="27486" y="16371"/>
                    <a:pt x="27486" y="16337"/>
                    <a:pt x="27453" y="16304"/>
                  </a:cubicBezTo>
                  <a:lnTo>
                    <a:pt x="25985" y="15470"/>
                  </a:lnTo>
                  <a:cubicBezTo>
                    <a:pt x="25952" y="15437"/>
                    <a:pt x="25919" y="15420"/>
                    <a:pt x="25885" y="15420"/>
                  </a:cubicBezTo>
                  <a:close/>
                  <a:moveTo>
                    <a:pt x="22883" y="15979"/>
                  </a:moveTo>
                  <a:cubicBezTo>
                    <a:pt x="22850" y="15979"/>
                    <a:pt x="22816" y="15987"/>
                    <a:pt x="22783" y="16004"/>
                  </a:cubicBezTo>
                  <a:lnTo>
                    <a:pt x="21415" y="16804"/>
                  </a:lnTo>
                  <a:cubicBezTo>
                    <a:pt x="21349" y="16838"/>
                    <a:pt x="21349" y="16904"/>
                    <a:pt x="21415" y="16938"/>
                  </a:cubicBezTo>
                  <a:lnTo>
                    <a:pt x="22850" y="17772"/>
                  </a:lnTo>
                  <a:cubicBezTo>
                    <a:pt x="22883" y="17788"/>
                    <a:pt x="22916" y="17797"/>
                    <a:pt x="22950" y="17797"/>
                  </a:cubicBezTo>
                  <a:cubicBezTo>
                    <a:pt x="22983" y="17797"/>
                    <a:pt x="23017" y="17788"/>
                    <a:pt x="23050" y="17772"/>
                  </a:cubicBezTo>
                  <a:lnTo>
                    <a:pt x="24451" y="16971"/>
                  </a:lnTo>
                  <a:cubicBezTo>
                    <a:pt x="24484" y="16938"/>
                    <a:pt x="24484" y="16871"/>
                    <a:pt x="24451" y="16838"/>
                  </a:cubicBezTo>
                  <a:lnTo>
                    <a:pt x="22983" y="16004"/>
                  </a:lnTo>
                  <a:cubicBezTo>
                    <a:pt x="22950" y="15987"/>
                    <a:pt x="22916" y="15979"/>
                    <a:pt x="22883" y="15979"/>
                  </a:cubicBezTo>
                  <a:close/>
                  <a:moveTo>
                    <a:pt x="34825" y="16045"/>
                  </a:moveTo>
                  <a:cubicBezTo>
                    <a:pt x="34792" y="16045"/>
                    <a:pt x="34758" y="16054"/>
                    <a:pt x="34725" y="16070"/>
                  </a:cubicBezTo>
                  <a:lnTo>
                    <a:pt x="33324" y="16871"/>
                  </a:lnTo>
                  <a:cubicBezTo>
                    <a:pt x="33257" y="16904"/>
                    <a:pt x="33291" y="16938"/>
                    <a:pt x="33324" y="16971"/>
                  </a:cubicBezTo>
                  <a:lnTo>
                    <a:pt x="34758" y="17805"/>
                  </a:lnTo>
                  <a:cubicBezTo>
                    <a:pt x="34792" y="17822"/>
                    <a:pt x="34833" y="17830"/>
                    <a:pt x="34875" y="17830"/>
                  </a:cubicBezTo>
                  <a:cubicBezTo>
                    <a:pt x="34917" y="17830"/>
                    <a:pt x="34958" y="17822"/>
                    <a:pt x="34992" y="17805"/>
                  </a:cubicBezTo>
                  <a:lnTo>
                    <a:pt x="36359" y="17004"/>
                  </a:lnTo>
                  <a:cubicBezTo>
                    <a:pt x="36426" y="17004"/>
                    <a:pt x="36426" y="16938"/>
                    <a:pt x="36359" y="16904"/>
                  </a:cubicBezTo>
                  <a:lnTo>
                    <a:pt x="34925" y="16070"/>
                  </a:lnTo>
                  <a:cubicBezTo>
                    <a:pt x="34892" y="16054"/>
                    <a:pt x="34858" y="16045"/>
                    <a:pt x="34825" y="16045"/>
                  </a:cubicBezTo>
                  <a:close/>
                  <a:moveTo>
                    <a:pt x="31506" y="16412"/>
                  </a:moveTo>
                  <a:cubicBezTo>
                    <a:pt x="31464" y="16412"/>
                    <a:pt x="31423" y="16421"/>
                    <a:pt x="31389" y="16437"/>
                  </a:cubicBezTo>
                  <a:lnTo>
                    <a:pt x="30022" y="17238"/>
                  </a:lnTo>
                  <a:cubicBezTo>
                    <a:pt x="29955" y="17271"/>
                    <a:pt x="29955" y="17338"/>
                    <a:pt x="30022" y="17371"/>
                  </a:cubicBezTo>
                  <a:lnTo>
                    <a:pt x="31456" y="18205"/>
                  </a:lnTo>
                  <a:cubicBezTo>
                    <a:pt x="31489" y="18222"/>
                    <a:pt x="31531" y="18230"/>
                    <a:pt x="31573" y="18230"/>
                  </a:cubicBezTo>
                  <a:cubicBezTo>
                    <a:pt x="31614" y="18230"/>
                    <a:pt x="31656" y="18222"/>
                    <a:pt x="31689" y="18205"/>
                  </a:cubicBezTo>
                  <a:lnTo>
                    <a:pt x="33057" y="17405"/>
                  </a:lnTo>
                  <a:cubicBezTo>
                    <a:pt x="33124" y="17371"/>
                    <a:pt x="33124" y="17305"/>
                    <a:pt x="33057" y="17271"/>
                  </a:cubicBezTo>
                  <a:lnTo>
                    <a:pt x="31623" y="16437"/>
                  </a:lnTo>
                  <a:cubicBezTo>
                    <a:pt x="31589" y="16421"/>
                    <a:pt x="31548" y="16412"/>
                    <a:pt x="31506" y="16412"/>
                  </a:cubicBezTo>
                  <a:close/>
                  <a:moveTo>
                    <a:pt x="40329" y="16446"/>
                  </a:moveTo>
                  <a:cubicBezTo>
                    <a:pt x="40296" y="16446"/>
                    <a:pt x="40262" y="16454"/>
                    <a:pt x="40229" y="16471"/>
                  </a:cubicBezTo>
                  <a:lnTo>
                    <a:pt x="38828" y="17271"/>
                  </a:lnTo>
                  <a:cubicBezTo>
                    <a:pt x="38761" y="17305"/>
                    <a:pt x="38761" y="17338"/>
                    <a:pt x="38828" y="17371"/>
                  </a:cubicBezTo>
                  <a:lnTo>
                    <a:pt x="40262" y="18205"/>
                  </a:lnTo>
                  <a:cubicBezTo>
                    <a:pt x="40296" y="18222"/>
                    <a:pt x="40329" y="18230"/>
                    <a:pt x="40362" y="18230"/>
                  </a:cubicBezTo>
                  <a:cubicBezTo>
                    <a:pt x="40396" y="18230"/>
                    <a:pt x="40429" y="18222"/>
                    <a:pt x="40462" y="18205"/>
                  </a:cubicBezTo>
                  <a:lnTo>
                    <a:pt x="41863" y="17438"/>
                  </a:lnTo>
                  <a:cubicBezTo>
                    <a:pt x="41930" y="17405"/>
                    <a:pt x="41930" y="17338"/>
                    <a:pt x="41863" y="17305"/>
                  </a:cubicBezTo>
                  <a:lnTo>
                    <a:pt x="40429" y="16471"/>
                  </a:lnTo>
                  <a:cubicBezTo>
                    <a:pt x="40396" y="16454"/>
                    <a:pt x="40362" y="16446"/>
                    <a:pt x="40329" y="16446"/>
                  </a:cubicBezTo>
                  <a:close/>
                  <a:moveTo>
                    <a:pt x="9340" y="10475"/>
                  </a:moveTo>
                  <a:cubicBezTo>
                    <a:pt x="9307" y="10475"/>
                    <a:pt x="9273" y="10483"/>
                    <a:pt x="9240" y="10500"/>
                  </a:cubicBezTo>
                  <a:lnTo>
                    <a:pt x="7839" y="11300"/>
                  </a:lnTo>
                  <a:cubicBezTo>
                    <a:pt x="7806" y="11334"/>
                    <a:pt x="7806" y="11367"/>
                    <a:pt x="7839" y="11400"/>
                  </a:cubicBezTo>
                  <a:lnTo>
                    <a:pt x="19748" y="18272"/>
                  </a:lnTo>
                  <a:cubicBezTo>
                    <a:pt x="19781" y="18289"/>
                    <a:pt x="19823" y="18297"/>
                    <a:pt x="19864" y="18297"/>
                  </a:cubicBezTo>
                  <a:cubicBezTo>
                    <a:pt x="19906" y="18297"/>
                    <a:pt x="19948" y="18289"/>
                    <a:pt x="19981" y="18272"/>
                  </a:cubicBezTo>
                  <a:lnTo>
                    <a:pt x="21349" y="17471"/>
                  </a:lnTo>
                  <a:cubicBezTo>
                    <a:pt x="21415" y="17438"/>
                    <a:pt x="21415" y="17405"/>
                    <a:pt x="21349" y="17371"/>
                  </a:cubicBezTo>
                  <a:lnTo>
                    <a:pt x="9440" y="10500"/>
                  </a:lnTo>
                  <a:cubicBezTo>
                    <a:pt x="9407" y="10483"/>
                    <a:pt x="9373" y="10475"/>
                    <a:pt x="9340" y="10475"/>
                  </a:cubicBezTo>
                  <a:close/>
                  <a:moveTo>
                    <a:pt x="27974" y="16646"/>
                  </a:moveTo>
                  <a:cubicBezTo>
                    <a:pt x="27937" y="16646"/>
                    <a:pt x="27903" y="16654"/>
                    <a:pt x="27887" y="16671"/>
                  </a:cubicBezTo>
                  <a:lnTo>
                    <a:pt x="26486" y="17471"/>
                  </a:lnTo>
                  <a:cubicBezTo>
                    <a:pt x="26419" y="17505"/>
                    <a:pt x="26419" y="17571"/>
                    <a:pt x="26486" y="17605"/>
                  </a:cubicBezTo>
                  <a:lnTo>
                    <a:pt x="27920" y="18439"/>
                  </a:lnTo>
                  <a:cubicBezTo>
                    <a:pt x="27953" y="18455"/>
                    <a:pt x="27995" y="18464"/>
                    <a:pt x="28037" y="18464"/>
                  </a:cubicBezTo>
                  <a:cubicBezTo>
                    <a:pt x="28079" y="18464"/>
                    <a:pt x="28120" y="18455"/>
                    <a:pt x="28154" y="18439"/>
                  </a:cubicBezTo>
                  <a:lnTo>
                    <a:pt x="29521" y="17638"/>
                  </a:lnTo>
                  <a:cubicBezTo>
                    <a:pt x="29588" y="17605"/>
                    <a:pt x="29588" y="17538"/>
                    <a:pt x="29521" y="17505"/>
                  </a:cubicBezTo>
                  <a:lnTo>
                    <a:pt x="28087" y="16671"/>
                  </a:lnTo>
                  <a:cubicBezTo>
                    <a:pt x="28053" y="16654"/>
                    <a:pt x="28012" y="16646"/>
                    <a:pt x="27974" y="16646"/>
                  </a:cubicBezTo>
                  <a:close/>
                  <a:moveTo>
                    <a:pt x="25001" y="17213"/>
                  </a:moveTo>
                  <a:cubicBezTo>
                    <a:pt x="24960" y="17213"/>
                    <a:pt x="24918" y="17221"/>
                    <a:pt x="24885" y="17238"/>
                  </a:cubicBezTo>
                  <a:lnTo>
                    <a:pt x="23517" y="18038"/>
                  </a:lnTo>
                  <a:cubicBezTo>
                    <a:pt x="23450" y="18072"/>
                    <a:pt x="23450" y="18139"/>
                    <a:pt x="23517" y="18172"/>
                  </a:cubicBezTo>
                  <a:lnTo>
                    <a:pt x="23517" y="18139"/>
                  </a:lnTo>
                  <a:lnTo>
                    <a:pt x="24951" y="18972"/>
                  </a:lnTo>
                  <a:cubicBezTo>
                    <a:pt x="24985" y="18989"/>
                    <a:pt x="25026" y="18997"/>
                    <a:pt x="25068" y="18997"/>
                  </a:cubicBezTo>
                  <a:cubicBezTo>
                    <a:pt x="25110" y="18997"/>
                    <a:pt x="25151" y="18989"/>
                    <a:pt x="25185" y="18972"/>
                  </a:cubicBezTo>
                  <a:lnTo>
                    <a:pt x="26552" y="18205"/>
                  </a:lnTo>
                  <a:cubicBezTo>
                    <a:pt x="26619" y="18172"/>
                    <a:pt x="26619" y="18105"/>
                    <a:pt x="26552" y="18072"/>
                  </a:cubicBezTo>
                  <a:lnTo>
                    <a:pt x="25118" y="17238"/>
                  </a:lnTo>
                  <a:cubicBezTo>
                    <a:pt x="25085" y="17221"/>
                    <a:pt x="25043" y="17213"/>
                    <a:pt x="25001" y="17213"/>
                  </a:cubicBezTo>
                  <a:close/>
                  <a:moveTo>
                    <a:pt x="33624" y="17646"/>
                  </a:moveTo>
                  <a:cubicBezTo>
                    <a:pt x="33591" y="17646"/>
                    <a:pt x="33557" y="17655"/>
                    <a:pt x="33524" y="17672"/>
                  </a:cubicBezTo>
                  <a:lnTo>
                    <a:pt x="32123" y="18472"/>
                  </a:lnTo>
                  <a:cubicBezTo>
                    <a:pt x="32090" y="18472"/>
                    <a:pt x="32090" y="18539"/>
                    <a:pt x="32156" y="18572"/>
                  </a:cubicBezTo>
                  <a:lnTo>
                    <a:pt x="32123" y="18572"/>
                  </a:lnTo>
                  <a:lnTo>
                    <a:pt x="33591" y="19406"/>
                  </a:lnTo>
                  <a:cubicBezTo>
                    <a:pt x="33624" y="19423"/>
                    <a:pt x="33657" y="19431"/>
                    <a:pt x="33691" y="19431"/>
                  </a:cubicBezTo>
                  <a:cubicBezTo>
                    <a:pt x="33724" y="19431"/>
                    <a:pt x="33758" y="19423"/>
                    <a:pt x="33791" y="19406"/>
                  </a:cubicBezTo>
                  <a:lnTo>
                    <a:pt x="35192" y="18606"/>
                  </a:lnTo>
                  <a:cubicBezTo>
                    <a:pt x="35225" y="18606"/>
                    <a:pt x="35225" y="18539"/>
                    <a:pt x="35192" y="18505"/>
                  </a:cubicBezTo>
                  <a:lnTo>
                    <a:pt x="33724" y="17672"/>
                  </a:lnTo>
                  <a:cubicBezTo>
                    <a:pt x="33691" y="17655"/>
                    <a:pt x="33657" y="17646"/>
                    <a:pt x="33624" y="17646"/>
                  </a:cubicBezTo>
                  <a:close/>
                  <a:moveTo>
                    <a:pt x="36926" y="17246"/>
                  </a:moveTo>
                  <a:cubicBezTo>
                    <a:pt x="36893" y="17246"/>
                    <a:pt x="36860" y="17255"/>
                    <a:pt x="36826" y="17271"/>
                  </a:cubicBezTo>
                  <a:lnTo>
                    <a:pt x="35459" y="18072"/>
                  </a:lnTo>
                  <a:cubicBezTo>
                    <a:pt x="35392" y="18105"/>
                    <a:pt x="35392" y="18172"/>
                    <a:pt x="35459" y="18205"/>
                  </a:cubicBezTo>
                  <a:lnTo>
                    <a:pt x="37894" y="19606"/>
                  </a:lnTo>
                  <a:cubicBezTo>
                    <a:pt x="37927" y="19623"/>
                    <a:pt x="37961" y="19631"/>
                    <a:pt x="37994" y="19631"/>
                  </a:cubicBezTo>
                  <a:cubicBezTo>
                    <a:pt x="38027" y="19631"/>
                    <a:pt x="38061" y="19623"/>
                    <a:pt x="38094" y="19606"/>
                  </a:cubicBezTo>
                  <a:lnTo>
                    <a:pt x="39495" y="18806"/>
                  </a:lnTo>
                  <a:cubicBezTo>
                    <a:pt x="39562" y="18806"/>
                    <a:pt x="39562" y="18739"/>
                    <a:pt x="39495" y="18706"/>
                  </a:cubicBezTo>
                  <a:lnTo>
                    <a:pt x="37027" y="17271"/>
                  </a:lnTo>
                  <a:cubicBezTo>
                    <a:pt x="36993" y="17255"/>
                    <a:pt x="36960" y="17246"/>
                    <a:pt x="36926" y="17246"/>
                  </a:cubicBezTo>
                  <a:close/>
                  <a:moveTo>
                    <a:pt x="30088" y="17847"/>
                  </a:moveTo>
                  <a:cubicBezTo>
                    <a:pt x="30055" y="17847"/>
                    <a:pt x="30022" y="17855"/>
                    <a:pt x="29988" y="17872"/>
                  </a:cubicBezTo>
                  <a:lnTo>
                    <a:pt x="28587" y="18706"/>
                  </a:lnTo>
                  <a:cubicBezTo>
                    <a:pt x="28554" y="18739"/>
                    <a:pt x="28554" y="18772"/>
                    <a:pt x="28621" y="18806"/>
                  </a:cubicBezTo>
                  <a:lnTo>
                    <a:pt x="30055" y="19640"/>
                  </a:lnTo>
                  <a:cubicBezTo>
                    <a:pt x="30088" y="19656"/>
                    <a:pt x="30122" y="19665"/>
                    <a:pt x="30155" y="19665"/>
                  </a:cubicBezTo>
                  <a:cubicBezTo>
                    <a:pt x="30188" y="19665"/>
                    <a:pt x="30222" y="19656"/>
                    <a:pt x="30255" y="19640"/>
                  </a:cubicBezTo>
                  <a:lnTo>
                    <a:pt x="31656" y="18839"/>
                  </a:lnTo>
                  <a:cubicBezTo>
                    <a:pt x="31689" y="18806"/>
                    <a:pt x="31689" y="18739"/>
                    <a:pt x="31656" y="18706"/>
                  </a:cubicBezTo>
                  <a:lnTo>
                    <a:pt x="30188" y="17872"/>
                  </a:lnTo>
                  <a:cubicBezTo>
                    <a:pt x="30155" y="17855"/>
                    <a:pt x="30122" y="17847"/>
                    <a:pt x="30088" y="17847"/>
                  </a:cubicBezTo>
                  <a:close/>
                  <a:moveTo>
                    <a:pt x="21916" y="17713"/>
                  </a:moveTo>
                  <a:cubicBezTo>
                    <a:pt x="21882" y="17713"/>
                    <a:pt x="21849" y="17722"/>
                    <a:pt x="21816" y="17738"/>
                  </a:cubicBezTo>
                  <a:lnTo>
                    <a:pt x="20415" y="18539"/>
                  </a:lnTo>
                  <a:cubicBezTo>
                    <a:pt x="20348" y="18572"/>
                    <a:pt x="20381" y="18639"/>
                    <a:pt x="20415" y="18672"/>
                  </a:cubicBezTo>
                  <a:lnTo>
                    <a:pt x="22183" y="19706"/>
                  </a:lnTo>
                  <a:cubicBezTo>
                    <a:pt x="22216" y="19723"/>
                    <a:pt x="22258" y="19731"/>
                    <a:pt x="22299" y="19731"/>
                  </a:cubicBezTo>
                  <a:cubicBezTo>
                    <a:pt x="22341" y="19731"/>
                    <a:pt x="22383" y="19723"/>
                    <a:pt x="22416" y="19706"/>
                  </a:cubicBezTo>
                  <a:lnTo>
                    <a:pt x="23784" y="18906"/>
                  </a:lnTo>
                  <a:cubicBezTo>
                    <a:pt x="23850" y="18872"/>
                    <a:pt x="23850" y="18806"/>
                    <a:pt x="23784" y="18772"/>
                  </a:cubicBezTo>
                  <a:lnTo>
                    <a:pt x="22016" y="17738"/>
                  </a:lnTo>
                  <a:cubicBezTo>
                    <a:pt x="21982" y="17722"/>
                    <a:pt x="21949" y="17713"/>
                    <a:pt x="21916" y="17713"/>
                  </a:cubicBezTo>
                  <a:close/>
                  <a:moveTo>
                    <a:pt x="42897" y="17947"/>
                  </a:moveTo>
                  <a:cubicBezTo>
                    <a:pt x="42864" y="17947"/>
                    <a:pt x="42831" y="17955"/>
                    <a:pt x="42797" y="17972"/>
                  </a:cubicBezTo>
                  <a:lnTo>
                    <a:pt x="41396" y="18772"/>
                  </a:lnTo>
                  <a:cubicBezTo>
                    <a:pt x="41363" y="18806"/>
                    <a:pt x="41363" y="18839"/>
                    <a:pt x="41396" y="18872"/>
                  </a:cubicBezTo>
                  <a:lnTo>
                    <a:pt x="42864" y="19706"/>
                  </a:lnTo>
                  <a:cubicBezTo>
                    <a:pt x="42881" y="19723"/>
                    <a:pt x="42914" y="19731"/>
                    <a:pt x="42952" y="19731"/>
                  </a:cubicBezTo>
                  <a:cubicBezTo>
                    <a:pt x="42989" y="19731"/>
                    <a:pt x="43031" y="19723"/>
                    <a:pt x="43064" y="19706"/>
                  </a:cubicBezTo>
                  <a:lnTo>
                    <a:pt x="44432" y="18906"/>
                  </a:lnTo>
                  <a:cubicBezTo>
                    <a:pt x="44499" y="18872"/>
                    <a:pt x="44499" y="18839"/>
                    <a:pt x="44432" y="18806"/>
                  </a:cubicBezTo>
                  <a:lnTo>
                    <a:pt x="42997" y="17972"/>
                  </a:lnTo>
                  <a:cubicBezTo>
                    <a:pt x="42964" y="17955"/>
                    <a:pt x="42931" y="17947"/>
                    <a:pt x="42897" y="17947"/>
                  </a:cubicBezTo>
                  <a:close/>
                  <a:moveTo>
                    <a:pt x="27119" y="18414"/>
                  </a:moveTo>
                  <a:cubicBezTo>
                    <a:pt x="27086" y="18414"/>
                    <a:pt x="27053" y="18422"/>
                    <a:pt x="27019" y="18439"/>
                  </a:cubicBezTo>
                  <a:lnTo>
                    <a:pt x="25618" y="19239"/>
                  </a:lnTo>
                  <a:cubicBezTo>
                    <a:pt x="25552" y="19273"/>
                    <a:pt x="25585" y="19339"/>
                    <a:pt x="25618" y="19373"/>
                  </a:cubicBezTo>
                  <a:lnTo>
                    <a:pt x="27086" y="20207"/>
                  </a:lnTo>
                  <a:cubicBezTo>
                    <a:pt x="27119" y="20223"/>
                    <a:pt x="27153" y="20232"/>
                    <a:pt x="27186" y="20232"/>
                  </a:cubicBezTo>
                  <a:cubicBezTo>
                    <a:pt x="27220" y="20232"/>
                    <a:pt x="27253" y="20223"/>
                    <a:pt x="27286" y="20207"/>
                  </a:cubicBezTo>
                  <a:lnTo>
                    <a:pt x="28654" y="19406"/>
                  </a:lnTo>
                  <a:cubicBezTo>
                    <a:pt x="28721" y="19373"/>
                    <a:pt x="28721" y="19306"/>
                    <a:pt x="28654" y="19273"/>
                  </a:cubicBezTo>
                  <a:lnTo>
                    <a:pt x="27220" y="18439"/>
                  </a:lnTo>
                  <a:cubicBezTo>
                    <a:pt x="27186" y="18422"/>
                    <a:pt x="27153" y="18414"/>
                    <a:pt x="27119" y="18414"/>
                  </a:cubicBezTo>
                  <a:close/>
                  <a:moveTo>
                    <a:pt x="44999" y="19148"/>
                  </a:moveTo>
                  <a:cubicBezTo>
                    <a:pt x="44966" y="19148"/>
                    <a:pt x="44932" y="19156"/>
                    <a:pt x="44899" y="19173"/>
                  </a:cubicBezTo>
                  <a:lnTo>
                    <a:pt x="43531" y="19973"/>
                  </a:lnTo>
                  <a:cubicBezTo>
                    <a:pt x="43464" y="20007"/>
                    <a:pt x="43464" y="20040"/>
                    <a:pt x="43531" y="20107"/>
                  </a:cubicBezTo>
                  <a:lnTo>
                    <a:pt x="44966" y="20941"/>
                  </a:lnTo>
                  <a:cubicBezTo>
                    <a:pt x="44999" y="20957"/>
                    <a:pt x="45032" y="20966"/>
                    <a:pt x="45066" y="20966"/>
                  </a:cubicBezTo>
                  <a:cubicBezTo>
                    <a:pt x="45099" y="20966"/>
                    <a:pt x="45132" y="20957"/>
                    <a:pt x="45166" y="20941"/>
                  </a:cubicBezTo>
                  <a:lnTo>
                    <a:pt x="46567" y="20140"/>
                  </a:lnTo>
                  <a:cubicBezTo>
                    <a:pt x="46600" y="20107"/>
                    <a:pt x="46600" y="20040"/>
                    <a:pt x="46567" y="20007"/>
                  </a:cubicBezTo>
                  <a:lnTo>
                    <a:pt x="45099" y="19173"/>
                  </a:lnTo>
                  <a:cubicBezTo>
                    <a:pt x="45066" y="19156"/>
                    <a:pt x="45032" y="19148"/>
                    <a:pt x="44999" y="19148"/>
                  </a:cubicBezTo>
                  <a:close/>
                  <a:moveTo>
                    <a:pt x="24351" y="19148"/>
                  </a:moveTo>
                  <a:cubicBezTo>
                    <a:pt x="24317" y="19148"/>
                    <a:pt x="24284" y="19156"/>
                    <a:pt x="24251" y="19173"/>
                  </a:cubicBezTo>
                  <a:lnTo>
                    <a:pt x="22850" y="19940"/>
                  </a:lnTo>
                  <a:cubicBezTo>
                    <a:pt x="22816" y="19973"/>
                    <a:pt x="22816" y="20040"/>
                    <a:pt x="22850" y="20073"/>
                  </a:cubicBezTo>
                  <a:lnTo>
                    <a:pt x="24651" y="21074"/>
                  </a:lnTo>
                  <a:cubicBezTo>
                    <a:pt x="24684" y="21091"/>
                    <a:pt x="24718" y="21099"/>
                    <a:pt x="24751" y="21099"/>
                  </a:cubicBezTo>
                  <a:cubicBezTo>
                    <a:pt x="24784" y="21099"/>
                    <a:pt x="24818" y="21091"/>
                    <a:pt x="24851" y="21074"/>
                  </a:cubicBezTo>
                  <a:lnTo>
                    <a:pt x="26252" y="20307"/>
                  </a:lnTo>
                  <a:cubicBezTo>
                    <a:pt x="26286" y="20273"/>
                    <a:pt x="26286" y="20240"/>
                    <a:pt x="26252" y="20207"/>
                  </a:cubicBezTo>
                  <a:lnTo>
                    <a:pt x="24451" y="19173"/>
                  </a:lnTo>
                  <a:cubicBezTo>
                    <a:pt x="24418" y="19156"/>
                    <a:pt x="24384" y="19148"/>
                    <a:pt x="24351" y="19148"/>
                  </a:cubicBezTo>
                  <a:close/>
                  <a:moveTo>
                    <a:pt x="40496" y="19314"/>
                  </a:moveTo>
                  <a:cubicBezTo>
                    <a:pt x="40462" y="19314"/>
                    <a:pt x="40429" y="19323"/>
                    <a:pt x="40396" y="19339"/>
                  </a:cubicBezTo>
                  <a:lnTo>
                    <a:pt x="38995" y="20140"/>
                  </a:lnTo>
                  <a:cubicBezTo>
                    <a:pt x="38928" y="20173"/>
                    <a:pt x="38961" y="20207"/>
                    <a:pt x="38995" y="20273"/>
                  </a:cubicBezTo>
                  <a:lnTo>
                    <a:pt x="40429" y="21107"/>
                  </a:lnTo>
                  <a:cubicBezTo>
                    <a:pt x="40462" y="21124"/>
                    <a:pt x="40504" y="21132"/>
                    <a:pt x="40546" y="21132"/>
                  </a:cubicBezTo>
                  <a:cubicBezTo>
                    <a:pt x="40587" y="21132"/>
                    <a:pt x="40629" y="21124"/>
                    <a:pt x="40662" y="21107"/>
                  </a:cubicBezTo>
                  <a:lnTo>
                    <a:pt x="42030" y="20307"/>
                  </a:lnTo>
                  <a:cubicBezTo>
                    <a:pt x="42097" y="20273"/>
                    <a:pt x="42097" y="20207"/>
                    <a:pt x="42030" y="20173"/>
                  </a:cubicBezTo>
                  <a:lnTo>
                    <a:pt x="40596" y="19339"/>
                  </a:lnTo>
                  <a:cubicBezTo>
                    <a:pt x="40562" y="19323"/>
                    <a:pt x="40529" y="19314"/>
                    <a:pt x="40496" y="19314"/>
                  </a:cubicBezTo>
                  <a:close/>
                  <a:moveTo>
                    <a:pt x="35759" y="18847"/>
                  </a:moveTo>
                  <a:cubicBezTo>
                    <a:pt x="35726" y="18847"/>
                    <a:pt x="35692" y="18856"/>
                    <a:pt x="35659" y="18872"/>
                  </a:cubicBezTo>
                  <a:lnTo>
                    <a:pt x="33891" y="19906"/>
                  </a:lnTo>
                  <a:cubicBezTo>
                    <a:pt x="33858" y="19923"/>
                    <a:pt x="33816" y="19931"/>
                    <a:pt x="33778" y="19931"/>
                  </a:cubicBezTo>
                  <a:cubicBezTo>
                    <a:pt x="33741" y="19931"/>
                    <a:pt x="33708" y="19923"/>
                    <a:pt x="33691" y="19906"/>
                  </a:cubicBezTo>
                  <a:lnTo>
                    <a:pt x="32323" y="19106"/>
                  </a:lnTo>
                  <a:cubicBezTo>
                    <a:pt x="32290" y="19089"/>
                    <a:pt x="32256" y="19081"/>
                    <a:pt x="32223" y="19081"/>
                  </a:cubicBezTo>
                  <a:cubicBezTo>
                    <a:pt x="32190" y="19081"/>
                    <a:pt x="32156" y="19089"/>
                    <a:pt x="32123" y="19106"/>
                  </a:cubicBezTo>
                  <a:lnTo>
                    <a:pt x="30722" y="19906"/>
                  </a:lnTo>
                  <a:cubicBezTo>
                    <a:pt x="30655" y="19940"/>
                    <a:pt x="30655" y="20007"/>
                    <a:pt x="30722" y="20040"/>
                  </a:cubicBezTo>
                  <a:lnTo>
                    <a:pt x="30755" y="20040"/>
                  </a:lnTo>
                  <a:lnTo>
                    <a:pt x="33958" y="21908"/>
                  </a:lnTo>
                  <a:cubicBezTo>
                    <a:pt x="33991" y="21925"/>
                    <a:pt x="34033" y="21933"/>
                    <a:pt x="34074" y="21933"/>
                  </a:cubicBezTo>
                  <a:cubicBezTo>
                    <a:pt x="34116" y="21933"/>
                    <a:pt x="34158" y="21925"/>
                    <a:pt x="34191" y="21908"/>
                  </a:cubicBezTo>
                  <a:lnTo>
                    <a:pt x="37527" y="19973"/>
                  </a:lnTo>
                  <a:cubicBezTo>
                    <a:pt x="37594" y="19940"/>
                    <a:pt x="37594" y="19873"/>
                    <a:pt x="37527" y="19840"/>
                  </a:cubicBezTo>
                  <a:lnTo>
                    <a:pt x="35859" y="18872"/>
                  </a:lnTo>
                  <a:cubicBezTo>
                    <a:pt x="35826" y="18856"/>
                    <a:pt x="35792" y="18847"/>
                    <a:pt x="35759" y="18847"/>
                  </a:cubicBezTo>
                  <a:close/>
                  <a:moveTo>
                    <a:pt x="47117" y="20382"/>
                  </a:moveTo>
                  <a:cubicBezTo>
                    <a:pt x="47075" y="20382"/>
                    <a:pt x="47034" y="20390"/>
                    <a:pt x="47000" y="20407"/>
                  </a:cubicBezTo>
                  <a:lnTo>
                    <a:pt x="45633" y="21207"/>
                  </a:lnTo>
                  <a:cubicBezTo>
                    <a:pt x="45566" y="21241"/>
                    <a:pt x="45566" y="21274"/>
                    <a:pt x="45633" y="21307"/>
                  </a:cubicBezTo>
                  <a:lnTo>
                    <a:pt x="47067" y="22141"/>
                  </a:lnTo>
                  <a:cubicBezTo>
                    <a:pt x="47100" y="22158"/>
                    <a:pt x="47142" y="22166"/>
                    <a:pt x="47184" y="22166"/>
                  </a:cubicBezTo>
                  <a:cubicBezTo>
                    <a:pt x="47226" y="22166"/>
                    <a:pt x="47267" y="22158"/>
                    <a:pt x="47301" y="22141"/>
                  </a:cubicBezTo>
                  <a:lnTo>
                    <a:pt x="48668" y="21341"/>
                  </a:lnTo>
                  <a:cubicBezTo>
                    <a:pt x="48735" y="21307"/>
                    <a:pt x="48702" y="21274"/>
                    <a:pt x="48668" y="21241"/>
                  </a:cubicBezTo>
                  <a:lnTo>
                    <a:pt x="47234" y="20407"/>
                  </a:lnTo>
                  <a:cubicBezTo>
                    <a:pt x="47200" y="20390"/>
                    <a:pt x="47159" y="20382"/>
                    <a:pt x="47117" y="20382"/>
                  </a:cubicBezTo>
                  <a:close/>
                  <a:moveTo>
                    <a:pt x="38544" y="20448"/>
                  </a:moveTo>
                  <a:cubicBezTo>
                    <a:pt x="38503" y="20448"/>
                    <a:pt x="38461" y="20457"/>
                    <a:pt x="38428" y="20474"/>
                  </a:cubicBezTo>
                  <a:lnTo>
                    <a:pt x="37060" y="21274"/>
                  </a:lnTo>
                  <a:cubicBezTo>
                    <a:pt x="36960" y="21307"/>
                    <a:pt x="36993" y="21374"/>
                    <a:pt x="37027" y="21408"/>
                  </a:cubicBezTo>
                  <a:lnTo>
                    <a:pt x="37060" y="21408"/>
                  </a:lnTo>
                  <a:lnTo>
                    <a:pt x="38494" y="22241"/>
                  </a:lnTo>
                  <a:cubicBezTo>
                    <a:pt x="38528" y="22258"/>
                    <a:pt x="38569" y="22266"/>
                    <a:pt x="38611" y="22266"/>
                  </a:cubicBezTo>
                  <a:cubicBezTo>
                    <a:pt x="38653" y="22266"/>
                    <a:pt x="38694" y="22258"/>
                    <a:pt x="38728" y="22241"/>
                  </a:cubicBezTo>
                  <a:lnTo>
                    <a:pt x="40095" y="21441"/>
                  </a:lnTo>
                  <a:cubicBezTo>
                    <a:pt x="40162" y="21408"/>
                    <a:pt x="40162" y="21341"/>
                    <a:pt x="40095" y="21307"/>
                  </a:cubicBezTo>
                  <a:lnTo>
                    <a:pt x="38661" y="20474"/>
                  </a:lnTo>
                  <a:cubicBezTo>
                    <a:pt x="38628" y="20457"/>
                    <a:pt x="38586" y="20448"/>
                    <a:pt x="38544" y="20448"/>
                  </a:cubicBezTo>
                  <a:close/>
                  <a:moveTo>
                    <a:pt x="42597" y="20549"/>
                  </a:moveTo>
                  <a:cubicBezTo>
                    <a:pt x="42564" y="20549"/>
                    <a:pt x="42530" y="20557"/>
                    <a:pt x="42497" y="20574"/>
                  </a:cubicBezTo>
                  <a:lnTo>
                    <a:pt x="41129" y="21374"/>
                  </a:lnTo>
                  <a:cubicBezTo>
                    <a:pt x="41063" y="21408"/>
                    <a:pt x="41063" y="21441"/>
                    <a:pt x="41129" y="21474"/>
                  </a:cubicBezTo>
                  <a:lnTo>
                    <a:pt x="42564" y="22308"/>
                  </a:lnTo>
                  <a:cubicBezTo>
                    <a:pt x="42597" y="22325"/>
                    <a:pt x="42631" y="22333"/>
                    <a:pt x="42664" y="22333"/>
                  </a:cubicBezTo>
                  <a:cubicBezTo>
                    <a:pt x="42697" y="22333"/>
                    <a:pt x="42731" y="22325"/>
                    <a:pt x="42764" y="22308"/>
                  </a:cubicBezTo>
                  <a:lnTo>
                    <a:pt x="44165" y="21508"/>
                  </a:lnTo>
                  <a:cubicBezTo>
                    <a:pt x="44232" y="21474"/>
                    <a:pt x="44232" y="21441"/>
                    <a:pt x="44165" y="21408"/>
                  </a:cubicBezTo>
                  <a:lnTo>
                    <a:pt x="42697" y="20574"/>
                  </a:lnTo>
                  <a:cubicBezTo>
                    <a:pt x="42664" y="20557"/>
                    <a:pt x="42631" y="20549"/>
                    <a:pt x="42597" y="20549"/>
                  </a:cubicBezTo>
                  <a:close/>
                  <a:moveTo>
                    <a:pt x="26803" y="20549"/>
                  </a:moveTo>
                  <a:cubicBezTo>
                    <a:pt x="26761" y="20549"/>
                    <a:pt x="26719" y="20557"/>
                    <a:pt x="26686" y="20574"/>
                  </a:cubicBezTo>
                  <a:lnTo>
                    <a:pt x="25318" y="21374"/>
                  </a:lnTo>
                  <a:cubicBezTo>
                    <a:pt x="25251" y="21408"/>
                    <a:pt x="25251" y="21441"/>
                    <a:pt x="25318" y="21508"/>
                  </a:cubicBezTo>
                  <a:lnTo>
                    <a:pt x="27086" y="22508"/>
                  </a:lnTo>
                  <a:cubicBezTo>
                    <a:pt x="27119" y="22525"/>
                    <a:pt x="27153" y="22533"/>
                    <a:pt x="27186" y="22533"/>
                  </a:cubicBezTo>
                  <a:cubicBezTo>
                    <a:pt x="27220" y="22533"/>
                    <a:pt x="27253" y="22525"/>
                    <a:pt x="27286" y="22508"/>
                  </a:cubicBezTo>
                  <a:lnTo>
                    <a:pt x="28687" y="21741"/>
                  </a:lnTo>
                  <a:cubicBezTo>
                    <a:pt x="28754" y="21708"/>
                    <a:pt x="28754" y="21641"/>
                    <a:pt x="28687" y="21608"/>
                  </a:cubicBezTo>
                  <a:lnTo>
                    <a:pt x="26919" y="20574"/>
                  </a:lnTo>
                  <a:cubicBezTo>
                    <a:pt x="26886" y="20557"/>
                    <a:pt x="26844" y="20549"/>
                    <a:pt x="26803" y="20549"/>
                  </a:cubicBezTo>
                  <a:close/>
                  <a:moveTo>
                    <a:pt x="29221" y="19648"/>
                  </a:moveTo>
                  <a:cubicBezTo>
                    <a:pt x="29188" y="19648"/>
                    <a:pt x="29154" y="19656"/>
                    <a:pt x="29121" y="19673"/>
                  </a:cubicBezTo>
                  <a:lnTo>
                    <a:pt x="27753" y="20474"/>
                  </a:lnTo>
                  <a:cubicBezTo>
                    <a:pt x="27687" y="20507"/>
                    <a:pt x="27687" y="20574"/>
                    <a:pt x="27753" y="20607"/>
                  </a:cubicBezTo>
                  <a:lnTo>
                    <a:pt x="31956" y="23042"/>
                  </a:lnTo>
                  <a:cubicBezTo>
                    <a:pt x="31990" y="23059"/>
                    <a:pt x="32031" y="23067"/>
                    <a:pt x="32073" y="23067"/>
                  </a:cubicBezTo>
                  <a:cubicBezTo>
                    <a:pt x="32115" y="23067"/>
                    <a:pt x="32156" y="23059"/>
                    <a:pt x="32190" y="23042"/>
                  </a:cubicBezTo>
                  <a:lnTo>
                    <a:pt x="33557" y="22241"/>
                  </a:lnTo>
                  <a:cubicBezTo>
                    <a:pt x="33624" y="22208"/>
                    <a:pt x="33624" y="22141"/>
                    <a:pt x="33557" y="22108"/>
                  </a:cubicBezTo>
                  <a:lnTo>
                    <a:pt x="29321" y="19673"/>
                  </a:lnTo>
                  <a:cubicBezTo>
                    <a:pt x="29288" y="19656"/>
                    <a:pt x="29254" y="19648"/>
                    <a:pt x="29221" y="19648"/>
                  </a:cubicBezTo>
                  <a:close/>
                  <a:moveTo>
                    <a:pt x="49169" y="22150"/>
                  </a:moveTo>
                  <a:cubicBezTo>
                    <a:pt x="49135" y="22150"/>
                    <a:pt x="49102" y="22158"/>
                    <a:pt x="49068" y="22175"/>
                  </a:cubicBezTo>
                  <a:lnTo>
                    <a:pt x="48702" y="22375"/>
                  </a:lnTo>
                  <a:cubicBezTo>
                    <a:pt x="48635" y="22408"/>
                    <a:pt x="48635" y="22475"/>
                    <a:pt x="48702" y="22508"/>
                  </a:cubicBezTo>
                  <a:lnTo>
                    <a:pt x="50136" y="23342"/>
                  </a:lnTo>
                  <a:cubicBezTo>
                    <a:pt x="50169" y="23359"/>
                    <a:pt x="50203" y="23367"/>
                    <a:pt x="50236" y="23367"/>
                  </a:cubicBezTo>
                  <a:cubicBezTo>
                    <a:pt x="50269" y="23367"/>
                    <a:pt x="50303" y="23359"/>
                    <a:pt x="50336" y="23342"/>
                  </a:cubicBezTo>
                  <a:lnTo>
                    <a:pt x="50736" y="23109"/>
                  </a:lnTo>
                  <a:cubicBezTo>
                    <a:pt x="50770" y="23075"/>
                    <a:pt x="50770" y="23042"/>
                    <a:pt x="50736" y="23009"/>
                  </a:cubicBezTo>
                  <a:lnTo>
                    <a:pt x="49269" y="22175"/>
                  </a:lnTo>
                  <a:cubicBezTo>
                    <a:pt x="49235" y="22158"/>
                    <a:pt x="49202" y="22150"/>
                    <a:pt x="49169" y="22150"/>
                  </a:cubicBezTo>
                  <a:close/>
                  <a:moveTo>
                    <a:pt x="40629" y="21683"/>
                  </a:moveTo>
                  <a:cubicBezTo>
                    <a:pt x="40596" y="21683"/>
                    <a:pt x="40562" y="21691"/>
                    <a:pt x="40529" y="21708"/>
                  </a:cubicBezTo>
                  <a:lnTo>
                    <a:pt x="39161" y="22508"/>
                  </a:lnTo>
                  <a:cubicBezTo>
                    <a:pt x="39095" y="22542"/>
                    <a:pt x="39095" y="22575"/>
                    <a:pt x="39161" y="22608"/>
                  </a:cubicBezTo>
                  <a:lnTo>
                    <a:pt x="40596" y="23442"/>
                  </a:lnTo>
                  <a:cubicBezTo>
                    <a:pt x="40629" y="23459"/>
                    <a:pt x="40662" y="23467"/>
                    <a:pt x="40696" y="23467"/>
                  </a:cubicBezTo>
                  <a:cubicBezTo>
                    <a:pt x="40729" y="23467"/>
                    <a:pt x="40763" y="23459"/>
                    <a:pt x="40796" y="23442"/>
                  </a:cubicBezTo>
                  <a:lnTo>
                    <a:pt x="42197" y="22642"/>
                  </a:lnTo>
                  <a:cubicBezTo>
                    <a:pt x="42230" y="22608"/>
                    <a:pt x="42230" y="22575"/>
                    <a:pt x="42197" y="22542"/>
                  </a:cubicBezTo>
                  <a:lnTo>
                    <a:pt x="40729" y="21708"/>
                  </a:lnTo>
                  <a:cubicBezTo>
                    <a:pt x="40696" y="21691"/>
                    <a:pt x="40662" y="21683"/>
                    <a:pt x="40629" y="21683"/>
                  </a:cubicBezTo>
                  <a:close/>
                  <a:moveTo>
                    <a:pt x="44715" y="21783"/>
                  </a:moveTo>
                  <a:cubicBezTo>
                    <a:pt x="44674" y="21783"/>
                    <a:pt x="44632" y="21791"/>
                    <a:pt x="44599" y="21808"/>
                  </a:cubicBezTo>
                  <a:lnTo>
                    <a:pt x="43231" y="22608"/>
                  </a:lnTo>
                  <a:cubicBezTo>
                    <a:pt x="43164" y="22642"/>
                    <a:pt x="43198" y="22675"/>
                    <a:pt x="43231" y="22708"/>
                  </a:cubicBezTo>
                  <a:lnTo>
                    <a:pt x="44665" y="23542"/>
                  </a:lnTo>
                  <a:cubicBezTo>
                    <a:pt x="44699" y="23559"/>
                    <a:pt x="44740" y="23567"/>
                    <a:pt x="44782" y="23567"/>
                  </a:cubicBezTo>
                  <a:cubicBezTo>
                    <a:pt x="44824" y="23567"/>
                    <a:pt x="44865" y="23559"/>
                    <a:pt x="44899" y="23542"/>
                  </a:cubicBezTo>
                  <a:lnTo>
                    <a:pt x="46266" y="22742"/>
                  </a:lnTo>
                  <a:cubicBezTo>
                    <a:pt x="46333" y="22708"/>
                    <a:pt x="46333" y="22642"/>
                    <a:pt x="46266" y="22608"/>
                  </a:cubicBezTo>
                  <a:lnTo>
                    <a:pt x="46266" y="22642"/>
                  </a:lnTo>
                  <a:lnTo>
                    <a:pt x="44832" y="21808"/>
                  </a:lnTo>
                  <a:cubicBezTo>
                    <a:pt x="44799" y="21791"/>
                    <a:pt x="44757" y="21783"/>
                    <a:pt x="44715" y="21783"/>
                  </a:cubicBezTo>
                  <a:close/>
                  <a:moveTo>
                    <a:pt x="29254" y="21983"/>
                  </a:moveTo>
                  <a:cubicBezTo>
                    <a:pt x="29221" y="21983"/>
                    <a:pt x="29188" y="21991"/>
                    <a:pt x="29154" y="22008"/>
                  </a:cubicBezTo>
                  <a:lnTo>
                    <a:pt x="27753" y="22775"/>
                  </a:lnTo>
                  <a:cubicBezTo>
                    <a:pt x="27720" y="22809"/>
                    <a:pt x="27720" y="22875"/>
                    <a:pt x="27753" y="22909"/>
                  </a:cubicBezTo>
                  <a:lnTo>
                    <a:pt x="29988" y="24210"/>
                  </a:lnTo>
                  <a:cubicBezTo>
                    <a:pt x="30022" y="24226"/>
                    <a:pt x="30055" y="24235"/>
                    <a:pt x="30088" y="24235"/>
                  </a:cubicBezTo>
                  <a:cubicBezTo>
                    <a:pt x="30122" y="24235"/>
                    <a:pt x="30155" y="24226"/>
                    <a:pt x="30188" y="24210"/>
                  </a:cubicBezTo>
                  <a:lnTo>
                    <a:pt x="31589" y="23409"/>
                  </a:lnTo>
                  <a:cubicBezTo>
                    <a:pt x="31623" y="23376"/>
                    <a:pt x="31623" y="23309"/>
                    <a:pt x="31589" y="23276"/>
                  </a:cubicBezTo>
                  <a:lnTo>
                    <a:pt x="29354" y="22008"/>
                  </a:lnTo>
                  <a:cubicBezTo>
                    <a:pt x="29321" y="21991"/>
                    <a:pt x="29288" y="21983"/>
                    <a:pt x="29254" y="21983"/>
                  </a:cubicBezTo>
                  <a:close/>
                  <a:moveTo>
                    <a:pt x="51270" y="23351"/>
                  </a:moveTo>
                  <a:cubicBezTo>
                    <a:pt x="51237" y="23351"/>
                    <a:pt x="51203" y="23359"/>
                    <a:pt x="51170" y="23376"/>
                  </a:cubicBezTo>
                  <a:lnTo>
                    <a:pt x="50803" y="23576"/>
                  </a:lnTo>
                  <a:cubicBezTo>
                    <a:pt x="50736" y="23609"/>
                    <a:pt x="50736" y="23676"/>
                    <a:pt x="50803" y="23709"/>
                  </a:cubicBezTo>
                  <a:lnTo>
                    <a:pt x="52237" y="24543"/>
                  </a:lnTo>
                  <a:cubicBezTo>
                    <a:pt x="52271" y="24560"/>
                    <a:pt x="52304" y="24568"/>
                    <a:pt x="52337" y="24568"/>
                  </a:cubicBezTo>
                  <a:cubicBezTo>
                    <a:pt x="52371" y="24568"/>
                    <a:pt x="52404" y="24560"/>
                    <a:pt x="52438" y="24543"/>
                  </a:cubicBezTo>
                  <a:lnTo>
                    <a:pt x="52838" y="24343"/>
                  </a:lnTo>
                  <a:cubicBezTo>
                    <a:pt x="52871" y="24310"/>
                    <a:pt x="52871" y="24243"/>
                    <a:pt x="52838" y="24210"/>
                  </a:cubicBezTo>
                  <a:lnTo>
                    <a:pt x="51370" y="23376"/>
                  </a:lnTo>
                  <a:cubicBezTo>
                    <a:pt x="51337" y="23359"/>
                    <a:pt x="51303" y="23351"/>
                    <a:pt x="51270" y="23351"/>
                  </a:cubicBezTo>
                  <a:close/>
                  <a:moveTo>
                    <a:pt x="42751" y="22917"/>
                  </a:moveTo>
                  <a:cubicBezTo>
                    <a:pt x="42714" y="22917"/>
                    <a:pt x="42681" y="22925"/>
                    <a:pt x="42664" y="22942"/>
                  </a:cubicBezTo>
                  <a:lnTo>
                    <a:pt x="41263" y="23743"/>
                  </a:lnTo>
                  <a:cubicBezTo>
                    <a:pt x="41196" y="23743"/>
                    <a:pt x="41196" y="23809"/>
                    <a:pt x="41263" y="23843"/>
                  </a:cubicBezTo>
                  <a:lnTo>
                    <a:pt x="42697" y="24677"/>
                  </a:lnTo>
                  <a:cubicBezTo>
                    <a:pt x="42731" y="24693"/>
                    <a:pt x="42772" y="24702"/>
                    <a:pt x="42814" y="24702"/>
                  </a:cubicBezTo>
                  <a:cubicBezTo>
                    <a:pt x="42856" y="24702"/>
                    <a:pt x="42897" y="24693"/>
                    <a:pt x="42931" y="24677"/>
                  </a:cubicBezTo>
                  <a:lnTo>
                    <a:pt x="44298" y="23876"/>
                  </a:lnTo>
                  <a:cubicBezTo>
                    <a:pt x="44365" y="23876"/>
                    <a:pt x="44365" y="23809"/>
                    <a:pt x="44298" y="23776"/>
                  </a:cubicBezTo>
                  <a:lnTo>
                    <a:pt x="42864" y="22942"/>
                  </a:lnTo>
                  <a:cubicBezTo>
                    <a:pt x="42831" y="22925"/>
                    <a:pt x="42789" y="22917"/>
                    <a:pt x="42751" y="22917"/>
                  </a:cubicBezTo>
                  <a:close/>
                  <a:moveTo>
                    <a:pt x="47267" y="23251"/>
                  </a:moveTo>
                  <a:cubicBezTo>
                    <a:pt x="47234" y="23251"/>
                    <a:pt x="47200" y="23259"/>
                    <a:pt x="47167" y="23276"/>
                  </a:cubicBezTo>
                  <a:lnTo>
                    <a:pt x="45799" y="24076"/>
                  </a:lnTo>
                  <a:cubicBezTo>
                    <a:pt x="45733" y="24109"/>
                    <a:pt x="45733" y="24176"/>
                    <a:pt x="45799" y="24210"/>
                  </a:cubicBezTo>
                  <a:lnTo>
                    <a:pt x="47234" y="25043"/>
                  </a:lnTo>
                  <a:cubicBezTo>
                    <a:pt x="47267" y="25060"/>
                    <a:pt x="47301" y="25068"/>
                    <a:pt x="47334" y="25068"/>
                  </a:cubicBezTo>
                  <a:cubicBezTo>
                    <a:pt x="47367" y="25068"/>
                    <a:pt x="47401" y="25060"/>
                    <a:pt x="47434" y="25043"/>
                  </a:cubicBezTo>
                  <a:lnTo>
                    <a:pt x="48835" y="24243"/>
                  </a:lnTo>
                  <a:cubicBezTo>
                    <a:pt x="48902" y="24176"/>
                    <a:pt x="48902" y="24143"/>
                    <a:pt x="48835" y="24109"/>
                  </a:cubicBezTo>
                  <a:lnTo>
                    <a:pt x="47367" y="23276"/>
                  </a:lnTo>
                  <a:cubicBezTo>
                    <a:pt x="47334" y="23259"/>
                    <a:pt x="47301" y="23251"/>
                    <a:pt x="47267" y="23251"/>
                  </a:cubicBezTo>
                  <a:close/>
                  <a:moveTo>
                    <a:pt x="32590" y="23884"/>
                  </a:moveTo>
                  <a:cubicBezTo>
                    <a:pt x="32557" y="23884"/>
                    <a:pt x="32523" y="23893"/>
                    <a:pt x="32490" y="23909"/>
                  </a:cubicBezTo>
                  <a:lnTo>
                    <a:pt x="31089" y="24710"/>
                  </a:lnTo>
                  <a:cubicBezTo>
                    <a:pt x="31056" y="24743"/>
                    <a:pt x="31056" y="24777"/>
                    <a:pt x="31089" y="24843"/>
                  </a:cubicBezTo>
                  <a:lnTo>
                    <a:pt x="32557" y="25677"/>
                  </a:lnTo>
                  <a:cubicBezTo>
                    <a:pt x="32590" y="25694"/>
                    <a:pt x="32623" y="25702"/>
                    <a:pt x="32657" y="25702"/>
                  </a:cubicBezTo>
                  <a:cubicBezTo>
                    <a:pt x="32690" y="25702"/>
                    <a:pt x="32723" y="25694"/>
                    <a:pt x="32757" y="25677"/>
                  </a:cubicBezTo>
                  <a:lnTo>
                    <a:pt x="34124" y="24877"/>
                  </a:lnTo>
                  <a:cubicBezTo>
                    <a:pt x="34191" y="24843"/>
                    <a:pt x="34191" y="24777"/>
                    <a:pt x="34124" y="24743"/>
                  </a:cubicBezTo>
                  <a:lnTo>
                    <a:pt x="32690" y="23909"/>
                  </a:lnTo>
                  <a:cubicBezTo>
                    <a:pt x="32657" y="23893"/>
                    <a:pt x="32623" y="23884"/>
                    <a:pt x="32590" y="23884"/>
                  </a:cubicBezTo>
                  <a:close/>
                  <a:moveTo>
                    <a:pt x="36660" y="23951"/>
                  </a:moveTo>
                  <a:cubicBezTo>
                    <a:pt x="36626" y="23951"/>
                    <a:pt x="36593" y="23959"/>
                    <a:pt x="36560" y="23976"/>
                  </a:cubicBezTo>
                  <a:lnTo>
                    <a:pt x="35192" y="24777"/>
                  </a:lnTo>
                  <a:cubicBezTo>
                    <a:pt x="35125" y="24810"/>
                    <a:pt x="35125" y="24877"/>
                    <a:pt x="35192" y="24910"/>
                  </a:cubicBezTo>
                  <a:lnTo>
                    <a:pt x="36626" y="25744"/>
                  </a:lnTo>
                  <a:cubicBezTo>
                    <a:pt x="36660" y="25761"/>
                    <a:pt x="36693" y="25769"/>
                    <a:pt x="36726" y="25769"/>
                  </a:cubicBezTo>
                  <a:cubicBezTo>
                    <a:pt x="36760" y="25769"/>
                    <a:pt x="36793" y="25761"/>
                    <a:pt x="36826" y="25744"/>
                  </a:cubicBezTo>
                  <a:lnTo>
                    <a:pt x="38227" y="24943"/>
                  </a:lnTo>
                  <a:cubicBezTo>
                    <a:pt x="38261" y="24910"/>
                    <a:pt x="38261" y="24877"/>
                    <a:pt x="38227" y="24810"/>
                  </a:cubicBezTo>
                  <a:lnTo>
                    <a:pt x="36760" y="23976"/>
                  </a:lnTo>
                  <a:cubicBezTo>
                    <a:pt x="36726" y="23959"/>
                    <a:pt x="36693" y="23951"/>
                    <a:pt x="36660" y="23951"/>
                  </a:cubicBezTo>
                  <a:close/>
                  <a:moveTo>
                    <a:pt x="53405" y="24585"/>
                  </a:moveTo>
                  <a:cubicBezTo>
                    <a:pt x="53372" y="24585"/>
                    <a:pt x="53338" y="24593"/>
                    <a:pt x="53305" y="24610"/>
                  </a:cubicBezTo>
                  <a:lnTo>
                    <a:pt x="52938" y="24810"/>
                  </a:lnTo>
                  <a:cubicBezTo>
                    <a:pt x="52871" y="24843"/>
                    <a:pt x="52871" y="24910"/>
                    <a:pt x="52938" y="24943"/>
                  </a:cubicBezTo>
                  <a:lnTo>
                    <a:pt x="54372" y="25777"/>
                  </a:lnTo>
                  <a:cubicBezTo>
                    <a:pt x="54406" y="25794"/>
                    <a:pt x="54439" y="25802"/>
                    <a:pt x="54472" y="25802"/>
                  </a:cubicBezTo>
                  <a:cubicBezTo>
                    <a:pt x="54506" y="25802"/>
                    <a:pt x="54539" y="25794"/>
                    <a:pt x="54572" y="25777"/>
                  </a:cubicBezTo>
                  <a:lnTo>
                    <a:pt x="54939" y="25577"/>
                  </a:lnTo>
                  <a:cubicBezTo>
                    <a:pt x="55006" y="25544"/>
                    <a:pt x="55006" y="25477"/>
                    <a:pt x="54939" y="25444"/>
                  </a:cubicBezTo>
                  <a:lnTo>
                    <a:pt x="53505" y="24610"/>
                  </a:lnTo>
                  <a:cubicBezTo>
                    <a:pt x="53472" y="24593"/>
                    <a:pt x="53438" y="24585"/>
                    <a:pt x="53405" y="24585"/>
                  </a:cubicBezTo>
                  <a:close/>
                  <a:moveTo>
                    <a:pt x="45299" y="24360"/>
                  </a:moveTo>
                  <a:cubicBezTo>
                    <a:pt x="45266" y="24360"/>
                    <a:pt x="45232" y="24376"/>
                    <a:pt x="45199" y="24410"/>
                  </a:cubicBezTo>
                  <a:lnTo>
                    <a:pt x="43831" y="25177"/>
                  </a:lnTo>
                  <a:cubicBezTo>
                    <a:pt x="43765" y="25210"/>
                    <a:pt x="43765" y="25277"/>
                    <a:pt x="43831" y="25310"/>
                  </a:cubicBezTo>
                  <a:lnTo>
                    <a:pt x="45266" y="26144"/>
                  </a:lnTo>
                  <a:cubicBezTo>
                    <a:pt x="45299" y="26161"/>
                    <a:pt x="45332" y="26169"/>
                    <a:pt x="45366" y="26169"/>
                  </a:cubicBezTo>
                  <a:cubicBezTo>
                    <a:pt x="45399" y="26169"/>
                    <a:pt x="45433" y="26161"/>
                    <a:pt x="45466" y="26144"/>
                  </a:cubicBezTo>
                  <a:lnTo>
                    <a:pt x="46867" y="25344"/>
                  </a:lnTo>
                  <a:cubicBezTo>
                    <a:pt x="46934" y="25344"/>
                    <a:pt x="46934" y="25277"/>
                    <a:pt x="46867" y="25244"/>
                  </a:cubicBezTo>
                  <a:lnTo>
                    <a:pt x="45399" y="24410"/>
                  </a:lnTo>
                  <a:cubicBezTo>
                    <a:pt x="45366" y="24376"/>
                    <a:pt x="45332" y="24360"/>
                    <a:pt x="45299" y="24360"/>
                  </a:cubicBezTo>
                  <a:close/>
                  <a:moveTo>
                    <a:pt x="49385" y="24485"/>
                  </a:moveTo>
                  <a:cubicBezTo>
                    <a:pt x="49344" y="24485"/>
                    <a:pt x="49302" y="24493"/>
                    <a:pt x="49269" y="24510"/>
                  </a:cubicBezTo>
                  <a:lnTo>
                    <a:pt x="47901" y="25310"/>
                  </a:lnTo>
                  <a:cubicBezTo>
                    <a:pt x="47834" y="25344"/>
                    <a:pt x="47834" y="25377"/>
                    <a:pt x="47901" y="25410"/>
                  </a:cubicBezTo>
                  <a:lnTo>
                    <a:pt x="49335" y="26244"/>
                  </a:lnTo>
                  <a:cubicBezTo>
                    <a:pt x="49369" y="26261"/>
                    <a:pt x="49410" y="26269"/>
                    <a:pt x="49452" y="26269"/>
                  </a:cubicBezTo>
                  <a:cubicBezTo>
                    <a:pt x="49494" y="26269"/>
                    <a:pt x="49535" y="26261"/>
                    <a:pt x="49569" y="26244"/>
                  </a:cubicBezTo>
                  <a:lnTo>
                    <a:pt x="50936" y="25444"/>
                  </a:lnTo>
                  <a:cubicBezTo>
                    <a:pt x="51003" y="25410"/>
                    <a:pt x="51003" y="25377"/>
                    <a:pt x="50936" y="25310"/>
                  </a:cubicBezTo>
                  <a:lnTo>
                    <a:pt x="50936" y="25344"/>
                  </a:lnTo>
                  <a:lnTo>
                    <a:pt x="49502" y="24510"/>
                  </a:lnTo>
                  <a:cubicBezTo>
                    <a:pt x="49469" y="24493"/>
                    <a:pt x="49427" y="24485"/>
                    <a:pt x="49385" y="24485"/>
                  </a:cubicBezTo>
                  <a:close/>
                  <a:moveTo>
                    <a:pt x="34708" y="25119"/>
                  </a:moveTo>
                  <a:cubicBezTo>
                    <a:pt x="34667" y="25119"/>
                    <a:pt x="34625" y="25127"/>
                    <a:pt x="34591" y="25144"/>
                  </a:cubicBezTo>
                  <a:lnTo>
                    <a:pt x="33224" y="25944"/>
                  </a:lnTo>
                  <a:cubicBezTo>
                    <a:pt x="33157" y="25977"/>
                    <a:pt x="33157" y="26044"/>
                    <a:pt x="33224" y="26078"/>
                  </a:cubicBezTo>
                  <a:lnTo>
                    <a:pt x="34658" y="26911"/>
                  </a:lnTo>
                  <a:cubicBezTo>
                    <a:pt x="34692" y="26928"/>
                    <a:pt x="34733" y="26936"/>
                    <a:pt x="34775" y="26936"/>
                  </a:cubicBezTo>
                  <a:cubicBezTo>
                    <a:pt x="34817" y="26936"/>
                    <a:pt x="34858" y="26928"/>
                    <a:pt x="34892" y="26911"/>
                  </a:cubicBezTo>
                  <a:lnTo>
                    <a:pt x="36259" y="26111"/>
                  </a:lnTo>
                  <a:cubicBezTo>
                    <a:pt x="36326" y="26078"/>
                    <a:pt x="36326" y="26011"/>
                    <a:pt x="36259" y="25977"/>
                  </a:cubicBezTo>
                  <a:lnTo>
                    <a:pt x="34825" y="25144"/>
                  </a:lnTo>
                  <a:cubicBezTo>
                    <a:pt x="34792" y="25127"/>
                    <a:pt x="34750" y="25119"/>
                    <a:pt x="34708" y="25119"/>
                  </a:cubicBezTo>
                  <a:close/>
                  <a:moveTo>
                    <a:pt x="55506" y="25786"/>
                  </a:moveTo>
                  <a:cubicBezTo>
                    <a:pt x="55473" y="25786"/>
                    <a:pt x="55440" y="25794"/>
                    <a:pt x="55406" y="25811"/>
                  </a:cubicBezTo>
                  <a:lnTo>
                    <a:pt x="55039" y="26044"/>
                  </a:lnTo>
                  <a:cubicBezTo>
                    <a:pt x="54973" y="26078"/>
                    <a:pt x="54973" y="26111"/>
                    <a:pt x="55039" y="26144"/>
                  </a:cubicBezTo>
                  <a:lnTo>
                    <a:pt x="56474" y="26978"/>
                  </a:lnTo>
                  <a:cubicBezTo>
                    <a:pt x="56507" y="26995"/>
                    <a:pt x="56549" y="27003"/>
                    <a:pt x="56591" y="27003"/>
                  </a:cubicBezTo>
                  <a:cubicBezTo>
                    <a:pt x="56632" y="27003"/>
                    <a:pt x="56674" y="26995"/>
                    <a:pt x="56707" y="26978"/>
                  </a:cubicBezTo>
                  <a:lnTo>
                    <a:pt x="57074" y="26778"/>
                  </a:lnTo>
                  <a:cubicBezTo>
                    <a:pt x="57108" y="26745"/>
                    <a:pt x="57108" y="26711"/>
                    <a:pt x="57074" y="26645"/>
                  </a:cubicBezTo>
                  <a:lnTo>
                    <a:pt x="55606" y="25811"/>
                  </a:lnTo>
                  <a:cubicBezTo>
                    <a:pt x="55573" y="25794"/>
                    <a:pt x="55540" y="25786"/>
                    <a:pt x="55506" y="25786"/>
                  </a:cubicBezTo>
                  <a:close/>
                  <a:moveTo>
                    <a:pt x="43331" y="25519"/>
                  </a:moveTo>
                  <a:cubicBezTo>
                    <a:pt x="43298" y="25519"/>
                    <a:pt x="43264" y="25527"/>
                    <a:pt x="43231" y="25544"/>
                  </a:cubicBezTo>
                  <a:lnTo>
                    <a:pt x="41830" y="26344"/>
                  </a:lnTo>
                  <a:cubicBezTo>
                    <a:pt x="41797" y="26378"/>
                    <a:pt x="41797" y="26411"/>
                    <a:pt x="41863" y="26444"/>
                  </a:cubicBezTo>
                  <a:lnTo>
                    <a:pt x="41830" y="26444"/>
                  </a:lnTo>
                  <a:lnTo>
                    <a:pt x="43298" y="27278"/>
                  </a:lnTo>
                  <a:cubicBezTo>
                    <a:pt x="43331" y="27295"/>
                    <a:pt x="43364" y="27303"/>
                    <a:pt x="43398" y="27303"/>
                  </a:cubicBezTo>
                  <a:cubicBezTo>
                    <a:pt x="43431" y="27303"/>
                    <a:pt x="43464" y="27295"/>
                    <a:pt x="43498" y="27278"/>
                  </a:cubicBezTo>
                  <a:lnTo>
                    <a:pt x="44899" y="26478"/>
                  </a:lnTo>
                  <a:cubicBezTo>
                    <a:pt x="44932" y="26478"/>
                    <a:pt x="44932" y="26411"/>
                    <a:pt x="44899" y="26378"/>
                  </a:cubicBezTo>
                  <a:lnTo>
                    <a:pt x="43431" y="25544"/>
                  </a:lnTo>
                  <a:cubicBezTo>
                    <a:pt x="43398" y="25527"/>
                    <a:pt x="43364" y="25519"/>
                    <a:pt x="43331" y="25519"/>
                  </a:cubicBezTo>
                  <a:close/>
                  <a:moveTo>
                    <a:pt x="47434" y="25586"/>
                  </a:moveTo>
                  <a:cubicBezTo>
                    <a:pt x="47401" y="25586"/>
                    <a:pt x="47367" y="25594"/>
                    <a:pt x="47334" y="25611"/>
                  </a:cubicBezTo>
                  <a:lnTo>
                    <a:pt x="45933" y="26411"/>
                  </a:lnTo>
                  <a:cubicBezTo>
                    <a:pt x="45866" y="26444"/>
                    <a:pt x="45866" y="26511"/>
                    <a:pt x="45933" y="26545"/>
                  </a:cubicBezTo>
                  <a:lnTo>
                    <a:pt x="47401" y="27378"/>
                  </a:lnTo>
                  <a:cubicBezTo>
                    <a:pt x="47434" y="27395"/>
                    <a:pt x="47467" y="27403"/>
                    <a:pt x="47501" y="27403"/>
                  </a:cubicBezTo>
                  <a:cubicBezTo>
                    <a:pt x="47534" y="27403"/>
                    <a:pt x="47567" y="27395"/>
                    <a:pt x="47601" y="27378"/>
                  </a:cubicBezTo>
                  <a:lnTo>
                    <a:pt x="49002" y="26578"/>
                  </a:lnTo>
                  <a:cubicBezTo>
                    <a:pt x="49035" y="26545"/>
                    <a:pt x="49035" y="26478"/>
                    <a:pt x="49002" y="26444"/>
                  </a:cubicBezTo>
                  <a:lnTo>
                    <a:pt x="47534" y="25611"/>
                  </a:lnTo>
                  <a:cubicBezTo>
                    <a:pt x="47501" y="25594"/>
                    <a:pt x="47467" y="25586"/>
                    <a:pt x="47434" y="25586"/>
                  </a:cubicBezTo>
                  <a:close/>
                  <a:moveTo>
                    <a:pt x="51516" y="25686"/>
                  </a:moveTo>
                  <a:cubicBezTo>
                    <a:pt x="51479" y="25686"/>
                    <a:pt x="51437" y="25694"/>
                    <a:pt x="51403" y="25711"/>
                  </a:cubicBezTo>
                  <a:lnTo>
                    <a:pt x="50036" y="26511"/>
                  </a:lnTo>
                  <a:cubicBezTo>
                    <a:pt x="49969" y="26545"/>
                    <a:pt x="49969" y="26611"/>
                    <a:pt x="50036" y="26645"/>
                  </a:cubicBezTo>
                  <a:lnTo>
                    <a:pt x="51470" y="27479"/>
                  </a:lnTo>
                  <a:cubicBezTo>
                    <a:pt x="51504" y="27495"/>
                    <a:pt x="51537" y="27504"/>
                    <a:pt x="51570" y="27504"/>
                  </a:cubicBezTo>
                  <a:cubicBezTo>
                    <a:pt x="51604" y="27504"/>
                    <a:pt x="51637" y="27495"/>
                    <a:pt x="51670" y="27479"/>
                  </a:cubicBezTo>
                  <a:lnTo>
                    <a:pt x="53071" y="26678"/>
                  </a:lnTo>
                  <a:cubicBezTo>
                    <a:pt x="53105" y="26645"/>
                    <a:pt x="53105" y="26578"/>
                    <a:pt x="53071" y="26545"/>
                  </a:cubicBezTo>
                  <a:lnTo>
                    <a:pt x="51604" y="25711"/>
                  </a:lnTo>
                  <a:cubicBezTo>
                    <a:pt x="51587" y="25694"/>
                    <a:pt x="51554" y="25686"/>
                    <a:pt x="51516" y="25686"/>
                  </a:cubicBezTo>
                  <a:close/>
                  <a:moveTo>
                    <a:pt x="36814" y="26319"/>
                  </a:moveTo>
                  <a:cubicBezTo>
                    <a:pt x="36776" y="26319"/>
                    <a:pt x="36743" y="26328"/>
                    <a:pt x="36726" y="26344"/>
                  </a:cubicBezTo>
                  <a:lnTo>
                    <a:pt x="35325" y="27145"/>
                  </a:lnTo>
                  <a:cubicBezTo>
                    <a:pt x="35259" y="27178"/>
                    <a:pt x="35292" y="27245"/>
                    <a:pt x="35325" y="27278"/>
                  </a:cubicBezTo>
                  <a:lnTo>
                    <a:pt x="36760" y="28112"/>
                  </a:lnTo>
                  <a:cubicBezTo>
                    <a:pt x="36793" y="28129"/>
                    <a:pt x="36835" y="28137"/>
                    <a:pt x="36876" y="28137"/>
                  </a:cubicBezTo>
                  <a:cubicBezTo>
                    <a:pt x="36918" y="28137"/>
                    <a:pt x="36960" y="28129"/>
                    <a:pt x="36993" y="28112"/>
                  </a:cubicBezTo>
                  <a:lnTo>
                    <a:pt x="38361" y="27312"/>
                  </a:lnTo>
                  <a:cubicBezTo>
                    <a:pt x="38428" y="27278"/>
                    <a:pt x="38428" y="27212"/>
                    <a:pt x="38361" y="27178"/>
                  </a:cubicBezTo>
                  <a:lnTo>
                    <a:pt x="36926" y="26344"/>
                  </a:lnTo>
                  <a:cubicBezTo>
                    <a:pt x="36893" y="26328"/>
                    <a:pt x="36851" y="26319"/>
                    <a:pt x="36814" y="26319"/>
                  </a:cubicBezTo>
                  <a:close/>
                  <a:moveTo>
                    <a:pt x="41346" y="26653"/>
                  </a:moveTo>
                  <a:cubicBezTo>
                    <a:pt x="41305" y="26653"/>
                    <a:pt x="41263" y="26661"/>
                    <a:pt x="41230" y="26678"/>
                  </a:cubicBezTo>
                  <a:lnTo>
                    <a:pt x="39862" y="27479"/>
                  </a:lnTo>
                  <a:cubicBezTo>
                    <a:pt x="39795" y="27512"/>
                    <a:pt x="39795" y="27545"/>
                    <a:pt x="39862" y="27612"/>
                  </a:cubicBezTo>
                  <a:lnTo>
                    <a:pt x="41296" y="28446"/>
                  </a:lnTo>
                  <a:cubicBezTo>
                    <a:pt x="41330" y="28463"/>
                    <a:pt x="41363" y="28471"/>
                    <a:pt x="41396" y="28471"/>
                  </a:cubicBezTo>
                  <a:cubicBezTo>
                    <a:pt x="41430" y="28471"/>
                    <a:pt x="41463" y="28463"/>
                    <a:pt x="41496" y="28446"/>
                  </a:cubicBezTo>
                  <a:lnTo>
                    <a:pt x="42897" y="27645"/>
                  </a:lnTo>
                  <a:cubicBezTo>
                    <a:pt x="42964" y="27612"/>
                    <a:pt x="42931" y="27545"/>
                    <a:pt x="42897" y="27512"/>
                  </a:cubicBezTo>
                  <a:lnTo>
                    <a:pt x="41463" y="26678"/>
                  </a:lnTo>
                  <a:cubicBezTo>
                    <a:pt x="41430" y="26661"/>
                    <a:pt x="41388" y="26653"/>
                    <a:pt x="41346" y="26653"/>
                  </a:cubicBezTo>
                  <a:close/>
                  <a:moveTo>
                    <a:pt x="45449" y="26720"/>
                  </a:moveTo>
                  <a:cubicBezTo>
                    <a:pt x="45408" y="26720"/>
                    <a:pt x="45366" y="26728"/>
                    <a:pt x="45332" y="26745"/>
                  </a:cubicBezTo>
                  <a:lnTo>
                    <a:pt x="43965" y="27545"/>
                  </a:lnTo>
                  <a:cubicBezTo>
                    <a:pt x="43898" y="27579"/>
                    <a:pt x="43898" y="27645"/>
                    <a:pt x="43965" y="27679"/>
                  </a:cubicBezTo>
                  <a:lnTo>
                    <a:pt x="45399" y="28513"/>
                  </a:lnTo>
                  <a:cubicBezTo>
                    <a:pt x="45433" y="28529"/>
                    <a:pt x="45466" y="28538"/>
                    <a:pt x="45499" y="28538"/>
                  </a:cubicBezTo>
                  <a:cubicBezTo>
                    <a:pt x="45533" y="28538"/>
                    <a:pt x="45566" y="28529"/>
                    <a:pt x="45599" y="28513"/>
                  </a:cubicBezTo>
                  <a:lnTo>
                    <a:pt x="47000" y="27712"/>
                  </a:lnTo>
                  <a:cubicBezTo>
                    <a:pt x="47067" y="27679"/>
                    <a:pt x="47034" y="27645"/>
                    <a:pt x="47000" y="27579"/>
                  </a:cubicBezTo>
                  <a:lnTo>
                    <a:pt x="45566" y="26745"/>
                  </a:lnTo>
                  <a:cubicBezTo>
                    <a:pt x="45533" y="26728"/>
                    <a:pt x="45491" y="26720"/>
                    <a:pt x="45449" y="26720"/>
                  </a:cubicBezTo>
                  <a:close/>
                  <a:moveTo>
                    <a:pt x="49552" y="26820"/>
                  </a:moveTo>
                  <a:cubicBezTo>
                    <a:pt x="49510" y="26820"/>
                    <a:pt x="49469" y="26828"/>
                    <a:pt x="49435" y="26845"/>
                  </a:cubicBezTo>
                  <a:lnTo>
                    <a:pt x="48068" y="27645"/>
                  </a:lnTo>
                  <a:cubicBezTo>
                    <a:pt x="48001" y="27679"/>
                    <a:pt x="48001" y="27712"/>
                    <a:pt x="48068" y="27745"/>
                  </a:cubicBezTo>
                  <a:lnTo>
                    <a:pt x="49502" y="28579"/>
                  </a:lnTo>
                  <a:cubicBezTo>
                    <a:pt x="49535" y="28596"/>
                    <a:pt x="49569" y="28604"/>
                    <a:pt x="49602" y="28604"/>
                  </a:cubicBezTo>
                  <a:cubicBezTo>
                    <a:pt x="49636" y="28604"/>
                    <a:pt x="49669" y="28596"/>
                    <a:pt x="49702" y="28579"/>
                  </a:cubicBezTo>
                  <a:lnTo>
                    <a:pt x="51103" y="27779"/>
                  </a:lnTo>
                  <a:cubicBezTo>
                    <a:pt x="51170" y="27745"/>
                    <a:pt x="51137" y="27712"/>
                    <a:pt x="51103" y="27679"/>
                  </a:cubicBezTo>
                  <a:lnTo>
                    <a:pt x="49669" y="26845"/>
                  </a:lnTo>
                  <a:cubicBezTo>
                    <a:pt x="49636" y="26828"/>
                    <a:pt x="49594" y="26820"/>
                    <a:pt x="49552" y="26820"/>
                  </a:cubicBezTo>
                  <a:close/>
                  <a:moveTo>
                    <a:pt x="53605" y="26886"/>
                  </a:moveTo>
                  <a:cubicBezTo>
                    <a:pt x="53572" y="26886"/>
                    <a:pt x="53538" y="26895"/>
                    <a:pt x="53505" y="26911"/>
                  </a:cubicBezTo>
                  <a:lnTo>
                    <a:pt x="52104" y="27712"/>
                  </a:lnTo>
                  <a:cubicBezTo>
                    <a:pt x="52071" y="27745"/>
                    <a:pt x="52071" y="27779"/>
                    <a:pt x="52104" y="27812"/>
                  </a:cubicBezTo>
                  <a:lnTo>
                    <a:pt x="53572" y="28646"/>
                  </a:lnTo>
                  <a:cubicBezTo>
                    <a:pt x="53605" y="28663"/>
                    <a:pt x="53638" y="28671"/>
                    <a:pt x="53672" y="28671"/>
                  </a:cubicBezTo>
                  <a:cubicBezTo>
                    <a:pt x="53705" y="28671"/>
                    <a:pt x="53738" y="28663"/>
                    <a:pt x="53772" y="28646"/>
                  </a:cubicBezTo>
                  <a:lnTo>
                    <a:pt x="55173" y="27845"/>
                  </a:lnTo>
                  <a:cubicBezTo>
                    <a:pt x="55206" y="27845"/>
                    <a:pt x="55206" y="27779"/>
                    <a:pt x="55173" y="27745"/>
                  </a:cubicBezTo>
                  <a:lnTo>
                    <a:pt x="53705" y="26911"/>
                  </a:lnTo>
                  <a:cubicBezTo>
                    <a:pt x="53672" y="26895"/>
                    <a:pt x="53638" y="26886"/>
                    <a:pt x="53605" y="26886"/>
                  </a:cubicBezTo>
                  <a:close/>
                  <a:moveTo>
                    <a:pt x="43464" y="27887"/>
                  </a:moveTo>
                  <a:cubicBezTo>
                    <a:pt x="43431" y="27887"/>
                    <a:pt x="43398" y="27895"/>
                    <a:pt x="43364" y="27912"/>
                  </a:cubicBezTo>
                  <a:lnTo>
                    <a:pt x="41963" y="28713"/>
                  </a:lnTo>
                  <a:cubicBezTo>
                    <a:pt x="41930" y="28746"/>
                    <a:pt x="41930" y="28779"/>
                    <a:pt x="41997" y="28813"/>
                  </a:cubicBezTo>
                  <a:lnTo>
                    <a:pt x="41997" y="28846"/>
                  </a:lnTo>
                  <a:lnTo>
                    <a:pt x="43431" y="29680"/>
                  </a:lnTo>
                  <a:cubicBezTo>
                    <a:pt x="43464" y="29697"/>
                    <a:pt x="43498" y="29705"/>
                    <a:pt x="43531" y="29705"/>
                  </a:cubicBezTo>
                  <a:cubicBezTo>
                    <a:pt x="43565" y="29705"/>
                    <a:pt x="43598" y="29697"/>
                    <a:pt x="43631" y="29680"/>
                  </a:cubicBezTo>
                  <a:lnTo>
                    <a:pt x="45032" y="28880"/>
                  </a:lnTo>
                  <a:cubicBezTo>
                    <a:pt x="45066" y="28846"/>
                    <a:pt x="45066" y="28779"/>
                    <a:pt x="45032" y="28746"/>
                  </a:cubicBezTo>
                  <a:lnTo>
                    <a:pt x="43565" y="27912"/>
                  </a:lnTo>
                  <a:cubicBezTo>
                    <a:pt x="43531" y="27895"/>
                    <a:pt x="43498" y="27887"/>
                    <a:pt x="43464" y="27887"/>
                  </a:cubicBezTo>
                  <a:close/>
                  <a:moveTo>
                    <a:pt x="47567" y="27954"/>
                  </a:moveTo>
                  <a:cubicBezTo>
                    <a:pt x="47534" y="27954"/>
                    <a:pt x="47501" y="27962"/>
                    <a:pt x="47467" y="27979"/>
                  </a:cubicBezTo>
                  <a:lnTo>
                    <a:pt x="46100" y="28779"/>
                  </a:lnTo>
                  <a:cubicBezTo>
                    <a:pt x="46000" y="28813"/>
                    <a:pt x="46000" y="28846"/>
                    <a:pt x="46100" y="28913"/>
                  </a:cubicBezTo>
                  <a:lnTo>
                    <a:pt x="47534" y="29747"/>
                  </a:lnTo>
                  <a:cubicBezTo>
                    <a:pt x="47567" y="29763"/>
                    <a:pt x="47601" y="29772"/>
                    <a:pt x="47634" y="29772"/>
                  </a:cubicBezTo>
                  <a:cubicBezTo>
                    <a:pt x="47667" y="29772"/>
                    <a:pt x="47701" y="29763"/>
                    <a:pt x="47734" y="29747"/>
                  </a:cubicBezTo>
                  <a:lnTo>
                    <a:pt x="49135" y="28946"/>
                  </a:lnTo>
                  <a:cubicBezTo>
                    <a:pt x="49169" y="28913"/>
                    <a:pt x="49169" y="28846"/>
                    <a:pt x="49135" y="28813"/>
                  </a:cubicBezTo>
                  <a:lnTo>
                    <a:pt x="47667" y="27979"/>
                  </a:lnTo>
                  <a:cubicBezTo>
                    <a:pt x="47634" y="27962"/>
                    <a:pt x="47601" y="27954"/>
                    <a:pt x="47567" y="27954"/>
                  </a:cubicBezTo>
                  <a:close/>
                  <a:moveTo>
                    <a:pt x="39378" y="27787"/>
                  </a:moveTo>
                  <a:cubicBezTo>
                    <a:pt x="39337" y="27787"/>
                    <a:pt x="39295" y="27795"/>
                    <a:pt x="39261" y="27812"/>
                  </a:cubicBezTo>
                  <a:lnTo>
                    <a:pt x="37894" y="28613"/>
                  </a:lnTo>
                  <a:cubicBezTo>
                    <a:pt x="37827" y="28646"/>
                    <a:pt x="37827" y="28713"/>
                    <a:pt x="37894" y="28746"/>
                  </a:cubicBezTo>
                  <a:lnTo>
                    <a:pt x="41463" y="30781"/>
                  </a:lnTo>
                  <a:cubicBezTo>
                    <a:pt x="41496" y="30798"/>
                    <a:pt x="41530" y="30806"/>
                    <a:pt x="41563" y="30806"/>
                  </a:cubicBezTo>
                  <a:cubicBezTo>
                    <a:pt x="41596" y="30806"/>
                    <a:pt x="41630" y="30798"/>
                    <a:pt x="41663" y="30781"/>
                  </a:cubicBezTo>
                  <a:lnTo>
                    <a:pt x="43031" y="30014"/>
                  </a:lnTo>
                  <a:cubicBezTo>
                    <a:pt x="43098" y="29980"/>
                    <a:pt x="43098" y="29914"/>
                    <a:pt x="43031" y="29880"/>
                  </a:cubicBezTo>
                  <a:lnTo>
                    <a:pt x="39495" y="27812"/>
                  </a:lnTo>
                  <a:cubicBezTo>
                    <a:pt x="39462" y="27795"/>
                    <a:pt x="39420" y="27787"/>
                    <a:pt x="39378" y="27787"/>
                  </a:cubicBezTo>
                  <a:close/>
                  <a:moveTo>
                    <a:pt x="45566" y="29088"/>
                  </a:moveTo>
                  <a:cubicBezTo>
                    <a:pt x="45533" y="29088"/>
                    <a:pt x="45499" y="29096"/>
                    <a:pt x="45466" y="29113"/>
                  </a:cubicBezTo>
                  <a:lnTo>
                    <a:pt x="44065" y="29914"/>
                  </a:lnTo>
                  <a:cubicBezTo>
                    <a:pt x="44032" y="29947"/>
                    <a:pt x="44032" y="30014"/>
                    <a:pt x="44098" y="30047"/>
                  </a:cubicBezTo>
                  <a:lnTo>
                    <a:pt x="44098" y="30014"/>
                  </a:lnTo>
                  <a:lnTo>
                    <a:pt x="45533" y="30848"/>
                  </a:lnTo>
                  <a:cubicBezTo>
                    <a:pt x="45566" y="30864"/>
                    <a:pt x="45599" y="30873"/>
                    <a:pt x="45633" y="30873"/>
                  </a:cubicBezTo>
                  <a:cubicBezTo>
                    <a:pt x="45666" y="30873"/>
                    <a:pt x="45699" y="30864"/>
                    <a:pt x="45733" y="30848"/>
                  </a:cubicBezTo>
                  <a:lnTo>
                    <a:pt x="47134" y="30047"/>
                  </a:lnTo>
                  <a:cubicBezTo>
                    <a:pt x="47167" y="30047"/>
                    <a:pt x="47167" y="29980"/>
                    <a:pt x="47134" y="29947"/>
                  </a:cubicBezTo>
                  <a:lnTo>
                    <a:pt x="45666" y="29113"/>
                  </a:lnTo>
                  <a:cubicBezTo>
                    <a:pt x="45633" y="29096"/>
                    <a:pt x="45599" y="29088"/>
                    <a:pt x="45566" y="29088"/>
                  </a:cubicBezTo>
                  <a:close/>
                  <a:moveTo>
                    <a:pt x="51637" y="28021"/>
                  </a:moveTo>
                  <a:cubicBezTo>
                    <a:pt x="51604" y="28021"/>
                    <a:pt x="51570" y="28029"/>
                    <a:pt x="51537" y="28046"/>
                  </a:cubicBezTo>
                  <a:lnTo>
                    <a:pt x="48168" y="30014"/>
                  </a:lnTo>
                  <a:cubicBezTo>
                    <a:pt x="48101" y="30047"/>
                    <a:pt x="48134" y="30080"/>
                    <a:pt x="48168" y="30114"/>
                  </a:cubicBezTo>
                  <a:lnTo>
                    <a:pt x="49602" y="30948"/>
                  </a:lnTo>
                  <a:cubicBezTo>
                    <a:pt x="49636" y="30964"/>
                    <a:pt x="49677" y="30973"/>
                    <a:pt x="49719" y="30973"/>
                  </a:cubicBezTo>
                  <a:cubicBezTo>
                    <a:pt x="49761" y="30973"/>
                    <a:pt x="49802" y="30964"/>
                    <a:pt x="49836" y="30948"/>
                  </a:cubicBezTo>
                  <a:lnTo>
                    <a:pt x="53171" y="29013"/>
                  </a:lnTo>
                  <a:cubicBezTo>
                    <a:pt x="53238" y="28980"/>
                    <a:pt x="53238" y="28913"/>
                    <a:pt x="53171" y="28880"/>
                  </a:cubicBezTo>
                  <a:lnTo>
                    <a:pt x="51737" y="28046"/>
                  </a:lnTo>
                  <a:cubicBezTo>
                    <a:pt x="51704" y="28029"/>
                    <a:pt x="51670" y="28021"/>
                    <a:pt x="51637" y="28021"/>
                  </a:cubicBezTo>
                  <a:close/>
                  <a:moveTo>
                    <a:pt x="43598" y="30256"/>
                  </a:moveTo>
                  <a:cubicBezTo>
                    <a:pt x="43565" y="30256"/>
                    <a:pt x="43531" y="30264"/>
                    <a:pt x="43498" y="30281"/>
                  </a:cubicBezTo>
                  <a:lnTo>
                    <a:pt x="42130" y="31081"/>
                  </a:lnTo>
                  <a:cubicBezTo>
                    <a:pt x="42063" y="31081"/>
                    <a:pt x="42063" y="31148"/>
                    <a:pt x="42130" y="31181"/>
                  </a:cubicBezTo>
                  <a:lnTo>
                    <a:pt x="43565" y="32015"/>
                  </a:lnTo>
                  <a:cubicBezTo>
                    <a:pt x="43598" y="32032"/>
                    <a:pt x="43631" y="32040"/>
                    <a:pt x="43665" y="32040"/>
                  </a:cubicBezTo>
                  <a:cubicBezTo>
                    <a:pt x="43698" y="32040"/>
                    <a:pt x="43731" y="32032"/>
                    <a:pt x="43765" y="32015"/>
                  </a:cubicBezTo>
                  <a:lnTo>
                    <a:pt x="45166" y="31215"/>
                  </a:lnTo>
                  <a:cubicBezTo>
                    <a:pt x="45199" y="31181"/>
                    <a:pt x="45199" y="31148"/>
                    <a:pt x="45166" y="31114"/>
                  </a:cubicBezTo>
                  <a:lnTo>
                    <a:pt x="43698" y="30281"/>
                  </a:lnTo>
                  <a:cubicBezTo>
                    <a:pt x="43665" y="30264"/>
                    <a:pt x="43631" y="30256"/>
                    <a:pt x="43598" y="30256"/>
                  </a:cubicBezTo>
                  <a:close/>
                  <a:moveTo>
                    <a:pt x="47701" y="30322"/>
                  </a:moveTo>
                  <a:cubicBezTo>
                    <a:pt x="47667" y="30322"/>
                    <a:pt x="47634" y="30331"/>
                    <a:pt x="47601" y="30347"/>
                  </a:cubicBezTo>
                  <a:lnTo>
                    <a:pt x="44232" y="32282"/>
                  </a:lnTo>
                  <a:cubicBezTo>
                    <a:pt x="44165" y="32315"/>
                    <a:pt x="44165" y="32382"/>
                    <a:pt x="44232" y="32415"/>
                  </a:cubicBezTo>
                  <a:lnTo>
                    <a:pt x="45666" y="33249"/>
                  </a:lnTo>
                  <a:cubicBezTo>
                    <a:pt x="45699" y="33266"/>
                    <a:pt x="45741" y="33274"/>
                    <a:pt x="45783" y="33274"/>
                  </a:cubicBezTo>
                  <a:cubicBezTo>
                    <a:pt x="45825" y="33274"/>
                    <a:pt x="45866" y="33266"/>
                    <a:pt x="45900" y="33249"/>
                  </a:cubicBezTo>
                  <a:lnTo>
                    <a:pt x="49235" y="31315"/>
                  </a:lnTo>
                  <a:cubicBezTo>
                    <a:pt x="49302" y="31281"/>
                    <a:pt x="49302" y="31215"/>
                    <a:pt x="49235" y="31181"/>
                  </a:cubicBezTo>
                  <a:lnTo>
                    <a:pt x="47801" y="30347"/>
                  </a:lnTo>
                  <a:cubicBezTo>
                    <a:pt x="47768" y="30331"/>
                    <a:pt x="47734" y="30322"/>
                    <a:pt x="47701" y="3032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23;p75">
              <a:extLst>
                <a:ext uri="{FF2B5EF4-FFF2-40B4-BE49-F238E27FC236}">
                  <a16:creationId xmlns:a16="http://schemas.microsoft.com/office/drawing/2014/main" id="{D11B3447-6C9F-4869-AFB1-3866B29D2828}"/>
                </a:ext>
              </a:extLst>
            </p:cNvPr>
            <p:cNvSpPr/>
            <p:nvPr/>
          </p:nvSpPr>
          <p:spPr>
            <a:xfrm>
              <a:off x="4269875" y="2921700"/>
              <a:ext cx="562100" cy="324425"/>
            </a:xfrm>
            <a:custGeom>
              <a:avLst/>
              <a:gdLst/>
              <a:ahLst/>
              <a:cxnLst/>
              <a:rect l="l" t="t" r="r" b="b"/>
              <a:pathLst>
                <a:path w="22484" h="12977" extrusionOk="0">
                  <a:moveTo>
                    <a:pt x="8173" y="1"/>
                  </a:moveTo>
                  <a:lnTo>
                    <a:pt x="1" y="4737"/>
                  </a:lnTo>
                  <a:lnTo>
                    <a:pt x="301" y="4904"/>
                  </a:lnTo>
                  <a:lnTo>
                    <a:pt x="14311" y="12976"/>
                  </a:lnTo>
                  <a:lnTo>
                    <a:pt x="22183" y="8440"/>
                  </a:lnTo>
                  <a:lnTo>
                    <a:pt x="22484" y="8273"/>
                  </a:lnTo>
                  <a:lnTo>
                    <a:pt x="81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024;p75">
              <a:extLst>
                <a:ext uri="{FF2B5EF4-FFF2-40B4-BE49-F238E27FC236}">
                  <a16:creationId xmlns:a16="http://schemas.microsoft.com/office/drawing/2014/main" id="{754704C8-40CF-4F38-BABE-01F27A9103C3}"/>
                </a:ext>
              </a:extLst>
            </p:cNvPr>
            <p:cNvSpPr/>
            <p:nvPr/>
          </p:nvSpPr>
          <p:spPr>
            <a:xfrm>
              <a:off x="4277400" y="2930050"/>
              <a:ext cx="547075" cy="316075"/>
            </a:xfrm>
            <a:custGeom>
              <a:avLst/>
              <a:gdLst/>
              <a:ahLst/>
              <a:cxnLst/>
              <a:rect l="l" t="t" r="r" b="b"/>
              <a:pathLst>
                <a:path w="21883" h="12643" extrusionOk="0">
                  <a:moveTo>
                    <a:pt x="7872" y="0"/>
                  </a:moveTo>
                  <a:lnTo>
                    <a:pt x="0" y="4570"/>
                  </a:lnTo>
                  <a:lnTo>
                    <a:pt x="14010" y="12642"/>
                  </a:lnTo>
                  <a:lnTo>
                    <a:pt x="21882" y="8106"/>
                  </a:lnTo>
                  <a:lnTo>
                    <a:pt x="787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025;p75">
              <a:extLst>
                <a:ext uri="{FF2B5EF4-FFF2-40B4-BE49-F238E27FC236}">
                  <a16:creationId xmlns:a16="http://schemas.microsoft.com/office/drawing/2014/main" id="{ADDEB599-E6B0-43E2-B08B-286F768190B7}"/>
                </a:ext>
              </a:extLst>
            </p:cNvPr>
            <p:cNvSpPr/>
            <p:nvPr/>
          </p:nvSpPr>
          <p:spPr>
            <a:xfrm>
              <a:off x="4277400" y="2930050"/>
              <a:ext cx="547075" cy="316075"/>
            </a:xfrm>
            <a:custGeom>
              <a:avLst/>
              <a:gdLst/>
              <a:ahLst/>
              <a:cxnLst/>
              <a:rect l="l" t="t" r="r" b="b"/>
              <a:pathLst>
                <a:path w="21883" h="12643" extrusionOk="0">
                  <a:moveTo>
                    <a:pt x="7872" y="0"/>
                  </a:moveTo>
                  <a:lnTo>
                    <a:pt x="0" y="4570"/>
                  </a:lnTo>
                  <a:lnTo>
                    <a:pt x="14010" y="12642"/>
                  </a:lnTo>
                  <a:lnTo>
                    <a:pt x="21882" y="8106"/>
                  </a:lnTo>
                  <a:lnTo>
                    <a:pt x="78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026;p75">
              <a:extLst>
                <a:ext uri="{FF2B5EF4-FFF2-40B4-BE49-F238E27FC236}">
                  <a16:creationId xmlns:a16="http://schemas.microsoft.com/office/drawing/2014/main" id="{A460B165-E6D6-4B54-8F32-0FD2F9E1163B}"/>
                </a:ext>
              </a:extLst>
            </p:cNvPr>
            <p:cNvSpPr/>
            <p:nvPr/>
          </p:nvSpPr>
          <p:spPr>
            <a:xfrm>
              <a:off x="5785125" y="309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027;p75">
              <a:extLst>
                <a:ext uri="{FF2B5EF4-FFF2-40B4-BE49-F238E27FC236}">
                  <a16:creationId xmlns:a16="http://schemas.microsoft.com/office/drawing/2014/main" id="{A264B25E-B9DE-48EB-A874-5BDDBC99EA75}"/>
                </a:ext>
              </a:extLst>
            </p:cNvPr>
            <p:cNvSpPr/>
            <p:nvPr/>
          </p:nvSpPr>
          <p:spPr>
            <a:xfrm>
              <a:off x="4532575" y="3311525"/>
              <a:ext cx="114275" cy="338225"/>
            </a:xfrm>
            <a:custGeom>
              <a:avLst/>
              <a:gdLst/>
              <a:ahLst/>
              <a:cxnLst/>
              <a:rect l="l" t="t" r="r" b="b"/>
              <a:pathLst>
                <a:path w="4571" h="13529" extrusionOk="0">
                  <a:moveTo>
                    <a:pt x="4018" y="0"/>
                  </a:moveTo>
                  <a:cubicBezTo>
                    <a:pt x="2539" y="0"/>
                    <a:pt x="1737" y="1194"/>
                    <a:pt x="1468" y="2387"/>
                  </a:cubicBezTo>
                  <a:cubicBezTo>
                    <a:pt x="1168" y="3688"/>
                    <a:pt x="0" y="10059"/>
                    <a:pt x="0" y="10059"/>
                  </a:cubicBezTo>
                  <a:lnTo>
                    <a:pt x="1368" y="13528"/>
                  </a:lnTo>
                  <a:cubicBezTo>
                    <a:pt x="2069" y="12694"/>
                    <a:pt x="2636" y="11327"/>
                    <a:pt x="2903" y="11060"/>
                  </a:cubicBezTo>
                  <a:cubicBezTo>
                    <a:pt x="3636" y="10359"/>
                    <a:pt x="4570" y="52"/>
                    <a:pt x="4570" y="52"/>
                  </a:cubicBezTo>
                  <a:cubicBezTo>
                    <a:pt x="4377" y="17"/>
                    <a:pt x="4193" y="0"/>
                    <a:pt x="401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028;p75">
              <a:extLst>
                <a:ext uri="{FF2B5EF4-FFF2-40B4-BE49-F238E27FC236}">
                  <a16:creationId xmlns:a16="http://schemas.microsoft.com/office/drawing/2014/main" id="{439B4449-8EA8-462A-99B4-7C1C49CAE935}"/>
                </a:ext>
              </a:extLst>
            </p:cNvPr>
            <p:cNvSpPr/>
            <p:nvPr/>
          </p:nvSpPr>
          <p:spPr>
            <a:xfrm>
              <a:off x="4535900" y="3311050"/>
              <a:ext cx="120950" cy="235075"/>
            </a:xfrm>
            <a:custGeom>
              <a:avLst/>
              <a:gdLst/>
              <a:ahLst/>
              <a:cxnLst/>
              <a:rect l="l" t="t" r="r" b="b"/>
              <a:pathLst>
                <a:path w="4838" h="9403" extrusionOk="0">
                  <a:moveTo>
                    <a:pt x="4264" y="1"/>
                  </a:moveTo>
                  <a:cubicBezTo>
                    <a:pt x="3684" y="1"/>
                    <a:pt x="2785" y="106"/>
                    <a:pt x="2136" y="671"/>
                  </a:cubicBezTo>
                  <a:cubicBezTo>
                    <a:pt x="968" y="1706"/>
                    <a:pt x="835" y="3340"/>
                    <a:pt x="1" y="8310"/>
                  </a:cubicBezTo>
                  <a:cubicBezTo>
                    <a:pt x="199" y="8820"/>
                    <a:pt x="1096" y="9403"/>
                    <a:pt x="2711" y="9403"/>
                  </a:cubicBezTo>
                  <a:cubicBezTo>
                    <a:pt x="2997" y="9403"/>
                    <a:pt x="3306" y="9384"/>
                    <a:pt x="3637" y="9344"/>
                  </a:cubicBezTo>
                  <a:lnTo>
                    <a:pt x="4838" y="38"/>
                  </a:lnTo>
                  <a:cubicBezTo>
                    <a:pt x="4838" y="38"/>
                    <a:pt x="4607" y="1"/>
                    <a:pt x="426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029;p75">
              <a:extLst>
                <a:ext uri="{FF2B5EF4-FFF2-40B4-BE49-F238E27FC236}">
                  <a16:creationId xmlns:a16="http://schemas.microsoft.com/office/drawing/2014/main" id="{5B8886CA-2174-4FE6-91E1-9B7D80CBC8D3}"/>
                </a:ext>
              </a:extLst>
            </p:cNvPr>
            <p:cNvSpPr/>
            <p:nvPr/>
          </p:nvSpPr>
          <p:spPr>
            <a:xfrm>
              <a:off x="4281550" y="3662225"/>
              <a:ext cx="668850" cy="432950"/>
            </a:xfrm>
            <a:custGeom>
              <a:avLst/>
              <a:gdLst/>
              <a:ahLst/>
              <a:cxnLst/>
              <a:rect l="l" t="t" r="r" b="b"/>
              <a:pathLst>
                <a:path w="26754" h="17318" extrusionOk="0">
                  <a:moveTo>
                    <a:pt x="21883" y="1"/>
                  </a:moveTo>
                  <a:lnTo>
                    <a:pt x="11843" y="601"/>
                  </a:lnTo>
                  <a:cubicBezTo>
                    <a:pt x="7206" y="901"/>
                    <a:pt x="3203" y="1335"/>
                    <a:pt x="1168" y="1935"/>
                  </a:cubicBezTo>
                  <a:cubicBezTo>
                    <a:pt x="1" y="2269"/>
                    <a:pt x="2970" y="5671"/>
                    <a:pt x="5738" y="6239"/>
                  </a:cubicBezTo>
                  <a:cubicBezTo>
                    <a:pt x="7540" y="6625"/>
                    <a:pt x="10554" y="6693"/>
                    <a:pt x="12477" y="6693"/>
                  </a:cubicBezTo>
                  <a:cubicBezTo>
                    <a:pt x="13546" y="6693"/>
                    <a:pt x="14278" y="6672"/>
                    <a:pt x="14278" y="6672"/>
                  </a:cubicBezTo>
                  <a:cubicBezTo>
                    <a:pt x="14978" y="7106"/>
                    <a:pt x="15779" y="7473"/>
                    <a:pt x="16579" y="7740"/>
                  </a:cubicBezTo>
                  <a:cubicBezTo>
                    <a:pt x="16579" y="7740"/>
                    <a:pt x="18881" y="11809"/>
                    <a:pt x="19482" y="13110"/>
                  </a:cubicBezTo>
                  <a:cubicBezTo>
                    <a:pt x="20948" y="16242"/>
                    <a:pt x="23063" y="17318"/>
                    <a:pt x="24487" y="17318"/>
                  </a:cubicBezTo>
                  <a:cubicBezTo>
                    <a:pt x="24974" y="17318"/>
                    <a:pt x="25381" y="17192"/>
                    <a:pt x="25653" y="16980"/>
                  </a:cubicBezTo>
                  <a:cubicBezTo>
                    <a:pt x="26753" y="16179"/>
                    <a:pt x="26453" y="13844"/>
                    <a:pt x="25653" y="10508"/>
                  </a:cubicBezTo>
                  <a:cubicBezTo>
                    <a:pt x="24819" y="6906"/>
                    <a:pt x="22717" y="1735"/>
                    <a:pt x="2188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030;p75">
              <a:extLst>
                <a:ext uri="{FF2B5EF4-FFF2-40B4-BE49-F238E27FC236}">
                  <a16:creationId xmlns:a16="http://schemas.microsoft.com/office/drawing/2014/main" id="{BB347755-1FA7-4138-A352-3C379966BF43}"/>
                </a:ext>
              </a:extLst>
            </p:cNvPr>
            <p:cNvSpPr/>
            <p:nvPr/>
          </p:nvSpPr>
          <p:spPr>
            <a:xfrm>
              <a:off x="4404975" y="3762300"/>
              <a:ext cx="342775" cy="110100"/>
            </a:xfrm>
            <a:custGeom>
              <a:avLst/>
              <a:gdLst/>
              <a:ahLst/>
              <a:cxnLst/>
              <a:rect l="l" t="t" r="r" b="b"/>
              <a:pathLst>
                <a:path w="13711" h="4404" extrusionOk="0">
                  <a:moveTo>
                    <a:pt x="7706" y="1"/>
                  </a:moveTo>
                  <a:cubicBezTo>
                    <a:pt x="7640" y="368"/>
                    <a:pt x="7606" y="734"/>
                    <a:pt x="7673" y="1135"/>
                  </a:cubicBezTo>
                  <a:cubicBezTo>
                    <a:pt x="6872" y="1360"/>
                    <a:pt x="5640" y="1641"/>
                    <a:pt x="4539" y="1641"/>
                  </a:cubicBezTo>
                  <a:cubicBezTo>
                    <a:pt x="4173" y="1641"/>
                    <a:pt x="3820" y="1610"/>
                    <a:pt x="3503" y="1535"/>
                  </a:cubicBezTo>
                  <a:cubicBezTo>
                    <a:pt x="1775" y="322"/>
                    <a:pt x="294" y="267"/>
                    <a:pt x="40" y="267"/>
                  </a:cubicBezTo>
                  <a:cubicBezTo>
                    <a:pt x="14" y="267"/>
                    <a:pt x="1" y="267"/>
                    <a:pt x="1" y="267"/>
                  </a:cubicBezTo>
                  <a:lnTo>
                    <a:pt x="3303" y="2536"/>
                  </a:lnTo>
                  <a:cubicBezTo>
                    <a:pt x="4704" y="2636"/>
                    <a:pt x="6205" y="2661"/>
                    <a:pt x="7356" y="2661"/>
                  </a:cubicBezTo>
                  <a:cubicBezTo>
                    <a:pt x="8507" y="2661"/>
                    <a:pt x="9307" y="2636"/>
                    <a:pt x="9307" y="2636"/>
                  </a:cubicBezTo>
                  <a:cubicBezTo>
                    <a:pt x="10041" y="3069"/>
                    <a:pt x="10809" y="3436"/>
                    <a:pt x="11609" y="3737"/>
                  </a:cubicBezTo>
                  <a:lnTo>
                    <a:pt x="11976" y="4404"/>
                  </a:lnTo>
                  <a:cubicBezTo>
                    <a:pt x="11376" y="2936"/>
                    <a:pt x="13110" y="1702"/>
                    <a:pt x="13711" y="1302"/>
                  </a:cubicBezTo>
                  <a:lnTo>
                    <a:pt x="13711" y="1302"/>
                  </a:lnTo>
                  <a:cubicBezTo>
                    <a:pt x="12843" y="1502"/>
                    <a:pt x="12109" y="1969"/>
                    <a:pt x="11576" y="2669"/>
                  </a:cubicBezTo>
                  <a:cubicBezTo>
                    <a:pt x="11528" y="2709"/>
                    <a:pt x="11453" y="2726"/>
                    <a:pt x="11359" y="2726"/>
                  </a:cubicBezTo>
                  <a:cubicBezTo>
                    <a:pt x="10731" y="2726"/>
                    <a:pt x="9216" y="1954"/>
                    <a:pt x="8607" y="1635"/>
                  </a:cubicBezTo>
                  <a:lnTo>
                    <a:pt x="8173" y="1402"/>
                  </a:lnTo>
                  <a:cubicBezTo>
                    <a:pt x="7940" y="968"/>
                    <a:pt x="7773" y="501"/>
                    <a:pt x="77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031;p75">
              <a:extLst>
                <a:ext uri="{FF2B5EF4-FFF2-40B4-BE49-F238E27FC236}">
                  <a16:creationId xmlns:a16="http://schemas.microsoft.com/office/drawing/2014/main" id="{5DA9B512-820B-4CCA-8F41-72CB6B94ED0C}"/>
                </a:ext>
              </a:extLst>
            </p:cNvPr>
            <p:cNvSpPr/>
            <p:nvPr/>
          </p:nvSpPr>
          <p:spPr>
            <a:xfrm>
              <a:off x="4552600" y="3900725"/>
              <a:ext cx="202650" cy="216375"/>
            </a:xfrm>
            <a:custGeom>
              <a:avLst/>
              <a:gdLst/>
              <a:ahLst/>
              <a:cxnLst/>
              <a:rect l="l" t="t" r="r" b="b"/>
              <a:pathLst>
                <a:path w="8106" h="8655" extrusionOk="0">
                  <a:moveTo>
                    <a:pt x="834" y="1"/>
                  </a:moveTo>
                  <a:lnTo>
                    <a:pt x="0" y="2102"/>
                  </a:lnTo>
                  <a:cubicBezTo>
                    <a:pt x="901" y="2803"/>
                    <a:pt x="1801" y="3570"/>
                    <a:pt x="2602" y="4371"/>
                  </a:cubicBezTo>
                  <a:cubicBezTo>
                    <a:pt x="3669" y="5338"/>
                    <a:pt x="4603" y="6405"/>
                    <a:pt x="5404" y="7573"/>
                  </a:cubicBezTo>
                  <a:cubicBezTo>
                    <a:pt x="5711" y="8126"/>
                    <a:pt x="6183" y="8655"/>
                    <a:pt x="6655" y="8655"/>
                  </a:cubicBezTo>
                  <a:cubicBezTo>
                    <a:pt x="6951" y="8655"/>
                    <a:pt x="7248" y="8447"/>
                    <a:pt x="7505" y="7907"/>
                  </a:cubicBezTo>
                  <a:cubicBezTo>
                    <a:pt x="7872" y="7073"/>
                    <a:pt x="8106" y="5872"/>
                    <a:pt x="7372" y="5071"/>
                  </a:cubicBezTo>
                  <a:cubicBezTo>
                    <a:pt x="6638" y="4271"/>
                    <a:pt x="5304" y="3403"/>
                    <a:pt x="4904" y="1936"/>
                  </a:cubicBezTo>
                  <a:cubicBezTo>
                    <a:pt x="4637" y="990"/>
                    <a:pt x="4070" y="767"/>
                    <a:pt x="3538" y="767"/>
                  </a:cubicBezTo>
                  <a:cubicBezTo>
                    <a:pt x="3337" y="767"/>
                    <a:pt x="3142" y="798"/>
                    <a:pt x="2969" y="835"/>
                  </a:cubicBezTo>
                  <a:cubicBezTo>
                    <a:pt x="2875" y="859"/>
                    <a:pt x="2776" y="871"/>
                    <a:pt x="2671" y="871"/>
                  </a:cubicBezTo>
                  <a:cubicBezTo>
                    <a:pt x="2068" y="871"/>
                    <a:pt x="1318" y="484"/>
                    <a:pt x="83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032;p75">
              <a:extLst>
                <a:ext uri="{FF2B5EF4-FFF2-40B4-BE49-F238E27FC236}">
                  <a16:creationId xmlns:a16="http://schemas.microsoft.com/office/drawing/2014/main" id="{E2DB7BBE-83F8-488E-982C-A6872DC398F4}"/>
                </a:ext>
              </a:extLst>
            </p:cNvPr>
            <p:cNvSpPr/>
            <p:nvPr/>
          </p:nvSpPr>
          <p:spPr>
            <a:xfrm>
              <a:off x="4267275" y="3707075"/>
              <a:ext cx="323700" cy="257075"/>
            </a:xfrm>
            <a:custGeom>
              <a:avLst/>
              <a:gdLst/>
              <a:ahLst/>
              <a:cxnLst/>
              <a:rect l="l" t="t" r="r" b="b"/>
              <a:pathLst>
                <a:path w="12948" h="10283" extrusionOk="0">
                  <a:moveTo>
                    <a:pt x="2855" y="1"/>
                  </a:moveTo>
                  <a:cubicBezTo>
                    <a:pt x="1" y="1"/>
                    <a:pt x="8" y="1986"/>
                    <a:pt x="872" y="3344"/>
                  </a:cubicBezTo>
                  <a:cubicBezTo>
                    <a:pt x="1873" y="4945"/>
                    <a:pt x="5642" y="6913"/>
                    <a:pt x="7510" y="7880"/>
                  </a:cubicBezTo>
                  <a:cubicBezTo>
                    <a:pt x="9378" y="8814"/>
                    <a:pt x="11980" y="10282"/>
                    <a:pt x="11980" y="10282"/>
                  </a:cubicBezTo>
                  <a:cubicBezTo>
                    <a:pt x="12514" y="9715"/>
                    <a:pt x="12847" y="8948"/>
                    <a:pt x="12947" y="8147"/>
                  </a:cubicBezTo>
                  <a:cubicBezTo>
                    <a:pt x="10913" y="6713"/>
                    <a:pt x="8911" y="3044"/>
                    <a:pt x="5509" y="2476"/>
                  </a:cubicBezTo>
                  <a:lnTo>
                    <a:pt x="3607" y="41"/>
                  </a:lnTo>
                  <a:cubicBezTo>
                    <a:pt x="3337" y="14"/>
                    <a:pt x="3087" y="1"/>
                    <a:pt x="285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033;p75">
              <a:extLst>
                <a:ext uri="{FF2B5EF4-FFF2-40B4-BE49-F238E27FC236}">
                  <a16:creationId xmlns:a16="http://schemas.microsoft.com/office/drawing/2014/main" id="{13A10427-9951-4C72-AD45-D835D31B7857}"/>
                </a:ext>
              </a:extLst>
            </p:cNvPr>
            <p:cNvSpPr/>
            <p:nvPr/>
          </p:nvSpPr>
          <p:spPr>
            <a:xfrm>
              <a:off x="4604300" y="3920700"/>
              <a:ext cx="150950" cy="196400"/>
            </a:xfrm>
            <a:custGeom>
              <a:avLst/>
              <a:gdLst/>
              <a:ahLst/>
              <a:cxnLst/>
              <a:rect l="l" t="t" r="r" b="b"/>
              <a:pathLst>
                <a:path w="6038" h="7856" extrusionOk="0">
                  <a:moveTo>
                    <a:pt x="672" y="69"/>
                  </a:moveTo>
                  <a:cubicBezTo>
                    <a:pt x="670" y="69"/>
                    <a:pt x="669" y="69"/>
                    <a:pt x="667" y="69"/>
                  </a:cubicBezTo>
                  <a:lnTo>
                    <a:pt x="677" y="69"/>
                  </a:lnTo>
                  <a:cubicBezTo>
                    <a:pt x="675" y="69"/>
                    <a:pt x="674" y="69"/>
                    <a:pt x="672" y="69"/>
                  </a:cubicBezTo>
                  <a:close/>
                  <a:moveTo>
                    <a:pt x="1491" y="1"/>
                  </a:moveTo>
                  <a:cubicBezTo>
                    <a:pt x="1287" y="1"/>
                    <a:pt x="1085" y="32"/>
                    <a:pt x="901" y="69"/>
                  </a:cubicBezTo>
                  <a:lnTo>
                    <a:pt x="677" y="69"/>
                  </a:lnTo>
                  <a:cubicBezTo>
                    <a:pt x="970" y="100"/>
                    <a:pt x="530" y="3120"/>
                    <a:pt x="93" y="3120"/>
                  </a:cubicBezTo>
                  <a:cubicBezTo>
                    <a:pt x="62" y="3120"/>
                    <a:pt x="31" y="3104"/>
                    <a:pt x="0" y="3071"/>
                  </a:cubicBezTo>
                  <a:lnTo>
                    <a:pt x="0" y="3071"/>
                  </a:lnTo>
                  <a:cubicBezTo>
                    <a:pt x="367" y="3538"/>
                    <a:pt x="3136" y="6440"/>
                    <a:pt x="3336" y="6774"/>
                  </a:cubicBezTo>
                  <a:cubicBezTo>
                    <a:pt x="3643" y="7327"/>
                    <a:pt x="4115" y="7856"/>
                    <a:pt x="4587" y="7856"/>
                  </a:cubicBezTo>
                  <a:cubicBezTo>
                    <a:pt x="4883" y="7856"/>
                    <a:pt x="5180" y="7648"/>
                    <a:pt x="5437" y="7108"/>
                  </a:cubicBezTo>
                  <a:cubicBezTo>
                    <a:pt x="5804" y="6274"/>
                    <a:pt x="6038" y="5106"/>
                    <a:pt x="5304" y="4306"/>
                  </a:cubicBezTo>
                  <a:cubicBezTo>
                    <a:pt x="4570" y="3505"/>
                    <a:pt x="3236" y="2604"/>
                    <a:pt x="2836" y="1137"/>
                  </a:cubicBezTo>
                  <a:cubicBezTo>
                    <a:pt x="2570" y="219"/>
                    <a:pt x="2025" y="1"/>
                    <a:pt x="14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034;p75">
              <a:extLst>
                <a:ext uri="{FF2B5EF4-FFF2-40B4-BE49-F238E27FC236}">
                  <a16:creationId xmlns:a16="http://schemas.microsoft.com/office/drawing/2014/main" id="{9031C054-F5A3-4579-98EA-87D1CFE94C21}"/>
                </a:ext>
              </a:extLst>
            </p:cNvPr>
            <p:cNvSpPr/>
            <p:nvPr/>
          </p:nvSpPr>
          <p:spPr>
            <a:xfrm>
              <a:off x="4348875" y="3872550"/>
              <a:ext cx="261275" cy="104650"/>
            </a:xfrm>
            <a:custGeom>
              <a:avLst/>
              <a:gdLst/>
              <a:ahLst/>
              <a:cxnLst/>
              <a:rect l="l" t="t" r="r" b="b"/>
              <a:pathLst>
                <a:path w="10451" h="4186" extrusionOk="0">
                  <a:moveTo>
                    <a:pt x="7156" y="0"/>
                  </a:moveTo>
                  <a:cubicBezTo>
                    <a:pt x="6841" y="0"/>
                    <a:pt x="6482" y="101"/>
                    <a:pt x="6081" y="361"/>
                  </a:cubicBezTo>
                  <a:cubicBezTo>
                    <a:pt x="4847" y="1195"/>
                    <a:pt x="3246" y="994"/>
                    <a:pt x="2178" y="1128"/>
                  </a:cubicBezTo>
                  <a:cubicBezTo>
                    <a:pt x="1077" y="1228"/>
                    <a:pt x="477" y="2295"/>
                    <a:pt x="210" y="3163"/>
                  </a:cubicBezTo>
                  <a:cubicBezTo>
                    <a:pt x="1" y="3948"/>
                    <a:pt x="230" y="4186"/>
                    <a:pt x="639" y="4186"/>
                  </a:cubicBezTo>
                  <a:cubicBezTo>
                    <a:pt x="1012" y="4186"/>
                    <a:pt x="1534" y="3989"/>
                    <a:pt x="2011" y="3830"/>
                  </a:cubicBezTo>
                  <a:cubicBezTo>
                    <a:pt x="3184" y="3487"/>
                    <a:pt x="4380" y="3315"/>
                    <a:pt x="5581" y="3315"/>
                  </a:cubicBezTo>
                  <a:cubicBezTo>
                    <a:pt x="5781" y="3315"/>
                    <a:pt x="5981" y="3320"/>
                    <a:pt x="6181" y="3329"/>
                  </a:cubicBezTo>
                  <a:cubicBezTo>
                    <a:pt x="7148" y="3430"/>
                    <a:pt x="9550" y="4063"/>
                    <a:pt x="9550" y="4063"/>
                  </a:cubicBezTo>
                  <a:lnTo>
                    <a:pt x="10451" y="1595"/>
                  </a:lnTo>
                  <a:cubicBezTo>
                    <a:pt x="9784" y="1428"/>
                    <a:pt x="8816" y="1161"/>
                    <a:pt x="8416" y="661"/>
                  </a:cubicBezTo>
                  <a:cubicBezTo>
                    <a:pt x="8157" y="337"/>
                    <a:pt x="7731" y="0"/>
                    <a:pt x="71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035;p75">
              <a:extLst>
                <a:ext uri="{FF2B5EF4-FFF2-40B4-BE49-F238E27FC236}">
                  <a16:creationId xmlns:a16="http://schemas.microsoft.com/office/drawing/2014/main" id="{181F6C26-072F-4A24-916C-7F47A915A067}"/>
                </a:ext>
              </a:extLst>
            </p:cNvPr>
            <p:cNvSpPr/>
            <p:nvPr/>
          </p:nvSpPr>
          <p:spPr>
            <a:xfrm>
              <a:off x="4348450" y="3872325"/>
              <a:ext cx="215000" cy="104875"/>
            </a:xfrm>
            <a:custGeom>
              <a:avLst/>
              <a:gdLst/>
              <a:ahLst/>
              <a:cxnLst/>
              <a:rect l="l" t="t" r="r" b="b"/>
              <a:pathLst>
                <a:path w="8600" h="4195" extrusionOk="0">
                  <a:moveTo>
                    <a:pt x="7191" y="1"/>
                  </a:moveTo>
                  <a:cubicBezTo>
                    <a:pt x="6872" y="1"/>
                    <a:pt x="6507" y="105"/>
                    <a:pt x="6098" y="370"/>
                  </a:cubicBezTo>
                  <a:cubicBezTo>
                    <a:pt x="4830" y="1204"/>
                    <a:pt x="3263" y="1003"/>
                    <a:pt x="2195" y="1137"/>
                  </a:cubicBezTo>
                  <a:cubicBezTo>
                    <a:pt x="1094" y="1237"/>
                    <a:pt x="494" y="2304"/>
                    <a:pt x="227" y="3172"/>
                  </a:cubicBezTo>
                  <a:cubicBezTo>
                    <a:pt x="0" y="3957"/>
                    <a:pt x="239" y="4195"/>
                    <a:pt x="657" y="4195"/>
                  </a:cubicBezTo>
                  <a:cubicBezTo>
                    <a:pt x="1038" y="4195"/>
                    <a:pt x="1567" y="3998"/>
                    <a:pt x="2028" y="3839"/>
                  </a:cubicBezTo>
                  <a:cubicBezTo>
                    <a:pt x="2162" y="3772"/>
                    <a:pt x="2295" y="3739"/>
                    <a:pt x="2495" y="3705"/>
                  </a:cubicBezTo>
                  <a:cubicBezTo>
                    <a:pt x="3574" y="3474"/>
                    <a:pt x="4672" y="3382"/>
                    <a:pt x="5775" y="3382"/>
                  </a:cubicBezTo>
                  <a:cubicBezTo>
                    <a:pt x="6105" y="3382"/>
                    <a:pt x="6435" y="3390"/>
                    <a:pt x="6765" y="3405"/>
                  </a:cubicBezTo>
                  <a:cubicBezTo>
                    <a:pt x="6598" y="2805"/>
                    <a:pt x="6765" y="2171"/>
                    <a:pt x="7165" y="1704"/>
                  </a:cubicBezTo>
                  <a:cubicBezTo>
                    <a:pt x="7532" y="1270"/>
                    <a:pt x="8033" y="970"/>
                    <a:pt x="8600" y="837"/>
                  </a:cubicBezTo>
                  <a:cubicBezTo>
                    <a:pt x="8533" y="770"/>
                    <a:pt x="8500" y="737"/>
                    <a:pt x="8433" y="670"/>
                  </a:cubicBezTo>
                  <a:cubicBezTo>
                    <a:pt x="8177" y="329"/>
                    <a:pt x="7757" y="1"/>
                    <a:pt x="7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036;p75">
              <a:extLst>
                <a:ext uri="{FF2B5EF4-FFF2-40B4-BE49-F238E27FC236}">
                  <a16:creationId xmlns:a16="http://schemas.microsoft.com/office/drawing/2014/main" id="{404A10BE-5105-49FE-A324-BC10BAC309E3}"/>
                </a:ext>
              </a:extLst>
            </p:cNvPr>
            <p:cNvSpPr/>
            <p:nvPr/>
          </p:nvSpPr>
          <p:spPr>
            <a:xfrm>
              <a:off x="4567600" y="3909075"/>
              <a:ext cx="369450" cy="191850"/>
            </a:xfrm>
            <a:custGeom>
              <a:avLst/>
              <a:gdLst/>
              <a:ahLst/>
              <a:cxnLst/>
              <a:rect l="l" t="t" r="r" b="b"/>
              <a:pathLst>
                <a:path w="14778" h="7674" extrusionOk="0">
                  <a:moveTo>
                    <a:pt x="1668" y="0"/>
                  </a:moveTo>
                  <a:cubicBezTo>
                    <a:pt x="0" y="467"/>
                    <a:pt x="434" y="2636"/>
                    <a:pt x="434" y="2636"/>
                  </a:cubicBezTo>
                  <a:cubicBezTo>
                    <a:pt x="434" y="2636"/>
                    <a:pt x="7039" y="6805"/>
                    <a:pt x="10108" y="7439"/>
                  </a:cubicBezTo>
                  <a:cubicBezTo>
                    <a:pt x="10914" y="7599"/>
                    <a:pt x="11608" y="7673"/>
                    <a:pt x="12195" y="7673"/>
                  </a:cubicBezTo>
                  <a:cubicBezTo>
                    <a:pt x="13818" y="7673"/>
                    <a:pt x="14631" y="7102"/>
                    <a:pt x="14778" y="6172"/>
                  </a:cubicBezTo>
                  <a:cubicBezTo>
                    <a:pt x="14778" y="6172"/>
                    <a:pt x="14144" y="5204"/>
                    <a:pt x="13076" y="3870"/>
                  </a:cubicBezTo>
                  <a:cubicBezTo>
                    <a:pt x="12443" y="3103"/>
                    <a:pt x="10675" y="4003"/>
                    <a:pt x="9007" y="1735"/>
                  </a:cubicBezTo>
                  <a:cubicBezTo>
                    <a:pt x="7939" y="1368"/>
                    <a:pt x="6805" y="1068"/>
                    <a:pt x="5671" y="834"/>
                  </a:cubicBezTo>
                  <a:cubicBezTo>
                    <a:pt x="3203" y="267"/>
                    <a:pt x="1668" y="0"/>
                    <a:pt x="16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037;p75">
              <a:extLst>
                <a:ext uri="{FF2B5EF4-FFF2-40B4-BE49-F238E27FC236}">
                  <a16:creationId xmlns:a16="http://schemas.microsoft.com/office/drawing/2014/main" id="{940432EB-7ACB-45E7-BD90-38797C87D106}"/>
                </a:ext>
              </a:extLst>
            </p:cNvPr>
            <p:cNvSpPr/>
            <p:nvPr/>
          </p:nvSpPr>
          <p:spPr>
            <a:xfrm>
              <a:off x="4730225" y="3918250"/>
              <a:ext cx="100075" cy="54225"/>
            </a:xfrm>
            <a:custGeom>
              <a:avLst/>
              <a:gdLst/>
              <a:ahLst/>
              <a:cxnLst/>
              <a:rect l="l" t="t" r="r" b="b"/>
              <a:pathLst>
                <a:path w="4003" h="2169" extrusionOk="0">
                  <a:moveTo>
                    <a:pt x="0" y="0"/>
                  </a:moveTo>
                  <a:lnTo>
                    <a:pt x="400" y="734"/>
                  </a:lnTo>
                  <a:cubicBezTo>
                    <a:pt x="1668" y="1001"/>
                    <a:pt x="2902" y="1501"/>
                    <a:pt x="4003" y="2169"/>
                  </a:cubicBezTo>
                  <a:cubicBezTo>
                    <a:pt x="2936" y="1034"/>
                    <a:pt x="1535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038;p75">
              <a:extLst>
                <a:ext uri="{FF2B5EF4-FFF2-40B4-BE49-F238E27FC236}">
                  <a16:creationId xmlns:a16="http://schemas.microsoft.com/office/drawing/2014/main" id="{B9C07F44-07F9-41FD-9471-60D635FC5027}"/>
                </a:ext>
              </a:extLst>
            </p:cNvPr>
            <p:cNvSpPr/>
            <p:nvPr/>
          </p:nvSpPr>
          <p:spPr>
            <a:xfrm>
              <a:off x="4566775" y="3311150"/>
              <a:ext cx="275200" cy="414400"/>
            </a:xfrm>
            <a:custGeom>
              <a:avLst/>
              <a:gdLst/>
              <a:ahLst/>
              <a:cxnLst/>
              <a:rect l="l" t="t" r="r" b="b"/>
              <a:pathLst>
                <a:path w="11008" h="16576" extrusionOk="0">
                  <a:moveTo>
                    <a:pt x="3803" y="0"/>
                  </a:moveTo>
                  <a:cubicBezTo>
                    <a:pt x="1535" y="34"/>
                    <a:pt x="601" y="1935"/>
                    <a:pt x="300" y="3936"/>
                  </a:cubicBezTo>
                  <a:cubicBezTo>
                    <a:pt x="33" y="5671"/>
                    <a:pt x="0" y="14678"/>
                    <a:pt x="0" y="14678"/>
                  </a:cubicBezTo>
                  <a:cubicBezTo>
                    <a:pt x="1797" y="15998"/>
                    <a:pt x="4328" y="16575"/>
                    <a:pt x="6548" y="16575"/>
                  </a:cubicBezTo>
                  <a:cubicBezTo>
                    <a:pt x="8532" y="16575"/>
                    <a:pt x="10268" y="16114"/>
                    <a:pt x="11008" y="15311"/>
                  </a:cubicBezTo>
                  <a:lnTo>
                    <a:pt x="10608" y="8240"/>
                  </a:lnTo>
                  <a:lnTo>
                    <a:pt x="10608" y="1001"/>
                  </a:lnTo>
                  <a:cubicBezTo>
                    <a:pt x="9674" y="667"/>
                    <a:pt x="7539" y="167"/>
                    <a:pt x="7272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039;p75">
              <a:extLst>
                <a:ext uri="{FF2B5EF4-FFF2-40B4-BE49-F238E27FC236}">
                  <a16:creationId xmlns:a16="http://schemas.microsoft.com/office/drawing/2014/main" id="{5DED9F2D-140E-4C56-9885-DC85F3EAC62C}"/>
                </a:ext>
              </a:extLst>
            </p:cNvPr>
            <p:cNvSpPr/>
            <p:nvPr/>
          </p:nvSpPr>
          <p:spPr>
            <a:xfrm>
              <a:off x="4759400" y="3091400"/>
              <a:ext cx="42550" cy="89675"/>
            </a:xfrm>
            <a:custGeom>
              <a:avLst/>
              <a:gdLst/>
              <a:ahLst/>
              <a:cxnLst/>
              <a:rect l="l" t="t" r="r" b="b"/>
              <a:pathLst>
                <a:path w="1702" h="3587" extrusionOk="0">
                  <a:moveTo>
                    <a:pt x="489" y="0"/>
                  </a:moveTo>
                  <a:cubicBezTo>
                    <a:pt x="427" y="0"/>
                    <a:pt x="364" y="6"/>
                    <a:pt x="301" y="17"/>
                  </a:cubicBezTo>
                  <a:lnTo>
                    <a:pt x="1" y="3587"/>
                  </a:lnTo>
                  <a:lnTo>
                    <a:pt x="1302" y="3420"/>
                  </a:lnTo>
                  <a:cubicBezTo>
                    <a:pt x="1635" y="1585"/>
                    <a:pt x="1702" y="785"/>
                    <a:pt x="1302" y="351"/>
                  </a:cubicBezTo>
                  <a:cubicBezTo>
                    <a:pt x="1080" y="130"/>
                    <a:pt x="791" y="0"/>
                    <a:pt x="4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040;p75">
              <a:extLst>
                <a:ext uri="{FF2B5EF4-FFF2-40B4-BE49-F238E27FC236}">
                  <a16:creationId xmlns:a16="http://schemas.microsoft.com/office/drawing/2014/main" id="{AEC163DE-B003-4CA8-9C5D-596CC6EE7D3B}"/>
                </a:ext>
              </a:extLst>
            </p:cNvPr>
            <p:cNvSpPr/>
            <p:nvPr/>
          </p:nvSpPr>
          <p:spPr>
            <a:xfrm>
              <a:off x="4544500" y="3072750"/>
              <a:ext cx="51475" cy="42450"/>
            </a:xfrm>
            <a:custGeom>
              <a:avLst/>
              <a:gdLst/>
              <a:ahLst/>
              <a:cxnLst/>
              <a:rect l="l" t="t" r="r" b="b"/>
              <a:pathLst>
                <a:path w="2059" h="1698" extrusionOk="0">
                  <a:moveTo>
                    <a:pt x="266" y="0"/>
                  </a:moveTo>
                  <a:cubicBezTo>
                    <a:pt x="32" y="0"/>
                    <a:pt x="0" y="371"/>
                    <a:pt x="191" y="697"/>
                  </a:cubicBezTo>
                  <a:cubicBezTo>
                    <a:pt x="491" y="1264"/>
                    <a:pt x="1058" y="1631"/>
                    <a:pt x="1692" y="1697"/>
                  </a:cubicBezTo>
                  <a:cubicBezTo>
                    <a:pt x="1692" y="1631"/>
                    <a:pt x="2059" y="663"/>
                    <a:pt x="2059" y="663"/>
                  </a:cubicBezTo>
                  <a:lnTo>
                    <a:pt x="1291" y="230"/>
                  </a:lnTo>
                  <a:cubicBezTo>
                    <a:pt x="1025" y="230"/>
                    <a:pt x="724" y="163"/>
                    <a:pt x="457" y="63"/>
                  </a:cubicBezTo>
                  <a:cubicBezTo>
                    <a:pt x="383" y="20"/>
                    <a:pt x="319" y="0"/>
                    <a:pt x="2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041;p75">
              <a:extLst>
                <a:ext uri="{FF2B5EF4-FFF2-40B4-BE49-F238E27FC236}">
                  <a16:creationId xmlns:a16="http://schemas.microsoft.com/office/drawing/2014/main" id="{33E93382-30DE-4EF7-B450-7192AB14EF0B}"/>
                </a:ext>
              </a:extLst>
            </p:cNvPr>
            <p:cNvSpPr/>
            <p:nvPr/>
          </p:nvSpPr>
          <p:spPr>
            <a:xfrm>
              <a:off x="4575950" y="3054225"/>
              <a:ext cx="238525" cy="309250"/>
            </a:xfrm>
            <a:custGeom>
              <a:avLst/>
              <a:gdLst/>
              <a:ahLst/>
              <a:cxnLst/>
              <a:rect l="l" t="t" r="r" b="b"/>
              <a:pathLst>
                <a:path w="9541" h="12370" extrusionOk="0">
                  <a:moveTo>
                    <a:pt x="3365" y="1"/>
                  </a:moveTo>
                  <a:cubicBezTo>
                    <a:pt x="1912" y="1"/>
                    <a:pt x="539" y="695"/>
                    <a:pt x="334" y="2505"/>
                  </a:cubicBezTo>
                  <a:cubicBezTo>
                    <a:pt x="0" y="5174"/>
                    <a:pt x="133" y="6241"/>
                    <a:pt x="534" y="7609"/>
                  </a:cubicBezTo>
                  <a:cubicBezTo>
                    <a:pt x="767" y="8443"/>
                    <a:pt x="1234" y="9076"/>
                    <a:pt x="2035" y="9177"/>
                  </a:cubicBezTo>
                  <a:cubicBezTo>
                    <a:pt x="2160" y="9185"/>
                    <a:pt x="2285" y="9190"/>
                    <a:pt x="2410" y="9190"/>
                  </a:cubicBezTo>
                  <a:cubicBezTo>
                    <a:pt x="2752" y="9190"/>
                    <a:pt x="3094" y="9159"/>
                    <a:pt x="3436" y="9110"/>
                  </a:cubicBezTo>
                  <a:lnTo>
                    <a:pt x="3436" y="10277"/>
                  </a:lnTo>
                  <a:cubicBezTo>
                    <a:pt x="2877" y="10991"/>
                    <a:pt x="2492" y="12369"/>
                    <a:pt x="3973" y="12369"/>
                  </a:cubicBezTo>
                  <a:cubicBezTo>
                    <a:pt x="4083" y="12369"/>
                    <a:pt x="4204" y="12362"/>
                    <a:pt x="4336" y="12345"/>
                  </a:cubicBezTo>
                  <a:cubicBezTo>
                    <a:pt x="5471" y="12145"/>
                    <a:pt x="6438" y="11411"/>
                    <a:pt x="6905" y="10377"/>
                  </a:cubicBezTo>
                  <a:lnTo>
                    <a:pt x="6972" y="6575"/>
                  </a:lnTo>
                  <a:cubicBezTo>
                    <a:pt x="6972" y="6575"/>
                    <a:pt x="7078" y="7002"/>
                    <a:pt x="7668" y="7002"/>
                  </a:cubicBezTo>
                  <a:cubicBezTo>
                    <a:pt x="7815" y="7002"/>
                    <a:pt x="7992" y="6975"/>
                    <a:pt x="8206" y="6908"/>
                  </a:cubicBezTo>
                  <a:cubicBezTo>
                    <a:pt x="8806" y="6708"/>
                    <a:pt x="9540" y="5607"/>
                    <a:pt x="9140" y="4773"/>
                  </a:cubicBezTo>
                  <a:cubicBezTo>
                    <a:pt x="9003" y="4440"/>
                    <a:pt x="8681" y="4257"/>
                    <a:pt x="8358" y="4257"/>
                  </a:cubicBezTo>
                  <a:cubicBezTo>
                    <a:pt x="8132" y="4257"/>
                    <a:pt x="7904" y="4347"/>
                    <a:pt x="7739" y="4540"/>
                  </a:cubicBezTo>
                  <a:cubicBezTo>
                    <a:pt x="7540" y="4768"/>
                    <a:pt x="7316" y="5069"/>
                    <a:pt x="7130" y="5069"/>
                  </a:cubicBezTo>
                  <a:cubicBezTo>
                    <a:pt x="7098" y="5069"/>
                    <a:pt x="7068" y="5060"/>
                    <a:pt x="7038" y="5040"/>
                  </a:cubicBezTo>
                  <a:cubicBezTo>
                    <a:pt x="7038" y="5040"/>
                    <a:pt x="7706" y="1871"/>
                    <a:pt x="5904" y="704"/>
                  </a:cubicBezTo>
                  <a:cubicBezTo>
                    <a:pt x="5201" y="269"/>
                    <a:pt x="4267" y="1"/>
                    <a:pt x="336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042;p75">
              <a:extLst>
                <a:ext uri="{FF2B5EF4-FFF2-40B4-BE49-F238E27FC236}">
                  <a16:creationId xmlns:a16="http://schemas.microsoft.com/office/drawing/2014/main" id="{52D23DCD-B560-4B1A-AA81-451F72D94B4C}"/>
                </a:ext>
              </a:extLst>
            </p:cNvPr>
            <p:cNvSpPr/>
            <p:nvPr/>
          </p:nvSpPr>
          <p:spPr>
            <a:xfrm>
              <a:off x="4557600" y="3004425"/>
              <a:ext cx="220175" cy="184150"/>
            </a:xfrm>
            <a:custGeom>
              <a:avLst/>
              <a:gdLst/>
              <a:ahLst/>
              <a:cxnLst/>
              <a:rect l="l" t="t" r="r" b="b"/>
              <a:pathLst>
                <a:path w="8807" h="7366" extrusionOk="0">
                  <a:moveTo>
                    <a:pt x="590" y="1"/>
                  </a:moveTo>
                  <a:cubicBezTo>
                    <a:pt x="409" y="1"/>
                    <a:pt x="346" y="127"/>
                    <a:pt x="267" y="394"/>
                  </a:cubicBezTo>
                  <a:cubicBezTo>
                    <a:pt x="0" y="1395"/>
                    <a:pt x="200" y="2429"/>
                    <a:pt x="834" y="3230"/>
                  </a:cubicBezTo>
                  <a:lnTo>
                    <a:pt x="1468" y="3463"/>
                  </a:lnTo>
                  <a:cubicBezTo>
                    <a:pt x="1468" y="3463"/>
                    <a:pt x="1835" y="3797"/>
                    <a:pt x="3069" y="3930"/>
                  </a:cubicBezTo>
                  <a:cubicBezTo>
                    <a:pt x="3530" y="3969"/>
                    <a:pt x="3985" y="3988"/>
                    <a:pt x="4437" y="3988"/>
                  </a:cubicBezTo>
                  <a:cubicBezTo>
                    <a:pt x="5131" y="3988"/>
                    <a:pt x="5818" y="3944"/>
                    <a:pt x="6505" y="3863"/>
                  </a:cubicBezTo>
                  <a:cubicBezTo>
                    <a:pt x="6521" y="3862"/>
                    <a:pt x="6537" y="3861"/>
                    <a:pt x="6552" y="3861"/>
                  </a:cubicBezTo>
                  <a:cubicBezTo>
                    <a:pt x="6878" y="3861"/>
                    <a:pt x="6947" y="4207"/>
                    <a:pt x="7139" y="5131"/>
                  </a:cubicBezTo>
                  <a:cubicBezTo>
                    <a:pt x="7305" y="5965"/>
                    <a:pt x="7439" y="7366"/>
                    <a:pt x="7772" y="7366"/>
                  </a:cubicBezTo>
                  <a:cubicBezTo>
                    <a:pt x="7872" y="7366"/>
                    <a:pt x="8239" y="6765"/>
                    <a:pt x="8473" y="6532"/>
                  </a:cubicBezTo>
                  <a:cubicBezTo>
                    <a:pt x="8806" y="6232"/>
                    <a:pt x="8373" y="3496"/>
                    <a:pt x="8373" y="3496"/>
                  </a:cubicBezTo>
                  <a:cubicBezTo>
                    <a:pt x="8373" y="3496"/>
                    <a:pt x="8706" y="2462"/>
                    <a:pt x="8073" y="1762"/>
                  </a:cubicBezTo>
                  <a:cubicBezTo>
                    <a:pt x="7405" y="1061"/>
                    <a:pt x="6105" y="1195"/>
                    <a:pt x="5171" y="1128"/>
                  </a:cubicBezTo>
                  <a:cubicBezTo>
                    <a:pt x="5099" y="1130"/>
                    <a:pt x="5028" y="1131"/>
                    <a:pt x="4957" y="1131"/>
                  </a:cubicBezTo>
                  <a:cubicBezTo>
                    <a:pt x="3894" y="1131"/>
                    <a:pt x="2835" y="899"/>
                    <a:pt x="1835" y="461"/>
                  </a:cubicBezTo>
                  <a:cubicBezTo>
                    <a:pt x="1146" y="161"/>
                    <a:pt x="794" y="1"/>
                    <a:pt x="5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043;p75">
              <a:extLst>
                <a:ext uri="{FF2B5EF4-FFF2-40B4-BE49-F238E27FC236}">
                  <a16:creationId xmlns:a16="http://schemas.microsoft.com/office/drawing/2014/main" id="{D733D329-584D-4975-88BC-46495CD5FF2D}"/>
                </a:ext>
              </a:extLst>
            </p:cNvPr>
            <p:cNvSpPr/>
            <p:nvPr/>
          </p:nvSpPr>
          <p:spPr>
            <a:xfrm>
              <a:off x="4762750" y="3071950"/>
              <a:ext cx="33375" cy="24900"/>
            </a:xfrm>
            <a:custGeom>
              <a:avLst/>
              <a:gdLst/>
              <a:ahLst/>
              <a:cxnLst/>
              <a:rect l="l" t="t" r="r" b="b"/>
              <a:pathLst>
                <a:path w="1335" h="996" extrusionOk="0">
                  <a:moveTo>
                    <a:pt x="797" y="1"/>
                  </a:moveTo>
                  <a:cubicBezTo>
                    <a:pt x="688" y="1"/>
                    <a:pt x="574" y="31"/>
                    <a:pt x="467" y="95"/>
                  </a:cubicBezTo>
                  <a:cubicBezTo>
                    <a:pt x="133" y="262"/>
                    <a:pt x="0" y="662"/>
                    <a:pt x="167" y="996"/>
                  </a:cubicBezTo>
                  <a:lnTo>
                    <a:pt x="1334" y="362"/>
                  </a:lnTo>
                  <a:cubicBezTo>
                    <a:pt x="1244" y="135"/>
                    <a:pt x="1030" y="1"/>
                    <a:pt x="7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044;p75">
              <a:extLst>
                <a:ext uri="{FF2B5EF4-FFF2-40B4-BE49-F238E27FC236}">
                  <a16:creationId xmlns:a16="http://schemas.microsoft.com/office/drawing/2014/main" id="{918B631D-201C-420F-BC7C-7A534A54762D}"/>
                </a:ext>
              </a:extLst>
            </p:cNvPr>
            <p:cNvSpPr/>
            <p:nvPr/>
          </p:nvSpPr>
          <p:spPr>
            <a:xfrm>
              <a:off x="4661825" y="3244425"/>
              <a:ext cx="80100" cy="49225"/>
            </a:xfrm>
            <a:custGeom>
              <a:avLst/>
              <a:gdLst/>
              <a:ahLst/>
              <a:cxnLst/>
              <a:rect l="l" t="t" r="r" b="b"/>
              <a:pathLst>
                <a:path w="3204" h="1969" extrusionOk="0">
                  <a:moveTo>
                    <a:pt x="3203" y="1"/>
                  </a:moveTo>
                  <a:lnTo>
                    <a:pt x="3203" y="1"/>
                  </a:lnTo>
                  <a:cubicBezTo>
                    <a:pt x="3003" y="368"/>
                    <a:pt x="2736" y="635"/>
                    <a:pt x="2369" y="835"/>
                  </a:cubicBezTo>
                  <a:cubicBezTo>
                    <a:pt x="1602" y="1135"/>
                    <a:pt x="835" y="1335"/>
                    <a:pt x="34" y="1502"/>
                  </a:cubicBezTo>
                  <a:lnTo>
                    <a:pt x="1" y="1969"/>
                  </a:lnTo>
                  <a:cubicBezTo>
                    <a:pt x="1" y="1969"/>
                    <a:pt x="2269" y="1535"/>
                    <a:pt x="2736" y="968"/>
                  </a:cubicBezTo>
                  <a:cubicBezTo>
                    <a:pt x="2936" y="668"/>
                    <a:pt x="3103" y="368"/>
                    <a:pt x="3203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045;p75">
              <a:extLst>
                <a:ext uri="{FF2B5EF4-FFF2-40B4-BE49-F238E27FC236}">
                  <a16:creationId xmlns:a16="http://schemas.microsoft.com/office/drawing/2014/main" id="{7242F467-8103-4CD3-8E60-1B10534298C5}"/>
                </a:ext>
              </a:extLst>
            </p:cNvPr>
            <p:cNvSpPr/>
            <p:nvPr/>
          </p:nvSpPr>
          <p:spPr>
            <a:xfrm>
              <a:off x="4672675" y="3161050"/>
              <a:ext cx="20875" cy="17175"/>
            </a:xfrm>
            <a:custGeom>
              <a:avLst/>
              <a:gdLst/>
              <a:ahLst/>
              <a:cxnLst/>
              <a:rect l="l" t="t" r="r" b="b"/>
              <a:pathLst>
                <a:path w="835" h="687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cubicBezTo>
                    <a:pt x="0" y="562"/>
                    <a:pt x="169" y="686"/>
                    <a:pt x="341" y="686"/>
                  </a:cubicBezTo>
                  <a:cubicBezTo>
                    <a:pt x="435" y="686"/>
                    <a:pt x="530" y="649"/>
                    <a:pt x="601" y="567"/>
                  </a:cubicBezTo>
                  <a:cubicBezTo>
                    <a:pt x="834" y="367"/>
                    <a:pt x="6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046;p75">
              <a:extLst>
                <a:ext uri="{FF2B5EF4-FFF2-40B4-BE49-F238E27FC236}">
                  <a16:creationId xmlns:a16="http://schemas.microsoft.com/office/drawing/2014/main" id="{4DAE3E84-9245-437A-82DC-395CE4C35FCE}"/>
                </a:ext>
              </a:extLst>
            </p:cNvPr>
            <p:cNvSpPr/>
            <p:nvPr/>
          </p:nvSpPr>
          <p:spPr>
            <a:xfrm>
              <a:off x="4682675" y="3131175"/>
              <a:ext cx="20875" cy="16550"/>
            </a:xfrm>
            <a:custGeom>
              <a:avLst/>
              <a:gdLst/>
              <a:ahLst/>
              <a:cxnLst/>
              <a:rect l="l" t="t" r="r" b="b"/>
              <a:pathLst>
                <a:path w="835" h="662" extrusionOk="0">
                  <a:moveTo>
                    <a:pt x="352" y="0"/>
                  </a:moveTo>
                  <a:cubicBezTo>
                    <a:pt x="201" y="0"/>
                    <a:pt x="69" y="90"/>
                    <a:pt x="1" y="228"/>
                  </a:cubicBezTo>
                  <a:lnTo>
                    <a:pt x="735" y="661"/>
                  </a:lnTo>
                  <a:cubicBezTo>
                    <a:pt x="835" y="428"/>
                    <a:pt x="768" y="161"/>
                    <a:pt x="568" y="61"/>
                  </a:cubicBezTo>
                  <a:cubicBezTo>
                    <a:pt x="495" y="19"/>
                    <a:pt x="421" y="0"/>
                    <a:pt x="3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047;p75">
              <a:extLst>
                <a:ext uri="{FF2B5EF4-FFF2-40B4-BE49-F238E27FC236}">
                  <a16:creationId xmlns:a16="http://schemas.microsoft.com/office/drawing/2014/main" id="{67F99D44-846C-4ABB-9C10-C43CA14B80FF}"/>
                </a:ext>
              </a:extLst>
            </p:cNvPr>
            <p:cNvSpPr/>
            <p:nvPr/>
          </p:nvSpPr>
          <p:spPr>
            <a:xfrm>
              <a:off x="4646825" y="3230250"/>
              <a:ext cx="21700" cy="14225"/>
            </a:xfrm>
            <a:custGeom>
              <a:avLst/>
              <a:gdLst/>
              <a:ahLst/>
              <a:cxnLst/>
              <a:rect l="l" t="t" r="r" b="b"/>
              <a:pathLst>
                <a:path w="868" h="569" extrusionOk="0">
                  <a:moveTo>
                    <a:pt x="768" y="1"/>
                  </a:moveTo>
                  <a:lnTo>
                    <a:pt x="0" y="268"/>
                  </a:lnTo>
                  <a:cubicBezTo>
                    <a:pt x="52" y="447"/>
                    <a:pt x="202" y="568"/>
                    <a:pt x="376" y="568"/>
                  </a:cubicBezTo>
                  <a:cubicBezTo>
                    <a:pt x="427" y="568"/>
                    <a:pt x="481" y="557"/>
                    <a:pt x="534" y="534"/>
                  </a:cubicBezTo>
                  <a:cubicBezTo>
                    <a:pt x="734" y="468"/>
                    <a:pt x="868" y="201"/>
                    <a:pt x="768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048;p75">
              <a:extLst>
                <a:ext uri="{FF2B5EF4-FFF2-40B4-BE49-F238E27FC236}">
                  <a16:creationId xmlns:a16="http://schemas.microsoft.com/office/drawing/2014/main" id="{E95D2D81-E59E-4E06-94C8-7A9A65284863}"/>
                </a:ext>
              </a:extLst>
            </p:cNvPr>
            <p:cNvSpPr/>
            <p:nvPr/>
          </p:nvSpPr>
          <p:spPr>
            <a:xfrm>
              <a:off x="4591775" y="3126675"/>
              <a:ext cx="20875" cy="17700"/>
            </a:xfrm>
            <a:custGeom>
              <a:avLst/>
              <a:gdLst/>
              <a:ahLst/>
              <a:cxnLst/>
              <a:rect l="l" t="t" r="r" b="b"/>
              <a:pathLst>
                <a:path w="835" h="708" extrusionOk="0">
                  <a:moveTo>
                    <a:pt x="491" y="1"/>
                  </a:moveTo>
                  <a:cubicBezTo>
                    <a:pt x="397" y="1"/>
                    <a:pt x="306" y="35"/>
                    <a:pt x="234" y="107"/>
                  </a:cubicBezTo>
                  <a:cubicBezTo>
                    <a:pt x="34" y="241"/>
                    <a:pt x="1" y="508"/>
                    <a:pt x="134" y="708"/>
                  </a:cubicBezTo>
                  <a:lnTo>
                    <a:pt x="835" y="174"/>
                  </a:lnTo>
                  <a:cubicBezTo>
                    <a:pt x="740" y="61"/>
                    <a:pt x="613" y="1"/>
                    <a:pt x="4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049;p75">
              <a:extLst>
                <a:ext uri="{FF2B5EF4-FFF2-40B4-BE49-F238E27FC236}">
                  <a16:creationId xmlns:a16="http://schemas.microsoft.com/office/drawing/2014/main" id="{625A3C51-5996-4D3E-8C78-BF899357BA8F}"/>
                </a:ext>
              </a:extLst>
            </p:cNvPr>
            <p:cNvSpPr/>
            <p:nvPr/>
          </p:nvSpPr>
          <p:spPr>
            <a:xfrm>
              <a:off x="4599700" y="3158525"/>
              <a:ext cx="18800" cy="18600"/>
            </a:xfrm>
            <a:custGeom>
              <a:avLst/>
              <a:gdLst/>
              <a:ahLst/>
              <a:cxnLst/>
              <a:rect l="l" t="t" r="r" b="b"/>
              <a:pathLst>
                <a:path w="752" h="744" extrusionOk="0">
                  <a:moveTo>
                    <a:pt x="384" y="1"/>
                  </a:moveTo>
                  <a:cubicBezTo>
                    <a:pt x="184" y="1"/>
                    <a:pt x="17" y="168"/>
                    <a:pt x="17" y="368"/>
                  </a:cubicBezTo>
                  <a:cubicBezTo>
                    <a:pt x="1" y="618"/>
                    <a:pt x="193" y="743"/>
                    <a:pt x="380" y="743"/>
                  </a:cubicBezTo>
                  <a:cubicBezTo>
                    <a:pt x="568" y="743"/>
                    <a:pt x="751" y="618"/>
                    <a:pt x="718" y="368"/>
                  </a:cubicBezTo>
                  <a:cubicBezTo>
                    <a:pt x="718" y="168"/>
                    <a:pt x="584" y="1"/>
                    <a:pt x="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050;p75">
              <a:extLst>
                <a:ext uri="{FF2B5EF4-FFF2-40B4-BE49-F238E27FC236}">
                  <a16:creationId xmlns:a16="http://schemas.microsoft.com/office/drawing/2014/main" id="{93FAE4E2-3224-491F-9AFB-AF972AA78564}"/>
                </a:ext>
              </a:extLst>
            </p:cNvPr>
            <p:cNvSpPr/>
            <p:nvPr/>
          </p:nvSpPr>
          <p:spPr>
            <a:xfrm>
              <a:off x="4614300" y="3159375"/>
              <a:ext cx="30875" cy="51725"/>
            </a:xfrm>
            <a:custGeom>
              <a:avLst/>
              <a:gdLst/>
              <a:ahLst/>
              <a:cxnLst/>
              <a:rect l="l" t="t" r="r" b="b"/>
              <a:pathLst>
                <a:path w="1235" h="2069" extrusionOk="0">
                  <a:moveTo>
                    <a:pt x="1235" y="0"/>
                  </a:moveTo>
                  <a:lnTo>
                    <a:pt x="0" y="1702"/>
                  </a:lnTo>
                  <a:lnTo>
                    <a:pt x="1101" y="2068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051;p75">
              <a:extLst>
                <a:ext uri="{FF2B5EF4-FFF2-40B4-BE49-F238E27FC236}">
                  <a16:creationId xmlns:a16="http://schemas.microsoft.com/office/drawing/2014/main" id="{6FEBBA18-33BF-478E-AA89-E44DE9070D74}"/>
                </a:ext>
              </a:extLst>
            </p:cNvPr>
            <p:cNvSpPr/>
            <p:nvPr/>
          </p:nvSpPr>
          <p:spPr>
            <a:xfrm>
              <a:off x="4334925" y="3809825"/>
              <a:ext cx="478700" cy="187675"/>
            </a:xfrm>
            <a:custGeom>
              <a:avLst/>
              <a:gdLst/>
              <a:ahLst/>
              <a:cxnLst/>
              <a:rect l="l" t="t" r="r" b="b"/>
              <a:pathLst>
                <a:path w="19148" h="7507" extrusionOk="0">
                  <a:moveTo>
                    <a:pt x="1" y="1"/>
                  </a:moveTo>
                  <a:lnTo>
                    <a:pt x="1" y="168"/>
                  </a:lnTo>
                  <a:cubicBezTo>
                    <a:pt x="1" y="401"/>
                    <a:pt x="134" y="635"/>
                    <a:pt x="334" y="735"/>
                  </a:cubicBezTo>
                  <a:lnTo>
                    <a:pt x="11876" y="7406"/>
                  </a:lnTo>
                  <a:cubicBezTo>
                    <a:pt x="11976" y="7473"/>
                    <a:pt x="12076" y="7506"/>
                    <a:pt x="12210" y="7506"/>
                  </a:cubicBezTo>
                  <a:cubicBezTo>
                    <a:pt x="12310" y="7506"/>
                    <a:pt x="12443" y="7473"/>
                    <a:pt x="12543" y="7406"/>
                  </a:cubicBezTo>
                  <a:lnTo>
                    <a:pt x="18814" y="3804"/>
                  </a:lnTo>
                  <a:cubicBezTo>
                    <a:pt x="19014" y="3670"/>
                    <a:pt x="19148" y="3470"/>
                    <a:pt x="19148" y="3237"/>
                  </a:cubicBezTo>
                  <a:lnTo>
                    <a:pt x="19148" y="3003"/>
                  </a:lnTo>
                  <a:lnTo>
                    <a:pt x="12243" y="70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052;p75">
              <a:extLst>
                <a:ext uri="{FF2B5EF4-FFF2-40B4-BE49-F238E27FC236}">
                  <a16:creationId xmlns:a16="http://schemas.microsoft.com/office/drawing/2014/main" id="{AFA12787-A088-4CA9-8F12-12B80C827FB4}"/>
                </a:ext>
              </a:extLst>
            </p:cNvPr>
            <p:cNvSpPr/>
            <p:nvPr/>
          </p:nvSpPr>
          <p:spPr>
            <a:xfrm>
              <a:off x="4334925" y="3710175"/>
              <a:ext cx="478700" cy="276475"/>
            </a:xfrm>
            <a:custGeom>
              <a:avLst/>
              <a:gdLst/>
              <a:ahLst/>
              <a:cxnLst/>
              <a:rect l="l" t="t" r="r" b="b"/>
              <a:pathLst>
                <a:path w="19148" h="11059" extrusionOk="0">
                  <a:moveTo>
                    <a:pt x="7039" y="1"/>
                  </a:moveTo>
                  <a:cubicBezTo>
                    <a:pt x="6972" y="1"/>
                    <a:pt x="6906" y="17"/>
                    <a:pt x="6839" y="51"/>
                  </a:cubicBezTo>
                  <a:lnTo>
                    <a:pt x="1" y="4020"/>
                  </a:lnTo>
                  <a:lnTo>
                    <a:pt x="12243" y="11059"/>
                  </a:lnTo>
                  <a:lnTo>
                    <a:pt x="19114" y="7056"/>
                  </a:lnTo>
                  <a:cubicBezTo>
                    <a:pt x="19148" y="7022"/>
                    <a:pt x="19148" y="6956"/>
                    <a:pt x="19114" y="6922"/>
                  </a:cubicBezTo>
                  <a:lnTo>
                    <a:pt x="7239" y="51"/>
                  </a:lnTo>
                  <a:cubicBezTo>
                    <a:pt x="7173" y="17"/>
                    <a:pt x="7106" y="1"/>
                    <a:pt x="703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053;p75">
              <a:extLst>
                <a:ext uri="{FF2B5EF4-FFF2-40B4-BE49-F238E27FC236}">
                  <a16:creationId xmlns:a16="http://schemas.microsoft.com/office/drawing/2014/main" id="{FDF3FAAA-D047-46EF-AD91-79A87B3EE05D}"/>
                </a:ext>
              </a:extLst>
            </p:cNvPr>
            <p:cNvSpPr/>
            <p:nvPr/>
          </p:nvSpPr>
          <p:spPr>
            <a:xfrm>
              <a:off x="4422175" y="3563000"/>
              <a:ext cx="144625" cy="187525"/>
            </a:xfrm>
            <a:custGeom>
              <a:avLst/>
              <a:gdLst/>
              <a:ahLst/>
              <a:cxnLst/>
              <a:rect l="l" t="t" r="r" b="b"/>
              <a:pathLst>
                <a:path w="5785" h="7501" extrusionOk="0">
                  <a:moveTo>
                    <a:pt x="4416" y="0"/>
                  </a:moveTo>
                  <a:cubicBezTo>
                    <a:pt x="3482" y="1334"/>
                    <a:pt x="1414" y="4237"/>
                    <a:pt x="447" y="5904"/>
                  </a:cubicBezTo>
                  <a:cubicBezTo>
                    <a:pt x="0" y="6714"/>
                    <a:pt x="418" y="7501"/>
                    <a:pt x="1427" y="7501"/>
                  </a:cubicBezTo>
                  <a:cubicBezTo>
                    <a:pt x="1624" y="7501"/>
                    <a:pt x="1842" y="7471"/>
                    <a:pt x="2081" y="7406"/>
                  </a:cubicBezTo>
                  <a:cubicBezTo>
                    <a:pt x="3049" y="7139"/>
                    <a:pt x="4450" y="5037"/>
                    <a:pt x="5784" y="3469"/>
                  </a:cubicBezTo>
                  <a:lnTo>
                    <a:pt x="441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054;p75">
              <a:extLst>
                <a:ext uri="{FF2B5EF4-FFF2-40B4-BE49-F238E27FC236}">
                  <a16:creationId xmlns:a16="http://schemas.microsoft.com/office/drawing/2014/main" id="{A2CE928B-987D-4CDC-9F29-44A56E8F3C07}"/>
                </a:ext>
              </a:extLst>
            </p:cNvPr>
            <p:cNvSpPr/>
            <p:nvPr/>
          </p:nvSpPr>
          <p:spPr>
            <a:xfrm>
              <a:off x="4371625" y="3763125"/>
              <a:ext cx="361950" cy="208525"/>
            </a:xfrm>
            <a:custGeom>
              <a:avLst/>
              <a:gdLst/>
              <a:ahLst/>
              <a:cxnLst/>
              <a:rect l="l" t="t" r="r" b="b"/>
              <a:pathLst>
                <a:path w="14478" h="8341" extrusionOk="0">
                  <a:moveTo>
                    <a:pt x="3703" y="1"/>
                  </a:moveTo>
                  <a:lnTo>
                    <a:pt x="1" y="2102"/>
                  </a:lnTo>
                  <a:lnTo>
                    <a:pt x="10808" y="8340"/>
                  </a:lnTo>
                  <a:lnTo>
                    <a:pt x="14478" y="6239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055;p75">
              <a:extLst>
                <a:ext uri="{FF2B5EF4-FFF2-40B4-BE49-F238E27FC236}">
                  <a16:creationId xmlns:a16="http://schemas.microsoft.com/office/drawing/2014/main" id="{41931A5C-B3ED-4A31-A667-92942B2C38E1}"/>
                </a:ext>
              </a:extLst>
            </p:cNvPr>
            <p:cNvSpPr/>
            <p:nvPr/>
          </p:nvSpPr>
          <p:spPr>
            <a:xfrm>
              <a:off x="4558425" y="3776475"/>
              <a:ext cx="128450" cy="75075"/>
            </a:xfrm>
            <a:custGeom>
              <a:avLst/>
              <a:gdLst/>
              <a:ahLst/>
              <a:cxnLst/>
              <a:rect l="l" t="t" r="r" b="b"/>
              <a:pathLst>
                <a:path w="5138" h="3003" extrusionOk="0">
                  <a:moveTo>
                    <a:pt x="1869" y="1"/>
                  </a:moveTo>
                  <a:lnTo>
                    <a:pt x="1" y="1101"/>
                  </a:lnTo>
                  <a:lnTo>
                    <a:pt x="67" y="1135"/>
                  </a:lnTo>
                  <a:lnTo>
                    <a:pt x="3270" y="3003"/>
                  </a:lnTo>
                  <a:lnTo>
                    <a:pt x="5071" y="1935"/>
                  </a:lnTo>
                  <a:lnTo>
                    <a:pt x="5138" y="1902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056;p75">
              <a:extLst>
                <a:ext uri="{FF2B5EF4-FFF2-40B4-BE49-F238E27FC236}">
                  <a16:creationId xmlns:a16="http://schemas.microsoft.com/office/drawing/2014/main" id="{3410372B-68D3-4D92-AC2D-76D50B42F558}"/>
                </a:ext>
              </a:extLst>
            </p:cNvPr>
            <p:cNvSpPr/>
            <p:nvPr/>
          </p:nvSpPr>
          <p:spPr>
            <a:xfrm>
              <a:off x="4560100" y="3778975"/>
              <a:ext cx="125100" cy="72575"/>
            </a:xfrm>
            <a:custGeom>
              <a:avLst/>
              <a:gdLst/>
              <a:ahLst/>
              <a:cxnLst/>
              <a:rect l="l" t="t" r="r" b="b"/>
              <a:pathLst>
                <a:path w="5004" h="2903" extrusionOk="0">
                  <a:moveTo>
                    <a:pt x="1802" y="1"/>
                  </a:moveTo>
                  <a:lnTo>
                    <a:pt x="0" y="1035"/>
                  </a:lnTo>
                  <a:lnTo>
                    <a:pt x="3203" y="2903"/>
                  </a:lnTo>
                  <a:lnTo>
                    <a:pt x="5004" y="1835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057;p75">
              <a:extLst>
                <a:ext uri="{FF2B5EF4-FFF2-40B4-BE49-F238E27FC236}">
                  <a16:creationId xmlns:a16="http://schemas.microsoft.com/office/drawing/2014/main" id="{3EE1D178-02D9-4CFA-A7DE-BA668FB0B0A9}"/>
                </a:ext>
              </a:extLst>
            </p:cNvPr>
            <p:cNvSpPr/>
            <p:nvPr/>
          </p:nvSpPr>
          <p:spPr>
            <a:xfrm>
              <a:off x="4335775" y="3809825"/>
              <a:ext cx="305225" cy="187675"/>
            </a:xfrm>
            <a:custGeom>
              <a:avLst/>
              <a:gdLst/>
              <a:ahLst/>
              <a:cxnLst/>
              <a:rect l="l" t="t" r="r" b="b"/>
              <a:pathLst>
                <a:path w="12209" h="7507" extrusionOk="0">
                  <a:moveTo>
                    <a:pt x="0" y="1"/>
                  </a:moveTo>
                  <a:lnTo>
                    <a:pt x="0" y="168"/>
                  </a:lnTo>
                  <a:cubicBezTo>
                    <a:pt x="0" y="401"/>
                    <a:pt x="134" y="635"/>
                    <a:pt x="334" y="735"/>
                  </a:cubicBezTo>
                  <a:lnTo>
                    <a:pt x="11875" y="7406"/>
                  </a:lnTo>
                  <a:cubicBezTo>
                    <a:pt x="11975" y="7473"/>
                    <a:pt x="12075" y="7506"/>
                    <a:pt x="12209" y="7506"/>
                  </a:cubicBezTo>
                  <a:lnTo>
                    <a:pt x="12209" y="70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058;p75">
              <a:extLst>
                <a:ext uri="{FF2B5EF4-FFF2-40B4-BE49-F238E27FC236}">
                  <a16:creationId xmlns:a16="http://schemas.microsoft.com/office/drawing/2014/main" id="{CFFF2EA4-F327-445F-9DB9-40DCE8FC0BE2}"/>
                </a:ext>
              </a:extLst>
            </p:cNvPr>
            <p:cNvSpPr/>
            <p:nvPr/>
          </p:nvSpPr>
          <p:spPr>
            <a:xfrm>
              <a:off x="4335775" y="3809825"/>
              <a:ext cx="305225" cy="187675"/>
            </a:xfrm>
            <a:custGeom>
              <a:avLst/>
              <a:gdLst/>
              <a:ahLst/>
              <a:cxnLst/>
              <a:rect l="l" t="t" r="r" b="b"/>
              <a:pathLst>
                <a:path w="12209" h="7507" extrusionOk="0">
                  <a:moveTo>
                    <a:pt x="0" y="1"/>
                  </a:moveTo>
                  <a:lnTo>
                    <a:pt x="0" y="168"/>
                  </a:lnTo>
                  <a:cubicBezTo>
                    <a:pt x="0" y="401"/>
                    <a:pt x="134" y="635"/>
                    <a:pt x="334" y="735"/>
                  </a:cubicBezTo>
                  <a:lnTo>
                    <a:pt x="11875" y="7406"/>
                  </a:lnTo>
                  <a:cubicBezTo>
                    <a:pt x="11975" y="7473"/>
                    <a:pt x="12075" y="7506"/>
                    <a:pt x="12209" y="7506"/>
                  </a:cubicBezTo>
                  <a:lnTo>
                    <a:pt x="12209" y="70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059;p75">
              <a:extLst>
                <a:ext uri="{FF2B5EF4-FFF2-40B4-BE49-F238E27FC236}">
                  <a16:creationId xmlns:a16="http://schemas.microsoft.com/office/drawing/2014/main" id="{01247801-90D7-4F91-840D-D218344E6332}"/>
                </a:ext>
              </a:extLst>
            </p:cNvPr>
            <p:cNvSpPr/>
            <p:nvPr/>
          </p:nvSpPr>
          <p:spPr>
            <a:xfrm>
              <a:off x="4290725" y="3603850"/>
              <a:ext cx="344450" cy="386400"/>
            </a:xfrm>
            <a:custGeom>
              <a:avLst/>
              <a:gdLst/>
              <a:ahLst/>
              <a:cxnLst/>
              <a:rect l="l" t="t" r="r" b="b"/>
              <a:pathLst>
                <a:path w="13778" h="15456" extrusionOk="0">
                  <a:moveTo>
                    <a:pt x="234" y="1"/>
                  </a:moveTo>
                  <a:cubicBezTo>
                    <a:pt x="68" y="134"/>
                    <a:pt x="1" y="334"/>
                    <a:pt x="1" y="534"/>
                  </a:cubicBezTo>
                  <a:cubicBezTo>
                    <a:pt x="1" y="568"/>
                    <a:pt x="1" y="634"/>
                    <a:pt x="1" y="668"/>
                  </a:cubicBezTo>
                  <a:lnTo>
                    <a:pt x="1235" y="8173"/>
                  </a:lnTo>
                  <a:cubicBezTo>
                    <a:pt x="1302" y="8407"/>
                    <a:pt x="1435" y="8607"/>
                    <a:pt x="1635" y="8707"/>
                  </a:cubicBezTo>
                  <a:lnTo>
                    <a:pt x="13110" y="15345"/>
                  </a:lnTo>
                  <a:cubicBezTo>
                    <a:pt x="13228" y="15423"/>
                    <a:pt x="13368" y="15456"/>
                    <a:pt x="13504" y="15456"/>
                  </a:cubicBezTo>
                  <a:cubicBezTo>
                    <a:pt x="13600" y="15456"/>
                    <a:pt x="13695" y="15439"/>
                    <a:pt x="13777" y="15412"/>
                  </a:cubicBezTo>
                  <a:lnTo>
                    <a:pt x="12443" y="7306"/>
                  </a:lnTo>
                  <a:cubicBezTo>
                    <a:pt x="12410" y="7106"/>
                    <a:pt x="12310" y="6972"/>
                    <a:pt x="12176" y="687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060;p75">
              <a:extLst>
                <a:ext uri="{FF2B5EF4-FFF2-40B4-BE49-F238E27FC236}">
                  <a16:creationId xmlns:a16="http://schemas.microsoft.com/office/drawing/2014/main" id="{06374020-7DF9-4813-83BC-7E679092F13E}"/>
                </a:ext>
              </a:extLst>
            </p:cNvPr>
            <p:cNvSpPr/>
            <p:nvPr/>
          </p:nvSpPr>
          <p:spPr>
            <a:xfrm>
              <a:off x="4290725" y="3603850"/>
              <a:ext cx="344450" cy="386400"/>
            </a:xfrm>
            <a:custGeom>
              <a:avLst/>
              <a:gdLst/>
              <a:ahLst/>
              <a:cxnLst/>
              <a:rect l="l" t="t" r="r" b="b"/>
              <a:pathLst>
                <a:path w="13778" h="15456" extrusionOk="0">
                  <a:moveTo>
                    <a:pt x="234" y="1"/>
                  </a:moveTo>
                  <a:cubicBezTo>
                    <a:pt x="68" y="134"/>
                    <a:pt x="1" y="334"/>
                    <a:pt x="1" y="534"/>
                  </a:cubicBezTo>
                  <a:cubicBezTo>
                    <a:pt x="1" y="568"/>
                    <a:pt x="1" y="634"/>
                    <a:pt x="1" y="668"/>
                  </a:cubicBezTo>
                  <a:lnTo>
                    <a:pt x="1235" y="8173"/>
                  </a:lnTo>
                  <a:cubicBezTo>
                    <a:pt x="1302" y="8407"/>
                    <a:pt x="1435" y="8607"/>
                    <a:pt x="1635" y="8707"/>
                  </a:cubicBezTo>
                  <a:lnTo>
                    <a:pt x="13110" y="15345"/>
                  </a:lnTo>
                  <a:cubicBezTo>
                    <a:pt x="13228" y="15423"/>
                    <a:pt x="13368" y="15456"/>
                    <a:pt x="13504" y="15456"/>
                  </a:cubicBezTo>
                  <a:cubicBezTo>
                    <a:pt x="13600" y="15456"/>
                    <a:pt x="13695" y="15439"/>
                    <a:pt x="13777" y="15412"/>
                  </a:cubicBezTo>
                  <a:lnTo>
                    <a:pt x="12443" y="7306"/>
                  </a:lnTo>
                  <a:cubicBezTo>
                    <a:pt x="12410" y="7106"/>
                    <a:pt x="12310" y="6972"/>
                    <a:pt x="12176" y="687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061;p75">
              <a:extLst>
                <a:ext uri="{FF2B5EF4-FFF2-40B4-BE49-F238E27FC236}">
                  <a16:creationId xmlns:a16="http://schemas.microsoft.com/office/drawing/2014/main" id="{4F2F30CF-EE26-466E-9B4F-7BCE6D50C5AC}"/>
                </a:ext>
              </a:extLst>
            </p:cNvPr>
            <p:cNvSpPr/>
            <p:nvPr/>
          </p:nvSpPr>
          <p:spPr>
            <a:xfrm>
              <a:off x="4296575" y="3600525"/>
              <a:ext cx="344425" cy="388625"/>
            </a:xfrm>
            <a:custGeom>
              <a:avLst/>
              <a:gdLst/>
              <a:ahLst/>
              <a:cxnLst/>
              <a:rect l="l" t="t" r="r" b="b"/>
              <a:pathLst>
                <a:path w="13777" h="15545" extrusionOk="0">
                  <a:moveTo>
                    <a:pt x="167" y="0"/>
                  </a:moveTo>
                  <a:cubicBezTo>
                    <a:pt x="100" y="34"/>
                    <a:pt x="34" y="67"/>
                    <a:pt x="0" y="134"/>
                  </a:cubicBezTo>
                  <a:lnTo>
                    <a:pt x="11942" y="7005"/>
                  </a:lnTo>
                  <a:cubicBezTo>
                    <a:pt x="12076" y="7105"/>
                    <a:pt x="12176" y="7239"/>
                    <a:pt x="12209" y="7439"/>
                  </a:cubicBezTo>
                  <a:lnTo>
                    <a:pt x="13577" y="15545"/>
                  </a:lnTo>
                  <a:cubicBezTo>
                    <a:pt x="13610" y="15511"/>
                    <a:pt x="13643" y="15511"/>
                    <a:pt x="13677" y="15478"/>
                  </a:cubicBezTo>
                  <a:lnTo>
                    <a:pt x="13777" y="15445"/>
                  </a:lnTo>
                  <a:lnTo>
                    <a:pt x="12376" y="7339"/>
                  </a:lnTo>
                  <a:cubicBezTo>
                    <a:pt x="12343" y="7139"/>
                    <a:pt x="12242" y="7005"/>
                    <a:pt x="12109" y="6905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062;p75">
              <a:extLst>
                <a:ext uri="{FF2B5EF4-FFF2-40B4-BE49-F238E27FC236}">
                  <a16:creationId xmlns:a16="http://schemas.microsoft.com/office/drawing/2014/main" id="{A5FBD9CF-EF67-4CE0-98EA-27E923644BE5}"/>
                </a:ext>
              </a:extLst>
            </p:cNvPr>
            <p:cNvSpPr/>
            <p:nvPr/>
          </p:nvSpPr>
          <p:spPr>
            <a:xfrm>
              <a:off x="4422275" y="3774425"/>
              <a:ext cx="53025" cy="53950"/>
            </a:xfrm>
            <a:custGeom>
              <a:avLst/>
              <a:gdLst/>
              <a:ahLst/>
              <a:cxnLst/>
              <a:rect l="l" t="t" r="r" b="b"/>
              <a:pathLst>
                <a:path w="2121" h="2158" extrusionOk="0">
                  <a:moveTo>
                    <a:pt x="378" y="1"/>
                  </a:moveTo>
                  <a:cubicBezTo>
                    <a:pt x="132" y="1"/>
                    <a:pt x="0" y="178"/>
                    <a:pt x="43" y="516"/>
                  </a:cubicBezTo>
                  <a:cubicBezTo>
                    <a:pt x="243" y="1117"/>
                    <a:pt x="643" y="1650"/>
                    <a:pt x="1244" y="1984"/>
                  </a:cubicBezTo>
                  <a:cubicBezTo>
                    <a:pt x="1421" y="2102"/>
                    <a:pt x="1585" y="2158"/>
                    <a:pt x="1721" y="2158"/>
                  </a:cubicBezTo>
                  <a:cubicBezTo>
                    <a:pt x="1969" y="2158"/>
                    <a:pt x="2121" y="1974"/>
                    <a:pt x="2077" y="1650"/>
                  </a:cubicBezTo>
                  <a:cubicBezTo>
                    <a:pt x="1877" y="1017"/>
                    <a:pt x="1477" y="483"/>
                    <a:pt x="910" y="183"/>
                  </a:cubicBezTo>
                  <a:cubicBezTo>
                    <a:pt x="702" y="60"/>
                    <a:pt x="521" y="1"/>
                    <a:pt x="37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063;p75">
              <a:extLst>
                <a:ext uri="{FF2B5EF4-FFF2-40B4-BE49-F238E27FC236}">
                  <a16:creationId xmlns:a16="http://schemas.microsoft.com/office/drawing/2014/main" id="{C8A17BC7-C3E1-4067-A843-DFD6EEBA3999}"/>
                </a:ext>
              </a:extLst>
            </p:cNvPr>
            <p:cNvSpPr/>
            <p:nvPr/>
          </p:nvSpPr>
          <p:spPr>
            <a:xfrm>
              <a:off x="4626800" y="3330325"/>
              <a:ext cx="360300" cy="578200"/>
            </a:xfrm>
            <a:custGeom>
              <a:avLst/>
              <a:gdLst/>
              <a:ahLst/>
              <a:cxnLst/>
              <a:rect l="l" t="t" r="r" b="b"/>
              <a:pathLst>
                <a:path w="14412" h="23128" extrusionOk="0">
                  <a:moveTo>
                    <a:pt x="7473" y="1"/>
                  </a:moveTo>
                  <a:cubicBezTo>
                    <a:pt x="6405" y="834"/>
                    <a:pt x="6038" y="3970"/>
                    <a:pt x="7473" y="6772"/>
                  </a:cubicBezTo>
                  <a:lnTo>
                    <a:pt x="10342" y="13544"/>
                  </a:lnTo>
                  <a:cubicBezTo>
                    <a:pt x="10342" y="13544"/>
                    <a:pt x="8640" y="15545"/>
                    <a:pt x="7506" y="16612"/>
                  </a:cubicBezTo>
                  <a:cubicBezTo>
                    <a:pt x="6372" y="17680"/>
                    <a:pt x="5171" y="18847"/>
                    <a:pt x="4337" y="18947"/>
                  </a:cubicBezTo>
                  <a:cubicBezTo>
                    <a:pt x="3670" y="19014"/>
                    <a:pt x="2503" y="19148"/>
                    <a:pt x="2236" y="19414"/>
                  </a:cubicBezTo>
                  <a:cubicBezTo>
                    <a:pt x="1635" y="20048"/>
                    <a:pt x="1068" y="20715"/>
                    <a:pt x="568" y="21416"/>
                  </a:cubicBezTo>
                  <a:cubicBezTo>
                    <a:pt x="301" y="21816"/>
                    <a:pt x="1" y="22784"/>
                    <a:pt x="801" y="23050"/>
                  </a:cubicBezTo>
                  <a:cubicBezTo>
                    <a:pt x="969" y="23104"/>
                    <a:pt x="1131" y="23128"/>
                    <a:pt x="1286" y="23128"/>
                  </a:cubicBezTo>
                  <a:cubicBezTo>
                    <a:pt x="1810" y="23128"/>
                    <a:pt x="2273" y="22859"/>
                    <a:pt x="2736" y="22550"/>
                  </a:cubicBezTo>
                  <a:cubicBezTo>
                    <a:pt x="3036" y="22350"/>
                    <a:pt x="3303" y="22116"/>
                    <a:pt x="3570" y="21883"/>
                  </a:cubicBezTo>
                  <a:cubicBezTo>
                    <a:pt x="3667" y="21894"/>
                    <a:pt x="3767" y="21900"/>
                    <a:pt x="3867" y="21900"/>
                  </a:cubicBezTo>
                  <a:cubicBezTo>
                    <a:pt x="4352" y="21900"/>
                    <a:pt x="4862" y="21770"/>
                    <a:pt x="5305" y="21549"/>
                  </a:cubicBezTo>
                  <a:lnTo>
                    <a:pt x="6505" y="20815"/>
                  </a:lnTo>
                  <a:cubicBezTo>
                    <a:pt x="7139" y="20415"/>
                    <a:pt x="11142" y="17446"/>
                    <a:pt x="12743" y="16212"/>
                  </a:cubicBezTo>
                  <a:cubicBezTo>
                    <a:pt x="14411" y="14911"/>
                    <a:pt x="14311" y="14478"/>
                    <a:pt x="14111" y="13544"/>
                  </a:cubicBezTo>
                  <a:cubicBezTo>
                    <a:pt x="13711" y="11709"/>
                    <a:pt x="11409" y="5805"/>
                    <a:pt x="10742" y="4070"/>
                  </a:cubicBezTo>
                  <a:cubicBezTo>
                    <a:pt x="9908" y="1902"/>
                    <a:pt x="9241" y="1"/>
                    <a:pt x="747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064;p75">
              <a:extLst>
                <a:ext uri="{FF2B5EF4-FFF2-40B4-BE49-F238E27FC236}">
                  <a16:creationId xmlns:a16="http://schemas.microsoft.com/office/drawing/2014/main" id="{CB22234B-2D6E-4ADF-A2A2-3CF1D663EB68}"/>
                </a:ext>
              </a:extLst>
            </p:cNvPr>
            <p:cNvSpPr/>
            <p:nvPr/>
          </p:nvSpPr>
          <p:spPr>
            <a:xfrm>
              <a:off x="4757725" y="3325250"/>
              <a:ext cx="182675" cy="263625"/>
            </a:xfrm>
            <a:custGeom>
              <a:avLst/>
              <a:gdLst/>
              <a:ahLst/>
              <a:cxnLst/>
              <a:rect l="l" t="t" r="r" b="b"/>
              <a:pathLst>
                <a:path w="7307" h="10545" extrusionOk="0">
                  <a:moveTo>
                    <a:pt x="1639" y="0"/>
                  </a:moveTo>
                  <a:cubicBezTo>
                    <a:pt x="1552" y="0"/>
                    <a:pt x="1502" y="3"/>
                    <a:pt x="1502" y="3"/>
                  </a:cubicBezTo>
                  <a:cubicBezTo>
                    <a:pt x="1" y="1771"/>
                    <a:pt x="1268" y="5007"/>
                    <a:pt x="1268" y="5007"/>
                  </a:cubicBezTo>
                  <a:lnTo>
                    <a:pt x="3603" y="10544"/>
                  </a:lnTo>
                  <a:cubicBezTo>
                    <a:pt x="6639" y="10377"/>
                    <a:pt x="7306" y="8409"/>
                    <a:pt x="7306" y="8409"/>
                  </a:cubicBezTo>
                  <a:cubicBezTo>
                    <a:pt x="7306" y="8409"/>
                    <a:pt x="4804" y="1805"/>
                    <a:pt x="3937" y="837"/>
                  </a:cubicBezTo>
                  <a:cubicBezTo>
                    <a:pt x="3250" y="68"/>
                    <a:pt x="2043" y="0"/>
                    <a:pt x="163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065;p75">
              <a:extLst>
                <a:ext uri="{FF2B5EF4-FFF2-40B4-BE49-F238E27FC236}">
                  <a16:creationId xmlns:a16="http://schemas.microsoft.com/office/drawing/2014/main" id="{CD0A1FD4-1314-454B-A736-81E141137E94}"/>
                </a:ext>
              </a:extLst>
            </p:cNvPr>
            <p:cNvSpPr/>
            <p:nvPr/>
          </p:nvSpPr>
          <p:spPr>
            <a:xfrm>
              <a:off x="4060575" y="2220375"/>
              <a:ext cx="158475" cy="196600"/>
            </a:xfrm>
            <a:custGeom>
              <a:avLst/>
              <a:gdLst/>
              <a:ahLst/>
              <a:cxnLst/>
              <a:rect l="l" t="t" r="r" b="b"/>
              <a:pathLst>
                <a:path w="6339" h="7864" extrusionOk="0">
                  <a:moveTo>
                    <a:pt x="4804" y="0"/>
                  </a:moveTo>
                  <a:lnTo>
                    <a:pt x="1635" y="4303"/>
                  </a:lnTo>
                  <a:lnTo>
                    <a:pt x="0" y="5971"/>
                  </a:lnTo>
                  <a:lnTo>
                    <a:pt x="567" y="7038"/>
                  </a:lnTo>
                  <a:cubicBezTo>
                    <a:pt x="739" y="7403"/>
                    <a:pt x="1158" y="7863"/>
                    <a:pt x="1692" y="7863"/>
                  </a:cubicBezTo>
                  <a:cubicBezTo>
                    <a:pt x="1990" y="7863"/>
                    <a:pt x="2323" y="7720"/>
                    <a:pt x="2669" y="7339"/>
                  </a:cubicBezTo>
                  <a:cubicBezTo>
                    <a:pt x="4103" y="5804"/>
                    <a:pt x="6338" y="734"/>
                    <a:pt x="6338" y="734"/>
                  </a:cubicBezTo>
                  <a:lnTo>
                    <a:pt x="4804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066;p75">
              <a:extLst>
                <a:ext uri="{FF2B5EF4-FFF2-40B4-BE49-F238E27FC236}">
                  <a16:creationId xmlns:a16="http://schemas.microsoft.com/office/drawing/2014/main" id="{A88AD1DA-8F12-4D9E-B4E2-21686C44CCC6}"/>
                </a:ext>
              </a:extLst>
            </p:cNvPr>
            <p:cNvSpPr/>
            <p:nvPr/>
          </p:nvSpPr>
          <p:spPr>
            <a:xfrm>
              <a:off x="3967175" y="2084425"/>
              <a:ext cx="156800" cy="311100"/>
            </a:xfrm>
            <a:custGeom>
              <a:avLst/>
              <a:gdLst/>
              <a:ahLst/>
              <a:cxnLst/>
              <a:rect l="l" t="t" r="r" b="b"/>
              <a:pathLst>
                <a:path w="6272" h="12444" extrusionOk="0">
                  <a:moveTo>
                    <a:pt x="0" y="1"/>
                  </a:moveTo>
                  <a:lnTo>
                    <a:pt x="1568" y="7006"/>
                  </a:lnTo>
                  <a:cubicBezTo>
                    <a:pt x="1568" y="7006"/>
                    <a:pt x="2435" y="8774"/>
                    <a:pt x="3236" y="10375"/>
                  </a:cubicBezTo>
                  <a:cubicBezTo>
                    <a:pt x="3836" y="11609"/>
                    <a:pt x="4303" y="12443"/>
                    <a:pt x="4303" y="12443"/>
                  </a:cubicBezTo>
                  <a:lnTo>
                    <a:pt x="6271" y="10108"/>
                  </a:lnTo>
                  <a:cubicBezTo>
                    <a:pt x="6271" y="10108"/>
                    <a:pt x="4337" y="5105"/>
                    <a:pt x="3336" y="2703"/>
                  </a:cubicBezTo>
                  <a:cubicBezTo>
                    <a:pt x="2435" y="601"/>
                    <a:pt x="1268" y="101"/>
                    <a:pt x="0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067;p75">
              <a:extLst>
                <a:ext uri="{FF2B5EF4-FFF2-40B4-BE49-F238E27FC236}">
                  <a16:creationId xmlns:a16="http://schemas.microsoft.com/office/drawing/2014/main" id="{7A409914-96A4-4D12-9315-15F296B02866}"/>
                </a:ext>
              </a:extLst>
            </p:cNvPr>
            <p:cNvSpPr/>
            <p:nvPr/>
          </p:nvSpPr>
          <p:spPr>
            <a:xfrm>
              <a:off x="4103075" y="2115175"/>
              <a:ext cx="148875" cy="151950"/>
            </a:xfrm>
            <a:custGeom>
              <a:avLst/>
              <a:gdLst/>
              <a:ahLst/>
              <a:cxnLst/>
              <a:rect l="l" t="t" r="r" b="b"/>
              <a:pathLst>
                <a:path w="5955" h="6078" extrusionOk="0">
                  <a:moveTo>
                    <a:pt x="5194" y="0"/>
                  </a:moveTo>
                  <a:cubicBezTo>
                    <a:pt x="5135" y="0"/>
                    <a:pt x="5072" y="2"/>
                    <a:pt x="5005" y="5"/>
                  </a:cubicBezTo>
                  <a:cubicBezTo>
                    <a:pt x="4371" y="38"/>
                    <a:pt x="2870" y="305"/>
                    <a:pt x="2603" y="472"/>
                  </a:cubicBezTo>
                  <a:cubicBezTo>
                    <a:pt x="2370" y="639"/>
                    <a:pt x="2270" y="672"/>
                    <a:pt x="1870" y="1439"/>
                  </a:cubicBezTo>
                  <a:cubicBezTo>
                    <a:pt x="1870" y="1439"/>
                    <a:pt x="1669" y="1840"/>
                    <a:pt x="1336" y="2540"/>
                  </a:cubicBezTo>
                  <a:cubicBezTo>
                    <a:pt x="902" y="3441"/>
                    <a:pt x="535" y="4375"/>
                    <a:pt x="202" y="5309"/>
                  </a:cubicBezTo>
                  <a:cubicBezTo>
                    <a:pt x="0" y="6028"/>
                    <a:pt x="245" y="6077"/>
                    <a:pt x="509" y="6077"/>
                  </a:cubicBezTo>
                  <a:cubicBezTo>
                    <a:pt x="551" y="6077"/>
                    <a:pt x="594" y="6076"/>
                    <a:pt x="635" y="6076"/>
                  </a:cubicBezTo>
                  <a:cubicBezTo>
                    <a:pt x="936" y="6043"/>
                    <a:pt x="1836" y="6009"/>
                    <a:pt x="2670" y="5909"/>
                  </a:cubicBezTo>
                  <a:cubicBezTo>
                    <a:pt x="3471" y="5843"/>
                    <a:pt x="3537" y="5609"/>
                    <a:pt x="3704" y="5342"/>
                  </a:cubicBezTo>
                  <a:cubicBezTo>
                    <a:pt x="4538" y="3875"/>
                    <a:pt x="5205" y="2307"/>
                    <a:pt x="5772" y="739"/>
                  </a:cubicBezTo>
                  <a:cubicBezTo>
                    <a:pt x="5954" y="163"/>
                    <a:pt x="5778" y="0"/>
                    <a:pt x="51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068;p75">
              <a:extLst>
                <a:ext uri="{FF2B5EF4-FFF2-40B4-BE49-F238E27FC236}">
                  <a16:creationId xmlns:a16="http://schemas.microsoft.com/office/drawing/2014/main" id="{DFDC333C-8C75-4CF9-847E-34965CEF352E}"/>
                </a:ext>
              </a:extLst>
            </p:cNvPr>
            <p:cNvSpPr/>
            <p:nvPr/>
          </p:nvSpPr>
          <p:spPr>
            <a:xfrm>
              <a:off x="4109775" y="2161150"/>
              <a:ext cx="140125" cy="82575"/>
            </a:xfrm>
            <a:custGeom>
              <a:avLst/>
              <a:gdLst/>
              <a:ahLst/>
              <a:cxnLst/>
              <a:rect l="l" t="t" r="r" b="b"/>
              <a:pathLst>
                <a:path w="5605" h="3303" extrusionOk="0">
                  <a:moveTo>
                    <a:pt x="5104" y="1"/>
                  </a:moveTo>
                  <a:lnTo>
                    <a:pt x="4837" y="601"/>
                  </a:lnTo>
                  <a:cubicBezTo>
                    <a:pt x="4003" y="801"/>
                    <a:pt x="3169" y="935"/>
                    <a:pt x="2335" y="935"/>
                  </a:cubicBezTo>
                  <a:cubicBezTo>
                    <a:pt x="1763" y="889"/>
                    <a:pt x="1270" y="796"/>
                    <a:pt x="941" y="796"/>
                  </a:cubicBezTo>
                  <a:cubicBezTo>
                    <a:pt x="790" y="796"/>
                    <a:pt x="674" y="816"/>
                    <a:pt x="601" y="868"/>
                  </a:cubicBezTo>
                  <a:cubicBezTo>
                    <a:pt x="134" y="1202"/>
                    <a:pt x="0" y="2603"/>
                    <a:pt x="1368" y="3103"/>
                  </a:cubicBezTo>
                  <a:cubicBezTo>
                    <a:pt x="1729" y="3252"/>
                    <a:pt x="2167" y="3302"/>
                    <a:pt x="2598" y="3302"/>
                  </a:cubicBezTo>
                  <a:cubicBezTo>
                    <a:pt x="3520" y="3302"/>
                    <a:pt x="4404" y="3070"/>
                    <a:pt x="4404" y="3070"/>
                  </a:cubicBezTo>
                  <a:cubicBezTo>
                    <a:pt x="4704" y="1735"/>
                    <a:pt x="5604" y="468"/>
                    <a:pt x="5104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069;p75">
              <a:extLst>
                <a:ext uri="{FF2B5EF4-FFF2-40B4-BE49-F238E27FC236}">
                  <a16:creationId xmlns:a16="http://schemas.microsoft.com/office/drawing/2014/main" id="{A7FD696D-40E0-49C9-936B-7AB5E09742C2}"/>
                </a:ext>
              </a:extLst>
            </p:cNvPr>
            <p:cNvSpPr/>
            <p:nvPr/>
          </p:nvSpPr>
          <p:spPr>
            <a:xfrm>
              <a:off x="3966325" y="2083600"/>
              <a:ext cx="128450" cy="214450"/>
            </a:xfrm>
            <a:custGeom>
              <a:avLst/>
              <a:gdLst/>
              <a:ahLst/>
              <a:cxnLst/>
              <a:rect l="l" t="t" r="r" b="b"/>
              <a:pathLst>
                <a:path w="5138" h="8578" extrusionOk="0">
                  <a:moveTo>
                    <a:pt x="1" y="1"/>
                  </a:moveTo>
                  <a:lnTo>
                    <a:pt x="1635" y="8573"/>
                  </a:lnTo>
                  <a:cubicBezTo>
                    <a:pt x="1700" y="8576"/>
                    <a:pt x="1764" y="8578"/>
                    <a:pt x="1827" y="8578"/>
                  </a:cubicBezTo>
                  <a:cubicBezTo>
                    <a:pt x="3155" y="8578"/>
                    <a:pt x="4374" y="7919"/>
                    <a:pt x="5138" y="6805"/>
                  </a:cubicBezTo>
                  <a:cubicBezTo>
                    <a:pt x="5138" y="6805"/>
                    <a:pt x="3470" y="1969"/>
                    <a:pt x="2503" y="901"/>
                  </a:cubicBezTo>
                  <a:cubicBezTo>
                    <a:pt x="1936" y="334"/>
                    <a:pt x="1635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070;p75">
              <a:extLst>
                <a:ext uri="{FF2B5EF4-FFF2-40B4-BE49-F238E27FC236}">
                  <a16:creationId xmlns:a16="http://schemas.microsoft.com/office/drawing/2014/main" id="{69924904-5BD8-4690-82BB-2F7D9169439E}"/>
                </a:ext>
              </a:extLst>
            </p:cNvPr>
            <p:cNvSpPr/>
            <p:nvPr/>
          </p:nvSpPr>
          <p:spPr>
            <a:xfrm>
              <a:off x="3973000" y="3253600"/>
              <a:ext cx="166025" cy="148975"/>
            </a:xfrm>
            <a:custGeom>
              <a:avLst/>
              <a:gdLst/>
              <a:ahLst/>
              <a:cxnLst/>
              <a:rect l="l" t="t" r="r" b="b"/>
              <a:pathLst>
                <a:path w="6641" h="5959" extrusionOk="0">
                  <a:moveTo>
                    <a:pt x="535" y="1"/>
                  </a:moveTo>
                  <a:cubicBezTo>
                    <a:pt x="401" y="1"/>
                    <a:pt x="301" y="401"/>
                    <a:pt x="168" y="835"/>
                  </a:cubicBezTo>
                  <a:cubicBezTo>
                    <a:pt x="34" y="1202"/>
                    <a:pt x="1" y="1635"/>
                    <a:pt x="34" y="2035"/>
                  </a:cubicBezTo>
                  <a:cubicBezTo>
                    <a:pt x="201" y="2469"/>
                    <a:pt x="835" y="2869"/>
                    <a:pt x="1102" y="3270"/>
                  </a:cubicBezTo>
                  <a:cubicBezTo>
                    <a:pt x="1402" y="3637"/>
                    <a:pt x="1635" y="4204"/>
                    <a:pt x="2036" y="4671"/>
                  </a:cubicBezTo>
                  <a:cubicBezTo>
                    <a:pt x="2669" y="5338"/>
                    <a:pt x="3470" y="5771"/>
                    <a:pt x="4371" y="5938"/>
                  </a:cubicBezTo>
                  <a:cubicBezTo>
                    <a:pt x="4464" y="5952"/>
                    <a:pt x="4574" y="5958"/>
                    <a:pt x="4694" y="5958"/>
                  </a:cubicBezTo>
                  <a:cubicBezTo>
                    <a:pt x="5467" y="5958"/>
                    <a:pt x="6641" y="5673"/>
                    <a:pt x="6439" y="5038"/>
                  </a:cubicBezTo>
                  <a:cubicBezTo>
                    <a:pt x="6172" y="4304"/>
                    <a:pt x="5205" y="3537"/>
                    <a:pt x="4471" y="2869"/>
                  </a:cubicBezTo>
                  <a:cubicBezTo>
                    <a:pt x="3570" y="2035"/>
                    <a:pt x="2970" y="401"/>
                    <a:pt x="2836" y="1"/>
                  </a:cubicBezTo>
                  <a:lnTo>
                    <a:pt x="2836" y="334"/>
                  </a:lnTo>
                  <a:cubicBezTo>
                    <a:pt x="2836" y="601"/>
                    <a:pt x="2036" y="634"/>
                    <a:pt x="1702" y="634"/>
                  </a:cubicBezTo>
                  <a:cubicBezTo>
                    <a:pt x="1268" y="634"/>
                    <a:pt x="868" y="501"/>
                    <a:pt x="535" y="234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071;p75">
              <a:extLst>
                <a:ext uri="{FF2B5EF4-FFF2-40B4-BE49-F238E27FC236}">
                  <a16:creationId xmlns:a16="http://schemas.microsoft.com/office/drawing/2014/main" id="{DBC79F22-15E4-46F3-BD19-79DCD548028E}"/>
                </a:ext>
              </a:extLst>
            </p:cNvPr>
            <p:cNvSpPr/>
            <p:nvPr/>
          </p:nvSpPr>
          <p:spPr>
            <a:xfrm>
              <a:off x="3761200" y="3284450"/>
              <a:ext cx="81750" cy="178975"/>
            </a:xfrm>
            <a:custGeom>
              <a:avLst/>
              <a:gdLst/>
              <a:ahLst/>
              <a:cxnLst/>
              <a:rect l="l" t="t" r="r" b="b"/>
              <a:pathLst>
                <a:path w="3270" h="7159" extrusionOk="0">
                  <a:moveTo>
                    <a:pt x="500" y="1"/>
                  </a:moveTo>
                  <a:cubicBezTo>
                    <a:pt x="400" y="601"/>
                    <a:pt x="334" y="1235"/>
                    <a:pt x="334" y="1869"/>
                  </a:cubicBezTo>
                  <a:cubicBezTo>
                    <a:pt x="300" y="2970"/>
                    <a:pt x="100" y="3370"/>
                    <a:pt x="67" y="4304"/>
                  </a:cubicBezTo>
                  <a:cubicBezTo>
                    <a:pt x="0" y="5138"/>
                    <a:pt x="200" y="5938"/>
                    <a:pt x="701" y="6606"/>
                  </a:cubicBezTo>
                  <a:cubicBezTo>
                    <a:pt x="913" y="6924"/>
                    <a:pt x="1360" y="7158"/>
                    <a:pt x="1803" y="7158"/>
                  </a:cubicBezTo>
                  <a:cubicBezTo>
                    <a:pt x="2195" y="7158"/>
                    <a:pt x="2583" y="6975"/>
                    <a:pt x="2802" y="6506"/>
                  </a:cubicBezTo>
                  <a:cubicBezTo>
                    <a:pt x="3269" y="5505"/>
                    <a:pt x="3236" y="4838"/>
                    <a:pt x="3069" y="3804"/>
                  </a:cubicBezTo>
                  <a:cubicBezTo>
                    <a:pt x="2902" y="2770"/>
                    <a:pt x="2902" y="2136"/>
                    <a:pt x="2802" y="1335"/>
                  </a:cubicBezTo>
                  <a:cubicBezTo>
                    <a:pt x="2735" y="601"/>
                    <a:pt x="2635" y="101"/>
                    <a:pt x="2635" y="101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072;p75">
              <a:extLst>
                <a:ext uri="{FF2B5EF4-FFF2-40B4-BE49-F238E27FC236}">
                  <a16:creationId xmlns:a16="http://schemas.microsoft.com/office/drawing/2014/main" id="{8ED0D2DA-530D-4752-9F19-D0E7CE8C9876}"/>
                </a:ext>
              </a:extLst>
            </p:cNvPr>
            <p:cNvSpPr/>
            <p:nvPr/>
          </p:nvSpPr>
          <p:spPr>
            <a:xfrm>
              <a:off x="3754525" y="2428025"/>
              <a:ext cx="358450" cy="988650"/>
            </a:xfrm>
            <a:custGeom>
              <a:avLst/>
              <a:gdLst/>
              <a:ahLst/>
              <a:cxnLst/>
              <a:rect l="l" t="t" r="r" b="b"/>
              <a:pathLst>
                <a:path w="14338" h="39546" extrusionOk="0">
                  <a:moveTo>
                    <a:pt x="1368" y="0"/>
                  </a:moveTo>
                  <a:cubicBezTo>
                    <a:pt x="234" y="4970"/>
                    <a:pt x="1301" y="16879"/>
                    <a:pt x="1301" y="16879"/>
                  </a:cubicBezTo>
                  <a:cubicBezTo>
                    <a:pt x="1268" y="17479"/>
                    <a:pt x="567" y="18713"/>
                    <a:pt x="300" y="21415"/>
                  </a:cubicBezTo>
                  <a:cubicBezTo>
                    <a:pt x="0" y="24584"/>
                    <a:pt x="701" y="32990"/>
                    <a:pt x="734" y="33224"/>
                  </a:cubicBezTo>
                  <a:cubicBezTo>
                    <a:pt x="734" y="33591"/>
                    <a:pt x="767" y="33958"/>
                    <a:pt x="767" y="34258"/>
                  </a:cubicBezTo>
                  <a:cubicBezTo>
                    <a:pt x="767" y="34692"/>
                    <a:pt x="767" y="37660"/>
                    <a:pt x="934" y="38561"/>
                  </a:cubicBezTo>
                  <a:cubicBezTo>
                    <a:pt x="1051" y="39228"/>
                    <a:pt x="1535" y="39545"/>
                    <a:pt x="2006" y="39545"/>
                  </a:cubicBezTo>
                  <a:cubicBezTo>
                    <a:pt x="2477" y="39545"/>
                    <a:pt x="2936" y="39228"/>
                    <a:pt x="3002" y="38628"/>
                  </a:cubicBezTo>
                  <a:cubicBezTo>
                    <a:pt x="3102" y="37827"/>
                    <a:pt x="2902" y="34692"/>
                    <a:pt x="2902" y="34325"/>
                  </a:cubicBezTo>
                  <a:cubicBezTo>
                    <a:pt x="2902" y="33958"/>
                    <a:pt x="2902" y="33624"/>
                    <a:pt x="2936" y="33257"/>
                  </a:cubicBezTo>
                  <a:cubicBezTo>
                    <a:pt x="2969" y="33224"/>
                    <a:pt x="5171" y="20648"/>
                    <a:pt x="5571" y="17446"/>
                  </a:cubicBezTo>
                  <a:cubicBezTo>
                    <a:pt x="5938" y="14677"/>
                    <a:pt x="6905" y="7939"/>
                    <a:pt x="6905" y="7939"/>
                  </a:cubicBezTo>
                  <a:lnTo>
                    <a:pt x="8540" y="17446"/>
                  </a:lnTo>
                  <a:cubicBezTo>
                    <a:pt x="8239" y="18347"/>
                    <a:pt x="8039" y="19247"/>
                    <a:pt x="7906" y="20181"/>
                  </a:cubicBezTo>
                  <a:cubicBezTo>
                    <a:pt x="7739" y="22049"/>
                    <a:pt x="9240" y="30188"/>
                    <a:pt x="9274" y="31689"/>
                  </a:cubicBezTo>
                  <a:lnTo>
                    <a:pt x="9274" y="33291"/>
                  </a:lnTo>
                  <a:lnTo>
                    <a:pt x="9274" y="33324"/>
                  </a:lnTo>
                  <a:cubicBezTo>
                    <a:pt x="9374" y="33824"/>
                    <a:pt x="10441" y="35092"/>
                    <a:pt x="11041" y="35926"/>
                  </a:cubicBezTo>
                  <a:cubicBezTo>
                    <a:pt x="11542" y="36626"/>
                    <a:pt x="12276" y="37127"/>
                    <a:pt x="13110" y="37293"/>
                  </a:cubicBezTo>
                  <a:cubicBezTo>
                    <a:pt x="13228" y="37307"/>
                    <a:pt x="13338" y="37314"/>
                    <a:pt x="13439" y="37314"/>
                  </a:cubicBezTo>
                  <a:cubicBezTo>
                    <a:pt x="14077" y="37314"/>
                    <a:pt x="14338" y="37040"/>
                    <a:pt x="13877" y="36493"/>
                  </a:cubicBezTo>
                  <a:cubicBezTo>
                    <a:pt x="13610" y="36293"/>
                    <a:pt x="13410" y="36093"/>
                    <a:pt x="13210" y="35892"/>
                  </a:cubicBezTo>
                  <a:cubicBezTo>
                    <a:pt x="12609" y="35259"/>
                    <a:pt x="12142" y="34491"/>
                    <a:pt x="11809" y="33657"/>
                  </a:cubicBezTo>
                  <a:cubicBezTo>
                    <a:pt x="11642" y="33291"/>
                    <a:pt x="11575" y="32857"/>
                    <a:pt x="11575" y="32457"/>
                  </a:cubicBezTo>
                  <a:lnTo>
                    <a:pt x="11575" y="31556"/>
                  </a:lnTo>
                  <a:cubicBezTo>
                    <a:pt x="11575" y="31556"/>
                    <a:pt x="12709" y="19281"/>
                    <a:pt x="12943" y="17046"/>
                  </a:cubicBezTo>
                  <a:cubicBezTo>
                    <a:pt x="13343" y="13143"/>
                    <a:pt x="11775" y="4403"/>
                    <a:pt x="11475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073;p75">
              <a:extLst>
                <a:ext uri="{FF2B5EF4-FFF2-40B4-BE49-F238E27FC236}">
                  <a16:creationId xmlns:a16="http://schemas.microsoft.com/office/drawing/2014/main" id="{62ECE853-CE38-4625-A89C-69318C91F618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074;p75">
              <a:extLst>
                <a:ext uri="{FF2B5EF4-FFF2-40B4-BE49-F238E27FC236}">
                  <a16:creationId xmlns:a16="http://schemas.microsoft.com/office/drawing/2014/main" id="{E2EF97A4-8E6F-4EE2-B5BC-53B164EEB380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075;p75">
              <a:extLst>
                <a:ext uri="{FF2B5EF4-FFF2-40B4-BE49-F238E27FC236}">
                  <a16:creationId xmlns:a16="http://schemas.microsoft.com/office/drawing/2014/main" id="{19451E95-36BD-4919-940B-8EB651C67AFB}"/>
                </a:ext>
              </a:extLst>
            </p:cNvPr>
            <p:cNvSpPr/>
            <p:nvPr/>
          </p:nvSpPr>
          <p:spPr>
            <a:xfrm>
              <a:off x="3738675" y="2168650"/>
              <a:ext cx="300250" cy="580250"/>
            </a:xfrm>
            <a:custGeom>
              <a:avLst/>
              <a:gdLst/>
              <a:ahLst/>
              <a:cxnLst/>
              <a:rect l="l" t="t" r="r" b="b"/>
              <a:pathLst>
                <a:path w="12010" h="23210" extrusionOk="0">
                  <a:moveTo>
                    <a:pt x="3536" y="1"/>
                  </a:moveTo>
                  <a:cubicBezTo>
                    <a:pt x="3169" y="1068"/>
                    <a:pt x="2636" y="2102"/>
                    <a:pt x="2002" y="3036"/>
                  </a:cubicBezTo>
                  <a:lnTo>
                    <a:pt x="3736" y="6973"/>
                  </a:lnTo>
                  <a:cubicBezTo>
                    <a:pt x="3570" y="7239"/>
                    <a:pt x="2235" y="9208"/>
                    <a:pt x="1668" y="11009"/>
                  </a:cubicBezTo>
                  <a:cubicBezTo>
                    <a:pt x="668" y="14244"/>
                    <a:pt x="101" y="17580"/>
                    <a:pt x="0" y="20949"/>
                  </a:cubicBezTo>
                  <a:cubicBezTo>
                    <a:pt x="1257" y="22449"/>
                    <a:pt x="4015" y="23210"/>
                    <a:pt x="6839" y="23210"/>
                  </a:cubicBezTo>
                  <a:cubicBezTo>
                    <a:pt x="8664" y="23210"/>
                    <a:pt x="10516" y="22892"/>
                    <a:pt x="12009" y="22250"/>
                  </a:cubicBezTo>
                  <a:lnTo>
                    <a:pt x="12009" y="22250"/>
                  </a:lnTo>
                  <a:cubicBezTo>
                    <a:pt x="11993" y="22250"/>
                    <a:pt x="10427" y="22548"/>
                    <a:pt x="8516" y="22548"/>
                  </a:cubicBezTo>
                  <a:cubicBezTo>
                    <a:pt x="6433" y="22548"/>
                    <a:pt x="3942" y="22194"/>
                    <a:pt x="2602" y="20716"/>
                  </a:cubicBezTo>
                  <a:cubicBezTo>
                    <a:pt x="67" y="17914"/>
                    <a:pt x="2736" y="10742"/>
                    <a:pt x="3570" y="9208"/>
                  </a:cubicBezTo>
                  <a:cubicBezTo>
                    <a:pt x="4370" y="7673"/>
                    <a:pt x="5571" y="7406"/>
                    <a:pt x="4904" y="6772"/>
                  </a:cubicBezTo>
                  <a:cubicBezTo>
                    <a:pt x="4237" y="6105"/>
                    <a:pt x="3603" y="4871"/>
                    <a:pt x="3837" y="3870"/>
                  </a:cubicBezTo>
                  <a:cubicBezTo>
                    <a:pt x="4037" y="2603"/>
                    <a:pt x="4170" y="1335"/>
                    <a:pt x="4237" y="68"/>
                  </a:cubicBezTo>
                  <a:lnTo>
                    <a:pt x="3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076;p75">
              <a:extLst>
                <a:ext uri="{FF2B5EF4-FFF2-40B4-BE49-F238E27FC236}">
                  <a16:creationId xmlns:a16="http://schemas.microsoft.com/office/drawing/2014/main" id="{5465636A-D842-491C-8213-959AAEA13C62}"/>
                </a:ext>
              </a:extLst>
            </p:cNvPr>
            <p:cNvSpPr/>
            <p:nvPr/>
          </p:nvSpPr>
          <p:spPr>
            <a:xfrm>
              <a:off x="3747850" y="1744150"/>
              <a:ext cx="296075" cy="285275"/>
            </a:xfrm>
            <a:custGeom>
              <a:avLst/>
              <a:gdLst/>
              <a:ahLst/>
              <a:cxnLst/>
              <a:rect l="l" t="t" r="r" b="b"/>
              <a:pathLst>
                <a:path w="11843" h="11411" extrusionOk="0">
                  <a:moveTo>
                    <a:pt x="5278" y="1"/>
                  </a:moveTo>
                  <a:cubicBezTo>
                    <a:pt x="5242" y="1"/>
                    <a:pt x="5207" y="1"/>
                    <a:pt x="5171" y="2"/>
                  </a:cubicBezTo>
                  <a:cubicBezTo>
                    <a:pt x="2269" y="69"/>
                    <a:pt x="0" y="2504"/>
                    <a:pt x="100" y="5406"/>
                  </a:cubicBezTo>
                  <a:lnTo>
                    <a:pt x="100" y="5573"/>
                  </a:lnTo>
                  <a:cubicBezTo>
                    <a:pt x="100" y="7541"/>
                    <a:pt x="1335" y="9309"/>
                    <a:pt x="3203" y="9976"/>
                  </a:cubicBezTo>
                  <a:cubicBezTo>
                    <a:pt x="3436" y="10476"/>
                    <a:pt x="3903" y="11310"/>
                    <a:pt x="4370" y="11410"/>
                  </a:cubicBezTo>
                  <a:lnTo>
                    <a:pt x="4370" y="10710"/>
                  </a:lnTo>
                  <a:cubicBezTo>
                    <a:pt x="5004" y="11043"/>
                    <a:pt x="5738" y="11210"/>
                    <a:pt x="6438" y="11210"/>
                  </a:cubicBezTo>
                  <a:lnTo>
                    <a:pt x="7272" y="11210"/>
                  </a:lnTo>
                  <a:cubicBezTo>
                    <a:pt x="9807" y="11210"/>
                    <a:pt x="11842" y="9175"/>
                    <a:pt x="11842" y="6674"/>
                  </a:cubicBezTo>
                  <a:lnTo>
                    <a:pt x="11842" y="6373"/>
                  </a:lnTo>
                  <a:cubicBezTo>
                    <a:pt x="11842" y="4472"/>
                    <a:pt x="10775" y="2737"/>
                    <a:pt x="9107" y="1837"/>
                  </a:cubicBezTo>
                  <a:cubicBezTo>
                    <a:pt x="8163" y="665"/>
                    <a:pt x="6742" y="1"/>
                    <a:pt x="52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077;p75">
              <a:extLst>
                <a:ext uri="{FF2B5EF4-FFF2-40B4-BE49-F238E27FC236}">
                  <a16:creationId xmlns:a16="http://schemas.microsoft.com/office/drawing/2014/main" id="{98C1CC18-6493-4517-A56F-DBE933AF26E2}"/>
                </a:ext>
              </a:extLst>
            </p:cNvPr>
            <p:cNvSpPr/>
            <p:nvPr/>
          </p:nvSpPr>
          <p:spPr>
            <a:xfrm>
              <a:off x="3826225" y="1778175"/>
              <a:ext cx="149300" cy="121975"/>
            </a:xfrm>
            <a:custGeom>
              <a:avLst/>
              <a:gdLst/>
              <a:ahLst/>
              <a:cxnLst/>
              <a:rect l="l" t="t" r="r" b="b"/>
              <a:pathLst>
                <a:path w="5972" h="4879" extrusionOk="0">
                  <a:moveTo>
                    <a:pt x="4434" y="0"/>
                  </a:moveTo>
                  <a:cubicBezTo>
                    <a:pt x="3664" y="0"/>
                    <a:pt x="2686" y="256"/>
                    <a:pt x="1669" y="1076"/>
                  </a:cubicBezTo>
                  <a:cubicBezTo>
                    <a:pt x="1" y="2444"/>
                    <a:pt x="201" y="4879"/>
                    <a:pt x="201" y="4879"/>
                  </a:cubicBezTo>
                  <a:cubicBezTo>
                    <a:pt x="501" y="2844"/>
                    <a:pt x="1869" y="1243"/>
                    <a:pt x="3403" y="676"/>
                  </a:cubicBezTo>
                  <a:cubicBezTo>
                    <a:pt x="4123" y="431"/>
                    <a:pt x="4716" y="362"/>
                    <a:pt x="5151" y="362"/>
                  </a:cubicBezTo>
                  <a:cubicBezTo>
                    <a:pt x="5663" y="362"/>
                    <a:pt x="5954" y="458"/>
                    <a:pt x="5972" y="476"/>
                  </a:cubicBezTo>
                  <a:cubicBezTo>
                    <a:pt x="5802" y="272"/>
                    <a:pt x="5228" y="0"/>
                    <a:pt x="44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078;p75">
              <a:extLst>
                <a:ext uri="{FF2B5EF4-FFF2-40B4-BE49-F238E27FC236}">
                  <a16:creationId xmlns:a16="http://schemas.microsoft.com/office/drawing/2014/main" id="{214EFA5F-6824-41DF-B3F7-783B7D148619}"/>
                </a:ext>
              </a:extLst>
            </p:cNvPr>
            <p:cNvSpPr/>
            <p:nvPr/>
          </p:nvSpPr>
          <p:spPr>
            <a:xfrm>
              <a:off x="3805400" y="1849275"/>
              <a:ext cx="216000" cy="302400"/>
            </a:xfrm>
            <a:custGeom>
              <a:avLst/>
              <a:gdLst/>
              <a:ahLst/>
              <a:cxnLst/>
              <a:rect l="l" t="t" r="r" b="b"/>
              <a:pathLst>
                <a:path w="8640" h="12096" extrusionOk="0">
                  <a:moveTo>
                    <a:pt x="7472" y="0"/>
                  </a:moveTo>
                  <a:cubicBezTo>
                    <a:pt x="7339" y="1334"/>
                    <a:pt x="6538" y="2535"/>
                    <a:pt x="5371" y="3202"/>
                  </a:cubicBezTo>
                  <a:cubicBezTo>
                    <a:pt x="4403" y="3736"/>
                    <a:pt x="3336" y="4070"/>
                    <a:pt x="2235" y="4136"/>
                  </a:cubicBezTo>
                  <a:cubicBezTo>
                    <a:pt x="2055" y="3716"/>
                    <a:pt x="1659" y="3488"/>
                    <a:pt x="1255" y="3488"/>
                  </a:cubicBezTo>
                  <a:cubicBezTo>
                    <a:pt x="986" y="3488"/>
                    <a:pt x="714" y="3589"/>
                    <a:pt x="500" y="3803"/>
                  </a:cubicBezTo>
                  <a:cubicBezTo>
                    <a:pt x="0" y="4303"/>
                    <a:pt x="200" y="5271"/>
                    <a:pt x="834" y="5838"/>
                  </a:cubicBezTo>
                  <a:cubicBezTo>
                    <a:pt x="1163" y="6138"/>
                    <a:pt x="1436" y="6224"/>
                    <a:pt x="1642" y="6224"/>
                  </a:cubicBezTo>
                  <a:cubicBezTo>
                    <a:pt x="1916" y="6224"/>
                    <a:pt x="2068" y="6071"/>
                    <a:pt x="2068" y="6071"/>
                  </a:cubicBezTo>
                  <a:lnTo>
                    <a:pt x="2102" y="9807"/>
                  </a:lnTo>
                  <a:cubicBezTo>
                    <a:pt x="2569" y="10541"/>
                    <a:pt x="3202" y="11175"/>
                    <a:pt x="3869" y="11709"/>
                  </a:cubicBezTo>
                  <a:cubicBezTo>
                    <a:pt x="4257" y="11980"/>
                    <a:pt x="4749" y="12096"/>
                    <a:pt x="5211" y="12096"/>
                  </a:cubicBezTo>
                  <a:cubicBezTo>
                    <a:pt x="5942" y="12096"/>
                    <a:pt x="6597" y="11804"/>
                    <a:pt x="6638" y="11375"/>
                  </a:cubicBezTo>
                  <a:cubicBezTo>
                    <a:pt x="6738" y="10641"/>
                    <a:pt x="5404" y="9307"/>
                    <a:pt x="5404" y="9307"/>
                  </a:cubicBezTo>
                  <a:lnTo>
                    <a:pt x="5404" y="7973"/>
                  </a:lnTo>
                  <a:cubicBezTo>
                    <a:pt x="5885" y="8056"/>
                    <a:pt x="6365" y="8127"/>
                    <a:pt x="6756" y="8127"/>
                  </a:cubicBezTo>
                  <a:cubicBezTo>
                    <a:pt x="6988" y="8127"/>
                    <a:pt x="7189" y="8102"/>
                    <a:pt x="7339" y="8039"/>
                  </a:cubicBezTo>
                  <a:cubicBezTo>
                    <a:pt x="7772" y="7839"/>
                    <a:pt x="8539" y="7205"/>
                    <a:pt x="8606" y="4603"/>
                  </a:cubicBezTo>
                  <a:cubicBezTo>
                    <a:pt x="8640" y="1535"/>
                    <a:pt x="7972" y="500"/>
                    <a:pt x="7472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079;p75">
              <a:extLst>
                <a:ext uri="{FF2B5EF4-FFF2-40B4-BE49-F238E27FC236}">
                  <a16:creationId xmlns:a16="http://schemas.microsoft.com/office/drawing/2014/main" id="{C28DAE2D-C452-457A-9200-33BBC86A5361}"/>
                </a:ext>
              </a:extLst>
            </p:cNvPr>
            <p:cNvSpPr/>
            <p:nvPr/>
          </p:nvSpPr>
          <p:spPr>
            <a:xfrm>
              <a:off x="3990525" y="1935775"/>
              <a:ext cx="16300" cy="16100"/>
            </a:xfrm>
            <a:custGeom>
              <a:avLst/>
              <a:gdLst/>
              <a:ahLst/>
              <a:cxnLst/>
              <a:rect l="l" t="t" r="r" b="b"/>
              <a:pathLst>
                <a:path w="652" h="644" extrusionOk="0">
                  <a:moveTo>
                    <a:pt x="329" y="0"/>
                  </a:moveTo>
                  <a:cubicBezTo>
                    <a:pt x="180" y="0"/>
                    <a:pt x="34" y="101"/>
                    <a:pt x="34" y="310"/>
                  </a:cubicBezTo>
                  <a:cubicBezTo>
                    <a:pt x="0" y="476"/>
                    <a:pt x="134" y="643"/>
                    <a:pt x="301" y="643"/>
                  </a:cubicBezTo>
                  <a:cubicBezTo>
                    <a:pt x="501" y="643"/>
                    <a:pt x="634" y="510"/>
                    <a:pt x="634" y="343"/>
                  </a:cubicBezTo>
                  <a:cubicBezTo>
                    <a:pt x="651" y="118"/>
                    <a:pt x="489" y="0"/>
                    <a:pt x="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080;p75">
              <a:extLst>
                <a:ext uri="{FF2B5EF4-FFF2-40B4-BE49-F238E27FC236}">
                  <a16:creationId xmlns:a16="http://schemas.microsoft.com/office/drawing/2014/main" id="{106C13B2-1A73-4937-9090-1B4E332E3F65}"/>
                </a:ext>
              </a:extLst>
            </p:cNvPr>
            <p:cNvSpPr/>
            <p:nvPr/>
          </p:nvSpPr>
          <p:spPr>
            <a:xfrm>
              <a:off x="3924650" y="193777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308" y="0"/>
                  </a:moveTo>
                  <a:cubicBezTo>
                    <a:pt x="152" y="0"/>
                    <a:pt x="0" y="100"/>
                    <a:pt x="0" y="296"/>
                  </a:cubicBezTo>
                  <a:cubicBezTo>
                    <a:pt x="0" y="463"/>
                    <a:pt x="100" y="630"/>
                    <a:pt x="300" y="630"/>
                  </a:cubicBezTo>
                  <a:cubicBezTo>
                    <a:pt x="467" y="630"/>
                    <a:pt x="601" y="496"/>
                    <a:pt x="634" y="330"/>
                  </a:cubicBezTo>
                  <a:cubicBezTo>
                    <a:pt x="634" y="108"/>
                    <a:pt x="469" y="0"/>
                    <a:pt x="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081;p75">
              <a:extLst>
                <a:ext uri="{FF2B5EF4-FFF2-40B4-BE49-F238E27FC236}">
                  <a16:creationId xmlns:a16="http://schemas.microsoft.com/office/drawing/2014/main" id="{407A6BF7-6B57-40FC-BAF1-D322CFFEAB7D}"/>
                </a:ext>
              </a:extLst>
            </p:cNvPr>
            <p:cNvSpPr/>
            <p:nvPr/>
          </p:nvSpPr>
          <p:spPr>
            <a:xfrm>
              <a:off x="3943825" y="2005200"/>
              <a:ext cx="20025" cy="13525"/>
            </a:xfrm>
            <a:custGeom>
              <a:avLst/>
              <a:gdLst/>
              <a:ahLst/>
              <a:cxnLst/>
              <a:rect l="l" t="t" r="r" b="b"/>
              <a:pathLst>
                <a:path w="801" h="541" extrusionOk="0">
                  <a:moveTo>
                    <a:pt x="67" y="1"/>
                  </a:moveTo>
                  <a:cubicBezTo>
                    <a:pt x="0" y="234"/>
                    <a:pt x="100" y="435"/>
                    <a:pt x="301" y="535"/>
                  </a:cubicBezTo>
                  <a:cubicBezTo>
                    <a:pt x="330" y="539"/>
                    <a:pt x="358" y="541"/>
                    <a:pt x="386" y="541"/>
                  </a:cubicBezTo>
                  <a:cubicBezTo>
                    <a:pt x="582" y="541"/>
                    <a:pt x="743" y="439"/>
                    <a:pt x="801" y="23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082;p75">
              <a:extLst>
                <a:ext uri="{FF2B5EF4-FFF2-40B4-BE49-F238E27FC236}">
                  <a16:creationId xmlns:a16="http://schemas.microsoft.com/office/drawing/2014/main" id="{1BF71C8D-161D-447B-A2A3-45F91950D62A}"/>
                </a:ext>
              </a:extLst>
            </p:cNvPr>
            <p:cNvSpPr/>
            <p:nvPr/>
          </p:nvSpPr>
          <p:spPr>
            <a:xfrm>
              <a:off x="3996350" y="1905025"/>
              <a:ext cx="18375" cy="15975"/>
            </a:xfrm>
            <a:custGeom>
              <a:avLst/>
              <a:gdLst/>
              <a:ahLst/>
              <a:cxnLst/>
              <a:rect l="l" t="t" r="r" b="b"/>
              <a:pathLst>
                <a:path w="735" h="639" extrusionOk="0">
                  <a:moveTo>
                    <a:pt x="309" y="1"/>
                  </a:moveTo>
                  <a:cubicBezTo>
                    <a:pt x="181" y="1"/>
                    <a:pt x="64" y="66"/>
                    <a:pt x="1" y="172"/>
                  </a:cubicBezTo>
                  <a:lnTo>
                    <a:pt x="635" y="639"/>
                  </a:lnTo>
                  <a:cubicBezTo>
                    <a:pt x="735" y="439"/>
                    <a:pt x="701" y="205"/>
                    <a:pt x="535" y="72"/>
                  </a:cubicBezTo>
                  <a:cubicBezTo>
                    <a:pt x="461" y="23"/>
                    <a:pt x="383" y="1"/>
                    <a:pt x="3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083;p75">
              <a:extLst>
                <a:ext uri="{FF2B5EF4-FFF2-40B4-BE49-F238E27FC236}">
                  <a16:creationId xmlns:a16="http://schemas.microsoft.com/office/drawing/2014/main" id="{FD1DB384-D24C-4609-B8E3-B236E3E8EA99}"/>
                </a:ext>
              </a:extLst>
            </p:cNvPr>
            <p:cNvSpPr/>
            <p:nvPr/>
          </p:nvSpPr>
          <p:spPr>
            <a:xfrm>
              <a:off x="3861250" y="1946000"/>
              <a:ext cx="14150" cy="26800"/>
            </a:xfrm>
            <a:custGeom>
              <a:avLst/>
              <a:gdLst/>
              <a:ahLst/>
              <a:cxnLst/>
              <a:rect l="l" t="t" r="r" b="b"/>
              <a:pathLst>
                <a:path w="566" h="1072" extrusionOk="0">
                  <a:moveTo>
                    <a:pt x="1" y="1"/>
                  </a:moveTo>
                  <a:lnTo>
                    <a:pt x="1" y="1068"/>
                  </a:lnTo>
                  <a:cubicBezTo>
                    <a:pt x="20" y="1070"/>
                    <a:pt x="39" y="1071"/>
                    <a:pt x="58" y="1071"/>
                  </a:cubicBezTo>
                  <a:cubicBezTo>
                    <a:pt x="334" y="1071"/>
                    <a:pt x="566" y="849"/>
                    <a:pt x="535" y="568"/>
                  </a:cubicBezTo>
                  <a:cubicBezTo>
                    <a:pt x="535" y="267"/>
                    <a:pt x="30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084;p75">
              <a:extLst>
                <a:ext uri="{FF2B5EF4-FFF2-40B4-BE49-F238E27FC236}">
                  <a16:creationId xmlns:a16="http://schemas.microsoft.com/office/drawing/2014/main" id="{5EFB4DED-0A58-4E12-9168-555A0DED5556}"/>
                </a:ext>
              </a:extLst>
            </p:cNvPr>
            <p:cNvSpPr/>
            <p:nvPr/>
          </p:nvSpPr>
          <p:spPr>
            <a:xfrm>
              <a:off x="3966325" y="1937675"/>
              <a:ext cx="25050" cy="53375"/>
            </a:xfrm>
            <a:custGeom>
              <a:avLst/>
              <a:gdLst/>
              <a:ahLst/>
              <a:cxnLst/>
              <a:rect l="l" t="t" r="r" b="b"/>
              <a:pathLst>
                <a:path w="1002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1002" y="18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085;p75">
              <a:extLst>
                <a:ext uri="{FF2B5EF4-FFF2-40B4-BE49-F238E27FC236}">
                  <a16:creationId xmlns:a16="http://schemas.microsoft.com/office/drawing/2014/main" id="{BC72CA41-9425-45B2-9E3C-3377FEE8066A}"/>
                </a:ext>
              </a:extLst>
            </p:cNvPr>
            <p:cNvSpPr/>
            <p:nvPr/>
          </p:nvSpPr>
          <p:spPr>
            <a:xfrm>
              <a:off x="3872100" y="2017725"/>
              <a:ext cx="68400" cy="44225"/>
            </a:xfrm>
            <a:custGeom>
              <a:avLst/>
              <a:gdLst/>
              <a:ahLst/>
              <a:cxnLst/>
              <a:rect l="l" t="t" r="r" b="b"/>
              <a:pathLst>
                <a:path w="2736" h="1769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34"/>
                    <a:pt x="301" y="634"/>
                    <a:pt x="601" y="868"/>
                  </a:cubicBezTo>
                  <a:cubicBezTo>
                    <a:pt x="1101" y="1301"/>
                    <a:pt x="2736" y="1768"/>
                    <a:pt x="2736" y="1768"/>
                  </a:cubicBezTo>
                  <a:lnTo>
                    <a:pt x="2736" y="1235"/>
                  </a:lnTo>
                  <a:cubicBezTo>
                    <a:pt x="1935" y="1134"/>
                    <a:pt x="267" y="667"/>
                    <a:pt x="1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086;p75">
              <a:extLst>
                <a:ext uri="{FF2B5EF4-FFF2-40B4-BE49-F238E27FC236}">
                  <a16:creationId xmlns:a16="http://schemas.microsoft.com/office/drawing/2014/main" id="{72F1C894-FA2E-450D-9008-ACD0B80667D7}"/>
                </a:ext>
              </a:extLst>
            </p:cNvPr>
            <p:cNvSpPr/>
            <p:nvPr/>
          </p:nvSpPr>
          <p:spPr>
            <a:xfrm>
              <a:off x="3701150" y="2176175"/>
              <a:ext cx="193500" cy="534800"/>
            </a:xfrm>
            <a:custGeom>
              <a:avLst/>
              <a:gdLst/>
              <a:ahLst/>
              <a:cxnLst/>
              <a:rect l="l" t="t" r="r" b="b"/>
              <a:pathLst>
                <a:path w="7740" h="21392" extrusionOk="0">
                  <a:moveTo>
                    <a:pt x="2135" y="0"/>
                  </a:moveTo>
                  <a:cubicBezTo>
                    <a:pt x="1535" y="2135"/>
                    <a:pt x="0" y="8940"/>
                    <a:pt x="134" y="9640"/>
                  </a:cubicBezTo>
                  <a:cubicBezTo>
                    <a:pt x="467" y="11208"/>
                    <a:pt x="834" y="13076"/>
                    <a:pt x="1501" y="15411"/>
                  </a:cubicBezTo>
                  <a:cubicBezTo>
                    <a:pt x="1802" y="16379"/>
                    <a:pt x="2202" y="17479"/>
                    <a:pt x="2536" y="18213"/>
                  </a:cubicBezTo>
                  <a:cubicBezTo>
                    <a:pt x="3537" y="20653"/>
                    <a:pt x="4479" y="21392"/>
                    <a:pt x="5610" y="21392"/>
                  </a:cubicBezTo>
                  <a:cubicBezTo>
                    <a:pt x="5685" y="21392"/>
                    <a:pt x="5761" y="21388"/>
                    <a:pt x="5838" y="21382"/>
                  </a:cubicBezTo>
                  <a:cubicBezTo>
                    <a:pt x="7739" y="21249"/>
                    <a:pt x="7639" y="20548"/>
                    <a:pt x="6638" y="19447"/>
                  </a:cubicBezTo>
                  <a:cubicBezTo>
                    <a:pt x="6171" y="18947"/>
                    <a:pt x="5805" y="18413"/>
                    <a:pt x="5538" y="17813"/>
                  </a:cubicBezTo>
                  <a:lnTo>
                    <a:pt x="5538" y="17813"/>
                  </a:lnTo>
                  <a:cubicBezTo>
                    <a:pt x="5838" y="17980"/>
                    <a:pt x="6171" y="18146"/>
                    <a:pt x="6505" y="18247"/>
                  </a:cubicBezTo>
                  <a:cubicBezTo>
                    <a:pt x="6584" y="18278"/>
                    <a:pt x="6666" y="18293"/>
                    <a:pt x="6745" y="18293"/>
                  </a:cubicBezTo>
                  <a:cubicBezTo>
                    <a:pt x="7000" y="18293"/>
                    <a:pt x="7237" y="18142"/>
                    <a:pt x="7339" y="17913"/>
                  </a:cubicBezTo>
                  <a:cubicBezTo>
                    <a:pt x="7406" y="17780"/>
                    <a:pt x="7039" y="17679"/>
                    <a:pt x="6605" y="17279"/>
                  </a:cubicBezTo>
                  <a:cubicBezTo>
                    <a:pt x="6171" y="16779"/>
                    <a:pt x="5638" y="16345"/>
                    <a:pt x="5071" y="16012"/>
                  </a:cubicBezTo>
                  <a:cubicBezTo>
                    <a:pt x="4804" y="15845"/>
                    <a:pt x="4604" y="15611"/>
                    <a:pt x="4470" y="15344"/>
                  </a:cubicBezTo>
                  <a:cubicBezTo>
                    <a:pt x="3903" y="13543"/>
                    <a:pt x="3436" y="11675"/>
                    <a:pt x="3136" y="9807"/>
                  </a:cubicBezTo>
                  <a:lnTo>
                    <a:pt x="4770" y="3102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087;p75">
              <a:extLst>
                <a:ext uri="{FF2B5EF4-FFF2-40B4-BE49-F238E27FC236}">
                  <a16:creationId xmlns:a16="http://schemas.microsoft.com/office/drawing/2014/main" id="{4250C8D8-8C3C-469D-B139-F83AC03287E5}"/>
                </a:ext>
              </a:extLst>
            </p:cNvPr>
            <p:cNvSpPr/>
            <p:nvPr/>
          </p:nvSpPr>
          <p:spPr>
            <a:xfrm>
              <a:off x="3731175" y="2096100"/>
              <a:ext cx="130100" cy="197325"/>
            </a:xfrm>
            <a:custGeom>
              <a:avLst/>
              <a:gdLst/>
              <a:ahLst/>
              <a:cxnLst/>
              <a:rect l="l" t="t" r="r" b="b"/>
              <a:pathLst>
                <a:path w="5204" h="7893" extrusionOk="0">
                  <a:moveTo>
                    <a:pt x="4070" y="1"/>
                  </a:moveTo>
                  <a:cubicBezTo>
                    <a:pt x="2035" y="334"/>
                    <a:pt x="1501" y="1302"/>
                    <a:pt x="934" y="3203"/>
                  </a:cubicBezTo>
                  <a:cubicBezTo>
                    <a:pt x="467" y="4804"/>
                    <a:pt x="0" y="6639"/>
                    <a:pt x="0" y="6639"/>
                  </a:cubicBezTo>
                  <a:cubicBezTo>
                    <a:pt x="433" y="7216"/>
                    <a:pt x="2038" y="7892"/>
                    <a:pt x="3090" y="7892"/>
                  </a:cubicBezTo>
                  <a:cubicBezTo>
                    <a:pt x="3254" y="7892"/>
                    <a:pt x="3405" y="7876"/>
                    <a:pt x="3536" y="7840"/>
                  </a:cubicBezTo>
                  <a:lnTo>
                    <a:pt x="4470" y="4371"/>
                  </a:lnTo>
                  <a:cubicBezTo>
                    <a:pt x="5204" y="2703"/>
                    <a:pt x="4837" y="735"/>
                    <a:pt x="40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088;p75">
              <a:extLst>
                <a:ext uri="{FF2B5EF4-FFF2-40B4-BE49-F238E27FC236}">
                  <a16:creationId xmlns:a16="http://schemas.microsoft.com/office/drawing/2014/main" id="{E56F8364-D504-4581-8267-C6612FBA576D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551;p44">
            <a:extLst>
              <a:ext uri="{FF2B5EF4-FFF2-40B4-BE49-F238E27FC236}">
                <a16:creationId xmlns:a16="http://schemas.microsoft.com/office/drawing/2014/main" id="{B849203F-28AF-4A9D-8144-940D5DE95B5E}"/>
              </a:ext>
            </a:extLst>
          </p:cNvPr>
          <p:cNvSpPr txBox="1">
            <a:spLocks/>
          </p:cNvSpPr>
          <p:nvPr/>
        </p:nvSpPr>
        <p:spPr>
          <a:xfrm flipH="1">
            <a:off x="304883" y="3700735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255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7000" b="0" i="0" u="none" strike="noStrike" cap="none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hu-HU" dirty="0"/>
              <a:t>11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4" name="Google Shape;2614;p65"/>
          <p:cNvGrpSpPr/>
          <p:nvPr/>
        </p:nvGrpSpPr>
        <p:grpSpPr>
          <a:xfrm>
            <a:off x="273777" y="1946544"/>
            <a:ext cx="3067649" cy="2826161"/>
            <a:chOff x="206177" y="1583868"/>
            <a:chExt cx="2763399" cy="2545862"/>
          </a:xfrm>
        </p:grpSpPr>
        <p:sp>
          <p:nvSpPr>
            <p:cNvPr id="2615" name="Google Shape;2615;p65"/>
            <p:cNvSpPr/>
            <p:nvPr/>
          </p:nvSpPr>
          <p:spPr>
            <a:xfrm flipH="1">
              <a:off x="206177" y="2717824"/>
              <a:ext cx="2763399" cy="1411906"/>
            </a:xfrm>
            <a:custGeom>
              <a:avLst/>
              <a:gdLst/>
              <a:ahLst/>
              <a:cxnLst/>
              <a:rect l="l" t="t" r="r" b="b"/>
              <a:pathLst>
                <a:path w="200210" h="102275" extrusionOk="0">
                  <a:moveTo>
                    <a:pt x="100105" y="1"/>
                  </a:moveTo>
                  <a:cubicBezTo>
                    <a:pt x="44799" y="1"/>
                    <a:pt x="0" y="22917"/>
                    <a:pt x="0" y="51138"/>
                  </a:cubicBezTo>
                  <a:cubicBezTo>
                    <a:pt x="0" y="79391"/>
                    <a:pt x="44799" y="102274"/>
                    <a:pt x="100105" y="102274"/>
                  </a:cubicBezTo>
                  <a:cubicBezTo>
                    <a:pt x="155378" y="102274"/>
                    <a:pt x="200210" y="79391"/>
                    <a:pt x="200210" y="51138"/>
                  </a:cubicBezTo>
                  <a:cubicBezTo>
                    <a:pt x="200210" y="22917"/>
                    <a:pt x="155378" y="1"/>
                    <a:pt x="10010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5"/>
            <p:cNvSpPr/>
            <p:nvPr/>
          </p:nvSpPr>
          <p:spPr>
            <a:xfrm flipH="1">
              <a:off x="829629" y="3498288"/>
              <a:ext cx="675642" cy="355323"/>
            </a:xfrm>
            <a:custGeom>
              <a:avLst/>
              <a:gdLst/>
              <a:ahLst/>
              <a:cxnLst/>
              <a:rect l="l" t="t" r="r" b="b"/>
              <a:pathLst>
                <a:path w="41330" h="21729" extrusionOk="0">
                  <a:moveTo>
                    <a:pt x="20916" y="1"/>
                  </a:moveTo>
                  <a:cubicBezTo>
                    <a:pt x="15982" y="1"/>
                    <a:pt x="11034" y="1119"/>
                    <a:pt x="7305" y="3343"/>
                  </a:cubicBezTo>
                  <a:cubicBezTo>
                    <a:pt x="0" y="7646"/>
                    <a:pt x="67" y="14517"/>
                    <a:pt x="7472" y="18687"/>
                  </a:cubicBezTo>
                  <a:cubicBezTo>
                    <a:pt x="11064" y="20719"/>
                    <a:pt x="15733" y="21729"/>
                    <a:pt x="20422" y="21729"/>
                  </a:cubicBezTo>
                  <a:cubicBezTo>
                    <a:pt x="25356" y="21729"/>
                    <a:pt x="30312" y="20610"/>
                    <a:pt x="34058" y="18387"/>
                  </a:cubicBezTo>
                  <a:cubicBezTo>
                    <a:pt x="41330" y="14084"/>
                    <a:pt x="41263" y="7212"/>
                    <a:pt x="33891" y="3043"/>
                  </a:cubicBezTo>
                  <a:cubicBezTo>
                    <a:pt x="30283" y="1011"/>
                    <a:pt x="25605" y="1"/>
                    <a:pt x="20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5"/>
            <p:cNvSpPr/>
            <p:nvPr/>
          </p:nvSpPr>
          <p:spPr>
            <a:xfrm flipH="1">
              <a:off x="1296955" y="1583868"/>
              <a:ext cx="1195869" cy="2037309"/>
            </a:xfrm>
            <a:custGeom>
              <a:avLst/>
              <a:gdLst/>
              <a:ahLst/>
              <a:cxnLst/>
              <a:rect l="l" t="t" r="r" b="b"/>
              <a:pathLst>
                <a:path w="73153" h="124587" extrusionOk="0">
                  <a:moveTo>
                    <a:pt x="70749" y="0"/>
                  </a:moveTo>
                  <a:cubicBezTo>
                    <a:pt x="70509" y="0"/>
                    <a:pt x="70274" y="76"/>
                    <a:pt x="70084" y="229"/>
                  </a:cubicBezTo>
                  <a:lnTo>
                    <a:pt x="1735" y="39690"/>
                  </a:lnTo>
                  <a:cubicBezTo>
                    <a:pt x="734" y="40324"/>
                    <a:pt x="101" y="41425"/>
                    <a:pt x="67" y="42592"/>
                  </a:cubicBezTo>
                  <a:lnTo>
                    <a:pt x="67" y="122616"/>
                  </a:lnTo>
                  <a:cubicBezTo>
                    <a:pt x="0" y="123050"/>
                    <a:pt x="201" y="123450"/>
                    <a:pt x="568" y="123717"/>
                  </a:cubicBezTo>
                  <a:lnTo>
                    <a:pt x="1902" y="124484"/>
                  </a:lnTo>
                  <a:cubicBezTo>
                    <a:pt x="2063" y="124552"/>
                    <a:pt x="2230" y="124586"/>
                    <a:pt x="2396" y="124586"/>
                  </a:cubicBezTo>
                  <a:cubicBezTo>
                    <a:pt x="2641" y="124586"/>
                    <a:pt x="2884" y="124510"/>
                    <a:pt x="3103" y="124351"/>
                  </a:cubicBezTo>
                  <a:lnTo>
                    <a:pt x="71418" y="84889"/>
                  </a:lnTo>
                  <a:cubicBezTo>
                    <a:pt x="72419" y="84256"/>
                    <a:pt x="73053" y="83155"/>
                    <a:pt x="73086" y="81987"/>
                  </a:cubicBezTo>
                  <a:lnTo>
                    <a:pt x="73086" y="1963"/>
                  </a:lnTo>
                  <a:cubicBezTo>
                    <a:pt x="73153" y="1530"/>
                    <a:pt x="72953" y="1096"/>
                    <a:pt x="72586" y="863"/>
                  </a:cubicBezTo>
                  <a:lnTo>
                    <a:pt x="71285" y="129"/>
                  </a:lnTo>
                  <a:cubicBezTo>
                    <a:pt x="71113" y="43"/>
                    <a:pt x="70929" y="0"/>
                    <a:pt x="707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5"/>
            <p:cNvSpPr/>
            <p:nvPr/>
          </p:nvSpPr>
          <p:spPr>
            <a:xfrm flipH="1">
              <a:off x="1298050" y="1596427"/>
              <a:ext cx="1171871" cy="2025731"/>
            </a:xfrm>
            <a:custGeom>
              <a:avLst/>
              <a:gdLst/>
              <a:ahLst/>
              <a:cxnLst/>
              <a:rect l="l" t="t" r="r" b="b"/>
              <a:pathLst>
                <a:path w="71685" h="123879" extrusionOk="0">
                  <a:moveTo>
                    <a:pt x="70763" y="0"/>
                  </a:moveTo>
                  <a:cubicBezTo>
                    <a:pt x="70540" y="0"/>
                    <a:pt x="70287" y="74"/>
                    <a:pt x="70017" y="228"/>
                  </a:cubicBezTo>
                  <a:lnTo>
                    <a:pt x="1668" y="39723"/>
                  </a:lnTo>
                  <a:cubicBezTo>
                    <a:pt x="701" y="40357"/>
                    <a:pt x="67" y="41458"/>
                    <a:pt x="0" y="42625"/>
                  </a:cubicBezTo>
                  <a:lnTo>
                    <a:pt x="0" y="122682"/>
                  </a:lnTo>
                  <a:cubicBezTo>
                    <a:pt x="0" y="123440"/>
                    <a:pt x="387" y="123878"/>
                    <a:pt x="933" y="123878"/>
                  </a:cubicBezTo>
                  <a:cubicBezTo>
                    <a:pt x="1156" y="123878"/>
                    <a:pt x="1407" y="123805"/>
                    <a:pt x="1668" y="123650"/>
                  </a:cubicBezTo>
                  <a:lnTo>
                    <a:pt x="70017" y="84188"/>
                  </a:lnTo>
                  <a:cubicBezTo>
                    <a:pt x="71018" y="83554"/>
                    <a:pt x="71618" y="82454"/>
                    <a:pt x="71685" y="81286"/>
                  </a:cubicBezTo>
                  <a:lnTo>
                    <a:pt x="71685" y="1229"/>
                  </a:lnTo>
                  <a:cubicBezTo>
                    <a:pt x="71685" y="446"/>
                    <a:pt x="71314" y="0"/>
                    <a:pt x="7076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5"/>
            <p:cNvSpPr/>
            <p:nvPr/>
          </p:nvSpPr>
          <p:spPr>
            <a:xfrm flipH="1">
              <a:off x="1298050" y="1596198"/>
              <a:ext cx="1171871" cy="2025290"/>
            </a:xfrm>
            <a:custGeom>
              <a:avLst/>
              <a:gdLst/>
              <a:ahLst/>
              <a:cxnLst/>
              <a:rect l="l" t="t" r="r" b="b"/>
              <a:pathLst>
                <a:path w="71685" h="123852" extrusionOk="0">
                  <a:moveTo>
                    <a:pt x="70712" y="1"/>
                  </a:moveTo>
                  <a:cubicBezTo>
                    <a:pt x="70578" y="1"/>
                    <a:pt x="70435" y="25"/>
                    <a:pt x="70284" y="75"/>
                  </a:cubicBezTo>
                  <a:cubicBezTo>
                    <a:pt x="70317" y="175"/>
                    <a:pt x="70317" y="309"/>
                    <a:pt x="70317" y="409"/>
                  </a:cubicBezTo>
                  <a:lnTo>
                    <a:pt x="70317" y="80466"/>
                  </a:lnTo>
                  <a:cubicBezTo>
                    <a:pt x="70251" y="81667"/>
                    <a:pt x="69650" y="82734"/>
                    <a:pt x="68649" y="83402"/>
                  </a:cubicBezTo>
                  <a:lnTo>
                    <a:pt x="301" y="122830"/>
                  </a:lnTo>
                  <a:cubicBezTo>
                    <a:pt x="201" y="122896"/>
                    <a:pt x="101" y="122930"/>
                    <a:pt x="0" y="122997"/>
                  </a:cubicBezTo>
                  <a:cubicBezTo>
                    <a:pt x="113" y="123539"/>
                    <a:pt x="456" y="123852"/>
                    <a:pt x="925" y="123852"/>
                  </a:cubicBezTo>
                  <a:cubicBezTo>
                    <a:pt x="1148" y="123852"/>
                    <a:pt x="1399" y="123781"/>
                    <a:pt x="1668" y="123630"/>
                  </a:cubicBezTo>
                  <a:lnTo>
                    <a:pt x="70017" y="84202"/>
                  </a:lnTo>
                  <a:cubicBezTo>
                    <a:pt x="71018" y="83535"/>
                    <a:pt x="71618" y="82434"/>
                    <a:pt x="71685" y="81267"/>
                  </a:cubicBezTo>
                  <a:lnTo>
                    <a:pt x="71685" y="1209"/>
                  </a:lnTo>
                  <a:cubicBezTo>
                    <a:pt x="71685" y="451"/>
                    <a:pt x="71289" y="1"/>
                    <a:pt x="707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5"/>
            <p:cNvSpPr/>
            <p:nvPr/>
          </p:nvSpPr>
          <p:spPr>
            <a:xfrm flipH="1">
              <a:off x="1325301" y="1600139"/>
              <a:ext cx="1148984" cy="2001366"/>
            </a:xfrm>
            <a:custGeom>
              <a:avLst/>
              <a:gdLst/>
              <a:ahLst/>
              <a:cxnLst/>
              <a:rect l="l" t="t" r="r" b="b"/>
              <a:pathLst>
                <a:path w="70285" h="122389" extrusionOk="0">
                  <a:moveTo>
                    <a:pt x="70284" y="1"/>
                  </a:moveTo>
                  <a:lnTo>
                    <a:pt x="52605" y="10008"/>
                  </a:lnTo>
                  <a:lnTo>
                    <a:pt x="34992" y="20049"/>
                  </a:lnTo>
                  <a:lnTo>
                    <a:pt x="17380" y="30189"/>
                  </a:lnTo>
                  <a:lnTo>
                    <a:pt x="8573" y="35260"/>
                  </a:lnTo>
                  <a:lnTo>
                    <a:pt x="4170" y="37795"/>
                  </a:lnTo>
                  <a:lnTo>
                    <a:pt x="2002" y="39062"/>
                  </a:lnTo>
                  <a:cubicBezTo>
                    <a:pt x="1802" y="39162"/>
                    <a:pt x="1635" y="39296"/>
                    <a:pt x="1468" y="39429"/>
                  </a:cubicBezTo>
                  <a:cubicBezTo>
                    <a:pt x="1268" y="39596"/>
                    <a:pt x="1101" y="39729"/>
                    <a:pt x="968" y="39930"/>
                  </a:cubicBezTo>
                  <a:cubicBezTo>
                    <a:pt x="668" y="40263"/>
                    <a:pt x="434" y="40663"/>
                    <a:pt x="267" y="41097"/>
                  </a:cubicBezTo>
                  <a:cubicBezTo>
                    <a:pt x="101" y="41531"/>
                    <a:pt x="1" y="41964"/>
                    <a:pt x="1" y="42431"/>
                  </a:cubicBezTo>
                  <a:lnTo>
                    <a:pt x="1" y="51338"/>
                  </a:lnTo>
                  <a:lnTo>
                    <a:pt x="1" y="61478"/>
                  </a:lnTo>
                  <a:lnTo>
                    <a:pt x="67" y="81793"/>
                  </a:lnTo>
                  <a:lnTo>
                    <a:pt x="134" y="102074"/>
                  </a:lnTo>
                  <a:lnTo>
                    <a:pt x="301" y="122389"/>
                  </a:lnTo>
                  <a:lnTo>
                    <a:pt x="434" y="102074"/>
                  </a:lnTo>
                  <a:lnTo>
                    <a:pt x="501" y="81793"/>
                  </a:lnTo>
                  <a:lnTo>
                    <a:pt x="568" y="61478"/>
                  </a:lnTo>
                  <a:lnTo>
                    <a:pt x="568" y="51304"/>
                  </a:lnTo>
                  <a:lnTo>
                    <a:pt x="568" y="46234"/>
                  </a:lnTo>
                  <a:lnTo>
                    <a:pt x="568" y="42431"/>
                  </a:lnTo>
                  <a:cubicBezTo>
                    <a:pt x="568" y="42064"/>
                    <a:pt x="634" y="41664"/>
                    <a:pt x="801" y="41331"/>
                  </a:cubicBezTo>
                  <a:cubicBezTo>
                    <a:pt x="1068" y="40597"/>
                    <a:pt x="1602" y="39963"/>
                    <a:pt x="2302" y="39596"/>
                  </a:cubicBezTo>
                  <a:lnTo>
                    <a:pt x="4504" y="38362"/>
                  </a:lnTo>
                  <a:lnTo>
                    <a:pt x="8907" y="35827"/>
                  </a:lnTo>
                  <a:lnTo>
                    <a:pt x="17680" y="30723"/>
                  </a:lnTo>
                  <a:lnTo>
                    <a:pt x="35259" y="20549"/>
                  </a:lnTo>
                  <a:lnTo>
                    <a:pt x="52772" y="10308"/>
                  </a:lnTo>
                  <a:lnTo>
                    <a:pt x="702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5"/>
            <p:cNvSpPr/>
            <p:nvPr/>
          </p:nvSpPr>
          <p:spPr>
            <a:xfrm flipH="1">
              <a:off x="1816086" y="2034379"/>
              <a:ext cx="544780" cy="774176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48" y="0"/>
                  </a:moveTo>
                  <a:cubicBezTo>
                    <a:pt x="32730" y="0"/>
                    <a:pt x="32597" y="42"/>
                    <a:pt x="32457" y="132"/>
                  </a:cubicBezTo>
                  <a:lnTo>
                    <a:pt x="902" y="18345"/>
                  </a:lnTo>
                  <a:cubicBezTo>
                    <a:pt x="368" y="18678"/>
                    <a:pt x="34" y="19279"/>
                    <a:pt x="1" y="19879"/>
                  </a:cubicBezTo>
                  <a:lnTo>
                    <a:pt x="1" y="46698"/>
                  </a:lnTo>
                  <a:cubicBezTo>
                    <a:pt x="1" y="47107"/>
                    <a:pt x="209" y="47342"/>
                    <a:pt x="512" y="47342"/>
                  </a:cubicBezTo>
                  <a:cubicBezTo>
                    <a:pt x="629" y="47342"/>
                    <a:pt x="762" y="47307"/>
                    <a:pt x="902" y="47232"/>
                  </a:cubicBezTo>
                  <a:lnTo>
                    <a:pt x="32457" y="28986"/>
                  </a:lnTo>
                  <a:cubicBezTo>
                    <a:pt x="32958" y="28652"/>
                    <a:pt x="33291" y="28085"/>
                    <a:pt x="33325" y="27451"/>
                  </a:cubicBezTo>
                  <a:lnTo>
                    <a:pt x="33325" y="632"/>
                  </a:lnTo>
                  <a:cubicBezTo>
                    <a:pt x="33325" y="234"/>
                    <a:pt x="33127" y="0"/>
                    <a:pt x="328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5"/>
            <p:cNvSpPr/>
            <p:nvPr/>
          </p:nvSpPr>
          <p:spPr>
            <a:xfrm flipH="1">
              <a:off x="2298680" y="2693058"/>
              <a:ext cx="13650" cy="29696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14" y="322"/>
                  </a:moveTo>
                  <a:cubicBezTo>
                    <a:pt x="534" y="322"/>
                    <a:pt x="551" y="331"/>
                    <a:pt x="568" y="347"/>
                  </a:cubicBezTo>
                  <a:cubicBezTo>
                    <a:pt x="601" y="414"/>
                    <a:pt x="634" y="514"/>
                    <a:pt x="634" y="581"/>
                  </a:cubicBezTo>
                  <a:lnTo>
                    <a:pt x="634" y="781"/>
                  </a:lnTo>
                  <a:lnTo>
                    <a:pt x="634" y="981"/>
                  </a:lnTo>
                  <a:cubicBezTo>
                    <a:pt x="634" y="1081"/>
                    <a:pt x="601" y="1181"/>
                    <a:pt x="568" y="1281"/>
                  </a:cubicBezTo>
                  <a:cubicBezTo>
                    <a:pt x="534" y="1348"/>
                    <a:pt x="501" y="1415"/>
                    <a:pt x="434" y="1448"/>
                  </a:cubicBezTo>
                  <a:cubicBezTo>
                    <a:pt x="384" y="1482"/>
                    <a:pt x="351" y="1498"/>
                    <a:pt x="326" y="1498"/>
                  </a:cubicBezTo>
                  <a:cubicBezTo>
                    <a:pt x="301" y="1498"/>
                    <a:pt x="284" y="1482"/>
                    <a:pt x="268" y="1448"/>
                  </a:cubicBezTo>
                  <a:cubicBezTo>
                    <a:pt x="234" y="1381"/>
                    <a:pt x="201" y="1315"/>
                    <a:pt x="234" y="1215"/>
                  </a:cubicBezTo>
                  <a:lnTo>
                    <a:pt x="234" y="1015"/>
                  </a:lnTo>
                  <a:lnTo>
                    <a:pt x="234" y="814"/>
                  </a:lnTo>
                  <a:cubicBezTo>
                    <a:pt x="234" y="714"/>
                    <a:pt x="234" y="614"/>
                    <a:pt x="268" y="548"/>
                  </a:cubicBezTo>
                  <a:cubicBezTo>
                    <a:pt x="301" y="447"/>
                    <a:pt x="368" y="381"/>
                    <a:pt x="434" y="347"/>
                  </a:cubicBezTo>
                  <a:cubicBezTo>
                    <a:pt x="468" y="331"/>
                    <a:pt x="493" y="322"/>
                    <a:pt x="514" y="322"/>
                  </a:cubicBezTo>
                  <a:close/>
                  <a:moveTo>
                    <a:pt x="652" y="0"/>
                  </a:moveTo>
                  <a:cubicBezTo>
                    <a:pt x="637" y="0"/>
                    <a:pt x="621" y="4"/>
                    <a:pt x="601" y="14"/>
                  </a:cubicBezTo>
                  <a:cubicBezTo>
                    <a:pt x="534" y="14"/>
                    <a:pt x="468" y="14"/>
                    <a:pt x="434" y="47"/>
                  </a:cubicBezTo>
                  <a:cubicBezTo>
                    <a:pt x="334" y="81"/>
                    <a:pt x="301" y="147"/>
                    <a:pt x="234" y="214"/>
                  </a:cubicBezTo>
                  <a:cubicBezTo>
                    <a:pt x="167" y="281"/>
                    <a:pt x="134" y="347"/>
                    <a:pt x="101" y="414"/>
                  </a:cubicBezTo>
                  <a:cubicBezTo>
                    <a:pt x="67" y="514"/>
                    <a:pt x="67" y="581"/>
                    <a:pt x="34" y="681"/>
                  </a:cubicBezTo>
                  <a:cubicBezTo>
                    <a:pt x="34" y="748"/>
                    <a:pt x="1" y="848"/>
                    <a:pt x="1" y="948"/>
                  </a:cubicBezTo>
                  <a:lnTo>
                    <a:pt x="1" y="1148"/>
                  </a:lnTo>
                  <a:lnTo>
                    <a:pt x="1" y="1348"/>
                  </a:lnTo>
                  <a:cubicBezTo>
                    <a:pt x="1" y="1415"/>
                    <a:pt x="34" y="1515"/>
                    <a:pt x="34" y="1582"/>
                  </a:cubicBezTo>
                  <a:cubicBezTo>
                    <a:pt x="34" y="1648"/>
                    <a:pt x="67" y="1715"/>
                    <a:pt x="101" y="1748"/>
                  </a:cubicBezTo>
                  <a:cubicBezTo>
                    <a:pt x="134" y="1782"/>
                    <a:pt x="201" y="1815"/>
                    <a:pt x="234" y="1815"/>
                  </a:cubicBezTo>
                  <a:cubicBezTo>
                    <a:pt x="301" y="1815"/>
                    <a:pt x="368" y="1782"/>
                    <a:pt x="434" y="1748"/>
                  </a:cubicBezTo>
                  <a:cubicBezTo>
                    <a:pt x="501" y="1715"/>
                    <a:pt x="568" y="1648"/>
                    <a:pt x="601" y="1582"/>
                  </a:cubicBezTo>
                  <a:cubicBezTo>
                    <a:pt x="668" y="1548"/>
                    <a:pt x="701" y="1448"/>
                    <a:pt x="735" y="1381"/>
                  </a:cubicBezTo>
                  <a:cubicBezTo>
                    <a:pt x="768" y="1315"/>
                    <a:pt x="801" y="1215"/>
                    <a:pt x="801" y="1148"/>
                  </a:cubicBezTo>
                  <a:cubicBezTo>
                    <a:pt x="835" y="1048"/>
                    <a:pt x="835" y="981"/>
                    <a:pt x="835" y="881"/>
                  </a:cubicBezTo>
                  <a:lnTo>
                    <a:pt x="835" y="447"/>
                  </a:lnTo>
                  <a:cubicBezTo>
                    <a:pt x="835" y="381"/>
                    <a:pt x="835" y="314"/>
                    <a:pt x="801" y="214"/>
                  </a:cubicBezTo>
                  <a:cubicBezTo>
                    <a:pt x="801" y="147"/>
                    <a:pt x="768" y="114"/>
                    <a:pt x="735" y="47"/>
                  </a:cubicBezTo>
                  <a:cubicBezTo>
                    <a:pt x="711" y="24"/>
                    <a:pt x="687" y="0"/>
                    <a:pt x="6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5"/>
            <p:cNvSpPr/>
            <p:nvPr/>
          </p:nvSpPr>
          <p:spPr>
            <a:xfrm flipH="1">
              <a:off x="1866698" y="2457304"/>
              <a:ext cx="398192" cy="231617"/>
            </a:xfrm>
            <a:custGeom>
              <a:avLst/>
              <a:gdLst/>
              <a:ahLst/>
              <a:cxnLst/>
              <a:rect l="l" t="t" r="r" b="b"/>
              <a:pathLst>
                <a:path w="24358" h="14164" extrusionOk="0">
                  <a:moveTo>
                    <a:pt x="24076" y="1"/>
                  </a:moveTo>
                  <a:cubicBezTo>
                    <a:pt x="24048" y="1"/>
                    <a:pt x="24017" y="7"/>
                    <a:pt x="23985" y="21"/>
                  </a:cubicBezTo>
                  <a:lnTo>
                    <a:pt x="134" y="13797"/>
                  </a:lnTo>
                  <a:cubicBezTo>
                    <a:pt x="34" y="13830"/>
                    <a:pt x="1" y="13964"/>
                    <a:pt x="67" y="14064"/>
                  </a:cubicBezTo>
                  <a:cubicBezTo>
                    <a:pt x="101" y="14131"/>
                    <a:pt x="168" y="14164"/>
                    <a:pt x="234" y="14164"/>
                  </a:cubicBezTo>
                  <a:cubicBezTo>
                    <a:pt x="268" y="14164"/>
                    <a:pt x="301" y="14164"/>
                    <a:pt x="334" y="14131"/>
                  </a:cubicBezTo>
                  <a:lnTo>
                    <a:pt x="24185" y="387"/>
                  </a:lnTo>
                  <a:cubicBezTo>
                    <a:pt x="24357" y="244"/>
                    <a:pt x="24257" y="1"/>
                    <a:pt x="240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5"/>
            <p:cNvSpPr/>
            <p:nvPr/>
          </p:nvSpPr>
          <p:spPr>
            <a:xfrm flipH="1">
              <a:off x="2309584" y="2589629"/>
              <a:ext cx="9285" cy="27848"/>
            </a:xfrm>
            <a:custGeom>
              <a:avLst/>
              <a:gdLst/>
              <a:ahLst/>
              <a:cxnLst/>
              <a:rect l="l" t="t" r="r" b="b"/>
              <a:pathLst>
                <a:path w="568" h="1703" extrusionOk="0">
                  <a:moveTo>
                    <a:pt x="534" y="1"/>
                  </a:moveTo>
                  <a:lnTo>
                    <a:pt x="401" y="68"/>
                  </a:lnTo>
                  <a:cubicBezTo>
                    <a:pt x="401" y="68"/>
                    <a:pt x="367" y="68"/>
                    <a:pt x="367" y="101"/>
                  </a:cubicBezTo>
                  <a:lnTo>
                    <a:pt x="334" y="134"/>
                  </a:lnTo>
                  <a:lnTo>
                    <a:pt x="0" y="735"/>
                  </a:lnTo>
                  <a:cubicBezTo>
                    <a:pt x="0" y="735"/>
                    <a:pt x="0" y="768"/>
                    <a:pt x="0" y="768"/>
                  </a:cubicBezTo>
                  <a:cubicBezTo>
                    <a:pt x="0" y="802"/>
                    <a:pt x="0" y="802"/>
                    <a:pt x="0" y="802"/>
                  </a:cubicBezTo>
                  <a:lnTo>
                    <a:pt x="100" y="902"/>
                  </a:lnTo>
                  <a:cubicBezTo>
                    <a:pt x="100" y="918"/>
                    <a:pt x="100" y="927"/>
                    <a:pt x="105" y="927"/>
                  </a:cubicBezTo>
                  <a:cubicBezTo>
                    <a:pt x="109" y="927"/>
                    <a:pt x="117" y="918"/>
                    <a:pt x="134" y="902"/>
                  </a:cubicBezTo>
                  <a:lnTo>
                    <a:pt x="367" y="501"/>
                  </a:lnTo>
                  <a:lnTo>
                    <a:pt x="367" y="1669"/>
                  </a:lnTo>
                  <a:cubicBezTo>
                    <a:pt x="367" y="1669"/>
                    <a:pt x="367" y="1702"/>
                    <a:pt x="367" y="1702"/>
                  </a:cubicBezTo>
                  <a:lnTo>
                    <a:pt x="401" y="1702"/>
                  </a:lnTo>
                  <a:lnTo>
                    <a:pt x="534" y="1635"/>
                  </a:lnTo>
                  <a:cubicBezTo>
                    <a:pt x="534" y="1635"/>
                    <a:pt x="534" y="1602"/>
                    <a:pt x="534" y="1602"/>
                  </a:cubicBezTo>
                  <a:cubicBezTo>
                    <a:pt x="534" y="1569"/>
                    <a:pt x="534" y="1569"/>
                    <a:pt x="534" y="1535"/>
                  </a:cubicBezTo>
                  <a:lnTo>
                    <a:pt x="534" y="34"/>
                  </a:lnTo>
                  <a:cubicBezTo>
                    <a:pt x="567" y="1"/>
                    <a:pt x="5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5"/>
            <p:cNvSpPr/>
            <p:nvPr/>
          </p:nvSpPr>
          <p:spPr>
            <a:xfrm flipH="1">
              <a:off x="2293220" y="2581992"/>
              <a:ext cx="13111" cy="29484"/>
            </a:xfrm>
            <a:custGeom>
              <a:avLst/>
              <a:gdLst/>
              <a:ahLst/>
              <a:cxnLst/>
              <a:rect l="l" t="t" r="r" b="b"/>
              <a:pathLst>
                <a:path w="802" h="1803" extrusionOk="0">
                  <a:moveTo>
                    <a:pt x="497" y="318"/>
                  </a:moveTo>
                  <a:cubicBezTo>
                    <a:pt x="526" y="318"/>
                    <a:pt x="551" y="335"/>
                    <a:pt x="568" y="368"/>
                  </a:cubicBezTo>
                  <a:cubicBezTo>
                    <a:pt x="601" y="435"/>
                    <a:pt x="601" y="501"/>
                    <a:pt x="601" y="601"/>
                  </a:cubicBezTo>
                  <a:lnTo>
                    <a:pt x="601" y="968"/>
                  </a:lnTo>
                  <a:cubicBezTo>
                    <a:pt x="601" y="1068"/>
                    <a:pt x="601" y="1168"/>
                    <a:pt x="568" y="1269"/>
                  </a:cubicBezTo>
                  <a:cubicBezTo>
                    <a:pt x="534" y="1335"/>
                    <a:pt x="468" y="1402"/>
                    <a:pt x="401" y="1469"/>
                  </a:cubicBezTo>
                  <a:cubicBezTo>
                    <a:pt x="368" y="1485"/>
                    <a:pt x="334" y="1494"/>
                    <a:pt x="305" y="1494"/>
                  </a:cubicBezTo>
                  <a:cubicBezTo>
                    <a:pt x="276" y="1494"/>
                    <a:pt x="251" y="1485"/>
                    <a:pt x="234" y="1469"/>
                  </a:cubicBezTo>
                  <a:cubicBezTo>
                    <a:pt x="201" y="1369"/>
                    <a:pt x="201" y="1302"/>
                    <a:pt x="201" y="1235"/>
                  </a:cubicBezTo>
                  <a:cubicBezTo>
                    <a:pt x="201" y="1168"/>
                    <a:pt x="201" y="1102"/>
                    <a:pt x="201" y="1035"/>
                  </a:cubicBezTo>
                  <a:lnTo>
                    <a:pt x="201" y="835"/>
                  </a:lnTo>
                  <a:cubicBezTo>
                    <a:pt x="201" y="735"/>
                    <a:pt x="234" y="635"/>
                    <a:pt x="234" y="535"/>
                  </a:cubicBezTo>
                  <a:cubicBezTo>
                    <a:pt x="267" y="468"/>
                    <a:pt x="334" y="401"/>
                    <a:pt x="401" y="368"/>
                  </a:cubicBezTo>
                  <a:cubicBezTo>
                    <a:pt x="434" y="335"/>
                    <a:pt x="468" y="318"/>
                    <a:pt x="497" y="318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01" y="68"/>
                  </a:cubicBezTo>
                  <a:cubicBezTo>
                    <a:pt x="334" y="101"/>
                    <a:pt x="267" y="168"/>
                    <a:pt x="201" y="234"/>
                  </a:cubicBezTo>
                  <a:cubicBezTo>
                    <a:pt x="167" y="268"/>
                    <a:pt x="134" y="368"/>
                    <a:pt x="101" y="435"/>
                  </a:cubicBezTo>
                  <a:cubicBezTo>
                    <a:pt x="67" y="501"/>
                    <a:pt x="34" y="601"/>
                    <a:pt x="1" y="668"/>
                  </a:cubicBezTo>
                  <a:cubicBezTo>
                    <a:pt x="1" y="768"/>
                    <a:pt x="1" y="902"/>
                    <a:pt x="1" y="935"/>
                  </a:cubicBezTo>
                  <a:lnTo>
                    <a:pt x="1" y="1135"/>
                  </a:lnTo>
                  <a:lnTo>
                    <a:pt x="1" y="1369"/>
                  </a:lnTo>
                  <a:cubicBezTo>
                    <a:pt x="1" y="1435"/>
                    <a:pt x="1" y="1502"/>
                    <a:pt x="1" y="1602"/>
                  </a:cubicBezTo>
                  <a:cubicBezTo>
                    <a:pt x="34" y="1635"/>
                    <a:pt x="67" y="1702"/>
                    <a:pt x="101" y="1736"/>
                  </a:cubicBezTo>
                  <a:cubicBezTo>
                    <a:pt x="134" y="1769"/>
                    <a:pt x="167" y="1802"/>
                    <a:pt x="201" y="1802"/>
                  </a:cubicBezTo>
                  <a:cubicBezTo>
                    <a:pt x="267" y="1802"/>
                    <a:pt x="334" y="1802"/>
                    <a:pt x="401" y="1736"/>
                  </a:cubicBezTo>
                  <a:cubicBezTo>
                    <a:pt x="468" y="1702"/>
                    <a:pt x="534" y="1669"/>
                    <a:pt x="601" y="1602"/>
                  </a:cubicBezTo>
                  <a:cubicBezTo>
                    <a:pt x="634" y="1535"/>
                    <a:pt x="701" y="1469"/>
                    <a:pt x="701" y="1402"/>
                  </a:cubicBezTo>
                  <a:cubicBezTo>
                    <a:pt x="734" y="1302"/>
                    <a:pt x="768" y="1235"/>
                    <a:pt x="801" y="1135"/>
                  </a:cubicBezTo>
                  <a:cubicBezTo>
                    <a:pt x="801" y="1068"/>
                    <a:pt x="801" y="902"/>
                    <a:pt x="801" y="868"/>
                  </a:cubicBezTo>
                  <a:lnTo>
                    <a:pt x="801" y="768"/>
                  </a:lnTo>
                  <a:lnTo>
                    <a:pt x="801" y="568"/>
                  </a:lnTo>
                  <a:lnTo>
                    <a:pt x="801" y="468"/>
                  </a:lnTo>
                  <a:cubicBezTo>
                    <a:pt x="801" y="368"/>
                    <a:pt x="801" y="301"/>
                    <a:pt x="801" y="234"/>
                  </a:cubicBezTo>
                  <a:cubicBezTo>
                    <a:pt x="768" y="168"/>
                    <a:pt x="768" y="101"/>
                    <a:pt x="701" y="68"/>
                  </a:cubicBezTo>
                  <a:cubicBezTo>
                    <a:pt x="701" y="34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5"/>
            <p:cNvSpPr/>
            <p:nvPr/>
          </p:nvSpPr>
          <p:spPr>
            <a:xfrm flipH="1">
              <a:off x="1867335" y="2349427"/>
              <a:ext cx="398470" cy="231535"/>
            </a:xfrm>
            <a:custGeom>
              <a:avLst/>
              <a:gdLst/>
              <a:ahLst/>
              <a:cxnLst/>
              <a:rect l="l" t="t" r="r" b="b"/>
              <a:pathLst>
                <a:path w="24375" h="14159" extrusionOk="0">
                  <a:moveTo>
                    <a:pt x="24120" y="0"/>
                  </a:moveTo>
                  <a:cubicBezTo>
                    <a:pt x="24093" y="0"/>
                    <a:pt x="24066" y="4"/>
                    <a:pt x="24041" y="13"/>
                  </a:cubicBezTo>
                  <a:lnTo>
                    <a:pt x="190" y="13789"/>
                  </a:lnTo>
                  <a:cubicBezTo>
                    <a:pt x="0" y="13884"/>
                    <a:pt x="51" y="14159"/>
                    <a:pt x="255" y="14159"/>
                  </a:cubicBezTo>
                  <a:cubicBezTo>
                    <a:pt x="266" y="14159"/>
                    <a:pt x="278" y="14158"/>
                    <a:pt x="290" y="14156"/>
                  </a:cubicBezTo>
                  <a:lnTo>
                    <a:pt x="390" y="14156"/>
                  </a:lnTo>
                  <a:lnTo>
                    <a:pt x="24241" y="380"/>
                  </a:lnTo>
                  <a:cubicBezTo>
                    <a:pt x="24341" y="313"/>
                    <a:pt x="24374" y="213"/>
                    <a:pt x="24307" y="113"/>
                  </a:cubicBezTo>
                  <a:cubicBezTo>
                    <a:pt x="24282" y="38"/>
                    <a:pt x="24201" y="0"/>
                    <a:pt x="241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5"/>
            <p:cNvSpPr/>
            <p:nvPr/>
          </p:nvSpPr>
          <p:spPr>
            <a:xfrm flipH="1">
              <a:off x="2307410" y="2482176"/>
              <a:ext cx="12555" cy="31658"/>
            </a:xfrm>
            <a:custGeom>
              <a:avLst/>
              <a:gdLst/>
              <a:ahLst/>
              <a:cxnLst/>
              <a:rect l="l" t="t" r="r" b="b"/>
              <a:pathLst>
                <a:path w="768" h="1936" extrusionOk="0">
                  <a:moveTo>
                    <a:pt x="568" y="1"/>
                  </a:moveTo>
                  <a:cubicBezTo>
                    <a:pt x="501" y="1"/>
                    <a:pt x="468" y="1"/>
                    <a:pt x="401" y="67"/>
                  </a:cubicBezTo>
                  <a:cubicBezTo>
                    <a:pt x="334" y="101"/>
                    <a:pt x="301" y="134"/>
                    <a:pt x="268" y="167"/>
                  </a:cubicBezTo>
                  <a:cubicBezTo>
                    <a:pt x="201" y="234"/>
                    <a:pt x="167" y="301"/>
                    <a:pt x="134" y="368"/>
                  </a:cubicBezTo>
                  <a:cubicBezTo>
                    <a:pt x="101" y="434"/>
                    <a:pt x="67" y="501"/>
                    <a:pt x="67" y="568"/>
                  </a:cubicBezTo>
                  <a:cubicBezTo>
                    <a:pt x="34" y="634"/>
                    <a:pt x="34" y="701"/>
                    <a:pt x="34" y="801"/>
                  </a:cubicBezTo>
                  <a:lnTo>
                    <a:pt x="34" y="835"/>
                  </a:lnTo>
                  <a:lnTo>
                    <a:pt x="67" y="835"/>
                  </a:lnTo>
                  <a:lnTo>
                    <a:pt x="167" y="768"/>
                  </a:lnTo>
                  <a:cubicBezTo>
                    <a:pt x="201" y="768"/>
                    <a:pt x="201" y="734"/>
                    <a:pt x="201" y="734"/>
                  </a:cubicBezTo>
                  <a:cubicBezTo>
                    <a:pt x="201" y="701"/>
                    <a:pt x="201" y="701"/>
                    <a:pt x="201" y="668"/>
                  </a:cubicBezTo>
                  <a:cubicBezTo>
                    <a:pt x="201" y="601"/>
                    <a:pt x="234" y="534"/>
                    <a:pt x="268" y="468"/>
                  </a:cubicBezTo>
                  <a:cubicBezTo>
                    <a:pt x="268" y="434"/>
                    <a:pt x="334" y="368"/>
                    <a:pt x="368" y="334"/>
                  </a:cubicBezTo>
                  <a:cubicBezTo>
                    <a:pt x="401" y="317"/>
                    <a:pt x="434" y="309"/>
                    <a:pt x="459" y="309"/>
                  </a:cubicBezTo>
                  <a:cubicBezTo>
                    <a:pt x="484" y="309"/>
                    <a:pt x="501" y="317"/>
                    <a:pt x="501" y="334"/>
                  </a:cubicBezTo>
                  <a:cubicBezTo>
                    <a:pt x="534" y="368"/>
                    <a:pt x="568" y="434"/>
                    <a:pt x="534" y="501"/>
                  </a:cubicBezTo>
                  <a:cubicBezTo>
                    <a:pt x="534" y="534"/>
                    <a:pt x="534" y="568"/>
                    <a:pt x="534" y="601"/>
                  </a:cubicBezTo>
                  <a:cubicBezTo>
                    <a:pt x="534" y="668"/>
                    <a:pt x="501" y="701"/>
                    <a:pt x="501" y="734"/>
                  </a:cubicBezTo>
                  <a:lnTo>
                    <a:pt x="1" y="1602"/>
                  </a:lnTo>
                  <a:cubicBezTo>
                    <a:pt x="1" y="1635"/>
                    <a:pt x="1" y="1635"/>
                    <a:pt x="1" y="1668"/>
                  </a:cubicBezTo>
                  <a:cubicBezTo>
                    <a:pt x="1" y="1702"/>
                    <a:pt x="1" y="1735"/>
                    <a:pt x="1" y="1735"/>
                  </a:cubicBezTo>
                  <a:lnTo>
                    <a:pt x="1" y="1902"/>
                  </a:lnTo>
                  <a:cubicBezTo>
                    <a:pt x="1" y="1902"/>
                    <a:pt x="1" y="1902"/>
                    <a:pt x="1" y="1935"/>
                  </a:cubicBezTo>
                  <a:lnTo>
                    <a:pt x="34" y="1935"/>
                  </a:lnTo>
                  <a:lnTo>
                    <a:pt x="735" y="1502"/>
                  </a:lnTo>
                  <a:cubicBezTo>
                    <a:pt x="768" y="1502"/>
                    <a:pt x="768" y="1468"/>
                    <a:pt x="768" y="1468"/>
                  </a:cubicBezTo>
                  <a:cubicBezTo>
                    <a:pt x="768" y="1468"/>
                    <a:pt x="768" y="1435"/>
                    <a:pt x="768" y="1435"/>
                  </a:cubicBezTo>
                  <a:lnTo>
                    <a:pt x="768" y="1268"/>
                  </a:lnTo>
                  <a:lnTo>
                    <a:pt x="768" y="1235"/>
                  </a:lnTo>
                  <a:lnTo>
                    <a:pt x="735" y="1235"/>
                  </a:lnTo>
                  <a:lnTo>
                    <a:pt x="301" y="1468"/>
                  </a:lnTo>
                  <a:lnTo>
                    <a:pt x="601" y="901"/>
                  </a:lnTo>
                  <a:cubicBezTo>
                    <a:pt x="634" y="835"/>
                    <a:pt x="668" y="768"/>
                    <a:pt x="668" y="734"/>
                  </a:cubicBezTo>
                  <a:cubicBezTo>
                    <a:pt x="701" y="701"/>
                    <a:pt x="735" y="634"/>
                    <a:pt x="735" y="601"/>
                  </a:cubicBezTo>
                  <a:cubicBezTo>
                    <a:pt x="735" y="568"/>
                    <a:pt x="768" y="501"/>
                    <a:pt x="768" y="468"/>
                  </a:cubicBezTo>
                  <a:cubicBezTo>
                    <a:pt x="768" y="434"/>
                    <a:pt x="768" y="401"/>
                    <a:pt x="768" y="368"/>
                  </a:cubicBezTo>
                  <a:cubicBezTo>
                    <a:pt x="768" y="301"/>
                    <a:pt x="768" y="234"/>
                    <a:pt x="768" y="201"/>
                  </a:cubicBezTo>
                  <a:cubicBezTo>
                    <a:pt x="735" y="134"/>
                    <a:pt x="735" y="101"/>
                    <a:pt x="701" y="67"/>
                  </a:cubicBezTo>
                  <a:cubicBezTo>
                    <a:pt x="668" y="34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5"/>
            <p:cNvSpPr/>
            <p:nvPr/>
          </p:nvSpPr>
          <p:spPr>
            <a:xfrm flipH="1">
              <a:off x="2291046" y="2472904"/>
              <a:ext cx="13650" cy="29696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04" y="329"/>
                  </a:moveTo>
                  <a:cubicBezTo>
                    <a:pt x="529" y="329"/>
                    <a:pt x="549" y="348"/>
                    <a:pt x="568" y="367"/>
                  </a:cubicBezTo>
                  <a:cubicBezTo>
                    <a:pt x="601" y="434"/>
                    <a:pt x="634" y="501"/>
                    <a:pt x="634" y="601"/>
                  </a:cubicBezTo>
                  <a:lnTo>
                    <a:pt x="634" y="801"/>
                  </a:lnTo>
                  <a:lnTo>
                    <a:pt x="634" y="1001"/>
                  </a:lnTo>
                  <a:cubicBezTo>
                    <a:pt x="634" y="1101"/>
                    <a:pt x="601" y="1201"/>
                    <a:pt x="568" y="1268"/>
                  </a:cubicBezTo>
                  <a:cubicBezTo>
                    <a:pt x="534" y="1368"/>
                    <a:pt x="501" y="1435"/>
                    <a:pt x="434" y="1468"/>
                  </a:cubicBezTo>
                  <a:cubicBezTo>
                    <a:pt x="384" y="1485"/>
                    <a:pt x="351" y="1493"/>
                    <a:pt x="326" y="1493"/>
                  </a:cubicBezTo>
                  <a:cubicBezTo>
                    <a:pt x="301" y="1493"/>
                    <a:pt x="284" y="1485"/>
                    <a:pt x="268" y="1468"/>
                  </a:cubicBezTo>
                  <a:cubicBezTo>
                    <a:pt x="234" y="1402"/>
                    <a:pt x="201" y="1301"/>
                    <a:pt x="234" y="1235"/>
                  </a:cubicBezTo>
                  <a:lnTo>
                    <a:pt x="234" y="1035"/>
                  </a:lnTo>
                  <a:lnTo>
                    <a:pt x="234" y="834"/>
                  </a:lnTo>
                  <a:cubicBezTo>
                    <a:pt x="234" y="734"/>
                    <a:pt x="234" y="634"/>
                    <a:pt x="268" y="534"/>
                  </a:cubicBezTo>
                  <a:cubicBezTo>
                    <a:pt x="301" y="468"/>
                    <a:pt x="368" y="401"/>
                    <a:pt x="434" y="367"/>
                  </a:cubicBezTo>
                  <a:cubicBezTo>
                    <a:pt x="463" y="339"/>
                    <a:pt x="485" y="329"/>
                    <a:pt x="504" y="329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34" y="67"/>
                  </a:cubicBezTo>
                  <a:cubicBezTo>
                    <a:pt x="334" y="101"/>
                    <a:pt x="301" y="167"/>
                    <a:pt x="234" y="234"/>
                  </a:cubicBezTo>
                  <a:cubicBezTo>
                    <a:pt x="167" y="301"/>
                    <a:pt x="134" y="367"/>
                    <a:pt x="101" y="434"/>
                  </a:cubicBezTo>
                  <a:cubicBezTo>
                    <a:pt x="67" y="501"/>
                    <a:pt x="67" y="601"/>
                    <a:pt x="34" y="668"/>
                  </a:cubicBezTo>
                  <a:cubicBezTo>
                    <a:pt x="34" y="768"/>
                    <a:pt x="1" y="868"/>
                    <a:pt x="1" y="935"/>
                  </a:cubicBezTo>
                  <a:lnTo>
                    <a:pt x="1" y="1168"/>
                  </a:lnTo>
                  <a:lnTo>
                    <a:pt x="1" y="1368"/>
                  </a:lnTo>
                  <a:cubicBezTo>
                    <a:pt x="1" y="1435"/>
                    <a:pt x="34" y="1535"/>
                    <a:pt x="34" y="1602"/>
                  </a:cubicBezTo>
                  <a:cubicBezTo>
                    <a:pt x="34" y="1668"/>
                    <a:pt x="67" y="1702"/>
                    <a:pt x="101" y="1768"/>
                  </a:cubicBezTo>
                  <a:cubicBezTo>
                    <a:pt x="124" y="1792"/>
                    <a:pt x="165" y="1816"/>
                    <a:pt x="198" y="1816"/>
                  </a:cubicBezTo>
                  <a:cubicBezTo>
                    <a:pt x="212" y="1816"/>
                    <a:pt x="224" y="1812"/>
                    <a:pt x="234" y="1802"/>
                  </a:cubicBezTo>
                  <a:cubicBezTo>
                    <a:pt x="301" y="1802"/>
                    <a:pt x="368" y="1802"/>
                    <a:pt x="434" y="1768"/>
                  </a:cubicBezTo>
                  <a:cubicBezTo>
                    <a:pt x="501" y="1735"/>
                    <a:pt x="568" y="1668"/>
                    <a:pt x="601" y="1602"/>
                  </a:cubicBezTo>
                  <a:cubicBezTo>
                    <a:pt x="668" y="1535"/>
                    <a:pt x="701" y="1468"/>
                    <a:pt x="735" y="1402"/>
                  </a:cubicBezTo>
                  <a:cubicBezTo>
                    <a:pt x="768" y="1335"/>
                    <a:pt x="801" y="1235"/>
                    <a:pt x="801" y="1168"/>
                  </a:cubicBezTo>
                  <a:cubicBezTo>
                    <a:pt x="835" y="1068"/>
                    <a:pt x="835" y="968"/>
                    <a:pt x="835" y="901"/>
                  </a:cubicBezTo>
                  <a:lnTo>
                    <a:pt x="835" y="468"/>
                  </a:lnTo>
                  <a:cubicBezTo>
                    <a:pt x="835" y="401"/>
                    <a:pt x="835" y="301"/>
                    <a:pt x="801" y="234"/>
                  </a:cubicBezTo>
                  <a:cubicBezTo>
                    <a:pt x="801" y="167"/>
                    <a:pt x="768" y="101"/>
                    <a:pt x="735" y="67"/>
                  </a:cubicBezTo>
                  <a:cubicBezTo>
                    <a:pt x="701" y="34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5"/>
            <p:cNvSpPr/>
            <p:nvPr/>
          </p:nvSpPr>
          <p:spPr>
            <a:xfrm flipH="1">
              <a:off x="1866698" y="2241844"/>
              <a:ext cx="399271" cy="231617"/>
            </a:xfrm>
            <a:custGeom>
              <a:avLst/>
              <a:gdLst/>
              <a:ahLst/>
              <a:cxnLst/>
              <a:rect l="l" t="t" r="r" b="b"/>
              <a:pathLst>
                <a:path w="24424" h="14164" extrusionOk="0">
                  <a:moveTo>
                    <a:pt x="24142" y="0"/>
                  </a:moveTo>
                  <a:cubicBezTo>
                    <a:pt x="24114" y="0"/>
                    <a:pt x="24083" y="7"/>
                    <a:pt x="24051" y="20"/>
                  </a:cubicBezTo>
                  <a:lnTo>
                    <a:pt x="200" y="13764"/>
                  </a:lnTo>
                  <a:cubicBezTo>
                    <a:pt x="0" y="13864"/>
                    <a:pt x="100" y="14164"/>
                    <a:pt x="300" y="14164"/>
                  </a:cubicBezTo>
                  <a:cubicBezTo>
                    <a:pt x="334" y="14164"/>
                    <a:pt x="367" y="14131"/>
                    <a:pt x="400" y="14131"/>
                  </a:cubicBezTo>
                  <a:lnTo>
                    <a:pt x="24251" y="387"/>
                  </a:lnTo>
                  <a:cubicBezTo>
                    <a:pt x="24423" y="244"/>
                    <a:pt x="24323" y="0"/>
                    <a:pt x="241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5"/>
            <p:cNvSpPr/>
            <p:nvPr/>
          </p:nvSpPr>
          <p:spPr>
            <a:xfrm flipH="1">
              <a:off x="2306854" y="2372533"/>
              <a:ext cx="13650" cy="31658"/>
            </a:xfrm>
            <a:custGeom>
              <a:avLst/>
              <a:gdLst/>
              <a:ahLst/>
              <a:cxnLst/>
              <a:rect l="l" t="t" r="r" b="b"/>
              <a:pathLst>
                <a:path w="835" h="1936" extrusionOk="0">
                  <a:moveTo>
                    <a:pt x="768" y="1"/>
                  </a:moveTo>
                  <a:lnTo>
                    <a:pt x="67" y="368"/>
                  </a:lnTo>
                  <a:cubicBezTo>
                    <a:pt x="67" y="401"/>
                    <a:pt x="34" y="401"/>
                    <a:pt x="34" y="401"/>
                  </a:cubicBezTo>
                  <a:cubicBezTo>
                    <a:pt x="34" y="434"/>
                    <a:pt x="34" y="434"/>
                    <a:pt x="34" y="468"/>
                  </a:cubicBezTo>
                  <a:lnTo>
                    <a:pt x="34" y="635"/>
                  </a:lnTo>
                  <a:lnTo>
                    <a:pt x="34" y="668"/>
                  </a:lnTo>
                  <a:lnTo>
                    <a:pt x="67" y="668"/>
                  </a:lnTo>
                  <a:lnTo>
                    <a:pt x="501" y="434"/>
                  </a:lnTo>
                  <a:lnTo>
                    <a:pt x="267" y="901"/>
                  </a:lnTo>
                  <a:cubicBezTo>
                    <a:pt x="267" y="901"/>
                    <a:pt x="267" y="935"/>
                    <a:pt x="267" y="935"/>
                  </a:cubicBezTo>
                  <a:cubicBezTo>
                    <a:pt x="267" y="968"/>
                    <a:pt x="267" y="968"/>
                    <a:pt x="267" y="1002"/>
                  </a:cubicBezTo>
                  <a:lnTo>
                    <a:pt x="267" y="1168"/>
                  </a:lnTo>
                  <a:cubicBezTo>
                    <a:pt x="234" y="1202"/>
                    <a:pt x="234" y="1202"/>
                    <a:pt x="267" y="1235"/>
                  </a:cubicBezTo>
                  <a:lnTo>
                    <a:pt x="301" y="1235"/>
                  </a:lnTo>
                  <a:lnTo>
                    <a:pt x="401" y="1168"/>
                  </a:lnTo>
                  <a:cubicBezTo>
                    <a:pt x="467" y="1135"/>
                    <a:pt x="501" y="1102"/>
                    <a:pt x="567" y="1102"/>
                  </a:cubicBezTo>
                  <a:cubicBezTo>
                    <a:pt x="601" y="1135"/>
                    <a:pt x="634" y="1168"/>
                    <a:pt x="634" y="1235"/>
                  </a:cubicBezTo>
                  <a:cubicBezTo>
                    <a:pt x="601" y="1302"/>
                    <a:pt x="601" y="1368"/>
                    <a:pt x="567" y="1435"/>
                  </a:cubicBezTo>
                  <a:cubicBezTo>
                    <a:pt x="534" y="1469"/>
                    <a:pt x="467" y="1535"/>
                    <a:pt x="401" y="1569"/>
                  </a:cubicBezTo>
                  <a:lnTo>
                    <a:pt x="334" y="1602"/>
                  </a:lnTo>
                  <a:lnTo>
                    <a:pt x="200" y="1602"/>
                  </a:lnTo>
                  <a:cubicBezTo>
                    <a:pt x="200" y="1569"/>
                    <a:pt x="200" y="1535"/>
                    <a:pt x="200" y="1535"/>
                  </a:cubicBezTo>
                  <a:cubicBezTo>
                    <a:pt x="167" y="1535"/>
                    <a:pt x="167" y="1535"/>
                    <a:pt x="167" y="1502"/>
                  </a:cubicBezTo>
                  <a:lnTo>
                    <a:pt x="134" y="1502"/>
                  </a:lnTo>
                  <a:lnTo>
                    <a:pt x="34" y="1602"/>
                  </a:lnTo>
                  <a:cubicBezTo>
                    <a:pt x="0" y="1602"/>
                    <a:pt x="0" y="1602"/>
                    <a:pt x="0" y="1635"/>
                  </a:cubicBezTo>
                  <a:cubicBezTo>
                    <a:pt x="0" y="1635"/>
                    <a:pt x="0" y="1669"/>
                    <a:pt x="0" y="1669"/>
                  </a:cubicBezTo>
                  <a:cubicBezTo>
                    <a:pt x="0" y="1735"/>
                    <a:pt x="0" y="1769"/>
                    <a:pt x="34" y="1802"/>
                  </a:cubicBezTo>
                  <a:cubicBezTo>
                    <a:pt x="34" y="1835"/>
                    <a:pt x="67" y="1869"/>
                    <a:pt x="100" y="1902"/>
                  </a:cubicBezTo>
                  <a:cubicBezTo>
                    <a:pt x="134" y="1936"/>
                    <a:pt x="200" y="1936"/>
                    <a:pt x="234" y="1936"/>
                  </a:cubicBezTo>
                  <a:cubicBezTo>
                    <a:pt x="301" y="1902"/>
                    <a:pt x="367" y="1902"/>
                    <a:pt x="434" y="1869"/>
                  </a:cubicBezTo>
                  <a:cubicBezTo>
                    <a:pt x="467" y="1835"/>
                    <a:pt x="534" y="1769"/>
                    <a:pt x="601" y="1735"/>
                  </a:cubicBezTo>
                  <a:cubicBezTo>
                    <a:pt x="634" y="1669"/>
                    <a:pt x="667" y="1602"/>
                    <a:pt x="734" y="1535"/>
                  </a:cubicBezTo>
                  <a:cubicBezTo>
                    <a:pt x="768" y="1469"/>
                    <a:pt x="801" y="1402"/>
                    <a:pt x="801" y="1335"/>
                  </a:cubicBezTo>
                  <a:cubicBezTo>
                    <a:pt x="834" y="1268"/>
                    <a:pt x="834" y="1168"/>
                    <a:pt x="834" y="1102"/>
                  </a:cubicBezTo>
                  <a:cubicBezTo>
                    <a:pt x="834" y="1035"/>
                    <a:pt x="834" y="1002"/>
                    <a:pt x="801" y="935"/>
                  </a:cubicBezTo>
                  <a:cubicBezTo>
                    <a:pt x="801" y="901"/>
                    <a:pt x="768" y="868"/>
                    <a:pt x="768" y="835"/>
                  </a:cubicBezTo>
                  <a:cubicBezTo>
                    <a:pt x="734" y="801"/>
                    <a:pt x="701" y="801"/>
                    <a:pt x="667" y="801"/>
                  </a:cubicBezTo>
                  <a:cubicBezTo>
                    <a:pt x="645" y="790"/>
                    <a:pt x="627" y="787"/>
                    <a:pt x="611" y="787"/>
                  </a:cubicBezTo>
                  <a:cubicBezTo>
                    <a:pt x="579" y="787"/>
                    <a:pt x="556" y="801"/>
                    <a:pt x="534" y="801"/>
                  </a:cubicBezTo>
                  <a:lnTo>
                    <a:pt x="768" y="301"/>
                  </a:lnTo>
                  <a:lnTo>
                    <a:pt x="768" y="268"/>
                  </a:lnTo>
                  <a:cubicBezTo>
                    <a:pt x="768" y="234"/>
                    <a:pt x="768" y="234"/>
                    <a:pt x="768" y="201"/>
                  </a:cubicBezTo>
                  <a:lnTo>
                    <a:pt x="768" y="34"/>
                  </a:lnTo>
                  <a:cubicBezTo>
                    <a:pt x="801" y="34"/>
                    <a:pt x="801" y="1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5"/>
            <p:cNvSpPr/>
            <p:nvPr/>
          </p:nvSpPr>
          <p:spPr>
            <a:xfrm flipH="1">
              <a:off x="2290507" y="2364896"/>
              <a:ext cx="13634" cy="29696"/>
            </a:xfrm>
            <a:custGeom>
              <a:avLst/>
              <a:gdLst/>
              <a:ahLst/>
              <a:cxnLst/>
              <a:rect l="l" t="t" r="r" b="b"/>
              <a:pathLst>
                <a:path w="834" h="1816" extrusionOk="0">
                  <a:moveTo>
                    <a:pt x="482" y="329"/>
                  </a:moveTo>
                  <a:cubicBezTo>
                    <a:pt x="517" y="329"/>
                    <a:pt x="548" y="348"/>
                    <a:pt x="567" y="368"/>
                  </a:cubicBezTo>
                  <a:cubicBezTo>
                    <a:pt x="600" y="434"/>
                    <a:pt x="600" y="501"/>
                    <a:pt x="600" y="601"/>
                  </a:cubicBezTo>
                  <a:lnTo>
                    <a:pt x="600" y="801"/>
                  </a:lnTo>
                  <a:lnTo>
                    <a:pt x="600" y="1002"/>
                  </a:lnTo>
                  <a:cubicBezTo>
                    <a:pt x="600" y="1102"/>
                    <a:pt x="600" y="1202"/>
                    <a:pt x="567" y="1268"/>
                  </a:cubicBezTo>
                  <a:cubicBezTo>
                    <a:pt x="534" y="1368"/>
                    <a:pt x="467" y="1435"/>
                    <a:pt x="400" y="1469"/>
                  </a:cubicBezTo>
                  <a:cubicBezTo>
                    <a:pt x="367" y="1485"/>
                    <a:pt x="342" y="1494"/>
                    <a:pt x="321" y="1494"/>
                  </a:cubicBezTo>
                  <a:cubicBezTo>
                    <a:pt x="300" y="1494"/>
                    <a:pt x="284" y="1485"/>
                    <a:pt x="267" y="1469"/>
                  </a:cubicBezTo>
                  <a:cubicBezTo>
                    <a:pt x="200" y="1402"/>
                    <a:pt x="200" y="1302"/>
                    <a:pt x="200" y="1235"/>
                  </a:cubicBezTo>
                  <a:lnTo>
                    <a:pt x="200" y="1035"/>
                  </a:lnTo>
                  <a:lnTo>
                    <a:pt x="200" y="835"/>
                  </a:lnTo>
                  <a:cubicBezTo>
                    <a:pt x="200" y="735"/>
                    <a:pt x="234" y="635"/>
                    <a:pt x="267" y="535"/>
                  </a:cubicBezTo>
                  <a:cubicBezTo>
                    <a:pt x="267" y="468"/>
                    <a:pt x="334" y="401"/>
                    <a:pt x="400" y="368"/>
                  </a:cubicBezTo>
                  <a:cubicBezTo>
                    <a:pt x="429" y="340"/>
                    <a:pt x="457" y="329"/>
                    <a:pt x="482" y="329"/>
                  </a:cubicBezTo>
                  <a:close/>
                  <a:moveTo>
                    <a:pt x="600" y="1"/>
                  </a:moveTo>
                  <a:cubicBezTo>
                    <a:pt x="534" y="1"/>
                    <a:pt x="467" y="34"/>
                    <a:pt x="400" y="68"/>
                  </a:cubicBezTo>
                  <a:cubicBezTo>
                    <a:pt x="334" y="101"/>
                    <a:pt x="267" y="168"/>
                    <a:pt x="234" y="234"/>
                  </a:cubicBezTo>
                  <a:cubicBezTo>
                    <a:pt x="167" y="301"/>
                    <a:pt x="133" y="368"/>
                    <a:pt x="100" y="434"/>
                  </a:cubicBezTo>
                  <a:cubicBezTo>
                    <a:pt x="67" y="501"/>
                    <a:pt x="33" y="601"/>
                    <a:pt x="33" y="668"/>
                  </a:cubicBezTo>
                  <a:cubicBezTo>
                    <a:pt x="0" y="768"/>
                    <a:pt x="0" y="868"/>
                    <a:pt x="0" y="935"/>
                  </a:cubicBezTo>
                  <a:lnTo>
                    <a:pt x="0" y="1168"/>
                  </a:lnTo>
                  <a:lnTo>
                    <a:pt x="0" y="1368"/>
                  </a:lnTo>
                  <a:cubicBezTo>
                    <a:pt x="0" y="1435"/>
                    <a:pt x="0" y="1535"/>
                    <a:pt x="33" y="1602"/>
                  </a:cubicBezTo>
                  <a:cubicBezTo>
                    <a:pt x="33" y="1669"/>
                    <a:pt x="67" y="1702"/>
                    <a:pt x="100" y="1769"/>
                  </a:cubicBezTo>
                  <a:cubicBezTo>
                    <a:pt x="124" y="1792"/>
                    <a:pt x="147" y="1816"/>
                    <a:pt x="183" y="1816"/>
                  </a:cubicBezTo>
                  <a:cubicBezTo>
                    <a:pt x="197" y="1816"/>
                    <a:pt x="214" y="1812"/>
                    <a:pt x="234" y="1802"/>
                  </a:cubicBezTo>
                  <a:cubicBezTo>
                    <a:pt x="300" y="1802"/>
                    <a:pt x="334" y="1802"/>
                    <a:pt x="400" y="1769"/>
                  </a:cubicBezTo>
                  <a:cubicBezTo>
                    <a:pt x="467" y="1735"/>
                    <a:pt x="534" y="1669"/>
                    <a:pt x="600" y="1602"/>
                  </a:cubicBezTo>
                  <a:cubicBezTo>
                    <a:pt x="634" y="1535"/>
                    <a:pt x="701" y="1469"/>
                    <a:pt x="734" y="1402"/>
                  </a:cubicBezTo>
                  <a:cubicBezTo>
                    <a:pt x="767" y="1302"/>
                    <a:pt x="767" y="1235"/>
                    <a:pt x="801" y="1135"/>
                  </a:cubicBezTo>
                  <a:cubicBezTo>
                    <a:pt x="801" y="1068"/>
                    <a:pt x="801" y="968"/>
                    <a:pt x="834" y="901"/>
                  </a:cubicBezTo>
                  <a:lnTo>
                    <a:pt x="834" y="468"/>
                  </a:lnTo>
                  <a:cubicBezTo>
                    <a:pt x="801" y="401"/>
                    <a:pt x="801" y="301"/>
                    <a:pt x="801" y="234"/>
                  </a:cubicBezTo>
                  <a:cubicBezTo>
                    <a:pt x="767" y="168"/>
                    <a:pt x="767" y="101"/>
                    <a:pt x="734" y="68"/>
                  </a:cubicBezTo>
                  <a:cubicBezTo>
                    <a:pt x="701" y="34"/>
                    <a:pt x="634" y="1"/>
                    <a:pt x="6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5"/>
            <p:cNvSpPr/>
            <p:nvPr/>
          </p:nvSpPr>
          <p:spPr>
            <a:xfrm flipH="1">
              <a:off x="1866322" y="2133655"/>
              <a:ext cx="399647" cy="231813"/>
            </a:xfrm>
            <a:custGeom>
              <a:avLst/>
              <a:gdLst/>
              <a:ahLst/>
              <a:cxnLst/>
              <a:rect l="l" t="t" r="r" b="b"/>
              <a:pathLst>
                <a:path w="24447" h="14176" extrusionOk="0">
                  <a:moveTo>
                    <a:pt x="24159" y="1"/>
                  </a:moveTo>
                  <a:cubicBezTo>
                    <a:pt x="24125" y="1"/>
                    <a:pt x="24088" y="10"/>
                    <a:pt x="24051" y="32"/>
                  </a:cubicBezTo>
                  <a:lnTo>
                    <a:pt x="200" y="13808"/>
                  </a:lnTo>
                  <a:cubicBezTo>
                    <a:pt x="0" y="13908"/>
                    <a:pt x="67" y="14175"/>
                    <a:pt x="300" y="14175"/>
                  </a:cubicBezTo>
                  <a:cubicBezTo>
                    <a:pt x="334" y="14175"/>
                    <a:pt x="367" y="14175"/>
                    <a:pt x="400" y="14142"/>
                  </a:cubicBezTo>
                  <a:lnTo>
                    <a:pt x="24251" y="399"/>
                  </a:lnTo>
                  <a:cubicBezTo>
                    <a:pt x="24447" y="259"/>
                    <a:pt x="24337" y="1"/>
                    <a:pt x="241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5"/>
            <p:cNvSpPr/>
            <p:nvPr/>
          </p:nvSpPr>
          <p:spPr>
            <a:xfrm flipH="1">
              <a:off x="1871161" y="2271115"/>
              <a:ext cx="389904" cy="414536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5"/>
            <p:cNvSpPr/>
            <p:nvPr/>
          </p:nvSpPr>
          <p:spPr>
            <a:xfrm flipH="1">
              <a:off x="1871161" y="2271115"/>
              <a:ext cx="389904" cy="414536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5"/>
            <p:cNvSpPr/>
            <p:nvPr/>
          </p:nvSpPr>
          <p:spPr>
            <a:xfrm flipH="1">
              <a:off x="1871161" y="2265080"/>
              <a:ext cx="390460" cy="420570"/>
            </a:xfrm>
            <a:custGeom>
              <a:avLst/>
              <a:gdLst/>
              <a:ahLst/>
              <a:cxnLst/>
              <a:rect l="l" t="t" r="r" b="b"/>
              <a:pathLst>
                <a:path w="23885" h="25719" extrusionOk="0">
                  <a:moveTo>
                    <a:pt x="23885" y="0"/>
                  </a:moveTo>
                  <a:cubicBezTo>
                    <a:pt x="20482" y="1969"/>
                    <a:pt x="20049" y="6272"/>
                    <a:pt x="18047" y="7439"/>
                  </a:cubicBezTo>
                  <a:cubicBezTo>
                    <a:pt x="17908" y="7518"/>
                    <a:pt x="17776" y="7554"/>
                    <a:pt x="17650" y="7554"/>
                  </a:cubicBezTo>
                  <a:cubicBezTo>
                    <a:pt x="16139" y="7554"/>
                    <a:pt x="15518" y="2289"/>
                    <a:pt x="13581" y="2289"/>
                  </a:cubicBezTo>
                  <a:cubicBezTo>
                    <a:pt x="13364" y="2289"/>
                    <a:pt x="13130" y="2355"/>
                    <a:pt x="12877" y="2502"/>
                  </a:cubicBezTo>
                  <a:cubicBezTo>
                    <a:pt x="10175" y="4070"/>
                    <a:pt x="9508" y="17680"/>
                    <a:pt x="6839" y="19181"/>
                  </a:cubicBezTo>
                  <a:cubicBezTo>
                    <a:pt x="6515" y="19369"/>
                    <a:pt x="6228" y="19451"/>
                    <a:pt x="5971" y="19451"/>
                  </a:cubicBezTo>
                  <a:cubicBezTo>
                    <a:pt x="4294" y="19451"/>
                    <a:pt x="3882" y="15979"/>
                    <a:pt x="2798" y="15979"/>
                  </a:cubicBezTo>
                  <a:cubicBezTo>
                    <a:pt x="2695" y="15979"/>
                    <a:pt x="2586" y="16010"/>
                    <a:pt x="2469" y="16079"/>
                  </a:cubicBezTo>
                  <a:cubicBezTo>
                    <a:pt x="1268" y="16746"/>
                    <a:pt x="34" y="22883"/>
                    <a:pt x="34" y="22883"/>
                  </a:cubicBezTo>
                  <a:lnTo>
                    <a:pt x="1" y="25719"/>
                  </a:lnTo>
                  <a:lnTo>
                    <a:pt x="1" y="25719"/>
                  </a:lnTo>
                  <a:lnTo>
                    <a:pt x="23885" y="11942"/>
                  </a:lnTo>
                  <a:lnTo>
                    <a:pt x="2388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5"/>
            <p:cNvSpPr/>
            <p:nvPr/>
          </p:nvSpPr>
          <p:spPr>
            <a:xfrm flipH="1">
              <a:off x="1870621" y="2301089"/>
              <a:ext cx="389904" cy="384562"/>
            </a:xfrm>
            <a:custGeom>
              <a:avLst/>
              <a:gdLst/>
              <a:ahLst/>
              <a:cxnLst/>
              <a:rect l="l" t="t" r="r" b="b"/>
              <a:pathLst>
                <a:path w="23851" h="23517" extrusionOk="0">
                  <a:moveTo>
                    <a:pt x="21483" y="0"/>
                  </a:moveTo>
                  <a:cubicBezTo>
                    <a:pt x="20015" y="2035"/>
                    <a:pt x="19381" y="4403"/>
                    <a:pt x="17980" y="5237"/>
                  </a:cubicBezTo>
                  <a:cubicBezTo>
                    <a:pt x="17843" y="5313"/>
                    <a:pt x="17712" y="5348"/>
                    <a:pt x="17588" y="5348"/>
                  </a:cubicBezTo>
                  <a:cubicBezTo>
                    <a:pt x="16571" y="5348"/>
                    <a:pt x="15970" y="2977"/>
                    <a:pt x="15078" y="1401"/>
                  </a:cubicBezTo>
                  <a:cubicBezTo>
                    <a:pt x="14044" y="3236"/>
                    <a:pt x="13110" y="5571"/>
                    <a:pt x="11742" y="7906"/>
                  </a:cubicBezTo>
                  <a:cubicBezTo>
                    <a:pt x="11109" y="9040"/>
                    <a:pt x="10275" y="10041"/>
                    <a:pt x="9274" y="10908"/>
                  </a:cubicBezTo>
                  <a:cubicBezTo>
                    <a:pt x="8607" y="13843"/>
                    <a:pt x="7873" y="16378"/>
                    <a:pt x="6805" y="16979"/>
                  </a:cubicBezTo>
                  <a:cubicBezTo>
                    <a:pt x="6482" y="17167"/>
                    <a:pt x="6194" y="17249"/>
                    <a:pt x="5937" y="17249"/>
                  </a:cubicBezTo>
                  <a:cubicBezTo>
                    <a:pt x="4260" y="17249"/>
                    <a:pt x="3848" y="13777"/>
                    <a:pt x="2764" y="13777"/>
                  </a:cubicBezTo>
                  <a:cubicBezTo>
                    <a:pt x="2661" y="13777"/>
                    <a:pt x="2552" y="13808"/>
                    <a:pt x="2436" y="13877"/>
                  </a:cubicBezTo>
                  <a:cubicBezTo>
                    <a:pt x="1235" y="14544"/>
                    <a:pt x="1" y="20681"/>
                    <a:pt x="1" y="20681"/>
                  </a:cubicBezTo>
                  <a:lnTo>
                    <a:pt x="1" y="23517"/>
                  </a:lnTo>
                  <a:lnTo>
                    <a:pt x="23851" y="9740"/>
                  </a:lnTo>
                  <a:lnTo>
                    <a:pt x="23851" y="1101"/>
                  </a:lnTo>
                  <a:cubicBezTo>
                    <a:pt x="23689" y="1192"/>
                    <a:pt x="23528" y="1233"/>
                    <a:pt x="23365" y="1233"/>
                  </a:cubicBezTo>
                  <a:cubicBezTo>
                    <a:pt x="22757" y="1233"/>
                    <a:pt x="22141" y="658"/>
                    <a:pt x="21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5"/>
            <p:cNvSpPr/>
            <p:nvPr/>
          </p:nvSpPr>
          <p:spPr>
            <a:xfrm flipH="1">
              <a:off x="1816086" y="2664196"/>
              <a:ext cx="544780" cy="774176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26" y="1"/>
                  </a:moveTo>
                  <a:cubicBezTo>
                    <a:pt x="32713" y="1"/>
                    <a:pt x="32588" y="36"/>
                    <a:pt x="32457" y="111"/>
                  </a:cubicBezTo>
                  <a:lnTo>
                    <a:pt x="902" y="18357"/>
                  </a:lnTo>
                  <a:cubicBezTo>
                    <a:pt x="368" y="18691"/>
                    <a:pt x="34" y="19258"/>
                    <a:pt x="1" y="19892"/>
                  </a:cubicBezTo>
                  <a:lnTo>
                    <a:pt x="1" y="46711"/>
                  </a:lnTo>
                  <a:cubicBezTo>
                    <a:pt x="1" y="47109"/>
                    <a:pt x="198" y="47343"/>
                    <a:pt x="489" y="47343"/>
                  </a:cubicBezTo>
                  <a:cubicBezTo>
                    <a:pt x="612" y="47343"/>
                    <a:pt x="752" y="47301"/>
                    <a:pt x="902" y="47211"/>
                  </a:cubicBezTo>
                  <a:lnTo>
                    <a:pt x="32457" y="28998"/>
                  </a:lnTo>
                  <a:cubicBezTo>
                    <a:pt x="32958" y="28665"/>
                    <a:pt x="33291" y="28064"/>
                    <a:pt x="33325" y="27464"/>
                  </a:cubicBezTo>
                  <a:lnTo>
                    <a:pt x="33325" y="645"/>
                  </a:lnTo>
                  <a:cubicBezTo>
                    <a:pt x="33325" y="236"/>
                    <a:pt x="33117" y="1"/>
                    <a:pt x="328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5"/>
            <p:cNvSpPr/>
            <p:nvPr/>
          </p:nvSpPr>
          <p:spPr>
            <a:xfrm flipH="1">
              <a:off x="2275777" y="2999831"/>
              <a:ext cx="28919" cy="336567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81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5"/>
            <p:cNvSpPr/>
            <p:nvPr/>
          </p:nvSpPr>
          <p:spPr>
            <a:xfrm flipH="1">
              <a:off x="2225607" y="2970380"/>
              <a:ext cx="28379" cy="336567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5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35" y="1958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5"/>
            <p:cNvSpPr/>
            <p:nvPr/>
          </p:nvSpPr>
          <p:spPr>
            <a:xfrm flipH="1">
              <a:off x="2174897" y="2941469"/>
              <a:ext cx="28919" cy="336567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4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5"/>
            <p:cNvSpPr/>
            <p:nvPr/>
          </p:nvSpPr>
          <p:spPr>
            <a:xfrm flipH="1">
              <a:off x="2124727" y="2912018"/>
              <a:ext cx="28379" cy="336567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6" y="0"/>
                  </a:moveTo>
                  <a:lnTo>
                    <a:pt x="1" y="1034"/>
                  </a:lnTo>
                  <a:lnTo>
                    <a:pt x="1" y="20581"/>
                  </a:lnTo>
                  <a:lnTo>
                    <a:pt x="1736" y="19581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5"/>
            <p:cNvSpPr/>
            <p:nvPr/>
          </p:nvSpPr>
          <p:spPr>
            <a:xfrm flipH="1">
              <a:off x="2074017" y="2883107"/>
              <a:ext cx="28363" cy="336567"/>
            </a:xfrm>
            <a:custGeom>
              <a:avLst/>
              <a:gdLst/>
              <a:ahLst/>
              <a:cxnLst/>
              <a:rect l="l" t="t" r="r" b="b"/>
              <a:pathLst>
                <a:path w="1735" h="20582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35" y="195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5"/>
            <p:cNvSpPr/>
            <p:nvPr/>
          </p:nvSpPr>
          <p:spPr>
            <a:xfrm flipH="1">
              <a:off x="2023307" y="2853640"/>
              <a:ext cx="28902" cy="336584"/>
            </a:xfrm>
            <a:custGeom>
              <a:avLst/>
              <a:gdLst/>
              <a:ahLst/>
              <a:cxnLst/>
              <a:rect l="l" t="t" r="r" b="b"/>
              <a:pathLst>
                <a:path w="1768" h="20583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68" y="1958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5"/>
            <p:cNvSpPr/>
            <p:nvPr/>
          </p:nvSpPr>
          <p:spPr>
            <a:xfrm flipH="1">
              <a:off x="2023307" y="2853640"/>
              <a:ext cx="28902" cy="162577"/>
            </a:xfrm>
            <a:custGeom>
              <a:avLst/>
              <a:gdLst/>
              <a:ahLst/>
              <a:cxnLst/>
              <a:rect l="l" t="t" r="r" b="b"/>
              <a:pathLst>
                <a:path w="1768" h="9942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9941"/>
                  </a:lnTo>
                  <a:lnTo>
                    <a:pt x="1768" y="894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5"/>
            <p:cNvSpPr/>
            <p:nvPr/>
          </p:nvSpPr>
          <p:spPr>
            <a:xfrm flipH="1">
              <a:off x="1973136" y="2824728"/>
              <a:ext cx="28363" cy="336584"/>
            </a:xfrm>
            <a:custGeom>
              <a:avLst/>
              <a:gdLst/>
              <a:ahLst/>
              <a:cxnLst/>
              <a:rect l="l" t="t" r="r" b="b"/>
              <a:pathLst>
                <a:path w="1735" h="20583" extrusionOk="0">
                  <a:moveTo>
                    <a:pt x="1735" y="1"/>
                  </a:moveTo>
                  <a:lnTo>
                    <a:pt x="0" y="1002"/>
                  </a:lnTo>
                  <a:lnTo>
                    <a:pt x="0" y="20582"/>
                  </a:lnTo>
                  <a:lnTo>
                    <a:pt x="1735" y="19582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5"/>
            <p:cNvSpPr/>
            <p:nvPr/>
          </p:nvSpPr>
          <p:spPr>
            <a:xfrm flipH="1">
              <a:off x="1922410" y="2795278"/>
              <a:ext cx="28379" cy="336584"/>
            </a:xfrm>
            <a:custGeom>
              <a:avLst/>
              <a:gdLst/>
              <a:ahLst/>
              <a:cxnLst/>
              <a:rect l="l" t="t" r="r" b="b"/>
              <a:pathLst>
                <a:path w="1736" h="20583" extrusionOk="0">
                  <a:moveTo>
                    <a:pt x="1735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35" y="1958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5"/>
            <p:cNvSpPr/>
            <p:nvPr/>
          </p:nvSpPr>
          <p:spPr>
            <a:xfrm flipH="1">
              <a:off x="1871700" y="2766366"/>
              <a:ext cx="28919" cy="336584"/>
            </a:xfrm>
            <a:custGeom>
              <a:avLst/>
              <a:gdLst/>
              <a:ahLst/>
              <a:cxnLst/>
              <a:rect l="l" t="t" r="r" b="b"/>
              <a:pathLst>
                <a:path w="1769" h="2058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68" y="1958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5"/>
            <p:cNvSpPr/>
            <p:nvPr/>
          </p:nvSpPr>
          <p:spPr>
            <a:xfrm flipH="1">
              <a:off x="2275777" y="3069656"/>
              <a:ext cx="28919" cy="195298"/>
            </a:xfrm>
            <a:custGeom>
              <a:avLst/>
              <a:gdLst/>
              <a:ahLst/>
              <a:cxnLst/>
              <a:rect l="l" t="t" r="r" b="b"/>
              <a:pathLst>
                <a:path w="1769" h="11943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11942"/>
                  </a:lnTo>
                  <a:lnTo>
                    <a:pt x="1769" y="1090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5"/>
            <p:cNvSpPr/>
            <p:nvPr/>
          </p:nvSpPr>
          <p:spPr>
            <a:xfrm flipH="1">
              <a:off x="2275777" y="3248029"/>
              <a:ext cx="28919" cy="88369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5"/>
            <p:cNvSpPr/>
            <p:nvPr/>
          </p:nvSpPr>
          <p:spPr>
            <a:xfrm flipH="1">
              <a:off x="2225607" y="3081103"/>
              <a:ext cx="28379" cy="80749"/>
            </a:xfrm>
            <a:custGeom>
              <a:avLst/>
              <a:gdLst/>
              <a:ahLst/>
              <a:cxnLst/>
              <a:rect l="l" t="t" r="r" b="b"/>
              <a:pathLst>
                <a:path w="1736" h="4938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4938"/>
                  </a:lnTo>
                  <a:lnTo>
                    <a:pt x="1735" y="393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5"/>
            <p:cNvSpPr/>
            <p:nvPr/>
          </p:nvSpPr>
          <p:spPr>
            <a:xfrm flipH="1">
              <a:off x="2225607" y="3145466"/>
              <a:ext cx="28379" cy="161481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5"/>
            <p:cNvSpPr/>
            <p:nvPr/>
          </p:nvSpPr>
          <p:spPr>
            <a:xfrm flipH="1">
              <a:off x="2174897" y="2968189"/>
              <a:ext cx="28919" cy="72572"/>
            </a:xfrm>
            <a:custGeom>
              <a:avLst/>
              <a:gdLst/>
              <a:ahLst/>
              <a:cxnLst/>
              <a:rect l="l" t="t" r="r" b="b"/>
              <a:pathLst>
                <a:path w="1769" h="4438" extrusionOk="0">
                  <a:moveTo>
                    <a:pt x="1769" y="1"/>
                  </a:moveTo>
                  <a:lnTo>
                    <a:pt x="1" y="1002"/>
                  </a:lnTo>
                  <a:lnTo>
                    <a:pt x="1" y="4437"/>
                  </a:lnTo>
                  <a:lnTo>
                    <a:pt x="1769" y="3437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5"/>
            <p:cNvSpPr/>
            <p:nvPr/>
          </p:nvSpPr>
          <p:spPr>
            <a:xfrm flipH="1">
              <a:off x="2174897" y="3024376"/>
              <a:ext cx="28919" cy="25366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5"/>
            <p:cNvSpPr/>
            <p:nvPr/>
          </p:nvSpPr>
          <p:spPr>
            <a:xfrm flipH="1">
              <a:off x="2124727" y="2981827"/>
              <a:ext cx="28379" cy="158210"/>
            </a:xfrm>
            <a:custGeom>
              <a:avLst/>
              <a:gdLst/>
              <a:ahLst/>
              <a:cxnLst/>
              <a:rect l="l" t="t" r="r" b="b"/>
              <a:pathLst>
                <a:path w="1736" h="9675" extrusionOk="0">
                  <a:moveTo>
                    <a:pt x="1736" y="1"/>
                  </a:moveTo>
                  <a:lnTo>
                    <a:pt x="1" y="1035"/>
                  </a:lnTo>
                  <a:lnTo>
                    <a:pt x="1" y="9674"/>
                  </a:lnTo>
                  <a:lnTo>
                    <a:pt x="1736" y="8674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5"/>
            <p:cNvSpPr/>
            <p:nvPr/>
          </p:nvSpPr>
          <p:spPr>
            <a:xfrm flipH="1">
              <a:off x="2124727" y="3123652"/>
              <a:ext cx="28379" cy="124933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5"/>
            <p:cNvSpPr/>
            <p:nvPr/>
          </p:nvSpPr>
          <p:spPr>
            <a:xfrm flipH="1">
              <a:off x="2074017" y="3010199"/>
              <a:ext cx="28363" cy="76383"/>
            </a:xfrm>
            <a:custGeom>
              <a:avLst/>
              <a:gdLst/>
              <a:ahLst/>
              <a:cxnLst/>
              <a:rect l="l" t="t" r="r" b="b"/>
              <a:pathLst>
                <a:path w="1735" h="4671" extrusionOk="0">
                  <a:moveTo>
                    <a:pt x="1735" y="0"/>
                  </a:moveTo>
                  <a:lnTo>
                    <a:pt x="0" y="1034"/>
                  </a:lnTo>
                  <a:lnTo>
                    <a:pt x="0" y="4670"/>
                  </a:lnTo>
                  <a:lnTo>
                    <a:pt x="1735" y="3670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5"/>
            <p:cNvSpPr/>
            <p:nvPr/>
          </p:nvSpPr>
          <p:spPr>
            <a:xfrm flipH="1">
              <a:off x="2074017" y="3070196"/>
              <a:ext cx="28363" cy="149478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5"/>
            <p:cNvSpPr/>
            <p:nvPr/>
          </p:nvSpPr>
          <p:spPr>
            <a:xfrm flipH="1">
              <a:off x="2023307" y="2999831"/>
              <a:ext cx="28902" cy="190392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5"/>
            <p:cNvSpPr/>
            <p:nvPr/>
          </p:nvSpPr>
          <p:spPr>
            <a:xfrm flipH="1">
              <a:off x="1973136" y="2993830"/>
              <a:ext cx="28363" cy="86750"/>
            </a:xfrm>
            <a:custGeom>
              <a:avLst/>
              <a:gdLst/>
              <a:ahLst/>
              <a:cxnLst/>
              <a:rect l="l" t="t" r="r" b="b"/>
              <a:pathLst>
                <a:path w="1735" h="5305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304"/>
                  </a:lnTo>
                  <a:lnTo>
                    <a:pt x="1735" y="430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5"/>
            <p:cNvSpPr/>
            <p:nvPr/>
          </p:nvSpPr>
          <p:spPr>
            <a:xfrm flipH="1">
              <a:off x="1973136" y="3064194"/>
              <a:ext cx="28363" cy="97117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5"/>
            <p:cNvSpPr/>
            <p:nvPr/>
          </p:nvSpPr>
          <p:spPr>
            <a:xfrm flipH="1">
              <a:off x="1922410" y="2850369"/>
              <a:ext cx="28379" cy="175659"/>
            </a:xfrm>
            <a:custGeom>
              <a:avLst/>
              <a:gdLst/>
              <a:ahLst/>
              <a:cxnLst/>
              <a:rect l="l" t="t" r="r" b="b"/>
              <a:pathLst>
                <a:path w="1736" h="10742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10742"/>
                  </a:lnTo>
                  <a:lnTo>
                    <a:pt x="1735" y="974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5"/>
            <p:cNvSpPr/>
            <p:nvPr/>
          </p:nvSpPr>
          <p:spPr>
            <a:xfrm flipH="1">
              <a:off x="1922410" y="3009659"/>
              <a:ext cx="28379" cy="122202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5"/>
            <p:cNvSpPr/>
            <p:nvPr/>
          </p:nvSpPr>
          <p:spPr>
            <a:xfrm flipH="1">
              <a:off x="1871700" y="2907652"/>
              <a:ext cx="28919" cy="72016"/>
            </a:xfrm>
            <a:custGeom>
              <a:avLst/>
              <a:gdLst/>
              <a:ahLst/>
              <a:cxnLst/>
              <a:rect l="l" t="t" r="r" b="b"/>
              <a:pathLst>
                <a:path w="1769" h="4404" extrusionOk="0">
                  <a:moveTo>
                    <a:pt x="1768" y="0"/>
                  </a:moveTo>
                  <a:lnTo>
                    <a:pt x="0" y="1034"/>
                  </a:lnTo>
                  <a:lnTo>
                    <a:pt x="0" y="4403"/>
                  </a:lnTo>
                  <a:lnTo>
                    <a:pt x="1768" y="3403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5"/>
            <p:cNvSpPr/>
            <p:nvPr/>
          </p:nvSpPr>
          <p:spPr>
            <a:xfrm flipH="1">
              <a:off x="1871700" y="2963283"/>
              <a:ext cx="28919" cy="139667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5"/>
            <p:cNvSpPr/>
            <p:nvPr/>
          </p:nvSpPr>
          <p:spPr>
            <a:xfrm flipH="1">
              <a:off x="2275777" y="3248029"/>
              <a:ext cx="28919" cy="88369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5"/>
            <p:cNvSpPr/>
            <p:nvPr/>
          </p:nvSpPr>
          <p:spPr>
            <a:xfrm flipH="1">
              <a:off x="2275777" y="3248029"/>
              <a:ext cx="28919" cy="88369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5"/>
            <p:cNvSpPr/>
            <p:nvPr/>
          </p:nvSpPr>
          <p:spPr>
            <a:xfrm flipH="1">
              <a:off x="2225607" y="3145466"/>
              <a:ext cx="28379" cy="161481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5"/>
            <p:cNvSpPr/>
            <p:nvPr/>
          </p:nvSpPr>
          <p:spPr>
            <a:xfrm flipH="1">
              <a:off x="2225607" y="3145466"/>
              <a:ext cx="28379" cy="161481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5"/>
            <p:cNvSpPr/>
            <p:nvPr/>
          </p:nvSpPr>
          <p:spPr>
            <a:xfrm flipH="1">
              <a:off x="2174897" y="3024376"/>
              <a:ext cx="28919" cy="25366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5"/>
            <p:cNvSpPr/>
            <p:nvPr/>
          </p:nvSpPr>
          <p:spPr>
            <a:xfrm flipH="1">
              <a:off x="2174897" y="3024376"/>
              <a:ext cx="28919" cy="25366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5"/>
            <p:cNvSpPr/>
            <p:nvPr/>
          </p:nvSpPr>
          <p:spPr>
            <a:xfrm flipH="1">
              <a:off x="2124727" y="3123652"/>
              <a:ext cx="28379" cy="124933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5"/>
            <p:cNvSpPr/>
            <p:nvPr/>
          </p:nvSpPr>
          <p:spPr>
            <a:xfrm flipH="1">
              <a:off x="2124727" y="3123652"/>
              <a:ext cx="28379" cy="124933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5"/>
            <p:cNvSpPr/>
            <p:nvPr/>
          </p:nvSpPr>
          <p:spPr>
            <a:xfrm flipH="1">
              <a:off x="2074017" y="3070196"/>
              <a:ext cx="28363" cy="149478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5"/>
            <p:cNvSpPr/>
            <p:nvPr/>
          </p:nvSpPr>
          <p:spPr>
            <a:xfrm flipH="1">
              <a:off x="2074017" y="3070196"/>
              <a:ext cx="28363" cy="149478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5"/>
            <p:cNvSpPr/>
            <p:nvPr/>
          </p:nvSpPr>
          <p:spPr>
            <a:xfrm flipH="1">
              <a:off x="2023307" y="2999831"/>
              <a:ext cx="28902" cy="190392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5"/>
            <p:cNvSpPr/>
            <p:nvPr/>
          </p:nvSpPr>
          <p:spPr>
            <a:xfrm flipH="1">
              <a:off x="2023307" y="2999831"/>
              <a:ext cx="28902" cy="190392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5"/>
            <p:cNvSpPr/>
            <p:nvPr/>
          </p:nvSpPr>
          <p:spPr>
            <a:xfrm flipH="1">
              <a:off x="1973136" y="3064194"/>
              <a:ext cx="28363" cy="97117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5"/>
            <p:cNvSpPr/>
            <p:nvPr/>
          </p:nvSpPr>
          <p:spPr>
            <a:xfrm flipH="1">
              <a:off x="1973136" y="3064194"/>
              <a:ext cx="28363" cy="97117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5"/>
            <p:cNvSpPr/>
            <p:nvPr/>
          </p:nvSpPr>
          <p:spPr>
            <a:xfrm flipH="1">
              <a:off x="1922410" y="3009659"/>
              <a:ext cx="28379" cy="122202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5"/>
            <p:cNvSpPr/>
            <p:nvPr/>
          </p:nvSpPr>
          <p:spPr>
            <a:xfrm flipH="1">
              <a:off x="1922410" y="3009659"/>
              <a:ext cx="28379" cy="122202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5"/>
            <p:cNvSpPr/>
            <p:nvPr/>
          </p:nvSpPr>
          <p:spPr>
            <a:xfrm flipH="1">
              <a:off x="1871700" y="2963283"/>
              <a:ext cx="28919" cy="139667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5"/>
            <p:cNvSpPr/>
            <p:nvPr/>
          </p:nvSpPr>
          <p:spPr>
            <a:xfrm flipH="1">
              <a:off x="1236420" y="1948741"/>
              <a:ext cx="437900" cy="712331"/>
            </a:xfrm>
            <a:custGeom>
              <a:avLst/>
              <a:gdLst/>
              <a:ahLst/>
              <a:cxnLst/>
              <a:rect l="l" t="t" r="r" b="b"/>
              <a:pathLst>
                <a:path w="26787" h="43561" extrusionOk="0">
                  <a:moveTo>
                    <a:pt x="26298" y="0"/>
                  </a:moveTo>
                  <a:cubicBezTo>
                    <a:pt x="26175" y="0"/>
                    <a:pt x="26035" y="42"/>
                    <a:pt x="25886" y="132"/>
                  </a:cubicBezTo>
                  <a:lnTo>
                    <a:pt x="868" y="14575"/>
                  </a:lnTo>
                  <a:cubicBezTo>
                    <a:pt x="367" y="14909"/>
                    <a:pt x="34" y="15476"/>
                    <a:pt x="1" y="16110"/>
                  </a:cubicBezTo>
                  <a:lnTo>
                    <a:pt x="1" y="42929"/>
                  </a:lnTo>
                  <a:cubicBezTo>
                    <a:pt x="1" y="43327"/>
                    <a:pt x="198" y="43561"/>
                    <a:pt x="477" y="43561"/>
                  </a:cubicBezTo>
                  <a:cubicBezTo>
                    <a:pt x="596" y="43561"/>
                    <a:pt x="729" y="43519"/>
                    <a:pt x="868" y="43429"/>
                  </a:cubicBezTo>
                  <a:lnTo>
                    <a:pt x="25886" y="28986"/>
                  </a:lnTo>
                  <a:cubicBezTo>
                    <a:pt x="26419" y="28652"/>
                    <a:pt x="26753" y="28085"/>
                    <a:pt x="26786" y="27451"/>
                  </a:cubicBezTo>
                  <a:lnTo>
                    <a:pt x="26786" y="632"/>
                  </a:lnTo>
                  <a:cubicBezTo>
                    <a:pt x="26786" y="234"/>
                    <a:pt x="26589" y="0"/>
                    <a:pt x="2629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5"/>
            <p:cNvSpPr/>
            <p:nvPr/>
          </p:nvSpPr>
          <p:spPr>
            <a:xfrm flipH="1">
              <a:off x="1232611" y="1945275"/>
              <a:ext cx="445518" cy="719101"/>
            </a:xfrm>
            <a:custGeom>
              <a:avLst/>
              <a:gdLst/>
              <a:ahLst/>
              <a:cxnLst/>
              <a:rect l="l" t="t" r="r" b="b"/>
              <a:pathLst>
                <a:path w="27253" h="43975" extrusionOk="0">
                  <a:moveTo>
                    <a:pt x="26652" y="444"/>
                  </a:moveTo>
                  <a:cubicBezTo>
                    <a:pt x="26752" y="544"/>
                    <a:pt x="26819" y="711"/>
                    <a:pt x="26786" y="877"/>
                  </a:cubicBezTo>
                  <a:lnTo>
                    <a:pt x="26786" y="27697"/>
                  </a:lnTo>
                  <a:cubicBezTo>
                    <a:pt x="26752" y="28230"/>
                    <a:pt x="26486" y="28731"/>
                    <a:pt x="26019" y="29064"/>
                  </a:cubicBezTo>
                  <a:lnTo>
                    <a:pt x="1001" y="43475"/>
                  </a:lnTo>
                  <a:cubicBezTo>
                    <a:pt x="921" y="43554"/>
                    <a:pt x="826" y="43590"/>
                    <a:pt x="736" y="43590"/>
                  </a:cubicBezTo>
                  <a:cubicBezTo>
                    <a:pt x="525" y="43590"/>
                    <a:pt x="340" y="43398"/>
                    <a:pt x="434" y="43141"/>
                  </a:cubicBezTo>
                  <a:lnTo>
                    <a:pt x="434" y="16322"/>
                  </a:lnTo>
                  <a:cubicBezTo>
                    <a:pt x="467" y="15788"/>
                    <a:pt x="734" y="15288"/>
                    <a:pt x="1201" y="14987"/>
                  </a:cubicBezTo>
                  <a:lnTo>
                    <a:pt x="26219" y="544"/>
                  </a:lnTo>
                  <a:cubicBezTo>
                    <a:pt x="26319" y="477"/>
                    <a:pt x="26419" y="444"/>
                    <a:pt x="26519" y="444"/>
                  </a:cubicBezTo>
                  <a:close/>
                  <a:moveTo>
                    <a:pt x="26467" y="1"/>
                  </a:moveTo>
                  <a:cubicBezTo>
                    <a:pt x="26305" y="1"/>
                    <a:pt x="26147" y="52"/>
                    <a:pt x="26019" y="144"/>
                  </a:cubicBezTo>
                  <a:lnTo>
                    <a:pt x="1001" y="14587"/>
                  </a:lnTo>
                  <a:cubicBezTo>
                    <a:pt x="400" y="14954"/>
                    <a:pt x="33" y="15621"/>
                    <a:pt x="0" y="16322"/>
                  </a:cubicBezTo>
                  <a:lnTo>
                    <a:pt x="0" y="43141"/>
                  </a:lnTo>
                  <a:cubicBezTo>
                    <a:pt x="0" y="43441"/>
                    <a:pt x="133" y="43708"/>
                    <a:pt x="367" y="43875"/>
                  </a:cubicBezTo>
                  <a:cubicBezTo>
                    <a:pt x="467" y="43942"/>
                    <a:pt x="600" y="43975"/>
                    <a:pt x="701" y="43975"/>
                  </a:cubicBezTo>
                  <a:cubicBezTo>
                    <a:pt x="901" y="43975"/>
                    <a:pt x="1067" y="43908"/>
                    <a:pt x="1234" y="43808"/>
                  </a:cubicBezTo>
                  <a:lnTo>
                    <a:pt x="26219" y="29398"/>
                  </a:lnTo>
                  <a:cubicBezTo>
                    <a:pt x="26819" y="28998"/>
                    <a:pt x="27186" y="28364"/>
                    <a:pt x="27219" y="27663"/>
                  </a:cubicBezTo>
                  <a:lnTo>
                    <a:pt x="27219" y="844"/>
                  </a:lnTo>
                  <a:cubicBezTo>
                    <a:pt x="27253" y="544"/>
                    <a:pt x="27119" y="277"/>
                    <a:pt x="26853" y="110"/>
                  </a:cubicBezTo>
                  <a:cubicBezTo>
                    <a:pt x="26732" y="35"/>
                    <a:pt x="26599" y="1"/>
                    <a:pt x="264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5"/>
            <p:cNvSpPr/>
            <p:nvPr/>
          </p:nvSpPr>
          <p:spPr>
            <a:xfrm flipH="1">
              <a:off x="1392375" y="2148078"/>
              <a:ext cx="63281" cy="156837"/>
            </a:xfrm>
            <a:custGeom>
              <a:avLst/>
              <a:gdLst/>
              <a:ahLst/>
              <a:cxnLst/>
              <a:rect l="l" t="t" r="r" b="b"/>
              <a:pathLst>
                <a:path w="3871" h="9591" extrusionOk="0">
                  <a:moveTo>
                    <a:pt x="2637" y="0"/>
                  </a:moveTo>
                  <a:cubicBezTo>
                    <a:pt x="1838" y="0"/>
                    <a:pt x="947" y="247"/>
                    <a:pt x="1" y="784"/>
                  </a:cubicBezTo>
                  <a:lnTo>
                    <a:pt x="1" y="9591"/>
                  </a:lnTo>
                  <a:lnTo>
                    <a:pt x="3870" y="217"/>
                  </a:lnTo>
                  <a:cubicBezTo>
                    <a:pt x="3491" y="75"/>
                    <a:pt x="3078" y="0"/>
                    <a:pt x="26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5"/>
            <p:cNvSpPr/>
            <p:nvPr/>
          </p:nvSpPr>
          <p:spPr>
            <a:xfrm flipH="1">
              <a:off x="1455640" y="2160899"/>
              <a:ext cx="63265" cy="144016"/>
            </a:xfrm>
            <a:custGeom>
              <a:avLst/>
              <a:gdLst/>
              <a:ahLst/>
              <a:cxnLst/>
              <a:rect l="l" t="t" r="r" b="b"/>
              <a:pathLst>
                <a:path w="3870" h="8807" extrusionOk="0">
                  <a:moveTo>
                    <a:pt x="3870" y="0"/>
                  </a:moveTo>
                  <a:cubicBezTo>
                    <a:pt x="2302" y="1001"/>
                    <a:pt x="968" y="2335"/>
                    <a:pt x="0" y="3936"/>
                  </a:cubicBezTo>
                  <a:lnTo>
                    <a:pt x="3870" y="8807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5"/>
            <p:cNvSpPr/>
            <p:nvPr/>
          </p:nvSpPr>
          <p:spPr>
            <a:xfrm flipH="1">
              <a:off x="1455640" y="2225262"/>
              <a:ext cx="102532" cy="94387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2402" y="0"/>
                  </a:moveTo>
                  <a:cubicBezTo>
                    <a:pt x="1268" y="1768"/>
                    <a:pt x="434" y="3703"/>
                    <a:pt x="1" y="5771"/>
                  </a:cubicBezTo>
                  <a:lnTo>
                    <a:pt x="6272" y="4871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5"/>
            <p:cNvSpPr/>
            <p:nvPr/>
          </p:nvSpPr>
          <p:spPr>
            <a:xfrm flipH="1">
              <a:off x="1352569" y="2151627"/>
              <a:ext cx="103087" cy="153288"/>
            </a:xfrm>
            <a:custGeom>
              <a:avLst/>
              <a:gdLst/>
              <a:ahLst/>
              <a:cxnLst/>
              <a:rect l="l" t="t" r="r" b="b"/>
              <a:pathLst>
                <a:path w="6306" h="9374" extrusionOk="0">
                  <a:moveTo>
                    <a:pt x="3904" y="0"/>
                  </a:moveTo>
                  <a:lnTo>
                    <a:pt x="1" y="9374"/>
                  </a:lnTo>
                  <a:lnTo>
                    <a:pt x="6305" y="3036"/>
                  </a:lnTo>
                  <a:cubicBezTo>
                    <a:pt x="5872" y="1501"/>
                    <a:pt x="5004" y="467"/>
                    <a:pt x="39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5"/>
            <p:cNvSpPr/>
            <p:nvPr/>
          </p:nvSpPr>
          <p:spPr>
            <a:xfrm flipH="1">
              <a:off x="1455640" y="2304899"/>
              <a:ext cx="107975" cy="103658"/>
            </a:xfrm>
            <a:custGeom>
              <a:avLst/>
              <a:gdLst/>
              <a:ahLst/>
              <a:cxnLst/>
              <a:rect l="l" t="t" r="r" b="b"/>
              <a:pathLst>
                <a:path w="6605" h="6339" extrusionOk="0">
                  <a:moveTo>
                    <a:pt x="6605" y="1"/>
                  </a:moveTo>
                  <a:lnTo>
                    <a:pt x="334" y="901"/>
                  </a:lnTo>
                  <a:cubicBezTo>
                    <a:pt x="133" y="1835"/>
                    <a:pt x="0" y="2836"/>
                    <a:pt x="0" y="3803"/>
                  </a:cubicBezTo>
                  <a:cubicBezTo>
                    <a:pt x="0" y="4671"/>
                    <a:pt x="100" y="5504"/>
                    <a:pt x="334" y="6338"/>
                  </a:cubicBezTo>
                  <a:lnTo>
                    <a:pt x="660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5"/>
            <p:cNvSpPr/>
            <p:nvPr/>
          </p:nvSpPr>
          <p:spPr>
            <a:xfrm flipH="1">
              <a:off x="1353125" y="2290165"/>
              <a:ext cx="102532" cy="94387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6272" y="1"/>
                  </a:moveTo>
                  <a:lnTo>
                    <a:pt x="1" y="902"/>
                  </a:lnTo>
                  <a:lnTo>
                    <a:pt x="3904" y="5772"/>
                  </a:lnTo>
                  <a:cubicBezTo>
                    <a:pt x="5038" y="4004"/>
                    <a:pt x="5838" y="2036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5"/>
            <p:cNvSpPr/>
            <p:nvPr/>
          </p:nvSpPr>
          <p:spPr>
            <a:xfrm flipH="1">
              <a:off x="1455640" y="2304899"/>
              <a:ext cx="63265" cy="156706"/>
            </a:xfrm>
            <a:custGeom>
              <a:avLst/>
              <a:gdLst/>
              <a:ahLst/>
              <a:cxnLst/>
              <a:rect l="l" t="t" r="r" b="b"/>
              <a:pathLst>
                <a:path w="3870" h="9583" extrusionOk="0">
                  <a:moveTo>
                    <a:pt x="3870" y="1"/>
                  </a:moveTo>
                  <a:lnTo>
                    <a:pt x="0" y="9341"/>
                  </a:lnTo>
                  <a:cubicBezTo>
                    <a:pt x="404" y="9499"/>
                    <a:pt x="839" y="9582"/>
                    <a:pt x="1298" y="9582"/>
                  </a:cubicBezTo>
                  <a:cubicBezTo>
                    <a:pt x="2093" y="9582"/>
                    <a:pt x="2961" y="9335"/>
                    <a:pt x="3870" y="8807"/>
                  </a:cubicBezTo>
                  <a:lnTo>
                    <a:pt x="38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5"/>
            <p:cNvSpPr/>
            <p:nvPr/>
          </p:nvSpPr>
          <p:spPr>
            <a:xfrm flipH="1">
              <a:off x="1455640" y="2304899"/>
              <a:ext cx="102532" cy="152749"/>
            </a:xfrm>
            <a:custGeom>
              <a:avLst/>
              <a:gdLst/>
              <a:ahLst/>
              <a:cxnLst/>
              <a:rect l="l" t="t" r="r" b="b"/>
              <a:pathLst>
                <a:path w="6272" h="9341" extrusionOk="0">
                  <a:moveTo>
                    <a:pt x="6272" y="1"/>
                  </a:moveTo>
                  <a:lnTo>
                    <a:pt x="1" y="6338"/>
                  </a:lnTo>
                  <a:cubicBezTo>
                    <a:pt x="434" y="7873"/>
                    <a:pt x="1268" y="8907"/>
                    <a:pt x="2402" y="9341"/>
                  </a:cubicBezTo>
                  <a:lnTo>
                    <a:pt x="62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5"/>
            <p:cNvSpPr/>
            <p:nvPr/>
          </p:nvSpPr>
          <p:spPr>
            <a:xfrm flipH="1">
              <a:off x="1455640" y="2225262"/>
              <a:ext cx="107975" cy="232925"/>
            </a:xfrm>
            <a:custGeom>
              <a:avLst/>
              <a:gdLst/>
              <a:ahLst/>
              <a:cxnLst/>
              <a:rect l="l" t="t" r="r" b="b"/>
              <a:pathLst>
                <a:path w="6605" h="14244" extrusionOk="0">
                  <a:moveTo>
                    <a:pt x="2735" y="0"/>
                  </a:moveTo>
                  <a:cubicBezTo>
                    <a:pt x="1601" y="1768"/>
                    <a:pt x="767" y="3736"/>
                    <a:pt x="334" y="5771"/>
                  </a:cubicBezTo>
                  <a:cubicBezTo>
                    <a:pt x="133" y="6739"/>
                    <a:pt x="0" y="7706"/>
                    <a:pt x="0" y="8707"/>
                  </a:cubicBezTo>
                  <a:cubicBezTo>
                    <a:pt x="0" y="9574"/>
                    <a:pt x="100" y="10408"/>
                    <a:pt x="334" y="11242"/>
                  </a:cubicBezTo>
                  <a:cubicBezTo>
                    <a:pt x="734" y="12776"/>
                    <a:pt x="1601" y="13810"/>
                    <a:pt x="2735" y="14244"/>
                  </a:cubicBezTo>
                  <a:lnTo>
                    <a:pt x="6605" y="4904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5"/>
            <p:cNvSpPr/>
            <p:nvPr/>
          </p:nvSpPr>
          <p:spPr>
            <a:xfrm flipH="1">
              <a:off x="1347665" y="2201257"/>
              <a:ext cx="107992" cy="103658"/>
            </a:xfrm>
            <a:custGeom>
              <a:avLst/>
              <a:gdLst/>
              <a:ahLst/>
              <a:cxnLst/>
              <a:rect l="l" t="t" r="r" b="b"/>
              <a:pathLst>
                <a:path w="6606" h="6339" extrusionOk="0">
                  <a:moveTo>
                    <a:pt x="6272" y="1"/>
                  </a:moveTo>
                  <a:lnTo>
                    <a:pt x="1" y="6339"/>
                  </a:lnTo>
                  <a:lnTo>
                    <a:pt x="6272" y="5438"/>
                  </a:lnTo>
                  <a:cubicBezTo>
                    <a:pt x="6505" y="4471"/>
                    <a:pt x="6605" y="3503"/>
                    <a:pt x="6605" y="2536"/>
                  </a:cubicBezTo>
                  <a:cubicBezTo>
                    <a:pt x="6605" y="1668"/>
                    <a:pt x="6505" y="801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5"/>
            <p:cNvSpPr/>
            <p:nvPr/>
          </p:nvSpPr>
          <p:spPr>
            <a:xfrm flipH="1">
              <a:off x="1391835" y="2304899"/>
              <a:ext cx="63821" cy="144016"/>
            </a:xfrm>
            <a:custGeom>
              <a:avLst/>
              <a:gdLst/>
              <a:ahLst/>
              <a:cxnLst/>
              <a:rect l="l" t="t" r="r" b="b"/>
              <a:pathLst>
                <a:path w="3904" h="8807" extrusionOk="0">
                  <a:moveTo>
                    <a:pt x="1" y="1"/>
                  </a:moveTo>
                  <a:lnTo>
                    <a:pt x="1" y="8807"/>
                  </a:lnTo>
                  <a:cubicBezTo>
                    <a:pt x="1602" y="7806"/>
                    <a:pt x="2903" y="6472"/>
                    <a:pt x="3904" y="48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5"/>
            <p:cNvSpPr/>
            <p:nvPr/>
          </p:nvSpPr>
          <p:spPr>
            <a:xfrm flipH="1">
              <a:off x="1347665" y="2201257"/>
              <a:ext cx="171240" cy="260348"/>
            </a:xfrm>
            <a:custGeom>
              <a:avLst/>
              <a:gdLst/>
              <a:ahLst/>
              <a:cxnLst/>
              <a:rect l="l" t="t" r="r" b="b"/>
              <a:pathLst>
                <a:path w="10475" h="15921" extrusionOk="0">
                  <a:moveTo>
                    <a:pt x="10141" y="1"/>
                  </a:moveTo>
                  <a:lnTo>
                    <a:pt x="3870" y="6339"/>
                  </a:lnTo>
                  <a:lnTo>
                    <a:pt x="0" y="15679"/>
                  </a:lnTo>
                  <a:cubicBezTo>
                    <a:pt x="404" y="15837"/>
                    <a:pt x="839" y="15920"/>
                    <a:pt x="1298" y="15920"/>
                  </a:cubicBezTo>
                  <a:cubicBezTo>
                    <a:pt x="2093" y="15920"/>
                    <a:pt x="2961" y="15673"/>
                    <a:pt x="3870" y="15145"/>
                  </a:cubicBezTo>
                  <a:cubicBezTo>
                    <a:pt x="5438" y="14144"/>
                    <a:pt x="6772" y="12810"/>
                    <a:pt x="7739" y="11209"/>
                  </a:cubicBezTo>
                  <a:cubicBezTo>
                    <a:pt x="8873" y="9441"/>
                    <a:pt x="9707" y="7473"/>
                    <a:pt x="10141" y="5438"/>
                  </a:cubicBezTo>
                  <a:cubicBezTo>
                    <a:pt x="10374" y="4471"/>
                    <a:pt x="10474" y="3503"/>
                    <a:pt x="10474" y="2502"/>
                  </a:cubicBezTo>
                  <a:cubicBezTo>
                    <a:pt x="10474" y="1668"/>
                    <a:pt x="10374" y="801"/>
                    <a:pt x="10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5"/>
            <p:cNvSpPr/>
            <p:nvPr/>
          </p:nvSpPr>
          <p:spPr>
            <a:xfrm flipH="1">
              <a:off x="1323127" y="2113493"/>
              <a:ext cx="265042" cy="382877"/>
            </a:xfrm>
            <a:custGeom>
              <a:avLst/>
              <a:gdLst/>
              <a:ahLst/>
              <a:cxnLst/>
              <a:rect l="l" t="t" r="r" b="b"/>
              <a:pathLst>
                <a:path w="16213" h="23414" extrusionOk="0">
                  <a:moveTo>
                    <a:pt x="11417" y="427"/>
                  </a:moveTo>
                  <a:cubicBezTo>
                    <a:pt x="12053" y="427"/>
                    <a:pt x="12657" y="595"/>
                    <a:pt x="13177" y="931"/>
                  </a:cubicBezTo>
                  <a:cubicBezTo>
                    <a:pt x="14845" y="1898"/>
                    <a:pt x="15812" y="4167"/>
                    <a:pt x="15812" y="7136"/>
                  </a:cubicBezTo>
                  <a:cubicBezTo>
                    <a:pt x="15812" y="12906"/>
                    <a:pt x="12310" y="19578"/>
                    <a:pt x="8007" y="22080"/>
                  </a:cubicBezTo>
                  <a:cubicBezTo>
                    <a:pt x="6948" y="22676"/>
                    <a:pt x="5912" y="22984"/>
                    <a:pt x="4962" y="22984"/>
                  </a:cubicBezTo>
                  <a:cubicBezTo>
                    <a:pt x="4265" y="22984"/>
                    <a:pt x="3615" y="22819"/>
                    <a:pt x="3036" y="22480"/>
                  </a:cubicBezTo>
                  <a:cubicBezTo>
                    <a:pt x="1369" y="21513"/>
                    <a:pt x="401" y="19244"/>
                    <a:pt x="401" y="16275"/>
                  </a:cubicBezTo>
                  <a:cubicBezTo>
                    <a:pt x="401" y="10505"/>
                    <a:pt x="3904" y="3833"/>
                    <a:pt x="8207" y="1331"/>
                  </a:cubicBezTo>
                  <a:cubicBezTo>
                    <a:pt x="9141" y="764"/>
                    <a:pt x="10175" y="464"/>
                    <a:pt x="11242" y="431"/>
                  </a:cubicBezTo>
                  <a:cubicBezTo>
                    <a:pt x="11301" y="428"/>
                    <a:pt x="11359" y="427"/>
                    <a:pt x="11417" y="427"/>
                  </a:cubicBezTo>
                  <a:close/>
                  <a:moveTo>
                    <a:pt x="11227" y="0"/>
                  </a:moveTo>
                  <a:cubicBezTo>
                    <a:pt x="10216" y="0"/>
                    <a:pt x="9122" y="322"/>
                    <a:pt x="8007" y="964"/>
                  </a:cubicBezTo>
                  <a:cubicBezTo>
                    <a:pt x="3604" y="3533"/>
                    <a:pt x="1" y="10405"/>
                    <a:pt x="1" y="16275"/>
                  </a:cubicBezTo>
                  <a:cubicBezTo>
                    <a:pt x="1" y="19411"/>
                    <a:pt x="1035" y="21813"/>
                    <a:pt x="2836" y="22847"/>
                  </a:cubicBezTo>
                  <a:cubicBezTo>
                    <a:pt x="3470" y="23214"/>
                    <a:pt x="4204" y="23414"/>
                    <a:pt x="4971" y="23414"/>
                  </a:cubicBezTo>
                  <a:cubicBezTo>
                    <a:pt x="6105" y="23347"/>
                    <a:pt x="7239" y="23014"/>
                    <a:pt x="8207" y="22413"/>
                  </a:cubicBezTo>
                  <a:cubicBezTo>
                    <a:pt x="12610" y="19878"/>
                    <a:pt x="16213" y="13006"/>
                    <a:pt x="16213" y="7136"/>
                  </a:cubicBezTo>
                  <a:cubicBezTo>
                    <a:pt x="16213" y="4000"/>
                    <a:pt x="15178" y="1598"/>
                    <a:pt x="13377" y="564"/>
                  </a:cubicBezTo>
                  <a:cubicBezTo>
                    <a:pt x="12727" y="188"/>
                    <a:pt x="12001" y="0"/>
                    <a:pt x="112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5"/>
            <p:cNvSpPr/>
            <p:nvPr/>
          </p:nvSpPr>
          <p:spPr>
            <a:xfrm flipH="1">
              <a:off x="1438246" y="1765397"/>
              <a:ext cx="263342" cy="315881"/>
            </a:xfrm>
            <a:custGeom>
              <a:avLst/>
              <a:gdLst/>
              <a:ahLst/>
              <a:cxnLst/>
              <a:rect l="l" t="t" r="r" b="b"/>
              <a:pathLst>
                <a:path w="16109" h="19317" extrusionOk="0">
                  <a:moveTo>
                    <a:pt x="15196" y="414"/>
                  </a:moveTo>
                  <a:cubicBezTo>
                    <a:pt x="15444" y="414"/>
                    <a:pt x="15674" y="649"/>
                    <a:pt x="15578" y="936"/>
                  </a:cubicBezTo>
                  <a:lnTo>
                    <a:pt x="15578" y="9409"/>
                  </a:lnTo>
                  <a:cubicBezTo>
                    <a:pt x="15545" y="10043"/>
                    <a:pt x="15212" y="10610"/>
                    <a:pt x="14711" y="10977"/>
                  </a:cubicBezTo>
                  <a:lnTo>
                    <a:pt x="12543" y="12211"/>
                  </a:lnTo>
                  <a:lnTo>
                    <a:pt x="11142" y="16981"/>
                  </a:lnTo>
                  <a:cubicBezTo>
                    <a:pt x="11142" y="17014"/>
                    <a:pt x="11109" y="17048"/>
                    <a:pt x="11075" y="17048"/>
                  </a:cubicBezTo>
                  <a:cubicBezTo>
                    <a:pt x="11042" y="17048"/>
                    <a:pt x="11042" y="17014"/>
                    <a:pt x="11009" y="16981"/>
                  </a:cubicBezTo>
                  <a:lnTo>
                    <a:pt x="9674" y="13879"/>
                  </a:lnTo>
                  <a:lnTo>
                    <a:pt x="1135" y="18816"/>
                  </a:lnTo>
                  <a:cubicBezTo>
                    <a:pt x="1051" y="18890"/>
                    <a:pt x="952" y="18923"/>
                    <a:pt x="854" y="18923"/>
                  </a:cubicBezTo>
                  <a:cubicBezTo>
                    <a:pt x="602" y="18923"/>
                    <a:pt x="362" y="18704"/>
                    <a:pt x="434" y="18415"/>
                  </a:cubicBezTo>
                  <a:lnTo>
                    <a:pt x="434" y="9943"/>
                  </a:lnTo>
                  <a:cubicBezTo>
                    <a:pt x="468" y="9309"/>
                    <a:pt x="801" y="8742"/>
                    <a:pt x="1335" y="8375"/>
                  </a:cubicBezTo>
                  <a:lnTo>
                    <a:pt x="14911" y="536"/>
                  </a:lnTo>
                  <a:cubicBezTo>
                    <a:pt x="14996" y="451"/>
                    <a:pt x="15098" y="414"/>
                    <a:pt x="15196" y="414"/>
                  </a:cubicBezTo>
                  <a:close/>
                  <a:moveTo>
                    <a:pt x="15230" y="1"/>
                  </a:moveTo>
                  <a:cubicBezTo>
                    <a:pt x="15052" y="1"/>
                    <a:pt x="14870" y="62"/>
                    <a:pt x="14711" y="202"/>
                  </a:cubicBezTo>
                  <a:lnTo>
                    <a:pt x="1135" y="8041"/>
                  </a:lnTo>
                  <a:cubicBezTo>
                    <a:pt x="468" y="8442"/>
                    <a:pt x="67" y="9142"/>
                    <a:pt x="34" y="9943"/>
                  </a:cubicBezTo>
                  <a:lnTo>
                    <a:pt x="34" y="18415"/>
                  </a:lnTo>
                  <a:cubicBezTo>
                    <a:pt x="1" y="18716"/>
                    <a:pt x="134" y="19049"/>
                    <a:pt x="434" y="19249"/>
                  </a:cubicBezTo>
                  <a:cubicBezTo>
                    <a:pt x="534" y="19316"/>
                    <a:pt x="668" y="19316"/>
                    <a:pt x="768" y="19316"/>
                  </a:cubicBezTo>
                  <a:cubicBezTo>
                    <a:pt x="968" y="19316"/>
                    <a:pt x="1168" y="19283"/>
                    <a:pt x="1335" y="19149"/>
                  </a:cubicBezTo>
                  <a:lnTo>
                    <a:pt x="9507" y="14479"/>
                  </a:lnTo>
                  <a:lnTo>
                    <a:pt x="10675" y="17148"/>
                  </a:lnTo>
                  <a:cubicBezTo>
                    <a:pt x="10742" y="17348"/>
                    <a:pt x="10942" y="17448"/>
                    <a:pt x="11142" y="17448"/>
                  </a:cubicBezTo>
                  <a:cubicBezTo>
                    <a:pt x="11342" y="17448"/>
                    <a:pt x="11509" y="17281"/>
                    <a:pt x="11542" y="17114"/>
                  </a:cubicBezTo>
                  <a:lnTo>
                    <a:pt x="12910" y="12478"/>
                  </a:lnTo>
                  <a:lnTo>
                    <a:pt x="14911" y="11344"/>
                  </a:lnTo>
                  <a:cubicBezTo>
                    <a:pt x="15578" y="10910"/>
                    <a:pt x="15979" y="10210"/>
                    <a:pt x="16012" y="9442"/>
                  </a:cubicBezTo>
                  <a:lnTo>
                    <a:pt x="16012" y="936"/>
                  </a:lnTo>
                  <a:cubicBezTo>
                    <a:pt x="16108" y="408"/>
                    <a:pt x="15686" y="1"/>
                    <a:pt x="152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5"/>
            <p:cNvSpPr/>
            <p:nvPr/>
          </p:nvSpPr>
          <p:spPr>
            <a:xfrm flipH="1">
              <a:off x="1489512" y="1846734"/>
              <a:ext cx="162445" cy="94894"/>
            </a:xfrm>
            <a:custGeom>
              <a:avLst/>
              <a:gdLst/>
              <a:ahLst/>
              <a:cxnLst/>
              <a:rect l="l" t="t" r="r" b="b"/>
              <a:pathLst>
                <a:path w="9937" h="5803" extrusionOk="0">
                  <a:moveTo>
                    <a:pt x="9649" y="1"/>
                  </a:moveTo>
                  <a:cubicBezTo>
                    <a:pt x="9615" y="1"/>
                    <a:pt x="9578" y="10"/>
                    <a:pt x="9540" y="32"/>
                  </a:cubicBezTo>
                  <a:lnTo>
                    <a:pt x="200" y="5402"/>
                  </a:lnTo>
                  <a:cubicBezTo>
                    <a:pt x="0" y="5502"/>
                    <a:pt x="100" y="5803"/>
                    <a:pt x="300" y="5803"/>
                  </a:cubicBezTo>
                  <a:cubicBezTo>
                    <a:pt x="334" y="5803"/>
                    <a:pt x="367" y="5803"/>
                    <a:pt x="400" y="5769"/>
                  </a:cubicBezTo>
                  <a:lnTo>
                    <a:pt x="9740" y="365"/>
                  </a:lnTo>
                  <a:cubicBezTo>
                    <a:pt x="9936" y="253"/>
                    <a:pt x="9827" y="1"/>
                    <a:pt x="964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5"/>
            <p:cNvSpPr/>
            <p:nvPr/>
          </p:nvSpPr>
          <p:spPr>
            <a:xfrm flipH="1">
              <a:off x="1490542" y="1876136"/>
              <a:ext cx="160876" cy="94943"/>
            </a:xfrm>
            <a:custGeom>
              <a:avLst/>
              <a:gdLst/>
              <a:ahLst/>
              <a:cxnLst/>
              <a:rect l="l" t="t" r="r" b="b"/>
              <a:pathLst>
                <a:path w="9841" h="5806" extrusionOk="0">
                  <a:moveTo>
                    <a:pt x="9622" y="0"/>
                  </a:moveTo>
                  <a:cubicBezTo>
                    <a:pt x="9582" y="0"/>
                    <a:pt x="9543" y="11"/>
                    <a:pt x="9507" y="35"/>
                  </a:cubicBezTo>
                  <a:lnTo>
                    <a:pt x="167" y="5439"/>
                  </a:lnTo>
                  <a:cubicBezTo>
                    <a:pt x="1" y="5539"/>
                    <a:pt x="67" y="5806"/>
                    <a:pt x="267" y="5806"/>
                  </a:cubicBezTo>
                  <a:cubicBezTo>
                    <a:pt x="301" y="5806"/>
                    <a:pt x="334" y="5806"/>
                    <a:pt x="367" y="5773"/>
                  </a:cubicBezTo>
                  <a:lnTo>
                    <a:pt x="9707" y="402"/>
                  </a:lnTo>
                  <a:cubicBezTo>
                    <a:pt x="9808" y="335"/>
                    <a:pt x="9841" y="202"/>
                    <a:pt x="9808" y="102"/>
                  </a:cubicBezTo>
                  <a:cubicBezTo>
                    <a:pt x="9764" y="37"/>
                    <a:pt x="9694" y="0"/>
                    <a:pt x="962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5"/>
            <p:cNvSpPr/>
            <p:nvPr/>
          </p:nvSpPr>
          <p:spPr>
            <a:xfrm flipH="1">
              <a:off x="1490542" y="1905832"/>
              <a:ext cx="160336" cy="94714"/>
            </a:xfrm>
            <a:custGeom>
              <a:avLst/>
              <a:gdLst/>
              <a:ahLst/>
              <a:cxnLst/>
              <a:rect l="l" t="t" r="r" b="b"/>
              <a:pathLst>
                <a:path w="9808" h="5792" extrusionOk="0">
                  <a:moveTo>
                    <a:pt x="9593" y="0"/>
                  </a:moveTo>
                  <a:cubicBezTo>
                    <a:pt x="9552" y="0"/>
                    <a:pt x="9511" y="8"/>
                    <a:pt x="9474" y="20"/>
                  </a:cubicBezTo>
                  <a:lnTo>
                    <a:pt x="134" y="5424"/>
                  </a:lnTo>
                  <a:cubicBezTo>
                    <a:pt x="34" y="5458"/>
                    <a:pt x="1" y="5591"/>
                    <a:pt x="68" y="5691"/>
                  </a:cubicBezTo>
                  <a:cubicBezTo>
                    <a:pt x="101" y="5758"/>
                    <a:pt x="168" y="5791"/>
                    <a:pt x="234" y="5791"/>
                  </a:cubicBezTo>
                  <a:lnTo>
                    <a:pt x="334" y="5791"/>
                  </a:lnTo>
                  <a:lnTo>
                    <a:pt x="9674" y="387"/>
                  </a:lnTo>
                  <a:cubicBezTo>
                    <a:pt x="9775" y="321"/>
                    <a:pt x="9808" y="187"/>
                    <a:pt x="9775" y="87"/>
                  </a:cubicBezTo>
                  <a:cubicBezTo>
                    <a:pt x="9732" y="24"/>
                    <a:pt x="9663" y="0"/>
                    <a:pt x="9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5"/>
            <p:cNvSpPr/>
            <p:nvPr/>
          </p:nvSpPr>
          <p:spPr>
            <a:xfrm flipH="1">
              <a:off x="1675939" y="2764388"/>
              <a:ext cx="61630" cy="101271"/>
            </a:xfrm>
            <a:custGeom>
              <a:avLst/>
              <a:gdLst/>
              <a:ahLst/>
              <a:cxnLst/>
              <a:rect l="l" t="t" r="r" b="b"/>
              <a:pathLst>
                <a:path w="3770" h="6193" extrusionOk="0">
                  <a:moveTo>
                    <a:pt x="3336" y="589"/>
                  </a:moveTo>
                  <a:lnTo>
                    <a:pt x="3336" y="3958"/>
                  </a:lnTo>
                  <a:lnTo>
                    <a:pt x="434" y="5626"/>
                  </a:lnTo>
                  <a:lnTo>
                    <a:pt x="434" y="2257"/>
                  </a:lnTo>
                  <a:lnTo>
                    <a:pt x="3336" y="589"/>
                  </a:lnTo>
                  <a:close/>
                  <a:moveTo>
                    <a:pt x="3524" y="1"/>
                  </a:moveTo>
                  <a:cubicBezTo>
                    <a:pt x="3494" y="1"/>
                    <a:pt x="3464" y="7"/>
                    <a:pt x="3436" y="22"/>
                  </a:cubicBezTo>
                  <a:lnTo>
                    <a:pt x="100" y="1956"/>
                  </a:lnTo>
                  <a:cubicBezTo>
                    <a:pt x="33" y="1990"/>
                    <a:pt x="0" y="2056"/>
                    <a:pt x="0" y="2123"/>
                  </a:cubicBezTo>
                  <a:lnTo>
                    <a:pt x="0" y="5993"/>
                  </a:lnTo>
                  <a:cubicBezTo>
                    <a:pt x="0" y="6059"/>
                    <a:pt x="33" y="6126"/>
                    <a:pt x="100" y="6159"/>
                  </a:cubicBezTo>
                  <a:cubicBezTo>
                    <a:pt x="134" y="6193"/>
                    <a:pt x="167" y="6193"/>
                    <a:pt x="200" y="6193"/>
                  </a:cubicBezTo>
                  <a:cubicBezTo>
                    <a:pt x="234" y="6193"/>
                    <a:pt x="300" y="6193"/>
                    <a:pt x="334" y="6159"/>
                  </a:cubicBezTo>
                  <a:lnTo>
                    <a:pt x="3669" y="4225"/>
                  </a:lnTo>
                  <a:cubicBezTo>
                    <a:pt x="3703" y="4191"/>
                    <a:pt x="3769" y="4125"/>
                    <a:pt x="3769" y="4058"/>
                  </a:cubicBezTo>
                  <a:lnTo>
                    <a:pt x="3769" y="222"/>
                  </a:lnTo>
                  <a:cubicBezTo>
                    <a:pt x="3743" y="91"/>
                    <a:pt x="3635" y="1"/>
                    <a:pt x="352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5"/>
            <p:cNvSpPr/>
            <p:nvPr/>
          </p:nvSpPr>
          <p:spPr>
            <a:xfrm flipH="1">
              <a:off x="1668304" y="2751551"/>
              <a:ext cx="56121" cy="81386"/>
            </a:xfrm>
            <a:custGeom>
              <a:avLst/>
              <a:gdLst/>
              <a:ahLst/>
              <a:cxnLst/>
              <a:rect l="l" t="t" r="r" b="b"/>
              <a:pathLst>
                <a:path w="3433" h="4977" extrusionOk="0">
                  <a:moveTo>
                    <a:pt x="2967" y="0"/>
                  </a:moveTo>
                  <a:cubicBezTo>
                    <a:pt x="2817" y="0"/>
                    <a:pt x="2672" y="93"/>
                    <a:pt x="2599" y="240"/>
                  </a:cubicBezTo>
                  <a:lnTo>
                    <a:pt x="1064" y="3876"/>
                  </a:lnTo>
                  <a:lnTo>
                    <a:pt x="731" y="3542"/>
                  </a:lnTo>
                  <a:cubicBezTo>
                    <a:pt x="663" y="3505"/>
                    <a:pt x="594" y="3488"/>
                    <a:pt x="528" y="3488"/>
                  </a:cubicBezTo>
                  <a:cubicBezTo>
                    <a:pt x="236" y="3488"/>
                    <a:pt x="0" y="3810"/>
                    <a:pt x="163" y="4109"/>
                  </a:cubicBezTo>
                  <a:lnTo>
                    <a:pt x="931" y="4876"/>
                  </a:lnTo>
                  <a:cubicBezTo>
                    <a:pt x="997" y="4943"/>
                    <a:pt x="1097" y="4976"/>
                    <a:pt x="1231" y="4976"/>
                  </a:cubicBezTo>
                  <a:lnTo>
                    <a:pt x="1298" y="4976"/>
                  </a:lnTo>
                  <a:cubicBezTo>
                    <a:pt x="1431" y="4943"/>
                    <a:pt x="1531" y="4843"/>
                    <a:pt x="1598" y="4743"/>
                  </a:cubicBezTo>
                  <a:lnTo>
                    <a:pt x="3366" y="573"/>
                  </a:lnTo>
                  <a:cubicBezTo>
                    <a:pt x="3432" y="373"/>
                    <a:pt x="3332" y="106"/>
                    <a:pt x="3132" y="39"/>
                  </a:cubicBezTo>
                  <a:cubicBezTo>
                    <a:pt x="3079" y="13"/>
                    <a:pt x="3023" y="0"/>
                    <a:pt x="29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5"/>
            <p:cNvSpPr/>
            <p:nvPr/>
          </p:nvSpPr>
          <p:spPr>
            <a:xfrm flipH="1">
              <a:off x="1424007" y="2645914"/>
              <a:ext cx="218141" cy="1374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72" y="1"/>
                  </a:moveTo>
                  <a:cubicBezTo>
                    <a:pt x="12995" y="1"/>
                    <a:pt x="12906" y="31"/>
                    <a:pt x="12810" y="95"/>
                  </a:cubicBezTo>
                  <a:lnTo>
                    <a:pt x="534" y="7167"/>
                  </a:lnTo>
                  <a:cubicBezTo>
                    <a:pt x="234" y="7367"/>
                    <a:pt x="34" y="7700"/>
                    <a:pt x="1" y="8067"/>
                  </a:cubicBezTo>
                  <a:cubicBezTo>
                    <a:pt x="1" y="8278"/>
                    <a:pt x="132" y="8407"/>
                    <a:pt x="303" y="8407"/>
                  </a:cubicBezTo>
                  <a:cubicBezTo>
                    <a:pt x="376" y="8407"/>
                    <a:pt x="455" y="8384"/>
                    <a:pt x="534" y="8334"/>
                  </a:cubicBezTo>
                  <a:lnTo>
                    <a:pt x="12810" y="1229"/>
                  </a:lnTo>
                  <a:cubicBezTo>
                    <a:pt x="13110" y="1029"/>
                    <a:pt x="13310" y="729"/>
                    <a:pt x="13343" y="362"/>
                  </a:cubicBezTo>
                  <a:cubicBezTo>
                    <a:pt x="13343" y="135"/>
                    <a:pt x="13236" y="1"/>
                    <a:pt x="130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5"/>
            <p:cNvSpPr/>
            <p:nvPr/>
          </p:nvSpPr>
          <p:spPr>
            <a:xfrm flipH="1">
              <a:off x="1675939" y="2858693"/>
              <a:ext cx="61630" cy="101336"/>
            </a:xfrm>
            <a:custGeom>
              <a:avLst/>
              <a:gdLst/>
              <a:ahLst/>
              <a:cxnLst/>
              <a:rect l="l" t="t" r="r" b="b"/>
              <a:pathLst>
                <a:path w="3770" h="6197" extrusionOk="0">
                  <a:moveTo>
                    <a:pt x="3336" y="559"/>
                  </a:moveTo>
                  <a:lnTo>
                    <a:pt x="3336" y="3962"/>
                  </a:lnTo>
                  <a:lnTo>
                    <a:pt x="434" y="5629"/>
                  </a:lnTo>
                  <a:lnTo>
                    <a:pt x="434" y="2260"/>
                  </a:lnTo>
                  <a:lnTo>
                    <a:pt x="3336" y="559"/>
                  </a:lnTo>
                  <a:close/>
                  <a:moveTo>
                    <a:pt x="3536" y="0"/>
                  </a:moveTo>
                  <a:cubicBezTo>
                    <a:pt x="3503" y="0"/>
                    <a:pt x="3469" y="9"/>
                    <a:pt x="3436" y="25"/>
                  </a:cubicBezTo>
                  <a:lnTo>
                    <a:pt x="100" y="1960"/>
                  </a:lnTo>
                  <a:cubicBezTo>
                    <a:pt x="33" y="1994"/>
                    <a:pt x="0" y="2060"/>
                    <a:pt x="0" y="2127"/>
                  </a:cubicBezTo>
                  <a:lnTo>
                    <a:pt x="0" y="5996"/>
                  </a:lnTo>
                  <a:cubicBezTo>
                    <a:pt x="0" y="6063"/>
                    <a:pt x="33" y="6130"/>
                    <a:pt x="100" y="6163"/>
                  </a:cubicBezTo>
                  <a:cubicBezTo>
                    <a:pt x="134" y="6197"/>
                    <a:pt x="167" y="6197"/>
                    <a:pt x="200" y="6197"/>
                  </a:cubicBezTo>
                  <a:cubicBezTo>
                    <a:pt x="234" y="6197"/>
                    <a:pt x="267" y="6163"/>
                    <a:pt x="300" y="6163"/>
                  </a:cubicBezTo>
                  <a:lnTo>
                    <a:pt x="3636" y="4228"/>
                  </a:lnTo>
                  <a:cubicBezTo>
                    <a:pt x="3703" y="4195"/>
                    <a:pt x="3769" y="4128"/>
                    <a:pt x="3769" y="4062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5"/>
                  </a:cubicBezTo>
                  <a:cubicBezTo>
                    <a:pt x="3603" y="9"/>
                    <a:pt x="3569" y="0"/>
                    <a:pt x="35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5"/>
            <p:cNvSpPr/>
            <p:nvPr/>
          </p:nvSpPr>
          <p:spPr>
            <a:xfrm flipH="1">
              <a:off x="1668304" y="2845905"/>
              <a:ext cx="56530" cy="81812"/>
            </a:xfrm>
            <a:custGeom>
              <a:avLst/>
              <a:gdLst/>
              <a:ahLst/>
              <a:cxnLst/>
              <a:rect l="l" t="t" r="r" b="b"/>
              <a:pathLst>
                <a:path w="3458" h="5003" extrusionOk="0">
                  <a:moveTo>
                    <a:pt x="2992" y="1"/>
                  </a:moveTo>
                  <a:cubicBezTo>
                    <a:pt x="2842" y="1"/>
                    <a:pt x="2697" y="94"/>
                    <a:pt x="2624" y="240"/>
                  </a:cubicBezTo>
                  <a:lnTo>
                    <a:pt x="1089" y="3876"/>
                  </a:lnTo>
                  <a:lnTo>
                    <a:pt x="756" y="3543"/>
                  </a:lnTo>
                  <a:cubicBezTo>
                    <a:pt x="677" y="3497"/>
                    <a:pt x="599" y="3477"/>
                    <a:pt x="525" y="3477"/>
                  </a:cubicBezTo>
                  <a:cubicBezTo>
                    <a:pt x="223" y="3477"/>
                    <a:pt x="1" y="3815"/>
                    <a:pt x="188" y="4110"/>
                  </a:cubicBezTo>
                  <a:lnTo>
                    <a:pt x="956" y="4877"/>
                  </a:lnTo>
                  <a:cubicBezTo>
                    <a:pt x="1056" y="4944"/>
                    <a:pt x="1156" y="4977"/>
                    <a:pt x="1256" y="4977"/>
                  </a:cubicBezTo>
                  <a:cubicBezTo>
                    <a:pt x="1256" y="4994"/>
                    <a:pt x="1264" y="5002"/>
                    <a:pt x="1277" y="5002"/>
                  </a:cubicBezTo>
                  <a:cubicBezTo>
                    <a:pt x="1289" y="5002"/>
                    <a:pt x="1306" y="4994"/>
                    <a:pt x="1323" y="4977"/>
                  </a:cubicBezTo>
                  <a:cubicBezTo>
                    <a:pt x="1456" y="4977"/>
                    <a:pt x="1556" y="4877"/>
                    <a:pt x="1623" y="4744"/>
                  </a:cubicBezTo>
                  <a:lnTo>
                    <a:pt x="3357" y="574"/>
                  </a:lnTo>
                  <a:cubicBezTo>
                    <a:pt x="3457" y="374"/>
                    <a:pt x="3357" y="140"/>
                    <a:pt x="3157" y="40"/>
                  </a:cubicBezTo>
                  <a:cubicBezTo>
                    <a:pt x="3104" y="13"/>
                    <a:pt x="3048" y="1"/>
                    <a:pt x="299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5"/>
            <p:cNvSpPr/>
            <p:nvPr/>
          </p:nvSpPr>
          <p:spPr>
            <a:xfrm flipH="1">
              <a:off x="1424007" y="2740088"/>
              <a:ext cx="218141" cy="1374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56" y="1"/>
                  </a:moveTo>
                  <a:cubicBezTo>
                    <a:pt x="12982" y="1"/>
                    <a:pt x="12899" y="24"/>
                    <a:pt x="12810" y="73"/>
                  </a:cubicBezTo>
                  <a:lnTo>
                    <a:pt x="534" y="7178"/>
                  </a:lnTo>
                  <a:cubicBezTo>
                    <a:pt x="234" y="7345"/>
                    <a:pt x="34" y="7679"/>
                    <a:pt x="1" y="8046"/>
                  </a:cubicBezTo>
                  <a:cubicBezTo>
                    <a:pt x="1" y="8272"/>
                    <a:pt x="124" y="8407"/>
                    <a:pt x="287" y="8407"/>
                  </a:cubicBezTo>
                  <a:cubicBezTo>
                    <a:pt x="363" y="8407"/>
                    <a:pt x="449" y="8377"/>
                    <a:pt x="534" y="8313"/>
                  </a:cubicBezTo>
                  <a:lnTo>
                    <a:pt x="12810" y="1241"/>
                  </a:lnTo>
                  <a:cubicBezTo>
                    <a:pt x="13110" y="1041"/>
                    <a:pt x="13310" y="707"/>
                    <a:pt x="13343" y="340"/>
                  </a:cubicBezTo>
                  <a:cubicBezTo>
                    <a:pt x="13343" y="129"/>
                    <a:pt x="13228" y="1"/>
                    <a:pt x="130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5"/>
            <p:cNvSpPr/>
            <p:nvPr/>
          </p:nvSpPr>
          <p:spPr>
            <a:xfrm flipH="1">
              <a:off x="1675939" y="2953603"/>
              <a:ext cx="61630" cy="100797"/>
            </a:xfrm>
            <a:custGeom>
              <a:avLst/>
              <a:gdLst/>
              <a:ahLst/>
              <a:cxnLst/>
              <a:rect l="l" t="t" r="r" b="b"/>
              <a:pathLst>
                <a:path w="3770" h="6164" extrusionOk="0">
                  <a:moveTo>
                    <a:pt x="3336" y="559"/>
                  </a:moveTo>
                  <a:lnTo>
                    <a:pt x="3336" y="3928"/>
                  </a:lnTo>
                  <a:lnTo>
                    <a:pt x="434" y="5596"/>
                  </a:lnTo>
                  <a:lnTo>
                    <a:pt x="434" y="2227"/>
                  </a:lnTo>
                  <a:lnTo>
                    <a:pt x="3336" y="559"/>
                  </a:lnTo>
                  <a:close/>
                  <a:moveTo>
                    <a:pt x="3536" y="1"/>
                  </a:moveTo>
                  <a:cubicBezTo>
                    <a:pt x="3503" y="1"/>
                    <a:pt x="3469" y="9"/>
                    <a:pt x="3436" y="26"/>
                  </a:cubicBezTo>
                  <a:lnTo>
                    <a:pt x="100" y="1927"/>
                  </a:lnTo>
                  <a:cubicBezTo>
                    <a:pt x="33" y="1960"/>
                    <a:pt x="0" y="2027"/>
                    <a:pt x="0" y="2127"/>
                  </a:cubicBezTo>
                  <a:lnTo>
                    <a:pt x="0" y="5963"/>
                  </a:lnTo>
                  <a:cubicBezTo>
                    <a:pt x="0" y="6063"/>
                    <a:pt x="100" y="6163"/>
                    <a:pt x="200" y="6163"/>
                  </a:cubicBezTo>
                  <a:cubicBezTo>
                    <a:pt x="234" y="6163"/>
                    <a:pt x="267" y="6163"/>
                    <a:pt x="300" y="6130"/>
                  </a:cubicBezTo>
                  <a:lnTo>
                    <a:pt x="3636" y="4229"/>
                  </a:lnTo>
                  <a:cubicBezTo>
                    <a:pt x="3703" y="4195"/>
                    <a:pt x="3769" y="4095"/>
                    <a:pt x="3769" y="4028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6"/>
                  </a:cubicBezTo>
                  <a:cubicBezTo>
                    <a:pt x="3603" y="9"/>
                    <a:pt x="3569" y="1"/>
                    <a:pt x="35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5"/>
            <p:cNvSpPr/>
            <p:nvPr/>
          </p:nvSpPr>
          <p:spPr>
            <a:xfrm flipH="1">
              <a:off x="1668304" y="2940831"/>
              <a:ext cx="56611" cy="81386"/>
            </a:xfrm>
            <a:custGeom>
              <a:avLst/>
              <a:gdLst/>
              <a:ahLst/>
              <a:cxnLst/>
              <a:rect l="l" t="t" r="r" b="b"/>
              <a:pathLst>
                <a:path w="3463" h="4977" extrusionOk="0">
                  <a:moveTo>
                    <a:pt x="2997" y="0"/>
                  </a:moveTo>
                  <a:cubicBezTo>
                    <a:pt x="2847" y="0"/>
                    <a:pt x="2702" y="93"/>
                    <a:pt x="2629" y="240"/>
                  </a:cubicBezTo>
                  <a:lnTo>
                    <a:pt x="1094" y="3875"/>
                  </a:lnTo>
                  <a:lnTo>
                    <a:pt x="761" y="3509"/>
                  </a:lnTo>
                  <a:cubicBezTo>
                    <a:pt x="691" y="3474"/>
                    <a:pt x="621" y="3458"/>
                    <a:pt x="554" y="3458"/>
                  </a:cubicBezTo>
                  <a:cubicBezTo>
                    <a:pt x="240" y="3458"/>
                    <a:pt x="1" y="3806"/>
                    <a:pt x="193" y="4109"/>
                  </a:cubicBezTo>
                  <a:lnTo>
                    <a:pt x="961" y="4876"/>
                  </a:lnTo>
                  <a:cubicBezTo>
                    <a:pt x="1061" y="4943"/>
                    <a:pt x="1161" y="4976"/>
                    <a:pt x="1261" y="4976"/>
                  </a:cubicBezTo>
                  <a:lnTo>
                    <a:pt x="1328" y="4976"/>
                  </a:lnTo>
                  <a:cubicBezTo>
                    <a:pt x="1461" y="4943"/>
                    <a:pt x="1561" y="4876"/>
                    <a:pt x="1628" y="4743"/>
                  </a:cubicBezTo>
                  <a:lnTo>
                    <a:pt x="3362" y="573"/>
                  </a:lnTo>
                  <a:cubicBezTo>
                    <a:pt x="3462" y="373"/>
                    <a:pt x="3362" y="106"/>
                    <a:pt x="3162" y="39"/>
                  </a:cubicBezTo>
                  <a:cubicBezTo>
                    <a:pt x="3109" y="13"/>
                    <a:pt x="3053" y="0"/>
                    <a:pt x="29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5"/>
            <p:cNvSpPr/>
            <p:nvPr/>
          </p:nvSpPr>
          <p:spPr>
            <a:xfrm flipH="1">
              <a:off x="1424007" y="2834344"/>
              <a:ext cx="218141" cy="137230"/>
            </a:xfrm>
            <a:custGeom>
              <a:avLst/>
              <a:gdLst/>
              <a:ahLst/>
              <a:cxnLst/>
              <a:rect l="l" t="t" r="r" b="b"/>
              <a:pathLst>
                <a:path w="13344" h="8392" extrusionOk="0">
                  <a:moveTo>
                    <a:pt x="13071" y="1"/>
                  </a:moveTo>
                  <a:cubicBezTo>
                    <a:pt x="12994" y="1"/>
                    <a:pt x="12906" y="27"/>
                    <a:pt x="12810" y="80"/>
                  </a:cubicBezTo>
                  <a:lnTo>
                    <a:pt x="534" y="7152"/>
                  </a:lnTo>
                  <a:cubicBezTo>
                    <a:pt x="234" y="7352"/>
                    <a:pt x="34" y="7686"/>
                    <a:pt x="1" y="8052"/>
                  </a:cubicBezTo>
                  <a:cubicBezTo>
                    <a:pt x="1" y="8263"/>
                    <a:pt x="132" y="8392"/>
                    <a:pt x="303" y="8392"/>
                  </a:cubicBezTo>
                  <a:cubicBezTo>
                    <a:pt x="376" y="8392"/>
                    <a:pt x="455" y="8369"/>
                    <a:pt x="534" y="8319"/>
                  </a:cubicBezTo>
                  <a:lnTo>
                    <a:pt x="12810" y="1214"/>
                  </a:lnTo>
                  <a:cubicBezTo>
                    <a:pt x="13110" y="1047"/>
                    <a:pt x="13310" y="714"/>
                    <a:pt x="13343" y="347"/>
                  </a:cubicBezTo>
                  <a:cubicBezTo>
                    <a:pt x="13343" y="120"/>
                    <a:pt x="13235" y="1"/>
                    <a:pt x="130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5"/>
            <p:cNvSpPr/>
            <p:nvPr/>
          </p:nvSpPr>
          <p:spPr>
            <a:xfrm flipH="1">
              <a:off x="1143174" y="2413447"/>
              <a:ext cx="83993" cy="98753"/>
            </a:xfrm>
            <a:custGeom>
              <a:avLst/>
              <a:gdLst/>
              <a:ahLst/>
              <a:cxnLst/>
              <a:rect l="l" t="t" r="r" b="b"/>
              <a:pathLst>
                <a:path w="5138" h="6039" extrusionOk="0">
                  <a:moveTo>
                    <a:pt x="4770" y="1"/>
                  </a:moveTo>
                  <a:lnTo>
                    <a:pt x="0" y="835"/>
                  </a:lnTo>
                  <a:lnTo>
                    <a:pt x="501" y="6038"/>
                  </a:lnTo>
                  <a:lnTo>
                    <a:pt x="5137" y="5771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5"/>
            <p:cNvSpPr/>
            <p:nvPr/>
          </p:nvSpPr>
          <p:spPr>
            <a:xfrm flipH="1">
              <a:off x="976952" y="2462995"/>
              <a:ext cx="153699" cy="378675"/>
            </a:xfrm>
            <a:custGeom>
              <a:avLst/>
              <a:gdLst/>
              <a:ahLst/>
              <a:cxnLst/>
              <a:rect l="l" t="t" r="r" b="b"/>
              <a:pathLst>
                <a:path w="9402" h="23157" extrusionOk="0">
                  <a:moveTo>
                    <a:pt x="940" y="1"/>
                  </a:moveTo>
                  <a:cubicBezTo>
                    <a:pt x="650" y="1"/>
                    <a:pt x="338" y="35"/>
                    <a:pt x="1" y="106"/>
                  </a:cubicBezTo>
                  <a:lnTo>
                    <a:pt x="1935" y="10080"/>
                  </a:lnTo>
                  <a:lnTo>
                    <a:pt x="4604" y="14316"/>
                  </a:lnTo>
                  <a:lnTo>
                    <a:pt x="835" y="19653"/>
                  </a:lnTo>
                  <a:cubicBezTo>
                    <a:pt x="835" y="19653"/>
                    <a:pt x="2779" y="22914"/>
                    <a:pt x="2836" y="23144"/>
                  </a:cubicBezTo>
                  <a:lnTo>
                    <a:pt x="2836" y="23144"/>
                  </a:lnTo>
                  <a:cubicBezTo>
                    <a:pt x="3032" y="22781"/>
                    <a:pt x="9401" y="15125"/>
                    <a:pt x="9207" y="14316"/>
                  </a:cubicBezTo>
                  <a:cubicBezTo>
                    <a:pt x="8740" y="12515"/>
                    <a:pt x="5905" y="6544"/>
                    <a:pt x="4771" y="3809"/>
                  </a:cubicBezTo>
                  <a:cubicBezTo>
                    <a:pt x="3816" y="1466"/>
                    <a:pt x="2837" y="1"/>
                    <a:pt x="940" y="1"/>
                  </a:cubicBezTo>
                  <a:close/>
                  <a:moveTo>
                    <a:pt x="2836" y="23144"/>
                  </a:moveTo>
                  <a:cubicBezTo>
                    <a:pt x="2831" y="23152"/>
                    <a:pt x="2830" y="23157"/>
                    <a:pt x="2833" y="23157"/>
                  </a:cubicBezTo>
                  <a:cubicBezTo>
                    <a:pt x="2834" y="23157"/>
                    <a:pt x="2835" y="23157"/>
                    <a:pt x="2836" y="23156"/>
                  </a:cubicBezTo>
                  <a:cubicBezTo>
                    <a:pt x="2838" y="23155"/>
                    <a:pt x="2838" y="23151"/>
                    <a:pt x="2836" y="23144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5"/>
            <p:cNvSpPr/>
            <p:nvPr/>
          </p:nvSpPr>
          <p:spPr>
            <a:xfrm flipH="1">
              <a:off x="916336" y="2770732"/>
              <a:ext cx="429171" cy="857509"/>
            </a:xfrm>
            <a:custGeom>
              <a:avLst/>
              <a:gdLst/>
              <a:ahLst/>
              <a:cxnLst/>
              <a:rect l="l" t="t" r="r" b="b"/>
              <a:pathLst>
                <a:path w="26253" h="52439" extrusionOk="0">
                  <a:moveTo>
                    <a:pt x="16346" y="1"/>
                  </a:moveTo>
                  <a:lnTo>
                    <a:pt x="1769" y="834"/>
                  </a:lnTo>
                  <a:cubicBezTo>
                    <a:pt x="1769" y="834"/>
                    <a:pt x="501" y="11609"/>
                    <a:pt x="268" y="16546"/>
                  </a:cubicBezTo>
                  <a:cubicBezTo>
                    <a:pt x="1" y="22116"/>
                    <a:pt x="1" y="23884"/>
                    <a:pt x="134" y="26920"/>
                  </a:cubicBezTo>
                  <a:cubicBezTo>
                    <a:pt x="234" y="28821"/>
                    <a:pt x="501" y="30556"/>
                    <a:pt x="635" y="33458"/>
                  </a:cubicBezTo>
                  <a:cubicBezTo>
                    <a:pt x="768" y="36360"/>
                    <a:pt x="1669" y="50870"/>
                    <a:pt x="1669" y="50870"/>
                  </a:cubicBezTo>
                  <a:lnTo>
                    <a:pt x="1669" y="50837"/>
                  </a:lnTo>
                  <a:cubicBezTo>
                    <a:pt x="1669" y="51004"/>
                    <a:pt x="1702" y="51137"/>
                    <a:pt x="1735" y="51304"/>
                  </a:cubicBezTo>
                  <a:cubicBezTo>
                    <a:pt x="1869" y="51804"/>
                    <a:pt x="2436" y="52405"/>
                    <a:pt x="3470" y="52438"/>
                  </a:cubicBezTo>
                  <a:cubicBezTo>
                    <a:pt x="4938" y="52438"/>
                    <a:pt x="5405" y="51738"/>
                    <a:pt x="5471" y="51237"/>
                  </a:cubicBezTo>
                  <a:cubicBezTo>
                    <a:pt x="5471" y="51171"/>
                    <a:pt x="5505" y="51070"/>
                    <a:pt x="5505" y="50970"/>
                  </a:cubicBezTo>
                  <a:lnTo>
                    <a:pt x="5538" y="50970"/>
                  </a:lnTo>
                  <a:cubicBezTo>
                    <a:pt x="5538" y="50970"/>
                    <a:pt x="6606" y="44799"/>
                    <a:pt x="7339" y="40096"/>
                  </a:cubicBezTo>
                  <a:cubicBezTo>
                    <a:pt x="7706" y="37894"/>
                    <a:pt x="7907" y="35693"/>
                    <a:pt x="7940" y="33491"/>
                  </a:cubicBezTo>
                  <a:cubicBezTo>
                    <a:pt x="7840" y="32157"/>
                    <a:pt x="7640" y="30789"/>
                    <a:pt x="7306" y="29488"/>
                  </a:cubicBezTo>
                  <a:lnTo>
                    <a:pt x="9374" y="15912"/>
                  </a:lnTo>
                  <a:cubicBezTo>
                    <a:pt x="9374" y="15912"/>
                    <a:pt x="11176" y="27454"/>
                    <a:pt x="11476" y="28554"/>
                  </a:cubicBezTo>
                  <a:cubicBezTo>
                    <a:pt x="11676" y="29355"/>
                    <a:pt x="16446" y="36694"/>
                    <a:pt x="19315" y="41063"/>
                  </a:cubicBezTo>
                  <a:cubicBezTo>
                    <a:pt x="20549" y="42998"/>
                    <a:pt x="23351" y="47134"/>
                    <a:pt x="23551" y="47368"/>
                  </a:cubicBezTo>
                  <a:cubicBezTo>
                    <a:pt x="23625" y="47471"/>
                    <a:pt x="23722" y="47516"/>
                    <a:pt x="23834" y="47516"/>
                  </a:cubicBezTo>
                  <a:cubicBezTo>
                    <a:pt x="24637" y="47516"/>
                    <a:pt x="26253" y="45233"/>
                    <a:pt x="26253" y="45233"/>
                  </a:cubicBezTo>
                  <a:lnTo>
                    <a:pt x="25086" y="42331"/>
                  </a:lnTo>
                  <a:cubicBezTo>
                    <a:pt x="24552" y="40730"/>
                    <a:pt x="22617" y="34592"/>
                    <a:pt x="21917" y="32857"/>
                  </a:cubicBezTo>
                  <a:cubicBezTo>
                    <a:pt x="20849" y="30089"/>
                    <a:pt x="20149" y="28621"/>
                    <a:pt x="17914" y="27187"/>
                  </a:cubicBezTo>
                  <a:cubicBezTo>
                    <a:pt x="17914" y="27187"/>
                    <a:pt x="18014" y="13377"/>
                    <a:pt x="17914" y="8440"/>
                  </a:cubicBezTo>
                  <a:cubicBezTo>
                    <a:pt x="17747" y="2135"/>
                    <a:pt x="16346" y="1"/>
                    <a:pt x="1634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5"/>
            <p:cNvSpPr/>
            <p:nvPr/>
          </p:nvSpPr>
          <p:spPr>
            <a:xfrm flipH="1">
              <a:off x="908146" y="3518025"/>
              <a:ext cx="70360" cy="142741"/>
            </a:xfrm>
            <a:custGeom>
              <a:avLst/>
              <a:gdLst/>
              <a:ahLst/>
              <a:cxnLst/>
              <a:rect l="l" t="t" r="r" b="b"/>
              <a:pathLst>
                <a:path w="4304" h="8729" extrusionOk="0">
                  <a:moveTo>
                    <a:pt x="4303" y="1"/>
                  </a:moveTo>
                  <a:lnTo>
                    <a:pt x="0" y="101"/>
                  </a:lnTo>
                  <a:cubicBezTo>
                    <a:pt x="1535" y="2169"/>
                    <a:pt x="2335" y="7606"/>
                    <a:pt x="1902" y="8407"/>
                  </a:cubicBezTo>
                  <a:cubicBezTo>
                    <a:pt x="1781" y="8630"/>
                    <a:pt x="1862" y="8729"/>
                    <a:pt x="2048" y="8729"/>
                  </a:cubicBezTo>
                  <a:cubicBezTo>
                    <a:pt x="2530" y="8729"/>
                    <a:pt x="3720" y="8064"/>
                    <a:pt x="3936" y="7173"/>
                  </a:cubicBezTo>
                  <a:cubicBezTo>
                    <a:pt x="4237" y="5972"/>
                    <a:pt x="4303" y="1"/>
                    <a:pt x="430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5"/>
            <p:cNvSpPr/>
            <p:nvPr/>
          </p:nvSpPr>
          <p:spPr>
            <a:xfrm flipH="1">
              <a:off x="1252784" y="3590042"/>
              <a:ext cx="130796" cy="130869"/>
            </a:xfrm>
            <a:custGeom>
              <a:avLst/>
              <a:gdLst/>
              <a:ahLst/>
              <a:cxnLst/>
              <a:rect l="l" t="t" r="r" b="b"/>
              <a:pathLst>
                <a:path w="8001" h="8003" extrusionOk="0">
                  <a:moveTo>
                    <a:pt x="8001" y="0"/>
                  </a:moveTo>
                  <a:lnTo>
                    <a:pt x="3964" y="534"/>
                  </a:lnTo>
                  <a:cubicBezTo>
                    <a:pt x="3931" y="2102"/>
                    <a:pt x="2864" y="6238"/>
                    <a:pt x="1296" y="6738"/>
                  </a:cubicBezTo>
                  <a:cubicBezTo>
                    <a:pt x="0" y="7133"/>
                    <a:pt x="1392" y="8003"/>
                    <a:pt x="2560" y="8003"/>
                  </a:cubicBezTo>
                  <a:cubicBezTo>
                    <a:pt x="2775" y="8003"/>
                    <a:pt x="2982" y="7973"/>
                    <a:pt x="3164" y="7906"/>
                  </a:cubicBezTo>
                  <a:cubicBezTo>
                    <a:pt x="4365" y="7472"/>
                    <a:pt x="6133" y="3936"/>
                    <a:pt x="7033" y="3069"/>
                  </a:cubicBezTo>
                  <a:cubicBezTo>
                    <a:pt x="7967" y="2202"/>
                    <a:pt x="8001" y="0"/>
                    <a:pt x="800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5"/>
            <p:cNvSpPr/>
            <p:nvPr/>
          </p:nvSpPr>
          <p:spPr>
            <a:xfrm flipH="1">
              <a:off x="1046119" y="2741282"/>
              <a:ext cx="313561" cy="459587"/>
            </a:xfrm>
            <a:custGeom>
              <a:avLst/>
              <a:gdLst/>
              <a:ahLst/>
              <a:cxnLst/>
              <a:rect l="l" t="t" r="r" b="b"/>
              <a:pathLst>
                <a:path w="19181" h="28105" extrusionOk="0">
                  <a:moveTo>
                    <a:pt x="16612" y="0"/>
                  </a:moveTo>
                  <a:lnTo>
                    <a:pt x="2502" y="934"/>
                  </a:lnTo>
                  <a:cubicBezTo>
                    <a:pt x="2502" y="934"/>
                    <a:pt x="2002" y="2535"/>
                    <a:pt x="1502" y="8440"/>
                  </a:cubicBezTo>
                  <a:cubicBezTo>
                    <a:pt x="1035" y="14344"/>
                    <a:pt x="67" y="22683"/>
                    <a:pt x="1" y="26019"/>
                  </a:cubicBezTo>
                  <a:cubicBezTo>
                    <a:pt x="1" y="26019"/>
                    <a:pt x="2569" y="25385"/>
                    <a:pt x="3670" y="23017"/>
                  </a:cubicBezTo>
                  <a:cubicBezTo>
                    <a:pt x="3670" y="23017"/>
                    <a:pt x="5471" y="26953"/>
                    <a:pt x="9708" y="27820"/>
                  </a:cubicBezTo>
                  <a:cubicBezTo>
                    <a:pt x="10652" y="28012"/>
                    <a:pt x="11596" y="28104"/>
                    <a:pt x="12503" y="28104"/>
                  </a:cubicBezTo>
                  <a:cubicBezTo>
                    <a:pt x="15698" y="28104"/>
                    <a:pt x="18431" y="26959"/>
                    <a:pt x="19081" y="24985"/>
                  </a:cubicBezTo>
                  <a:cubicBezTo>
                    <a:pt x="19048" y="24718"/>
                    <a:pt x="19181" y="11408"/>
                    <a:pt x="19081" y="8306"/>
                  </a:cubicBezTo>
                  <a:cubicBezTo>
                    <a:pt x="18981" y="5237"/>
                    <a:pt x="17780" y="2635"/>
                    <a:pt x="1661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5"/>
            <p:cNvSpPr/>
            <p:nvPr/>
          </p:nvSpPr>
          <p:spPr>
            <a:xfrm flipH="1">
              <a:off x="1254958" y="3663824"/>
              <a:ext cx="76915" cy="84493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5"/>
            <p:cNvSpPr/>
            <p:nvPr/>
          </p:nvSpPr>
          <p:spPr>
            <a:xfrm flipH="1">
              <a:off x="1254958" y="3663824"/>
              <a:ext cx="76915" cy="84493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5"/>
            <p:cNvSpPr/>
            <p:nvPr/>
          </p:nvSpPr>
          <p:spPr>
            <a:xfrm flipH="1">
              <a:off x="1227690" y="3589764"/>
              <a:ext cx="181604" cy="173827"/>
            </a:xfrm>
            <a:custGeom>
              <a:avLst/>
              <a:gdLst/>
              <a:ahLst/>
              <a:cxnLst/>
              <a:rect l="l" t="t" r="r" b="b"/>
              <a:pathLst>
                <a:path w="11109" h="10630" extrusionOk="0">
                  <a:moveTo>
                    <a:pt x="9618" y="1"/>
                  </a:moveTo>
                  <a:cubicBezTo>
                    <a:pt x="9133" y="1"/>
                    <a:pt x="8337" y="370"/>
                    <a:pt x="7839" y="784"/>
                  </a:cubicBezTo>
                  <a:cubicBezTo>
                    <a:pt x="7038" y="1485"/>
                    <a:pt x="6838" y="2419"/>
                    <a:pt x="6438" y="3520"/>
                  </a:cubicBezTo>
                  <a:cubicBezTo>
                    <a:pt x="6004" y="4687"/>
                    <a:pt x="5204" y="6288"/>
                    <a:pt x="4570" y="6622"/>
                  </a:cubicBezTo>
                  <a:cubicBezTo>
                    <a:pt x="4345" y="6752"/>
                    <a:pt x="4053" y="6794"/>
                    <a:pt x="3727" y="6794"/>
                  </a:cubicBezTo>
                  <a:cubicBezTo>
                    <a:pt x="3133" y="6794"/>
                    <a:pt x="2426" y="6655"/>
                    <a:pt x="1801" y="6655"/>
                  </a:cubicBezTo>
                  <a:cubicBezTo>
                    <a:pt x="834" y="6655"/>
                    <a:pt x="67" y="7089"/>
                    <a:pt x="33" y="7789"/>
                  </a:cubicBezTo>
                  <a:cubicBezTo>
                    <a:pt x="0" y="8356"/>
                    <a:pt x="2535" y="9624"/>
                    <a:pt x="4103" y="9691"/>
                  </a:cubicBezTo>
                  <a:cubicBezTo>
                    <a:pt x="4419" y="9707"/>
                    <a:pt x="4685" y="9731"/>
                    <a:pt x="4918" y="9731"/>
                  </a:cubicBezTo>
                  <a:cubicBezTo>
                    <a:pt x="5646" y="9731"/>
                    <a:pt x="6049" y="9496"/>
                    <a:pt x="6605" y="8056"/>
                  </a:cubicBezTo>
                  <a:cubicBezTo>
                    <a:pt x="7115" y="6710"/>
                    <a:pt x="7400" y="5768"/>
                    <a:pt x="7717" y="5768"/>
                  </a:cubicBezTo>
                  <a:cubicBezTo>
                    <a:pt x="7855" y="5768"/>
                    <a:pt x="8000" y="5949"/>
                    <a:pt x="8173" y="6355"/>
                  </a:cubicBezTo>
                  <a:cubicBezTo>
                    <a:pt x="8740" y="7656"/>
                    <a:pt x="8973" y="10391"/>
                    <a:pt x="8973" y="10391"/>
                  </a:cubicBezTo>
                  <a:cubicBezTo>
                    <a:pt x="9127" y="10545"/>
                    <a:pt x="9343" y="10629"/>
                    <a:pt x="9561" y="10629"/>
                  </a:cubicBezTo>
                  <a:cubicBezTo>
                    <a:pt x="9768" y="10629"/>
                    <a:pt x="9978" y="10554"/>
                    <a:pt x="10141" y="10391"/>
                  </a:cubicBezTo>
                  <a:cubicBezTo>
                    <a:pt x="10141" y="9457"/>
                    <a:pt x="10207" y="8490"/>
                    <a:pt x="10307" y="7522"/>
                  </a:cubicBezTo>
                  <a:cubicBezTo>
                    <a:pt x="10474" y="6355"/>
                    <a:pt x="11108" y="4487"/>
                    <a:pt x="11008" y="3053"/>
                  </a:cubicBezTo>
                  <a:cubicBezTo>
                    <a:pt x="10941" y="1652"/>
                    <a:pt x="10241" y="251"/>
                    <a:pt x="9874" y="50"/>
                  </a:cubicBezTo>
                  <a:cubicBezTo>
                    <a:pt x="9805" y="16"/>
                    <a:pt x="9718" y="1"/>
                    <a:pt x="96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5"/>
            <p:cNvSpPr/>
            <p:nvPr/>
          </p:nvSpPr>
          <p:spPr>
            <a:xfrm flipH="1">
              <a:off x="863975" y="3572626"/>
              <a:ext cx="49092" cy="100045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5"/>
            <p:cNvSpPr/>
            <p:nvPr/>
          </p:nvSpPr>
          <p:spPr>
            <a:xfrm flipH="1">
              <a:off x="863975" y="3572626"/>
              <a:ext cx="49092" cy="100045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5"/>
            <p:cNvSpPr/>
            <p:nvPr/>
          </p:nvSpPr>
          <p:spPr>
            <a:xfrm flipH="1">
              <a:off x="821438" y="3497781"/>
              <a:ext cx="166336" cy="198290"/>
            </a:xfrm>
            <a:custGeom>
              <a:avLst/>
              <a:gdLst/>
              <a:ahLst/>
              <a:cxnLst/>
              <a:rect l="l" t="t" r="r" b="b"/>
              <a:pathLst>
                <a:path w="10175" h="12126" extrusionOk="0">
                  <a:moveTo>
                    <a:pt x="4258" y="1"/>
                  </a:moveTo>
                  <a:cubicBezTo>
                    <a:pt x="4238" y="1"/>
                    <a:pt x="4220" y="2"/>
                    <a:pt x="4203" y="5"/>
                  </a:cubicBezTo>
                  <a:cubicBezTo>
                    <a:pt x="3770" y="38"/>
                    <a:pt x="3136" y="972"/>
                    <a:pt x="2936" y="1739"/>
                  </a:cubicBezTo>
                  <a:cubicBezTo>
                    <a:pt x="2635" y="2773"/>
                    <a:pt x="3002" y="3641"/>
                    <a:pt x="3269" y="4775"/>
                  </a:cubicBezTo>
                  <a:cubicBezTo>
                    <a:pt x="3569" y="5976"/>
                    <a:pt x="3803" y="7744"/>
                    <a:pt x="3469" y="8411"/>
                  </a:cubicBezTo>
                  <a:cubicBezTo>
                    <a:pt x="3136" y="9078"/>
                    <a:pt x="1968" y="9445"/>
                    <a:pt x="1168" y="9979"/>
                  </a:cubicBezTo>
                  <a:cubicBezTo>
                    <a:pt x="367" y="10512"/>
                    <a:pt x="0" y="11279"/>
                    <a:pt x="334" y="11913"/>
                  </a:cubicBezTo>
                  <a:cubicBezTo>
                    <a:pt x="427" y="12058"/>
                    <a:pt x="756" y="12126"/>
                    <a:pt x="1208" y="12126"/>
                  </a:cubicBezTo>
                  <a:cubicBezTo>
                    <a:pt x="2214" y="12126"/>
                    <a:pt x="3826" y="11788"/>
                    <a:pt x="4770" y="11213"/>
                  </a:cubicBezTo>
                  <a:cubicBezTo>
                    <a:pt x="5904" y="10512"/>
                    <a:pt x="6405" y="10479"/>
                    <a:pt x="5938" y="8444"/>
                  </a:cubicBezTo>
                  <a:cubicBezTo>
                    <a:pt x="5576" y="6892"/>
                    <a:pt x="5274" y="5922"/>
                    <a:pt x="5716" y="5922"/>
                  </a:cubicBezTo>
                  <a:cubicBezTo>
                    <a:pt x="5844" y="5922"/>
                    <a:pt x="6035" y="6003"/>
                    <a:pt x="6305" y="6176"/>
                  </a:cubicBezTo>
                  <a:cubicBezTo>
                    <a:pt x="7506" y="6943"/>
                    <a:pt x="9207" y="9078"/>
                    <a:pt x="9207" y="9078"/>
                  </a:cubicBezTo>
                  <a:cubicBezTo>
                    <a:pt x="9263" y="9091"/>
                    <a:pt x="9320" y="9097"/>
                    <a:pt x="9376" y="9097"/>
                  </a:cubicBezTo>
                  <a:cubicBezTo>
                    <a:pt x="9748" y="9097"/>
                    <a:pt x="10087" y="8821"/>
                    <a:pt x="10174" y="8444"/>
                  </a:cubicBezTo>
                  <a:cubicBezTo>
                    <a:pt x="9674" y="7644"/>
                    <a:pt x="9173" y="6843"/>
                    <a:pt x="8740" y="5976"/>
                  </a:cubicBezTo>
                  <a:cubicBezTo>
                    <a:pt x="8206" y="4908"/>
                    <a:pt x="7706" y="3007"/>
                    <a:pt x="6838" y="1873"/>
                  </a:cubicBezTo>
                  <a:cubicBezTo>
                    <a:pt x="6005" y="783"/>
                    <a:pt x="4740" y="1"/>
                    <a:pt x="42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5"/>
            <p:cNvSpPr/>
            <p:nvPr/>
          </p:nvSpPr>
          <p:spPr>
            <a:xfrm flipH="1">
              <a:off x="1073370" y="2461229"/>
              <a:ext cx="263947" cy="315996"/>
            </a:xfrm>
            <a:custGeom>
              <a:avLst/>
              <a:gdLst/>
              <a:ahLst/>
              <a:cxnLst/>
              <a:rect l="l" t="t" r="r" b="b"/>
              <a:pathLst>
                <a:path w="16146" h="19324" extrusionOk="0">
                  <a:moveTo>
                    <a:pt x="11013" y="1"/>
                  </a:moveTo>
                  <a:cubicBezTo>
                    <a:pt x="10043" y="1"/>
                    <a:pt x="8725" y="21"/>
                    <a:pt x="7706" y="114"/>
                  </a:cubicBezTo>
                  <a:cubicBezTo>
                    <a:pt x="6371" y="181"/>
                    <a:pt x="5071" y="448"/>
                    <a:pt x="3803" y="881"/>
                  </a:cubicBezTo>
                  <a:lnTo>
                    <a:pt x="2202" y="2416"/>
                  </a:lnTo>
                  <a:cubicBezTo>
                    <a:pt x="1468" y="3350"/>
                    <a:pt x="134" y="7486"/>
                    <a:pt x="167" y="14624"/>
                  </a:cubicBezTo>
                  <a:cubicBezTo>
                    <a:pt x="167" y="15992"/>
                    <a:pt x="0" y="17693"/>
                    <a:pt x="1134" y="18060"/>
                  </a:cubicBezTo>
                  <a:cubicBezTo>
                    <a:pt x="2464" y="18791"/>
                    <a:pt x="4769" y="19324"/>
                    <a:pt x="7367" y="19324"/>
                  </a:cubicBezTo>
                  <a:cubicBezTo>
                    <a:pt x="9985" y="19324"/>
                    <a:pt x="12900" y="18783"/>
                    <a:pt x="15411" y="17360"/>
                  </a:cubicBezTo>
                  <a:cubicBezTo>
                    <a:pt x="16145" y="16826"/>
                    <a:pt x="16012" y="12590"/>
                    <a:pt x="15978" y="10688"/>
                  </a:cubicBezTo>
                  <a:cubicBezTo>
                    <a:pt x="15945" y="8120"/>
                    <a:pt x="15878" y="3483"/>
                    <a:pt x="15545" y="2482"/>
                  </a:cubicBezTo>
                  <a:cubicBezTo>
                    <a:pt x="15111" y="1081"/>
                    <a:pt x="13843" y="81"/>
                    <a:pt x="12342" y="14"/>
                  </a:cubicBezTo>
                  <a:cubicBezTo>
                    <a:pt x="12342" y="14"/>
                    <a:pt x="11789" y="1"/>
                    <a:pt x="110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5"/>
            <p:cNvSpPr/>
            <p:nvPr/>
          </p:nvSpPr>
          <p:spPr>
            <a:xfrm flipH="1">
              <a:off x="1292590" y="2567814"/>
              <a:ext cx="16920" cy="197473"/>
            </a:xfrm>
            <a:custGeom>
              <a:avLst/>
              <a:gdLst/>
              <a:ahLst/>
              <a:cxnLst/>
              <a:rect l="l" t="t" r="r" b="b"/>
              <a:pathLst>
                <a:path w="1035" h="12076" extrusionOk="0">
                  <a:moveTo>
                    <a:pt x="834" y="1"/>
                  </a:moveTo>
                  <a:lnTo>
                    <a:pt x="701" y="1568"/>
                  </a:lnTo>
                  <a:cubicBezTo>
                    <a:pt x="267" y="6906"/>
                    <a:pt x="0" y="10542"/>
                    <a:pt x="334" y="11976"/>
                  </a:cubicBezTo>
                  <a:lnTo>
                    <a:pt x="568" y="12076"/>
                  </a:lnTo>
                  <a:cubicBezTo>
                    <a:pt x="167" y="10742"/>
                    <a:pt x="534" y="6272"/>
                    <a:pt x="901" y="1568"/>
                  </a:cubicBezTo>
                  <a:lnTo>
                    <a:pt x="10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5"/>
            <p:cNvSpPr/>
            <p:nvPr/>
          </p:nvSpPr>
          <p:spPr>
            <a:xfrm flipH="1">
              <a:off x="1247324" y="2351487"/>
              <a:ext cx="463533" cy="313657"/>
            </a:xfrm>
            <a:custGeom>
              <a:avLst/>
              <a:gdLst/>
              <a:ahLst/>
              <a:cxnLst/>
              <a:rect l="l" t="t" r="r" b="b"/>
              <a:pathLst>
                <a:path w="28355" h="19181" extrusionOk="0">
                  <a:moveTo>
                    <a:pt x="1950" y="0"/>
                  </a:moveTo>
                  <a:cubicBezTo>
                    <a:pt x="1874" y="0"/>
                    <a:pt x="1792" y="18"/>
                    <a:pt x="1702" y="54"/>
                  </a:cubicBezTo>
                  <a:cubicBezTo>
                    <a:pt x="1235" y="254"/>
                    <a:pt x="1335" y="888"/>
                    <a:pt x="1735" y="1855"/>
                  </a:cubicBezTo>
                  <a:cubicBezTo>
                    <a:pt x="1935" y="2255"/>
                    <a:pt x="2102" y="2689"/>
                    <a:pt x="2236" y="3122"/>
                  </a:cubicBezTo>
                  <a:cubicBezTo>
                    <a:pt x="2269" y="3289"/>
                    <a:pt x="2035" y="3356"/>
                    <a:pt x="1935" y="3423"/>
                  </a:cubicBezTo>
                  <a:cubicBezTo>
                    <a:pt x="1735" y="3523"/>
                    <a:pt x="1368" y="3690"/>
                    <a:pt x="1302" y="3923"/>
                  </a:cubicBezTo>
                  <a:cubicBezTo>
                    <a:pt x="1268" y="4056"/>
                    <a:pt x="1235" y="4157"/>
                    <a:pt x="1168" y="4290"/>
                  </a:cubicBezTo>
                  <a:cubicBezTo>
                    <a:pt x="1035" y="4523"/>
                    <a:pt x="668" y="4590"/>
                    <a:pt x="501" y="4824"/>
                  </a:cubicBezTo>
                  <a:cubicBezTo>
                    <a:pt x="401" y="4990"/>
                    <a:pt x="401" y="5257"/>
                    <a:pt x="301" y="5424"/>
                  </a:cubicBezTo>
                  <a:cubicBezTo>
                    <a:pt x="267" y="5558"/>
                    <a:pt x="167" y="5658"/>
                    <a:pt x="101" y="5791"/>
                  </a:cubicBezTo>
                  <a:cubicBezTo>
                    <a:pt x="1" y="6025"/>
                    <a:pt x="34" y="6325"/>
                    <a:pt x="201" y="6558"/>
                  </a:cubicBezTo>
                  <a:cubicBezTo>
                    <a:pt x="601" y="7392"/>
                    <a:pt x="1335" y="7893"/>
                    <a:pt x="2002" y="8493"/>
                  </a:cubicBezTo>
                  <a:cubicBezTo>
                    <a:pt x="2569" y="9027"/>
                    <a:pt x="3203" y="9327"/>
                    <a:pt x="3870" y="9861"/>
                  </a:cubicBezTo>
                  <a:cubicBezTo>
                    <a:pt x="4504" y="10361"/>
                    <a:pt x="11542" y="18834"/>
                    <a:pt x="13110" y="19134"/>
                  </a:cubicBezTo>
                  <a:cubicBezTo>
                    <a:pt x="13270" y="19166"/>
                    <a:pt x="13431" y="19181"/>
                    <a:pt x="13590" y="19181"/>
                  </a:cubicBezTo>
                  <a:cubicBezTo>
                    <a:pt x="13928" y="19181"/>
                    <a:pt x="14260" y="19114"/>
                    <a:pt x="14578" y="19000"/>
                  </a:cubicBezTo>
                  <a:cubicBezTo>
                    <a:pt x="15979" y="18600"/>
                    <a:pt x="21850" y="16198"/>
                    <a:pt x="24752" y="15198"/>
                  </a:cubicBezTo>
                  <a:cubicBezTo>
                    <a:pt x="26987" y="14030"/>
                    <a:pt x="27687" y="13597"/>
                    <a:pt x="28154" y="10294"/>
                  </a:cubicBezTo>
                  <a:cubicBezTo>
                    <a:pt x="28354" y="8693"/>
                    <a:pt x="26653" y="7592"/>
                    <a:pt x="26653" y="7592"/>
                  </a:cubicBezTo>
                  <a:cubicBezTo>
                    <a:pt x="26653" y="7592"/>
                    <a:pt x="25552" y="7592"/>
                    <a:pt x="22183" y="9427"/>
                  </a:cubicBezTo>
                  <a:cubicBezTo>
                    <a:pt x="19948" y="10628"/>
                    <a:pt x="15478" y="12929"/>
                    <a:pt x="13610" y="13797"/>
                  </a:cubicBezTo>
                  <a:cubicBezTo>
                    <a:pt x="12209" y="12629"/>
                    <a:pt x="6639" y="7959"/>
                    <a:pt x="6439" y="7526"/>
                  </a:cubicBezTo>
                  <a:cubicBezTo>
                    <a:pt x="6172" y="7025"/>
                    <a:pt x="6605" y="6191"/>
                    <a:pt x="6805" y="5724"/>
                  </a:cubicBezTo>
                  <a:cubicBezTo>
                    <a:pt x="7039" y="5257"/>
                    <a:pt x="7473" y="4257"/>
                    <a:pt x="7639" y="3990"/>
                  </a:cubicBezTo>
                  <a:cubicBezTo>
                    <a:pt x="7826" y="3711"/>
                    <a:pt x="7648" y="3577"/>
                    <a:pt x="7357" y="3577"/>
                  </a:cubicBezTo>
                  <a:cubicBezTo>
                    <a:pt x="7125" y="3577"/>
                    <a:pt x="6823" y="3661"/>
                    <a:pt x="6572" y="3823"/>
                  </a:cubicBezTo>
                  <a:cubicBezTo>
                    <a:pt x="6005" y="4190"/>
                    <a:pt x="5538" y="5091"/>
                    <a:pt x="5271" y="5224"/>
                  </a:cubicBezTo>
                  <a:cubicBezTo>
                    <a:pt x="5266" y="5226"/>
                    <a:pt x="5260" y="5227"/>
                    <a:pt x="5254" y="5227"/>
                  </a:cubicBezTo>
                  <a:cubicBezTo>
                    <a:pt x="4955" y="5227"/>
                    <a:pt x="3759" y="2866"/>
                    <a:pt x="3203" y="1721"/>
                  </a:cubicBezTo>
                  <a:cubicBezTo>
                    <a:pt x="2683" y="711"/>
                    <a:pt x="2438" y="0"/>
                    <a:pt x="195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5"/>
            <p:cNvSpPr/>
            <p:nvPr/>
          </p:nvSpPr>
          <p:spPr>
            <a:xfrm flipH="1">
              <a:off x="1089734" y="2213701"/>
              <a:ext cx="204507" cy="206859"/>
            </a:xfrm>
            <a:custGeom>
              <a:avLst/>
              <a:gdLst/>
              <a:ahLst/>
              <a:cxnLst/>
              <a:rect l="l" t="t" r="r" b="b"/>
              <a:pathLst>
                <a:path w="12510" h="12650" extrusionOk="0">
                  <a:moveTo>
                    <a:pt x="7550" y="1"/>
                  </a:moveTo>
                  <a:cubicBezTo>
                    <a:pt x="7123" y="1"/>
                    <a:pt x="6694" y="29"/>
                    <a:pt x="6272" y="74"/>
                  </a:cubicBezTo>
                  <a:cubicBezTo>
                    <a:pt x="4798" y="266"/>
                    <a:pt x="3324" y="643"/>
                    <a:pt x="1821" y="643"/>
                  </a:cubicBezTo>
                  <a:cubicBezTo>
                    <a:pt x="1759" y="643"/>
                    <a:pt x="1697" y="642"/>
                    <a:pt x="1635" y="641"/>
                  </a:cubicBezTo>
                  <a:cubicBezTo>
                    <a:pt x="1577" y="632"/>
                    <a:pt x="1516" y="628"/>
                    <a:pt x="1455" y="628"/>
                  </a:cubicBezTo>
                  <a:cubicBezTo>
                    <a:pt x="1270" y="628"/>
                    <a:pt x="1076" y="666"/>
                    <a:pt x="901" y="741"/>
                  </a:cubicBezTo>
                  <a:cubicBezTo>
                    <a:pt x="634" y="907"/>
                    <a:pt x="501" y="1241"/>
                    <a:pt x="568" y="1575"/>
                  </a:cubicBezTo>
                  <a:cubicBezTo>
                    <a:pt x="634" y="1875"/>
                    <a:pt x="734" y="2175"/>
                    <a:pt x="901" y="2442"/>
                  </a:cubicBezTo>
                  <a:cubicBezTo>
                    <a:pt x="835" y="2420"/>
                    <a:pt x="767" y="2409"/>
                    <a:pt x="699" y="2409"/>
                  </a:cubicBezTo>
                  <a:cubicBezTo>
                    <a:pt x="463" y="2409"/>
                    <a:pt x="238" y="2542"/>
                    <a:pt x="134" y="2776"/>
                  </a:cubicBezTo>
                  <a:cubicBezTo>
                    <a:pt x="34" y="2942"/>
                    <a:pt x="0" y="3142"/>
                    <a:pt x="0" y="3343"/>
                  </a:cubicBezTo>
                  <a:cubicBezTo>
                    <a:pt x="0" y="3443"/>
                    <a:pt x="0" y="3543"/>
                    <a:pt x="34" y="3643"/>
                  </a:cubicBezTo>
                  <a:cubicBezTo>
                    <a:pt x="234" y="5144"/>
                    <a:pt x="1602" y="6078"/>
                    <a:pt x="2369" y="7279"/>
                  </a:cubicBezTo>
                  <a:cubicBezTo>
                    <a:pt x="2536" y="7546"/>
                    <a:pt x="2736" y="7812"/>
                    <a:pt x="2903" y="8079"/>
                  </a:cubicBezTo>
                  <a:cubicBezTo>
                    <a:pt x="3003" y="8213"/>
                    <a:pt x="3470" y="8613"/>
                    <a:pt x="3470" y="8780"/>
                  </a:cubicBezTo>
                  <a:lnTo>
                    <a:pt x="6639" y="12649"/>
                  </a:lnTo>
                  <a:cubicBezTo>
                    <a:pt x="6538" y="10881"/>
                    <a:pt x="12509" y="9213"/>
                    <a:pt x="12409" y="6645"/>
                  </a:cubicBezTo>
                  <a:cubicBezTo>
                    <a:pt x="12376" y="6011"/>
                    <a:pt x="12309" y="5377"/>
                    <a:pt x="12209" y="4777"/>
                  </a:cubicBezTo>
                  <a:cubicBezTo>
                    <a:pt x="12209" y="4410"/>
                    <a:pt x="12276" y="4043"/>
                    <a:pt x="12376" y="3710"/>
                  </a:cubicBezTo>
                  <a:cubicBezTo>
                    <a:pt x="12409" y="3343"/>
                    <a:pt x="12376" y="3009"/>
                    <a:pt x="12243" y="2675"/>
                  </a:cubicBezTo>
                  <a:cubicBezTo>
                    <a:pt x="11976" y="1908"/>
                    <a:pt x="11475" y="1274"/>
                    <a:pt x="10775" y="841"/>
                  </a:cubicBezTo>
                  <a:cubicBezTo>
                    <a:pt x="9848" y="207"/>
                    <a:pt x="8708" y="1"/>
                    <a:pt x="75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5"/>
            <p:cNvSpPr/>
            <p:nvPr/>
          </p:nvSpPr>
          <p:spPr>
            <a:xfrm flipH="1">
              <a:off x="1283860" y="2333810"/>
              <a:ext cx="16920" cy="33294"/>
            </a:xfrm>
            <a:custGeom>
              <a:avLst/>
              <a:gdLst/>
              <a:ahLst/>
              <a:cxnLst/>
              <a:rect l="l" t="t" r="r" b="b"/>
              <a:pathLst>
                <a:path w="1035" h="2036" extrusionOk="0">
                  <a:moveTo>
                    <a:pt x="1034" y="0"/>
                  </a:moveTo>
                  <a:cubicBezTo>
                    <a:pt x="1034" y="1"/>
                    <a:pt x="0" y="1535"/>
                    <a:pt x="134" y="1702"/>
                  </a:cubicBezTo>
                  <a:cubicBezTo>
                    <a:pt x="400" y="1835"/>
                    <a:pt x="667" y="1969"/>
                    <a:pt x="934" y="2035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5"/>
            <p:cNvSpPr/>
            <p:nvPr/>
          </p:nvSpPr>
          <p:spPr>
            <a:xfrm flipH="1">
              <a:off x="1111002" y="2247681"/>
              <a:ext cx="180509" cy="185192"/>
            </a:xfrm>
            <a:custGeom>
              <a:avLst/>
              <a:gdLst/>
              <a:ahLst/>
              <a:cxnLst/>
              <a:rect l="l" t="t" r="r" b="b"/>
              <a:pathLst>
                <a:path w="11042" h="11325" extrusionOk="0">
                  <a:moveTo>
                    <a:pt x="5724" y="0"/>
                  </a:moveTo>
                  <a:cubicBezTo>
                    <a:pt x="4785" y="0"/>
                    <a:pt x="4018" y="199"/>
                    <a:pt x="3636" y="397"/>
                  </a:cubicBezTo>
                  <a:cubicBezTo>
                    <a:pt x="2635" y="931"/>
                    <a:pt x="901" y="1865"/>
                    <a:pt x="434" y="5501"/>
                  </a:cubicBezTo>
                  <a:cubicBezTo>
                    <a:pt x="0" y="9204"/>
                    <a:pt x="834" y="10505"/>
                    <a:pt x="1335" y="11005"/>
                  </a:cubicBezTo>
                  <a:cubicBezTo>
                    <a:pt x="1558" y="11208"/>
                    <a:pt x="2312" y="11324"/>
                    <a:pt x="3079" y="11324"/>
                  </a:cubicBezTo>
                  <a:cubicBezTo>
                    <a:pt x="3573" y="11324"/>
                    <a:pt x="4071" y="11276"/>
                    <a:pt x="4437" y="11172"/>
                  </a:cubicBezTo>
                  <a:cubicBezTo>
                    <a:pt x="5604" y="10805"/>
                    <a:pt x="8173" y="9571"/>
                    <a:pt x="9340" y="7636"/>
                  </a:cubicBezTo>
                  <a:cubicBezTo>
                    <a:pt x="10741" y="5368"/>
                    <a:pt x="11041" y="2365"/>
                    <a:pt x="9440" y="1165"/>
                  </a:cubicBezTo>
                  <a:cubicBezTo>
                    <a:pt x="8193" y="278"/>
                    <a:pt x="6837" y="0"/>
                    <a:pt x="572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5"/>
            <p:cNvSpPr/>
            <p:nvPr/>
          </p:nvSpPr>
          <p:spPr>
            <a:xfrm flipH="1">
              <a:off x="1227151" y="2420544"/>
              <a:ext cx="40918" cy="12444"/>
            </a:xfrm>
            <a:custGeom>
              <a:avLst/>
              <a:gdLst/>
              <a:ahLst/>
              <a:cxnLst/>
              <a:rect l="l" t="t" r="r" b="b"/>
              <a:pathLst>
                <a:path w="2503" h="761" extrusionOk="0">
                  <a:moveTo>
                    <a:pt x="2502" y="0"/>
                  </a:moveTo>
                  <a:cubicBezTo>
                    <a:pt x="2102" y="200"/>
                    <a:pt x="1702" y="300"/>
                    <a:pt x="1302" y="401"/>
                  </a:cubicBezTo>
                  <a:cubicBezTo>
                    <a:pt x="976" y="476"/>
                    <a:pt x="651" y="513"/>
                    <a:pt x="326" y="513"/>
                  </a:cubicBezTo>
                  <a:cubicBezTo>
                    <a:pt x="217" y="513"/>
                    <a:pt x="109" y="509"/>
                    <a:pt x="1" y="501"/>
                  </a:cubicBezTo>
                  <a:lnTo>
                    <a:pt x="1" y="501"/>
                  </a:lnTo>
                  <a:cubicBezTo>
                    <a:pt x="302" y="663"/>
                    <a:pt x="973" y="761"/>
                    <a:pt x="1645" y="761"/>
                  </a:cubicBezTo>
                  <a:cubicBezTo>
                    <a:pt x="1941" y="761"/>
                    <a:pt x="2237" y="742"/>
                    <a:pt x="2502" y="701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5"/>
            <p:cNvSpPr/>
            <p:nvPr/>
          </p:nvSpPr>
          <p:spPr>
            <a:xfrm flipH="1">
              <a:off x="1028120" y="2216415"/>
              <a:ext cx="238314" cy="279088"/>
            </a:xfrm>
            <a:custGeom>
              <a:avLst/>
              <a:gdLst/>
              <a:ahLst/>
              <a:cxnLst/>
              <a:rect l="l" t="t" r="r" b="b"/>
              <a:pathLst>
                <a:path w="14578" h="17067" extrusionOk="0">
                  <a:moveTo>
                    <a:pt x="11379" y="1"/>
                  </a:moveTo>
                  <a:cubicBezTo>
                    <a:pt x="10949" y="1"/>
                    <a:pt x="10514" y="100"/>
                    <a:pt x="10108" y="308"/>
                  </a:cubicBezTo>
                  <a:cubicBezTo>
                    <a:pt x="9274" y="741"/>
                    <a:pt x="9174" y="1309"/>
                    <a:pt x="9407" y="2009"/>
                  </a:cubicBezTo>
                  <a:cubicBezTo>
                    <a:pt x="9141" y="1842"/>
                    <a:pt x="8874" y="1676"/>
                    <a:pt x="8573" y="1575"/>
                  </a:cubicBezTo>
                  <a:cubicBezTo>
                    <a:pt x="8440" y="1509"/>
                    <a:pt x="8307" y="1475"/>
                    <a:pt x="8173" y="1442"/>
                  </a:cubicBezTo>
                  <a:cubicBezTo>
                    <a:pt x="7439" y="1240"/>
                    <a:pt x="6685" y="1139"/>
                    <a:pt x="5933" y="1139"/>
                  </a:cubicBezTo>
                  <a:cubicBezTo>
                    <a:pt x="5318" y="1139"/>
                    <a:pt x="4704" y="1207"/>
                    <a:pt x="4104" y="1342"/>
                  </a:cubicBezTo>
                  <a:cubicBezTo>
                    <a:pt x="3436" y="1475"/>
                    <a:pt x="2769" y="1709"/>
                    <a:pt x="2169" y="2009"/>
                  </a:cubicBezTo>
                  <a:lnTo>
                    <a:pt x="1669" y="2209"/>
                  </a:lnTo>
                  <a:cubicBezTo>
                    <a:pt x="1268" y="2376"/>
                    <a:pt x="868" y="2576"/>
                    <a:pt x="501" y="2876"/>
                  </a:cubicBezTo>
                  <a:cubicBezTo>
                    <a:pt x="334" y="3010"/>
                    <a:pt x="201" y="3210"/>
                    <a:pt x="101" y="3410"/>
                  </a:cubicBezTo>
                  <a:cubicBezTo>
                    <a:pt x="34" y="3610"/>
                    <a:pt x="1" y="3810"/>
                    <a:pt x="1" y="4011"/>
                  </a:cubicBezTo>
                  <a:cubicBezTo>
                    <a:pt x="67" y="4578"/>
                    <a:pt x="434" y="5078"/>
                    <a:pt x="968" y="5311"/>
                  </a:cubicBezTo>
                  <a:cubicBezTo>
                    <a:pt x="668" y="5678"/>
                    <a:pt x="601" y="6145"/>
                    <a:pt x="701" y="6612"/>
                  </a:cubicBezTo>
                  <a:cubicBezTo>
                    <a:pt x="868" y="7113"/>
                    <a:pt x="1202" y="7580"/>
                    <a:pt x="1635" y="7913"/>
                  </a:cubicBezTo>
                  <a:cubicBezTo>
                    <a:pt x="1635" y="7947"/>
                    <a:pt x="1669" y="7980"/>
                    <a:pt x="1702" y="7980"/>
                  </a:cubicBezTo>
                  <a:cubicBezTo>
                    <a:pt x="1769" y="7980"/>
                    <a:pt x="1802" y="7980"/>
                    <a:pt x="1869" y="7947"/>
                  </a:cubicBezTo>
                  <a:cubicBezTo>
                    <a:pt x="2400" y="7583"/>
                    <a:pt x="2743" y="7009"/>
                    <a:pt x="3371" y="7009"/>
                  </a:cubicBezTo>
                  <a:cubicBezTo>
                    <a:pt x="3492" y="7009"/>
                    <a:pt x="3624" y="7031"/>
                    <a:pt x="3770" y="7079"/>
                  </a:cubicBezTo>
                  <a:cubicBezTo>
                    <a:pt x="4938" y="7446"/>
                    <a:pt x="4904" y="9381"/>
                    <a:pt x="3903" y="10048"/>
                  </a:cubicBezTo>
                  <a:cubicBezTo>
                    <a:pt x="3741" y="10157"/>
                    <a:pt x="3559" y="10216"/>
                    <a:pt x="3378" y="10216"/>
                  </a:cubicBezTo>
                  <a:cubicBezTo>
                    <a:pt x="3226" y="10216"/>
                    <a:pt x="3074" y="10173"/>
                    <a:pt x="2936" y="10082"/>
                  </a:cubicBezTo>
                  <a:lnTo>
                    <a:pt x="2936" y="10082"/>
                  </a:lnTo>
                  <a:cubicBezTo>
                    <a:pt x="2936" y="10082"/>
                    <a:pt x="3236" y="12984"/>
                    <a:pt x="2502" y="13751"/>
                  </a:cubicBezTo>
                  <a:cubicBezTo>
                    <a:pt x="2029" y="14263"/>
                    <a:pt x="1347" y="14368"/>
                    <a:pt x="867" y="14368"/>
                  </a:cubicBezTo>
                  <a:cubicBezTo>
                    <a:pt x="535" y="14368"/>
                    <a:pt x="301" y="14318"/>
                    <a:pt x="301" y="14318"/>
                  </a:cubicBezTo>
                  <a:lnTo>
                    <a:pt x="301" y="14318"/>
                  </a:lnTo>
                  <a:cubicBezTo>
                    <a:pt x="301" y="14318"/>
                    <a:pt x="880" y="17067"/>
                    <a:pt x="4813" y="17067"/>
                  </a:cubicBezTo>
                  <a:cubicBezTo>
                    <a:pt x="5103" y="17067"/>
                    <a:pt x="5411" y="17052"/>
                    <a:pt x="5738" y="17020"/>
                  </a:cubicBezTo>
                  <a:cubicBezTo>
                    <a:pt x="9774" y="16620"/>
                    <a:pt x="9974" y="14118"/>
                    <a:pt x="9974" y="14118"/>
                  </a:cubicBezTo>
                  <a:lnTo>
                    <a:pt x="9974" y="14118"/>
                  </a:lnTo>
                  <a:cubicBezTo>
                    <a:pt x="10108" y="15052"/>
                    <a:pt x="9741" y="16019"/>
                    <a:pt x="9007" y="16620"/>
                  </a:cubicBezTo>
                  <a:cubicBezTo>
                    <a:pt x="9007" y="16620"/>
                    <a:pt x="9136" y="16632"/>
                    <a:pt x="9348" y="16632"/>
                  </a:cubicBezTo>
                  <a:cubicBezTo>
                    <a:pt x="10161" y="16632"/>
                    <a:pt x="12203" y="16444"/>
                    <a:pt x="12943" y="14618"/>
                  </a:cubicBezTo>
                  <a:cubicBezTo>
                    <a:pt x="13610" y="12917"/>
                    <a:pt x="12076" y="11749"/>
                    <a:pt x="11676" y="9581"/>
                  </a:cubicBezTo>
                  <a:cubicBezTo>
                    <a:pt x="11509" y="8714"/>
                    <a:pt x="11909" y="6946"/>
                    <a:pt x="11842" y="5512"/>
                  </a:cubicBezTo>
                  <a:lnTo>
                    <a:pt x="11842" y="5512"/>
                  </a:lnTo>
                  <a:cubicBezTo>
                    <a:pt x="11887" y="5517"/>
                    <a:pt x="11932" y="5520"/>
                    <a:pt x="11978" y="5520"/>
                  </a:cubicBezTo>
                  <a:cubicBezTo>
                    <a:pt x="12209" y="5520"/>
                    <a:pt x="12454" y="5450"/>
                    <a:pt x="12676" y="5311"/>
                  </a:cubicBezTo>
                  <a:cubicBezTo>
                    <a:pt x="14044" y="4611"/>
                    <a:pt x="14578" y="2910"/>
                    <a:pt x="13877" y="1542"/>
                  </a:cubicBezTo>
                  <a:cubicBezTo>
                    <a:pt x="13385" y="557"/>
                    <a:pt x="12397" y="1"/>
                    <a:pt x="11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5"/>
            <p:cNvSpPr/>
            <p:nvPr/>
          </p:nvSpPr>
          <p:spPr>
            <a:xfrm flipH="1">
              <a:off x="1231516" y="2340024"/>
              <a:ext cx="21284" cy="27619"/>
            </a:xfrm>
            <a:custGeom>
              <a:avLst/>
              <a:gdLst/>
              <a:ahLst/>
              <a:cxnLst/>
              <a:rect l="l" t="t" r="r" b="b"/>
              <a:pathLst>
                <a:path w="1302" h="1689" extrusionOk="0">
                  <a:moveTo>
                    <a:pt x="995" y="0"/>
                  </a:moveTo>
                  <a:cubicBezTo>
                    <a:pt x="632" y="0"/>
                    <a:pt x="298" y="223"/>
                    <a:pt x="167" y="588"/>
                  </a:cubicBezTo>
                  <a:cubicBezTo>
                    <a:pt x="1" y="1021"/>
                    <a:pt x="234" y="1522"/>
                    <a:pt x="701" y="1689"/>
                  </a:cubicBezTo>
                  <a:lnTo>
                    <a:pt x="1302" y="54"/>
                  </a:lnTo>
                  <a:cubicBezTo>
                    <a:pt x="1200" y="18"/>
                    <a:pt x="1096" y="0"/>
                    <a:pt x="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6" name="Google Shape;2736;p65"/>
          <p:cNvSpPr txBox="1">
            <a:spLocks noGrp="1"/>
          </p:cNvSpPr>
          <p:nvPr>
            <p:ph type="subTitle" idx="4294967295"/>
          </p:nvPr>
        </p:nvSpPr>
        <p:spPr>
          <a:xfrm>
            <a:off x="5112910" y="1626499"/>
            <a:ext cx="2752547" cy="4207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A 2010-ES ADATOKKAL ÖSSZEVETVE UGYANARRA AZ EREDMÉNYRE JUTUNK-E</a:t>
            </a:r>
          </a:p>
        </p:txBody>
      </p:sp>
      <p:sp>
        <p:nvSpPr>
          <p:cNvPr id="2737" name="Google Shape;2737;p65"/>
          <p:cNvSpPr txBox="1">
            <a:spLocks noGrp="1"/>
          </p:cNvSpPr>
          <p:nvPr>
            <p:ph type="subTitle" idx="4294967295"/>
          </p:nvPr>
        </p:nvSpPr>
        <p:spPr>
          <a:xfrm>
            <a:off x="4377216" y="2562682"/>
            <a:ext cx="4945182" cy="19654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NUMERIKUS KIÉRTÉKELÉS A STABILIZÁLÓ ÉS AZ ÁTALAKULÁS FELÉ HATÓ ERŐTEREK</a:t>
            </a:r>
            <a:r>
              <a:rPr lang="hu-HU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EREDŐJÉNEK KIFEJEZÉSÉRE: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jelenségenként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mindösszesen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sok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ország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kapcsán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vagy</a:t>
            </a:r>
            <a:endParaRPr lang="en-GB" sz="1600" dirty="0">
              <a:latin typeface="Be Vietnam"/>
              <a:ea typeface="Be Vietnam"/>
              <a:cs typeface="Be Vietnam"/>
              <a:sym typeface="Be Vietnam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mely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országban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milyen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választási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eredmények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álltak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elő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,</a:t>
            </a:r>
            <a:r>
              <a:rPr lang="hu-HU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s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ezek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megtanulhatók</a:t>
            </a:r>
            <a:r>
              <a:rPr lang="hu-HU" sz="1600" dirty="0">
                <a:latin typeface="Be Vietnam"/>
                <a:ea typeface="Be Vietnam"/>
                <a:cs typeface="Be Vietnam"/>
                <a:sym typeface="Be Vietnam"/>
              </a:rPr>
              <a:t>-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e a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tény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vs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becslés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alakzatokból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iránnyal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,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vagy</a:t>
            </a:r>
            <a:r>
              <a:rPr lang="en-GB" sz="1600" dirty="0">
                <a:latin typeface="Be Vietnam"/>
                <a:ea typeface="Be Vietnam"/>
                <a:cs typeface="Be Vietnam"/>
                <a:sym typeface="Be Vietnam"/>
              </a:rPr>
              <a:t> ABS () </a:t>
            </a:r>
            <a:r>
              <a:rPr lang="en-GB" sz="1600" dirty="0" err="1">
                <a:latin typeface="Be Vietnam"/>
                <a:ea typeface="Be Vietnam"/>
                <a:cs typeface="Be Vietnam"/>
                <a:sym typeface="Be Vietnam"/>
              </a:rPr>
              <a:t>alapon</a:t>
            </a:r>
            <a:endParaRPr lang="en-GB" sz="1600" dirty="0">
              <a:latin typeface="Be Vietnam"/>
              <a:ea typeface="Be Vietnam"/>
              <a:cs typeface="Be Vietnam"/>
              <a:sym typeface="Be Vietnam"/>
            </a:endParaRPr>
          </a:p>
        </p:txBody>
      </p:sp>
      <p:cxnSp>
        <p:nvCxnSpPr>
          <p:cNvPr id="2738" name="Google Shape;2738;p65"/>
          <p:cNvCxnSpPr>
            <a:cxnSpLocks/>
          </p:cNvCxnSpPr>
          <p:nvPr/>
        </p:nvCxnSpPr>
        <p:spPr>
          <a:xfrm rot="10800000" flipV="1">
            <a:off x="2246785" y="1889486"/>
            <a:ext cx="2621553" cy="50021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3" name="Google Shape;2743;p65"/>
          <p:cNvCxnSpPr>
            <a:cxnSpLocks/>
          </p:cNvCxnSpPr>
          <p:nvPr/>
        </p:nvCxnSpPr>
        <p:spPr>
          <a:xfrm rot="10800000" flipV="1">
            <a:off x="2025291" y="2822676"/>
            <a:ext cx="2201313" cy="34434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6" grpId="0" build="p"/>
      <p:bldP spid="273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p70"/>
          <p:cNvSpPr/>
          <p:nvPr/>
        </p:nvSpPr>
        <p:spPr>
          <a:xfrm rot="10800000" flipH="1">
            <a:off x="1658631" y="5903287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70"/>
          <p:cNvSpPr txBox="1">
            <a:spLocks noGrp="1"/>
          </p:cNvSpPr>
          <p:nvPr>
            <p:ph type="title"/>
          </p:nvPr>
        </p:nvSpPr>
        <p:spPr>
          <a:xfrm>
            <a:off x="-1264524" y="3752868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cap="all" dirty="0" err="1"/>
              <a:t>Konklúzió</a:t>
            </a:r>
            <a:r>
              <a:rPr lang="en-GB" dirty="0"/>
              <a:t>:</a:t>
            </a:r>
          </a:p>
        </p:txBody>
      </p:sp>
      <p:sp>
        <p:nvSpPr>
          <p:cNvPr id="9" name="Google Shape;551;p44">
            <a:extLst>
              <a:ext uri="{FF2B5EF4-FFF2-40B4-BE49-F238E27FC236}">
                <a16:creationId xmlns:a16="http://schemas.microsoft.com/office/drawing/2014/main" id="{4533E0A1-6DA3-418A-B6DE-4556A06CDE7A}"/>
              </a:ext>
            </a:extLst>
          </p:cNvPr>
          <p:cNvSpPr txBox="1">
            <a:spLocks/>
          </p:cNvSpPr>
          <p:nvPr/>
        </p:nvSpPr>
        <p:spPr>
          <a:xfrm flipH="1">
            <a:off x="454731" y="1583250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255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7000" b="0" i="0" u="none" strike="noStrike" cap="none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hu-HU" dirty="0"/>
              <a:t>12</a:t>
            </a:r>
            <a:endParaRPr lang="en-GB" dirty="0"/>
          </a:p>
        </p:txBody>
      </p:sp>
      <p:grpSp>
        <p:nvGrpSpPr>
          <p:cNvPr id="10" name="Google Shape;3311;p73">
            <a:extLst>
              <a:ext uri="{FF2B5EF4-FFF2-40B4-BE49-F238E27FC236}">
                <a16:creationId xmlns:a16="http://schemas.microsoft.com/office/drawing/2014/main" id="{61FB2AF7-ADB8-4B04-B631-7FAC51C017E4}"/>
              </a:ext>
            </a:extLst>
          </p:cNvPr>
          <p:cNvGrpSpPr/>
          <p:nvPr/>
        </p:nvGrpSpPr>
        <p:grpSpPr>
          <a:xfrm>
            <a:off x="3968790" y="598810"/>
            <a:ext cx="3354502" cy="3269184"/>
            <a:chOff x="4981419" y="541059"/>
            <a:chExt cx="3959767" cy="3869816"/>
          </a:xfrm>
        </p:grpSpPr>
        <p:sp>
          <p:nvSpPr>
            <p:cNvPr id="11" name="Google Shape;3312;p73">
              <a:extLst>
                <a:ext uri="{FF2B5EF4-FFF2-40B4-BE49-F238E27FC236}">
                  <a16:creationId xmlns:a16="http://schemas.microsoft.com/office/drawing/2014/main" id="{99AFFB5F-389C-45ED-9342-9446A911364A}"/>
                </a:ext>
              </a:extLst>
            </p:cNvPr>
            <p:cNvSpPr/>
            <p:nvPr/>
          </p:nvSpPr>
          <p:spPr>
            <a:xfrm>
              <a:off x="4981419" y="2256088"/>
              <a:ext cx="3945689" cy="2154787"/>
            </a:xfrm>
            <a:custGeom>
              <a:avLst/>
              <a:gdLst/>
              <a:ahLst/>
              <a:cxnLst/>
              <a:rect l="l" t="t" r="r" b="b"/>
              <a:pathLst>
                <a:path w="196474" h="107578" extrusionOk="0">
                  <a:moveTo>
                    <a:pt x="98237" y="0"/>
                  </a:moveTo>
                  <a:cubicBezTo>
                    <a:pt x="43998" y="0"/>
                    <a:pt x="0" y="24084"/>
                    <a:pt x="0" y="53772"/>
                  </a:cubicBezTo>
                  <a:cubicBezTo>
                    <a:pt x="0" y="83493"/>
                    <a:pt x="43998" y="107577"/>
                    <a:pt x="98237" y="107577"/>
                  </a:cubicBezTo>
                  <a:cubicBezTo>
                    <a:pt x="152476" y="107577"/>
                    <a:pt x="196474" y="83493"/>
                    <a:pt x="196474" y="53772"/>
                  </a:cubicBezTo>
                  <a:cubicBezTo>
                    <a:pt x="196474" y="24084"/>
                    <a:pt x="152476" y="0"/>
                    <a:pt x="9823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13;p73">
              <a:extLst>
                <a:ext uri="{FF2B5EF4-FFF2-40B4-BE49-F238E27FC236}">
                  <a16:creationId xmlns:a16="http://schemas.microsoft.com/office/drawing/2014/main" id="{AE0B9D31-CB4D-4BC2-9025-018224FF92BD}"/>
                </a:ext>
              </a:extLst>
            </p:cNvPr>
            <p:cNvSpPr/>
            <p:nvPr/>
          </p:nvSpPr>
          <p:spPr>
            <a:xfrm>
              <a:off x="7573247" y="2743157"/>
              <a:ext cx="1166974" cy="672187"/>
            </a:xfrm>
            <a:custGeom>
              <a:avLst/>
              <a:gdLst/>
              <a:ahLst/>
              <a:cxnLst/>
              <a:rect l="l" t="t" r="r" b="b"/>
              <a:pathLst>
                <a:path w="58109" h="33559" extrusionOk="0">
                  <a:moveTo>
                    <a:pt x="29054" y="1"/>
                  </a:moveTo>
                  <a:cubicBezTo>
                    <a:pt x="13009" y="1"/>
                    <a:pt x="0" y="7539"/>
                    <a:pt x="0" y="16779"/>
                  </a:cubicBezTo>
                  <a:cubicBezTo>
                    <a:pt x="0" y="26053"/>
                    <a:pt x="13009" y="33558"/>
                    <a:pt x="29054" y="33558"/>
                  </a:cubicBezTo>
                  <a:cubicBezTo>
                    <a:pt x="45099" y="33558"/>
                    <a:pt x="58108" y="26053"/>
                    <a:pt x="58108" y="16779"/>
                  </a:cubicBezTo>
                  <a:cubicBezTo>
                    <a:pt x="58108" y="7539"/>
                    <a:pt x="45099" y="1"/>
                    <a:pt x="290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14;p73">
              <a:extLst>
                <a:ext uri="{FF2B5EF4-FFF2-40B4-BE49-F238E27FC236}">
                  <a16:creationId xmlns:a16="http://schemas.microsoft.com/office/drawing/2014/main" id="{290E655E-B1D0-48F9-89DB-229DA052DD16}"/>
                </a:ext>
              </a:extLst>
            </p:cNvPr>
            <p:cNvSpPr/>
            <p:nvPr/>
          </p:nvSpPr>
          <p:spPr>
            <a:xfrm>
              <a:off x="5590341" y="2721785"/>
              <a:ext cx="2253558" cy="1298224"/>
            </a:xfrm>
            <a:custGeom>
              <a:avLst/>
              <a:gdLst/>
              <a:ahLst/>
              <a:cxnLst/>
              <a:rect l="l" t="t" r="r" b="b"/>
              <a:pathLst>
                <a:path w="112215" h="64814" extrusionOk="0">
                  <a:moveTo>
                    <a:pt x="74266" y="0"/>
                  </a:moveTo>
                  <a:cubicBezTo>
                    <a:pt x="73970" y="0"/>
                    <a:pt x="73670" y="67"/>
                    <a:pt x="73387" y="200"/>
                  </a:cubicBezTo>
                  <a:lnTo>
                    <a:pt x="501" y="42497"/>
                  </a:lnTo>
                  <a:cubicBezTo>
                    <a:pt x="1" y="42664"/>
                    <a:pt x="1" y="43331"/>
                    <a:pt x="501" y="43498"/>
                  </a:cubicBezTo>
                  <a:lnTo>
                    <a:pt x="37094" y="64613"/>
                  </a:lnTo>
                  <a:cubicBezTo>
                    <a:pt x="37361" y="64747"/>
                    <a:pt x="37661" y="64813"/>
                    <a:pt x="37961" y="64813"/>
                  </a:cubicBezTo>
                  <a:cubicBezTo>
                    <a:pt x="38262" y="64813"/>
                    <a:pt x="38562" y="64747"/>
                    <a:pt x="38829" y="64613"/>
                  </a:cubicBezTo>
                  <a:lnTo>
                    <a:pt x="111747" y="22316"/>
                  </a:lnTo>
                  <a:cubicBezTo>
                    <a:pt x="112214" y="22149"/>
                    <a:pt x="112214" y="21482"/>
                    <a:pt x="111747" y="21316"/>
                  </a:cubicBezTo>
                  <a:lnTo>
                    <a:pt x="75121" y="200"/>
                  </a:lnTo>
                  <a:cubicBezTo>
                    <a:pt x="74854" y="67"/>
                    <a:pt x="74563" y="0"/>
                    <a:pt x="742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15;p73">
              <a:extLst>
                <a:ext uri="{FF2B5EF4-FFF2-40B4-BE49-F238E27FC236}">
                  <a16:creationId xmlns:a16="http://schemas.microsoft.com/office/drawing/2014/main" id="{0961E897-6CF9-48CC-8FB4-9A28486671EC}"/>
                </a:ext>
              </a:extLst>
            </p:cNvPr>
            <p:cNvSpPr/>
            <p:nvPr/>
          </p:nvSpPr>
          <p:spPr>
            <a:xfrm>
              <a:off x="5522020" y="2701074"/>
              <a:ext cx="1122090" cy="646108"/>
            </a:xfrm>
            <a:custGeom>
              <a:avLst/>
              <a:gdLst/>
              <a:ahLst/>
              <a:cxnLst/>
              <a:rect l="l" t="t" r="r" b="b"/>
              <a:pathLst>
                <a:path w="55874" h="32257" extrusionOk="0">
                  <a:moveTo>
                    <a:pt x="27954" y="0"/>
                  </a:moveTo>
                  <a:cubicBezTo>
                    <a:pt x="12509" y="0"/>
                    <a:pt x="1" y="7239"/>
                    <a:pt x="1" y="16145"/>
                  </a:cubicBezTo>
                  <a:cubicBezTo>
                    <a:pt x="1" y="25051"/>
                    <a:pt x="12509" y="32257"/>
                    <a:pt x="27954" y="32257"/>
                  </a:cubicBezTo>
                  <a:cubicBezTo>
                    <a:pt x="43365" y="32257"/>
                    <a:pt x="55874" y="25051"/>
                    <a:pt x="55874" y="16145"/>
                  </a:cubicBezTo>
                  <a:cubicBezTo>
                    <a:pt x="55874" y="7239"/>
                    <a:pt x="43365" y="0"/>
                    <a:pt x="279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16;p73">
              <a:extLst>
                <a:ext uri="{FF2B5EF4-FFF2-40B4-BE49-F238E27FC236}">
                  <a16:creationId xmlns:a16="http://schemas.microsoft.com/office/drawing/2014/main" id="{275632D8-CFFF-4501-B37F-7D2C304331B7}"/>
                </a:ext>
              </a:extLst>
            </p:cNvPr>
            <p:cNvSpPr/>
            <p:nvPr/>
          </p:nvSpPr>
          <p:spPr>
            <a:xfrm>
              <a:off x="5156920" y="3456746"/>
              <a:ext cx="828684" cy="477075"/>
            </a:xfrm>
            <a:custGeom>
              <a:avLst/>
              <a:gdLst/>
              <a:ahLst/>
              <a:cxnLst/>
              <a:rect l="l" t="t" r="r" b="b"/>
              <a:pathLst>
                <a:path w="41264" h="23818" extrusionOk="0">
                  <a:moveTo>
                    <a:pt x="19848" y="0"/>
                  </a:moveTo>
                  <a:lnTo>
                    <a:pt x="1" y="11475"/>
                  </a:lnTo>
                  <a:lnTo>
                    <a:pt x="21383" y="23817"/>
                  </a:lnTo>
                  <a:lnTo>
                    <a:pt x="41264" y="12342"/>
                  </a:lnTo>
                  <a:lnTo>
                    <a:pt x="1984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17;p73">
              <a:extLst>
                <a:ext uri="{FF2B5EF4-FFF2-40B4-BE49-F238E27FC236}">
                  <a16:creationId xmlns:a16="http://schemas.microsoft.com/office/drawing/2014/main" id="{FD52B334-89CF-4758-9798-B1C2960D557B}"/>
                </a:ext>
              </a:extLst>
            </p:cNvPr>
            <p:cNvSpPr/>
            <p:nvPr/>
          </p:nvSpPr>
          <p:spPr>
            <a:xfrm>
              <a:off x="5629200" y="3751387"/>
              <a:ext cx="751648" cy="431647"/>
            </a:xfrm>
            <a:custGeom>
              <a:avLst/>
              <a:gdLst/>
              <a:ahLst/>
              <a:cxnLst/>
              <a:rect l="l" t="t" r="r" b="b"/>
              <a:pathLst>
                <a:path w="37428" h="21550" extrusionOk="0">
                  <a:moveTo>
                    <a:pt x="16045" y="1"/>
                  </a:moveTo>
                  <a:lnTo>
                    <a:pt x="1" y="9207"/>
                  </a:lnTo>
                  <a:lnTo>
                    <a:pt x="21383" y="21549"/>
                  </a:lnTo>
                  <a:lnTo>
                    <a:pt x="37427" y="12343"/>
                  </a:lnTo>
                  <a:lnTo>
                    <a:pt x="1604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18;p73">
              <a:extLst>
                <a:ext uri="{FF2B5EF4-FFF2-40B4-BE49-F238E27FC236}">
                  <a16:creationId xmlns:a16="http://schemas.microsoft.com/office/drawing/2014/main" id="{B4986B1F-EB20-4672-8CEE-EE7E012DC77A}"/>
                </a:ext>
              </a:extLst>
            </p:cNvPr>
            <p:cNvSpPr/>
            <p:nvPr/>
          </p:nvSpPr>
          <p:spPr>
            <a:xfrm>
              <a:off x="6424367" y="541059"/>
              <a:ext cx="412013" cy="513289"/>
            </a:xfrm>
            <a:custGeom>
              <a:avLst/>
              <a:gdLst/>
              <a:ahLst/>
              <a:cxnLst/>
              <a:rect l="l" t="t" r="r" b="b"/>
              <a:pathLst>
                <a:path w="20516" h="25626" extrusionOk="0">
                  <a:moveTo>
                    <a:pt x="13250" y="0"/>
                  </a:moveTo>
                  <a:cubicBezTo>
                    <a:pt x="11924" y="0"/>
                    <a:pt x="10438" y="474"/>
                    <a:pt x="8874" y="1496"/>
                  </a:cubicBezTo>
                  <a:cubicBezTo>
                    <a:pt x="3870" y="4732"/>
                    <a:pt x="1" y="12171"/>
                    <a:pt x="301" y="18142"/>
                  </a:cubicBezTo>
                  <a:cubicBezTo>
                    <a:pt x="434" y="21144"/>
                    <a:pt x="1602" y="23179"/>
                    <a:pt x="3303" y="24079"/>
                  </a:cubicBezTo>
                  <a:lnTo>
                    <a:pt x="5071" y="25113"/>
                  </a:lnTo>
                  <a:cubicBezTo>
                    <a:pt x="5722" y="25452"/>
                    <a:pt x="6459" y="25625"/>
                    <a:pt x="7257" y="25625"/>
                  </a:cubicBezTo>
                  <a:cubicBezTo>
                    <a:pt x="8583" y="25625"/>
                    <a:pt x="10080" y="25146"/>
                    <a:pt x="11642" y="24146"/>
                  </a:cubicBezTo>
                  <a:cubicBezTo>
                    <a:pt x="16646" y="20910"/>
                    <a:pt x="20515" y="13438"/>
                    <a:pt x="20215" y="7467"/>
                  </a:cubicBezTo>
                  <a:cubicBezTo>
                    <a:pt x="20082" y="4499"/>
                    <a:pt x="18914" y="2430"/>
                    <a:pt x="17180" y="1530"/>
                  </a:cubicBezTo>
                  <a:lnTo>
                    <a:pt x="15445" y="496"/>
                  </a:lnTo>
                  <a:cubicBezTo>
                    <a:pt x="14782" y="171"/>
                    <a:pt x="14045" y="0"/>
                    <a:pt x="1325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19;p73">
              <a:extLst>
                <a:ext uri="{FF2B5EF4-FFF2-40B4-BE49-F238E27FC236}">
                  <a16:creationId xmlns:a16="http://schemas.microsoft.com/office/drawing/2014/main" id="{932D62F2-9863-48DA-A127-C226D0DD5F64}"/>
                </a:ext>
              </a:extLst>
            </p:cNvPr>
            <p:cNvSpPr/>
            <p:nvPr/>
          </p:nvSpPr>
          <p:spPr>
            <a:xfrm>
              <a:off x="6427058" y="736712"/>
              <a:ext cx="96476" cy="305377"/>
            </a:xfrm>
            <a:custGeom>
              <a:avLst/>
              <a:gdLst/>
              <a:ahLst/>
              <a:cxnLst/>
              <a:rect l="l" t="t" r="r" b="b"/>
              <a:pathLst>
                <a:path w="4804" h="15246" extrusionOk="0">
                  <a:moveTo>
                    <a:pt x="1968" y="1"/>
                  </a:moveTo>
                  <a:cubicBezTo>
                    <a:pt x="701" y="2736"/>
                    <a:pt x="0" y="5705"/>
                    <a:pt x="133" y="8374"/>
                  </a:cubicBezTo>
                  <a:cubicBezTo>
                    <a:pt x="300" y="11342"/>
                    <a:pt x="1434" y="13377"/>
                    <a:pt x="3169" y="14278"/>
                  </a:cubicBezTo>
                  <a:lnTo>
                    <a:pt x="4515" y="15074"/>
                  </a:lnTo>
                  <a:lnTo>
                    <a:pt x="4515" y="15074"/>
                  </a:lnTo>
                  <a:cubicBezTo>
                    <a:pt x="3009" y="14102"/>
                    <a:pt x="2027" y="12139"/>
                    <a:pt x="1901" y="9408"/>
                  </a:cubicBezTo>
                  <a:cubicBezTo>
                    <a:pt x="1768" y="6739"/>
                    <a:pt x="2468" y="3804"/>
                    <a:pt x="3703" y="1035"/>
                  </a:cubicBezTo>
                  <a:lnTo>
                    <a:pt x="1968" y="1"/>
                  </a:lnTo>
                  <a:close/>
                  <a:moveTo>
                    <a:pt x="4515" y="15074"/>
                  </a:moveTo>
                  <a:cubicBezTo>
                    <a:pt x="4609" y="15135"/>
                    <a:pt x="4705" y="15192"/>
                    <a:pt x="4803" y="15245"/>
                  </a:cubicBezTo>
                  <a:lnTo>
                    <a:pt x="4515" y="1507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20;p73">
              <a:extLst>
                <a:ext uri="{FF2B5EF4-FFF2-40B4-BE49-F238E27FC236}">
                  <a16:creationId xmlns:a16="http://schemas.microsoft.com/office/drawing/2014/main" id="{6FFFF2C1-D6AC-4443-B49E-52A86FA83BA4}"/>
                </a:ext>
              </a:extLst>
            </p:cNvPr>
            <p:cNvSpPr/>
            <p:nvPr/>
          </p:nvSpPr>
          <p:spPr>
            <a:xfrm>
              <a:off x="6459210" y="561189"/>
              <a:ext cx="377169" cy="492718"/>
            </a:xfrm>
            <a:custGeom>
              <a:avLst/>
              <a:gdLst/>
              <a:ahLst/>
              <a:cxnLst/>
              <a:rect l="l" t="t" r="r" b="b"/>
              <a:pathLst>
                <a:path w="18781" h="24599" extrusionOk="0">
                  <a:moveTo>
                    <a:pt x="13248" y="1"/>
                  </a:moveTo>
                  <a:cubicBezTo>
                    <a:pt x="11916" y="1"/>
                    <a:pt x="10414" y="481"/>
                    <a:pt x="8840" y="1492"/>
                  </a:cubicBezTo>
                  <a:cubicBezTo>
                    <a:pt x="3836" y="4728"/>
                    <a:pt x="0" y="12166"/>
                    <a:pt x="300" y="18171"/>
                  </a:cubicBezTo>
                  <a:cubicBezTo>
                    <a:pt x="484" y="22276"/>
                    <a:pt x="2575" y="24599"/>
                    <a:pt x="5501" y="24599"/>
                  </a:cubicBezTo>
                  <a:cubicBezTo>
                    <a:pt x="6831" y="24599"/>
                    <a:pt x="8333" y="24119"/>
                    <a:pt x="9907" y="23108"/>
                  </a:cubicBezTo>
                  <a:cubicBezTo>
                    <a:pt x="14911" y="19872"/>
                    <a:pt x="18780" y="12433"/>
                    <a:pt x="18480" y="6429"/>
                  </a:cubicBezTo>
                  <a:cubicBezTo>
                    <a:pt x="18274" y="2324"/>
                    <a:pt x="16175" y="1"/>
                    <a:pt x="132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21;p73">
              <a:extLst>
                <a:ext uri="{FF2B5EF4-FFF2-40B4-BE49-F238E27FC236}">
                  <a16:creationId xmlns:a16="http://schemas.microsoft.com/office/drawing/2014/main" id="{2DD23F69-1DC0-4D13-937F-08F83F516C14}"/>
                </a:ext>
              </a:extLst>
            </p:cNvPr>
            <p:cNvSpPr/>
            <p:nvPr/>
          </p:nvSpPr>
          <p:spPr>
            <a:xfrm>
              <a:off x="6498050" y="599627"/>
              <a:ext cx="299470" cy="416484"/>
            </a:xfrm>
            <a:custGeom>
              <a:avLst/>
              <a:gdLst/>
              <a:ahLst/>
              <a:cxnLst/>
              <a:rect l="l" t="t" r="r" b="b"/>
              <a:pathLst>
                <a:path w="14912" h="20793" extrusionOk="0">
                  <a:moveTo>
                    <a:pt x="11352" y="1"/>
                  </a:moveTo>
                  <a:cubicBezTo>
                    <a:pt x="11283" y="1"/>
                    <a:pt x="11213" y="3"/>
                    <a:pt x="11142" y="7"/>
                  </a:cubicBezTo>
                  <a:cubicBezTo>
                    <a:pt x="9975" y="107"/>
                    <a:pt x="8874" y="507"/>
                    <a:pt x="7940" y="1174"/>
                  </a:cubicBezTo>
                  <a:cubicBezTo>
                    <a:pt x="3503" y="4043"/>
                    <a:pt x="1" y="10881"/>
                    <a:pt x="234" y="16152"/>
                  </a:cubicBezTo>
                  <a:cubicBezTo>
                    <a:pt x="300" y="17558"/>
                    <a:pt x="782" y="20792"/>
                    <a:pt x="3599" y="20792"/>
                  </a:cubicBezTo>
                  <a:cubicBezTo>
                    <a:pt x="3655" y="20792"/>
                    <a:pt x="3712" y="20791"/>
                    <a:pt x="3770" y="20788"/>
                  </a:cubicBezTo>
                  <a:cubicBezTo>
                    <a:pt x="4904" y="20655"/>
                    <a:pt x="6005" y="20255"/>
                    <a:pt x="6939" y="19587"/>
                  </a:cubicBezTo>
                  <a:cubicBezTo>
                    <a:pt x="11376" y="16752"/>
                    <a:pt x="14912" y="9880"/>
                    <a:pt x="14645" y="4610"/>
                  </a:cubicBezTo>
                  <a:cubicBezTo>
                    <a:pt x="14580" y="3210"/>
                    <a:pt x="14102" y="1"/>
                    <a:pt x="1135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22;p73">
              <a:extLst>
                <a:ext uri="{FF2B5EF4-FFF2-40B4-BE49-F238E27FC236}">
                  <a16:creationId xmlns:a16="http://schemas.microsoft.com/office/drawing/2014/main" id="{98C3B9BB-0ABA-4808-8A96-58165E08AD4A}"/>
                </a:ext>
              </a:extLst>
            </p:cNvPr>
            <p:cNvSpPr/>
            <p:nvPr/>
          </p:nvSpPr>
          <p:spPr>
            <a:xfrm>
              <a:off x="6648106" y="665766"/>
              <a:ext cx="13435" cy="171857"/>
            </a:xfrm>
            <a:custGeom>
              <a:avLst/>
              <a:gdLst/>
              <a:ahLst/>
              <a:cxnLst/>
              <a:rect l="l" t="t" r="r" b="b"/>
              <a:pathLst>
                <a:path w="669" h="8580" extrusionOk="0">
                  <a:moveTo>
                    <a:pt x="588" y="0"/>
                  </a:moveTo>
                  <a:cubicBezTo>
                    <a:pt x="524" y="0"/>
                    <a:pt x="429" y="60"/>
                    <a:pt x="334" y="174"/>
                  </a:cubicBezTo>
                  <a:cubicBezTo>
                    <a:pt x="168" y="341"/>
                    <a:pt x="34" y="608"/>
                    <a:pt x="1" y="874"/>
                  </a:cubicBezTo>
                  <a:lnTo>
                    <a:pt x="1" y="7512"/>
                  </a:lnTo>
                  <a:lnTo>
                    <a:pt x="68" y="8580"/>
                  </a:lnTo>
                  <a:cubicBezTo>
                    <a:pt x="134" y="8580"/>
                    <a:pt x="234" y="8547"/>
                    <a:pt x="334" y="8413"/>
                  </a:cubicBezTo>
                  <a:cubicBezTo>
                    <a:pt x="368" y="8380"/>
                    <a:pt x="401" y="8346"/>
                    <a:pt x="435" y="8280"/>
                  </a:cubicBezTo>
                  <a:cubicBezTo>
                    <a:pt x="568" y="8113"/>
                    <a:pt x="635" y="7946"/>
                    <a:pt x="668" y="7746"/>
                  </a:cubicBezTo>
                  <a:lnTo>
                    <a:pt x="668" y="107"/>
                  </a:lnTo>
                  <a:cubicBezTo>
                    <a:pt x="668" y="35"/>
                    <a:pt x="637" y="0"/>
                    <a:pt x="5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23;p73">
              <a:extLst>
                <a:ext uri="{FF2B5EF4-FFF2-40B4-BE49-F238E27FC236}">
                  <a16:creationId xmlns:a16="http://schemas.microsoft.com/office/drawing/2014/main" id="{6B2E5901-10EE-481E-90F9-A1B1B753A715}"/>
                </a:ext>
              </a:extLst>
            </p:cNvPr>
            <p:cNvSpPr/>
            <p:nvPr/>
          </p:nvSpPr>
          <p:spPr>
            <a:xfrm>
              <a:off x="6597880" y="837603"/>
              <a:ext cx="54946" cy="78458"/>
            </a:xfrm>
            <a:custGeom>
              <a:avLst/>
              <a:gdLst/>
              <a:ahLst/>
              <a:cxnLst/>
              <a:rect l="l" t="t" r="r" b="b"/>
              <a:pathLst>
                <a:path w="2736" h="3917" extrusionOk="0">
                  <a:moveTo>
                    <a:pt x="1968" y="1"/>
                  </a:moveTo>
                  <a:lnTo>
                    <a:pt x="134" y="3103"/>
                  </a:lnTo>
                  <a:cubicBezTo>
                    <a:pt x="0" y="3303"/>
                    <a:pt x="33" y="3537"/>
                    <a:pt x="167" y="3770"/>
                  </a:cubicBezTo>
                  <a:cubicBezTo>
                    <a:pt x="246" y="3881"/>
                    <a:pt x="340" y="3917"/>
                    <a:pt x="420" y="3917"/>
                  </a:cubicBezTo>
                  <a:cubicBezTo>
                    <a:pt x="510" y="3917"/>
                    <a:pt x="583" y="3872"/>
                    <a:pt x="601" y="3837"/>
                  </a:cubicBezTo>
                  <a:lnTo>
                    <a:pt x="2735" y="435"/>
                  </a:lnTo>
                  <a:lnTo>
                    <a:pt x="196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24;p73">
              <a:extLst>
                <a:ext uri="{FF2B5EF4-FFF2-40B4-BE49-F238E27FC236}">
                  <a16:creationId xmlns:a16="http://schemas.microsoft.com/office/drawing/2014/main" id="{4B46ADF2-740A-48AB-A4B9-79B6132F3A54}"/>
                </a:ext>
              </a:extLst>
            </p:cNvPr>
            <p:cNvSpPr/>
            <p:nvPr/>
          </p:nvSpPr>
          <p:spPr>
            <a:xfrm>
              <a:off x="6652805" y="818655"/>
              <a:ext cx="41551" cy="87852"/>
            </a:xfrm>
            <a:custGeom>
              <a:avLst/>
              <a:gdLst/>
              <a:ahLst/>
              <a:cxnLst/>
              <a:rect l="l" t="t" r="r" b="b"/>
              <a:pathLst>
                <a:path w="2069" h="4386" extrusionOk="0">
                  <a:moveTo>
                    <a:pt x="251" y="0"/>
                  </a:moveTo>
                  <a:cubicBezTo>
                    <a:pt x="219" y="0"/>
                    <a:pt x="151" y="38"/>
                    <a:pt x="100" y="113"/>
                  </a:cubicBezTo>
                  <a:cubicBezTo>
                    <a:pt x="34" y="213"/>
                    <a:pt x="0" y="313"/>
                    <a:pt x="0" y="413"/>
                  </a:cubicBezTo>
                  <a:lnTo>
                    <a:pt x="1802" y="4349"/>
                  </a:lnTo>
                  <a:cubicBezTo>
                    <a:pt x="1802" y="4375"/>
                    <a:pt x="1811" y="4386"/>
                    <a:pt x="1827" y="4386"/>
                  </a:cubicBezTo>
                  <a:cubicBezTo>
                    <a:pt x="1853" y="4386"/>
                    <a:pt x="1894" y="4357"/>
                    <a:pt x="1935" y="4316"/>
                  </a:cubicBezTo>
                  <a:cubicBezTo>
                    <a:pt x="1935" y="4283"/>
                    <a:pt x="1968" y="4283"/>
                    <a:pt x="1968" y="4249"/>
                  </a:cubicBezTo>
                  <a:cubicBezTo>
                    <a:pt x="2035" y="4183"/>
                    <a:pt x="2069" y="4082"/>
                    <a:pt x="2069" y="3982"/>
                  </a:cubicBezTo>
                  <a:lnTo>
                    <a:pt x="267" y="13"/>
                  </a:lnTo>
                  <a:cubicBezTo>
                    <a:pt x="267" y="5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25;p73">
              <a:extLst>
                <a:ext uri="{FF2B5EF4-FFF2-40B4-BE49-F238E27FC236}">
                  <a16:creationId xmlns:a16="http://schemas.microsoft.com/office/drawing/2014/main" id="{979B0A4E-1404-42E4-A1AA-CB4F8268F77F}"/>
                </a:ext>
              </a:extLst>
            </p:cNvPr>
            <p:cNvSpPr/>
            <p:nvPr/>
          </p:nvSpPr>
          <p:spPr>
            <a:xfrm>
              <a:off x="6633526" y="792756"/>
              <a:ext cx="44443" cy="58347"/>
            </a:xfrm>
            <a:custGeom>
              <a:avLst/>
              <a:gdLst/>
              <a:ahLst/>
              <a:cxnLst/>
              <a:rect l="l" t="t" r="r" b="b"/>
              <a:pathLst>
                <a:path w="2213" h="2913" extrusionOk="0">
                  <a:moveTo>
                    <a:pt x="1561" y="0"/>
                  </a:moveTo>
                  <a:cubicBezTo>
                    <a:pt x="1438" y="0"/>
                    <a:pt x="1303" y="34"/>
                    <a:pt x="1161" y="105"/>
                  </a:cubicBezTo>
                  <a:cubicBezTo>
                    <a:pt x="493" y="539"/>
                    <a:pt x="93" y="1239"/>
                    <a:pt x="26" y="2006"/>
                  </a:cubicBezTo>
                  <a:cubicBezTo>
                    <a:pt x="1" y="2566"/>
                    <a:pt x="266" y="2912"/>
                    <a:pt x="645" y="2912"/>
                  </a:cubicBezTo>
                  <a:cubicBezTo>
                    <a:pt x="763" y="2912"/>
                    <a:pt x="892" y="2878"/>
                    <a:pt x="1027" y="2807"/>
                  </a:cubicBezTo>
                  <a:cubicBezTo>
                    <a:pt x="1694" y="2407"/>
                    <a:pt x="2128" y="1673"/>
                    <a:pt x="2161" y="906"/>
                  </a:cubicBezTo>
                  <a:cubicBezTo>
                    <a:pt x="2212" y="346"/>
                    <a:pt x="1953" y="0"/>
                    <a:pt x="156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26;p73">
              <a:extLst>
                <a:ext uri="{FF2B5EF4-FFF2-40B4-BE49-F238E27FC236}">
                  <a16:creationId xmlns:a16="http://schemas.microsoft.com/office/drawing/2014/main" id="{45C36810-54ED-4357-939E-B0087C0D81DB}"/>
                </a:ext>
              </a:extLst>
            </p:cNvPr>
            <p:cNvSpPr/>
            <p:nvPr/>
          </p:nvSpPr>
          <p:spPr>
            <a:xfrm>
              <a:off x="6033160" y="2571620"/>
              <a:ext cx="22111" cy="724786"/>
            </a:xfrm>
            <a:custGeom>
              <a:avLst/>
              <a:gdLst/>
              <a:ahLst/>
              <a:cxnLst/>
              <a:rect l="l" t="t" r="r" b="b"/>
              <a:pathLst>
                <a:path w="1101" h="36185" extrusionOk="0">
                  <a:moveTo>
                    <a:pt x="550" y="0"/>
                  </a:moveTo>
                  <a:cubicBezTo>
                    <a:pt x="275" y="0"/>
                    <a:pt x="0" y="175"/>
                    <a:pt x="0" y="526"/>
                  </a:cubicBezTo>
                  <a:lnTo>
                    <a:pt x="0" y="35617"/>
                  </a:lnTo>
                  <a:cubicBezTo>
                    <a:pt x="0" y="35918"/>
                    <a:pt x="234" y="36184"/>
                    <a:pt x="567" y="36184"/>
                  </a:cubicBezTo>
                  <a:cubicBezTo>
                    <a:pt x="867" y="36184"/>
                    <a:pt x="1101" y="35918"/>
                    <a:pt x="1101" y="35617"/>
                  </a:cubicBezTo>
                  <a:lnTo>
                    <a:pt x="1101" y="526"/>
                  </a:lnTo>
                  <a:cubicBezTo>
                    <a:pt x="1101" y="175"/>
                    <a:pt x="826" y="0"/>
                    <a:pt x="55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27;p73">
              <a:extLst>
                <a:ext uri="{FF2B5EF4-FFF2-40B4-BE49-F238E27FC236}">
                  <a16:creationId xmlns:a16="http://schemas.microsoft.com/office/drawing/2014/main" id="{409DBB34-6431-447B-8633-23D3D191EBEC}"/>
                </a:ext>
              </a:extLst>
            </p:cNvPr>
            <p:cNvSpPr/>
            <p:nvPr/>
          </p:nvSpPr>
          <p:spPr>
            <a:xfrm>
              <a:off x="6250352" y="2472752"/>
              <a:ext cx="242376" cy="567750"/>
            </a:xfrm>
            <a:custGeom>
              <a:avLst/>
              <a:gdLst/>
              <a:ahLst/>
              <a:cxnLst/>
              <a:rect l="l" t="t" r="r" b="b"/>
              <a:pathLst>
                <a:path w="12069" h="28345" extrusionOk="0">
                  <a:moveTo>
                    <a:pt x="704" y="0"/>
                  </a:moveTo>
                  <a:cubicBezTo>
                    <a:pt x="355" y="0"/>
                    <a:pt x="1" y="332"/>
                    <a:pt x="193" y="758"/>
                  </a:cubicBezTo>
                  <a:lnTo>
                    <a:pt x="10934" y="28011"/>
                  </a:lnTo>
                  <a:cubicBezTo>
                    <a:pt x="11034" y="28211"/>
                    <a:pt x="11234" y="28345"/>
                    <a:pt x="11434" y="28345"/>
                  </a:cubicBezTo>
                  <a:cubicBezTo>
                    <a:pt x="11501" y="28345"/>
                    <a:pt x="11568" y="28311"/>
                    <a:pt x="11634" y="28278"/>
                  </a:cubicBezTo>
                  <a:cubicBezTo>
                    <a:pt x="11935" y="28178"/>
                    <a:pt x="12068" y="27844"/>
                    <a:pt x="11968" y="27577"/>
                  </a:cubicBezTo>
                  <a:lnTo>
                    <a:pt x="1194" y="358"/>
                  </a:lnTo>
                  <a:cubicBezTo>
                    <a:pt x="1097" y="105"/>
                    <a:pt x="902" y="0"/>
                    <a:pt x="7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8;p73">
              <a:extLst>
                <a:ext uri="{FF2B5EF4-FFF2-40B4-BE49-F238E27FC236}">
                  <a16:creationId xmlns:a16="http://schemas.microsoft.com/office/drawing/2014/main" id="{6F9C1FDD-20C5-47E2-8F5B-F575C5C40568}"/>
                </a:ext>
              </a:extLst>
            </p:cNvPr>
            <p:cNvSpPr/>
            <p:nvPr/>
          </p:nvSpPr>
          <p:spPr>
            <a:xfrm>
              <a:off x="5619822" y="2520003"/>
              <a:ext cx="850112" cy="455022"/>
            </a:xfrm>
            <a:custGeom>
              <a:avLst/>
              <a:gdLst/>
              <a:ahLst/>
              <a:cxnLst/>
              <a:rect l="l" t="t" r="r" b="b"/>
              <a:pathLst>
                <a:path w="42331" h="22717" extrusionOk="0">
                  <a:moveTo>
                    <a:pt x="21149" y="0"/>
                  </a:moveTo>
                  <a:cubicBezTo>
                    <a:pt x="20982" y="0"/>
                    <a:pt x="20849" y="67"/>
                    <a:pt x="20749" y="167"/>
                  </a:cubicBezTo>
                  <a:lnTo>
                    <a:pt x="334" y="21716"/>
                  </a:lnTo>
                  <a:cubicBezTo>
                    <a:pt x="1" y="22101"/>
                    <a:pt x="357" y="22603"/>
                    <a:pt x="767" y="22603"/>
                  </a:cubicBezTo>
                  <a:cubicBezTo>
                    <a:pt x="891" y="22603"/>
                    <a:pt x="1019" y="22558"/>
                    <a:pt x="1135" y="22450"/>
                  </a:cubicBezTo>
                  <a:lnTo>
                    <a:pt x="21149" y="1335"/>
                  </a:lnTo>
                  <a:lnTo>
                    <a:pt x="41163" y="22550"/>
                  </a:lnTo>
                  <a:cubicBezTo>
                    <a:pt x="41263" y="22650"/>
                    <a:pt x="41397" y="22717"/>
                    <a:pt x="41564" y="22717"/>
                  </a:cubicBezTo>
                  <a:cubicBezTo>
                    <a:pt x="42064" y="22717"/>
                    <a:pt x="42331" y="22150"/>
                    <a:pt x="41997" y="21783"/>
                  </a:cubicBezTo>
                  <a:lnTo>
                    <a:pt x="21549" y="167"/>
                  </a:lnTo>
                  <a:cubicBezTo>
                    <a:pt x="21449" y="67"/>
                    <a:pt x="21283" y="0"/>
                    <a:pt x="211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29;p73">
              <a:extLst>
                <a:ext uri="{FF2B5EF4-FFF2-40B4-BE49-F238E27FC236}">
                  <a16:creationId xmlns:a16="http://schemas.microsoft.com/office/drawing/2014/main" id="{BBE98069-D1ED-45E4-8AF4-EEDA543B7236}"/>
                </a:ext>
              </a:extLst>
            </p:cNvPr>
            <p:cNvSpPr/>
            <p:nvPr/>
          </p:nvSpPr>
          <p:spPr>
            <a:xfrm>
              <a:off x="5595703" y="2473073"/>
              <a:ext cx="242376" cy="567430"/>
            </a:xfrm>
            <a:custGeom>
              <a:avLst/>
              <a:gdLst/>
              <a:ahLst/>
              <a:cxnLst/>
              <a:rect l="l" t="t" r="r" b="b"/>
              <a:pathLst>
                <a:path w="12069" h="28329" extrusionOk="0">
                  <a:moveTo>
                    <a:pt x="11362" y="1"/>
                  </a:moveTo>
                  <a:cubicBezTo>
                    <a:pt x="11165" y="1"/>
                    <a:pt x="10971" y="103"/>
                    <a:pt x="10875" y="342"/>
                  </a:cubicBezTo>
                  <a:lnTo>
                    <a:pt x="101" y="27595"/>
                  </a:lnTo>
                  <a:cubicBezTo>
                    <a:pt x="1" y="27862"/>
                    <a:pt x="134" y="28162"/>
                    <a:pt x="434" y="28295"/>
                  </a:cubicBezTo>
                  <a:cubicBezTo>
                    <a:pt x="501" y="28295"/>
                    <a:pt x="568" y="28329"/>
                    <a:pt x="635" y="28329"/>
                  </a:cubicBezTo>
                  <a:cubicBezTo>
                    <a:pt x="835" y="28329"/>
                    <a:pt x="1035" y="28195"/>
                    <a:pt x="1135" y="27995"/>
                  </a:cubicBezTo>
                  <a:lnTo>
                    <a:pt x="11876" y="776"/>
                  </a:lnTo>
                  <a:cubicBezTo>
                    <a:pt x="12068" y="326"/>
                    <a:pt x="11712" y="1"/>
                    <a:pt x="113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30;p73">
              <a:extLst>
                <a:ext uri="{FF2B5EF4-FFF2-40B4-BE49-F238E27FC236}">
                  <a16:creationId xmlns:a16="http://schemas.microsoft.com/office/drawing/2014/main" id="{4305EBC8-7AE4-40BB-9680-EAD84E9DEC7C}"/>
                </a:ext>
              </a:extLst>
            </p:cNvPr>
            <p:cNvSpPr/>
            <p:nvPr/>
          </p:nvSpPr>
          <p:spPr>
            <a:xfrm>
              <a:off x="6442461" y="2958300"/>
              <a:ext cx="51592" cy="84887"/>
            </a:xfrm>
            <a:custGeom>
              <a:avLst/>
              <a:gdLst/>
              <a:ahLst/>
              <a:cxnLst/>
              <a:rect l="l" t="t" r="r" b="b"/>
              <a:pathLst>
                <a:path w="2569" h="4238" extrusionOk="0">
                  <a:moveTo>
                    <a:pt x="1134" y="1"/>
                  </a:moveTo>
                  <a:lnTo>
                    <a:pt x="0" y="401"/>
                  </a:lnTo>
                  <a:lnTo>
                    <a:pt x="1301" y="3904"/>
                  </a:lnTo>
                  <a:lnTo>
                    <a:pt x="1301" y="3970"/>
                  </a:lnTo>
                  <a:cubicBezTo>
                    <a:pt x="1335" y="4037"/>
                    <a:pt x="1401" y="4104"/>
                    <a:pt x="1468" y="4137"/>
                  </a:cubicBezTo>
                  <a:cubicBezTo>
                    <a:pt x="1618" y="4204"/>
                    <a:pt x="1768" y="4237"/>
                    <a:pt x="1914" y="4237"/>
                  </a:cubicBezTo>
                  <a:cubicBezTo>
                    <a:pt x="2060" y="4237"/>
                    <a:pt x="2202" y="4204"/>
                    <a:pt x="2335" y="4137"/>
                  </a:cubicBezTo>
                  <a:cubicBezTo>
                    <a:pt x="2435" y="4104"/>
                    <a:pt x="2535" y="4004"/>
                    <a:pt x="2569" y="3904"/>
                  </a:cubicBezTo>
                  <a:cubicBezTo>
                    <a:pt x="2569" y="3870"/>
                    <a:pt x="2569" y="3870"/>
                    <a:pt x="2569" y="3837"/>
                  </a:cubicBezTo>
                  <a:cubicBezTo>
                    <a:pt x="2569" y="3803"/>
                    <a:pt x="2569" y="3770"/>
                    <a:pt x="2569" y="3737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31;p73">
              <a:extLst>
                <a:ext uri="{FF2B5EF4-FFF2-40B4-BE49-F238E27FC236}">
                  <a16:creationId xmlns:a16="http://schemas.microsoft.com/office/drawing/2014/main" id="{372FC0AB-BAE6-4CD4-BE1F-F1E47C57E17E}"/>
                </a:ext>
              </a:extLst>
            </p:cNvPr>
            <p:cNvSpPr/>
            <p:nvPr/>
          </p:nvSpPr>
          <p:spPr>
            <a:xfrm>
              <a:off x="5594377" y="2958300"/>
              <a:ext cx="51592" cy="84887"/>
            </a:xfrm>
            <a:custGeom>
              <a:avLst/>
              <a:gdLst/>
              <a:ahLst/>
              <a:cxnLst/>
              <a:rect l="l" t="t" r="r" b="b"/>
              <a:pathLst>
                <a:path w="2569" h="4238" extrusionOk="0">
                  <a:moveTo>
                    <a:pt x="1434" y="1"/>
                  </a:moveTo>
                  <a:lnTo>
                    <a:pt x="0" y="3737"/>
                  </a:lnTo>
                  <a:cubicBezTo>
                    <a:pt x="0" y="3770"/>
                    <a:pt x="0" y="3803"/>
                    <a:pt x="0" y="3837"/>
                  </a:cubicBezTo>
                  <a:lnTo>
                    <a:pt x="0" y="3904"/>
                  </a:lnTo>
                  <a:cubicBezTo>
                    <a:pt x="33" y="4004"/>
                    <a:pt x="100" y="4104"/>
                    <a:pt x="200" y="4137"/>
                  </a:cubicBezTo>
                  <a:cubicBezTo>
                    <a:pt x="334" y="4204"/>
                    <a:pt x="484" y="4237"/>
                    <a:pt x="634" y="4237"/>
                  </a:cubicBezTo>
                  <a:cubicBezTo>
                    <a:pt x="784" y="4237"/>
                    <a:pt x="934" y="4204"/>
                    <a:pt x="1068" y="4137"/>
                  </a:cubicBezTo>
                  <a:cubicBezTo>
                    <a:pt x="1134" y="4104"/>
                    <a:pt x="1201" y="4037"/>
                    <a:pt x="1234" y="3970"/>
                  </a:cubicBezTo>
                  <a:lnTo>
                    <a:pt x="1234" y="3904"/>
                  </a:lnTo>
                  <a:lnTo>
                    <a:pt x="2569" y="401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32;p73">
              <a:extLst>
                <a:ext uri="{FF2B5EF4-FFF2-40B4-BE49-F238E27FC236}">
                  <a16:creationId xmlns:a16="http://schemas.microsoft.com/office/drawing/2014/main" id="{7900491E-EAA3-43E7-8F53-D4DD2EE97237}"/>
                </a:ext>
              </a:extLst>
            </p:cNvPr>
            <p:cNvSpPr/>
            <p:nvPr/>
          </p:nvSpPr>
          <p:spPr>
            <a:xfrm>
              <a:off x="6031814" y="3227903"/>
              <a:ext cx="24802" cy="72509"/>
            </a:xfrm>
            <a:custGeom>
              <a:avLst/>
              <a:gdLst/>
              <a:ahLst/>
              <a:cxnLst/>
              <a:rect l="l" t="t" r="r" b="b"/>
              <a:pathLst>
                <a:path w="1235" h="3620" extrusionOk="0">
                  <a:moveTo>
                    <a:pt x="617" y="0"/>
                  </a:moveTo>
                  <a:cubicBezTo>
                    <a:pt x="401" y="0"/>
                    <a:pt x="184" y="50"/>
                    <a:pt x="0" y="150"/>
                  </a:cubicBezTo>
                  <a:lnTo>
                    <a:pt x="0" y="3253"/>
                  </a:lnTo>
                  <a:cubicBezTo>
                    <a:pt x="0" y="3353"/>
                    <a:pt x="67" y="3453"/>
                    <a:pt x="167" y="3520"/>
                  </a:cubicBezTo>
                  <a:cubicBezTo>
                    <a:pt x="317" y="3586"/>
                    <a:pt x="467" y="3620"/>
                    <a:pt x="617" y="3620"/>
                  </a:cubicBezTo>
                  <a:cubicBezTo>
                    <a:pt x="768" y="3620"/>
                    <a:pt x="918" y="3586"/>
                    <a:pt x="1068" y="3520"/>
                  </a:cubicBezTo>
                  <a:cubicBezTo>
                    <a:pt x="1168" y="3453"/>
                    <a:pt x="1235" y="3353"/>
                    <a:pt x="1235" y="3253"/>
                  </a:cubicBezTo>
                  <a:lnTo>
                    <a:pt x="1235" y="150"/>
                  </a:lnTo>
                  <a:cubicBezTo>
                    <a:pt x="1051" y="50"/>
                    <a:pt x="834" y="0"/>
                    <a:pt x="61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33;p73">
              <a:extLst>
                <a:ext uri="{FF2B5EF4-FFF2-40B4-BE49-F238E27FC236}">
                  <a16:creationId xmlns:a16="http://schemas.microsoft.com/office/drawing/2014/main" id="{00D3FE76-3B8B-480F-ACD4-B60D9876007E}"/>
                </a:ext>
              </a:extLst>
            </p:cNvPr>
            <p:cNvSpPr/>
            <p:nvPr/>
          </p:nvSpPr>
          <p:spPr>
            <a:xfrm>
              <a:off x="5539432" y="1694647"/>
              <a:ext cx="995490" cy="1075451"/>
            </a:xfrm>
            <a:custGeom>
              <a:avLst/>
              <a:gdLst/>
              <a:ahLst/>
              <a:cxnLst/>
              <a:rect l="l" t="t" r="r" b="b"/>
              <a:pathLst>
                <a:path w="49570" h="53692" extrusionOk="0">
                  <a:moveTo>
                    <a:pt x="15096" y="1"/>
                  </a:moveTo>
                  <a:cubicBezTo>
                    <a:pt x="12979" y="1"/>
                    <a:pt x="10447" y="1385"/>
                    <a:pt x="7473" y="3046"/>
                  </a:cubicBezTo>
                  <a:cubicBezTo>
                    <a:pt x="3804" y="5047"/>
                    <a:pt x="901" y="7616"/>
                    <a:pt x="334" y="14487"/>
                  </a:cubicBezTo>
                  <a:cubicBezTo>
                    <a:pt x="1" y="18657"/>
                    <a:pt x="334" y="26629"/>
                    <a:pt x="1168" y="32667"/>
                  </a:cubicBezTo>
                  <a:cubicBezTo>
                    <a:pt x="2403" y="42741"/>
                    <a:pt x="3904" y="42774"/>
                    <a:pt x="6072" y="44442"/>
                  </a:cubicBezTo>
                  <a:cubicBezTo>
                    <a:pt x="9841" y="47377"/>
                    <a:pt x="18314" y="51447"/>
                    <a:pt x="21883" y="52848"/>
                  </a:cubicBezTo>
                  <a:cubicBezTo>
                    <a:pt x="23389" y="53446"/>
                    <a:pt x="24832" y="53691"/>
                    <a:pt x="26209" y="53691"/>
                  </a:cubicBezTo>
                  <a:cubicBezTo>
                    <a:pt x="30749" y="53691"/>
                    <a:pt x="34574" y="51022"/>
                    <a:pt x="37594" y="49512"/>
                  </a:cubicBezTo>
                  <a:cubicBezTo>
                    <a:pt x="41230" y="47678"/>
                    <a:pt x="44699" y="45610"/>
                    <a:pt x="48068" y="43308"/>
                  </a:cubicBezTo>
                  <a:cubicBezTo>
                    <a:pt x="49036" y="42607"/>
                    <a:pt x="49570" y="41874"/>
                    <a:pt x="49536" y="41106"/>
                  </a:cubicBezTo>
                  <a:cubicBezTo>
                    <a:pt x="49536" y="40806"/>
                    <a:pt x="49536" y="39539"/>
                    <a:pt x="49536" y="39238"/>
                  </a:cubicBezTo>
                  <a:cubicBezTo>
                    <a:pt x="49536" y="38271"/>
                    <a:pt x="48669" y="37204"/>
                    <a:pt x="46868" y="36036"/>
                  </a:cubicBezTo>
                  <a:cubicBezTo>
                    <a:pt x="43532" y="33868"/>
                    <a:pt x="33792" y="28431"/>
                    <a:pt x="29088" y="25829"/>
                  </a:cubicBezTo>
                  <a:cubicBezTo>
                    <a:pt x="29088" y="25829"/>
                    <a:pt x="29088" y="25795"/>
                    <a:pt x="29055" y="25795"/>
                  </a:cubicBezTo>
                  <a:cubicBezTo>
                    <a:pt x="25452" y="23627"/>
                    <a:pt x="24352" y="14287"/>
                    <a:pt x="21883" y="6381"/>
                  </a:cubicBezTo>
                  <a:cubicBezTo>
                    <a:pt x="21049" y="3680"/>
                    <a:pt x="19982" y="2145"/>
                    <a:pt x="18748" y="1445"/>
                  </a:cubicBezTo>
                  <a:cubicBezTo>
                    <a:pt x="18447" y="1278"/>
                    <a:pt x="17380" y="677"/>
                    <a:pt x="17146" y="544"/>
                  </a:cubicBezTo>
                  <a:cubicBezTo>
                    <a:pt x="16512" y="167"/>
                    <a:pt x="15829" y="1"/>
                    <a:pt x="150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34;p73">
              <a:extLst>
                <a:ext uri="{FF2B5EF4-FFF2-40B4-BE49-F238E27FC236}">
                  <a16:creationId xmlns:a16="http://schemas.microsoft.com/office/drawing/2014/main" id="{F94E4EBB-CD95-4C1D-BE04-A2376B1B8E21}"/>
                </a:ext>
              </a:extLst>
            </p:cNvPr>
            <p:cNvSpPr/>
            <p:nvPr/>
          </p:nvSpPr>
          <p:spPr>
            <a:xfrm>
              <a:off x="5609781" y="2183920"/>
              <a:ext cx="939881" cy="547820"/>
            </a:xfrm>
            <a:custGeom>
              <a:avLst/>
              <a:gdLst/>
              <a:ahLst/>
              <a:cxnLst/>
              <a:rect l="l" t="t" r="r" b="b"/>
              <a:pathLst>
                <a:path w="46801" h="27350" extrusionOk="0">
                  <a:moveTo>
                    <a:pt x="23050" y="1"/>
                  </a:moveTo>
                  <a:cubicBezTo>
                    <a:pt x="23050" y="1"/>
                    <a:pt x="0" y="13577"/>
                    <a:pt x="1001" y="16079"/>
                  </a:cubicBezTo>
                  <a:cubicBezTo>
                    <a:pt x="2002" y="18614"/>
                    <a:pt x="13910" y="24752"/>
                    <a:pt x="18380" y="26520"/>
                  </a:cubicBezTo>
                  <a:cubicBezTo>
                    <a:pt x="19880" y="27107"/>
                    <a:pt x="21318" y="27349"/>
                    <a:pt x="22690" y="27349"/>
                  </a:cubicBezTo>
                  <a:cubicBezTo>
                    <a:pt x="27237" y="27349"/>
                    <a:pt x="31068" y="24696"/>
                    <a:pt x="34091" y="23184"/>
                  </a:cubicBezTo>
                  <a:cubicBezTo>
                    <a:pt x="37727" y="21349"/>
                    <a:pt x="41196" y="19281"/>
                    <a:pt x="44532" y="16980"/>
                  </a:cubicBezTo>
                  <a:cubicBezTo>
                    <a:pt x="46800" y="15378"/>
                    <a:pt x="46600" y="13711"/>
                    <a:pt x="43365" y="11609"/>
                  </a:cubicBezTo>
                  <a:cubicBezTo>
                    <a:pt x="38895" y="8707"/>
                    <a:pt x="23050" y="1"/>
                    <a:pt x="2305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35;p73">
              <a:extLst>
                <a:ext uri="{FF2B5EF4-FFF2-40B4-BE49-F238E27FC236}">
                  <a16:creationId xmlns:a16="http://schemas.microsoft.com/office/drawing/2014/main" id="{8C127898-C708-436A-AF4D-8FD47AB54D55}"/>
                </a:ext>
              </a:extLst>
            </p:cNvPr>
            <p:cNvSpPr/>
            <p:nvPr/>
          </p:nvSpPr>
          <p:spPr>
            <a:xfrm>
              <a:off x="5570921" y="1694367"/>
              <a:ext cx="342346" cy="200280"/>
            </a:xfrm>
            <a:custGeom>
              <a:avLst/>
              <a:gdLst/>
              <a:ahLst/>
              <a:cxnLst/>
              <a:rect l="l" t="t" r="r" b="b"/>
              <a:pathLst>
                <a:path w="17047" h="9999" extrusionOk="0">
                  <a:moveTo>
                    <a:pt x="13542" y="1"/>
                  </a:moveTo>
                  <a:cubicBezTo>
                    <a:pt x="11433" y="1"/>
                    <a:pt x="8892" y="1383"/>
                    <a:pt x="5905" y="3026"/>
                  </a:cubicBezTo>
                  <a:cubicBezTo>
                    <a:pt x="3403" y="4394"/>
                    <a:pt x="1268" y="5995"/>
                    <a:pt x="1" y="9031"/>
                  </a:cubicBezTo>
                  <a:lnTo>
                    <a:pt x="1668" y="9998"/>
                  </a:lnTo>
                  <a:cubicBezTo>
                    <a:pt x="2936" y="6963"/>
                    <a:pt x="5071" y="5328"/>
                    <a:pt x="7573" y="3960"/>
                  </a:cubicBezTo>
                  <a:cubicBezTo>
                    <a:pt x="10558" y="2327"/>
                    <a:pt x="13095" y="928"/>
                    <a:pt x="15212" y="928"/>
                  </a:cubicBezTo>
                  <a:cubicBezTo>
                    <a:pt x="15863" y="928"/>
                    <a:pt x="16474" y="1061"/>
                    <a:pt x="17046" y="1359"/>
                  </a:cubicBezTo>
                  <a:cubicBezTo>
                    <a:pt x="16646" y="1125"/>
                    <a:pt x="15779" y="658"/>
                    <a:pt x="15545" y="525"/>
                  </a:cubicBezTo>
                  <a:cubicBezTo>
                    <a:pt x="14927" y="161"/>
                    <a:pt x="14260" y="1"/>
                    <a:pt x="135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36;p73">
              <a:extLst>
                <a:ext uri="{FF2B5EF4-FFF2-40B4-BE49-F238E27FC236}">
                  <a16:creationId xmlns:a16="http://schemas.microsoft.com/office/drawing/2014/main" id="{560B3E27-5373-4414-A006-05EA56B698E7}"/>
                </a:ext>
              </a:extLst>
            </p:cNvPr>
            <p:cNvSpPr/>
            <p:nvPr/>
          </p:nvSpPr>
          <p:spPr>
            <a:xfrm>
              <a:off x="5567567" y="1713135"/>
              <a:ext cx="601591" cy="830945"/>
            </a:xfrm>
            <a:custGeom>
              <a:avLst/>
              <a:gdLst/>
              <a:ahLst/>
              <a:cxnLst/>
              <a:rect l="l" t="t" r="r" b="b"/>
              <a:pathLst>
                <a:path w="29956" h="41485" extrusionOk="0">
                  <a:moveTo>
                    <a:pt x="15400" y="0"/>
                  </a:moveTo>
                  <a:cubicBezTo>
                    <a:pt x="13288" y="0"/>
                    <a:pt x="10745" y="1396"/>
                    <a:pt x="7773" y="3023"/>
                  </a:cubicBezTo>
                  <a:cubicBezTo>
                    <a:pt x="4070" y="5058"/>
                    <a:pt x="1135" y="7627"/>
                    <a:pt x="568" y="14465"/>
                  </a:cubicBezTo>
                  <a:cubicBezTo>
                    <a:pt x="1" y="21303"/>
                    <a:pt x="1268" y="38415"/>
                    <a:pt x="3637" y="40383"/>
                  </a:cubicBezTo>
                  <a:cubicBezTo>
                    <a:pt x="3703" y="40450"/>
                    <a:pt x="4271" y="40984"/>
                    <a:pt x="4871" y="41484"/>
                  </a:cubicBezTo>
                  <a:cubicBezTo>
                    <a:pt x="7703" y="35820"/>
                    <a:pt x="23813" y="26122"/>
                    <a:pt x="29549" y="26122"/>
                  </a:cubicBezTo>
                  <a:cubicBezTo>
                    <a:pt x="29691" y="26122"/>
                    <a:pt x="29827" y="26128"/>
                    <a:pt x="29956" y="26140"/>
                  </a:cubicBezTo>
                  <a:cubicBezTo>
                    <a:pt x="26320" y="23972"/>
                    <a:pt x="22984" y="13364"/>
                    <a:pt x="20482" y="5458"/>
                  </a:cubicBezTo>
                  <a:cubicBezTo>
                    <a:pt x="19226" y="1421"/>
                    <a:pt x="17532" y="0"/>
                    <a:pt x="1540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37;p73">
              <a:extLst>
                <a:ext uri="{FF2B5EF4-FFF2-40B4-BE49-F238E27FC236}">
                  <a16:creationId xmlns:a16="http://schemas.microsoft.com/office/drawing/2014/main" id="{77AAF5BC-F2DC-4E7A-92DE-24EF3217E197}"/>
                </a:ext>
              </a:extLst>
            </p:cNvPr>
            <p:cNvSpPr/>
            <p:nvPr/>
          </p:nvSpPr>
          <p:spPr>
            <a:xfrm>
              <a:off x="5567567" y="1713135"/>
              <a:ext cx="601591" cy="830945"/>
            </a:xfrm>
            <a:custGeom>
              <a:avLst/>
              <a:gdLst/>
              <a:ahLst/>
              <a:cxnLst/>
              <a:rect l="l" t="t" r="r" b="b"/>
              <a:pathLst>
                <a:path w="29956" h="41485" extrusionOk="0">
                  <a:moveTo>
                    <a:pt x="15400" y="0"/>
                  </a:moveTo>
                  <a:cubicBezTo>
                    <a:pt x="13288" y="0"/>
                    <a:pt x="10745" y="1396"/>
                    <a:pt x="7773" y="3023"/>
                  </a:cubicBezTo>
                  <a:cubicBezTo>
                    <a:pt x="4070" y="5058"/>
                    <a:pt x="1135" y="7627"/>
                    <a:pt x="568" y="14465"/>
                  </a:cubicBezTo>
                  <a:cubicBezTo>
                    <a:pt x="1" y="21303"/>
                    <a:pt x="1268" y="38415"/>
                    <a:pt x="3637" y="40383"/>
                  </a:cubicBezTo>
                  <a:cubicBezTo>
                    <a:pt x="3703" y="40450"/>
                    <a:pt x="4271" y="40984"/>
                    <a:pt x="4871" y="41484"/>
                  </a:cubicBezTo>
                  <a:cubicBezTo>
                    <a:pt x="7703" y="35820"/>
                    <a:pt x="23813" y="26122"/>
                    <a:pt x="29549" y="26122"/>
                  </a:cubicBezTo>
                  <a:cubicBezTo>
                    <a:pt x="29691" y="26122"/>
                    <a:pt x="29827" y="26128"/>
                    <a:pt x="29956" y="26140"/>
                  </a:cubicBezTo>
                  <a:cubicBezTo>
                    <a:pt x="26320" y="23972"/>
                    <a:pt x="22984" y="13364"/>
                    <a:pt x="20482" y="5458"/>
                  </a:cubicBezTo>
                  <a:cubicBezTo>
                    <a:pt x="19226" y="1421"/>
                    <a:pt x="17532" y="0"/>
                    <a:pt x="15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38;p73">
              <a:extLst>
                <a:ext uri="{FF2B5EF4-FFF2-40B4-BE49-F238E27FC236}">
                  <a16:creationId xmlns:a16="http://schemas.microsoft.com/office/drawing/2014/main" id="{15FF2CCA-B573-46C4-AC53-02050B063557}"/>
                </a:ext>
              </a:extLst>
            </p:cNvPr>
            <p:cNvSpPr/>
            <p:nvPr/>
          </p:nvSpPr>
          <p:spPr>
            <a:xfrm>
              <a:off x="8268583" y="3106642"/>
              <a:ext cx="308186" cy="149103"/>
            </a:xfrm>
            <a:custGeom>
              <a:avLst/>
              <a:gdLst/>
              <a:ahLst/>
              <a:cxnLst/>
              <a:rect l="l" t="t" r="r" b="b"/>
              <a:pathLst>
                <a:path w="15346" h="7444" extrusionOk="0">
                  <a:moveTo>
                    <a:pt x="34" y="0"/>
                  </a:moveTo>
                  <a:cubicBezTo>
                    <a:pt x="1" y="367"/>
                    <a:pt x="34" y="734"/>
                    <a:pt x="134" y="1067"/>
                  </a:cubicBezTo>
                  <a:cubicBezTo>
                    <a:pt x="301" y="1368"/>
                    <a:pt x="1202" y="2001"/>
                    <a:pt x="2202" y="2502"/>
                  </a:cubicBezTo>
                  <a:cubicBezTo>
                    <a:pt x="3003" y="2869"/>
                    <a:pt x="3303" y="3402"/>
                    <a:pt x="4304" y="4537"/>
                  </a:cubicBezTo>
                  <a:cubicBezTo>
                    <a:pt x="5171" y="5504"/>
                    <a:pt x="6272" y="6271"/>
                    <a:pt x="7506" y="6772"/>
                  </a:cubicBezTo>
                  <a:cubicBezTo>
                    <a:pt x="8463" y="7173"/>
                    <a:pt x="9584" y="7443"/>
                    <a:pt x="10725" y="7443"/>
                  </a:cubicBezTo>
                  <a:cubicBezTo>
                    <a:pt x="11573" y="7443"/>
                    <a:pt x="12433" y="7294"/>
                    <a:pt x="13244" y="6938"/>
                  </a:cubicBezTo>
                  <a:cubicBezTo>
                    <a:pt x="14011" y="6605"/>
                    <a:pt x="14711" y="6104"/>
                    <a:pt x="15278" y="5504"/>
                  </a:cubicBezTo>
                  <a:cubicBezTo>
                    <a:pt x="15312" y="5304"/>
                    <a:pt x="15345" y="5104"/>
                    <a:pt x="15312" y="490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39;p73">
              <a:extLst>
                <a:ext uri="{FF2B5EF4-FFF2-40B4-BE49-F238E27FC236}">
                  <a16:creationId xmlns:a16="http://schemas.microsoft.com/office/drawing/2014/main" id="{9F7A9EEF-44F4-48F6-8D58-1F6856622113}"/>
                </a:ext>
              </a:extLst>
            </p:cNvPr>
            <p:cNvSpPr/>
            <p:nvPr/>
          </p:nvSpPr>
          <p:spPr>
            <a:xfrm>
              <a:off x="8263221" y="3001384"/>
              <a:ext cx="328951" cy="235292"/>
            </a:xfrm>
            <a:custGeom>
              <a:avLst/>
              <a:gdLst/>
              <a:ahLst/>
              <a:cxnLst/>
              <a:rect l="l" t="t" r="r" b="b"/>
              <a:pathLst>
                <a:path w="16380" h="11747" extrusionOk="0">
                  <a:moveTo>
                    <a:pt x="5470" y="0"/>
                  </a:moveTo>
                  <a:cubicBezTo>
                    <a:pt x="4734" y="0"/>
                    <a:pt x="3742" y="174"/>
                    <a:pt x="3270" y="1019"/>
                  </a:cubicBezTo>
                  <a:cubicBezTo>
                    <a:pt x="3036" y="1452"/>
                    <a:pt x="3403" y="1753"/>
                    <a:pt x="3170" y="1886"/>
                  </a:cubicBezTo>
                  <a:cubicBezTo>
                    <a:pt x="3141" y="1903"/>
                    <a:pt x="3108" y="1910"/>
                    <a:pt x="3073" y="1910"/>
                  </a:cubicBezTo>
                  <a:cubicBezTo>
                    <a:pt x="2840" y="1910"/>
                    <a:pt x="2502" y="1584"/>
                    <a:pt x="2294" y="1584"/>
                  </a:cubicBezTo>
                  <a:cubicBezTo>
                    <a:pt x="2286" y="1584"/>
                    <a:pt x="2277" y="1585"/>
                    <a:pt x="2269" y="1586"/>
                  </a:cubicBezTo>
                  <a:cubicBezTo>
                    <a:pt x="1702" y="1686"/>
                    <a:pt x="1135" y="1753"/>
                    <a:pt x="568" y="1753"/>
                  </a:cubicBezTo>
                  <a:lnTo>
                    <a:pt x="435" y="1219"/>
                  </a:lnTo>
                  <a:cubicBezTo>
                    <a:pt x="1" y="1386"/>
                    <a:pt x="168" y="2220"/>
                    <a:pt x="168" y="3120"/>
                  </a:cubicBezTo>
                  <a:cubicBezTo>
                    <a:pt x="134" y="4088"/>
                    <a:pt x="201" y="5255"/>
                    <a:pt x="501" y="5722"/>
                  </a:cubicBezTo>
                  <a:cubicBezTo>
                    <a:pt x="1035" y="6556"/>
                    <a:pt x="2603" y="7090"/>
                    <a:pt x="3370" y="7723"/>
                  </a:cubicBezTo>
                  <a:cubicBezTo>
                    <a:pt x="4171" y="8391"/>
                    <a:pt x="4971" y="9425"/>
                    <a:pt x="6039" y="10225"/>
                  </a:cubicBezTo>
                  <a:cubicBezTo>
                    <a:pt x="6539" y="10659"/>
                    <a:pt x="7139" y="10992"/>
                    <a:pt x="7740" y="11293"/>
                  </a:cubicBezTo>
                  <a:cubicBezTo>
                    <a:pt x="8452" y="11649"/>
                    <a:pt x="9281" y="11747"/>
                    <a:pt x="10074" y="11747"/>
                  </a:cubicBezTo>
                  <a:cubicBezTo>
                    <a:pt x="10619" y="11747"/>
                    <a:pt x="11147" y="11700"/>
                    <a:pt x="11609" y="11660"/>
                  </a:cubicBezTo>
                  <a:cubicBezTo>
                    <a:pt x="13077" y="11560"/>
                    <a:pt x="16379" y="10192"/>
                    <a:pt x="15445" y="8724"/>
                  </a:cubicBezTo>
                  <a:cubicBezTo>
                    <a:pt x="14812" y="7723"/>
                    <a:pt x="13978" y="6856"/>
                    <a:pt x="12977" y="6222"/>
                  </a:cubicBezTo>
                  <a:cubicBezTo>
                    <a:pt x="12410" y="5889"/>
                    <a:pt x="11009" y="5155"/>
                    <a:pt x="10175" y="4688"/>
                  </a:cubicBezTo>
                  <a:cubicBezTo>
                    <a:pt x="7873" y="3287"/>
                    <a:pt x="6639" y="1286"/>
                    <a:pt x="6372" y="85"/>
                  </a:cubicBezTo>
                  <a:cubicBezTo>
                    <a:pt x="6372" y="85"/>
                    <a:pt x="5983" y="0"/>
                    <a:pt x="547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40;p73">
              <a:extLst>
                <a:ext uri="{FF2B5EF4-FFF2-40B4-BE49-F238E27FC236}">
                  <a16:creationId xmlns:a16="http://schemas.microsoft.com/office/drawing/2014/main" id="{A9F6BD3D-75DF-471F-8115-50BA45F8AF24}"/>
                </a:ext>
              </a:extLst>
            </p:cNvPr>
            <p:cNvSpPr/>
            <p:nvPr/>
          </p:nvSpPr>
          <p:spPr>
            <a:xfrm>
              <a:off x="8418640" y="3125149"/>
              <a:ext cx="168171" cy="117095"/>
            </a:xfrm>
            <a:custGeom>
              <a:avLst/>
              <a:gdLst/>
              <a:ahLst/>
              <a:cxnLst/>
              <a:rect l="l" t="t" r="r" b="b"/>
              <a:pathLst>
                <a:path w="8374" h="5846" extrusionOk="0">
                  <a:moveTo>
                    <a:pt x="4771" y="1"/>
                  </a:moveTo>
                  <a:cubicBezTo>
                    <a:pt x="4204" y="1"/>
                    <a:pt x="3466" y="182"/>
                    <a:pt x="2503" y="744"/>
                  </a:cubicBezTo>
                  <a:cubicBezTo>
                    <a:pt x="134" y="2178"/>
                    <a:pt x="1" y="5114"/>
                    <a:pt x="1" y="5114"/>
                  </a:cubicBezTo>
                  <a:cubicBezTo>
                    <a:pt x="986" y="5606"/>
                    <a:pt x="2048" y="5846"/>
                    <a:pt x="3104" y="5846"/>
                  </a:cubicBezTo>
                  <a:cubicBezTo>
                    <a:pt x="4834" y="5846"/>
                    <a:pt x="6547" y="5202"/>
                    <a:pt x="7873" y="3980"/>
                  </a:cubicBezTo>
                  <a:cubicBezTo>
                    <a:pt x="8373" y="1945"/>
                    <a:pt x="6739" y="777"/>
                    <a:pt x="6339" y="544"/>
                  </a:cubicBezTo>
                  <a:cubicBezTo>
                    <a:pt x="6079" y="404"/>
                    <a:pt x="5616" y="1"/>
                    <a:pt x="477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41;p73">
              <a:extLst>
                <a:ext uri="{FF2B5EF4-FFF2-40B4-BE49-F238E27FC236}">
                  <a16:creationId xmlns:a16="http://schemas.microsoft.com/office/drawing/2014/main" id="{F935E73F-8EF0-490E-BC8D-12645C754752}"/>
                </a:ext>
              </a:extLst>
            </p:cNvPr>
            <p:cNvSpPr/>
            <p:nvPr/>
          </p:nvSpPr>
          <p:spPr>
            <a:xfrm>
              <a:off x="7689806" y="2793272"/>
              <a:ext cx="232475" cy="271847"/>
            </a:xfrm>
            <a:custGeom>
              <a:avLst/>
              <a:gdLst/>
              <a:ahLst/>
              <a:cxnLst/>
              <a:rect l="l" t="t" r="r" b="b"/>
              <a:pathLst>
                <a:path w="11576" h="13572" extrusionOk="0">
                  <a:moveTo>
                    <a:pt x="767" y="0"/>
                  </a:moveTo>
                  <a:cubicBezTo>
                    <a:pt x="434" y="167"/>
                    <a:pt x="200" y="467"/>
                    <a:pt x="67" y="834"/>
                  </a:cubicBezTo>
                  <a:cubicBezTo>
                    <a:pt x="0" y="1201"/>
                    <a:pt x="300" y="2202"/>
                    <a:pt x="634" y="2969"/>
                  </a:cubicBezTo>
                  <a:cubicBezTo>
                    <a:pt x="1001" y="3903"/>
                    <a:pt x="1201" y="4904"/>
                    <a:pt x="1201" y="5905"/>
                  </a:cubicBezTo>
                  <a:cubicBezTo>
                    <a:pt x="1301" y="7372"/>
                    <a:pt x="1701" y="8773"/>
                    <a:pt x="2335" y="10074"/>
                  </a:cubicBezTo>
                  <a:cubicBezTo>
                    <a:pt x="3054" y="11574"/>
                    <a:pt x="5587" y="13572"/>
                    <a:pt x="8373" y="13572"/>
                  </a:cubicBezTo>
                  <a:cubicBezTo>
                    <a:pt x="8561" y="13572"/>
                    <a:pt x="8750" y="13563"/>
                    <a:pt x="8940" y="13544"/>
                  </a:cubicBezTo>
                  <a:cubicBezTo>
                    <a:pt x="11342" y="13310"/>
                    <a:pt x="11575" y="12143"/>
                    <a:pt x="11475" y="11575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42;p73">
              <a:extLst>
                <a:ext uri="{FF2B5EF4-FFF2-40B4-BE49-F238E27FC236}">
                  <a16:creationId xmlns:a16="http://schemas.microsoft.com/office/drawing/2014/main" id="{09B47394-A68D-41AD-86EC-4E266AB8B7BF}"/>
                </a:ext>
              </a:extLst>
            </p:cNvPr>
            <p:cNvSpPr/>
            <p:nvPr/>
          </p:nvSpPr>
          <p:spPr>
            <a:xfrm>
              <a:off x="7699847" y="2737429"/>
              <a:ext cx="217072" cy="299789"/>
            </a:xfrm>
            <a:custGeom>
              <a:avLst/>
              <a:gdLst/>
              <a:ahLst/>
              <a:cxnLst/>
              <a:rect l="l" t="t" r="r" b="b"/>
              <a:pathLst>
                <a:path w="10809" h="14967" extrusionOk="0">
                  <a:moveTo>
                    <a:pt x="2858" y="0"/>
                  </a:moveTo>
                  <a:cubicBezTo>
                    <a:pt x="2514" y="0"/>
                    <a:pt x="2106" y="523"/>
                    <a:pt x="1535" y="1154"/>
                  </a:cubicBezTo>
                  <a:cubicBezTo>
                    <a:pt x="901" y="1888"/>
                    <a:pt x="201" y="2722"/>
                    <a:pt x="134" y="3255"/>
                  </a:cubicBezTo>
                  <a:cubicBezTo>
                    <a:pt x="1" y="4189"/>
                    <a:pt x="734" y="5390"/>
                    <a:pt x="1068" y="6358"/>
                  </a:cubicBezTo>
                  <a:cubicBezTo>
                    <a:pt x="1335" y="7292"/>
                    <a:pt x="1235" y="8159"/>
                    <a:pt x="1502" y="9393"/>
                  </a:cubicBezTo>
                  <a:cubicBezTo>
                    <a:pt x="1735" y="10828"/>
                    <a:pt x="2336" y="12162"/>
                    <a:pt x="3236" y="13263"/>
                  </a:cubicBezTo>
                  <a:cubicBezTo>
                    <a:pt x="3851" y="14014"/>
                    <a:pt x="6872" y="14967"/>
                    <a:pt x="8815" y="14967"/>
                  </a:cubicBezTo>
                  <a:cubicBezTo>
                    <a:pt x="9719" y="14967"/>
                    <a:pt x="10390" y="14760"/>
                    <a:pt x="10475" y="14230"/>
                  </a:cubicBezTo>
                  <a:cubicBezTo>
                    <a:pt x="10608" y="13163"/>
                    <a:pt x="10808" y="11895"/>
                    <a:pt x="10041" y="10928"/>
                  </a:cubicBezTo>
                  <a:cubicBezTo>
                    <a:pt x="9674" y="10427"/>
                    <a:pt x="9174" y="9793"/>
                    <a:pt x="8740" y="9260"/>
                  </a:cubicBezTo>
                  <a:cubicBezTo>
                    <a:pt x="6939" y="6758"/>
                    <a:pt x="7606" y="3823"/>
                    <a:pt x="7906" y="2655"/>
                  </a:cubicBezTo>
                  <a:cubicBezTo>
                    <a:pt x="7906" y="2655"/>
                    <a:pt x="6908" y="1510"/>
                    <a:pt x="5722" y="1510"/>
                  </a:cubicBezTo>
                  <a:cubicBezTo>
                    <a:pt x="5520" y="1510"/>
                    <a:pt x="5313" y="1543"/>
                    <a:pt x="5104" y="1621"/>
                  </a:cubicBezTo>
                  <a:cubicBezTo>
                    <a:pt x="4658" y="1780"/>
                    <a:pt x="4699" y="2426"/>
                    <a:pt x="4500" y="2426"/>
                  </a:cubicBezTo>
                  <a:cubicBezTo>
                    <a:pt x="4491" y="2426"/>
                    <a:pt x="4481" y="2425"/>
                    <a:pt x="4470" y="2422"/>
                  </a:cubicBezTo>
                  <a:cubicBezTo>
                    <a:pt x="4204" y="2388"/>
                    <a:pt x="4204" y="1521"/>
                    <a:pt x="4003" y="1421"/>
                  </a:cubicBezTo>
                  <a:cubicBezTo>
                    <a:pt x="3503" y="1154"/>
                    <a:pt x="3069" y="820"/>
                    <a:pt x="2736" y="420"/>
                  </a:cubicBezTo>
                  <a:lnTo>
                    <a:pt x="2969" y="20"/>
                  </a:lnTo>
                  <a:cubicBezTo>
                    <a:pt x="2933" y="7"/>
                    <a:pt x="2896" y="0"/>
                    <a:pt x="285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43;p73">
              <a:extLst>
                <a:ext uri="{FF2B5EF4-FFF2-40B4-BE49-F238E27FC236}">
                  <a16:creationId xmlns:a16="http://schemas.microsoft.com/office/drawing/2014/main" id="{884BA6DC-9B2C-46EE-A61C-8E66F1298063}"/>
                </a:ext>
              </a:extLst>
            </p:cNvPr>
            <p:cNvSpPr/>
            <p:nvPr/>
          </p:nvSpPr>
          <p:spPr>
            <a:xfrm>
              <a:off x="7764151" y="2942496"/>
              <a:ext cx="178212" cy="105378"/>
            </a:xfrm>
            <a:custGeom>
              <a:avLst/>
              <a:gdLst/>
              <a:ahLst/>
              <a:cxnLst/>
              <a:rect l="l" t="t" r="r" b="b"/>
              <a:pathLst>
                <a:path w="8874" h="5261" extrusionOk="0">
                  <a:moveTo>
                    <a:pt x="4948" y="1"/>
                  </a:moveTo>
                  <a:cubicBezTo>
                    <a:pt x="4591" y="1"/>
                    <a:pt x="4180" y="37"/>
                    <a:pt x="3704" y="123"/>
                  </a:cubicBezTo>
                  <a:cubicBezTo>
                    <a:pt x="1102" y="590"/>
                    <a:pt x="1" y="3025"/>
                    <a:pt x="1" y="3025"/>
                  </a:cubicBezTo>
                  <a:cubicBezTo>
                    <a:pt x="1540" y="4810"/>
                    <a:pt x="3313" y="5260"/>
                    <a:pt x="4718" y="5260"/>
                  </a:cubicBezTo>
                  <a:cubicBezTo>
                    <a:pt x="6151" y="5260"/>
                    <a:pt x="7203" y="4792"/>
                    <a:pt x="7238" y="4792"/>
                  </a:cubicBezTo>
                  <a:cubicBezTo>
                    <a:pt x="7239" y="4792"/>
                    <a:pt x="7239" y="4792"/>
                    <a:pt x="7239" y="4793"/>
                  </a:cubicBezTo>
                  <a:cubicBezTo>
                    <a:pt x="8874" y="3458"/>
                    <a:pt x="7573" y="1390"/>
                    <a:pt x="7273" y="1023"/>
                  </a:cubicBezTo>
                  <a:cubicBezTo>
                    <a:pt x="7028" y="723"/>
                    <a:pt x="6537" y="1"/>
                    <a:pt x="494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44;p73">
              <a:extLst>
                <a:ext uri="{FF2B5EF4-FFF2-40B4-BE49-F238E27FC236}">
                  <a16:creationId xmlns:a16="http://schemas.microsoft.com/office/drawing/2014/main" id="{309F2BAB-B9D0-46B5-8537-92B3E2DDEBF7}"/>
                </a:ext>
              </a:extLst>
            </p:cNvPr>
            <p:cNvSpPr/>
            <p:nvPr/>
          </p:nvSpPr>
          <p:spPr>
            <a:xfrm>
              <a:off x="7737361" y="1782378"/>
              <a:ext cx="646476" cy="1049672"/>
            </a:xfrm>
            <a:custGeom>
              <a:avLst/>
              <a:gdLst/>
              <a:ahLst/>
              <a:cxnLst/>
              <a:rect l="l" t="t" r="r" b="b"/>
              <a:pathLst>
                <a:path w="32191" h="52405" extrusionOk="0">
                  <a:moveTo>
                    <a:pt x="32190" y="0"/>
                  </a:moveTo>
                  <a:lnTo>
                    <a:pt x="12610" y="2602"/>
                  </a:lnTo>
                  <a:lnTo>
                    <a:pt x="15512" y="24884"/>
                  </a:lnTo>
                  <a:lnTo>
                    <a:pt x="1" y="48034"/>
                  </a:lnTo>
                  <a:cubicBezTo>
                    <a:pt x="1235" y="51537"/>
                    <a:pt x="6038" y="52404"/>
                    <a:pt x="6038" y="52404"/>
                  </a:cubicBezTo>
                  <a:cubicBezTo>
                    <a:pt x="13677" y="43765"/>
                    <a:pt x="25152" y="33090"/>
                    <a:pt x="27820" y="28954"/>
                  </a:cubicBezTo>
                  <a:cubicBezTo>
                    <a:pt x="29588" y="26219"/>
                    <a:pt x="30923" y="19214"/>
                    <a:pt x="31556" y="11909"/>
                  </a:cubicBezTo>
                  <a:cubicBezTo>
                    <a:pt x="32190" y="4603"/>
                    <a:pt x="32190" y="0"/>
                    <a:pt x="321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45;p73">
              <a:extLst>
                <a:ext uri="{FF2B5EF4-FFF2-40B4-BE49-F238E27FC236}">
                  <a16:creationId xmlns:a16="http://schemas.microsoft.com/office/drawing/2014/main" id="{59C9A804-CA17-4EED-9004-A3EB1F8F1340}"/>
                </a:ext>
              </a:extLst>
            </p:cNvPr>
            <p:cNvSpPr/>
            <p:nvPr/>
          </p:nvSpPr>
          <p:spPr>
            <a:xfrm>
              <a:off x="8044844" y="2286814"/>
              <a:ext cx="98505" cy="304035"/>
            </a:xfrm>
            <a:custGeom>
              <a:avLst/>
              <a:gdLst/>
              <a:ahLst/>
              <a:cxnLst/>
              <a:rect l="l" t="t" r="r" b="b"/>
              <a:pathLst>
                <a:path w="4905" h="15179" extrusionOk="0">
                  <a:moveTo>
                    <a:pt x="1" y="1"/>
                  </a:moveTo>
                  <a:lnTo>
                    <a:pt x="2302" y="8674"/>
                  </a:lnTo>
                  <a:lnTo>
                    <a:pt x="2135" y="15178"/>
                  </a:lnTo>
                  <a:lnTo>
                    <a:pt x="3903" y="13377"/>
                  </a:lnTo>
                  <a:cubicBezTo>
                    <a:pt x="3903" y="13377"/>
                    <a:pt x="4904" y="6038"/>
                    <a:pt x="4537" y="4637"/>
                  </a:cubicBezTo>
                  <a:cubicBezTo>
                    <a:pt x="4204" y="32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46;p73">
              <a:extLst>
                <a:ext uri="{FF2B5EF4-FFF2-40B4-BE49-F238E27FC236}">
                  <a16:creationId xmlns:a16="http://schemas.microsoft.com/office/drawing/2014/main" id="{1EEFBADC-E841-4EBE-836B-E709401CC3A4}"/>
                </a:ext>
              </a:extLst>
            </p:cNvPr>
            <p:cNvSpPr/>
            <p:nvPr/>
          </p:nvSpPr>
          <p:spPr>
            <a:xfrm>
              <a:off x="8235086" y="1921346"/>
              <a:ext cx="122624" cy="352127"/>
            </a:xfrm>
            <a:custGeom>
              <a:avLst/>
              <a:gdLst/>
              <a:ahLst/>
              <a:cxnLst/>
              <a:rect l="l" t="t" r="r" b="b"/>
              <a:pathLst>
                <a:path w="6106" h="17580" extrusionOk="0">
                  <a:moveTo>
                    <a:pt x="6105" y="0"/>
                  </a:moveTo>
                  <a:cubicBezTo>
                    <a:pt x="4704" y="2602"/>
                    <a:pt x="2469" y="3970"/>
                    <a:pt x="1" y="5037"/>
                  </a:cubicBezTo>
                  <a:lnTo>
                    <a:pt x="3403" y="17580"/>
                  </a:lnTo>
                  <a:lnTo>
                    <a:pt x="1736" y="5838"/>
                  </a:lnTo>
                  <a:cubicBezTo>
                    <a:pt x="2636" y="5271"/>
                    <a:pt x="3503" y="4604"/>
                    <a:pt x="4271" y="3803"/>
                  </a:cubicBezTo>
                  <a:cubicBezTo>
                    <a:pt x="6105" y="1935"/>
                    <a:pt x="6105" y="1"/>
                    <a:pt x="610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47;p73">
              <a:extLst>
                <a:ext uri="{FF2B5EF4-FFF2-40B4-BE49-F238E27FC236}">
                  <a16:creationId xmlns:a16="http://schemas.microsoft.com/office/drawing/2014/main" id="{9BF82C5A-BFFA-42B3-82D7-E38C5EE4906C}"/>
                </a:ext>
              </a:extLst>
            </p:cNvPr>
            <p:cNvSpPr/>
            <p:nvPr/>
          </p:nvSpPr>
          <p:spPr>
            <a:xfrm>
              <a:off x="7948388" y="1792393"/>
              <a:ext cx="447498" cy="1254900"/>
            </a:xfrm>
            <a:custGeom>
              <a:avLst/>
              <a:gdLst/>
              <a:ahLst/>
              <a:cxnLst/>
              <a:rect l="l" t="t" r="r" b="b"/>
              <a:pathLst>
                <a:path w="22283" h="62651" extrusionOk="0">
                  <a:moveTo>
                    <a:pt x="467" y="0"/>
                  </a:moveTo>
                  <a:cubicBezTo>
                    <a:pt x="167" y="2802"/>
                    <a:pt x="0" y="5604"/>
                    <a:pt x="0" y="8440"/>
                  </a:cubicBezTo>
                  <a:cubicBezTo>
                    <a:pt x="33" y="10875"/>
                    <a:pt x="734" y="14177"/>
                    <a:pt x="1835" y="17546"/>
                  </a:cubicBezTo>
                  <a:cubicBezTo>
                    <a:pt x="2969" y="20882"/>
                    <a:pt x="8006" y="31656"/>
                    <a:pt x="8439" y="32857"/>
                  </a:cubicBezTo>
                  <a:cubicBezTo>
                    <a:pt x="8573" y="33258"/>
                    <a:pt x="8373" y="38161"/>
                    <a:pt x="9340" y="42131"/>
                  </a:cubicBezTo>
                  <a:cubicBezTo>
                    <a:pt x="11708" y="51737"/>
                    <a:pt x="15378" y="62545"/>
                    <a:pt x="15378" y="62545"/>
                  </a:cubicBezTo>
                  <a:cubicBezTo>
                    <a:pt x="15846" y="62616"/>
                    <a:pt x="16315" y="62650"/>
                    <a:pt x="16782" y="62650"/>
                  </a:cubicBezTo>
                  <a:cubicBezTo>
                    <a:pt x="18744" y="62650"/>
                    <a:pt x="20666" y="62036"/>
                    <a:pt x="22283" y="60877"/>
                  </a:cubicBezTo>
                  <a:cubicBezTo>
                    <a:pt x="22283" y="60877"/>
                    <a:pt x="19080" y="29822"/>
                    <a:pt x="18647" y="27854"/>
                  </a:cubicBezTo>
                  <a:cubicBezTo>
                    <a:pt x="18213" y="25852"/>
                    <a:pt x="14277" y="11475"/>
                    <a:pt x="14277" y="11475"/>
                  </a:cubicBezTo>
                  <a:cubicBezTo>
                    <a:pt x="14277" y="11475"/>
                    <a:pt x="21349" y="6772"/>
                    <a:pt x="21482" y="67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48;p73">
              <a:extLst>
                <a:ext uri="{FF2B5EF4-FFF2-40B4-BE49-F238E27FC236}">
                  <a16:creationId xmlns:a16="http://schemas.microsoft.com/office/drawing/2014/main" id="{3E1B9253-7351-4A34-AE71-BDF97DAFE904}"/>
                </a:ext>
              </a:extLst>
            </p:cNvPr>
            <p:cNvSpPr/>
            <p:nvPr/>
          </p:nvSpPr>
          <p:spPr>
            <a:xfrm>
              <a:off x="7967808" y="795961"/>
              <a:ext cx="111217" cy="302253"/>
            </a:xfrm>
            <a:custGeom>
              <a:avLst/>
              <a:gdLst/>
              <a:ahLst/>
              <a:cxnLst/>
              <a:rect l="l" t="t" r="r" b="b"/>
              <a:pathLst>
                <a:path w="5538" h="15090" extrusionOk="0">
                  <a:moveTo>
                    <a:pt x="1288" y="1"/>
                  </a:moveTo>
                  <a:cubicBezTo>
                    <a:pt x="778" y="1"/>
                    <a:pt x="292" y="313"/>
                    <a:pt x="67" y="812"/>
                  </a:cubicBezTo>
                  <a:lnTo>
                    <a:pt x="1969" y="1680"/>
                  </a:lnTo>
                  <a:cubicBezTo>
                    <a:pt x="1335" y="1913"/>
                    <a:pt x="834" y="2347"/>
                    <a:pt x="534" y="2914"/>
                  </a:cubicBezTo>
                  <a:cubicBezTo>
                    <a:pt x="0" y="3981"/>
                    <a:pt x="701" y="6250"/>
                    <a:pt x="1401" y="9085"/>
                  </a:cubicBezTo>
                  <a:cubicBezTo>
                    <a:pt x="1768" y="10853"/>
                    <a:pt x="2269" y="12554"/>
                    <a:pt x="2903" y="14255"/>
                  </a:cubicBezTo>
                  <a:cubicBezTo>
                    <a:pt x="3236" y="15089"/>
                    <a:pt x="3803" y="15089"/>
                    <a:pt x="3803" y="15089"/>
                  </a:cubicBezTo>
                  <a:lnTo>
                    <a:pt x="3803" y="12321"/>
                  </a:lnTo>
                  <a:lnTo>
                    <a:pt x="3670" y="9986"/>
                  </a:lnTo>
                  <a:cubicBezTo>
                    <a:pt x="3670" y="9986"/>
                    <a:pt x="5171" y="7951"/>
                    <a:pt x="5338" y="6283"/>
                  </a:cubicBezTo>
                  <a:cubicBezTo>
                    <a:pt x="5538" y="4115"/>
                    <a:pt x="5104" y="3247"/>
                    <a:pt x="5104" y="3247"/>
                  </a:cubicBezTo>
                  <a:lnTo>
                    <a:pt x="2769" y="1446"/>
                  </a:lnTo>
                  <a:cubicBezTo>
                    <a:pt x="2669" y="1479"/>
                    <a:pt x="2569" y="1479"/>
                    <a:pt x="2469" y="1513"/>
                  </a:cubicBezTo>
                  <a:cubicBezTo>
                    <a:pt x="2602" y="946"/>
                    <a:pt x="2335" y="345"/>
                    <a:pt x="1802" y="112"/>
                  </a:cubicBezTo>
                  <a:cubicBezTo>
                    <a:pt x="1634" y="36"/>
                    <a:pt x="1459" y="1"/>
                    <a:pt x="12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49;p73">
              <a:extLst>
                <a:ext uri="{FF2B5EF4-FFF2-40B4-BE49-F238E27FC236}">
                  <a16:creationId xmlns:a16="http://schemas.microsoft.com/office/drawing/2014/main" id="{F2D4DE4F-AA6D-4FF5-BC6D-F95DB5E7CD0B}"/>
                </a:ext>
              </a:extLst>
            </p:cNvPr>
            <p:cNvSpPr/>
            <p:nvPr/>
          </p:nvSpPr>
          <p:spPr>
            <a:xfrm>
              <a:off x="8103786" y="776812"/>
              <a:ext cx="221771" cy="189384"/>
            </a:xfrm>
            <a:custGeom>
              <a:avLst/>
              <a:gdLst/>
              <a:ahLst/>
              <a:cxnLst/>
              <a:rect l="l" t="t" r="r" b="b"/>
              <a:pathLst>
                <a:path w="11043" h="9455" extrusionOk="0">
                  <a:moveTo>
                    <a:pt x="6272" y="0"/>
                  </a:moveTo>
                  <a:cubicBezTo>
                    <a:pt x="2069" y="0"/>
                    <a:pt x="1" y="5104"/>
                    <a:pt x="2970" y="8073"/>
                  </a:cubicBezTo>
                  <a:cubicBezTo>
                    <a:pt x="3935" y="9028"/>
                    <a:pt x="5115" y="9455"/>
                    <a:pt x="6271" y="9455"/>
                  </a:cubicBezTo>
                  <a:cubicBezTo>
                    <a:pt x="8709" y="9455"/>
                    <a:pt x="11042" y="7555"/>
                    <a:pt x="11042" y="4704"/>
                  </a:cubicBezTo>
                  <a:cubicBezTo>
                    <a:pt x="11009" y="2102"/>
                    <a:pt x="8907" y="0"/>
                    <a:pt x="62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50;p73">
              <a:extLst>
                <a:ext uri="{FF2B5EF4-FFF2-40B4-BE49-F238E27FC236}">
                  <a16:creationId xmlns:a16="http://schemas.microsoft.com/office/drawing/2014/main" id="{933182AA-561D-4F4A-A285-4C51C3722E49}"/>
                </a:ext>
              </a:extLst>
            </p:cNvPr>
            <p:cNvSpPr/>
            <p:nvPr/>
          </p:nvSpPr>
          <p:spPr>
            <a:xfrm>
              <a:off x="7943026" y="821499"/>
              <a:ext cx="370462" cy="425698"/>
            </a:xfrm>
            <a:custGeom>
              <a:avLst/>
              <a:gdLst/>
              <a:ahLst/>
              <a:cxnLst/>
              <a:rect l="l" t="t" r="r" b="b"/>
              <a:pathLst>
                <a:path w="18447" h="21253" extrusionOk="0">
                  <a:moveTo>
                    <a:pt x="13792" y="1"/>
                  </a:moveTo>
                  <a:cubicBezTo>
                    <a:pt x="11415" y="1"/>
                    <a:pt x="8490" y="618"/>
                    <a:pt x="6338" y="1972"/>
                  </a:cubicBezTo>
                  <a:cubicBezTo>
                    <a:pt x="6605" y="6576"/>
                    <a:pt x="5571" y="7843"/>
                    <a:pt x="5004" y="8344"/>
                  </a:cubicBezTo>
                  <a:cubicBezTo>
                    <a:pt x="4916" y="8416"/>
                    <a:pt x="4832" y="8447"/>
                    <a:pt x="4750" y="8447"/>
                  </a:cubicBezTo>
                  <a:cubicBezTo>
                    <a:pt x="4301" y="8447"/>
                    <a:pt x="3926" y="7499"/>
                    <a:pt x="3503" y="7076"/>
                  </a:cubicBezTo>
                  <a:cubicBezTo>
                    <a:pt x="3258" y="6832"/>
                    <a:pt x="2721" y="6532"/>
                    <a:pt x="2160" y="6532"/>
                  </a:cubicBezTo>
                  <a:cubicBezTo>
                    <a:pt x="1649" y="6532"/>
                    <a:pt x="1117" y="6780"/>
                    <a:pt x="767" y="7543"/>
                  </a:cubicBezTo>
                  <a:cubicBezTo>
                    <a:pt x="0" y="9144"/>
                    <a:pt x="1468" y="11413"/>
                    <a:pt x="2602" y="11946"/>
                  </a:cubicBezTo>
                  <a:cubicBezTo>
                    <a:pt x="2920" y="12099"/>
                    <a:pt x="3205" y="12160"/>
                    <a:pt x="3458" y="12160"/>
                  </a:cubicBezTo>
                  <a:cubicBezTo>
                    <a:pt x="4534" y="12160"/>
                    <a:pt x="5037" y="11046"/>
                    <a:pt x="5037" y="11046"/>
                  </a:cubicBezTo>
                  <a:lnTo>
                    <a:pt x="5037" y="18051"/>
                  </a:lnTo>
                  <a:cubicBezTo>
                    <a:pt x="6805" y="21253"/>
                    <a:pt x="10208" y="20619"/>
                    <a:pt x="12009" y="21053"/>
                  </a:cubicBezTo>
                  <a:cubicBezTo>
                    <a:pt x="12342" y="19785"/>
                    <a:pt x="12643" y="19151"/>
                    <a:pt x="12442" y="18451"/>
                  </a:cubicBezTo>
                  <a:lnTo>
                    <a:pt x="12442" y="16149"/>
                  </a:lnTo>
                  <a:cubicBezTo>
                    <a:pt x="12967" y="16263"/>
                    <a:pt x="13491" y="16315"/>
                    <a:pt x="14015" y="16315"/>
                  </a:cubicBezTo>
                  <a:cubicBezTo>
                    <a:pt x="14258" y="16315"/>
                    <a:pt x="14501" y="16304"/>
                    <a:pt x="14744" y="16283"/>
                  </a:cubicBezTo>
                  <a:cubicBezTo>
                    <a:pt x="16279" y="16049"/>
                    <a:pt x="17112" y="14782"/>
                    <a:pt x="17579" y="13114"/>
                  </a:cubicBezTo>
                  <a:cubicBezTo>
                    <a:pt x="18313" y="10445"/>
                    <a:pt x="18447" y="5975"/>
                    <a:pt x="17446" y="805"/>
                  </a:cubicBezTo>
                  <a:cubicBezTo>
                    <a:pt x="16748" y="281"/>
                    <a:pt x="15394" y="1"/>
                    <a:pt x="1379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51;p73">
              <a:extLst>
                <a:ext uri="{FF2B5EF4-FFF2-40B4-BE49-F238E27FC236}">
                  <a16:creationId xmlns:a16="http://schemas.microsoft.com/office/drawing/2014/main" id="{B5AC0436-E64C-486C-B1FE-A6127933B3FE}"/>
                </a:ext>
              </a:extLst>
            </p:cNvPr>
            <p:cNvSpPr/>
            <p:nvPr/>
          </p:nvSpPr>
          <p:spPr>
            <a:xfrm>
              <a:off x="8142646" y="951854"/>
              <a:ext cx="28838" cy="28763"/>
            </a:xfrm>
            <a:custGeom>
              <a:avLst/>
              <a:gdLst/>
              <a:ahLst/>
              <a:cxnLst/>
              <a:rect l="l" t="t" r="r" b="b"/>
              <a:pathLst>
                <a:path w="1436" h="1436" extrusionOk="0">
                  <a:moveTo>
                    <a:pt x="735" y="1"/>
                  </a:moveTo>
                  <a:cubicBezTo>
                    <a:pt x="334" y="1"/>
                    <a:pt x="1" y="335"/>
                    <a:pt x="1" y="735"/>
                  </a:cubicBezTo>
                  <a:cubicBezTo>
                    <a:pt x="1" y="1135"/>
                    <a:pt x="334" y="1435"/>
                    <a:pt x="735" y="1435"/>
                  </a:cubicBezTo>
                  <a:cubicBezTo>
                    <a:pt x="1135" y="1435"/>
                    <a:pt x="1435" y="1135"/>
                    <a:pt x="1435" y="735"/>
                  </a:cubicBezTo>
                  <a:cubicBezTo>
                    <a:pt x="1435" y="335"/>
                    <a:pt x="1135" y="1"/>
                    <a:pt x="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52;p73">
              <a:extLst>
                <a:ext uri="{FF2B5EF4-FFF2-40B4-BE49-F238E27FC236}">
                  <a16:creationId xmlns:a16="http://schemas.microsoft.com/office/drawing/2014/main" id="{583A9AE6-9ACC-4841-B8B8-09A7DE11E808}"/>
                </a:ext>
              </a:extLst>
            </p:cNvPr>
            <p:cNvSpPr/>
            <p:nvPr/>
          </p:nvSpPr>
          <p:spPr>
            <a:xfrm>
              <a:off x="8252517" y="946526"/>
              <a:ext cx="28818" cy="28743"/>
            </a:xfrm>
            <a:custGeom>
              <a:avLst/>
              <a:gdLst/>
              <a:ahLst/>
              <a:cxnLst/>
              <a:rect l="l" t="t" r="r" b="b"/>
              <a:pathLst>
                <a:path w="1435" h="1435" extrusionOk="0">
                  <a:moveTo>
                    <a:pt x="701" y="0"/>
                  </a:moveTo>
                  <a:cubicBezTo>
                    <a:pt x="300" y="0"/>
                    <a:pt x="0" y="334"/>
                    <a:pt x="0" y="734"/>
                  </a:cubicBezTo>
                  <a:cubicBezTo>
                    <a:pt x="0" y="1101"/>
                    <a:pt x="300" y="1435"/>
                    <a:pt x="701" y="1435"/>
                  </a:cubicBezTo>
                  <a:cubicBezTo>
                    <a:pt x="1101" y="1435"/>
                    <a:pt x="1435" y="1101"/>
                    <a:pt x="1435" y="734"/>
                  </a:cubicBezTo>
                  <a:cubicBezTo>
                    <a:pt x="1435" y="334"/>
                    <a:pt x="1101" y="0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53;p73">
              <a:extLst>
                <a:ext uri="{FF2B5EF4-FFF2-40B4-BE49-F238E27FC236}">
                  <a16:creationId xmlns:a16="http://schemas.microsoft.com/office/drawing/2014/main" id="{644BDA6B-90FF-4DAE-B507-5DB341792081}"/>
                </a:ext>
              </a:extLst>
            </p:cNvPr>
            <p:cNvSpPr/>
            <p:nvPr/>
          </p:nvSpPr>
          <p:spPr>
            <a:xfrm>
              <a:off x="8066955" y="1086156"/>
              <a:ext cx="125957" cy="76855"/>
            </a:xfrm>
            <a:custGeom>
              <a:avLst/>
              <a:gdLst/>
              <a:ahLst/>
              <a:cxnLst/>
              <a:rect l="l" t="t" r="r" b="b"/>
              <a:pathLst>
                <a:path w="6272" h="3837" extrusionOk="0">
                  <a:moveTo>
                    <a:pt x="0" y="1"/>
                  </a:moveTo>
                  <a:cubicBezTo>
                    <a:pt x="167" y="701"/>
                    <a:pt x="501" y="1335"/>
                    <a:pt x="934" y="1936"/>
                  </a:cubicBezTo>
                  <a:cubicBezTo>
                    <a:pt x="1802" y="3036"/>
                    <a:pt x="6271" y="3837"/>
                    <a:pt x="6271" y="3837"/>
                  </a:cubicBezTo>
                  <a:lnTo>
                    <a:pt x="6271" y="2936"/>
                  </a:lnTo>
                  <a:cubicBezTo>
                    <a:pt x="6271" y="2936"/>
                    <a:pt x="2869" y="2269"/>
                    <a:pt x="1668" y="1635"/>
                  </a:cubicBezTo>
                  <a:cubicBezTo>
                    <a:pt x="968" y="1268"/>
                    <a:pt x="367" y="70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54;p73">
              <a:extLst>
                <a:ext uri="{FF2B5EF4-FFF2-40B4-BE49-F238E27FC236}">
                  <a16:creationId xmlns:a16="http://schemas.microsoft.com/office/drawing/2014/main" id="{0AA1B1D3-38C7-4F0E-B835-0349EC86AC1D}"/>
                </a:ext>
              </a:extLst>
            </p:cNvPr>
            <p:cNvSpPr/>
            <p:nvPr/>
          </p:nvSpPr>
          <p:spPr>
            <a:xfrm>
              <a:off x="8008675" y="717103"/>
              <a:ext cx="311520" cy="184877"/>
            </a:xfrm>
            <a:custGeom>
              <a:avLst/>
              <a:gdLst/>
              <a:ahLst/>
              <a:cxnLst/>
              <a:rect l="l" t="t" r="r" b="b"/>
              <a:pathLst>
                <a:path w="15512" h="9230" extrusionOk="0">
                  <a:moveTo>
                    <a:pt x="12648" y="1"/>
                  </a:moveTo>
                  <a:cubicBezTo>
                    <a:pt x="12413" y="1"/>
                    <a:pt x="12185" y="203"/>
                    <a:pt x="12009" y="380"/>
                  </a:cubicBezTo>
                  <a:cubicBezTo>
                    <a:pt x="11015" y="1303"/>
                    <a:pt x="9860" y="1508"/>
                    <a:pt x="8656" y="1508"/>
                  </a:cubicBezTo>
                  <a:cubicBezTo>
                    <a:pt x="7692" y="1508"/>
                    <a:pt x="6695" y="1376"/>
                    <a:pt x="5723" y="1376"/>
                  </a:cubicBezTo>
                  <a:cubicBezTo>
                    <a:pt x="5628" y="1376"/>
                    <a:pt x="5533" y="1377"/>
                    <a:pt x="5437" y="1380"/>
                  </a:cubicBezTo>
                  <a:cubicBezTo>
                    <a:pt x="3569" y="1447"/>
                    <a:pt x="1268" y="2214"/>
                    <a:pt x="434" y="4049"/>
                  </a:cubicBezTo>
                  <a:cubicBezTo>
                    <a:pt x="67" y="4883"/>
                    <a:pt x="0" y="5750"/>
                    <a:pt x="767" y="6350"/>
                  </a:cubicBezTo>
                  <a:cubicBezTo>
                    <a:pt x="1268" y="6717"/>
                    <a:pt x="1735" y="6684"/>
                    <a:pt x="2002" y="7318"/>
                  </a:cubicBezTo>
                  <a:cubicBezTo>
                    <a:pt x="2068" y="7451"/>
                    <a:pt x="2502" y="9219"/>
                    <a:pt x="2269" y="9219"/>
                  </a:cubicBezTo>
                  <a:cubicBezTo>
                    <a:pt x="2334" y="9226"/>
                    <a:pt x="2399" y="9230"/>
                    <a:pt x="2463" y="9230"/>
                  </a:cubicBezTo>
                  <a:cubicBezTo>
                    <a:pt x="3325" y="9230"/>
                    <a:pt x="4119" y="8623"/>
                    <a:pt x="4337" y="7785"/>
                  </a:cubicBezTo>
                  <a:cubicBezTo>
                    <a:pt x="4403" y="7585"/>
                    <a:pt x="4503" y="7218"/>
                    <a:pt x="4537" y="7018"/>
                  </a:cubicBezTo>
                  <a:cubicBezTo>
                    <a:pt x="4565" y="6819"/>
                    <a:pt x="4762" y="6669"/>
                    <a:pt x="4963" y="6669"/>
                  </a:cubicBezTo>
                  <a:cubicBezTo>
                    <a:pt x="4999" y="6669"/>
                    <a:pt x="5035" y="6674"/>
                    <a:pt x="5071" y="6684"/>
                  </a:cubicBezTo>
                  <a:cubicBezTo>
                    <a:pt x="5638" y="6817"/>
                    <a:pt x="6005" y="7051"/>
                    <a:pt x="6572" y="7218"/>
                  </a:cubicBezTo>
                  <a:cubicBezTo>
                    <a:pt x="7539" y="7491"/>
                    <a:pt x="8545" y="7632"/>
                    <a:pt x="9550" y="7632"/>
                  </a:cubicBezTo>
                  <a:cubicBezTo>
                    <a:pt x="10140" y="7632"/>
                    <a:pt x="10728" y="7583"/>
                    <a:pt x="11308" y="7485"/>
                  </a:cubicBezTo>
                  <a:cubicBezTo>
                    <a:pt x="12442" y="7284"/>
                    <a:pt x="13477" y="6717"/>
                    <a:pt x="14277" y="5883"/>
                  </a:cubicBezTo>
                  <a:cubicBezTo>
                    <a:pt x="15111" y="4916"/>
                    <a:pt x="15511" y="3649"/>
                    <a:pt x="15345" y="2381"/>
                  </a:cubicBezTo>
                  <a:cubicBezTo>
                    <a:pt x="15345" y="2314"/>
                    <a:pt x="15345" y="2281"/>
                    <a:pt x="15311" y="2214"/>
                  </a:cubicBezTo>
                  <a:cubicBezTo>
                    <a:pt x="15311" y="2114"/>
                    <a:pt x="15244" y="1981"/>
                    <a:pt x="15211" y="1914"/>
                  </a:cubicBezTo>
                  <a:cubicBezTo>
                    <a:pt x="15174" y="1877"/>
                    <a:pt x="15130" y="1861"/>
                    <a:pt x="15083" y="1861"/>
                  </a:cubicBezTo>
                  <a:cubicBezTo>
                    <a:pt x="14836" y="1861"/>
                    <a:pt x="14484" y="2302"/>
                    <a:pt x="14344" y="2414"/>
                  </a:cubicBezTo>
                  <a:cubicBezTo>
                    <a:pt x="14177" y="2548"/>
                    <a:pt x="14010" y="2681"/>
                    <a:pt x="13843" y="2781"/>
                  </a:cubicBezTo>
                  <a:cubicBezTo>
                    <a:pt x="13677" y="2881"/>
                    <a:pt x="13543" y="2981"/>
                    <a:pt x="13376" y="3081"/>
                  </a:cubicBezTo>
                  <a:cubicBezTo>
                    <a:pt x="13477" y="2514"/>
                    <a:pt x="13477" y="1914"/>
                    <a:pt x="13376" y="1347"/>
                  </a:cubicBezTo>
                  <a:cubicBezTo>
                    <a:pt x="13310" y="980"/>
                    <a:pt x="13210" y="79"/>
                    <a:pt x="12743" y="13"/>
                  </a:cubicBezTo>
                  <a:cubicBezTo>
                    <a:pt x="12711" y="5"/>
                    <a:pt x="12679" y="1"/>
                    <a:pt x="126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55;p73">
              <a:extLst>
                <a:ext uri="{FF2B5EF4-FFF2-40B4-BE49-F238E27FC236}">
                  <a16:creationId xmlns:a16="http://schemas.microsoft.com/office/drawing/2014/main" id="{2E6268B6-F2F8-4186-8C8D-1920172E3F04}"/>
                </a:ext>
              </a:extLst>
            </p:cNvPr>
            <p:cNvSpPr/>
            <p:nvPr/>
          </p:nvSpPr>
          <p:spPr>
            <a:xfrm>
              <a:off x="8118527" y="917683"/>
              <a:ext cx="33518" cy="26179"/>
            </a:xfrm>
            <a:custGeom>
              <a:avLst/>
              <a:gdLst/>
              <a:ahLst/>
              <a:cxnLst/>
              <a:rect l="l" t="t" r="r" b="b"/>
              <a:pathLst>
                <a:path w="1669" h="1307" extrusionOk="0">
                  <a:moveTo>
                    <a:pt x="949" y="0"/>
                  </a:moveTo>
                  <a:cubicBezTo>
                    <a:pt x="797" y="0"/>
                    <a:pt x="643" y="45"/>
                    <a:pt x="501" y="139"/>
                  </a:cubicBezTo>
                  <a:cubicBezTo>
                    <a:pt x="101" y="406"/>
                    <a:pt x="1" y="906"/>
                    <a:pt x="268" y="1307"/>
                  </a:cubicBezTo>
                  <a:lnTo>
                    <a:pt x="1669" y="406"/>
                  </a:lnTo>
                  <a:cubicBezTo>
                    <a:pt x="1496" y="148"/>
                    <a:pt x="1227" y="0"/>
                    <a:pt x="9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56;p73">
              <a:extLst>
                <a:ext uri="{FF2B5EF4-FFF2-40B4-BE49-F238E27FC236}">
                  <a16:creationId xmlns:a16="http://schemas.microsoft.com/office/drawing/2014/main" id="{A234F7CE-D33E-4480-A305-77911865BD34}"/>
                </a:ext>
              </a:extLst>
            </p:cNvPr>
            <p:cNvSpPr/>
            <p:nvPr/>
          </p:nvSpPr>
          <p:spPr>
            <a:xfrm>
              <a:off x="8169436" y="1055430"/>
              <a:ext cx="49604" cy="30806"/>
            </a:xfrm>
            <a:custGeom>
              <a:avLst/>
              <a:gdLst/>
              <a:ahLst/>
              <a:cxnLst/>
              <a:rect l="l" t="t" r="r" b="b"/>
              <a:pathLst>
                <a:path w="2470" h="1538" extrusionOk="0">
                  <a:moveTo>
                    <a:pt x="168" y="0"/>
                  </a:moveTo>
                  <a:lnTo>
                    <a:pt x="168" y="0"/>
                  </a:lnTo>
                  <a:cubicBezTo>
                    <a:pt x="1" y="634"/>
                    <a:pt x="401" y="1301"/>
                    <a:pt x="1035" y="1501"/>
                  </a:cubicBezTo>
                  <a:cubicBezTo>
                    <a:pt x="1128" y="1526"/>
                    <a:pt x="1221" y="1537"/>
                    <a:pt x="1313" y="1537"/>
                  </a:cubicBezTo>
                  <a:cubicBezTo>
                    <a:pt x="1852" y="1537"/>
                    <a:pt x="2355" y="1142"/>
                    <a:pt x="2469" y="601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57;p73">
              <a:extLst>
                <a:ext uri="{FF2B5EF4-FFF2-40B4-BE49-F238E27FC236}">
                  <a16:creationId xmlns:a16="http://schemas.microsoft.com/office/drawing/2014/main" id="{9201B613-70D5-4D8A-B9E8-8C6E0FEA6358}"/>
                </a:ext>
              </a:extLst>
            </p:cNvPr>
            <p:cNvSpPr/>
            <p:nvPr/>
          </p:nvSpPr>
          <p:spPr>
            <a:xfrm>
              <a:off x="8172127" y="1064123"/>
              <a:ext cx="26810" cy="22053"/>
            </a:xfrm>
            <a:custGeom>
              <a:avLst/>
              <a:gdLst/>
              <a:ahLst/>
              <a:cxnLst/>
              <a:rect l="l" t="t" r="r" b="b"/>
              <a:pathLst>
                <a:path w="1335" h="1101" extrusionOk="0">
                  <a:moveTo>
                    <a:pt x="0" y="0"/>
                  </a:moveTo>
                  <a:cubicBezTo>
                    <a:pt x="67" y="500"/>
                    <a:pt x="434" y="901"/>
                    <a:pt x="901" y="1067"/>
                  </a:cubicBezTo>
                  <a:cubicBezTo>
                    <a:pt x="1034" y="1101"/>
                    <a:pt x="1201" y="1101"/>
                    <a:pt x="1335" y="1101"/>
                  </a:cubicBezTo>
                  <a:cubicBezTo>
                    <a:pt x="1268" y="467"/>
                    <a:pt x="734" y="0"/>
                    <a:pt x="10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58;p73">
              <a:extLst>
                <a:ext uri="{FF2B5EF4-FFF2-40B4-BE49-F238E27FC236}">
                  <a16:creationId xmlns:a16="http://schemas.microsoft.com/office/drawing/2014/main" id="{5FE54A80-02C1-41E0-87BA-6DDF7B784E30}"/>
                </a:ext>
              </a:extLst>
            </p:cNvPr>
            <p:cNvSpPr/>
            <p:nvPr/>
          </p:nvSpPr>
          <p:spPr>
            <a:xfrm>
              <a:off x="8261896" y="910893"/>
              <a:ext cx="34180" cy="24296"/>
            </a:xfrm>
            <a:custGeom>
              <a:avLst/>
              <a:gdLst/>
              <a:ahLst/>
              <a:cxnLst/>
              <a:rect l="l" t="t" r="r" b="b"/>
              <a:pathLst>
                <a:path w="1702" h="1213" extrusionOk="0">
                  <a:moveTo>
                    <a:pt x="770" y="0"/>
                  </a:moveTo>
                  <a:cubicBezTo>
                    <a:pt x="457" y="0"/>
                    <a:pt x="147" y="193"/>
                    <a:pt x="0" y="512"/>
                  </a:cubicBezTo>
                  <a:lnTo>
                    <a:pt x="1535" y="1212"/>
                  </a:lnTo>
                  <a:cubicBezTo>
                    <a:pt x="1701" y="778"/>
                    <a:pt x="1535" y="278"/>
                    <a:pt x="1101" y="78"/>
                  </a:cubicBezTo>
                  <a:cubicBezTo>
                    <a:pt x="995" y="25"/>
                    <a:pt x="882" y="0"/>
                    <a:pt x="7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59;p73">
              <a:extLst>
                <a:ext uri="{FF2B5EF4-FFF2-40B4-BE49-F238E27FC236}">
                  <a16:creationId xmlns:a16="http://schemas.microsoft.com/office/drawing/2014/main" id="{F891A5C1-D34D-43CF-9F57-859919BD3250}"/>
                </a:ext>
              </a:extLst>
            </p:cNvPr>
            <p:cNvSpPr/>
            <p:nvPr/>
          </p:nvSpPr>
          <p:spPr>
            <a:xfrm>
              <a:off x="8206287" y="946526"/>
              <a:ext cx="55629" cy="92218"/>
            </a:xfrm>
            <a:custGeom>
              <a:avLst/>
              <a:gdLst/>
              <a:ahLst/>
              <a:cxnLst/>
              <a:rect l="l" t="t" r="r" b="b"/>
              <a:pathLst>
                <a:path w="2770" h="4604" extrusionOk="0">
                  <a:moveTo>
                    <a:pt x="1" y="0"/>
                  </a:moveTo>
                  <a:lnTo>
                    <a:pt x="401" y="4603"/>
                  </a:lnTo>
                  <a:lnTo>
                    <a:pt x="2769" y="37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60;p73">
              <a:extLst>
                <a:ext uri="{FF2B5EF4-FFF2-40B4-BE49-F238E27FC236}">
                  <a16:creationId xmlns:a16="http://schemas.microsoft.com/office/drawing/2014/main" id="{5FB4F669-B9AC-4CF5-B789-B261819E1485}"/>
                </a:ext>
              </a:extLst>
            </p:cNvPr>
            <p:cNvSpPr/>
            <p:nvPr/>
          </p:nvSpPr>
          <p:spPr>
            <a:xfrm>
              <a:off x="8323529" y="1148128"/>
              <a:ext cx="617657" cy="467440"/>
            </a:xfrm>
            <a:custGeom>
              <a:avLst/>
              <a:gdLst/>
              <a:ahLst/>
              <a:cxnLst/>
              <a:rect l="l" t="t" r="r" b="b"/>
              <a:pathLst>
                <a:path w="30756" h="23337" extrusionOk="0">
                  <a:moveTo>
                    <a:pt x="28752" y="1"/>
                  </a:moveTo>
                  <a:cubicBezTo>
                    <a:pt x="28523" y="1"/>
                    <a:pt x="28287" y="70"/>
                    <a:pt x="28120" y="209"/>
                  </a:cubicBezTo>
                  <a:cubicBezTo>
                    <a:pt x="27753" y="609"/>
                    <a:pt x="27420" y="1010"/>
                    <a:pt x="27120" y="1477"/>
                  </a:cubicBezTo>
                  <a:cubicBezTo>
                    <a:pt x="26386" y="2477"/>
                    <a:pt x="25518" y="3411"/>
                    <a:pt x="24518" y="4145"/>
                  </a:cubicBezTo>
                  <a:cubicBezTo>
                    <a:pt x="24248" y="4385"/>
                    <a:pt x="23924" y="4517"/>
                    <a:pt x="23570" y="4517"/>
                  </a:cubicBezTo>
                  <a:cubicBezTo>
                    <a:pt x="23531" y="4517"/>
                    <a:pt x="23491" y="4516"/>
                    <a:pt x="23450" y="4512"/>
                  </a:cubicBezTo>
                  <a:cubicBezTo>
                    <a:pt x="23450" y="4179"/>
                    <a:pt x="23484" y="3878"/>
                    <a:pt x="23584" y="3578"/>
                  </a:cubicBezTo>
                  <a:cubicBezTo>
                    <a:pt x="23717" y="3278"/>
                    <a:pt x="23784" y="2978"/>
                    <a:pt x="23817" y="2644"/>
                  </a:cubicBezTo>
                  <a:cubicBezTo>
                    <a:pt x="23851" y="2211"/>
                    <a:pt x="23750" y="1777"/>
                    <a:pt x="23550" y="1410"/>
                  </a:cubicBezTo>
                  <a:cubicBezTo>
                    <a:pt x="23459" y="1296"/>
                    <a:pt x="23337" y="1244"/>
                    <a:pt x="23215" y="1244"/>
                  </a:cubicBezTo>
                  <a:cubicBezTo>
                    <a:pt x="23159" y="1244"/>
                    <a:pt x="23103" y="1255"/>
                    <a:pt x="23050" y="1277"/>
                  </a:cubicBezTo>
                  <a:cubicBezTo>
                    <a:pt x="22983" y="1343"/>
                    <a:pt x="22917" y="1377"/>
                    <a:pt x="22883" y="1477"/>
                  </a:cubicBezTo>
                  <a:cubicBezTo>
                    <a:pt x="22616" y="1844"/>
                    <a:pt x="22383" y="2344"/>
                    <a:pt x="22149" y="2711"/>
                  </a:cubicBezTo>
                  <a:cubicBezTo>
                    <a:pt x="21849" y="3145"/>
                    <a:pt x="21616" y="3578"/>
                    <a:pt x="21382" y="4012"/>
                  </a:cubicBezTo>
                  <a:cubicBezTo>
                    <a:pt x="21149" y="4579"/>
                    <a:pt x="20982" y="5146"/>
                    <a:pt x="20815" y="5680"/>
                  </a:cubicBezTo>
                  <a:cubicBezTo>
                    <a:pt x="20415" y="6781"/>
                    <a:pt x="19848" y="7815"/>
                    <a:pt x="19114" y="8749"/>
                  </a:cubicBezTo>
                  <a:cubicBezTo>
                    <a:pt x="18313" y="9849"/>
                    <a:pt x="14043" y="14953"/>
                    <a:pt x="13243" y="15920"/>
                  </a:cubicBezTo>
                  <a:cubicBezTo>
                    <a:pt x="13243" y="15920"/>
                    <a:pt x="7839" y="10950"/>
                    <a:pt x="5804" y="9149"/>
                  </a:cubicBezTo>
                  <a:cubicBezTo>
                    <a:pt x="2102" y="5813"/>
                    <a:pt x="1301" y="4979"/>
                    <a:pt x="0" y="4746"/>
                  </a:cubicBezTo>
                  <a:lnTo>
                    <a:pt x="0" y="4746"/>
                  </a:lnTo>
                  <a:lnTo>
                    <a:pt x="1201" y="15353"/>
                  </a:lnTo>
                  <a:cubicBezTo>
                    <a:pt x="1201" y="15353"/>
                    <a:pt x="9107" y="20857"/>
                    <a:pt x="11041" y="22158"/>
                  </a:cubicBezTo>
                  <a:cubicBezTo>
                    <a:pt x="12191" y="22973"/>
                    <a:pt x="13028" y="23336"/>
                    <a:pt x="13781" y="23336"/>
                  </a:cubicBezTo>
                  <a:cubicBezTo>
                    <a:pt x="14602" y="23336"/>
                    <a:pt x="15324" y="22906"/>
                    <a:pt x="16245" y="22158"/>
                  </a:cubicBezTo>
                  <a:lnTo>
                    <a:pt x="17246" y="21091"/>
                  </a:lnTo>
                  <a:cubicBezTo>
                    <a:pt x="18080" y="20057"/>
                    <a:pt x="23183" y="12151"/>
                    <a:pt x="24318" y="10416"/>
                  </a:cubicBezTo>
                  <a:cubicBezTo>
                    <a:pt x="24818" y="9616"/>
                    <a:pt x="26219" y="8715"/>
                    <a:pt x="26686" y="8315"/>
                  </a:cubicBezTo>
                  <a:cubicBezTo>
                    <a:pt x="30755" y="5113"/>
                    <a:pt x="30722" y="3612"/>
                    <a:pt x="30522" y="2544"/>
                  </a:cubicBezTo>
                  <a:cubicBezTo>
                    <a:pt x="30322" y="1777"/>
                    <a:pt x="30022" y="1043"/>
                    <a:pt x="29555" y="409"/>
                  </a:cubicBezTo>
                  <a:cubicBezTo>
                    <a:pt x="29388" y="209"/>
                    <a:pt x="29154" y="42"/>
                    <a:pt x="28887" y="9"/>
                  </a:cubicBezTo>
                  <a:cubicBezTo>
                    <a:pt x="28843" y="3"/>
                    <a:pt x="28798" y="1"/>
                    <a:pt x="2875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61;p73">
              <a:extLst>
                <a:ext uri="{FF2B5EF4-FFF2-40B4-BE49-F238E27FC236}">
                  <a16:creationId xmlns:a16="http://schemas.microsoft.com/office/drawing/2014/main" id="{53FBA45B-061B-4AC5-811C-EBA2D53CA411}"/>
                </a:ext>
              </a:extLst>
            </p:cNvPr>
            <p:cNvSpPr/>
            <p:nvPr/>
          </p:nvSpPr>
          <p:spPr>
            <a:xfrm>
              <a:off x="8323529" y="1238504"/>
              <a:ext cx="403297" cy="381451"/>
            </a:xfrm>
            <a:custGeom>
              <a:avLst/>
              <a:gdLst/>
              <a:ahLst/>
              <a:cxnLst/>
              <a:rect l="l" t="t" r="r" b="b"/>
              <a:pathLst>
                <a:path w="20082" h="19044" extrusionOk="0">
                  <a:moveTo>
                    <a:pt x="0" y="0"/>
                  </a:moveTo>
                  <a:lnTo>
                    <a:pt x="134" y="10374"/>
                  </a:lnTo>
                  <a:cubicBezTo>
                    <a:pt x="134" y="10374"/>
                    <a:pt x="9340" y="16879"/>
                    <a:pt x="11375" y="18113"/>
                  </a:cubicBezTo>
                  <a:cubicBezTo>
                    <a:pt x="12373" y="18719"/>
                    <a:pt x="13163" y="19043"/>
                    <a:pt x="13894" y="19043"/>
                  </a:cubicBezTo>
                  <a:cubicBezTo>
                    <a:pt x="14652" y="19043"/>
                    <a:pt x="15347" y="18694"/>
                    <a:pt x="16145" y="17946"/>
                  </a:cubicBezTo>
                  <a:cubicBezTo>
                    <a:pt x="17713" y="16445"/>
                    <a:pt x="20081" y="12442"/>
                    <a:pt x="20081" y="12442"/>
                  </a:cubicBezTo>
                  <a:cubicBezTo>
                    <a:pt x="17346" y="11175"/>
                    <a:pt x="16212" y="7839"/>
                    <a:pt x="16212" y="7839"/>
                  </a:cubicBezTo>
                  <a:lnTo>
                    <a:pt x="13310" y="11208"/>
                  </a:lnTo>
                  <a:cubicBezTo>
                    <a:pt x="13310" y="11208"/>
                    <a:pt x="6171" y="4704"/>
                    <a:pt x="4470" y="3102"/>
                  </a:cubicBezTo>
                  <a:cubicBezTo>
                    <a:pt x="2769" y="1501"/>
                    <a:pt x="1535" y="30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62;p73">
              <a:extLst>
                <a:ext uri="{FF2B5EF4-FFF2-40B4-BE49-F238E27FC236}">
                  <a16:creationId xmlns:a16="http://schemas.microsoft.com/office/drawing/2014/main" id="{47714FA5-312B-46DA-8AAB-43F3368FF0D3}"/>
                </a:ext>
              </a:extLst>
            </p:cNvPr>
            <p:cNvSpPr/>
            <p:nvPr/>
          </p:nvSpPr>
          <p:spPr>
            <a:xfrm>
              <a:off x="7857273" y="1182380"/>
              <a:ext cx="528571" cy="698927"/>
            </a:xfrm>
            <a:custGeom>
              <a:avLst/>
              <a:gdLst/>
              <a:ahLst/>
              <a:cxnLst/>
              <a:rect l="l" t="t" r="r" b="b"/>
              <a:pathLst>
                <a:path w="26320" h="34894" extrusionOk="0">
                  <a:moveTo>
                    <a:pt x="6272" y="0"/>
                  </a:moveTo>
                  <a:cubicBezTo>
                    <a:pt x="3570" y="1201"/>
                    <a:pt x="1168" y="2269"/>
                    <a:pt x="1" y="3002"/>
                  </a:cubicBezTo>
                  <a:cubicBezTo>
                    <a:pt x="1" y="3002"/>
                    <a:pt x="1535" y="11875"/>
                    <a:pt x="3069" y="15945"/>
                  </a:cubicBezTo>
                  <a:cubicBezTo>
                    <a:pt x="4437" y="19481"/>
                    <a:pt x="4737" y="33858"/>
                    <a:pt x="4737" y="33858"/>
                  </a:cubicBezTo>
                  <a:cubicBezTo>
                    <a:pt x="7884" y="34545"/>
                    <a:pt x="11090" y="34893"/>
                    <a:pt x="14295" y="34893"/>
                  </a:cubicBezTo>
                  <a:cubicBezTo>
                    <a:pt x="15915" y="34893"/>
                    <a:pt x="17535" y="34804"/>
                    <a:pt x="19148" y="34625"/>
                  </a:cubicBezTo>
                  <a:cubicBezTo>
                    <a:pt x="21616" y="34325"/>
                    <a:pt x="24018" y="33624"/>
                    <a:pt x="26253" y="32557"/>
                  </a:cubicBezTo>
                  <a:cubicBezTo>
                    <a:pt x="26253" y="32557"/>
                    <a:pt x="26319" y="21616"/>
                    <a:pt x="25419" y="14310"/>
                  </a:cubicBezTo>
                  <a:cubicBezTo>
                    <a:pt x="24485" y="7005"/>
                    <a:pt x="24785" y="3870"/>
                    <a:pt x="23117" y="2635"/>
                  </a:cubicBezTo>
                  <a:cubicBezTo>
                    <a:pt x="22016" y="1835"/>
                    <a:pt x="17280" y="767"/>
                    <a:pt x="17280" y="767"/>
                  </a:cubicBezTo>
                  <a:cubicBezTo>
                    <a:pt x="17113" y="1568"/>
                    <a:pt x="16779" y="2302"/>
                    <a:pt x="16346" y="3002"/>
                  </a:cubicBezTo>
                  <a:cubicBezTo>
                    <a:pt x="14711" y="2235"/>
                    <a:pt x="6272" y="0"/>
                    <a:pt x="627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63;p73">
              <a:extLst>
                <a:ext uri="{FF2B5EF4-FFF2-40B4-BE49-F238E27FC236}">
                  <a16:creationId xmlns:a16="http://schemas.microsoft.com/office/drawing/2014/main" id="{65BC41DB-EEB7-4AEE-86AD-B5C18503E747}"/>
                </a:ext>
              </a:extLst>
            </p:cNvPr>
            <p:cNvSpPr/>
            <p:nvPr/>
          </p:nvSpPr>
          <p:spPr>
            <a:xfrm>
              <a:off x="8112502" y="1215109"/>
              <a:ext cx="221088" cy="687550"/>
            </a:xfrm>
            <a:custGeom>
              <a:avLst/>
              <a:gdLst/>
              <a:ahLst/>
              <a:cxnLst/>
              <a:rect l="l" t="t" r="r" b="b"/>
              <a:pathLst>
                <a:path w="11009" h="34326" extrusionOk="0">
                  <a:moveTo>
                    <a:pt x="7739" y="1"/>
                  </a:moveTo>
                  <a:cubicBezTo>
                    <a:pt x="8407" y="12810"/>
                    <a:pt x="4270" y="24018"/>
                    <a:pt x="1" y="32958"/>
                  </a:cubicBezTo>
                  <a:lnTo>
                    <a:pt x="2236" y="34325"/>
                  </a:lnTo>
                  <a:cubicBezTo>
                    <a:pt x="2236" y="34325"/>
                    <a:pt x="11008" y="18848"/>
                    <a:pt x="10375" y="1035"/>
                  </a:cubicBezTo>
                  <a:cubicBezTo>
                    <a:pt x="9607" y="434"/>
                    <a:pt x="8707" y="67"/>
                    <a:pt x="77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64;p73">
              <a:extLst>
                <a:ext uri="{FF2B5EF4-FFF2-40B4-BE49-F238E27FC236}">
                  <a16:creationId xmlns:a16="http://schemas.microsoft.com/office/drawing/2014/main" id="{81ADCA99-5877-47B9-B5A6-95087E0331D0}"/>
                </a:ext>
              </a:extLst>
            </p:cNvPr>
            <p:cNvSpPr/>
            <p:nvPr/>
          </p:nvSpPr>
          <p:spPr>
            <a:xfrm>
              <a:off x="8200925" y="1206436"/>
              <a:ext cx="26830" cy="118277"/>
            </a:xfrm>
            <a:custGeom>
              <a:avLst/>
              <a:gdLst/>
              <a:ahLst/>
              <a:cxnLst/>
              <a:rect l="l" t="t" r="r" b="b"/>
              <a:pathLst>
                <a:path w="1336" h="5905" extrusionOk="0">
                  <a:moveTo>
                    <a:pt x="1" y="0"/>
                  </a:moveTo>
                  <a:lnTo>
                    <a:pt x="468" y="4403"/>
                  </a:lnTo>
                  <a:lnTo>
                    <a:pt x="1268" y="5904"/>
                  </a:lnTo>
                  <a:cubicBezTo>
                    <a:pt x="1268" y="5904"/>
                    <a:pt x="1335" y="1901"/>
                    <a:pt x="1268" y="9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65;p73">
              <a:extLst>
                <a:ext uri="{FF2B5EF4-FFF2-40B4-BE49-F238E27FC236}">
                  <a16:creationId xmlns:a16="http://schemas.microsoft.com/office/drawing/2014/main" id="{83EC06DD-CF54-453B-9E6C-F7DB71334FF4}"/>
                </a:ext>
              </a:extLst>
            </p:cNvPr>
            <p:cNvSpPr/>
            <p:nvPr/>
          </p:nvSpPr>
          <p:spPr>
            <a:xfrm>
              <a:off x="8200925" y="1206436"/>
              <a:ext cx="26830" cy="118277"/>
            </a:xfrm>
            <a:custGeom>
              <a:avLst/>
              <a:gdLst/>
              <a:ahLst/>
              <a:cxnLst/>
              <a:rect l="l" t="t" r="r" b="b"/>
              <a:pathLst>
                <a:path w="1336" h="5905" extrusionOk="0">
                  <a:moveTo>
                    <a:pt x="1" y="0"/>
                  </a:moveTo>
                  <a:lnTo>
                    <a:pt x="468" y="4403"/>
                  </a:lnTo>
                  <a:lnTo>
                    <a:pt x="1268" y="5904"/>
                  </a:lnTo>
                  <a:cubicBezTo>
                    <a:pt x="1268" y="5904"/>
                    <a:pt x="1335" y="1901"/>
                    <a:pt x="1268" y="9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66;p73">
              <a:extLst>
                <a:ext uri="{FF2B5EF4-FFF2-40B4-BE49-F238E27FC236}">
                  <a16:creationId xmlns:a16="http://schemas.microsoft.com/office/drawing/2014/main" id="{1E5BF2AC-9239-4EAD-9BB4-C9D9D0EF551B}"/>
                </a:ext>
              </a:extLst>
            </p:cNvPr>
            <p:cNvSpPr/>
            <p:nvPr/>
          </p:nvSpPr>
          <p:spPr>
            <a:xfrm>
              <a:off x="8055568" y="1209761"/>
              <a:ext cx="133990" cy="128312"/>
            </a:xfrm>
            <a:custGeom>
              <a:avLst/>
              <a:gdLst/>
              <a:ahLst/>
              <a:cxnLst/>
              <a:rect l="l" t="t" r="r" b="b"/>
              <a:pathLst>
                <a:path w="6672" h="6406" extrusionOk="0">
                  <a:moveTo>
                    <a:pt x="1835" y="1"/>
                  </a:moveTo>
                  <a:lnTo>
                    <a:pt x="0" y="1302"/>
                  </a:lnTo>
                  <a:lnTo>
                    <a:pt x="6038" y="6405"/>
                  </a:lnTo>
                  <a:lnTo>
                    <a:pt x="6672" y="460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67;p73">
              <a:extLst>
                <a:ext uri="{FF2B5EF4-FFF2-40B4-BE49-F238E27FC236}">
                  <a16:creationId xmlns:a16="http://schemas.microsoft.com/office/drawing/2014/main" id="{FA833665-271B-44F9-9DBD-5679B231227F}"/>
                </a:ext>
              </a:extLst>
            </p:cNvPr>
            <p:cNvSpPr/>
            <p:nvPr/>
          </p:nvSpPr>
          <p:spPr>
            <a:xfrm>
              <a:off x="8055568" y="1209761"/>
              <a:ext cx="133990" cy="128312"/>
            </a:xfrm>
            <a:custGeom>
              <a:avLst/>
              <a:gdLst/>
              <a:ahLst/>
              <a:cxnLst/>
              <a:rect l="l" t="t" r="r" b="b"/>
              <a:pathLst>
                <a:path w="6672" h="6406" extrusionOk="0">
                  <a:moveTo>
                    <a:pt x="1835" y="1"/>
                  </a:moveTo>
                  <a:lnTo>
                    <a:pt x="0" y="1302"/>
                  </a:lnTo>
                  <a:lnTo>
                    <a:pt x="6038" y="6405"/>
                  </a:lnTo>
                  <a:lnTo>
                    <a:pt x="6672" y="460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68;p73">
              <a:extLst>
                <a:ext uri="{FF2B5EF4-FFF2-40B4-BE49-F238E27FC236}">
                  <a16:creationId xmlns:a16="http://schemas.microsoft.com/office/drawing/2014/main" id="{58320EC5-0148-4FE8-91AC-A85F6E1E43DF}"/>
                </a:ext>
              </a:extLst>
            </p:cNvPr>
            <p:cNvSpPr/>
            <p:nvPr/>
          </p:nvSpPr>
          <p:spPr>
            <a:xfrm>
              <a:off x="8184859" y="1159666"/>
              <a:ext cx="54283" cy="91717"/>
            </a:xfrm>
            <a:custGeom>
              <a:avLst/>
              <a:gdLst/>
              <a:ahLst/>
              <a:cxnLst/>
              <a:rect l="l" t="t" r="r" b="b"/>
              <a:pathLst>
                <a:path w="2703" h="4579" extrusionOk="0">
                  <a:moveTo>
                    <a:pt x="400" y="0"/>
                  </a:moveTo>
                  <a:lnTo>
                    <a:pt x="400" y="1568"/>
                  </a:lnTo>
                  <a:cubicBezTo>
                    <a:pt x="334" y="2435"/>
                    <a:pt x="200" y="3302"/>
                    <a:pt x="0" y="4170"/>
                  </a:cubicBezTo>
                  <a:cubicBezTo>
                    <a:pt x="717" y="4246"/>
                    <a:pt x="1649" y="4578"/>
                    <a:pt x="2150" y="4578"/>
                  </a:cubicBezTo>
                  <a:cubicBezTo>
                    <a:pt x="2302" y="4578"/>
                    <a:pt x="2414" y="4548"/>
                    <a:pt x="2469" y="4470"/>
                  </a:cubicBezTo>
                  <a:cubicBezTo>
                    <a:pt x="2702" y="4103"/>
                    <a:pt x="1902" y="967"/>
                    <a:pt x="4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69;p73">
              <a:extLst>
                <a:ext uri="{FF2B5EF4-FFF2-40B4-BE49-F238E27FC236}">
                  <a16:creationId xmlns:a16="http://schemas.microsoft.com/office/drawing/2014/main" id="{70A369A4-41CE-43CC-81F5-3C2F7E6DDD63}"/>
                </a:ext>
              </a:extLst>
            </p:cNvPr>
            <p:cNvSpPr/>
            <p:nvPr/>
          </p:nvSpPr>
          <p:spPr>
            <a:xfrm>
              <a:off x="7983211" y="1123572"/>
              <a:ext cx="201668" cy="163044"/>
            </a:xfrm>
            <a:custGeom>
              <a:avLst/>
              <a:gdLst/>
              <a:ahLst/>
              <a:cxnLst/>
              <a:rect l="l" t="t" r="r" b="b"/>
              <a:pathLst>
                <a:path w="10042" h="8140" extrusionOk="0">
                  <a:moveTo>
                    <a:pt x="3036" y="1"/>
                  </a:moveTo>
                  <a:cubicBezTo>
                    <a:pt x="2035" y="34"/>
                    <a:pt x="1" y="2936"/>
                    <a:pt x="1" y="2936"/>
                  </a:cubicBezTo>
                  <a:cubicBezTo>
                    <a:pt x="1" y="2936"/>
                    <a:pt x="634" y="3737"/>
                    <a:pt x="1869" y="5038"/>
                  </a:cubicBezTo>
                  <a:cubicBezTo>
                    <a:pt x="3336" y="6572"/>
                    <a:pt x="4137" y="8107"/>
                    <a:pt x="4671" y="8140"/>
                  </a:cubicBezTo>
                  <a:cubicBezTo>
                    <a:pt x="5238" y="8140"/>
                    <a:pt x="7206" y="6639"/>
                    <a:pt x="8373" y="6239"/>
                  </a:cubicBezTo>
                  <a:cubicBezTo>
                    <a:pt x="8798" y="6053"/>
                    <a:pt x="9244" y="5951"/>
                    <a:pt x="9694" y="5951"/>
                  </a:cubicBezTo>
                  <a:cubicBezTo>
                    <a:pt x="9810" y="5951"/>
                    <a:pt x="9925" y="5958"/>
                    <a:pt x="10041" y="5972"/>
                  </a:cubicBezTo>
                  <a:cubicBezTo>
                    <a:pt x="10041" y="5972"/>
                    <a:pt x="9374" y="4637"/>
                    <a:pt x="6772" y="3470"/>
                  </a:cubicBezTo>
                  <a:cubicBezTo>
                    <a:pt x="4170" y="2269"/>
                    <a:pt x="3136" y="1068"/>
                    <a:pt x="3036" y="535"/>
                  </a:cubicBezTo>
                  <a:lnTo>
                    <a:pt x="303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70;p73">
              <a:extLst>
                <a:ext uri="{FF2B5EF4-FFF2-40B4-BE49-F238E27FC236}">
                  <a16:creationId xmlns:a16="http://schemas.microsoft.com/office/drawing/2014/main" id="{2A8BD630-017C-4DEB-A548-C1475DF17D2D}"/>
                </a:ext>
              </a:extLst>
            </p:cNvPr>
            <p:cNvSpPr/>
            <p:nvPr/>
          </p:nvSpPr>
          <p:spPr>
            <a:xfrm>
              <a:off x="8194238" y="1356761"/>
              <a:ext cx="96476" cy="387540"/>
            </a:xfrm>
            <a:custGeom>
              <a:avLst/>
              <a:gdLst/>
              <a:ahLst/>
              <a:cxnLst/>
              <a:rect l="l" t="t" r="r" b="b"/>
              <a:pathLst>
                <a:path w="4804" h="19348" extrusionOk="0">
                  <a:moveTo>
                    <a:pt x="1334" y="0"/>
                  </a:moveTo>
                  <a:lnTo>
                    <a:pt x="0" y="167"/>
                  </a:lnTo>
                  <a:cubicBezTo>
                    <a:pt x="434" y="4971"/>
                    <a:pt x="534" y="9807"/>
                    <a:pt x="367" y="14611"/>
                  </a:cubicBezTo>
                  <a:cubicBezTo>
                    <a:pt x="301" y="16138"/>
                    <a:pt x="2380" y="19348"/>
                    <a:pt x="2960" y="19348"/>
                  </a:cubicBezTo>
                  <a:cubicBezTo>
                    <a:pt x="2963" y="19348"/>
                    <a:pt x="2966" y="19348"/>
                    <a:pt x="2969" y="19348"/>
                  </a:cubicBezTo>
                  <a:cubicBezTo>
                    <a:pt x="3503" y="19281"/>
                    <a:pt x="4570" y="16379"/>
                    <a:pt x="4804" y="14678"/>
                  </a:cubicBezTo>
                  <a:cubicBezTo>
                    <a:pt x="4737" y="10508"/>
                    <a:pt x="2335" y="2235"/>
                    <a:pt x="13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71;p73">
              <a:extLst>
                <a:ext uri="{FF2B5EF4-FFF2-40B4-BE49-F238E27FC236}">
                  <a16:creationId xmlns:a16="http://schemas.microsoft.com/office/drawing/2014/main" id="{E3DA304B-20B5-475E-847B-1E6EB81B96E6}"/>
                </a:ext>
              </a:extLst>
            </p:cNvPr>
            <p:cNvSpPr/>
            <p:nvPr/>
          </p:nvSpPr>
          <p:spPr>
            <a:xfrm>
              <a:off x="8194238" y="1356761"/>
              <a:ext cx="28156" cy="14722"/>
            </a:xfrm>
            <a:custGeom>
              <a:avLst/>
              <a:gdLst/>
              <a:ahLst/>
              <a:cxnLst/>
              <a:rect l="l" t="t" r="r" b="b"/>
              <a:pathLst>
                <a:path w="1402" h="735" extrusionOk="0">
                  <a:moveTo>
                    <a:pt x="1334" y="0"/>
                  </a:moveTo>
                  <a:lnTo>
                    <a:pt x="0" y="167"/>
                  </a:lnTo>
                  <a:lnTo>
                    <a:pt x="67" y="734"/>
                  </a:lnTo>
                  <a:cubicBezTo>
                    <a:pt x="567" y="701"/>
                    <a:pt x="1034" y="501"/>
                    <a:pt x="1401" y="167"/>
                  </a:cubicBezTo>
                  <a:cubicBezTo>
                    <a:pt x="1368" y="101"/>
                    <a:pt x="1368" y="67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72;p73">
              <a:extLst>
                <a:ext uri="{FF2B5EF4-FFF2-40B4-BE49-F238E27FC236}">
                  <a16:creationId xmlns:a16="http://schemas.microsoft.com/office/drawing/2014/main" id="{18647C31-62C2-4F07-AF56-ACF5DF7D0F24}"/>
                </a:ext>
              </a:extLst>
            </p:cNvPr>
            <p:cNvSpPr/>
            <p:nvPr/>
          </p:nvSpPr>
          <p:spPr>
            <a:xfrm>
              <a:off x="8174135" y="1294628"/>
              <a:ext cx="56291" cy="66860"/>
            </a:xfrm>
            <a:custGeom>
              <a:avLst/>
              <a:gdLst/>
              <a:ahLst/>
              <a:cxnLst/>
              <a:rect l="l" t="t" r="r" b="b"/>
              <a:pathLst>
                <a:path w="2803" h="3338" extrusionOk="0">
                  <a:moveTo>
                    <a:pt x="1802" y="0"/>
                  </a:moveTo>
                  <a:cubicBezTo>
                    <a:pt x="1435" y="0"/>
                    <a:pt x="1035" y="100"/>
                    <a:pt x="701" y="267"/>
                  </a:cubicBezTo>
                  <a:cubicBezTo>
                    <a:pt x="267" y="734"/>
                    <a:pt x="0" y="1368"/>
                    <a:pt x="0" y="2035"/>
                  </a:cubicBezTo>
                  <a:cubicBezTo>
                    <a:pt x="201" y="2535"/>
                    <a:pt x="568" y="2969"/>
                    <a:pt x="1001" y="3269"/>
                  </a:cubicBezTo>
                  <a:cubicBezTo>
                    <a:pt x="1150" y="3315"/>
                    <a:pt x="1307" y="3337"/>
                    <a:pt x="1464" y="3337"/>
                  </a:cubicBezTo>
                  <a:cubicBezTo>
                    <a:pt x="1766" y="3337"/>
                    <a:pt x="2073" y="3256"/>
                    <a:pt x="2335" y="3102"/>
                  </a:cubicBezTo>
                  <a:cubicBezTo>
                    <a:pt x="2702" y="2435"/>
                    <a:pt x="2802" y="1701"/>
                    <a:pt x="2602" y="968"/>
                  </a:cubicBezTo>
                  <a:cubicBezTo>
                    <a:pt x="2436" y="567"/>
                    <a:pt x="2169" y="234"/>
                    <a:pt x="18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73;p73">
              <a:extLst>
                <a:ext uri="{FF2B5EF4-FFF2-40B4-BE49-F238E27FC236}">
                  <a16:creationId xmlns:a16="http://schemas.microsoft.com/office/drawing/2014/main" id="{EABAED02-49E2-4C22-A3EC-0C5269CF99D1}"/>
                </a:ext>
              </a:extLst>
            </p:cNvPr>
            <p:cNvSpPr/>
            <p:nvPr/>
          </p:nvSpPr>
          <p:spPr>
            <a:xfrm>
              <a:off x="7744068" y="1688958"/>
              <a:ext cx="409984" cy="583854"/>
            </a:xfrm>
            <a:custGeom>
              <a:avLst/>
              <a:gdLst/>
              <a:ahLst/>
              <a:cxnLst/>
              <a:rect l="l" t="t" r="r" b="b"/>
              <a:pathLst>
                <a:path w="20415" h="29149" extrusionOk="0">
                  <a:moveTo>
                    <a:pt x="2442" y="0"/>
                  </a:moveTo>
                  <a:cubicBezTo>
                    <a:pt x="2346" y="0"/>
                    <a:pt x="2246" y="36"/>
                    <a:pt x="2168" y="94"/>
                  </a:cubicBezTo>
                  <a:lnTo>
                    <a:pt x="1635" y="394"/>
                  </a:lnTo>
                  <a:cubicBezTo>
                    <a:pt x="1268" y="628"/>
                    <a:pt x="1034" y="1028"/>
                    <a:pt x="968" y="1495"/>
                  </a:cubicBezTo>
                  <a:lnTo>
                    <a:pt x="34" y="18507"/>
                  </a:lnTo>
                  <a:cubicBezTo>
                    <a:pt x="0" y="18641"/>
                    <a:pt x="67" y="18807"/>
                    <a:pt x="200" y="18908"/>
                  </a:cubicBezTo>
                  <a:lnTo>
                    <a:pt x="17980" y="29148"/>
                  </a:lnTo>
                  <a:lnTo>
                    <a:pt x="20415" y="10301"/>
                  </a:lnTo>
                  <a:lnTo>
                    <a:pt x="2635" y="61"/>
                  </a:lnTo>
                  <a:cubicBezTo>
                    <a:pt x="2580" y="19"/>
                    <a:pt x="2512" y="0"/>
                    <a:pt x="24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74;p73">
              <a:extLst>
                <a:ext uri="{FF2B5EF4-FFF2-40B4-BE49-F238E27FC236}">
                  <a16:creationId xmlns:a16="http://schemas.microsoft.com/office/drawing/2014/main" id="{64041D18-5477-42F9-BC2A-2EB983D26D2D}"/>
                </a:ext>
              </a:extLst>
            </p:cNvPr>
            <p:cNvSpPr/>
            <p:nvPr/>
          </p:nvSpPr>
          <p:spPr>
            <a:xfrm>
              <a:off x="7744068" y="1688958"/>
              <a:ext cx="409984" cy="583854"/>
            </a:xfrm>
            <a:custGeom>
              <a:avLst/>
              <a:gdLst/>
              <a:ahLst/>
              <a:cxnLst/>
              <a:rect l="l" t="t" r="r" b="b"/>
              <a:pathLst>
                <a:path w="20415" h="29149" extrusionOk="0">
                  <a:moveTo>
                    <a:pt x="2442" y="0"/>
                  </a:moveTo>
                  <a:cubicBezTo>
                    <a:pt x="2346" y="0"/>
                    <a:pt x="2246" y="36"/>
                    <a:pt x="2168" y="94"/>
                  </a:cubicBezTo>
                  <a:lnTo>
                    <a:pt x="1635" y="394"/>
                  </a:lnTo>
                  <a:cubicBezTo>
                    <a:pt x="1268" y="628"/>
                    <a:pt x="1034" y="1028"/>
                    <a:pt x="968" y="1495"/>
                  </a:cubicBezTo>
                  <a:lnTo>
                    <a:pt x="34" y="18507"/>
                  </a:lnTo>
                  <a:cubicBezTo>
                    <a:pt x="0" y="18641"/>
                    <a:pt x="67" y="18807"/>
                    <a:pt x="200" y="18908"/>
                  </a:cubicBezTo>
                  <a:lnTo>
                    <a:pt x="17980" y="29148"/>
                  </a:lnTo>
                  <a:lnTo>
                    <a:pt x="20415" y="10301"/>
                  </a:lnTo>
                  <a:lnTo>
                    <a:pt x="2635" y="61"/>
                  </a:lnTo>
                  <a:cubicBezTo>
                    <a:pt x="2580" y="19"/>
                    <a:pt x="2512" y="0"/>
                    <a:pt x="2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75;p73">
              <a:extLst>
                <a:ext uri="{FF2B5EF4-FFF2-40B4-BE49-F238E27FC236}">
                  <a16:creationId xmlns:a16="http://schemas.microsoft.com/office/drawing/2014/main" id="{8DEB1FA1-CBA5-4628-8D90-41C7B21440A9}"/>
                </a:ext>
              </a:extLst>
            </p:cNvPr>
            <p:cNvSpPr/>
            <p:nvPr/>
          </p:nvSpPr>
          <p:spPr>
            <a:xfrm>
              <a:off x="8101316" y="1893805"/>
              <a:ext cx="78201" cy="379368"/>
            </a:xfrm>
            <a:custGeom>
              <a:avLst/>
              <a:gdLst/>
              <a:ahLst/>
              <a:cxnLst/>
              <a:rect l="l" t="t" r="r" b="b"/>
              <a:pathLst>
                <a:path w="3894" h="18940" extrusionOk="0">
                  <a:moveTo>
                    <a:pt x="2367" y="0"/>
                  </a:moveTo>
                  <a:cubicBezTo>
                    <a:pt x="2286" y="0"/>
                    <a:pt x="2202" y="23"/>
                    <a:pt x="2125" y="74"/>
                  </a:cubicBezTo>
                  <a:lnTo>
                    <a:pt x="1592" y="408"/>
                  </a:lnTo>
                  <a:cubicBezTo>
                    <a:pt x="1225" y="641"/>
                    <a:pt x="991" y="1042"/>
                    <a:pt x="925" y="1509"/>
                  </a:cubicBezTo>
                  <a:lnTo>
                    <a:pt x="24" y="18488"/>
                  </a:lnTo>
                  <a:cubicBezTo>
                    <a:pt x="0" y="18773"/>
                    <a:pt x="129" y="18939"/>
                    <a:pt x="325" y="18939"/>
                  </a:cubicBezTo>
                  <a:cubicBezTo>
                    <a:pt x="405" y="18939"/>
                    <a:pt x="495" y="18912"/>
                    <a:pt x="591" y="18854"/>
                  </a:cubicBezTo>
                  <a:lnTo>
                    <a:pt x="3293" y="17320"/>
                  </a:lnTo>
                  <a:cubicBezTo>
                    <a:pt x="3660" y="17087"/>
                    <a:pt x="3860" y="16653"/>
                    <a:pt x="3893" y="16219"/>
                  </a:cubicBezTo>
                  <a:lnTo>
                    <a:pt x="2793" y="441"/>
                  </a:lnTo>
                  <a:cubicBezTo>
                    <a:pt x="2817" y="193"/>
                    <a:pt x="2602" y="0"/>
                    <a:pt x="236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76;p73">
              <a:extLst>
                <a:ext uri="{FF2B5EF4-FFF2-40B4-BE49-F238E27FC236}">
                  <a16:creationId xmlns:a16="http://schemas.microsoft.com/office/drawing/2014/main" id="{F803EB4A-5537-4687-BDD8-4CEE8B308FD9}"/>
                </a:ext>
              </a:extLst>
            </p:cNvPr>
            <p:cNvSpPr/>
            <p:nvPr/>
          </p:nvSpPr>
          <p:spPr>
            <a:xfrm>
              <a:off x="8101316" y="1893805"/>
              <a:ext cx="78201" cy="379368"/>
            </a:xfrm>
            <a:custGeom>
              <a:avLst/>
              <a:gdLst/>
              <a:ahLst/>
              <a:cxnLst/>
              <a:rect l="l" t="t" r="r" b="b"/>
              <a:pathLst>
                <a:path w="3894" h="18940" extrusionOk="0">
                  <a:moveTo>
                    <a:pt x="2367" y="0"/>
                  </a:moveTo>
                  <a:cubicBezTo>
                    <a:pt x="2286" y="0"/>
                    <a:pt x="2202" y="23"/>
                    <a:pt x="2125" y="74"/>
                  </a:cubicBezTo>
                  <a:lnTo>
                    <a:pt x="1592" y="408"/>
                  </a:lnTo>
                  <a:cubicBezTo>
                    <a:pt x="1225" y="641"/>
                    <a:pt x="991" y="1042"/>
                    <a:pt x="925" y="1509"/>
                  </a:cubicBezTo>
                  <a:lnTo>
                    <a:pt x="24" y="18488"/>
                  </a:lnTo>
                  <a:cubicBezTo>
                    <a:pt x="0" y="18773"/>
                    <a:pt x="129" y="18939"/>
                    <a:pt x="325" y="18939"/>
                  </a:cubicBezTo>
                  <a:cubicBezTo>
                    <a:pt x="405" y="18939"/>
                    <a:pt x="495" y="18912"/>
                    <a:pt x="591" y="18854"/>
                  </a:cubicBezTo>
                  <a:lnTo>
                    <a:pt x="3293" y="17320"/>
                  </a:lnTo>
                  <a:cubicBezTo>
                    <a:pt x="3660" y="17087"/>
                    <a:pt x="3860" y="16653"/>
                    <a:pt x="3893" y="16219"/>
                  </a:cubicBezTo>
                  <a:lnTo>
                    <a:pt x="2793" y="441"/>
                  </a:lnTo>
                  <a:cubicBezTo>
                    <a:pt x="2817" y="193"/>
                    <a:pt x="2602" y="0"/>
                    <a:pt x="2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77;p73">
              <a:extLst>
                <a:ext uri="{FF2B5EF4-FFF2-40B4-BE49-F238E27FC236}">
                  <a16:creationId xmlns:a16="http://schemas.microsoft.com/office/drawing/2014/main" id="{BC083078-99A9-461F-AE75-793C44942CB9}"/>
                </a:ext>
              </a:extLst>
            </p:cNvPr>
            <p:cNvSpPr/>
            <p:nvPr/>
          </p:nvSpPr>
          <p:spPr>
            <a:xfrm>
              <a:off x="7974515" y="1999524"/>
              <a:ext cx="19440" cy="169714"/>
            </a:xfrm>
            <a:custGeom>
              <a:avLst/>
              <a:gdLst/>
              <a:ahLst/>
              <a:cxnLst/>
              <a:rect l="l" t="t" r="r" b="b"/>
              <a:pathLst>
                <a:path w="968" h="8473" extrusionOk="0">
                  <a:moveTo>
                    <a:pt x="734" y="0"/>
                  </a:moveTo>
                  <a:cubicBezTo>
                    <a:pt x="600" y="0"/>
                    <a:pt x="467" y="100"/>
                    <a:pt x="467" y="234"/>
                  </a:cubicBezTo>
                  <a:lnTo>
                    <a:pt x="0" y="8206"/>
                  </a:lnTo>
                  <a:cubicBezTo>
                    <a:pt x="0" y="8339"/>
                    <a:pt x="100" y="8439"/>
                    <a:pt x="234" y="8473"/>
                  </a:cubicBezTo>
                  <a:cubicBezTo>
                    <a:pt x="367" y="8473"/>
                    <a:pt x="467" y="8373"/>
                    <a:pt x="500" y="8239"/>
                  </a:cubicBezTo>
                  <a:lnTo>
                    <a:pt x="967" y="267"/>
                  </a:lnTo>
                  <a:cubicBezTo>
                    <a:pt x="967" y="134"/>
                    <a:pt x="867" y="33"/>
                    <a:pt x="7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78;p73">
              <a:extLst>
                <a:ext uri="{FF2B5EF4-FFF2-40B4-BE49-F238E27FC236}">
                  <a16:creationId xmlns:a16="http://schemas.microsoft.com/office/drawing/2014/main" id="{3F19B346-2AF6-4540-A834-3D2BEF95BCD3}"/>
                </a:ext>
              </a:extLst>
            </p:cNvPr>
            <p:cNvSpPr/>
            <p:nvPr/>
          </p:nvSpPr>
          <p:spPr>
            <a:xfrm>
              <a:off x="7837854" y="1921346"/>
              <a:ext cx="19440" cy="169734"/>
            </a:xfrm>
            <a:custGeom>
              <a:avLst/>
              <a:gdLst/>
              <a:ahLst/>
              <a:cxnLst/>
              <a:rect l="l" t="t" r="r" b="b"/>
              <a:pathLst>
                <a:path w="968" h="8474" extrusionOk="0">
                  <a:moveTo>
                    <a:pt x="734" y="0"/>
                  </a:moveTo>
                  <a:cubicBezTo>
                    <a:pt x="601" y="0"/>
                    <a:pt x="467" y="100"/>
                    <a:pt x="467" y="234"/>
                  </a:cubicBezTo>
                  <a:lnTo>
                    <a:pt x="0" y="8206"/>
                  </a:lnTo>
                  <a:cubicBezTo>
                    <a:pt x="0" y="8340"/>
                    <a:pt x="100" y="8440"/>
                    <a:pt x="234" y="8473"/>
                  </a:cubicBezTo>
                  <a:cubicBezTo>
                    <a:pt x="367" y="8440"/>
                    <a:pt x="467" y="8340"/>
                    <a:pt x="501" y="8240"/>
                  </a:cubicBezTo>
                  <a:lnTo>
                    <a:pt x="968" y="267"/>
                  </a:lnTo>
                  <a:cubicBezTo>
                    <a:pt x="968" y="134"/>
                    <a:pt x="867" y="0"/>
                    <a:pt x="7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79;p73">
              <a:extLst>
                <a:ext uri="{FF2B5EF4-FFF2-40B4-BE49-F238E27FC236}">
                  <a16:creationId xmlns:a16="http://schemas.microsoft.com/office/drawing/2014/main" id="{E9DEF653-4CFB-468C-920C-B526AE98ABB4}"/>
                </a:ext>
              </a:extLst>
            </p:cNvPr>
            <p:cNvSpPr/>
            <p:nvPr/>
          </p:nvSpPr>
          <p:spPr>
            <a:xfrm>
              <a:off x="7754110" y="1688558"/>
              <a:ext cx="398618" cy="395833"/>
            </a:xfrm>
            <a:custGeom>
              <a:avLst/>
              <a:gdLst/>
              <a:ahLst/>
              <a:cxnLst/>
              <a:rect l="l" t="t" r="r" b="b"/>
              <a:pathLst>
                <a:path w="19849" h="19762" extrusionOk="0">
                  <a:moveTo>
                    <a:pt x="1914" y="1"/>
                  </a:moveTo>
                  <a:cubicBezTo>
                    <a:pt x="1825" y="1"/>
                    <a:pt x="1742" y="26"/>
                    <a:pt x="1668" y="81"/>
                  </a:cubicBezTo>
                  <a:lnTo>
                    <a:pt x="1135" y="381"/>
                  </a:lnTo>
                  <a:cubicBezTo>
                    <a:pt x="734" y="648"/>
                    <a:pt x="501" y="1048"/>
                    <a:pt x="468" y="1482"/>
                  </a:cubicBezTo>
                  <a:lnTo>
                    <a:pt x="101" y="8220"/>
                  </a:lnTo>
                  <a:cubicBezTo>
                    <a:pt x="1" y="9554"/>
                    <a:pt x="701" y="10822"/>
                    <a:pt x="1869" y="11489"/>
                  </a:cubicBezTo>
                  <a:lnTo>
                    <a:pt x="15912" y="19595"/>
                  </a:lnTo>
                  <a:cubicBezTo>
                    <a:pt x="16116" y="19709"/>
                    <a:pt x="16335" y="19762"/>
                    <a:pt x="16549" y="19762"/>
                  </a:cubicBezTo>
                  <a:cubicBezTo>
                    <a:pt x="17207" y="19762"/>
                    <a:pt x="17821" y="19266"/>
                    <a:pt x="17847" y="18561"/>
                  </a:cubicBezTo>
                  <a:lnTo>
                    <a:pt x="18214" y="11722"/>
                  </a:lnTo>
                  <a:cubicBezTo>
                    <a:pt x="18280" y="11289"/>
                    <a:pt x="18514" y="10888"/>
                    <a:pt x="18881" y="10655"/>
                  </a:cubicBezTo>
                  <a:lnTo>
                    <a:pt x="19414" y="10355"/>
                  </a:lnTo>
                  <a:cubicBezTo>
                    <a:pt x="19501" y="10290"/>
                    <a:pt x="19601" y="10253"/>
                    <a:pt x="19697" y="10253"/>
                  </a:cubicBezTo>
                  <a:cubicBezTo>
                    <a:pt x="19749" y="10253"/>
                    <a:pt x="19801" y="10264"/>
                    <a:pt x="19848" y="10288"/>
                  </a:cubicBezTo>
                  <a:lnTo>
                    <a:pt x="2135" y="47"/>
                  </a:lnTo>
                  <a:cubicBezTo>
                    <a:pt x="2060" y="17"/>
                    <a:pt x="1985" y="1"/>
                    <a:pt x="19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80;p73">
              <a:extLst>
                <a:ext uri="{FF2B5EF4-FFF2-40B4-BE49-F238E27FC236}">
                  <a16:creationId xmlns:a16="http://schemas.microsoft.com/office/drawing/2014/main" id="{491D3460-8E82-4463-A416-8F6A3229B504}"/>
                </a:ext>
              </a:extLst>
            </p:cNvPr>
            <p:cNvSpPr/>
            <p:nvPr/>
          </p:nvSpPr>
          <p:spPr>
            <a:xfrm>
              <a:off x="7754110" y="1688558"/>
              <a:ext cx="398618" cy="395833"/>
            </a:xfrm>
            <a:custGeom>
              <a:avLst/>
              <a:gdLst/>
              <a:ahLst/>
              <a:cxnLst/>
              <a:rect l="l" t="t" r="r" b="b"/>
              <a:pathLst>
                <a:path w="19849" h="19762" extrusionOk="0">
                  <a:moveTo>
                    <a:pt x="1914" y="1"/>
                  </a:moveTo>
                  <a:cubicBezTo>
                    <a:pt x="1825" y="1"/>
                    <a:pt x="1742" y="26"/>
                    <a:pt x="1668" y="81"/>
                  </a:cubicBezTo>
                  <a:lnTo>
                    <a:pt x="1135" y="381"/>
                  </a:lnTo>
                  <a:cubicBezTo>
                    <a:pt x="734" y="648"/>
                    <a:pt x="501" y="1048"/>
                    <a:pt x="468" y="1482"/>
                  </a:cubicBezTo>
                  <a:lnTo>
                    <a:pt x="101" y="8220"/>
                  </a:lnTo>
                  <a:cubicBezTo>
                    <a:pt x="1" y="9554"/>
                    <a:pt x="701" y="10822"/>
                    <a:pt x="1869" y="11489"/>
                  </a:cubicBezTo>
                  <a:lnTo>
                    <a:pt x="15912" y="19595"/>
                  </a:lnTo>
                  <a:cubicBezTo>
                    <a:pt x="16116" y="19709"/>
                    <a:pt x="16335" y="19762"/>
                    <a:pt x="16549" y="19762"/>
                  </a:cubicBezTo>
                  <a:cubicBezTo>
                    <a:pt x="17207" y="19762"/>
                    <a:pt x="17821" y="19266"/>
                    <a:pt x="17847" y="18561"/>
                  </a:cubicBezTo>
                  <a:lnTo>
                    <a:pt x="18214" y="11722"/>
                  </a:lnTo>
                  <a:cubicBezTo>
                    <a:pt x="18280" y="11289"/>
                    <a:pt x="18514" y="10888"/>
                    <a:pt x="18881" y="10655"/>
                  </a:cubicBezTo>
                  <a:lnTo>
                    <a:pt x="19414" y="10355"/>
                  </a:lnTo>
                  <a:cubicBezTo>
                    <a:pt x="19501" y="10290"/>
                    <a:pt x="19601" y="10253"/>
                    <a:pt x="19697" y="10253"/>
                  </a:cubicBezTo>
                  <a:cubicBezTo>
                    <a:pt x="19749" y="10253"/>
                    <a:pt x="19801" y="10264"/>
                    <a:pt x="19848" y="10288"/>
                  </a:cubicBezTo>
                  <a:lnTo>
                    <a:pt x="2135" y="47"/>
                  </a:lnTo>
                  <a:cubicBezTo>
                    <a:pt x="2060" y="17"/>
                    <a:pt x="1985" y="1"/>
                    <a:pt x="19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81;p73">
              <a:extLst>
                <a:ext uri="{FF2B5EF4-FFF2-40B4-BE49-F238E27FC236}">
                  <a16:creationId xmlns:a16="http://schemas.microsoft.com/office/drawing/2014/main" id="{A29C8609-0962-44A0-AF28-11ECC9C9CEEA}"/>
                </a:ext>
              </a:extLst>
            </p:cNvPr>
            <p:cNvSpPr/>
            <p:nvPr/>
          </p:nvSpPr>
          <p:spPr>
            <a:xfrm>
              <a:off x="7895450" y="1963430"/>
              <a:ext cx="53620" cy="58828"/>
            </a:xfrm>
            <a:custGeom>
              <a:avLst/>
              <a:gdLst/>
              <a:ahLst/>
              <a:cxnLst/>
              <a:rect l="l" t="t" r="r" b="b"/>
              <a:pathLst>
                <a:path w="2670" h="2937" extrusionOk="0">
                  <a:moveTo>
                    <a:pt x="101" y="1"/>
                  </a:moveTo>
                  <a:lnTo>
                    <a:pt x="1" y="1435"/>
                  </a:lnTo>
                  <a:lnTo>
                    <a:pt x="2569" y="2936"/>
                  </a:lnTo>
                  <a:lnTo>
                    <a:pt x="2669" y="15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82;p73">
              <a:extLst>
                <a:ext uri="{FF2B5EF4-FFF2-40B4-BE49-F238E27FC236}">
                  <a16:creationId xmlns:a16="http://schemas.microsoft.com/office/drawing/2014/main" id="{2F0F0E15-3274-4EBD-8996-5865723E542A}"/>
                </a:ext>
              </a:extLst>
            </p:cNvPr>
            <p:cNvSpPr/>
            <p:nvPr/>
          </p:nvSpPr>
          <p:spPr>
            <a:xfrm>
              <a:off x="7697839" y="1251203"/>
              <a:ext cx="375824" cy="855241"/>
            </a:xfrm>
            <a:custGeom>
              <a:avLst/>
              <a:gdLst/>
              <a:ahLst/>
              <a:cxnLst/>
              <a:rect l="l" t="t" r="r" b="b"/>
              <a:pathLst>
                <a:path w="18714" h="42698" extrusionOk="0">
                  <a:moveTo>
                    <a:pt x="7940" y="0"/>
                  </a:moveTo>
                  <a:cubicBezTo>
                    <a:pt x="6539" y="801"/>
                    <a:pt x="5805" y="1268"/>
                    <a:pt x="4837" y="4036"/>
                  </a:cubicBezTo>
                  <a:cubicBezTo>
                    <a:pt x="4003" y="6471"/>
                    <a:pt x="434" y="20048"/>
                    <a:pt x="234" y="22049"/>
                  </a:cubicBezTo>
                  <a:cubicBezTo>
                    <a:pt x="1" y="24017"/>
                    <a:pt x="6972" y="36059"/>
                    <a:pt x="9274" y="38794"/>
                  </a:cubicBezTo>
                  <a:cubicBezTo>
                    <a:pt x="11542" y="41496"/>
                    <a:pt x="13477" y="42697"/>
                    <a:pt x="15111" y="42697"/>
                  </a:cubicBezTo>
                  <a:cubicBezTo>
                    <a:pt x="16746" y="42697"/>
                    <a:pt x="17346" y="42397"/>
                    <a:pt x="18013" y="41596"/>
                  </a:cubicBezTo>
                  <a:cubicBezTo>
                    <a:pt x="18714" y="40796"/>
                    <a:pt x="14578" y="37827"/>
                    <a:pt x="14211" y="37027"/>
                  </a:cubicBezTo>
                  <a:lnTo>
                    <a:pt x="14211" y="37027"/>
                  </a:lnTo>
                  <a:cubicBezTo>
                    <a:pt x="15061" y="37531"/>
                    <a:pt x="16001" y="37797"/>
                    <a:pt x="16974" y="37797"/>
                  </a:cubicBezTo>
                  <a:cubicBezTo>
                    <a:pt x="17031" y="37797"/>
                    <a:pt x="17089" y="37796"/>
                    <a:pt x="17146" y="37794"/>
                  </a:cubicBezTo>
                  <a:cubicBezTo>
                    <a:pt x="17446" y="37760"/>
                    <a:pt x="17813" y="37660"/>
                    <a:pt x="17847" y="37360"/>
                  </a:cubicBezTo>
                  <a:cubicBezTo>
                    <a:pt x="17880" y="37193"/>
                    <a:pt x="17780" y="36993"/>
                    <a:pt x="17613" y="36893"/>
                  </a:cubicBezTo>
                  <a:cubicBezTo>
                    <a:pt x="17480" y="36793"/>
                    <a:pt x="17313" y="36726"/>
                    <a:pt x="17146" y="36660"/>
                  </a:cubicBezTo>
                  <a:cubicBezTo>
                    <a:pt x="15979" y="36193"/>
                    <a:pt x="15178" y="35159"/>
                    <a:pt x="14044" y="34658"/>
                  </a:cubicBezTo>
                  <a:cubicBezTo>
                    <a:pt x="13610" y="34458"/>
                    <a:pt x="13143" y="34325"/>
                    <a:pt x="12710" y="34158"/>
                  </a:cubicBezTo>
                  <a:cubicBezTo>
                    <a:pt x="11742" y="33724"/>
                    <a:pt x="11342" y="32857"/>
                    <a:pt x="10908" y="31956"/>
                  </a:cubicBezTo>
                  <a:cubicBezTo>
                    <a:pt x="9541" y="28887"/>
                    <a:pt x="8373" y="25718"/>
                    <a:pt x="7439" y="22449"/>
                  </a:cubicBezTo>
                  <a:lnTo>
                    <a:pt x="11475" y="9073"/>
                  </a:lnTo>
                  <a:cubicBezTo>
                    <a:pt x="11909" y="6004"/>
                    <a:pt x="10708" y="0"/>
                    <a:pt x="79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83;p73">
              <a:extLst>
                <a:ext uri="{FF2B5EF4-FFF2-40B4-BE49-F238E27FC236}">
                  <a16:creationId xmlns:a16="http://schemas.microsoft.com/office/drawing/2014/main" id="{47DD9822-8B6E-4608-AC0E-F9D7ED3F992B}"/>
                </a:ext>
              </a:extLst>
            </p:cNvPr>
            <p:cNvSpPr/>
            <p:nvPr/>
          </p:nvSpPr>
          <p:spPr>
            <a:xfrm>
              <a:off x="7691814" y="1243171"/>
              <a:ext cx="249887" cy="557255"/>
            </a:xfrm>
            <a:custGeom>
              <a:avLst/>
              <a:gdLst/>
              <a:ahLst/>
              <a:cxnLst/>
              <a:rect l="l" t="t" r="r" b="b"/>
              <a:pathLst>
                <a:path w="12443" h="27821" extrusionOk="0">
                  <a:moveTo>
                    <a:pt x="8240" y="1"/>
                  </a:moveTo>
                  <a:cubicBezTo>
                    <a:pt x="7272" y="268"/>
                    <a:pt x="6438" y="601"/>
                    <a:pt x="5171" y="3503"/>
                  </a:cubicBezTo>
                  <a:cubicBezTo>
                    <a:pt x="3936" y="6439"/>
                    <a:pt x="1401" y="17413"/>
                    <a:pt x="934" y="19014"/>
                  </a:cubicBezTo>
                  <a:cubicBezTo>
                    <a:pt x="467" y="20649"/>
                    <a:pt x="0" y="22650"/>
                    <a:pt x="501" y="23951"/>
                  </a:cubicBezTo>
                  <a:cubicBezTo>
                    <a:pt x="1134" y="25286"/>
                    <a:pt x="1868" y="26586"/>
                    <a:pt x="2636" y="27821"/>
                  </a:cubicBezTo>
                  <a:cubicBezTo>
                    <a:pt x="3536" y="26920"/>
                    <a:pt x="4604" y="26220"/>
                    <a:pt x="5771" y="25753"/>
                  </a:cubicBezTo>
                  <a:cubicBezTo>
                    <a:pt x="6527" y="25464"/>
                    <a:pt x="7141" y="25379"/>
                    <a:pt x="7602" y="25379"/>
                  </a:cubicBezTo>
                  <a:cubicBezTo>
                    <a:pt x="8260" y="25379"/>
                    <a:pt x="8606" y="25552"/>
                    <a:pt x="8606" y="25552"/>
                  </a:cubicBezTo>
                  <a:lnTo>
                    <a:pt x="8006" y="22717"/>
                  </a:lnTo>
                  <a:lnTo>
                    <a:pt x="12176" y="9674"/>
                  </a:lnTo>
                  <a:cubicBezTo>
                    <a:pt x="12443" y="7139"/>
                    <a:pt x="12443" y="534"/>
                    <a:pt x="82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84;p73">
              <a:extLst>
                <a:ext uri="{FF2B5EF4-FFF2-40B4-BE49-F238E27FC236}">
                  <a16:creationId xmlns:a16="http://schemas.microsoft.com/office/drawing/2014/main" id="{970ED66A-5122-425D-B567-A3C2720E60F1}"/>
                </a:ext>
              </a:extLst>
            </p:cNvPr>
            <p:cNvSpPr/>
            <p:nvPr/>
          </p:nvSpPr>
          <p:spPr>
            <a:xfrm>
              <a:off x="5673422" y="1883930"/>
              <a:ext cx="2093440" cy="1204003"/>
            </a:xfrm>
            <a:custGeom>
              <a:avLst/>
              <a:gdLst/>
              <a:ahLst/>
              <a:cxnLst/>
              <a:rect l="l" t="t" r="r" b="b"/>
              <a:pathLst>
                <a:path w="104242" h="60110" extrusionOk="0">
                  <a:moveTo>
                    <a:pt x="70617" y="0"/>
                  </a:moveTo>
                  <a:lnTo>
                    <a:pt x="0" y="40763"/>
                  </a:lnTo>
                  <a:lnTo>
                    <a:pt x="33658" y="60110"/>
                  </a:lnTo>
                  <a:lnTo>
                    <a:pt x="104241" y="19381"/>
                  </a:lnTo>
                  <a:lnTo>
                    <a:pt x="7061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85;p73">
              <a:extLst>
                <a:ext uri="{FF2B5EF4-FFF2-40B4-BE49-F238E27FC236}">
                  <a16:creationId xmlns:a16="http://schemas.microsoft.com/office/drawing/2014/main" id="{DC0D7938-3F5E-4E59-B5E0-B22673D11C19}"/>
                </a:ext>
              </a:extLst>
            </p:cNvPr>
            <p:cNvSpPr/>
            <p:nvPr/>
          </p:nvSpPr>
          <p:spPr>
            <a:xfrm>
              <a:off x="5673422" y="1883930"/>
              <a:ext cx="2093440" cy="1204003"/>
            </a:xfrm>
            <a:custGeom>
              <a:avLst/>
              <a:gdLst/>
              <a:ahLst/>
              <a:cxnLst/>
              <a:rect l="l" t="t" r="r" b="b"/>
              <a:pathLst>
                <a:path w="104242" h="60110" extrusionOk="0">
                  <a:moveTo>
                    <a:pt x="70617" y="0"/>
                  </a:moveTo>
                  <a:lnTo>
                    <a:pt x="0" y="40763"/>
                  </a:lnTo>
                  <a:lnTo>
                    <a:pt x="33658" y="60110"/>
                  </a:lnTo>
                  <a:lnTo>
                    <a:pt x="104241" y="19381"/>
                  </a:lnTo>
                  <a:lnTo>
                    <a:pt x="70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86;p73">
              <a:extLst>
                <a:ext uri="{FF2B5EF4-FFF2-40B4-BE49-F238E27FC236}">
                  <a16:creationId xmlns:a16="http://schemas.microsoft.com/office/drawing/2014/main" id="{5DB164F3-6D11-4974-97CF-A90A55398B9F}"/>
                </a:ext>
              </a:extLst>
            </p:cNvPr>
            <p:cNvSpPr/>
            <p:nvPr/>
          </p:nvSpPr>
          <p:spPr>
            <a:xfrm>
              <a:off x="5673422" y="2700393"/>
              <a:ext cx="675937" cy="1280858"/>
            </a:xfrm>
            <a:custGeom>
              <a:avLst/>
              <a:gdLst/>
              <a:ahLst/>
              <a:cxnLst/>
              <a:rect l="l" t="t" r="r" b="b"/>
              <a:pathLst>
                <a:path w="33658" h="63947" extrusionOk="0">
                  <a:moveTo>
                    <a:pt x="0" y="1"/>
                  </a:moveTo>
                  <a:lnTo>
                    <a:pt x="0" y="44566"/>
                  </a:lnTo>
                  <a:lnTo>
                    <a:pt x="2035" y="45734"/>
                  </a:lnTo>
                  <a:lnTo>
                    <a:pt x="2035" y="12843"/>
                  </a:lnTo>
                  <a:lnTo>
                    <a:pt x="31623" y="29856"/>
                  </a:lnTo>
                  <a:lnTo>
                    <a:pt x="31623" y="62746"/>
                  </a:lnTo>
                  <a:lnTo>
                    <a:pt x="33658" y="63947"/>
                  </a:lnTo>
                  <a:lnTo>
                    <a:pt x="33658" y="19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87;p73">
              <a:extLst>
                <a:ext uri="{FF2B5EF4-FFF2-40B4-BE49-F238E27FC236}">
                  <a16:creationId xmlns:a16="http://schemas.microsoft.com/office/drawing/2014/main" id="{3DDAEA1E-899F-4C81-9238-1A8E0F2259F0}"/>
                </a:ext>
              </a:extLst>
            </p:cNvPr>
            <p:cNvSpPr/>
            <p:nvPr/>
          </p:nvSpPr>
          <p:spPr>
            <a:xfrm>
              <a:off x="5673422" y="2700393"/>
              <a:ext cx="675937" cy="1280858"/>
            </a:xfrm>
            <a:custGeom>
              <a:avLst/>
              <a:gdLst/>
              <a:ahLst/>
              <a:cxnLst/>
              <a:rect l="l" t="t" r="r" b="b"/>
              <a:pathLst>
                <a:path w="33658" h="63947" extrusionOk="0">
                  <a:moveTo>
                    <a:pt x="0" y="1"/>
                  </a:moveTo>
                  <a:lnTo>
                    <a:pt x="0" y="44566"/>
                  </a:lnTo>
                  <a:lnTo>
                    <a:pt x="2035" y="45734"/>
                  </a:lnTo>
                  <a:lnTo>
                    <a:pt x="2035" y="12843"/>
                  </a:lnTo>
                  <a:lnTo>
                    <a:pt x="31623" y="29856"/>
                  </a:lnTo>
                  <a:lnTo>
                    <a:pt x="31623" y="62746"/>
                  </a:lnTo>
                  <a:lnTo>
                    <a:pt x="33658" y="63947"/>
                  </a:lnTo>
                  <a:lnTo>
                    <a:pt x="33658" y="19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88;p73">
              <a:extLst>
                <a:ext uri="{FF2B5EF4-FFF2-40B4-BE49-F238E27FC236}">
                  <a16:creationId xmlns:a16="http://schemas.microsoft.com/office/drawing/2014/main" id="{F331D534-D427-4EAE-858E-1C0FD89F13A6}"/>
                </a:ext>
              </a:extLst>
            </p:cNvPr>
            <p:cNvSpPr/>
            <p:nvPr/>
          </p:nvSpPr>
          <p:spPr>
            <a:xfrm>
              <a:off x="5714290" y="2957639"/>
              <a:ext cx="40868" cy="658807"/>
            </a:xfrm>
            <a:custGeom>
              <a:avLst/>
              <a:gdLst/>
              <a:ahLst/>
              <a:cxnLst/>
              <a:rect l="l" t="t" r="r" b="b"/>
              <a:pathLst>
                <a:path w="2035" h="32891" extrusionOk="0">
                  <a:moveTo>
                    <a:pt x="0" y="0"/>
                  </a:moveTo>
                  <a:lnTo>
                    <a:pt x="0" y="32891"/>
                  </a:lnTo>
                  <a:lnTo>
                    <a:pt x="2035" y="31723"/>
                  </a:lnTo>
                  <a:lnTo>
                    <a:pt x="2035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89;p73">
              <a:extLst>
                <a:ext uri="{FF2B5EF4-FFF2-40B4-BE49-F238E27FC236}">
                  <a16:creationId xmlns:a16="http://schemas.microsoft.com/office/drawing/2014/main" id="{49786056-3562-4854-AFD2-AC5DC159F332}"/>
                </a:ext>
              </a:extLst>
            </p:cNvPr>
            <p:cNvSpPr/>
            <p:nvPr/>
          </p:nvSpPr>
          <p:spPr>
            <a:xfrm>
              <a:off x="5714290" y="2957639"/>
              <a:ext cx="40868" cy="658807"/>
            </a:xfrm>
            <a:custGeom>
              <a:avLst/>
              <a:gdLst/>
              <a:ahLst/>
              <a:cxnLst/>
              <a:rect l="l" t="t" r="r" b="b"/>
              <a:pathLst>
                <a:path w="2035" h="32891" extrusionOk="0">
                  <a:moveTo>
                    <a:pt x="0" y="0"/>
                  </a:moveTo>
                  <a:lnTo>
                    <a:pt x="0" y="32891"/>
                  </a:lnTo>
                  <a:lnTo>
                    <a:pt x="2035" y="31723"/>
                  </a:lnTo>
                  <a:lnTo>
                    <a:pt x="2035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90;p73">
              <a:extLst>
                <a:ext uri="{FF2B5EF4-FFF2-40B4-BE49-F238E27FC236}">
                  <a16:creationId xmlns:a16="http://schemas.microsoft.com/office/drawing/2014/main" id="{C0B28C57-8A2D-4EFF-A777-8D5C34EFC789}"/>
                </a:ext>
              </a:extLst>
            </p:cNvPr>
            <p:cNvSpPr/>
            <p:nvPr/>
          </p:nvSpPr>
          <p:spPr>
            <a:xfrm>
              <a:off x="6349339" y="2272112"/>
              <a:ext cx="1417523" cy="1709140"/>
            </a:xfrm>
            <a:custGeom>
              <a:avLst/>
              <a:gdLst/>
              <a:ahLst/>
              <a:cxnLst/>
              <a:rect l="l" t="t" r="r" b="b"/>
              <a:pathLst>
                <a:path w="70585" h="85329" extrusionOk="0">
                  <a:moveTo>
                    <a:pt x="70584" y="1"/>
                  </a:moveTo>
                  <a:lnTo>
                    <a:pt x="1" y="40730"/>
                  </a:lnTo>
                  <a:lnTo>
                    <a:pt x="1" y="85329"/>
                  </a:lnTo>
                  <a:lnTo>
                    <a:pt x="2035" y="84128"/>
                  </a:lnTo>
                  <a:lnTo>
                    <a:pt x="2035" y="51238"/>
                  </a:lnTo>
                  <a:lnTo>
                    <a:pt x="68550" y="12843"/>
                  </a:lnTo>
                  <a:lnTo>
                    <a:pt x="68550" y="45734"/>
                  </a:lnTo>
                  <a:lnTo>
                    <a:pt x="70584" y="44566"/>
                  </a:lnTo>
                  <a:lnTo>
                    <a:pt x="7058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91;p73">
              <a:extLst>
                <a:ext uri="{FF2B5EF4-FFF2-40B4-BE49-F238E27FC236}">
                  <a16:creationId xmlns:a16="http://schemas.microsoft.com/office/drawing/2014/main" id="{78803662-D665-4428-8D38-B49F1670C1F7}"/>
                </a:ext>
              </a:extLst>
            </p:cNvPr>
            <p:cNvSpPr/>
            <p:nvPr/>
          </p:nvSpPr>
          <p:spPr>
            <a:xfrm>
              <a:off x="6349339" y="2272112"/>
              <a:ext cx="1417523" cy="1709140"/>
            </a:xfrm>
            <a:custGeom>
              <a:avLst/>
              <a:gdLst/>
              <a:ahLst/>
              <a:cxnLst/>
              <a:rect l="l" t="t" r="r" b="b"/>
              <a:pathLst>
                <a:path w="70585" h="85329" extrusionOk="0">
                  <a:moveTo>
                    <a:pt x="70584" y="1"/>
                  </a:moveTo>
                  <a:lnTo>
                    <a:pt x="1" y="40730"/>
                  </a:lnTo>
                  <a:lnTo>
                    <a:pt x="1" y="85329"/>
                  </a:lnTo>
                  <a:lnTo>
                    <a:pt x="2035" y="84128"/>
                  </a:lnTo>
                  <a:lnTo>
                    <a:pt x="2035" y="51238"/>
                  </a:lnTo>
                  <a:lnTo>
                    <a:pt x="68550" y="12843"/>
                  </a:lnTo>
                  <a:lnTo>
                    <a:pt x="68550" y="45734"/>
                  </a:lnTo>
                  <a:lnTo>
                    <a:pt x="70584" y="44566"/>
                  </a:lnTo>
                  <a:lnTo>
                    <a:pt x="705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92;p73">
              <a:extLst>
                <a:ext uri="{FF2B5EF4-FFF2-40B4-BE49-F238E27FC236}">
                  <a16:creationId xmlns:a16="http://schemas.microsoft.com/office/drawing/2014/main" id="{CEA8290C-3A75-4852-AB40-66B9D46EC50B}"/>
                </a:ext>
              </a:extLst>
            </p:cNvPr>
            <p:cNvSpPr/>
            <p:nvPr/>
          </p:nvSpPr>
          <p:spPr>
            <a:xfrm>
              <a:off x="7685106" y="2529357"/>
              <a:ext cx="40888" cy="658807"/>
            </a:xfrm>
            <a:custGeom>
              <a:avLst/>
              <a:gdLst/>
              <a:ahLst/>
              <a:cxnLst/>
              <a:rect l="l" t="t" r="r" b="b"/>
              <a:pathLst>
                <a:path w="2036" h="32891" extrusionOk="0">
                  <a:moveTo>
                    <a:pt x="2036" y="0"/>
                  </a:moveTo>
                  <a:lnTo>
                    <a:pt x="1" y="1168"/>
                  </a:lnTo>
                  <a:lnTo>
                    <a:pt x="1" y="31723"/>
                  </a:lnTo>
                  <a:lnTo>
                    <a:pt x="2036" y="32891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93;p73">
              <a:extLst>
                <a:ext uri="{FF2B5EF4-FFF2-40B4-BE49-F238E27FC236}">
                  <a16:creationId xmlns:a16="http://schemas.microsoft.com/office/drawing/2014/main" id="{D9069324-8AFA-4639-9FEB-A6F51A5A56CE}"/>
                </a:ext>
              </a:extLst>
            </p:cNvPr>
            <p:cNvSpPr/>
            <p:nvPr/>
          </p:nvSpPr>
          <p:spPr>
            <a:xfrm>
              <a:off x="7685106" y="2529357"/>
              <a:ext cx="40888" cy="658807"/>
            </a:xfrm>
            <a:custGeom>
              <a:avLst/>
              <a:gdLst/>
              <a:ahLst/>
              <a:cxnLst/>
              <a:rect l="l" t="t" r="r" b="b"/>
              <a:pathLst>
                <a:path w="2036" h="32891" extrusionOk="0">
                  <a:moveTo>
                    <a:pt x="2036" y="0"/>
                  </a:moveTo>
                  <a:lnTo>
                    <a:pt x="1" y="1168"/>
                  </a:lnTo>
                  <a:lnTo>
                    <a:pt x="1" y="31723"/>
                  </a:lnTo>
                  <a:lnTo>
                    <a:pt x="2036" y="32891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94;p73">
              <a:extLst>
                <a:ext uri="{FF2B5EF4-FFF2-40B4-BE49-F238E27FC236}">
                  <a16:creationId xmlns:a16="http://schemas.microsoft.com/office/drawing/2014/main" id="{49AE8545-FCE6-437C-946F-6ED1A2ADA3E6}"/>
                </a:ext>
              </a:extLst>
            </p:cNvPr>
            <p:cNvSpPr/>
            <p:nvPr/>
          </p:nvSpPr>
          <p:spPr>
            <a:xfrm>
              <a:off x="6121583" y="2425121"/>
              <a:ext cx="546646" cy="313389"/>
            </a:xfrm>
            <a:custGeom>
              <a:avLst/>
              <a:gdLst/>
              <a:ahLst/>
              <a:cxnLst/>
              <a:rect l="l" t="t" r="r" b="b"/>
              <a:pathLst>
                <a:path w="27220" h="15646" extrusionOk="0">
                  <a:moveTo>
                    <a:pt x="11646" y="1"/>
                  </a:moveTo>
                  <a:cubicBezTo>
                    <a:pt x="11500" y="1"/>
                    <a:pt x="11358" y="34"/>
                    <a:pt x="11242" y="101"/>
                  </a:cubicBezTo>
                  <a:lnTo>
                    <a:pt x="234" y="6439"/>
                  </a:lnTo>
                  <a:cubicBezTo>
                    <a:pt x="0" y="6505"/>
                    <a:pt x="0" y="6839"/>
                    <a:pt x="234" y="6906"/>
                  </a:cubicBezTo>
                  <a:lnTo>
                    <a:pt x="15178" y="15545"/>
                  </a:lnTo>
                  <a:cubicBezTo>
                    <a:pt x="15311" y="15612"/>
                    <a:pt x="15453" y="15645"/>
                    <a:pt x="15595" y="15645"/>
                  </a:cubicBezTo>
                  <a:cubicBezTo>
                    <a:pt x="15736" y="15645"/>
                    <a:pt x="15878" y="15612"/>
                    <a:pt x="16012" y="15545"/>
                  </a:cubicBezTo>
                  <a:lnTo>
                    <a:pt x="26986" y="9207"/>
                  </a:lnTo>
                  <a:cubicBezTo>
                    <a:pt x="27220" y="9107"/>
                    <a:pt x="27220" y="8807"/>
                    <a:pt x="26986" y="8707"/>
                  </a:cubicBezTo>
                  <a:lnTo>
                    <a:pt x="12075" y="101"/>
                  </a:lnTo>
                  <a:cubicBezTo>
                    <a:pt x="11942" y="34"/>
                    <a:pt x="11792" y="1"/>
                    <a:pt x="1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95;p73">
              <a:extLst>
                <a:ext uri="{FF2B5EF4-FFF2-40B4-BE49-F238E27FC236}">
                  <a16:creationId xmlns:a16="http://schemas.microsoft.com/office/drawing/2014/main" id="{01DFF3DF-C8CA-438F-AA4F-5F35F2C0CB61}"/>
                </a:ext>
              </a:extLst>
            </p:cNvPr>
            <p:cNvSpPr/>
            <p:nvPr/>
          </p:nvSpPr>
          <p:spPr>
            <a:xfrm>
              <a:off x="6121583" y="2409097"/>
              <a:ext cx="547308" cy="314030"/>
            </a:xfrm>
            <a:custGeom>
              <a:avLst/>
              <a:gdLst/>
              <a:ahLst/>
              <a:cxnLst/>
              <a:rect l="l" t="t" r="r" b="b"/>
              <a:pathLst>
                <a:path w="27253" h="15678" extrusionOk="0">
                  <a:moveTo>
                    <a:pt x="11646" y="0"/>
                  </a:moveTo>
                  <a:cubicBezTo>
                    <a:pt x="11500" y="0"/>
                    <a:pt x="11358" y="33"/>
                    <a:pt x="11242" y="100"/>
                  </a:cubicBezTo>
                  <a:lnTo>
                    <a:pt x="234" y="6471"/>
                  </a:lnTo>
                  <a:cubicBezTo>
                    <a:pt x="0" y="6538"/>
                    <a:pt x="0" y="6872"/>
                    <a:pt x="234" y="6938"/>
                  </a:cubicBezTo>
                  <a:lnTo>
                    <a:pt x="15178" y="15578"/>
                  </a:lnTo>
                  <a:cubicBezTo>
                    <a:pt x="15311" y="15645"/>
                    <a:pt x="15453" y="15678"/>
                    <a:pt x="15595" y="15678"/>
                  </a:cubicBezTo>
                  <a:cubicBezTo>
                    <a:pt x="15736" y="15678"/>
                    <a:pt x="15878" y="15645"/>
                    <a:pt x="16012" y="15578"/>
                  </a:cubicBezTo>
                  <a:lnTo>
                    <a:pt x="27019" y="9240"/>
                  </a:lnTo>
                  <a:cubicBezTo>
                    <a:pt x="27253" y="9107"/>
                    <a:pt x="27253" y="8873"/>
                    <a:pt x="27019" y="8740"/>
                  </a:cubicBezTo>
                  <a:lnTo>
                    <a:pt x="12075" y="100"/>
                  </a:lnTo>
                  <a:cubicBezTo>
                    <a:pt x="11942" y="33"/>
                    <a:pt x="11792" y="0"/>
                    <a:pt x="1164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96;p73">
              <a:extLst>
                <a:ext uri="{FF2B5EF4-FFF2-40B4-BE49-F238E27FC236}">
                  <a16:creationId xmlns:a16="http://schemas.microsoft.com/office/drawing/2014/main" id="{00C50F35-6B47-4B7E-88B5-7DC81B827E27}"/>
                </a:ext>
              </a:extLst>
            </p:cNvPr>
            <p:cNvSpPr/>
            <p:nvPr/>
          </p:nvSpPr>
          <p:spPr>
            <a:xfrm>
              <a:off x="6136986" y="2409097"/>
              <a:ext cx="515839" cy="291316"/>
            </a:xfrm>
            <a:custGeom>
              <a:avLst/>
              <a:gdLst/>
              <a:ahLst/>
              <a:cxnLst/>
              <a:rect l="l" t="t" r="r" b="b"/>
              <a:pathLst>
                <a:path w="25686" h="14544" extrusionOk="0">
                  <a:moveTo>
                    <a:pt x="10875" y="0"/>
                  </a:moveTo>
                  <a:cubicBezTo>
                    <a:pt x="10725" y="0"/>
                    <a:pt x="10575" y="33"/>
                    <a:pt x="10441" y="100"/>
                  </a:cubicBezTo>
                  <a:lnTo>
                    <a:pt x="0" y="6138"/>
                  </a:lnTo>
                  <a:lnTo>
                    <a:pt x="14411" y="14444"/>
                  </a:lnTo>
                  <a:cubicBezTo>
                    <a:pt x="14544" y="14510"/>
                    <a:pt x="14686" y="14544"/>
                    <a:pt x="14828" y="14544"/>
                  </a:cubicBezTo>
                  <a:cubicBezTo>
                    <a:pt x="14969" y="14544"/>
                    <a:pt x="15111" y="14510"/>
                    <a:pt x="15245" y="14444"/>
                  </a:cubicBezTo>
                  <a:lnTo>
                    <a:pt x="25685" y="8406"/>
                  </a:lnTo>
                  <a:lnTo>
                    <a:pt x="11308" y="100"/>
                  </a:lnTo>
                  <a:cubicBezTo>
                    <a:pt x="11175" y="33"/>
                    <a:pt x="11025" y="0"/>
                    <a:pt x="1087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97;p73">
              <a:extLst>
                <a:ext uri="{FF2B5EF4-FFF2-40B4-BE49-F238E27FC236}">
                  <a16:creationId xmlns:a16="http://schemas.microsoft.com/office/drawing/2014/main" id="{80AFDC99-F291-428D-B9F9-B6106FEE224C}"/>
                </a:ext>
              </a:extLst>
            </p:cNvPr>
            <p:cNvSpPr/>
            <p:nvPr/>
          </p:nvSpPr>
          <p:spPr>
            <a:xfrm>
              <a:off x="6120900" y="2379032"/>
              <a:ext cx="547328" cy="313369"/>
            </a:xfrm>
            <a:custGeom>
              <a:avLst/>
              <a:gdLst/>
              <a:ahLst/>
              <a:cxnLst/>
              <a:rect l="l" t="t" r="r" b="b"/>
              <a:pathLst>
                <a:path w="27254" h="15645" extrusionOk="0">
                  <a:moveTo>
                    <a:pt x="11659" y="0"/>
                  </a:moveTo>
                  <a:cubicBezTo>
                    <a:pt x="11517" y="0"/>
                    <a:pt x="11376" y="33"/>
                    <a:pt x="11242" y="100"/>
                  </a:cubicBezTo>
                  <a:lnTo>
                    <a:pt x="234" y="6438"/>
                  </a:lnTo>
                  <a:cubicBezTo>
                    <a:pt x="1" y="6505"/>
                    <a:pt x="34" y="6838"/>
                    <a:pt x="268" y="6938"/>
                  </a:cubicBezTo>
                  <a:lnTo>
                    <a:pt x="15212" y="15544"/>
                  </a:lnTo>
                  <a:cubicBezTo>
                    <a:pt x="15345" y="15611"/>
                    <a:pt x="15487" y="15645"/>
                    <a:pt x="15629" y="15645"/>
                  </a:cubicBezTo>
                  <a:cubicBezTo>
                    <a:pt x="15770" y="15645"/>
                    <a:pt x="15912" y="15611"/>
                    <a:pt x="16046" y="15544"/>
                  </a:cubicBezTo>
                  <a:lnTo>
                    <a:pt x="27020" y="9207"/>
                  </a:lnTo>
                  <a:cubicBezTo>
                    <a:pt x="27254" y="9140"/>
                    <a:pt x="27254" y="8806"/>
                    <a:pt x="27020" y="8706"/>
                  </a:cubicBezTo>
                  <a:lnTo>
                    <a:pt x="12076" y="100"/>
                  </a:lnTo>
                  <a:cubicBezTo>
                    <a:pt x="11943" y="33"/>
                    <a:pt x="11801" y="0"/>
                    <a:pt x="1165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98;p73">
              <a:extLst>
                <a:ext uri="{FF2B5EF4-FFF2-40B4-BE49-F238E27FC236}">
                  <a16:creationId xmlns:a16="http://schemas.microsoft.com/office/drawing/2014/main" id="{04AC55D4-0622-4659-B8C7-B80A99317611}"/>
                </a:ext>
              </a:extLst>
            </p:cNvPr>
            <p:cNvSpPr/>
            <p:nvPr/>
          </p:nvSpPr>
          <p:spPr>
            <a:xfrm>
              <a:off x="5920678" y="2621415"/>
              <a:ext cx="267238" cy="152508"/>
            </a:xfrm>
            <a:custGeom>
              <a:avLst/>
              <a:gdLst/>
              <a:ahLst/>
              <a:cxnLst/>
              <a:rect l="l" t="t" r="r" b="b"/>
              <a:pathLst>
                <a:path w="13307" h="7614" extrusionOk="0">
                  <a:moveTo>
                    <a:pt x="1439" y="0"/>
                  </a:moveTo>
                  <a:cubicBezTo>
                    <a:pt x="972" y="0"/>
                    <a:pt x="0" y="662"/>
                    <a:pt x="264" y="808"/>
                  </a:cubicBezTo>
                  <a:lnTo>
                    <a:pt x="11338" y="7213"/>
                  </a:lnTo>
                  <a:lnTo>
                    <a:pt x="13240" y="7613"/>
                  </a:lnTo>
                  <a:cubicBezTo>
                    <a:pt x="13273" y="7613"/>
                    <a:pt x="13307" y="7580"/>
                    <a:pt x="13307" y="7513"/>
                  </a:cubicBezTo>
                  <a:lnTo>
                    <a:pt x="12706" y="6446"/>
                  </a:lnTo>
                  <a:lnTo>
                    <a:pt x="1598" y="41"/>
                  </a:lnTo>
                  <a:cubicBezTo>
                    <a:pt x="1558" y="13"/>
                    <a:pt x="1503" y="0"/>
                    <a:pt x="1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99;p73">
              <a:extLst>
                <a:ext uri="{FF2B5EF4-FFF2-40B4-BE49-F238E27FC236}">
                  <a16:creationId xmlns:a16="http://schemas.microsoft.com/office/drawing/2014/main" id="{7D276AB0-86A2-4612-AC04-549B64A9C336}"/>
                </a:ext>
              </a:extLst>
            </p:cNvPr>
            <p:cNvSpPr/>
            <p:nvPr/>
          </p:nvSpPr>
          <p:spPr>
            <a:xfrm>
              <a:off x="5932004" y="2600183"/>
              <a:ext cx="19440" cy="24076"/>
            </a:xfrm>
            <a:custGeom>
              <a:avLst/>
              <a:gdLst/>
              <a:ahLst/>
              <a:cxnLst/>
              <a:rect l="l" t="t" r="r" b="b"/>
              <a:pathLst>
                <a:path w="968" h="1202" extrusionOk="0">
                  <a:moveTo>
                    <a:pt x="734" y="0"/>
                  </a:moveTo>
                  <a:cubicBezTo>
                    <a:pt x="667" y="0"/>
                    <a:pt x="567" y="0"/>
                    <a:pt x="500" y="67"/>
                  </a:cubicBezTo>
                  <a:cubicBezTo>
                    <a:pt x="200" y="267"/>
                    <a:pt x="33" y="567"/>
                    <a:pt x="0" y="934"/>
                  </a:cubicBezTo>
                  <a:cubicBezTo>
                    <a:pt x="0" y="968"/>
                    <a:pt x="0" y="1034"/>
                    <a:pt x="0" y="1068"/>
                  </a:cubicBezTo>
                  <a:lnTo>
                    <a:pt x="0" y="1101"/>
                  </a:lnTo>
                  <a:cubicBezTo>
                    <a:pt x="0" y="1101"/>
                    <a:pt x="33" y="1134"/>
                    <a:pt x="33" y="1168"/>
                  </a:cubicBezTo>
                  <a:lnTo>
                    <a:pt x="67" y="1168"/>
                  </a:lnTo>
                  <a:lnTo>
                    <a:pt x="134" y="1201"/>
                  </a:lnTo>
                  <a:cubicBezTo>
                    <a:pt x="234" y="1201"/>
                    <a:pt x="334" y="1201"/>
                    <a:pt x="434" y="1134"/>
                  </a:cubicBezTo>
                  <a:cubicBezTo>
                    <a:pt x="734" y="934"/>
                    <a:pt x="901" y="601"/>
                    <a:pt x="934" y="267"/>
                  </a:cubicBezTo>
                  <a:cubicBezTo>
                    <a:pt x="934" y="167"/>
                    <a:pt x="934" y="100"/>
                    <a:pt x="934" y="34"/>
                  </a:cubicBezTo>
                  <a:lnTo>
                    <a:pt x="967" y="34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00;p73">
              <a:extLst>
                <a:ext uri="{FF2B5EF4-FFF2-40B4-BE49-F238E27FC236}">
                  <a16:creationId xmlns:a16="http://schemas.microsoft.com/office/drawing/2014/main" id="{16CA6833-C3E9-4D1F-A4AD-7FA50D63E562}"/>
                </a:ext>
              </a:extLst>
            </p:cNvPr>
            <p:cNvSpPr/>
            <p:nvPr/>
          </p:nvSpPr>
          <p:spPr>
            <a:xfrm>
              <a:off x="5934013" y="2600844"/>
              <a:ext cx="229784" cy="147681"/>
            </a:xfrm>
            <a:custGeom>
              <a:avLst/>
              <a:gdLst/>
              <a:ahLst/>
              <a:cxnLst/>
              <a:rect l="l" t="t" r="r" b="b"/>
              <a:pathLst>
                <a:path w="11442" h="7373" extrusionOk="0">
                  <a:moveTo>
                    <a:pt x="767" y="1"/>
                  </a:moveTo>
                  <a:cubicBezTo>
                    <a:pt x="667" y="1"/>
                    <a:pt x="601" y="34"/>
                    <a:pt x="534" y="67"/>
                  </a:cubicBezTo>
                  <a:cubicBezTo>
                    <a:pt x="234" y="267"/>
                    <a:pt x="34" y="568"/>
                    <a:pt x="34" y="935"/>
                  </a:cubicBezTo>
                  <a:cubicBezTo>
                    <a:pt x="0" y="1035"/>
                    <a:pt x="34" y="1135"/>
                    <a:pt x="100" y="1235"/>
                  </a:cubicBezTo>
                  <a:lnTo>
                    <a:pt x="167" y="1268"/>
                  </a:lnTo>
                  <a:lnTo>
                    <a:pt x="10608" y="7306"/>
                  </a:lnTo>
                  <a:lnTo>
                    <a:pt x="10741" y="7373"/>
                  </a:lnTo>
                  <a:lnTo>
                    <a:pt x="11442" y="6138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01;p73">
              <a:extLst>
                <a:ext uri="{FF2B5EF4-FFF2-40B4-BE49-F238E27FC236}">
                  <a16:creationId xmlns:a16="http://schemas.microsoft.com/office/drawing/2014/main" id="{EFE8D314-7AFE-4149-BD06-BC7FEB5485B5}"/>
                </a:ext>
              </a:extLst>
            </p:cNvPr>
            <p:cNvSpPr/>
            <p:nvPr/>
          </p:nvSpPr>
          <p:spPr>
            <a:xfrm>
              <a:off x="6147028" y="2723007"/>
              <a:ext cx="20123" cy="26279"/>
            </a:xfrm>
            <a:custGeom>
              <a:avLst/>
              <a:gdLst/>
              <a:ahLst/>
              <a:cxnLst/>
              <a:rect l="l" t="t" r="r" b="b"/>
              <a:pathLst>
                <a:path w="1002" h="1312" extrusionOk="0">
                  <a:moveTo>
                    <a:pt x="725" y="0"/>
                  </a:moveTo>
                  <a:cubicBezTo>
                    <a:pt x="657" y="0"/>
                    <a:pt x="580" y="23"/>
                    <a:pt x="501" y="73"/>
                  </a:cubicBezTo>
                  <a:cubicBezTo>
                    <a:pt x="201" y="239"/>
                    <a:pt x="1" y="573"/>
                    <a:pt x="1" y="940"/>
                  </a:cubicBezTo>
                  <a:cubicBezTo>
                    <a:pt x="1" y="1176"/>
                    <a:pt x="101" y="1312"/>
                    <a:pt x="266" y="1312"/>
                  </a:cubicBezTo>
                  <a:cubicBezTo>
                    <a:pt x="334" y="1312"/>
                    <a:pt x="413" y="1289"/>
                    <a:pt x="501" y="1240"/>
                  </a:cubicBezTo>
                  <a:cubicBezTo>
                    <a:pt x="801" y="1040"/>
                    <a:pt x="968" y="706"/>
                    <a:pt x="1001" y="340"/>
                  </a:cubicBezTo>
                  <a:cubicBezTo>
                    <a:pt x="1001" y="129"/>
                    <a:pt x="886" y="0"/>
                    <a:pt x="7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02;p73">
              <a:extLst>
                <a:ext uri="{FF2B5EF4-FFF2-40B4-BE49-F238E27FC236}">
                  <a16:creationId xmlns:a16="http://schemas.microsoft.com/office/drawing/2014/main" id="{9FE03E21-490A-45C3-AF8A-32F3851AB12C}"/>
                </a:ext>
              </a:extLst>
            </p:cNvPr>
            <p:cNvSpPr/>
            <p:nvPr/>
          </p:nvSpPr>
          <p:spPr>
            <a:xfrm>
              <a:off x="6147028" y="2723608"/>
              <a:ext cx="32855" cy="30265"/>
            </a:xfrm>
            <a:custGeom>
              <a:avLst/>
              <a:gdLst/>
              <a:ahLst/>
              <a:cxnLst/>
              <a:rect l="l" t="t" r="r" b="b"/>
              <a:pathLst>
                <a:path w="1636" h="1511" extrusionOk="0">
                  <a:moveTo>
                    <a:pt x="718" y="1"/>
                  </a:moveTo>
                  <a:cubicBezTo>
                    <a:pt x="643" y="1"/>
                    <a:pt x="568" y="26"/>
                    <a:pt x="501" y="76"/>
                  </a:cubicBezTo>
                  <a:cubicBezTo>
                    <a:pt x="234" y="276"/>
                    <a:pt x="34" y="610"/>
                    <a:pt x="1" y="943"/>
                  </a:cubicBezTo>
                  <a:cubicBezTo>
                    <a:pt x="1" y="1143"/>
                    <a:pt x="101" y="1277"/>
                    <a:pt x="201" y="1310"/>
                  </a:cubicBezTo>
                  <a:lnTo>
                    <a:pt x="234" y="1310"/>
                  </a:lnTo>
                  <a:lnTo>
                    <a:pt x="1168" y="1510"/>
                  </a:lnTo>
                  <a:cubicBezTo>
                    <a:pt x="1235" y="1510"/>
                    <a:pt x="1302" y="1510"/>
                    <a:pt x="1335" y="1477"/>
                  </a:cubicBezTo>
                  <a:cubicBezTo>
                    <a:pt x="1535" y="1344"/>
                    <a:pt x="1635" y="1177"/>
                    <a:pt x="1635" y="977"/>
                  </a:cubicBezTo>
                  <a:cubicBezTo>
                    <a:pt x="1635" y="910"/>
                    <a:pt x="1635" y="843"/>
                    <a:pt x="1569" y="777"/>
                  </a:cubicBezTo>
                  <a:lnTo>
                    <a:pt x="935" y="76"/>
                  </a:lnTo>
                  <a:cubicBezTo>
                    <a:pt x="868" y="26"/>
                    <a:pt x="793" y="1"/>
                    <a:pt x="7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03;p73">
              <a:extLst>
                <a:ext uri="{FF2B5EF4-FFF2-40B4-BE49-F238E27FC236}">
                  <a16:creationId xmlns:a16="http://schemas.microsoft.com/office/drawing/2014/main" id="{7463A522-454A-4649-9081-8DAFE084E880}"/>
                </a:ext>
              </a:extLst>
            </p:cNvPr>
            <p:cNvSpPr/>
            <p:nvPr/>
          </p:nvSpPr>
          <p:spPr>
            <a:xfrm>
              <a:off x="6005687" y="2646453"/>
              <a:ext cx="166143" cy="98067"/>
            </a:xfrm>
            <a:custGeom>
              <a:avLst/>
              <a:gdLst/>
              <a:ahLst/>
              <a:cxnLst/>
              <a:rect l="l" t="t" r="r" b="b"/>
              <a:pathLst>
                <a:path w="8273" h="4896" extrusionOk="0">
                  <a:moveTo>
                    <a:pt x="251" y="0"/>
                  </a:moveTo>
                  <a:cubicBezTo>
                    <a:pt x="234" y="0"/>
                    <a:pt x="217" y="9"/>
                    <a:pt x="201" y="25"/>
                  </a:cubicBezTo>
                  <a:cubicBezTo>
                    <a:pt x="67" y="92"/>
                    <a:pt x="0" y="192"/>
                    <a:pt x="0" y="325"/>
                  </a:cubicBezTo>
                  <a:cubicBezTo>
                    <a:pt x="0" y="359"/>
                    <a:pt x="0" y="392"/>
                    <a:pt x="34" y="426"/>
                  </a:cubicBezTo>
                  <a:lnTo>
                    <a:pt x="7773" y="4895"/>
                  </a:lnTo>
                  <a:lnTo>
                    <a:pt x="8273" y="4595"/>
                  </a:lnTo>
                  <a:lnTo>
                    <a:pt x="334" y="25"/>
                  </a:lnTo>
                  <a:lnTo>
                    <a:pt x="301" y="25"/>
                  </a:lnTo>
                  <a:cubicBezTo>
                    <a:pt x="284" y="9"/>
                    <a:pt x="267" y="0"/>
                    <a:pt x="2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04;p73">
              <a:extLst>
                <a:ext uri="{FF2B5EF4-FFF2-40B4-BE49-F238E27FC236}">
                  <a16:creationId xmlns:a16="http://schemas.microsoft.com/office/drawing/2014/main" id="{8F205FCD-D5B0-4DCB-80AB-3F747C56C2FB}"/>
                </a:ext>
              </a:extLst>
            </p:cNvPr>
            <p:cNvSpPr/>
            <p:nvPr/>
          </p:nvSpPr>
          <p:spPr>
            <a:xfrm>
              <a:off x="6147711" y="2727794"/>
              <a:ext cx="24802" cy="16725"/>
            </a:xfrm>
            <a:custGeom>
              <a:avLst/>
              <a:gdLst/>
              <a:ahLst/>
              <a:cxnLst/>
              <a:rect l="l" t="t" r="r" b="b"/>
              <a:pathLst>
                <a:path w="1235" h="835" extrusionOk="0">
                  <a:moveTo>
                    <a:pt x="234" y="0"/>
                  </a:moveTo>
                  <a:cubicBezTo>
                    <a:pt x="134" y="101"/>
                    <a:pt x="33" y="267"/>
                    <a:pt x="0" y="434"/>
                  </a:cubicBezTo>
                  <a:lnTo>
                    <a:pt x="701" y="834"/>
                  </a:lnTo>
                  <a:lnTo>
                    <a:pt x="1234" y="568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05;p73">
              <a:extLst>
                <a:ext uri="{FF2B5EF4-FFF2-40B4-BE49-F238E27FC236}">
                  <a16:creationId xmlns:a16="http://schemas.microsoft.com/office/drawing/2014/main" id="{C2EC12F7-1D8C-495C-BC9E-63497F3E3199}"/>
                </a:ext>
              </a:extLst>
            </p:cNvPr>
            <p:cNvSpPr/>
            <p:nvPr/>
          </p:nvSpPr>
          <p:spPr>
            <a:xfrm>
              <a:off x="6158414" y="2731460"/>
              <a:ext cx="26147" cy="22414"/>
            </a:xfrm>
            <a:custGeom>
              <a:avLst/>
              <a:gdLst/>
              <a:ahLst/>
              <a:cxnLst/>
              <a:rect l="l" t="t" r="r" b="b"/>
              <a:pathLst>
                <a:path w="1302" h="1119" extrusionOk="0">
                  <a:moveTo>
                    <a:pt x="535" y="1"/>
                  </a:moveTo>
                  <a:cubicBezTo>
                    <a:pt x="484" y="1"/>
                    <a:pt x="434" y="18"/>
                    <a:pt x="401" y="51"/>
                  </a:cubicBezTo>
                  <a:cubicBezTo>
                    <a:pt x="168" y="218"/>
                    <a:pt x="34" y="418"/>
                    <a:pt x="34" y="685"/>
                  </a:cubicBezTo>
                  <a:cubicBezTo>
                    <a:pt x="1" y="785"/>
                    <a:pt x="68" y="885"/>
                    <a:pt x="168" y="918"/>
                  </a:cubicBezTo>
                  <a:lnTo>
                    <a:pt x="201" y="918"/>
                  </a:lnTo>
                  <a:lnTo>
                    <a:pt x="1068" y="1118"/>
                  </a:lnTo>
                  <a:cubicBezTo>
                    <a:pt x="1102" y="1118"/>
                    <a:pt x="1135" y="1118"/>
                    <a:pt x="1168" y="1085"/>
                  </a:cubicBezTo>
                  <a:cubicBezTo>
                    <a:pt x="1235" y="1018"/>
                    <a:pt x="1302" y="918"/>
                    <a:pt x="1302" y="818"/>
                  </a:cubicBezTo>
                  <a:cubicBezTo>
                    <a:pt x="1302" y="785"/>
                    <a:pt x="1302" y="751"/>
                    <a:pt x="1268" y="718"/>
                  </a:cubicBezTo>
                  <a:lnTo>
                    <a:pt x="668" y="84"/>
                  </a:lnTo>
                  <a:lnTo>
                    <a:pt x="668" y="51"/>
                  </a:lnTo>
                  <a:cubicBezTo>
                    <a:pt x="635" y="18"/>
                    <a:pt x="585" y="1"/>
                    <a:pt x="5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06;p73">
              <a:extLst>
                <a:ext uri="{FF2B5EF4-FFF2-40B4-BE49-F238E27FC236}">
                  <a16:creationId xmlns:a16="http://schemas.microsoft.com/office/drawing/2014/main" id="{94830679-8513-4C32-AB34-8D0AD01F495B}"/>
                </a:ext>
              </a:extLst>
            </p:cNvPr>
            <p:cNvSpPr/>
            <p:nvPr/>
          </p:nvSpPr>
          <p:spPr>
            <a:xfrm>
              <a:off x="6158414" y="2731460"/>
              <a:ext cx="26147" cy="22414"/>
            </a:xfrm>
            <a:custGeom>
              <a:avLst/>
              <a:gdLst/>
              <a:ahLst/>
              <a:cxnLst/>
              <a:rect l="l" t="t" r="r" b="b"/>
              <a:pathLst>
                <a:path w="1302" h="1119" extrusionOk="0">
                  <a:moveTo>
                    <a:pt x="535" y="1"/>
                  </a:moveTo>
                  <a:cubicBezTo>
                    <a:pt x="484" y="1"/>
                    <a:pt x="434" y="18"/>
                    <a:pt x="401" y="51"/>
                  </a:cubicBezTo>
                  <a:cubicBezTo>
                    <a:pt x="168" y="218"/>
                    <a:pt x="34" y="418"/>
                    <a:pt x="34" y="685"/>
                  </a:cubicBezTo>
                  <a:cubicBezTo>
                    <a:pt x="1" y="785"/>
                    <a:pt x="68" y="885"/>
                    <a:pt x="168" y="918"/>
                  </a:cubicBezTo>
                  <a:lnTo>
                    <a:pt x="201" y="918"/>
                  </a:lnTo>
                  <a:lnTo>
                    <a:pt x="1068" y="1118"/>
                  </a:lnTo>
                  <a:cubicBezTo>
                    <a:pt x="1102" y="1118"/>
                    <a:pt x="1135" y="1118"/>
                    <a:pt x="1168" y="1085"/>
                  </a:cubicBezTo>
                  <a:cubicBezTo>
                    <a:pt x="1235" y="1018"/>
                    <a:pt x="1302" y="918"/>
                    <a:pt x="1302" y="818"/>
                  </a:cubicBezTo>
                  <a:cubicBezTo>
                    <a:pt x="1302" y="785"/>
                    <a:pt x="1302" y="751"/>
                    <a:pt x="1268" y="718"/>
                  </a:cubicBezTo>
                  <a:lnTo>
                    <a:pt x="668" y="84"/>
                  </a:lnTo>
                  <a:lnTo>
                    <a:pt x="668" y="51"/>
                  </a:lnTo>
                  <a:cubicBezTo>
                    <a:pt x="635" y="18"/>
                    <a:pt x="585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07;p73">
              <a:extLst>
                <a:ext uri="{FF2B5EF4-FFF2-40B4-BE49-F238E27FC236}">
                  <a16:creationId xmlns:a16="http://schemas.microsoft.com/office/drawing/2014/main" id="{408BFF1D-FF6B-4F69-A6A3-8F002EE1C15E}"/>
                </a:ext>
              </a:extLst>
            </p:cNvPr>
            <p:cNvSpPr/>
            <p:nvPr/>
          </p:nvSpPr>
          <p:spPr>
            <a:xfrm>
              <a:off x="6168476" y="2738651"/>
              <a:ext cx="16086" cy="15223"/>
            </a:xfrm>
            <a:custGeom>
              <a:avLst/>
              <a:gdLst/>
              <a:ahLst/>
              <a:cxnLst/>
              <a:rect l="l" t="t" r="r" b="b"/>
              <a:pathLst>
                <a:path w="801" h="760" extrusionOk="0">
                  <a:moveTo>
                    <a:pt x="367" y="1"/>
                  </a:moveTo>
                  <a:cubicBezTo>
                    <a:pt x="334" y="1"/>
                    <a:pt x="300" y="9"/>
                    <a:pt x="267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593"/>
                    <a:pt x="34" y="659"/>
                    <a:pt x="100" y="659"/>
                  </a:cubicBezTo>
                  <a:lnTo>
                    <a:pt x="534" y="759"/>
                  </a:lnTo>
                  <a:lnTo>
                    <a:pt x="634" y="759"/>
                  </a:lnTo>
                  <a:cubicBezTo>
                    <a:pt x="734" y="693"/>
                    <a:pt x="801" y="593"/>
                    <a:pt x="801" y="459"/>
                  </a:cubicBezTo>
                  <a:cubicBezTo>
                    <a:pt x="801" y="426"/>
                    <a:pt x="801" y="392"/>
                    <a:pt x="767" y="359"/>
                  </a:cubicBezTo>
                  <a:lnTo>
                    <a:pt x="467" y="26"/>
                  </a:lnTo>
                  <a:cubicBezTo>
                    <a:pt x="434" y="9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08;p73">
              <a:extLst>
                <a:ext uri="{FF2B5EF4-FFF2-40B4-BE49-F238E27FC236}">
                  <a16:creationId xmlns:a16="http://schemas.microsoft.com/office/drawing/2014/main" id="{674ED61E-610D-4F45-A54B-22E8BDB15664}"/>
                </a:ext>
              </a:extLst>
            </p:cNvPr>
            <p:cNvSpPr/>
            <p:nvPr/>
          </p:nvSpPr>
          <p:spPr>
            <a:xfrm>
              <a:off x="6177854" y="2745581"/>
              <a:ext cx="6708" cy="8533"/>
            </a:xfrm>
            <a:custGeom>
              <a:avLst/>
              <a:gdLst/>
              <a:ahLst/>
              <a:cxnLst/>
              <a:rect l="l" t="t" r="r" b="b"/>
              <a:pathLst>
                <a:path w="334" h="426" extrusionOk="0">
                  <a:moveTo>
                    <a:pt x="235" y="1"/>
                  </a:moveTo>
                  <a:cubicBezTo>
                    <a:pt x="215" y="1"/>
                    <a:pt x="192" y="5"/>
                    <a:pt x="167" y="13"/>
                  </a:cubicBezTo>
                  <a:cubicBezTo>
                    <a:pt x="67" y="80"/>
                    <a:pt x="0" y="180"/>
                    <a:pt x="0" y="313"/>
                  </a:cubicBezTo>
                  <a:cubicBezTo>
                    <a:pt x="0" y="388"/>
                    <a:pt x="38" y="426"/>
                    <a:pt x="99" y="426"/>
                  </a:cubicBezTo>
                  <a:cubicBezTo>
                    <a:pt x="119" y="426"/>
                    <a:pt x="142" y="422"/>
                    <a:pt x="167" y="413"/>
                  </a:cubicBezTo>
                  <a:cubicBezTo>
                    <a:pt x="267" y="347"/>
                    <a:pt x="334" y="247"/>
                    <a:pt x="334" y="113"/>
                  </a:cubicBezTo>
                  <a:cubicBezTo>
                    <a:pt x="334" y="38"/>
                    <a:pt x="296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09;p73">
              <a:extLst>
                <a:ext uri="{FF2B5EF4-FFF2-40B4-BE49-F238E27FC236}">
                  <a16:creationId xmlns:a16="http://schemas.microsoft.com/office/drawing/2014/main" id="{5F718874-0958-46DA-A5A9-2AD6846212E6}"/>
                </a:ext>
              </a:extLst>
            </p:cNvPr>
            <p:cNvSpPr/>
            <p:nvPr/>
          </p:nvSpPr>
          <p:spPr>
            <a:xfrm>
              <a:off x="5967510" y="2624239"/>
              <a:ext cx="44222" cy="30746"/>
            </a:xfrm>
            <a:custGeom>
              <a:avLst/>
              <a:gdLst/>
              <a:ahLst/>
              <a:cxnLst/>
              <a:rect l="l" t="t" r="r" b="b"/>
              <a:pathLst>
                <a:path w="2202" h="1535" extrusionOk="0">
                  <a:moveTo>
                    <a:pt x="167" y="0"/>
                  </a:moveTo>
                  <a:cubicBezTo>
                    <a:pt x="67" y="100"/>
                    <a:pt x="0" y="200"/>
                    <a:pt x="0" y="334"/>
                  </a:cubicBezTo>
                  <a:cubicBezTo>
                    <a:pt x="0" y="367"/>
                    <a:pt x="0" y="400"/>
                    <a:pt x="33" y="434"/>
                  </a:cubicBezTo>
                  <a:lnTo>
                    <a:pt x="1935" y="1535"/>
                  </a:lnTo>
                  <a:cubicBezTo>
                    <a:pt x="1901" y="1501"/>
                    <a:pt x="1901" y="1468"/>
                    <a:pt x="1901" y="1434"/>
                  </a:cubicBezTo>
                  <a:cubicBezTo>
                    <a:pt x="1901" y="1301"/>
                    <a:pt x="1968" y="1201"/>
                    <a:pt x="2102" y="1101"/>
                  </a:cubicBezTo>
                  <a:lnTo>
                    <a:pt x="2202" y="110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10;p73">
              <a:extLst>
                <a:ext uri="{FF2B5EF4-FFF2-40B4-BE49-F238E27FC236}">
                  <a16:creationId xmlns:a16="http://schemas.microsoft.com/office/drawing/2014/main" id="{5EDD5DBD-2176-405E-B855-11D234266522}"/>
                </a:ext>
              </a:extLst>
            </p:cNvPr>
            <p:cNvSpPr/>
            <p:nvPr/>
          </p:nvSpPr>
          <p:spPr>
            <a:xfrm>
              <a:off x="5967510" y="2624399"/>
              <a:ext cx="7370" cy="9214"/>
            </a:xfrm>
            <a:custGeom>
              <a:avLst/>
              <a:gdLst/>
              <a:ahLst/>
              <a:cxnLst/>
              <a:rect l="l" t="t" r="r" b="b"/>
              <a:pathLst>
                <a:path w="367" h="460" extrusionOk="0">
                  <a:moveTo>
                    <a:pt x="234" y="0"/>
                  </a:moveTo>
                  <a:cubicBezTo>
                    <a:pt x="209" y="0"/>
                    <a:pt x="183" y="9"/>
                    <a:pt x="167" y="25"/>
                  </a:cubicBezTo>
                  <a:cubicBezTo>
                    <a:pt x="67" y="92"/>
                    <a:pt x="0" y="226"/>
                    <a:pt x="0" y="326"/>
                  </a:cubicBezTo>
                  <a:cubicBezTo>
                    <a:pt x="0" y="392"/>
                    <a:pt x="0" y="426"/>
                    <a:pt x="33" y="459"/>
                  </a:cubicBezTo>
                  <a:lnTo>
                    <a:pt x="167" y="459"/>
                  </a:lnTo>
                  <a:cubicBezTo>
                    <a:pt x="267" y="392"/>
                    <a:pt x="334" y="259"/>
                    <a:pt x="367" y="159"/>
                  </a:cubicBezTo>
                  <a:cubicBezTo>
                    <a:pt x="367" y="92"/>
                    <a:pt x="334" y="59"/>
                    <a:pt x="300" y="25"/>
                  </a:cubicBezTo>
                  <a:cubicBezTo>
                    <a:pt x="284" y="9"/>
                    <a:pt x="259" y="0"/>
                    <a:pt x="23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11;p73">
              <a:extLst>
                <a:ext uri="{FF2B5EF4-FFF2-40B4-BE49-F238E27FC236}">
                  <a16:creationId xmlns:a16="http://schemas.microsoft.com/office/drawing/2014/main" id="{70BE4FDA-3686-485A-8570-6373D8AE9BDA}"/>
                </a:ext>
              </a:extLst>
            </p:cNvPr>
            <p:cNvSpPr/>
            <p:nvPr/>
          </p:nvSpPr>
          <p:spPr>
            <a:xfrm>
              <a:off x="5936021" y="2602407"/>
              <a:ext cx="33518" cy="31928"/>
            </a:xfrm>
            <a:custGeom>
              <a:avLst/>
              <a:gdLst/>
              <a:ahLst/>
              <a:cxnLst/>
              <a:rect l="l" t="t" r="r" b="b"/>
              <a:pathLst>
                <a:path w="1669" h="1594" extrusionOk="0">
                  <a:moveTo>
                    <a:pt x="643" y="1"/>
                  </a:moveTo>
                  <a:cubicBezTo>
                    <a:pt x="584" y="1"/>
                    <a:pt x="526" y="17"/>
                    <a:pt x="467" y="56"/>
                  </a:cubicBezTo>
                  <a:cubicBezTo>
                    <a:pt x="200" y="256"/>
                    <a:pt x="34" y="523"/>
                    <a:pt x="0" y="857"/>
                  </a:cubicBezTo>
                  <a:cubicBezTo>
                    <a:pt x="0" y="990"/>
                    <a:pt x="34" y="1090"/>
                    <a:pt x="134" y="1157"/>
                  </a:cubicBezTo>
                  <a:lnTo>
                    <a:pt x="901" y="1557"/>
                  </a:lnTo>
                  <a:cubicBezTo>
                    <a:pt x="939" y="1583"/>
                    <a:pt x="982" y="1593"/>
                    <a:pt x="1025" y="1593"/>
                  </a:cubicBezTo>
                  <a:cubicBezTo>
                    <a:pt x="1093" y="1593"/>
                    <a:pt x="1160" y="1565"/>
                    <a:pt x="1201" y="1524"/>
                  </a:cubicBezTo>
                  <a:cubicBezTo>
                    <a:pt x="1468" y="1357"/>
                    <a:pt x="1668" y="1057"/>
                    <a:pt x="1668" y="757"/>
                  </a:cubicBezTo>
                  <a:cubicBezTo>
                    <a:pt x="1668" y="623"/>
                    <a:pt x="1635" y="523"/>
                    <a:pt x="1535" y="456"/>
                  </a:cubicBezTo>
                  <a:lnTo>
                    <a:pt x="767" y="23"/>
                  </a:lnTo>
                  <a:cubicBezTo>
                    <a:pt x="726" y="9"/>
                    <a:pt x="685" y="1"/>
                    <a:pt x="64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12;p73">
              <a:extLst>
                <a:ext uri="{FF2B5EF4-FFF2-40B4-BE49-F238E27FC236}">
                  <a16:creationId xmlns:a16="http://schemas.microsoft.com/office/drawing/2014/main" id="{208F5A83-76F1-4B69-A474-51F142A02CA4}"/>
                </a:ext>
              </a:extLst>
            </p:cNvPr>
            <p:cNvSpPr/>
            <p:nvPr/>
          </p:nvSpPr>
          <p:spPr>
            <a:xfrm>
              <a:off x="5936021" y="2602407"/>
              <a:ext cx="33518" cy="31928"/>
            </a:xfrm>
            <a:custGeom>
              <a:avLst/>
              <a:gdLst/>
              <a:ahLst/>
              <a:cxnLst/>
              <a:rect l="l" t="t" r="r" b="b"/>
              <a:pathLst>
                <a:path w="1669" h="1594" extrusionOk="0">
                  <a:moveTo>
                    <a:pt x="643" y="1"/>
                  </a:moveTo>
                  <a:cubicBezTo>
                    <a:pt x="584" y="1"/>
                    <a:pt x="526" y="17"/>
                    <a:pt x="467" y="56"/>
                  </a:cubicBezTo>
                  <a:cubicBezTo>
                    <a:pt x="200" y="256"/>
                    <a:pt x="34" y="523"/>
                    <a:pt x="0" y="857"/>
                  </a:cubicBezTo>
                  <a:cubicBezTo>
                    <a:pt x="0" y="990"/>
                    <a:pt x="34" y="1090"/>
                    <a:pt x="134" y="1157"/>
                  </a:cubicBezTo>
                  <a:lnTo>
                    <a:pt x="901" y="1557"/>
                  </a:lnTo>
                  <a:cubicBezTo>
                    <a:pt x="939" y="1583"/>
                    <a:pt x="982" y="1593"/>
                    <a:pt x="1025" y="1593"/>
                  </a:cubicBezTo>
                  <a:cubicBezTo>
                    <a:pt x="1093" y="1593"/>
                    <a:pt x="1160" y="1565"/>
                    <a:pt x="1201" y="1524"/>
                  </a:cubicBezTo>
                  <a:cubicBezTo>
                    <a:pt x="1468" y="1357"/>
                    <a:pt x="1668" y="1057"/>
                    <a:pt x="1668" y="757"/>
                  </a:cubicBezTo>
                  <a:cubicBezTo>
                    <a:pt x="1668" y="623"/>
                    <a:pt x="1635" y="523"/>
                    <a:pt x="1535" y="456"/>
                  </a:cubicBezTo>
                  <a:lnTo>
                    <a:pt x="767" y="23"/>
                  </a:lnTo>
                  <a:cubicBezTo>
                    <a:pt x="726" y="9"/>
                    <a:pt x="685" y="1"/>
                    <a:pt x="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13;p73">
              <a:extLst>
                <a:ext uri="{FF2B5EF4-FFF2-40B4-BE49-F238E27FC236}">
                  <a16:creationId xmlns:a16="http://schemas.microsoft.com/office/drawing/2014/main" id="{F97DE22E-75EC-48AC-8802-BD86B42A0B7E}"/>
                </a:ext>
              </a:extLst>
            </p:cNvPr>
            <p:cNvSpPr/>
            <p:nvPr/>
          </p:nvSpPr>
          <p:spPr>
            <a:xfrm>
              <a:off x="5950761" y="2610759"/>
              <a:ext cx="18094" cy="23635"/>
            </a:xfrm>
            <a:custGeom>
              <a:avLst/>
              <a:gdLst/>
              <a:ahLst/>
              <a:cxnLst/>
              <a:rect l="l" t="t" r="r" b="b"/>
              <a:pathLst>
                <a:path w="901" h="1180" extrusionOk="0">
                  <a:moveTo>
                    <a:pt x="662" y="0"/>
                  </a:moveTo>
                  <a:cubicBezTo>
                    <a:pt x="603" y="0"/>
                    <a:pt x="537" y="23"/>
                    <a:pt x="467" y="73"/>
                  </a:cubicBezTo>
                  <a:cubicBezTo>
                    <a:pt x="200" y="239"/>
                    <a:pt x="33" y="540"/>
                    <a:pt x="0" y="840"/>
                  </a:cubicBezTo>
                  <a:cubicBezTo>
                    <a:pt x="0" y="1051"/>
                    <a:pt x="99" y="1179"/>
                    <a:pt x="250" y="1179"/>
                  </a:cubicBezTo>
                  <a:cubicBezTo>
                    <a:pt x="314" y="1179"/>
                    <a:pt x="388" y="1156"/>
                    <a:pt x="467" y="1107"/>
                  </a:cubicBezTo>
                  <a:cubicBezTo>
                    <a:pt x="734" y="940"/>
                    <a:pt x="901" y="640"/>
                    <a:pt x="901" y="340"/>
                  </a:cubicBezTo>
                  <a:cubicBezTo>
                    <a:pt x="901" y="129"/>
                    <a:pt x="802" y="0"/>
                    <a:pt x="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14;p73">
              <a:extLst>
                <a:ext uri="{FF2B5EF4-FFF2-40B4-BE49-F238E27FC236}">
                  <a16:creationId xmlns:a16="http://schemas.microsoft.com/office/drawing/2014/main" id="{DBE5A7E4-870C-454B-BFDF-E67548C6824A}"/>
                </a:ext>
              </a:extLst>
            </p:cNvPr>
            <p:cNvSpPr/>
            <p:nvPr/>
          </p:nvSpPr>
          <p:spPr>
            <a:xfrm>
              <a:off x="6179863" y="2747844"/>
              <a:ext cx="10061" cy="7872"/>
            </a:xfrm>
            <a:custGeom>
              <a:avLst/>
              <a:gdLst/>
              <a:ahLst/>
              <a:cxnLst/>
              <a:rect l="l" t="t" r="r" b="b"/>
              <a:pathLst>
                <a:path w="501" h="393" extrusionOk="0">
                  <a:moveTo>
                    <a:pt x="67" y="0"/>
                  </a:moveTo>
                  <a:cubicBezTo>
                    <a:pt x="34" y="34"/>
                    <a:pt x="0" y="67"/>
                    <a:pt x="0" y="134"/>
                  </a:cubicBezTo>
                  <a:cubicBezTo>
                    <a:pt x="0" y="167"/>
                    <a:pt x="0" y="200"/>
                    <a:pt x="0" y="200"/>
                  </a:cubicBezTo>
                  <a:lnTo>
                    <a:pt x="334" y="367"/>
                  </a:lnTo>
                  <a:cubicBezTo>
                    <a:pt x="334" y="384"/>
                    <a:pt x="342" y="392"/>
                    <a:pt x="350" y="392"/>
                  </a:cubicBezTo>
                  <a:cubicBezTo>
                    <a:pt x="359" y="392"/>
                    <a:pt x="367" y="384"/>
                    <a:pt x="367" y="367"/>
                  </a:cubicBezTo>
                  <a:cubicBezTo>
                    <a:pt x="434" y="367"/>
                    <a:pt x="501" y="334"/>
                    <a:pt x="501" y="267"/>
                  </a:cubicBezTo>
                  <a:cubicBezTo>
                    <a:pt x="501" y="234"/>
                    <a:pt x="467" y="200"/>
                    <a:pt x="434" y="20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15;p73">
              <a:extLst>
                <a:ext uri="{FF2B5EF4-FFF2-40B4-BE49-F238E27FC236}">
                  <a16:creationId xmlns:a16="http://schemas.microsoft.com/office/drawing/2014/main" id="{FC7FB14B-D236-4729-AE63-F9613C6E198F}"/>
                </a:ext>
              </a:extLst>
            </p:cNvPr>
            <p:cNvSpPr/>
            <p:nvPr/>
          </p:nvSpPr>
          <p:spPr>
            <a:xfrm>
              <a:off x="6186550" y="2751850"/>
              <a:ext cx="3374" cy="4026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68" y="0"/>
                  </a:moveTo>
                  <a:cubicBezTo>
                    <a:pt x="34" y="34"/>
                    <a:pt x="1" y="67"/>
                    <a:pt x="1" y="134"/>
                  </a:cubicBezTo>
                  <a:cubicBezTo>
                    <a:pt x="1" y="167"/>
                    <a:pt x="1" y="200"/>
                    <a:pt x="1" y="200"/>
                  </a:cubicBezTo>
                  <a:lnTo>
                    <a:pt x="68" y="200"/>
                  </a:lnTo>
                  <a:cubicBezTo>
                    <a:pt x="101" y="200"/>
                    <a:pt x="168" y="134"/>
                    <a:pt x="168" y="67"/>
                  </a:cubicBezTo>
                  <a:cubicBezTo>
                    <a:pt x="168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16;p73">
              <a:extLst>
                <a:ext uri="{FF2B5EF4-FFF2-40B4-BE49-F238E27FC236}">
                  <a16:creationId xmlns:a16="http://schemas.microsoft.com/office/drawing/2014/main" id="{5DBB179B-BCF1-469F-9710-904EBF4AA36A}"/>
                </a:ext>
              </a:extLst>
            </p:cNvPr>
            <p:cNvSpPr/>
            <p:nvPr/>
          </p:nvSpPr>
          <p:spPr>
            <a:xfrm>
              <a:off x="6250192" y="2889156"/>
              <a:ext cx="196969" cy="103575"/>
            </a:xfrm>
            <a:custGeom>
              <a:avLst/>
              <a:gdLst/>
              <a:ahLst/>
              <a:cxnLst/>
              <a:rect l="l" t="t" r="r" b="b"/>
              <a:pathLst>
                <a:path w="9808" h="5171" extrusionOk="0">
                  <a:moveTo>
                    <a:pt x="4904" y="0"/>
                  </a:moveTo>
                  <a:cubicBezTo>
                    <a:pt x="3820" y="0"/>
                    <a:pt x="2736" y="250"/>
                    <a:pt x="1735" y="751"/>
                  </a:cubicBezTo>
                  <a:cubicBezTo>
                    <a:pt x="1" y="1751"/>
                    <a:pt x="1" y="3386"/>
                    <a:pt x="1735" y="4420"/>
                  </a:cubicBezTo>
                  <a:cubicBezTo>
                    <a:pt x="2736" y="4920"/>
                    <a:pt x="3820" y="5171"/>
                    <a:pt x="4904" y="5171"/>
                  </a:cubicBezTo>
                  <a:cubicBezTo>
                    <a:pt x="5988" y="5171"/>
                    <a:pt x="7072" y="4920"/>
                    <a:pt x="8073" y="4420"/>
                  </a:cubicBezTo>
                  <a:cubicBezTo>
                    <a:pt x="9808" y="3386"/>
                    <a:pt x="9808" y="1751"/>
                    <a:pt x="8073" y="751"/>
                  </a:cubicBezTo>
                  <a:cubicBezTo>
                    <a:pt x="7072" y="250"/>
                    <a:pt x="5988" y="0"/>
                    <a:pt x="4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17;p73">
              <a:extLst>
                <a:ext uri="{FF2B5EF4-FFF2-40B4-BE49-F238E27FC236}">
                  <a16:creationId xmlns:a16="http://schemas.microsoft.com/office/drawing/2014/main" id="{67A9C9B8-AFFD-4848-A28F-0994D00A9BE7}"/>
                </a:ext>
              </a:extLst>
            </p:cNvPr>
            <p:cNvSpPr/>
            <p:nvPr/>
          </p:nvSpPr>
          <p:spPr>
            <a:xfrm>
              <a:off x="6248866" y="2819992"/>
              <a:ext cx="195624" cy="142333"/>
            </a:xfrm>
            <a:custGeom>
              <a:avLst/>
              <a:gdLst/>
              <a:ahLst/>
              <a:cxnLst/>
              <a:rect l="l" t="t" r="r" b="b"/>
              <a:pathLst>
                <a:path w="9741" h="7106" extrusionOk="0">
                  <a:moveTo>
                    <a:pt x="1368" y="1"/>
                  </a:moveTo>
                  <a:cubicBezTo>
                    <a:pt x="0" y="1135"/>
                    <a:pt x="834" y="4737"/>
                    <a:pt x="2235" y="6172"/>
                  </a:cubicBezTo>
                  <a:lnTo>
                    <a:pt x="2268" y="6205"/>
                  </a:lnTo>
                  <a:lnTo>
                    <a:pt x="2335" y="6272"/>
                  </a:lnTo>
                  <a:lnTo>
                    <a:pt x="2468" y="6372"/>
                  </a:lnTo>
                  <a:lnTo>
                    <a:pt x="2502" y="6405"/>
                  </a:lnTo>
                  <a:lnTo>
                    <a:pt x="2602" y="6472"/>
                  </a:lnTo>
                  <a:cubicBezTo>
                    <a:pt x="2669" y="6539"/>
                    <a:pt x="2702" y="6572"/>
                    <a:pt x="2769" y="6605"/>
                  </a:cubicBezTo>
                  <a:cubicBezTo>
                    <a:pt x="3436" y="6939"/>
                    <a:pt x="4161" y="7106"/>
                    <a:pt x="4883" y="7106"/>
                  </a:cubicBezTo>
                  <a:cubicBezTo>
                    <a:pt x="5604" y="7106"/>
                    <a:pt x="6321" y="6939"/>
                    <a:pt x="6972" y="6605"/>
                  </a:cubicBezTo>
                  <a:cubicBezTo>
                    <a:pt x="7038" y="6572"/>
                    <a:pt x="7105" y="6539"/>
                    <a:pt x="7172" y="6472"/>
                  </a:cubicBezTo>
                  <a:lnTo>
                    <a:pt x="7272" y="6405"/>
                  </a:lnTo>
                  <a:lnTo>
                    <a:pt x="7305" y="6372"/>
                  </a:lnTo>
                  <a:cubicBezTo>
                    <a:pt x="7339" y="6339"/>
                    <a:pt x="7372" y="6305"/>
                    <a:pt x="7439" y="6272"/>
                  </a:cubicBezTo>
                  <a:lnTo>
                    <a:pt x="7472" y="6205"/>
                  </a:lnTo>
                  <a:lnTo>
                    <a:pt x="7505" y="6172"/>
                  </a:lnTo>
                  <a:cubicBezTo>
                    <a:pt x="8940" y="4737"/>
                    <a:pt x="9740" y="1135"/>
                    <a:pt x="837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18;p73">
              <a:extLst>
                <a:ext uri="{FF2B5EF4-FFF2-40B4-BE49-F238E27FC236}">
                  <a16:creationId xmlns:a16="http://schemas.microsoft.com/office/drawing/2014/main" id="{6569A071-BABE-47C1-A1BC-4DCE208CF46F}"/>
                </a:ext>
              </a:extLst>
            </p:cNvPr>
            <p:cNvSpPr/>
            <p:nvPr/>
          </p:nvSpPr>
          <p:spPr>
            <a:xfrm>
              <a:off x="6256899" y="2797278"/>
              <a:ext cx="180220" cy="94401"/>
            </a:xfrm>
            <a:custGeom>
              <a:avLst/>
              <a:gdLst/>
              <a:ahLst/>
              <a:cxnLst/>
              <a:rect l="l" t="t" r="r" b="b"/>
              <a:pathLst>
                <a:path w="8974" h="4713" extrusionOk="0">
                  <a:moveTo>
                    <a:pt x="4474" y="1"/>
                  </a:moveTo>
                  <a:cubicBezTo>
                    <a:pt x="3486" y="1"/>
                    <a:pt x="2502" y="234"/>
                    <a:pt x="1601" y="701"/>
                  </a:cubicBezTo>
                  <a:cubicBezTo>
                    <a:pt x="0" y="1602"/>
                    <a:pt x="0" y="3103"/>
                    <a:pt x="1601" y="4037"/>
                  </a:cubicBezTo>
                  <a:cubicBezTo>
                    <a:pt x="2502" y="4487"/>
                    <a:pt x="3486" y="4712"/>
                    <a:pt x="4474" y="4712"/>
                  </a:cubicBezTo>
                  <a:cubicBezTo>
                    <a:pt x="5463" y="4712"/>
                    <a:pt x="6455" y="4487"/>
                    <a:pt x="7372" y="4037"/>
                  </a:cubicBezTo>
                  <a:cubicBezTo>
                    <a:pt x="8973" y="3103"/>
                    <a:pt x="8973" y="1602"/>
                    <a:pt x="7372" y="701"/>
                  </a:cubicBezTo>
                  <a:cubicBezTo>
                    <a:pt x="6455" y="234"/>
                    <a:pt x="5463" y="1"/>
                    <a:pt x="44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19;p73">
              <a:extLst>
                <a:ext uri="{FF2B5EF4-FFF2-40B4-BE49-F238E27FC236}">
                  <a16:creationId xmlns:a16="http://schemas.microsoft.com/office/drawing/2014/main" id="{B7E56636-A6DB-4901-9D48-AD4A700C4537}"/>
                </a:ext>
              </a:extLst>
            </p:cNvPr>
            <p:cNvSpPr/>
            <p:nvPr/>
          </p:nvSpPr>
          <p:spPr>
            <a:xfrm>
              <a:off x="6292405" y="2815486"/>
              <a:ext cx="109209" cy="57807"/>
            </a:xfrm>
            <a:custGeom>
              <a:avLst/>
              <a:gdLst/>
              <a:ahLst/>
              <a:cxnLst/>
              <a:rect l="l" t="t" r="r" b="b"/>
              <a:pathLst>
                <a:path w="5438" h="2886" extrusionOk="0">
                  <a:moveTo>
                    <a:pt x="2719" y="1"/>
                  </a:moveTo>
                  <a:cubicBezTo>
                    <a:pt x="2118" y="1"/>
                    <a:pt x="1518" y="142"/>
                    <a:pt x="968" y="426"/>
                  </a:cubicBezTo>
                  <a:cubicBezTo>
                    <a:pt x="0" y="993"/>
                    <a:pt x="0" y="1894"/>
                    <a:pt x="968" y="2461"/>
                  </a:cubicBezTo>
                  <a:cubicBezTo>
                    <a:pt x="1518" y="2744"/>
                    <a:pt x="2118" y="2886"/>
                    <a:pt x="2719" y="2886"/>
                  </a:cubicBezTo>
                  <a:cubicBezTo>
                    <a:pt x="3319" y="2886"/>
                    <a:pt x="3920" y="2744"/>
                    <a:pt x="4470" y="2461"/>
                  </a:cubicBezTo>
                  <a:cubicBezTo>
                    <a:pt x="5437" y="1894"/>
                    <a:pt x="5437" y="993"/>
                    <a:pt x="4470" y="426"/>
                  </a:cubicBezTo>
                  <a:cubicBezTo>
                    <a:pt x="3920" y="142"/>
                    <a:pt x="3319" y="1"/>
                    <a:pt x="271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20;p73">
              <a:extLst>
                <a:ext uri="{FF2B5EF4-FFF2-40B4-BE49-F238E27FC236}">
                  <a16:creationId xmlns:a16="http://schemas.microsoft.com/office/drawing/2014/main" id="{B2414BE2-2C75-4AAA-B6FE-904C4986E49C}"/>
                </a:ext>
              </a:extLst>
            </p:cNvPr>
            <p:cNvSpPr/>
            <p:nvPr/>
          </p:nvSpPr>
          <p:spPr>
            <a:xfrm>
              <a:off x="6299775" y="2834855"/>
              <a:ext cx="93805" cy="38438"/>
            </a:xfrm>
            <a:custGeom>
              <a:avLst/>
              <a:gdLst/>
              <a:ahLst/>
              <a:cxnLst/>
              <a:rect l="l" t="t" r="r" b="b"/>
              <a:pathLst>
                <a:path w="4671" h="1919" extrusionOk="0">
                  <a:moveTo>
                    <a:pt x="2352" y="1"/>
                  </a:moveTo>
                  <a:cubicBezTo>
                    <a:pt x="1751" y="1"/>
                    <a:pt x="1151" y="143"/>
                    <a:pt x="601" y="426"/>
                  </a:cubicBezTo>
                  <a:cubicBezTo>
                    <a:pt x="367" y="560"/>
                    <a:pt x="167" y="726"/>
                    <a:pt x="0" y="960"/>
                  </a:cubicBezTo>
                  <a:cubicBezTo>
                    <a:pt x="167" y="1193"/>
                    <a:pt x="334" y="1360"/>
                    <a:pt x="601" y="1494"/>
                  </a:cubicBezTo>
                  <a:cubicBezTo>
                    <a:pt x="1151" y="1777"/>
                    <a:pt x="1751" y="1919"/>
                    <a:pt x="2352" y="1919"/>
                  </a:cubicBezTo>
                  <a:cubicBezTo>
                    <a:pt x="2952" y="1919"/>
                    <a:pt x="3553" y="1777"/>
                    <a:pt x="4103" y="1494"/>
                  </a:cubicBezTo>
                  <a:cubicBezTo>
                    <a:pt x="4337" y="1360"/>
                    <a:pt x="4537" y="1193"/>
                    <a:pt x="4670" y="960"/>
                  </a:cubicBezTo>
                  <a:cubicBezTo>
                    <a:pt x="4537" y="726"/>
                    <a:pt x="4337" y="560"/>
                    <a:pt x="4103" y="426"/>
                  </a:cubicBezTo>
                  <a:cubicBezTo>
                    <a:pt x="3553" y="143"/>
                    <a:pt x="2952" y="1"/>
                    <a:pt x="23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21;p73">
              <a:extLst>
                <a:ext uri="{FF2B5EF4-FFF2-40B4-BE49-F238E27FC236}">
                  <a16:creationId xmlns:a16="http://schemas.microsoft.com/office/drawing/2014/main" id="{5C90671F-0929-48A8-BF29-A1B4E2CFABBC}"/>
                </a:ext>
              </a:extLst>
            </p:cNvPr>
            <p:cNvSpPr/>
            <p:nvPr/>
          </p:nvSpPr>
          <p:spPr>
            <a:xfrm>
              <a:off x="6266940" y="2706803"/>
              <a:ext cx="147406" cy="147881"/>
            </a:xfrm>
            <a:custGeom>
              <a:avLst/>
              <a:gdLst/>
              <a:ahLst/>
              <a:cxnLst/>
              <a:rect l="l" t="t" r="r" b="b"/>
              <a:pathLst>
                <a:path w="7340" h="7383" extrusionOk="0">
                  <a:moveTo>
                    <a:pt x="3986" y="1"/>
                  </a:moveTo>
                  <a:cubicBezTo>
                    <a:pt x="3412" y="1"/>
                    <a:pt x="2822" y="151"/>
                    <a:pt x="2269" y="481"/>
                  </a:cubicBezTo>
                  <a:cubicBezTo>
                    <a:pt x="1" y="1816"/>
                    <a:pt x="67" y="5051"/>
                    <a:pt x="2369" y="6319"/>
                  </a:cubicBezTo>
                  <a:cubicBezTo>
                    <a:pt x="2669" y="6486"/>
                    <a:pt x="2836" y="6819"/>
                    <a:pt x="2869" y="7153"/>
                  </a:cubicBezTo>
                  <a:lnTo>
                    <a:pt x="2869" y="7220"/>
                  </a:lnTo>
                  <a:cubicBezTo>
                    <a:pt x="3078" y="7332"/>
                    <a:pt x="3541" y="7382"/>
                    <a:pt x="3995" y="7382"/>
                  </a:cubicBezTo>
                  <a:cubicBezTo>
                    <a:pt x="4486" y="7382"/>
                    <a:pt x="4966" y="7323"/>
                    <a:pt x="5104" y="7220"/>
                  </a:cubicBezTo>
                  <a:lnTo>
                    <a:pt x="5104" y="7153"/>
                  </a:lnTo>
                  <a:cubicBezTo>
                    <a:pt x="5104" y="6786"/>
                    <a:pt x="5304" y="6452"/>
                    <a:pt x="5638" y="6286"/>
                  </a:cubicBezTo>
                  <a:cubicBezTo>
                    <a:pt x="6672" y="5685"/>
                    <a:pt x="7339" y="4551"/>
                    <a:pt x="7339" y="3350"/>
                  </a:cubicBezTo>
                  <a:cubicBezTo>
                    <a:pt x="7339" y="1392"/>
                    <a:pt x="5733" y="1"/>
                    <a:pt x="398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22;p73">
              <a:extLst>
                <a:ext uri="{FF2B5EF4-FFF2-40B4-BE49-F238E27FC236}">
                  <a16:creationId xmlns:a16="http://schemas.microsoft.com/office/drawing/2014/main" id="{742F2C23-F537-4353-B537-B1AF91543CC6}"/>
                </a:ext>
              </a:extLst>
            </p:cNvPr>
            <p:cNvSpPr/>
            <p:nvPr/>
          </p:nvSpPr>
          <p:spPr>
            <a:xfrm>
              <a:off x="6344660" y="2708586"/>
              <a:ext cx="8053" cy="7211"/>
            </a:xfrm>
            <a:custGeom>
              <a:avLst/>
              <a:gdLst/>
              <a:ahLst/>
              <a:cxnLst/>
              <a:rect l="l" t="t" r="r" b="b"/>
              <a:pathLst>
                <a:path w="401" h="360" extrusionOk="0">
                  <a:moveTo>
                    <a:pt x="104" y="0"/>
                  </a:moveTo>
                  <a:cubicBezTo>
                    <a:pt x="75" y="0"/>
                    <a:pt x="50" y="9"/>
                    <a:pt x="33" y="25"/>
                  </a:cubicBezTo>
                  <a:cubicBezTo>
                    <a:pt x="0" y="59"/>
                    <a:pt x="0" y="126"/>
                    <a:pt x="33" y="159"/>
                  </a:cubicBezTo>
                  <a:cubicBezTo>
                    <a:pt x="100" y="226"/>
                    <a:pt x="134" y="259"/>
                    <a:pt x="200" y="292"/>
                  </a:cubicBezTo>
                  <a:cubicBezTo>
                    <a:pt x="200" y="326"/>
                    <a:pt x="234" y="326"/>
                    <a:pt x="267" y="326"/>
                  </a:cubicBezTo>
                  <a:lnTo>
                    <a:pt x="267" y="359"/>
                  </a:lnTo>
                  <a:cubicBezTo>
                    <a:pt x="367" y="359"/>
                    <a:pt x="400" y="226"/>
                    <a:pt x="334" y="192"/>
                  </a:cubicBezTo>
                  <a:cubicBezTo>
                    <a:pt x="267" y="92"/>
                    <a:pt x="200" y="25"/>
                    <a:pt x="200" y="25"/>
                  </a:cubicBezTo>
                  <a:cubicBezTo>
                    <a:pt x="167" y="9"/>
                    <a:pt x="134" y="0"/>
                    <a:pt x="10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23;p73">
              <a:extLst>
                <a:ext uri="{FF2B5EF4-FFF2-40B4-BE49-F238E27FC236}">
                  <a16:creationId xmlns:a16="http://schemas.microsoft.com/office/drawing/2014/main" id="{54B302BC-411F-4FEF-A056-FC53C8F61F86}"/>
                </a:ext>
              </a:extLst>
            </p:cNvPr>
            <p:cNvSpPr/>
            <p:nvPr/>
          </p:nvSpPr>
          <p:spPr>
            <a:xfrm>
              <a:off x="6359380" y="2724169"/>
              <a:ext cx="20805" cy="111207"/>
            </a:xfrm>
            <a:custGeom>
              <a:avLst/>
              <a:gdLst/>
              <a:ahLst/>
              <a:cxnLst/>
              <a:rect l="l" t="t" r="r" b="b"/>
              <a:pathLst>
                <a:path w="1036" h="5552" extrusionOk="0">
                  <a:moveTo>
                    <a:pt x="92" y="1"/>
                  </a:moveTo>
                  <a:cubicBezTo>
                    <a:pt x="73" y="1"/>
                    <a:pt x="54" y="5"/>
                    <a:pt x="34" y="15"/>
                  </a:cubicBezTo>
                  <a:cubicBezTo>
                    <a:pt x="1" y="48"/>
                    <a:pt x="1" y="115"/>
                    <a:pt x="34" y="181"/>
                  </a:cubicBezTo>
                  <a:cubicBezTo>
                    <a:pt x="101" y="282"/>
                    <a:pt x="168" y="415"/>
                    <a:pt x="234" y="548"/>
                  </a:cubicBezTo>
                  <a:cubicBezTo>
                    <a:pt x="268" y="548"/>
                    <a:pt x="301" y="582"/>
                    <a:pt x="335" y="582"/>
                  </a:cubicBezTo>
                  <a:lnTo>
                    <a:pt x="401" y="582"/>
                  </a:lnTo>
                  <a:cubicBezTo>
                    <a:pt x="435" y="548"/>
                    <a:pt x="468" y="482"/>
                    <a:pt x="435" y="415"/>
                  </a:cubicBezTo>
                  <a:cubicBezTo>
                    <a:pt x="368" y="282"/>
                    <a:pt x="268" y="181"/>
                    <a:pt x="201" y="48"/>
                  </a:cubicBezTo>
                  <a:cubicBezTo>
                    <a:pt x="178" y="24"/>
                    <a:pt x="137" y="1"/>
                    <a:pt x="92" y="1"/>
                  </a:cubicBezTo>
                  <a:close/>
                  <a:moveTo>
                    <a:pt x="701" y="1169"/>
                  </a:moveTo>
                  <a:cubicBezTo>
                    <a:pt x="688" y="1169"/>
                    <a:pt x="677" y="1173"/>
                    <a:pt x="668" y="1182"/>
                  </a:cubicBezTo>
                  <a:cubicBezTo>
                    <a:pt x="601" y="1182"/>
                    <a:pt x="568" y="1249"/>
                    <a:pt x="601" y="1316"/>
                  </a:cubicBezTo>
                  <a:cubicBezTo>
                    <a:pt x="635" y="1449"/>
                    <a:pt x="668" y="1582"/>
                    <a:pt x="701" y="1716"/>
                  </a:cubicBezTo>
                  <a:cubicBezTo>
                    <a:pt x="701" y="1783"/>
                    <a:pt x="768" y="1816"/>
                    <a:pt x="802" y="1816"/>
                  </a:cubicBezTo>
                  <a:lnTo>
                    <a:pt x="835" y="1783"/>
                  </a:lnTo>
                  <a:cubicBezTo>
                    <a:pt x="868" y="1783"/>
                    <a:pt x="935" y="1716"/>
                    <a:pt x="902" y="1649"/>
                  </a:cubicBezTo>
                  <a:cubicBezTo>
                    <a:pt x="868" y="1516"/>
                    <a:pt x="835" y="1382"/>
                    <a:pt x="802" y="1249"/>
                  </a:cubicBezTo>
                  <a:cubicBezTo>
                    <a:pt x="777" y="1200"/>
                    <a:pt x="735" y="1169"/>
                    <a:pt x="701" y="1169"/>
                  </a:cubicBezTo>
                  <a:close/>
                  <a:moveTo>
                    <a:pt x="935" y="2450"/>
                  </a:moveTo>
                  <a:cubicBezTo>
                    <a:pt x="868" y="2450"/>
                    <a:pt x="835" y="2516"/>
                    <a:pt x="835" y="2583"/>
                  </a:cubicBezTo>
                  <a:lnTo>
                    <a:pt x="835" y="2817"/>
                  </a:lnTo>
                  <a:lnTo>
                    <a:pt x="835" y="3017"/>
                  </a:lnTo>
                  <a:cubicBezTo>
                    <a:pt x="835" y="3050"/>
                    <a:pt x="868" y="3117"/>
                    <a:pt x="935" y="3117"/>
                  </a:cubicBezTo>
                  <a:cubicBezTo>
                    <a:pt x="968" y="3117"/>
                    <a:pt x="1035" y="3050"/>
                    <a:pt x="1035" y="3017"/>
                  </a:cubicBezTo>
                  <a:lnTo>
                    <a:pt x="1035" y="2817"/>
                  </a:lnTo>
                  <a:lnTo>
                    <a:pt x="1035" y="2550"/>
                  </a:lnTo>
                  <a:cubicBezTo>
                    <a:pt x="1035" y="2516"/>
                    <a:pt x="968" y="2450"/>
                    <a:pt x="935" y="2450"/>
                  </a:cubicBezTo>
                  <a:close/>
                  <a:moveTo>
                    <a:pt x="835" y="3751"/>
                  </a:moveTo>
                  <a:cubicBezTo>
                    <a:pt x="768" y="3751"/>
                    <a:pt x="735" y="3784"/>
                    <a:pt x="701" y="3851"/>
                  </a:cubicBezTo>
                  <a:cubicBezTo>
                    <a:pt x="668" y="3984"/>
                    <a:pt x="635" y="4118"/>
                    <a:pt x="601" y="4251"/>
                  </a:cubicBezTo>
                  <a:cubicBezTo>
                    <a:pt x="568" y="4318"/>
                    <a:pt x="601" y="4384"/>
                    <a:pt x="668" y="4384"/>
                  </a:cubicBezTo>
                  <a:lnTo>
                    <a:pt x="701" y="4384"/>
                  </a:lnTo>
                  <a:cubicBezTo>
                    <a:pt x="735" y="4384"/>
                    <a:pt x="802" y="4351"/>
                    <a:pt x="802" y="4318"/>
                  </a:cubicBezTo>
                  <a:cubicBezTo>
                    <a:pt x="835" y="4184"/>
                    <a:pt x="902" y="4051"/>
                    <a:pt x="935" y="3884"/>
                  </a:cubicBezTo>
                  <a:cubicBezTo>
                    <a:pt x="935" y="3817"/>
                    <a:pt x="902" y="3784"/>
                    <a:pt x="835" y="3751"/>
                  </a:cubicBezTo>
                  <a:close/>
                  <a:moveTo>
                    <a:pt x="332" y="4971"/>
                  </a:moveTo>
                  <a:cubicBezTo>
                    <a:pt x="298" y="4971"/>
                    <a:pt x="258" y="4995"/>
                    <a:pt x="234" y="5018"/>
                  </a:cubicBezTo>
                  <a:cubicBezTo>
                    <a:pt x="134" y="5152"/>
                    <a:pt x="68" y="5285"/>
                    <a:pt x="1" y="5419"/>
                  </a:cubicBezTo>
                  <a:cubicBezTo>
                    <a:pt x="1" y="5485"/>
                    <a:pt x="1" y="5519"/>
                    <a:pt x="68" y="5552"/>
                  </a:cubicBezTo>
                  <a:lnTo>
                    <a:pt x="101" y="5552"/>
                  </a:lnTo>
                  <a:cubicBezTo>
                    <a:pt x="134" y="5552"/>
                    <a:pt x="168" y="5552"/>
                    <a:pt x="201" y="5519"/>
                  </a:cubicBezTo>
                  <a:cubicBezTo>
                    <a:pt x="268" y="5385"/>
                    <a:pt x="335" y="5252"/>
                    <a:pt x="401" y="5152"/>
                  </a:cubicBezTo>
                  <a:cubicBezTo>
                    <a:pt x="435" y="5085"/>
                    <a:pt x="435" y="5018"/>
                    <a:pt x="368" y="4985"/>
                  </a:cubicBezTo>
                  <a:cubicBezTo>
                    <a:pt x="358" y="4975"/>
                    <a:pt x="345" y="4971"/>
                    <a:pt x="332" y="49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24;p73">
              <a:extLst>
                <a:ext uri="{FF2B5EF4-FFF2-40B4-BE49-F238E27FC236}">
                  <a16:creationId xmlns:a16="http://schemas.microsoft.com/office/drawing/2014/main" id="{0CFC7635-21BC-419A-9145-7D868D7F7601}"/>
                </a:ext>
              </a:extLst>
            </p:cNvPr>
            <p:cNvSpPr/>
            <p:nvPr/>
          </p:nvSpPr>
          <p:spPr>
            <a:xfrm>
              <a:off x="6354038" y="2848054"/>
              <a:ext cx="4699" cy="8052"/>
            </a:xfrm>
            <a:custGeom>
              <a:avLst/>
              <a:gdLst/>
              <a:ahLst/>
              <a:cxnLst/>
              <a:rect l="l" t="t" r="r" b="b"/>
              <a:pathLst>
                <a:path w="234" h="402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cubicBezTo>
                    <a:pt x="0" y="168"/>
                    <a:pt x="0" y="234"/>
                    <a:pt x="0" y="334"/>
                  </a:cubicBezTo>
                  <a:cubicBezTo>
                    <a:pt x="0" y="368"/>
                    <a:pt x="67" y="401"/>
                    <a:pt x="100" y="401"/>
                  </a:cubicBezTo>
                  <a:lnTo>
                    <a:pt x="134" y="401"/>
                  </a:lnTo>
                  <a:cubicBezTo>
                    <a:pt x="167" y="401"/>
                    <a:pt x="234" y="368"/>
                    <a:pt x="200" y="301"/>
                  </a:cubicBezTo>
                  <a:cubicBezTo>
                    <a:pt x="200" y="234"/>
                    <a:pt x="200" y="168"/>
                    <a:pt x="200" y="101"/>
                  </a:cubicBezTo>
                  <a:cubicBezTo>
                    <a:pt x="234" y="67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25;p73">
              <a:extLst>
                <a:ext uri="{FF2B5EF4-FFF2-40B4-BE49-F238E27FC236}">
                  <a16:creationId xmlns:a16="http://schemas.microsoft.com/office/drawing/2014/main" id="{C424A0CF-D84D-4F39-88E8-B64B22FA17E6}"/>
                </a:ext>
              </a:extLst>
            </p:cNvPr>
            <p:cNvSpPr/>
            <p:nvPr/>
          </p:nvSpPr>
          <p:spPr>
            <a:xfrm>
              <a:off x="6344660" y="2848054"/>
              <a:ext cx="4037" cy="8052"/>
            </a:xfrm>
            <a:custGeom>
              <a:avLst/>
              <a:gdLst/>
              <a:ahLst/>
              <a:cxnLst/>
              <a:rect l="l" t="t" r="r" b="b"/>
              <a:pathLst>
                <a:path w="201" h="402" extrusionOk="0">
                  <a:moveTo>
                    <a:pt x="100" y="1"/>
                  </a:moveTo>
                  <a:cubicBezTo>
                    <a:pt x="50" y="1"/>
                    <a:pt x="0" y="34"/>
                    <a:pt x="0" y="101"/>
                  </a:cubicBezTo>
                  <a:lnTo>
                    <a:pt x="0" y="301"/>
                  </a:lnTo>
                  <a:cubicBezTo>
                    <a:pt x="0" y="368"/>
                    <a:pt x="67" y="401"/>
                    <a:pt x="100" y="401"/>
                  </a:cubicBezTo>
                  <a:cubicBezTo>
                    <a:pt x="167" y="401"/>
                    <a:pt x="200" y="368"/>
                    <a:pt x="200" y="301"/>
                  </a:cubicBezTo>
                  <a:lnTo>
                    <a:pt x="200" y="101"/>
                  </a:lnTo>
                  <a:cubicBezTo>
                    <a:pt x="200" y="34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26;p73">
              <a:extLst>
                <a:ext uri="{FF2B5EF4-FFF2-40B4-BE49-F238E27FC236}">
                  <a16:creationId xmlns:a16="http://schemas.microsoft.com/office/drawing/2014/main" id="{484801D9-C197-4887-B45B-AF126216F992}"/>
                </a:ext>
              </a:extLst>
            </p:cNvPr>
            <p:cNvSpPr/>
            <p:nvPr/>
          </p:nvSpPr>
          <p:spPr>
            <a:xfrm>
              <a:off x="6344660" y="2728455"/>
              <a:ext cx="4699" cy="107601"/>
            </a:xfrm>
            <a:custGeom>
              <a:avLst/>
              <a:gdLst/>
              <a:ahLst/>
              <a:cxnLst/>
              <a:rect l="l" t="t" r="r" b="b"/>
              <a:pathLst>
                <a:path w="234" h="5372" extrusionOk="0">
                  <a:moveTo>
                    <a:pt x="100" y="1"/>
                  </a:moveTo>
                  <a:cubicBezTo>
                    <a:pt x="50" y="1"/>
                    <a:pt x="0" y="34"/>
                    <a:pt x="0" y="101"/>
                  </a:cubicBezTo>
                  <a:lnTo>
                    <a:pt x="0" y="501"/>
                  </a:lnTo>
                  <a:cubicBezTo>
                    <a:pt x="0" y="535"/>
                    <a:pt x="67" y="601"/>
                    <a:pt x="100" y="601"/>
                  </a:cubicBezTo>
                  <a:cubicBezTo>
                    <a:pt x="167" y="601"/>
                    <a:pt x="234" y="568"/>
                    <a:pt x="200" y="501"/>
                  </a:cubicBezTo>
                  <a:lnTo>
                    <a:pt x="200" y="101"/>
                  </a:lnTo>
                  <a:cubicBezTo>
                    <a:pt x="200" y="34"/>
                    <a:pt x="150" y="1"/>
                    <a:pt x="100" y="1"/>
                  </a:cubicBezTo>
                  <a:close/>
                  <a:moveTo>
                    <a:pt x="100" y="1177"/>
                  </a:moveTo>
                  <a:cubicBezTo>
                    <a:pt x="50" y="1177"/>
                    <a:pt x="0" y="1218"/>
                    <a:pt x="0" y="1302"/>
                  </a:cubicBezTo>
                  <a:lnTo>
                    <a:pt x="0" y="1669"/>
                  </a:lnTo>
                  <a:cubicBezTo>
                    <a:pt x="0" y="1735"/>
                    <a:pt x="67" y="1802"/>
                    <a:pt x="100" y="1802"/>
                  </a:cubicBezTo>
                  <a:cubicBezTo>
                    <a:pt x="167" y="1802"/>
                    <a:pt x="234" y="1735"/>
                    <a:pt x="200" y="1669"/>
                  </a:cubicBezTo>
                  <a:lnTo>
                    <a:pt x="200" y="1302"/>
                  </a:lnTo>
                  <a:cubicBezTo>
                    <a:pt x="200" y="1218"/>
                    <a:pt x="150" y="1177"/>
                    <a:pt x="100" y="1177"/>
                  </a:cubicBezTo>
                  <a:close/>
                  <a:moveTo>
                    <a:pt x="100" y="2369"/>
                  </a:moveTo>
                  <a:cubicBezTo>
                    <a:pt x="50" y="2369"/>
                    <a:pt x="0" y="2403"/>
                    <a:pt x="0" y="2469"/>
                  </a:cubicBezTo>
                  <a:lnTo>
                    <a:pt x="0" y="2870"/>
                  </a:lnTo>
                  <a:cubicBezTo>
                    <a:pt x="0" y="2936"/>
                    <a:pt x="67" y="2970"/>
                    <a:pt x="100" y="2970"/>
                  </a:cubicBezTo>
                  <a:lnTo>
                    <a:pt x="100" y="3003"/>
                  </a:lnTo>
                  <a:cubicBezTo>
                    <a:pt x="167" y="3003"/>
                    <a:pt x="234" y="2936"/>
                    <a:pt x="200" y="2870"/>
                  </a:cubicBezTo>
                  <a:lnTo>
                    <a:pt x="200" y="2469"/>
                  </a:lnTo>
                  <a:cubicBezTo>
                    <a:pt x="200" y="2403"/>
                    <a:pt x="150" y="2369"/>
                    <a:pt x="100" y="2369"/>
                  </a:cubicBezTo>
                  <a:close/>
                  <a:moveTo>
                    <a:pt x="100" y="3545"/>
                  </a:moveTo>
                  <a:cubicBezTo>
                    <a:pt x="50" y="3545"/>
                    <a:pt x="0" y="3587"/>
                    <a:pt x="0" y="3670"/>
                  </a:cubicBezTo>
                  <a:lnTo>
                    <a:pt x="0" y="4070"/>
                  </a:lnTo>
                  <a:cubicBezTo>
                    <a:pt x="0" y="4137"/>
                    <a:pt x="67" y="4170"/>
                    <a:pt x="100" y="4170"/>
                  </a:cubicBezTo>
                  <a:lnTo>
                    <a:pt x="100" y="4204"/>
                  </a:lnTo>
                  <a:cubicBezTo>
                    <a:pt x="167" y="4204"/>
                    <a:pt x="234" y="4137"/>
                    <a:pt x="200" y="4070"/>
                  </a:cubicBezTo>
                  <a:lnTo>
                    <a:pt x="200" y="3670"/>
                  </a:lnTo>
                  <a:cubicBezTo>
                    <a:pt x="200" y="3587"/>
                    <a:pt x="150" y="3545"/>
                    <a:pt x="100" y="3545"/>
                  </a:cubicBezTo>
                  <a:close/>
                  <a:moveTo>
                    <a:pt x="100" y="4771"/>
                  </a:moveTo>
                  <a:cubicBezTo>
                    <a:pt x="50" y="4771"/>
                    <a:pt x="0" y="4804"/>
                    <a:pt x="0" y="4871"/>
                  </a:cubicBezTo>
                  <a:lnTo>
                    <a:pt x="0" y="5271"/>
                  </a:lnTo>
                  <a:cubicBezTo>
                    <a:pt x="0" y="5338"/>
                    <a:pt x="67" y="5371"/>
                    <a:pt x="100" y="5371"/>
                  </a:cubicBezTo>
                  <a:cubicBezTo>
                    <a:pt x="167" y="5371"/>
                    <a:pt x="200" y="5338"/>
                    <a:pt x="200" y="5271"/>
                  </a:cubicBezTo>
                  <a:lnTo>
                    <a:pt x="200" y="4871"/>
                  </a:lnTo>
                  <a:cubicBezTo>
                    <a:pt x="200" y="4804"/>
                    <a:pt x="150" y="4771"/>
                    <a:pt x="100" y="47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27;p73">
              <a:extLst>
                <a:ext uri="{FF2B5EF4-FFF2-40B4-BE49-F238E27FC236}">
                  <a16:creationId xmlns:a16="http://schemas.microsoft.com/office/drawing/2014/main" id="{BA4C329C-23D9-43F9-BE06-B7352CC3CA04}"/>
                </a:ext>
              </a:extLst>
            </p:cNvPr>
            <p:cNvSpPr/>
            <p:nvPr/>
          </p:nvSpPr>
          <p:spPr>
            <a:xfrm>
              <a:off x="6344660" y="2708586"/>
              <a:ext cx="4037" cy="7872"/>
            </a:xfrm>
            <a:custGeom>
              <a:avLst/>
              <a:gdLst/>
              <a:ahLst/>
              <a:cxnLst/>
              <a:rect l="l" t="t" r="r" b="b"/>
              <a:pathLst>
                <a:path w="201" h="393" extrusionOk="0">
                  <a:moveTo>
                    <a:pt x="100" y="0"/>
                  </a:moveTo>
                  <a:cubicBezTo>
                    <a:pt x="50" y="0"/>
                    <a:pt x="0" y="42"/>
                    <a:pt x="0" y="126"/>
                  </a:cubicBezTo>
                  <a:lnTo>
                    <a:pt x="0" y="292"/>
                  </a:lnTo>
                  <a:cubicBezTo>
                    <a:pt x="0" y="359"/>
                    <a:pt x="67" y="392"/>
                    <a:pt x="100" y="392"/>
                  </a:cubicBezTo>
                  <a:cubicBezTo>
                    <a:pt x="167" y="392"/>
                    <a:pt x="200" y="359"/>
                    <a:pt x="200" y="326"/>
                  </a:cubicBezTo>
                  <a:lnTo>
                    <a:pt x="200" y="126"/>
                  </a:lnTo>
                  <a:cubicBezTo>
                    <a:pt x="200" y="42"/>
                    <a:pt x="150" y="0"/>
                    <a:pt x="1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28;p73">
              <a:extLst>
                <a:ext uri="{FF2B5EF4-FFF2-40B4-BE49-F238E27FC236}">
                  <a16:creationId xmlns:a16="http://schemas.microsoft.com/office/drawing/2014/main" id="{8898F51A-B861-4DD1-9E3D-E5BB92EAE3C7}"/>
                </a:ext>
              </a:extLst>
            </p:cNvPr>
            <p:cNvSpPr/>
            <p:nvPr/>
          </p:nvSpPr>
          <p:spPr>
            <a:xfrm>
              <a:off x="6343977" y="2708425"/>
              <a:ext cx="59645" cy="127631"/>
            </a:xfrm>
            <a:custGeom>
              <a:avLst/>
              <a:gdLst/>
              <a:ahLst/>
              <a:cxnLst/>
              <a:rect l="l" t="t" r="r" b="b"/>
              <a:pathLst>
                <a:path w="2970" h="6372" extrusionOk="0">
                  <a:moveTo>
                    <a:pt x="168" y="0"/>
                  </a:moveTo>
                  <a:cubicBezTo>
                    <a:pt x="1" y="0"/>
                    <a:pt x="1" y="200"/>
                    <a:pt x="168" y="200"/>
                  </a:cubicBezTo>
                  <a:cubicBezTo>
                    <a:pt x="301" y="200"/>
                    <a:pt x="401" y="200"/>
                    <a:pt x="534" y="234"/>
                  </a:cubicBezTo>
                  <a:lnTo>
                    <a:pt x="568" y="234"/>
                  </a:lnTo>
                  <a:lnTo>
                    <a:pt x="568" y="267"/>
                  </a:lnTo>
                  <a:cubicBezTo>
                    <a:pt x="601" y="234"/>
                    <a:pt x="635" y="200"/>
                    <a:pt x="635" y="167"/>
                  </a:cubicBezTo>
                  <a:cubicBezTo>
                    <a:pt x="668" y="100"/>
                    <a:pt x="635" y="33"/>
                    <a:pt x="568" y="33"/>
                  </a:cubicBezTo>
                  <a:cubicBezTo>
                    <a:pt x="434" y="0"/>
                    <a:pt x="301" y="0"/>
                    <a:pt x="168" y="0"/>
                  </a:cubicBezTo>
                  <a:close/>
                  <a:moveTo>
                    <a:pt x="1358" y="354"/>
                  </a:moveTo>
                  <a:cubicBezTo>
                    <a:pt x="1269" y="354"/>
                    <a:pt x="1182" y="505"/>
                    <a:pt x="1268" y="534"/>
                  </a:cubicBezTo>
                  <a:cubicBezTo>
                    <a:pt x="1402" y="601"/>
                    <a:pt x="1502" y="701"/>
                    <a:pt x="1602" y="767"/>
                  </a:cubicBezTo>
                  <a:cubicBezTo>
                    <a:pt x="1635" y="801"/>
                    <a:pt x="1669" y="801"/>
                    <a:pt x="1669" y="801"/>
                  </a:cubicBezTo>
                  <a:cubicBezTo>
                    <a:pt x="1702" y="801"/>
                    <a:pt x="1735" y="801"/>
                    <a:pt x="1735" y="767"/>
                  </a:cubicBezTo>
                  <a:cubicBezTo>
                    <a:pt x="1769" y="734"/>
                    <a:pt x="1769" y="667"/>
                    <a:pt x="1735" y="601"/>
                  </a:cubicBezTo>
                  <a:cubicBezTo>
                    <a:pt x="1635" y="534"/>
                    <a:pt x="1502" y="434"/>
                    <a:pt x="1402" y="367"/>
                  </a:cubicBezTo>
                  <a:cubicBezTo>
                    <a:pt x="1388" y="358"/>
                    <a:pt x="1373" y="354"/>
                    <a:pt x="1358" y="354"/>
                  </a:cubicBezTo>
                  <a:close/>
                  <a:moveTo>
                    <a:pt x="2260" y="1179"/>
                  </a:moveTo>
                  <a:cubicBezTo>
                    <a:pt x="2191" y="1179"/>
                    <a:pt x="2122" y="1273"/>
                    <a:pt x="2169" y="1368"/>
                  </a:cubicBezTo>
                  <a:cubicBezTo>
                    <a:pt x="2269" y="1468"/>
                    <a:pt x="2336" y="1568"/>
                    <a:pt x="2402" y="1701"/>
                  </a:cubicBezTo>
                  <a:cubicBezTo>
                    <a:pt x="2402" y="1701"/>
                    <a:pt x="2436" y="1735"/>
                    <a:pt x="2503" y="1735"/>
                  </a:cubicBezTo>
                  <a:lnTo>
                    <a:pt x="2469" y="1768"/>
                  </a:lnTo>
                  <a:cubicBezTo>
                    <a:pt x="2503" y="1768"/>
                    <a:pt x="2536" y="1735"/>
                    <a:pt x="2536" y="1735"/>
                  </a:cubicBezTo>
                  <a:cubicBezTo>
                    <a:pt x="2603" y="1701"/>
                    <a:pt x="2603" y="1635"/>
                    <a:pt x="2569" y="1568"/>
                  </a:cubicBezTo>
                  <a:cubicBezTo>
                    <a:pt x="2503" y="1468"/>
                    <a:pt x="2436" y="1334"/>
                    <a:pt x="2336" y="1234"/>
                  </a:cubicBezTo>
                  <a:cubicBezTo>
                    <a:pt x="2316" y="1195"/>
                    <a:pt x="2288" y="1179"/>
                    <a:pt x="2260" y="1179"/>
                  </a:cubicBezTo>
                  <a:close/>
                  <a:moveTo>
                    <a:pt x="2769" y="2302"/>
                  </a:moveTo>
                  <a:cubicBezTo>
                    <a:pt x="2703" y="2302"/>
                    <a:pt x="2669" y="2368"/>
                    <a:pt x="2703" y="2435"/>
                  </a:cubicBezTo>
                  <a:cubicBezTo>
                    <a:pt x="2736" y="2569"/>
                    <a:pt x="2736" y="2702"/>
                    <a:pt x="2769" y="2835"/>
                  </a:cubicBezTo>
                  <a:cubicBezTo>
                    <a:pt x="2769" y="2869"/>
                    <a:pt x="2803" y="2936"/>
                    <a:pt x="2869" y="2936"/>
                  </a:cubicBezTo>
                  <a:lnTo>
                    <a:pt x="2869" y="2902"/>
                  </a:lnTo>
                  <a:cubicBezTo>
                    <a:pt x="2936" y="2902"/>
                    <a:pt x="2970" y="2869"/>
                    <a:pt x="2970" y="2802"/>
                  </a:cubicBezTo>
                  <a:cubicBezTo>
                    <a:pt x="2970" y="2669"/>
                    <a:pt x="2936" y="2502"/>
                    <a:pt x="2903" y="2368"/>
                  </a:cubicBezTo>
                  <a:cubicBezTo>
                    <a:pt x="2903" y="2335"/>
                    <a:pt x="2836" y="2302"/>
                    <a:pt x="2769" y="2302"/>
                  </a:cubicBezTo>
                  <a:close/>
                  <a:moveTo>
                    <a:pt x="2869" y="3536"/>
                  </a:moveTo>
                  <a:cubicBezTo>
                    <a:pt x="2803" y="3536"/>
                    <a:pt x="2769" y="3569"/>
                    <a:pt x="2769" y="3636"/>
                  </a:cubicBezTo>
                  <a:cubicBezTo>
                    <a:pt x="2736" y="3769"/>
                    <a:pt x="2703" y="3903"/>
                    <a:pt x="2703" y="4036"/>
                  </a:cubicBezTo>
                  <a:cubicBezTo>
                    <a:pt x="2669" y="4103"/>
                    <a:pt x="2703" y="4170"/>
                    <a:pt x="2769" y="4170"/>
                  </a:cubicBezTo>
                  <a:cubicBezTo>
                    <a:pt x="2782" y="4176"/>
                    <a:pt x="2794" y="4179"/>
                    <a:pt x="2806" y="4179"/>
                  </a:cubicBezTo>
                  <a:cubicBezTo>
                    <a:pt x="2858" y="4179"/>
                    <a:pt x="2903" y="4124"/>
                    <a:pt x="2903" y="4070"/>
                  </a:cubicBezTo>
                  <a:cubicBezTo>
                    <a:pt x="2936" y="3936"/>
                    <a:pt x="2970" y="3803"/>
                    <a:pt x="2970" y="3669"/>
                  </a:cubicBezTo>
                  <a:cubicBezTo>
                    <a:pt x="2970" y="3603"/>
                    <a:pt x="2936" y="3536"/>
                    <a:pt x="2869" y="3536"/>
                  </a:cubicBezTo>
                  <a:close/>
                  <a:moveTo>
                    <a:pt x="2548" y="4764"/>
                  </a:moveTo>
                  <a:cubicBezTo>
                    <a:pt x="2506" y="4764"/>
                    <a:pt x="2461" y="4786"/>
                    <a:pt x="2436" y="4837"/>
                  </a:cubicBezTo>
                  <a:cubicBezTo>
                    <a:pt x="2402" y="4970"/>
                    <a:pt x="2336" y="5104"/>
                    <a:pt x="2269" y="5204"/>
                  </a:cubicBezTo>
                  <a:cubicBezTo>
                    <a:pt x="2236" y="5271"/>
                    <a:pt x="2269" y="5337"/>
                    <a:pt x="2336" y="5337"/>
                  </a:cubicBezTo>
                  <a:cubicBezTo>
                    <a:pt x="2336" y="5354"/>
                    <a:pt x="2344" y="5362"/>
                    <a:pt x="2352" y="5362"/>
                  </a:cubicBezTo>
                  <a:cubicBezTo>
                    <a:pt x="2361" y="5362"/>
                    <a:pt x="2369" y="5354"/>
                    <a:pt x="2369" y="5337"/>
                  </a:cubicBezTo>
                  <a:lnTo>
                    <a:pt x="2369" y="5371"/>
                  </a:lnTo>
                  <a:cubicBezTo>
                    <a:pt x="2402" y="5371"/>
                    <a:pt x="2436" y="5337"/>
                    <a:pt x="2469" y="5304"/>
                  </a:cubicBezTo>
                  <a:cubicBezTo>
                    <a:pt x="2536" y="5170"/>
                    <a:pt x="2603" y="5037"/>
                    <a:pt x="2636" y="4904"/>
                  </a:cubicBezTo>
                  <a:cubicBezTo>
                    <a:pt x="2677" y="4821"/>
                    <a:pt x="2616" y="4764"/>
                    <a:pt x="2548" y="4764"/>
                  </a:cubicBezTo>
                  <a:close/>
                  <a:moveTo>
                    <a:pt x="1935" y="5879"/>
                  </a:moveTo>
                  <a:cubicBezTo>
                    <a:pt x="1910" y="5879"/>
                    <a:pt x="1885" y="5888"/>
                    <a:pt x="1869" y="5904"/>
                  </a:cubicBezTo>
                  <a:cubicBezTo>
                    <a:pt x="1769" y="6038"/>
                    <a:pt x="1702" y="6138"/>
                    <a:pt x="1635" y="6238"/>
                  </a:cubicBezTo>
                  <a:cubicBezTo>
                    <a:pt x="1569" y="6271"/>
                    <a:pt x="1569" y="6338"/>
                    <a:pt x="1635" y="6371"/>
                  </a:cubicBezTo>
                  <a:lnTo>
                    <a:pt x="1769" y="6371"/>
                  </a:lnTo>
                  <a:cubicBezTo>
                    <a:pt x="1869" y="6271"/>
                    <a:pt x="1935" y="6138"/>
                    <a:pt x="2036" y="6038"/>
                  </a:cubicBezTo>
                  <a:cubicBezTo>
                    <a:pt x="2069" y="6004"/>
                    <a:pt x="2069" y="5938"/>
                    <a:pt x="2002" y="5904"/>
                  </a:cubicBezTo>
                  <a:cubicBezTo>
                    <a:pt x="1985" y="5888"/>
                    <a:pt x="1960" y="5879"/>
                    <a:pt x="1935" y="587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29;p73">
              <a:extLst>
                <a:ext uri="{FF2B5EF4-FFF2-40B4-BE49-F238E27FC236}">
                  <a16:creationId xmlns:a16="http://schemas.microsoft.com/office/drawing/2014/main" id="{19558E80-3031-482B-9990-451D8709DB16}"/>
                </a:ext>
              </a:extLst>
            </p:cNvPr>
            <p:cNvSpPr/>
            <p:nvPr/>
          </p:nvSpPr>
          <p:spPr>
            <a:xfrm>
              <a:off x="6341306" y="2708085"/>
              <a:ext cx="8053" cy="7031"/>
            </a:xfrm>
            <a:custGeom>
              <a:avLst/>
              <a:gdLst/>
              <a:ahLst/>
              <a:cxnLst/>
              <a:rect l="l" t="t" r="r" b="b"/>
              <a:pathLst>
                <a:path w="401" h="351" extrusionOk="0">
                  <a:moveTo>
                    <a:pt x="271" y="0"/>
                  </a:moveTo>
                  <a:cubicBezTo>
                    <a:pt x="242" y="0"/>
                    <a:pt x="217" y="17"/>
                    <a:pt x="200" y="50"/>
                  </a:cubicBezTo>
                  <a:cubicBezTo>
                    <a:pt x="200" y="50"/>
                    <a:pt x="134" y="84"/>
                    <a:pt x="67" y="184"/>
                  </a:cubicBezTo>
                  <a:cubicBezTo>
                    <a:pt x="0" y="251"/>
                    <a:pt x="34" y="351"/>
                    <a:pt x="134" y="351"/>
                  </a:cubicBezTo>
                  <a:cubicBezTo>
                    <a:pt x="167" y="351"/>
                    <a:pt x="200" y="351"/>
                    <a:pt x="200" y="317"/>
                  </a:cubicBezTo>
                  <a:cubicBezTo>
                    <a:pt x="267" y="251"/>
                    <a:pt x="301" y="217"/>
                    <a:pt x="367" y="184"/>
                  </a:cubicBezTo>
                  <a:cubicBezTo>
                    <a:pt x="401" y="151"/>
                    <a:pt x="401" y="84"/>
                    <a:pt x="367" y="50"/>
                  </a:cubicBezTo>
                  <a:cubicBezTo>
                    <a:pt x="334" y="17"/>
                    <a:pt x="301" y="0"/>
                    <a:pt x="27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30;p73">
              <a:extLst>
                <a:ext uri="{FF2B5EF4-FFF2-40B4-BE49-F238E27FC236}">
                  <a16:creationId xmlns:a16="http://schemas.microsoft.com/office/drawing/2014/main" id="{B3AA5C3E-7A88-4AB9-8CE9-DA255BAF1193}"/>
                </a:ext>
              </a:extLst>
            </p:cNvPr>
            <p:cNvSpPr/>
            <p:nvPr/>
          </p:nvSpPr>
          <p:spPr>
            <a:xfrm>
              <a:off x="6313833" y="2724950"/>
              <a:ext cx="21067" cy="110425"/>
            </a:xfrm>
            <a:custGeom>
              <a:avLst/>
              <a:gdLst/>
              <a:ahLst/>
              <a:cxnLst/>
              <a:rect l="l" t="t" r="r" b="b"/>
              <a:pathLst>
                <a:path w="1049" h="5513" extrusionOk="0">
                  <a:moveTo>
                    <a:pt x="925" y="1"/>
                  </a:moveTo>
                  <a:cubicBezTo>
                    <a:pt x="896" y="1"/>
                    <a:pt x="864" y="13"/>
                    <a:pt x="835" y="42"/>
                  </a:cubicBezTo>
                  <a:cubicBezTo>
                    <a:pt x="768" y="142"/>
                    <a:pt x="668" y="276"/>
                    <a:pt x="601" y="409"/>
                  </a:cubicBezTo>
                  <a:cubicBezTo>
                    <a:pt x="568" y="443"/>
                    <a:pt x="601" y="509"/>
                    <a:pt x="634" y="543"/>
                  </a:cubicBezTo>
                  <a:lnTo>
                    <a:pt x="701" y="543"/>
                  </a:lnTo>
                  <a:cubicBezTo>
                    <a:pt x="735" y="543"/>
                    <a:pt x="768" y="543"/>
                    <a:pt x="768" y="509"/>
                  </a:cubicBezTo>
                  <a:cubicBezTo>
                    <a:pt x="868" y="376"/>
                    <a:pt x="935" y="276"/>
                    <a:pt x="1001" y="142"/>
                  </a:cubicBezTo>
                  <a:cubicBezTo>
                    <a:pt x="1049" y="72"/>
                    <a:pt x="996" y="1"/>
                    <a:pt x="925" y="1"/>
                  </a:cubicBezTo>
                  <a:close/>
                  <a:moveTo>
                    <a:pt x="368" y="1143"/>
                  </a:moveTo>
                  <a:cubicBezTo>
                    <a:pt x="301" y="1143"/>
                    <a:pt x="268" y="1177"/>
                    <a:pt x="234" y="1210"/>
                  </a:cubicBezTo>
                  <a:cubicBezTo>
                    <a:pt x="201" y="1343"/>
                    <a:pt x="167" y="1510"/>
                    <a:pt x="134" y="1644"/>
                  </a:cubicBezTo>
                  <a:cubicBezTo>
                    <a:pt x="101" y="1710"/>
                    <a:pt x="134" y="1744"/>
                    <a:pt x="201" y="1777"/>
                  </a:cubicBezTo>
                  <a:cubicBezTo>
                    <a:pt x="268" y="1777"/>
                    <a:pt x="301" y="1744"/>
                    <a:pt x="334" y="1710"/>
                  </a:cubicBezTo>
                  <a:cubicBezTo>
                    <a:pt x="368" y="1577"/>
                    <a:pt x="401" y="1410"/>
                    <a:pt x="434" y="1277"/>
                  </a:cubicBezTo>
                  <a:cubicBezTo>
                    <a:pt x="468" y="1243"/>
                    <a:pt x="434" y="1177"/>
                    <a:pt x="368" y="1143"/>
                  </a:cubicBezTo>
                  <a:close/>
                  <a:moveTo>
                    <a:pt x="101" y="2411"/>
                  </a:moveTo>
                  <a:cubicBezTo>
                    <a:pt x="34" y="2411"/>
                    <a:pt x="1" y="2477"/>
                    <a:pt x="1" y="2511"/>
                  </a:cubicBezTo>
                  <a:lnTo>
                    <a:pt x="1" y="2778"/>
                  </a:lnTo>
                  <a:lnTo>
                    <a:pt x="1" y="2978"/>
                  </a:lnTo>
                  <a:cubicBezTo>
                    <a:pt x="1" y="3011"/>
                    <a:pt x="34" y="3078"/>
                    <a:pt x="101" y="3078"/>
                  </a:cubicBezTo>
                  <a:cubicBezTo>
                    <a:pt x="167" y="3078"/>
                    <a:pt x="201" y="3011"/>
                    <a:pt x="201" y="2978"/>
                  </a:cubicBezTo>
                  <a:lnTo>
                    <a:pt x="201" y="2778"/>
                  </a:lnTo>
                  <a:lnTo>
                    <a:pt x="201" y="2544"/>
                  </a:lnTo>
                  <a:cubicBezTo>
                    <a:pt x="201" y="2477"/>
                    <a:pt x="167" y="2411"/>
                    <a:pt x="101" y="2411"/>
                  </a:cubicBezTo>
                  <a:close/>
                  <a:moveTo>
                    <a:pt x="205" y="3736"/>
                  </a:moveTo>
                  <a:cubicBezTo>
                    <a:pt x="193" y="3736"/>
                    <a:pt x="180" y="3739"/>
                    <a:pt x="167" y="3745"/>
                  </a:cubicBezTo>
                  <a:cubicBezTo>
                    <a:pt x="134" y="3745"/>
                    <a:pt x="101" y="3812"/>
                    <a:pt x="101" y="3878"/>
                  </a:cubicBezTo>
                  <a:cubicBezTo>
                    <a:pt x="134" y="4012"/>
                    <a:pt x="167" y="4145"/>
                    <a:pt x="234" y="4279"/>
                  </a:cubicBezTo>
                  <a:cubicBezTo>
                    <a:pt x="234" y="4312"/>
                    <a:pt x="268" y="4345"/>
                    <a:pt x="334" y="4345"/>
                  </a:cubicBezTo>
                  <a:lnTo>
                    <a:pt x="368" y="4379"/>
                  </a:lnTo>
                  <a:cubicBezTo>
                    <a:pt x="401" y="4345"/>
                    <a:pt x="434" y="4279"/>
                    <a:pt x="434" y="4245"/>
                  </a:cubicBezTo>
                  <a:cubicBezTo>
                    <a:pt x="368" y="4112"/>
                    <a:pt x="334" y="3945"/>
                    <a:pt x="301" y="3812"/>
                  </a:cubicBezTo>
                  <a:cubicBezTo>
                    <a:pt x="301" y="3785"/>
                    <a:pt x="257" y="3736"/>
                    <a:pt x="205" y="3736"/>
                  </a:cubicBezTo>
                  <a:close/>
                  <a:moveTo>
                    <a:pt x="715" y="4924"/>
                  </a:moveTo>
                  <a:cubicBezTo>
                    <a:pt x="690" y="4924"/>
                    <a:pt x="662" y="4932"/>
                    <a:pt x="634" y="4946"/>
                  </a:cubicBezTo>
                  <a:cubicBezTo>
                    <a:pt x="601" y="4979"/>
                    <a:pt x="568" y="5046"/>
                    <a:pt x="601" y="5079"/>
                  </a:cubicBezTo>
                  <a:cubicBezTo>
                    <a:pt x="701" y="5213"/>
                    <a:pt x="768" y="5346"/>
                    <a:pt x="835" y="5446"/>
                  </a:cubicBezTo>
                  <a:cubicBezTo>
                    <a:pt x="835" y="5480"/>
                    <a:pt x="868" y="5513"/>
                    <a:pt x="935" y="5513"/>
                  </a:cubicBezTo>
                  <a:lnTo>
                    <a:pt x="968" y="5513"/>
                  </a:lnTo>
                  <a:cubicBezTo>
                    <a:pt x="1001" y="5480"/>
                    <a:pt x="1035" y="5413"/>
                    <a:pt x="1001" y="5380"/>
                  </a:cubicBezTo>
                  <a:cubicBezTo>
                    <a:pt x="935" y="5246"/>
                    <a:pt x="868" y="5113"/>
                    <a:pt x="801" y="4979"/>
                  </a:cubicBezTo>
                  <a:cubicBezTo>
                    <a:pt x="782" y="4940"/>
                    <a:pt x="751" y="4924"/>
                    <a:pt x="715" y="492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31;p73">
              <a:extLst>
                <a:ext uri="{FF2B5EF4-FFF2-40B4-BE49-F238E27FC236}">
                  <a16:creationId xmlns:a16="http://schemas.microsoft.com/office/drawing/2014/main" id="{2D761E05-2DBE-4C40-B848-0FDB7686A37B}"/>
                </a:ext>
              </a:extLst>
            </p:cNvPr>
            <p:cNvSpPr/>
            <p:nvPr/>
          </p:nvSpPr>
          <p:spPr>
            <a:xfrm>
              <a:off x="6335944" y="2848054"/>
              <a:ext cx="4037" cy="8232"/>
            </a:xfrm>
            <a:custGeom>
              <a:avLst/>
              <a:gdLst/>
              <a:ahLst/>
              <a:cxnLst/>
              <a:rect l="l" t="t" r="r" b="b"/>
              <a:pathLst>
                <a:path w="201" h="411" extrusionOk="0">
                  <a:moveTo>
                    <a:pt x="101" y="1"/>
                  </a:moveTo>
                  <a:cubicBezTo>
                    <a:pt x="34" y="1"/>
                    <a:pt x="0" y="67"/>
                    <a:pt x="0" y="101"/>
                  </a:cubicBezTo>
                  <a:cubicBezTo>
                    <a:pt x="0" y="168"/>
                    <a:pt x="0" y="234"/>
                    <a:pt x="0" y="301"/>
                  </a:cubicBezTo>
                  <a:cubicBezTo>
                    <a:pt x="0" y="368"/>
                    <a:pt x="34" y="401"/>
                    <a:pt x="67" y="401"/>
                  </a:cubicBezTo>
                  <a:cubicBezTo>
                    <a:pt x="80" y="407"/>
                    <a:pt x="93" y="410"/>
                    <a:pt x="105" y="410"/>
                  </a:cubicBezTo>
                  <a:cubicBezTo>
                    <a:pt x="157" y="410"/>
                    <a:pt x="201" y="361"/>
                    <a:pt x="201" y="334"/>
                  </a:cubicBezTo>
                  <a:cubicBezTo>
                    <a:pt x="201" y="234"/>
                    <a:pt x="201" y="168"/>
                    <a:pt x="201" y="101"/>
                  </a:cubicBezTo>
                  <a:cubicBezTo>
                    <a:pt x="201" y="34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32;p73">
              <a:extLst>
                <a:ext uri="{FF2B5EF4-FFF2-40B4-BE49-F238E27FC236}">
                  <a16:creationId xmlns:a16="http://schemas.microsoft.com/office/drawing/2014/main" id="{0390F062-1E4A-4408-85FB-19FB8F73918C}"/>
                </a:ext>
              </a:extLst>
            </p:cNvPr>
            <p:cNvSpPr/>
            <p:nvPr/>
          </p:nvSpPr>
          <p:spPr>
            <a:xfrm>
              <a:off x="6290397" y="2707744"/>
              <a:ext cx="58962" cy="128312"/>
            </a:xfrm>
            <a:custGeom>
              <a:avLst/>
              <a:gdLst/>
              <a:ahLst/>
              <a:cxnLst/>
              <a:rect l="l" t="t" r="r" b="b"/>
              <a:pathLst>
                <a:path w="2936" h="6406" extrusionOk="0">
                  <a:moveTo>
                    <a:pt x="2802" y="1"/>
                  </a:moveTo>
                  <a:cubicBezTo>
                    <a:pt x="2635" y="1"/>
                    <a:pt x="2502" y="34"/>
                    <a:pt x="2369" y="67"/>
                  </a:cubicBezTo>
                  <a:cubicBezTo>
                    <a:pt x="2302" y="67"/>
                    <a:pt x="2268" y="134"/>
                    <a:pt x="2302" y="201"/>
                  </a:cubicBezTo>
                  <a:cubicBezTo>
                    <a:pt x="2302" y="234"/>
                    <a:pt x="2335" y="268"/>
                    <a:pt x="2402" y="268"/>
                  </a:cubicBezTo>
                  <a:cubicBezTo>
                    <a:pt x="2535" y="234"/>
                    <a:pt x="2669" y="234"/>
                    <a:pt x="2802" y="234"/>
                  </a:cubicBezTo>
                  <a:cubicBezTo>
                    <a:pt x="2936" y="234"/>
                    <a:pt x="2936" y="1"/>
                    <a:pt x="2802" y="1"/>
                  </a:cubicBezTo>
                  <a:close/>
                  <a:moveTo>
                    <a:pt x="1578" y="388"/>
                  </a:moveTo>
                  <a:cubicBezTo>
                    <a:pt x="1564" y="388"/>
                    <a:pt x="1549" y="392"/>
                    <a:pt x="1535" y="401"/>
                  </a:cubicBezTo>
                  <a:cubicBezTo>
                    <a:pt x="1435" y="468"/>
                    <a:pt x="1301" y="568"/>
                    <a:pt x="1201" y="635"/>
                  </a:cubicBezTo>
                  <a:cubicBezTo>
                    <a:pt x="1168" y="701"/>
                    <a:pt x="1168" y="768"/>
                    <a:pt x="1201" y="801"/>
                  </a:cubicBezTo>
                  <a:cubicBezTo>
                    <a:pt x="1201" y="801"/>
                    <a:pt x="1234" y="835"/>
                    <a:pt x="1268" y="835"/>
                  </a:cubicBezTo>
                  <a:lnTo>
                    <a:pt x="1301" y="835"/>
                  </a:lnTo>
                  <a:cubicBezTo>
                    <a:pt x="1301" y="835"/>
                    <a:pt x="1301" y="835"/>
                    <a:pt x="1334" y="801"/>
                  </a:cubicBezTo>
                  <a:cubicBezTo>
                    <a:pt x="1435" y="735"/>
                    <a:pt x="1535" y="635"/>
                    <a:pt x="1668" y="568"/>
                  </a:cubicBezTo>
                  <a:cubicBezTo>
                    <a:pt x="1754" y="539"/>
                    <a:pt x="1668" y="388"/>
                    <a:pt x="1578" y="388"/>
                  </a:cubicBezTo>
                  <a:close/>
                  <a:moveTo>
                    <a:pt x="685" y="1230"/>
                  </a:moveTo>
                  <a:cubicBezTo>
                    <a:pt x="650" y="1230"/>
                    <a:pt x="620" y="1249"/>
                    <a:pt x="601" y="1268"/>
                  </a:cubicBezTo>
                  <a:cubicBezTo>
                    <a:pt x="534" y="1402"/>
                    <a:pt x="434" y="1502"/>
                    <a:pt x="367" y="1635"/>
                  </a:cubicBezTo>
                  <a:cubicBezTo>
                    <a:pt x="334" y="1669"/>
                    <a:pt x="367" y="1735"/>
                    <a:pt x="400" y="1769"/>
                  </a:cubicBezTo>
                  <a:lnTo>
                    <a:pt x="467" y="1769"/>
                  </a:lnTo>
                  <a:lnTo>
                    <a:pt x="467" y="1802"/>
                  </a:lnTo>
                  <a:cubicBezTo>
                    <a:pt x="501" y="1769"/>
                    <a:pt x="534" y="1769"/>
                    <a:pt x="567" y="1735"/>
                  </a:cubicBezTo>
                  <a:cubicBezTo>
                    <a:pt x="634" y="1602"/>
                    <a:pt x="701" y="1502"/>
                    <a:pt x="767" y="1402"/>
                  </a:cubicBezTo>
                  <a:cubicBezTo>
                    <a:pt x="801" y="1335"/>
                    <a:pt x="801" y="1302"/>
                    <a:pt x="767" y="1268"/>
                  </a:cubicBezTo>
                  <a:cubicBezTo>
                    <a:pt x="739" y="1240"/>
                    <a:pt x="711" y="1230"/>
                    <a:pt x="685" y="1230"/>
                  </a:cubicBezTo>
                  <a:close/>
                  <a:moveTo>
                    <a:pt x="200" y="2336"/>
                  </a:moveTo>
                  <a:cubicBezTo>
                    <a:pt x="134" y="2336"/>
                    <a:pt x="67" y="2369"/>
                    <a:pt x="67" y="2436"/>
                  </a:cubicBezTo>
                  <a:cubicBezTo>
                    <a:pt x="34" y="2569"/>
                    <a:pt x="0" y="2703"/>
                    <a:pt x="0" y="2836"/>
                  </a:cubicBezTo>
                  <a:cubicBezTo>
                    <a:pt x="0" y="2903"/>
                    <a:pt x="34" y="2936"/>
                    <a:pt x="100" y="2970"/>
                  </a:cubicBezTo>
                  <a:lnTo>
                    <a:pt x="134" y="2970"/>
                  </a:lnTo>
                  <a:cubicBezTo>
                    <a:pt x="167" y="2970"/>
                    <a:pt x="200" y="2903"/>
                    <a:pt x="200" y="2869"/>
                  </a:cubicBezTo>
                  <a:cubicBezTo>
                    <a:pt x="200" y="2736"/>
                    <a:pt x="234" y="2603"/>
                    <a:pt x="267" y="2469"/>
                  </a:cubicBezTo>
                  <a:cubicBezTo>
                    <a:pt x="267" y="2402"/>
                    <a:pt x="234" y="2369"/>
                    <a:pt x="200" y="2336"/>
                  </a:cubicBezTo>
                  <a:close/>
                  <a:moveTo>
                    <a:pt x="122" y="3594"/>
                  </a:moveTo>
                  <a:cubicBezTo>
                    <a:pt x="114" y="3594"/>
                    <a:pt x="107" y="3597"/>
                    <a:pt x="100" y="3603"/>
                  </a:cubicBezTo>
                  <a:cubicBezTo>
                    <a:pt x="34" y="3603"/>
                    <a:pt x="0" y="3637"/>
                    <a:pt x="0" y="3703"/>
                  </a:cubicBezTo>
                  <a:cubicBezTo>
                    <a:pt x="0" y="3837"/>
                    <a:pt x="34" y="3970"/>
                    <a:pt x="67" y="4137"/>
                  </a:cubicBezTo>
                  <a:cubicBezTo>
                    <a:pt x="67" y="4170"/>
                    <a:pt x="100" y="4204"/>
                    <a:pt x="167" y="4204"/>
                  </a:cubicBezTo>
                  <a:lnTo>
                    <a:pt x="200" y="4204"/>
                  </a:lnTo>
                  <a:cubicBezTo>
                    <a:pt x="234" y="4204"/>
                    <a:pt x="267" y="4137"/>
                    <a:pt x="267" y="4104"/>
                  </a:cubicBezTo>
                  <a:cubicBezTo>
                    <a:pt x="234" y="3970"/>
                    <a:pt x="200" y="3803"/>
                    <a:pt x="200" y="3670"/>
                  </a:cubicBezTo>
                  <a:cubicBezTo>
                    <a:pt x="200" y="3643"/>
                    <a:pt x="157" y="3594"/>
                    <a:pt x="122" y="3594"/>
                  </a:cubicBezTo>
                  <a:close/>
                  <a:moveTo>
                    <a:pt x="419" y="4791"/>
                  </a:moveTo>
                  <a:cubicBezTo>
                    <a:pt x="403" y="4791"/>
                    <a:pt x="385" y="4795"/>
                    <a:pt x="367" y="4804"/>
                  </a:cubicBezTo>
                  <a:cubicBezTo>
                    <a:pt x="334" y="4804"/>
                    <a:pt x="300" y="4871"/>
                    <a:pt x="334" y="4938"/>
                  </a:cubicBezTo>
                  <a:cubicBezTo>
                    <a:pt x="367" y="5071"/>
                    <a:pt x="434" y="5204"/>
                    <a:pt x="501" y="5338"/>
                  </a:cubicBezTo>
                  <a:cubicBezTo>
                    <a:pt x="501" y="5371"/>
                    <a:pt x="534" y="5371"/>
                    <a:pt x="567" y="5371"/>
                  </a:cubicBezTo>
                  <a:lnTo>
                    <a:pt x="634" y="5371"/>
                  </a:lnTo>
                  <a:cubicBezTo>
                    <a:pt x="667" y="5338"/>
                    <a:pt x="701" y="5271"/>
                    <a:pt x="667" y="5238"/>
                  </a:cubicBezTo>
                  <a:cubicBezTo>
                    <a:pt x="601" y="5104"/>
                    <a:pt x="567" y="4971"/>
                    <a:pt x="501" y="4871"/>
                  </a:cubicBezTo>
                  <a:cubicBezTo>
                    <a:pt x="501" y="4822"/>
                    <a:pt x="465" y="4791"/>
                    <a:pt x="419" y="4791"/>
                  </a:cubicBezTo>
                  <a:close/>
                  <a:moveTo>
                    <a:pt x="1021" y="5883"/>
                  </a:moveTo>
                  <a:cubicBezTo>
                    <a:pt x="1001" y="5883"/>
                    <a:pt x="981" y="5891"/>
                    <a:pt x="968" y="5905"/>
                  </a:cubicBezTo>
                  <a:cubicBezTo>
                    <a:pt x="901" y="5938"/>
                    <a:pt x="901" y="6005"/>
                    <a:pt x="934" y="6038"/>
                  </a:cubicBezTo>
                  <a:cubicBezTo>
                    <a:pt x="1001" y="6172"/>
                    <a:pt x="1101" y="6272"/>
                    <a:pt x="1201" y="6372"/>
                  </a:cubicBezTo>
                  <a:cubicBezTo>
                    <a:pt x="1201" y="6405"/>
                    <a:pt x="1234" y="6405"/>
                    <a:pt x="1268" y="6405"/>
                  </a:cubicBezTo>
                  <a:cubicBezTo>
                    <a:pt x="1301" y="6405"/>
                    <a:pt x="1334" y="6405"/>
                    <a:pt x="1334" y="6372"/>
                  </a:cubicBezTo>
                  <a:cubicBezTo>
                    <a:pt x="1368" y="6339"/>
                    <a:pt x="1368" y="6272"/>
                    <a:pt x="1334" y="6239"/>
                  </a:cubicBezTo>
                  <a:cubicBezTo>
                    <a:pt x="1268" y="6138"/>
                    <a:pt x="1168" y="6038"/>
                    <a:pt x="1101" y="5938"/>
                  </a:cubicBezTo>
                  <a:cubicBezTo>
                    <a:pt x="1081" y="5899"/>
                    <a:pt x="1050" y="5883"/>
                    <a:pt x="1021" y="588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33;p73">
              <a:extLst>
                <a:ext uri="{FF2B5EF4-FFF2-40B4-BE49-F238E27FC236}">
                  <a16:creationId xmlns:a16="http://schemas.microsoft.com/office/drawing/2014/main" id="{85E7B6BF-DDDC-413F-B165-1425D8959A69}"/>
                </a:ext>
              </a:extLst>
            </p:cNvPr>
            <p:cNvSpPr/>
            <p:nvPr/>
          </p:nvSpPr>
          <p:spPr>
            <a:xfrm>
              <a:off x="5864547" y="2670889"/>
              <a:ext cx="240307" cy="139108"/>
            </a:xfrm>
            <a:custGeom>
              <a:avLst/>
              <a:gdLst/>
              <a:ahLst/>
              <a:cxnLst/>
              <a:rect l="l" t="t" r="r" b="b"/>
              <a:pathLst>
                <a:path w="11966" h="6945" extrusionOk="0">
                  <a:moveTo>
                    <a:pt x="158" y="1"/>
                  </a:moveTo>
                  <a:cubicBezTo>
                    <a:pt x="71" y="1"/>
                    <a:pt x="1" y="113"/>
                    <a:pt x="90" y="173"/>
                  </a:cubicBezTo>
                  <a:lnTo>
                    <a:pt x="1324" y="1440"/>
                  </a:lnTo>
                  <a:lnTo>
                    <a:pt x="10764" y="6944"/>
                  </a:lnTo>
                  <a:cubicBezTo>
                    <a:pt x="11432" y="6878"/>
                    <a:pt x="11832" y="6644"/>
                    <a:pt x="11965" y="6277"/>
                  </a:cubicBezTo>
                  <a:lnTo>
                    <a:pt x="2425" y="773"/>
                  </a:lnTo>
                  <a:lnTo>
                    <a:pt x="190" y="6"/>
                  </a:lnTo>
                  <a:cubicBezTo>
                    <a:pt x="179" y="2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34;p73">
              <a:extLst>
                <a:ext uri="{FF2B5EF4-FFF2-40B4-BE49-F238E27FC236}">
                  <a16:creationId xmlns:a16="http://schemas.microsoft.com/office/drawing/2014/main" id="{06E5F96E-CA00-427F-933F-425558388E30}"/>
                </a:ext>
              </a:extLst>
            </p:cNvPr>
            <p:cNvSpPr/>
            <p:nvPr/>
          </p:nvSpPr>
          <p:spPr>
            <a:xfrm>
              <a:off x="5869789" y="2661515"/>
              <a:ext cx="42133" cy="32889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70" y="0"/>
                  </a:moveTo>
                  <a:cubicBezTo>
                    <a:pt x="21" y="0"/>
                    <a:pt x="1" y="78"/>
                    <a:pt x="29" y="107"/>
                  </a:cubicBezTo>
                  <a:lnTo>
                    <a:pt x="1397" y="1642"/>
                  </a:lnTo>
                  <a:lnTo>
                    <a:pt x="2097" y="407"/>
                  </a:lnTo>
                  <a:lnTo>
                    <a:pt x="96" y="7"/>
                  </a:lnTo>
                  <a:cubicBezTo>
                    <a:pt x="87" y="2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35;p73">
              <a:extLst>
                <a:ext uri="{FF2B5EF4-FFF2-40B4-BE49-F238E27FC236}">
                  <a16:creationId xmlns:a16="http://schemas.microsoft.com/office/drawing/2014/main" id="{FEDD60D9-B8BA-46D1-A99B-7899DD7166CF}"/>
                </a:ext>
              </a:extLst>
            </p:cNvPr>
            <p:cNvSpPr/>
            <p:nvPr/>
          </p:nvSpPr>
          <p:spPr>
            <a:xfrm>
              <a:off x="5869789" y="2661515"/>
              <a:ext cx="10644" cy="8833"/>
            </a:xfrm>
            <a:custGeom>
              <a:avLst/>
              <a:gdLst/>
              <a:ahLst/>
              <a:cxnLst/>
              <a:rect l="l" t="t" r="r" b="b"/>
              <a:pathLst>
                <a:path w="530" h="441" extrusionOk="0">
                  <a:moveTo>
                    <a:pt x="70" y="0"/>
                  </a:moveTo>
                  <a:cubicBezTo>
                    <a:pt x="21" y="0"/>
                    <a:pt x="1" y="78"/>
                    <a:pt x="29" y="107"/>
                  </a:cubicBezTo>
                  <a:lnTo>
                    <a:pt x="363" y="441"/>
                  </a:lnTo>
                  <a:lnTo>
                    <a:pt x="363" y="407"/>
                  </a:lnTo>
                  <a:cubicBezTo>
                    <a:pt x="329" y="274"/>
                    <a:pt x="396" y="141"/>
                    <a:pt x="530" y="74"/>
                  </a:cubicBezTo>
                  <a:lnTo>
                    <a:pt x="96" y="7"/>
                  </a:lnTo>
                  <a:cubicBezTo>
                    <a:pt x="87" y="2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36;p73">
              <a:extLst>
                <a:ext uri="{FF2B5EF4-FFF2-40B4-BE49-F238E27FC236}">
                  <a16:creationId xmlns:a16="http://schemas.microsoft.com/office/drawing/2014/main" id="{A7A186D4-2E8B-4FE3-BCF0-1D65049D0B3C}"/>
                </a:ext>
              </a:extLst>
            </p:cNvPr>
            <p:cNvSpPr/>
            <p:nvPr/>
          </p:nvSpPr>
          <p:spPr>
            <a:xfrm>
              <a:off x="5896499" y="2669667"/>
              <a:ext cx="166825" cy="110926"/>
            </a:xfrm>
            <a:custGeom>
              <a:avLst/>
              <a:gdLst/>
              <a:ahLst/>
              <a:cxnLst/>
              <a:rect l="l" t="t" r="r" b="b"/>
              <a:pathLst>
                <a:path w="8307" h="5538" extrusionOk="0">
                  <a:moveTo>
                    <a:pt x="767" y="0"/>
                  </a:moveTo>
                  <a:cubicBezTo>
                    <a:pt x="467" y="67"/>
                    <a:pt x="234" y="301"/>
                    <a:pt x="134" y="567"/>
                  </a:cubicBezTo>
                  <a:cubicBezTo>
                    <a:pt x="34" y="801"/>
                    <a:pt x="0" y="1034"/>
                    <a:pt x="67" y="1235"/>
                  </a:cubicBezTo>
                  <a:lnTo>
                    <a:pt x="7205" y="5338"/>
                  </a:lnTo>
                  <a:lnTo>
                    <a:pt x="7405" y="5471"/>
                  </a:lnTo>
                  <a:lnTo>
                    <a:pt x="7572" y="5538"/>
                  </a:lnTo>
                  <a:cubicBezTo>
                    <a:pt x="7350" y="5443"/>
                    <a:pt x="8002" y="4294"/>
                    <a:pt x="8268" y="4294"/>
                  </a:cubicBezTo>
                  <a:cubicBezTo>
                    <a:pt x="8282" y="4294"/>
                    <a:pt x="8294" y="4297"/>
                    <a:pt x="8306" y="4303"/>
                  </a:cubicBezTo>
                  <a:lnTo>
                    <a:pt x="7906" y="407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37;p73">
              <a:extLst>
                <a:ext uri="{FF2B5EF4-FFF2-40B4-BE49-F238E27FC236}">
                  <a16:creationId xmlns:a16="http://schemas.microsoft.com/office/drawing/2014/main" id="{1134ABA0-B7A7-48D4-B07C-FC0BFDC0EF7E}"/>
                </a:ext>
              </a:extLst>
            </p:cNvPr>
            <p:cNvSpPr/>
            <p:nvPr/>
          </p:nvSpPr>
          <p:spPr>
            <a:xfrm>
              <a:off x="6026452" y="2744319"/>
              <a:ext cx="24139" cy="29604"/>
            </a:xfrm>
            <a:custGeom>
              <a:avLst/>
              <a:gdLst/>
              <a:ahLst/>
              <a:cxnLst/>
              <a:rect l="l" t="t" r="r" b="b"/>
              <a:pathLst>
                <a:path w="1202" h="1478" extrusionOk="0">
                  <a:moveTo>
                    <a:pt x="1182" y="203"/>
                  </a:moveTo>
                  <a:lnTo>
                    <a:pt x="1201" y="210"/>
                  </a:lnTo>
                  <a:cubicBezTo>
                    <a:pt x="1195" y="207"/>
                    <a:pt x="1189" y="204"/>
                    <a:pt x="1182" y="203"/>
                  </a:cubicBezTo>
                  <a:close/>
                  <a:moveTo>
                    <a:pt x="795" y="1"/>
                  </a:moveTo>
                  <a:cubicBezTo>
                    <a:pt x="644" y="1"/>
                    <a:pt x="353" y="308"/>
                    <a:pt x="201" y="643"/>
                  </a:cubicBezTo>
                  <a:cubicBezTo>
                    <a:pt x="67" y="943"/>
                    <a:pt x="0" y="1210"/>
                    <a:pt x="101" y="1244"/>
                  </a:cubicBezTo>
                  <a:lnTo>
                    <a:pt x="442" y="1443"/>
                  </a:lnTo>
                  <a:lnTo>
                    <a:pt x="442" y="1443"/>
                  </a:lnTo>
                  <a:cubicBezTo>
                    <a:pt x="381" y="1330"/>
                    <a:pt x="448" y="1117"/>
                    <a:pt x="568" y="877"/>
                  </a:cubicBezTo>
                  <a:cubicBezTo>
                    <a:pt x="721" y="539"/>
                    <a:pt x="1015" y="202"/>
                    <a:pt x="1166" y="202"/>
                  </a:cubicBezTo>
                  <a:cubicBezTo>
                    <a:pt x="1171" y="202"/>
                    <a:pt x="1177" y="202"/>
                    <a:pt x="1182" y="203"/>
                  </a:cubicBezTo>
                  <a:lnTo>
                    <a:pt x="1182" y="203"/>
                  </a:lnTo>
                  <a:lnTo>
                    <a:pt x="1101" y="176"/>
                  </a:lnTo>
                  <a:lnTo>
                    <a:pt x="834" y="9"/>
                  </a:lnTo>
                  <a:cubicBezTo>
                    <a:pt x="823" y="4"/>
                    <a:pt x="810" y="1"/>
                    <a:pt x="795" y="1"/>
                  </a:cubicBezTo>
                  <a:close/>
                  <a:moveTo>
                    <a:pt x="442" y="1443"/>
                  </a:moveTo>
                  <a:cubicBezTo>
                    <a:pt x="449" y="1456"/>
                    <a:pt x="457" y="1467"/>
                    <a:pt x="467" y="1477"/>
                  </a:cubicBezTo>
                  <a:lnTo>
                    <a:pt x="501" y="1477"/>
                  </a:lnTo>
                  <a:lnTo>
                    <a:pt x="442" y="14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38;p73">
              <a:extLst>
                <a:ext uri="{FF2B5EF4-FFF2-40B4-BE49-F238E27FC236}">
                  <a16:creationId xmlns:a16="http://schemas.microsoft.com/office/drawing/2014/main" id="{2C3F4138-2446-4172-A98B-C9F69A6A3A99}"/>
                </a:ext>
              </a:extLst>
            </p:cNvPr>
            <p:cNvSpPr/>
            <p:nvPr/>
          </p:nvSpPr>
          <p:spPr>
            <a:xfrm>
              <a:off x="6029404" y="2747644"/>
              <a:ext cx="26549" cy="29604"/>
            </a:xfrm>
            <a:custGeom>
              <a:avLst/>
              <a:gdLst/>
              <a:ahLst/>
              <a:cxnLst/>
              <a:rect l="l" t="t" r="r" b="b"/>
              <a:pathLst>
                <a:path w="1322" h="1478" extrusionOk="0">
                  <a:moveTo>
                    <a:pt x="1319" y="209"/>
                  </a:moveTo>
                  <a:lnTo>
                    <a:pt x="1321" y="210"/>
                  </a:lnTo>
                  <a:cubicBezTo>
                    <a:pt x="1320" y="210"/>
                    <a:pt x="1319" y="209"/>
                    <a:pt x="1319" y="209"/>
                  </a:cubicBezTo>
                  <a:close/>
                  <a:moveTo>
                    <a:pt x="915" y="0"/>
                  </a:moveTo>
                  <a:cubicBezTo>
                    <a:pt x="648" y="0"/>
                    <a:pt x="1" y="1118"/>
                    <a:pt x="254" y="1244"/>
                  </a:cubicBezTo>
                  <a:lnTo>
                    <a:pt x="619" y="1477"/>
                  </a:lnTo>
                  <a:lnTo>
                    <a:pt x="619" y="1477"/>
                  </a:lnTo>
                  <a:cubicBezTo>
                    <a:pt x="370" y="1315"/>
                    <a:pt x="1016" y="200"/>
                    <a:pt x="1282" y="200"/>
                  </a:cubicBezTo>
                  <a:cubicBezTo>
                    <a:pt x="1295" y="200"/>
                    <a:pt x="1307" y="203"/>
                    <a:pt x="1319" y="209"/>
                  </a:cubicBezTo>
                  <a:lnTo>
                    <a:pt x="1319" y="209"/>
                  </a:lnTo>
                  <a:lnTo>
                    <a:pt x="954" y="10"/>
                  </a:lnTo>
                  <a:cubicBezTo>
                    <a:pt x="942" y="3"/>
                    <a:pt x="929" y="0"/>
                    <a:pt x="915" y="0"/>
                  </a:cubicBezTo>
                  <a:close/>
                  <a:moveTo>
                    <a:pt x="619" y="1477"/>
                  </a:moveTo>
                  <a:cubicBezTo>
                    <a:pt x="620" y="1477"/>
                    <a:pt x="620" y="1478"/>
                    <a:pt x="621" y="1478"/>
                  </a:cubicBezTo>
                  <a:lnTo>
                    <a:pt x="619" y="147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39;p73">
              <a:extLst>
                <a:ext uri="{FF2B5EF4-FFF2-40B4-BE49-F238E27FC236}">
                  <a16:creationId xmlns:a16="http://schemas.microsoft.com/office/drawing/2014/main" id="{0C10B502-A0D5-4BA8-BCEE-7DAAF8E7E0DA}"/>
                </a:ext>
              </a:extLst>
            </p:cNvPr>
            <p:cNvSpPr/>
            <p:nvPr/>
          </p:nvSpPr>
          <p:spPr>
            <a:xfrm>
              <a:off x="6036694" y="2751730"/>
              <a:ext cx="25947" cy="28863"/>
            </a:xfrm>
            <a:custGeom>
              <a:avLst/>
              <a:gdLst/>
              <a:ahLst/>
              <a:cxnLst/>
              <a:rect l="l" t="t" r="r" b="b"/>
              <a:pathLst>
                <a:path w="1292" h="1441" extrusionOk="0">
                  <a:moveTo>
                    <a:pt x="1283" y="202"/>
                  </a:moveTo>
                  <a:lnTo>
                    <a:pt x="1292" y="206"/>
                  </a:lnTo>
                  <a:cubicBezTo>
                    <a:pt x="1289" y="205"/>
                    <a:pt x="1286" y="203"/>
                    <a:pt x="1283" y="202"/>
                  </a:cubicBezTo>
                  <a:close/>
                  <a:moveTo>
                    <a:pt x="891" y="0"/>
                  </a:moveTo>
                  <a:cubicBezTo>
                    <a:pt x="606" y="0"/>
                    <a:pt x="0" y="1112"/>
                    <a:pt x="224" y="1241"/>
                  </a:cubicBezTo>
                  <a:lnTo>
                    <a:pt x="581" y="1435"/>
                  </a:lnTo>
                  <a:lnTo>
                    <a:pt x="581" y="1435"/>
                  </a:lnTo>
                  <a:cubicBezTo>
                    <a:pt x="392" y="1307"/>
                    <a:pt x="1025" y="197"/>
                    <a:pt x="1258" y="197"/>
                  </a:cubicBezTo>
                  <a:cubicBezTo>
                    <a:pt x="1267" y="197"/>
                    <a:pt x="1275" y="198"/>
                    <a:pt x="1283" y="202"/>
                  </a:cubicBezTo>
                  <a:lnTo>
                    <a:pt x="1283" y="202"/>
                  </a:lnTo>
                  <a:lnTo>
                    <a:pt x="925" y="6"/>
                  </a:lnTo>
                  <a:cubicBezTo>
                    <a:pt x="914" y="2"/>
                    <a:pt x="903" y="0"/>
                    <a:pt x="891" y="0"/>
                  </a:cubicBezTo>
                  <a:close/>
                  <a:moveTo>
                    <a:pt x="581" y="1435"/>
                  </a:moveTo>
                  <a:lnTo>
                    <a:pt x="581" y="1435"/>
                  </a:lnTo>
                  <a:cubicBezTo>
                    <a:pt x="584" y="1437"/>
                    <a:pt x="587" y="1439"/>
                    <a:pt x="591" y="1441"/>
                  </a:cubicBezTo>
                  <a:lnTo>
                    <a:pt x="581" y="143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40;p73">
              <a:extLst>
                <a:ext uri="{FF2B5EF4-FFF2-40B4-BE49-F238E27FC236}">
                  <a16:creationId xmlns:a16="http://schemas.microsoft.com/office/drawing/2014/main" id="{FF48998F-ADD2-4717-8AFB-1E63EDE811F5}"/>
                </a:ext>
              </a:extLst>
            </p:cNvPr>
            <p:cNvSpPr/>
            <p:nvPr/>
          </p:nvSpPr>
          <p:spPr>
            <a:xfrm>
              <a:off x="5870371" y="2661655"/>
              <a:ext cx="182891" cy="119619"/>
            </a:xfrm>
            <a:custGeom>
              <a:avLst/>
              <a:gdLst/>
              <a:ahLst/>
              <a:cxnLst/>
              <a:rect l="l" t="t" r="r" b="b"/>
              <a:pathLst>
                <a:path w="9107" h="5972" extrusionOk="0">
                  <a:moveTo>
                    <a:pt x="67" y="0"/>
                  </a:moveTo>
                  <a:lnTo>
                    <a:pt x="0" y="33"/>
                  </a:lnTo>
                  <a:cubicBezTo>
                    <a:pt x="0" y="67"/>
                    <a:pt x="0" y="100"/>
                    <a:pt x="0" y="100"/>
                  </a:cubicBezTo>
                  <a:lnTo>
                    <a:pt x="1368" y="1668"/>
                  </a:lnTo>
                  <a:lnTo>
                    <a:pt x="8506" y="5771"/>
                  </a:lnTo>
                  <a:lnTo>
                    <a:pt x="8706" y="5871"/>
                  </a:lnTo>
                  <a:lnTo>
                    <a:pt x="8864" y="5965"/>
                  </a:lnTo>
                  <a:lnTo>
                    <a:pt x="8864" y="5965"/>
                  </a:lnTo>
                  <a:cubicBezTo>
                    <a:pt x="8748" y="5883"/>
                    <a:pt x="8912" y="5462"/>
                    <a:pt x="9107" y="5137"/>
                  </a:cubicBezTo>
                  <a:cubicBezTo>
                    <a:pt x="9107" y="5120"/>
                    <a:pt x="9098" y="5112"/>
                    <a:pt x="9090" y="5112"/>
                  </a:cubicBezTo>
                  <a:cubicBezTo>
                    <a:pt x="9082" y="5112"/>
                    <a:pt x="9073" y="5120"/>
                    <a:pt x="9073" y="5137"/>
                  </a:cubicBezTo>
                  <a:lnTo>
                    <a:pt x="1535" y="801"/>
                  </a:lnTo>
                  <a:lnTo>
                    <a:pt x="67" y="0"/>
                  </a:lnTo>
                  <a:close/>
                  <a:moveTo>
                    <a:pt x="8864" y="5965"/>
                  </a:moveTo>
                  <a:cubicBezTo>
                    <a:pt x="8867" y="5968"/>
                    <a:pt x="8870" y="5969"/>
                    <a:pt x="8873" y="5971"/>
                  </a:cubicBezTo>
                  <a:lnTo>
                    <a:pt x="8864" y="59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41;p73">
              <a:extLst>
                <a:ext uri="{FF2B5EF4-FFF2-40B4-BE49-F238E27FC236}">
                  <a16:creationId xmlns:a16="http://schemas.microsoft.com/office/drawing/2014/main" id="{722957E8-5A82-498D-AB7C-BE11884CAB44}"/>
                </a:ext>
              </a:extLst>
            </p:cNvPr>
            <p:cNvSpPr/>
            <p:nvPr/>
          </p:nvSpPr>
          <p:spPr>
            <a:xfrm>
              <a:off x="6046555" y="2755696"/>
              <a:ext cx="53600" cy="43185"/>
            </a:xfrm>
            <a:custGeom>
              <a:avLst/>
              <a:gdLst/>
              <a:ahLst/>
              <a:cxnLst/>
              <a:rect l="l" t="t" r="r" b="b"/>
              <a:pathLst>
                <a:path w="2669" h="2156" extrusionOk="0">
                  <a:moveTo>
                    <a:pt x="792" y="1"/>
                  </a:moveTo>
                  <a:cubicBezTo>
                    <a:pt x="620" y="1"/>
                    <a:pt x="354" y="338"/>
                    <a:pt x="200" y="676"/>
                  </a:cubicBezTo>
                  <a:cubicBezTo>
                    <a:pt x="67" y="942"/>
                    <a:pt x="0" y="1209"/>
                    <a:pt x="100" y="1243"/>
                  </a:cubicBezTo>
                  <a:lnTo>
                    <a:pt x="1668" y="2143"/>
                  </a:lnTo>
                  <a:cubicBezTo>
                    <a:pt x="1701" y="2152"/>
                    <a:pt x="1737" y="2156"/>
                    <a:pt x="1773" y="2156"/>
                  </a:cubicBezTo>
                  <a:cubicBezTo>
                    <a:pt x="1881" y="2156"/>
                    <a:pt x="1993" y="2118"/>
                    <a:pt x="2068" y="2043"/>
                  </a:cubicBezTo>
                  <a:cubicBezTo>
                    <a:pt x="2402" y="1743"/>
                    <a:pt x="2669" y="1076"/>
                    <a:pt x="2369" y="909"/>
                  </a:cubicBezTo>
                  <a:lnTo>
                    <a:pt x="834" y="8"/>
                  </a:lnTo>
                  <a:cubicBezTo>
                    <a:pt x="821" y="3"/>
                    <a:pt x="807" y="1"/>
                    <a:pt x="792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42;p73">
              <a:extLst>
                <a:ext uri="{FF2B5EF4-FFF2-40B4-BE49-F238E27FC236}">
                  <a16:creationId xmlns:a16="http://schemas.microsoft.com/office/drawing/2014/main" id="{4D772061-3D88-4DD3-8385-B450F808B582}"/>
                </a:ext>
              </a:extLst>
            </p:cNvPr>
            <p:cNvSpPr/>
            <p:nvPr/>
          </p:nvSpPr>
          <p:spPr>
            <a:xfrm>
              <a:off x="6076699" y="2773463"/>
              <a:ext cx="23456" cy="25719"/>
            </a:xfrm>
            <a:custGeom>
              <a:avLst/>
              <a:gdLst/>
              <a:ahLst/>
              <a:cxnLst/>
              <a:rect l="l" t="t" r="r" b="b"/>
              <a:pathLst>
                <a:path w="1168" h="1284" extrusionOk="0">
                  <a:moveTo>
                    <a:pt x="796" y="0"/>
                  </a:moveTo>
                  <a:cubicBezTo>
                    <a:pt x="762" y="0"/>
                    <a:pt x="728" y="8"/>
                    <a:pt x="701" y="22"/>
                  </a:cubicBezTo>
                  <a:cubicBezTo>
                    <a:pt x="367" y="156"/>
                    <a:pt x="134" y="422"/>
                    <a:pt x="67" y="789"/>
                  </a:cubicBezTo>
                  <a:cubicBezTo>
                    <a:pt x="0" y="1023"/>
                    <a:pt x="34" y="1190"/>
                    <a:pt x="134" y="1256"/>
                  </a:cubicBezTo>
                  <a:cubicBezTo>
                    <a:pt x="180" y="1275"/>
                    <a:pt x="227" y="1283"/>
                    <a:pt x="272" y="1283"/>
                  </a:cubicBezTo>
                  <a:cubicBezTo>
                    <a:pt x="388" y="1283"/>
                    <a:pt x="495" y="1228"/>
                    <a:pt x="567" y="1156"/>
                  </a:cubicBezTo>
                  <a:cubicBezTo>
                    <a:pt x="901" y="889"/>
                    <a:pt x="1168" y="256"/>
                    <a:pt x="934" y="55"/>
                  </a:cubicBezTo>
                  <a:cubicBezTo>
                    <a:pt x="895" y="16"/>
                    <a:pt x="845" y="0"/>
                    <a:pt x="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43;p73">
              <a:extLst>
                <a:ext uri="{FF2B5EF4-FFF2-40B4-BE49-F238E27FC236}">
                  <a16:creationId xmlns:a16="http://schemas.microsoft.com/office/drawing/2014/main" id="{159040D9-856E-442E-864F-95615AF07C20}"/>
                </a:ext>
              </a:extLst>
            </p:cNvPr>
            <p:cNvSpPr/>
            <p:nvPr/>
          </p:nvSpPr>
          <p:spPr>
            <a:xfrm>
              <a:off x="6702369" y="2646773"/>
              <a:ext cx="182911" cy="91898"/>
            </a:xfrm>
            <a:custGeom>
              <a:avLst/>
              <a:gdLst/>
              <a:ahLst/>
              <a:cxnLst/>
              <a:rect l="l" t="t" r="r" b="b"/>
              <a:pathLst>
                <a:path w="9108" h="4588" extrusionOk="0">
                  <a:moveTo>
                    <a:pt x="4571" y="1"/>
                  </a:moveTo>
                  <a:cubicBezTo>
                    <a:pt x="3570" y="1"/>
                    <a:pt x="2569" y="226"/>
                    <a:pt x="1635" y="676"/>
                  </a:cubicBezTo>
                  <a:cubicBezTo>
                    <a:pt x="1" y="1577"/>
                    <a:pt x="1" y="3011"/>
                    <a:pt x="1635" y="3912"/>
                  </a:cubicBezTo>
                  <a:cubicBezTo>
                    <a:pt x="2569" y="4362"/>
                    <a:pt x="3570" y="4588"/>
                    <a:pt x="4571" y="4588"/>
                  </a:cubicBezTo>
                  <a:cubicBezTo>
                    <a:pt x="5571" y="4588"/>
                    <a:pt x="6572" y="4362"/>
                    <a:pt x="7506" y="3912"/>
                  </a:cubicBezTo>
                  <a:cubicBezTo>
                    <a:pt x="9107" y="3011"/>
                    <a:pt x="9107" y="1577"/>
                    <a:pt x="7506" y="676"/>
                  </a:cubicBezTo>
                  <a:cubicBezTo>
                    <a:pt x="6572" y="226"/>
                    <a:pt x="5571" y="1"/>
                    <a:pt x="4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44;p73">
              <a:extLst>
                <a:ext uri="{FF2B5EF4-FFF2-40B4-BE49-F238E27FC236}">
                  <a16:creationId xmlns:a16="http://schemas.microsoft.com/office/drawing/2014/main" id="{C5F05089-6F5F-4B13-80AC-3C7CE0EF3040}"/>
                </a:ext>
              </a:extLst>
            </p:cNvPr>
            <p:cNvSpPr/>
            <p:nvPr/>
          </p:nvSpPr>
          <p:spPr>
            <a:xfrm>
              <a:off x="6713093" y="2547104"/>
              <a:ext cx="161463" cy="54722"/>
            </a:xfrm>
            <a:custGeom>
              <a:avLst/>
              <a:gdLst/>
              <a:ahLst/>
              <a:cxnLst/>
              <a:rect l="l" t="t" r="r" b="b"/>
              <a:pathLst>
                <a:path w="8040" h="2732" extrusionOk="0">
                  <a:moveTo>
                    <a:pt x="4142" y="0"/>
                  </a:moveTo>
                  <a:cubicBezTo>
                    <a:pt x="3208" y="0"/>
                    <a:pt x="2281" y="159"/>
                    <a:pt x="1402" y="482"/>
                  </a:cubicBezTo>
                  <a:cubicBezTo>
                    <a:pt x="1" y="1049"/>
                    <a:pt x="34" y="1916"/>
                    <a:pt x="1435" y="2383"/>
                  </a:cubicBezTo>
                  <a:cubicBezTo>
                    <a:pt x="2221" y="2615"/>
                    <a:pt x="3028" y="2732"/>
                    <a:pt x="3834" y="2732"/>
                  </a:cubicBezTo>
                  <a:cubicBezTo>
                    <a:pt x="4772" y="2732"/>
                    <a:pt x="5708" y="2573"/>
                    <a:pt x="6605" y="2250"/>
                  </a:cubicBezTo>
                  <a:cubicBezTo>
                    <a:pt x="8040" y="1683"/>
                    <a:pt x="8006" y="816"/>
                    <a:pt x="6539" y="349"/>
                  </a:cubicBezTo>
                  <a:cubicBezTo>
                    <a:pt x="5752" y="117"/>
                    <a:pt x="4945" y="0"/>
                    <a:pt x="41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45;p73">
              <a:extLst>
                <a:ext uri="{FF2B5EF4-FFF2-40B4-BE49-F238E27FC236}">
                  <a16:creationId xmlns:a16="http://schemas.microsoft.com/office/drawing/2014/main" id="{98173DE8-D96E-47BF-914C-1EF1273889E3}"/>
                </a:ext>
              </a:extLst>
            </p:cNvPr>
            <p:cNvSpPr/>
            <p:nvPr/>
          </p:nvSpPr>
          <p:spPr>
            <a:xfrm>
              <a:off x="6717792" y="2518000"/>
              <a:ext cx="149394" cy="202924"/>
            </a:xfrm>
            <a:custGeom>
              <a:avLst/>
              <a:gdLst/>
              <a:ahLst/>
              <a:cxnLst/>
              <a:rect l="l" t="t" r="r" b="b"/>
              <a:pathLst>
                <a:path w="7439" h="10131" extrusionOk="0">
                  <a:moveTo>
                    <a:pt x="7439" y="0"/>
                  </a:moveTo>
                  <a:lnTo>
                    <a:pt x="0" y="200"/>
                  </a:lnTo>
                  <a:lnTo>
                    <a:pt x="767" y="8973"/>
                  </a:lnTo>
                  <a:cubicBezTo>
                    <a:pt x="834" y="9274"/>
                    <a:pt x="1134" y="9574"/>
                    <a:pt x="1701" y="9807"/>
                  </a:cubicBezTo>
                  <a:cubicBezTo>
                    <a:pt x="2376" y="10022"/>
                    <a:pt x="3072" y="10131"/>
                    <a:pt x="3766" y="10131"/>
                  </a:cubicBezTo>
                  <a:cubicBezTo>
                    <a:pt x="4582" y="10131"/>
                    <a:pt x="5396" y="9980"/>
                    <a:pt x="6171" y="9674"/>
                  </a:cubicBezTo>
                  <a:cubicBezTo>
                    <a:pt x="6738" y="9407"/>
                    <a:pt x="7038" y="9107"/>
                    <a:pt x="7072" y="8773"/>
                  </a:cubicBezTo>
                  <a:lnTo>
                    <a:pt x="74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46;p73">
              <a:extLst>
                <a:ext uri="{FF2B5EF4-FFF2-40B4-BE49-F238E27FC236}">
                  <a16:creationId xmlns:a16="http://schemas.microsoft.com/office/drawing/2014/main" id="{34444A3B-2566-42FD-A818-46E054EB18FB}"/>
                </a:ext>
              </a:extLst>
            </p:cNvPr>
            <p:cNvSpPr/>
            <p:nvPr/>
          </p:nvSpPr>
          <p:spPr>
            <a:xfrm>
              <a:off x="6717792" y="2518000"/>
              <a:ext cx="148731" cy="54522"/>
            </a:xfrm>
            <a:custGeom>
              <a:avLst/>
              <a:gdLst/>
              <a:ahLst/>
              <a:cxnLst/>
              <a:rect l="l" t="t" r="r" b="b"/>
              <a:pathLst>
                <a:path w="7406" h="2722" extrusionOk="0">
                  <a:moveTo>
                    <a:pt x="7405" y="0"/>
                  </a:moveTo>
                  <a:lnTo>
                    <a:pt x="0" y="200"/>
                  </a:lnTo>
                  <a:lnTo>
                    <a:pt x="133" y="1968"/>
                  </a:lnTo>
                  <a:cubicBezTo>
                    <a:pt x="334" y="2102"/>
                    <a:pt x="567" y="2202"/>
                    <a:pt x="767" y="2302"/>
                  </a:cubicBezTo>
                  <a:cubicBezTo>
                    <a:pt x="1662" y="2580"/>
                    <a:pt x="2592" y="2722"/>
                    <a:pt x="3522" y="2722"/>
                  </a:cubicBezTo>
                  <a:cubicBezTo>
                    <a:pt x="4603" y="2722"/>
                    <a:pt x="5683" y="2530"/>
                    <a:pt x="6705" y="2135"/>
                  </a:cubicBezTo>
                  <a:lnTo>
                    <a:pt x="6905" y="2035"/>
                  </a:lnTo>
                  <a:cubicBezTo>
                    <a:pt x="7072" y="1968"/>
                    <a:pt x="7205" y="1868"/>
                    <a:pt x="7339" y="1768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47;p73">
              <a:extLst>
                <a:ext uri="{FF2B5EF4-FFF2-40B4-BE49-F238E27FC236}">
                  <a16:creationId xmlns:a16="http://schemas.microsoft.com/office/drawing/2014/main" id="{00BAF4BA-CE1D-48A1-A9F0-87D04B395551}"/>
                </a:ext>
              </a:extLst>
            </p:cNvPr>
            <p:cNvSpPr/>
            <p:nvPr/>
          </p:nvSpPr>
          <p:spPr>
            <a:xfrm>
              <a:off x="6707731" y="2484870"/>
              <a:ext cx="168834" cy="74632"/>
            </a:xfrm>
            <a:custGeom>
              <a:avLst/>
              <a:gdLst/>
              <a:ahLst/>
              <a:cxnLst/>
              <a:rect l="l" t="t" r="r" b="b"/>
              <a:pathLst>
                <a:path w="8407" h="3726" extrusionOk="0">
                  <a:moveTo>
                    <a:pt x="4366" y="0"/>
                  </a:moveTo>
                  <a:cubicBezTo>
                    <a:pt x="3294" y="0"/>
                    <a:pt x="2224" y="192"/>
                    <a:pt x="1202" y="587"/>
                  </a:cubicBezTo>
                  <a:cubicBezTo>
                    <a:pt x="1068" y="620"/>
                    <a:pt x="935" y="687"/>
                    <a:pt x="835" y="754"/>
                  </a:cubicBezTo>
                  <a:lnTo>
                    <a:pt x="1" y="787"/>
                  </a:lnTo>
                  <a:lnTo>
                    <a:pt x="34" y="2121"/>
                  </a:lnTo>
                  <a:cubicBezTo>
                    <a:pt x="34" y="2555"/>
                    <a:pt x="468" y="2989"/>
                    <a:pt x="1302" y="3289"/>
                  </a:cubicBezTo>
                  <a:cubicBezTo>
                    <a:pt x="2197" y="3582"/>
                    <a:pt x="3120" y="3725"/>
                    <a:pt x="4042" y="3725"/>
                  </a:cubicBezTo>
                  <a:cubicBezTo>
                    <a:pt x="5114" y="3725"/>
                    <a:pt x="6184" y="3532"/>
                    <a:pt x="7206" y="3155"/>
                  </a:cubicBezTo>
                  <a:cubicBezTo>
                    <a:pt x="8006" y="2788"/>
                    <a:pt x="8407" y="2355"/>
                    <a:pt x="8407" y="1921"/>
                  </a:cubicBezTo>
                  <a:lnTo>
                    <a:pt x="8373" y="554"/>
                  </a:lnTo>
                  <a:lnTo>
                    <a:pt x="7506" y="587"/>
                  </a:lnTo>
                  <a:cubicBezTo>
                    <a:pt x="7373" y="520"/>
                    <a:pt x="7239" y="487"/>
                    <a:pt x="7106" y="420"/>
                  </a:cubicBezTo>
                  <a:cubicBezTo>
                    <a:pt x="6211" y="142"/>
                    <a:pt x="5288" y="0"/>
                    <a:pt x="436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48;p73">
              <a:extLst>
                <a:ext uri="{FF2B5EF4-FFF2-40B4-BE49-F238E27FC236}">
                  <a16:creationId xmlns:a16="http://schemas.microsoft.com/office/drawing/2014/main" id="{6A744AD3-1D1D-472D-AB08-67490A140A80}"/>
                </a:ext>
              </a:extLst>
            </p:cNvPr>
            <p:cNvSpPr/>
            <p:nvPr/>
          </p:nvSpPr>
          <p:spPr>
            <a:xfrm>
              <a:off x="6699035" y="2464159"/>
              <a:ext cx="185562" cy="68282"/>
            </a:xfrm>
            <a:custGeom>
              <a:avLst/>
              <a:gdLst/>
              <a:ahLst/>
              <a:cxnLst/>
              <a:rect l="l" t="t" r="r" b="b"/>
              <a:pathLst>
                <a:path w="9240" h="3409" extrusionOk="0">
                  <a:moveTo>
                    <a:pt x="4771" y="0"/>
                  </a:moveTo>
                  <a:cubicBezTo>
                    <a:pt x="3694" y="0"/>
                    <a:pt x="2623" y="192"/>
                    <a:pt x="1601" y="587"/>
                  </a:cubicBezTo>
                  <a:cubicBezTo>
                    <a:pt x="0" y="1287"/>
                    <a:pt x="33" y="2355"/>
                    <a:pt x="1668" y="2989"/>
                  </a:cubicBezTo>
                  <a:cubicBezTo>
                    <a:pt x="2563" y="3266"/>
                    <a:pt x="3486" y="3408"/>
                    <a:pt x="4408" y="3408"/>
                  </a:cubicBezTo>
                  <a:cubicBezTo>
                    <a:pt x="5480" y="3408"/>
                    <a:pt x="6550" y="3216"/>
                    <a:pt x="7572" y="2822"/>
                  </a:cubicBezTo>
                  <a:cubicBezTo>
                    <a:pt x="9240" y="2121"/>
                    <a:pt x="9207" y="1054"/>
                    <a:pt x="7539" y="420"/>
                  </a:cubicBezTo>
                  <a:cubicBezTo>
                    <a:pt x="6629" y="142"/>
                    <a:pt x="5697" y="0"/>
                    <a:pt x="477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49;p73">
              <a:extLst>
                <a:ext uri="{FF2B5EF4-FFF2-40B4-BE49-F238E27FC236}">
                  <a16:creationId xmlns:a16="http://schemas.microsoft.com/office/drawing/2014/main" id="{5461D757-4786-44D5-9765-0B3EFDE5D4EE}"/>
                </a:ext>
              </a:extLst>
            </p:cNvPr>
            <p:cNvSpPr/>
            <p:nvPr/>
          </p:nvSpPr>
          <p:spPr>
            <a:xfrm>
              <a:off x="6720463" y="2467885"/>
              <a:ext cx="142706" cy="54602"/>
            </a:xfrm>
            <a:custGeom>
              <a:avLst/>
              <a:gdLst/>
              <a:ahLst/>
              <a:cxnLst/>
              <a:rect l="l" t="t" r="r" b="b"/>
              <a:pathLst>
                <a:path w="7106" h="2726" extrusionOk="0">
                  <a:moveTo>
                    <a:pt x="6672" y="1"/>
                  </a:moveTo>
                  <a:lnTo>
                    <a:pt x="4537" y="67"/>
                  </a:lnTo>
                  <a:cubicBezTo>
                    <a:pt x="4289" y="44"/>
                    <a:pt x="4037" y="33"/>
                    <a:pt x="3784" y="33"/>
                  </a:cubicBezTo>
                  <a:cubicBezTo>
                    <a:pt x="3325" y="33"/>
                    <a:pt x="2866" y="69"/>
                    <a:pt x="2436" y="134"/>
                  </a:cubicBezTo>
                  <a:lnTo>
                    <a:pt x="367" y="167"/>
                  </a:lnTo>
                  <a:lnTo>
                    <a:pt x="101" y="1301"/>
                  </a:lnTo>
                  <a:cubicBezTo>
                    <a:pt x="0" y="1702"/>
                    <a:pt x="334" y="2135"/>
                    <a:pt x="1101" y="2402"/>
                  </a:cubicBezTo>
                  <a:cubicBezTo>
                    <a:pt x="1837" y="2617"/>
                    <a:pt x="2594" y="2726"/>
                    <a:pt x="3350" y="2726"/>
                  </a:cubicBezTo>
                  <a:cubicBezTo>
                    <a:pt x="4238" y="2726"/>
                    <a:pt x="5124" y="2575"/>
                    <a:pt x="5971" y="2269"/>
                  </a:cubicBezTo>
                  <a:cubicBezTo>
                    <a:pt x="6772" y="1935"/>
                    <a:pt x="7106" y="1502"/>
                    <a:pt x="6972" y="1101"/>
                  </a:cubicBezTo>
                  <a:lnTo>
                    <a:pt x="667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50;p73">
              <a:extLst>
                <a:ext uri="{FF2B5EF4-FFF2-40B4-BE49-F238E27FC236}">
                  <a16:creationId xmlns:a16="http://schemas.microsoft.com/office/drawing/2014/main" id="{BE3D3885-5524-465B-A5B8-785C12228380}"/>
                </a:ext>
              </a:extLst>
            </p:cNvPr>
            <p:cNvSpPr/>
            <p:nvPr/>
          </p:nvSpPr>
          <p:spPr>
            <a:xfrm>
              <a:off x="6721126" y="2448696"/>
              <a:ext cx="140035" cy="47311"/>
            </a:xfrm>
            <a:custGeom>
              <a:avLst/>
              <a:gdLst/>
              <a:ahLst/>
              <a:cxnLst/>
              <a:rect l="l" t="t" r="r" b="b"/>
              <a:pathLst>
                <a:path w="6973" h="2362" extrusionOk="0">
                  <a:moveTo>
                    <a:pt x="3633" y="1"/>
                  </a:moveTo>
                  <a:cubicBezTo>
                    <a:pt x="2808" y="1"/>
                    <a:pt x="1985" y="136"/>
                    <a:pt x="1202" y="391"/>
                  </a:cubicBezTo>
                  <a:cubicBezTo>
                    <a:pt x="1" y="892"/>
                    <a:pt x="1" y="1659"/>
                    <a:pt x="1235" y="2059"/>
                  </a:cubicBezTo>
                  <a:cubicBezTo>
                    <a:pt x="1916" y="2261"/>
                    <a:pt x="2619" y="2361"/>
                    <a:pt x="3324" y="2361"/>
                  </a:cubicBezTo>
                  <a:cubicBezTo>
                    <a:pt x="4137" y="2361"/>
                    <a:pt x="4952" y="2227"/>
                    <a:pt x="5738" y="1959"/>
                  </a:cubicBezTo>
                  <a:cubicBezTo>
                    <a:pt x="6972" y="1459"/>
                    <a:pt x="6939" y="725"/>
                    <a:pt x="5672" y="291"/>
                  </a:cubicBezTo>
                  <a:cubicBezTo>
                    <a:pt x="5005" y="95"/>
                    <a:pt x="4318" y="1"/>
                    <a:pt x="36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51;p73">
              <a:extLst>
                <a:ext uri="{FF2B5EF4-FFF2-40B4-BE49-F238E27FC236}">
                  <a16:creationId xmlns:a16="http://schemas.microsoft.com/office/drawing/2014/main" id="{9A83FE56-121D-47C4-8FDC-1330E9497E0C}"/>
                </a:ext>
              </a:extLst>
            </p:cNvPr>
            <p:cNvSpPr/>
            <p:nvPr/>
          </p:nvSpPr>
          <p:spPr>
            <a:xfrm>
              <a:off x="6736549" y="2457069"/>
              <a:ext cx="109209" cy="30345"/>
            </a:xfrm>
            <a:custGeom>
              <a:avLst/>
              <a:gdLst/>
              <a:ahLst/>
              <a:cxnLst/>
              <a:rect l="l" t="t" r="r" b="b"/>
              <a:pathLst>
                <a:path w="5438" h="1515" extrusionOk="0">
                  <a:moveTo>
                    <a:pt x="2970" y="0"/>
                  </a:moveTo>
                  <a:cubicBezTo>
                    <a:pt x="2880" y="0"/>
                    <a:pt x="2791" y="3"/>
                    <a:pt x="2702" y="7"/>
                  </a:cubicBezTo>
                  <a:cubicBezTo>
                    <a:pt x="1968" y="40"/>
                    <a:pt x="1268" y="140"/>
                    <a:pt x="600" y="374"/>
                  </a:cubicBezTo>
                  <a:cubicBezTo>
                    <a:pt x="100" y="607"/>
                    <a:pt x="0" y="807"/>
                    <a:pt x="0" y="841"/>
                  </a:cubicBezTo>
                  <a:cubicBezTo>
                    <a:pt x="0" y="841"/>
                    <a:pt x="33" y="907"/>
                    <a:pt x="133" y="974"/>
                  </a:cubicBezTo>
                  <a:cubicBezTo>
                    <a:pt x="267" y="1108"/>
                    <a:pt x="434" y="1174"/>
                    <a:pt x="634" y="1241"/>
                  </a:cubicBezTo>
                  <a:cubicBezTo>
                    <a:pt x="1216" y="1416"/>
                    <a:pt x="1824" y="1514"/>
                    <a:pt x="2435" y="1514"/>
                  </a:cubicBezTo>
                  <a:cubicBezTo>
                    <a:pt x="2524" y="1514"/>
                    <a:pt x="2613" y="1512"/>
                    <a:pt x="2702" y="1508"/>
                  </a:cubicBezTo>
                  <a:cubicBezTo>
                    <a:pt x="3436" y="1475"/>
                    <a:pt x="4136" y="1374"/>
                    <a:pt x="4803" y="1141"/>
                  </a:cubicBezTo>
                  <a:cubicBezTo>
                    <a:pt x="4970" y="1041"/>
                    <a:pt x="5137" y="974"/>
                    <a:pt x="5304" y="841"/>
                  </a:cubicBezTo>
                  <a:cubicBezTo>
                    <a:pt x="5371" y="807"/>
                    <a:pt x="5404" y="741"/>
                    <a:pt x="5437" y="674"/>
                  </a:cubicBezTo>
                  <a:cubicBezTo>
                    <a:pt x="5437" y="641"/>
                    <a:pt x="5304" y="474"/>
                    <a:pt x="4803" y="274"/>
                  </a:cubicBezTo>
                  <a:cubicBezTo>
                    <a:pt x="4221" y="99"/>
                    <a:pt x="3588" y="0"/>
                    <a:pt x="29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52;p73">
              <a:extLst>
                <a:ext uri="{FF2B5EF4-FFF2-40B4-BE49-F238E27FC236}">
                  <a16:creationId xmlns:a16="http://schemas.microsoft.com/office/drawing/2014/main" id="{04508A6F-3315-4E6B-837F-6A84F516B050}"/>
                </a:ext>
              </a:extLst>
            </p:cNvPr>
            <p:cNvSpPr/>
            <p:nvPr/>
          </p:nvSpPr>
          <p:spPr>
            <a:xfrm>
              <a:off x="6739220" y="2463759"/>
              <a:ext cx="103847" cy="23655"/>
            </a:xfrm>
            <a:custGeom>
              <a:avLst/>
              <a:gdLst/>
              <a:ahLst/>
              <a:cxnLst/>
              <a:rect l="l" t="t" r="r" b="b"/>
              <a:pathLst>
                <a:path w="5171" h="1181" extrusionOk="0">
                  <a:moveTo>
                    <a:pt x="2837" y="0"/>
                  </a:moveTo>
                  <a:cubicBezTo>
                    <a:pt x="2747" y="0"/>
                    <a:pt x="2658" y="2"/>
                    <a:pt x="2569" y="6"/>
                  </a:cubicBezTo>
                  <a:cubicBezTo>
                    <a:pt x="1868" y="6"/>
                    <a:pt x="1135" y="140"/>
                    <a:pt x="467" y="373"/>
                  </a:cubicBezTo>
                  <a:cubicBezTo>
                    <a:pt x="301" y="440"/>
                    <a:pt x="134" y="540"/>
                    <a:pt x="0" y="640"/>
                  </a:cubicBezTo>
                  <a:cubicBezTo>
                    <a:pt x="134" y="774"/>
                    <a:pt x="301" y="840"/>
                    <a:pt x="501" y="907"/>
                  </a:cubicBezTo>
                  <a:cubicBezTo>
                    <a:pt x="1083" y="1082"/>
                    <a:pt x="1691" y="1180"/>
                    <a:pt x="2302" y="1180"/>
                  </a:cubicBezTo>
                  <a:cubicBezTo>
                    <a:pt x="2391" y="1180"/>
                    <a:pt x="2480" y="1178"/>
                    <a:pt x="2569" y="1174"/>
                  </a:cubicBezTo>
                  <a:cubicBezTo>
                    <a:pt x="3303" y="1141"/>
                    <a:pt x="4003" y="1040"/>
                    <a:pt x="4670" y="807"/>
                  </a:cubicBezTo>
                  <a:cubicBezTo>
                    <a:pt x="4837" y="707"/>
                    <a:pt x="5004" y="640"/>
                    <a:pt x="5171" y="507"/>
                  </a:cubicBezTo>
                  <a:cubicBezTo>
                    <a:pt x="5037" y="407"/>
                    <a:pt x="4871" y="340"/>
                    <a:pt x="4670" y="273"/>
                  </a:cubicBezTo>
                  <a:cubicBezTo>
                    <a:pt x="4088" y="99"/>
                    <a:pt x="3455" y="0"/>
                    <a:pt x="283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53;p73">
              <a:extLst>
                <a:ext uri="{FF2B5EF4-FFF2-40B4-BE49-F238E27FC236}">
                  <a16:creationId xmlns:a16="http://schemas.microsoft.com/office/drawing/2014/main" id="{0CF1F7A9-07FC-456F-A3BE-BDAD800C0C35}"/>
                </a:ext>
              </a:extLst>
            </p:cNvPr>
            <p:cNvSpPr/>
            <p:nvPr/>
          </p:nvSpPr>
          <p:spPr>
            <a:xfrm>
              <a:off x="6812903" y="2472973"/>
              <a:ext cx="16769" cy="8553"/>
            </a:xfrm>
            <a:custGeom>
              <a:avLst/>
              <a:gdLst/>
              <a:ahLst/>
              <a:cxnLst/>
              <a:rect l="l" t="t" r="r" b="b"/>
              <a:pathLst>
                <a:path w="835" h="427" extrusionOk="0">
                  <a:moveTo>
                    <a:pt x="610" y="1"/>
                  </a:moveTo>
                  <a:cubicBezTo>
                    <a:pt x="484" y="1"/>
                    <a:pt x="359" y="38"/>
                    <a:pt x="234" y="113"/>
                  </a:cubicBezTo>
                  <a:cubicBezTo>
                    <a:pt x="67" y="214"/>
                    <a:pt x="1" y="347"/>
                    <a:pt x="101" y="414"/>
                  </a:cubicBezTo>
                  <a:cubicBezTo>
                    <a:pt x="143" y="422"/>
                    <a:pt x="184" y="426"/>
                    <a:pt x="225" y="426"/>
                  </a:cubicBezTo>
                  <a:cubicBezTo>
                    <a:pt x="349" y="426"/>
                    <a:pt x="468" y="389"/>
                    <a:pt x="568" y="314"/>
                  </a:cubicBezTo>
                  <a:cubicBezTo>
                    <a:pt x="735" y="180"/>
                    <a:pt x="835" y="47"/>
                    <a:pt x="735" y="13"/>
                  </a:cubicBezTo>
                  <a:cubicBezTo>
                    <a:pt x="693" y="5"/>
                    <a:pt x="651" y="1"/>
                    <a:pt x="6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54;p73">
              <a:extLst>
                <a:ext uri="{FF2B5EF4-FFF2-40B4-BE49-F238E27FC236}">
                  <a16:creationId xmlns:a16="http://schemas.microsoft.com/office/drawing/2014/main" id="{BEC86BA0-C1A9-490F-98F8-DEFBE5AA3DC0}"/>
                </a:ext>
              </a:extLst>
            </p:cNvPr>
            <p:cNvSpPr/>
            <p:nvPr/>
          </p:nvSpPr>
          <p:spPr>
            <a:xfrm>
              <a:off x="6720463" y="2572782"/>
              <a:ext cx="146723" cy="92018"/>
            </a:xfrm>
            <a:custGeom>
              <a:avLst/>
              <a:gdLst/>
              <a:ahLst/>
              <a:cxnLst/>
              <a:rect l="l" t="t" r="r" b="b"/>
              <a:pathLst>
                <a:path w="7306" h="4594" extrusionOk="0">
                  <a:moveTo>
                    <a:pt x="7306" y="1"/>
                  </a:moveTo>
                  <a:lnTo>
                    <a:pt x="7304" y="39"/>
                  </a:lnTo>
                  <a:lnTo>
                    <a:pt x="7304" y="39"/>
                  </a:lnTo>
                  <a:cubicBezTo>
                    <a:pt x="7305" y="26"/>
                    <a:pt x="7306" y="13"/>
                    <a:pt x="7306" y="1"/>
                  </a:cubicBezTo>
                  <a:close/>
                  <a:moveTo>
                    <a:pt x="0" y="167"/>
                  </a:moveTo>
                  <a:lnTo>
                    <a:pt x="0" y="167"/>
                  </a:lnTo>
                  <a:cubicBezTo>
                    <a:pt x="0" y="201"/>
                    <a:pt x="4" y="235"/>
                    <a:pt x="10" y="268"/>
                  </a:cubicBezTo>
                  <a:lnTo>
                    <a:pt x="10" y="268"/>
                  </a:lnTo>
                  <a:lnTo>
                    <a:pt x="0" y="167"/>
                  </a:lnTo>
                  <a:close/>
                  <a:moveTo>
                    <a:pt x="7304" y="39"/>
                  </a:moveTo>
                  <a:lnTo>
                    <a:pt x="7304" y="39"/>
                  </a:lnTo>
                  <a:cubicBezTo>
                    <a:pt x="7277" y="362"/>
                    <a:pt x="6912" y="711"/>
                    <a:pt x="6238" y="968"/>
                  </a:cubicBezTo>
                  <a:cubicBezTo>
                    <a:pt x="5341" y="1291"/>
                    <a:pt x="4405" y="1450"/>
                    <a:pt x="3467" y="1450"/>
                  </a:cubicBezTo>
                  <a:cubicBezTo>
                    <a:pt x="2661" y="1450"/>
                    <a:pt x="1854" y="1333"/>
                    <a:pt x="1068" y="1101"/>
                  </a:cubicBezTo>
                  <a:cubicBezTo>
                    <a:pt x="432" y="889"/>
                    <a:pt x="71" y="595"/>
                    <a:pt x="10" y="268"/>
                  </a:cubicBezTo>
                  <a:lnTo>
                    <a:pt x="10" y="268"/>
                  </a:lnTo>
                  <a:lnTo>
                    <a:pt x="301" y="3403"/>
                  </a:lnTo>
                  <a:cubicBezTo>
                    <a:pt x="301" y="3737"/>
                    <a:pt x="634" y="4037"/>
                    <a:pt x="1301" y="4270"/>
                  </a:cubicBezTo>
                  <a:cubicBezTo>
                    <a:pt x="2037" y="4485"/>
                    <a:pt x="2794" y="4594"/>
                    <a:pt x="3550" y="4594"/>
                  </a:cubicBezTo>
                  <a:cubicBezTo>
                    <a:pt x="4438" y="4594"/>
                    <a:pt x="5324" y="4443"/>
                    <a:pt x="6172" y="4137"/>
                  </a:cubicBezTo>
                  <a:cubicBezTo>
                    <a:pt x="6839" y="3870"/>
                    <a:pt x="7172" y="3536"/>
                    <a:pt x="7172" y="3203"/>
                  </a:cubicBezTo>
                  <a:lnTo>
                    <a:pt x="7304" y="39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55;p73">
              <a:extLst>
                <a:ext uri="{FF2B5EF4-FFF2-40B4-BE49-F238E27FC236}">
                  <a16:creationId xmlns:a16="http://schemas.microsoft.com/office/drawing/2014/main" id="{175193FF-6D23-4638-8FE9-489F782054EF}"/>
                </a:ext>
              </a:extLst>
            </p:cNvPr>
            <p:cNvSpPr/>
            <p:nvPr/>
          </p:nvSpPr>
          <p:spPr>
            <a:xfrm>
              <a:off x="6740767" y="2617950"/>
              <a:ext cx="37996" cy="33771"/>
            </a:xfrm>
            <a:custGeom>
              <a:avLst/>
              <a:gdLst/>
              <a:ahLst/>
              <a:cxnLst/>
              <a:rect l="l" t="t" r="r" b="b"/>
              <a:pathLst>
                <a:path w="1892" h="1686" extrusionOk="0">
                  <a:moveTo>
                    <a:pt x="340" y="0"/>
                  </a:moveTo>
                  <a:cubicBezTo>
                    <a:pt x="304" y="0"/>
                    <a:pt x="281" y="24"/>
                    <a:pt x="257" y="47"/>
                  </a:cubicBezTo>
                  <a:cubicBezTo>
                    <a:pt x="0" y="903"/>
                    <a:pt x="646" y="1686"/>
                    <a:pt x="1444" y="1686"/>
                  </a:cubicBezTo>
                  <a:cubicBezTo>
                    <a:pt x="1579" y="1686"/>
                    <a:pt x="1718" y="1663"/>
                    <a:pt x="1858" y="1615"/>
                  </a:cubicBezTo>
                  <a:cubicBezTo>
                    <a:pt x="1892" y="1615"/>
                    <a:pt x="1892" y="1548"/>
                    <a:pt x="1858" y="1548"/>
                  </a:cubicBezTo>
                  <a:cubicBezTo>
                    <a:pt x="1758" y="1482"/>
                    <a:pt x="1625" y="1382"/>
                    <a:pt x="1558" y="1281"/>
                  </a:cubicBezTo>
                  <a:cubicBezTo>
                    <a:pt x="1425" y="1081"/>
                    <a:pt x="1324" y="915"/>
                    <a:pt x="1258" y="714"/>
                  </a:cubicBezTo>
                  <a:cubicBezTo>
                    <a:pt x="1058" y="381"/>
                    <a:pt x="757" y="147"/>
                    <a:pt x="390" y="14"/>
                  </a:cubicBezTo>
                  <a:cubicBezTo>
                    <a:pt x="371" y="4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56;p73">
              <a:extLst>
                <a:ext uri="{FF2B5EF4-FFF2-40B4-BE49-F238E27FC236}">
                  <a16:creationId xmlns:a16="http://schemas.microsoft.com/office/drawing/2014/main" id="{93A2262C-D700-41B7-AF07-630CF393B254}"/>
                </a:ext>
              </a:extLst>
            </p:cNvPr>
            <p:cNvSpPr/>
            <p:nvPr/>
          </p:nvSpPr>
          <p:spPr>
            <a:xfrm>
              <a:off x="6751270" y="2610178"/>
              <a:ext cx="38217" cy="35293"/>
            </a:xfrm>
            <a:custGeom>
              <a:avLst/>
              <a:gdLst/>
              <a:ahLst/>
              <a:cxnLst/>
              <a:rect l="l" t="t" r="r" b="b"/>
              <a:pathLst>
                <a:path w="1903" h="1762" extrusionOk="0">
                  <a:moveTo>
                    <a:pt x="532" y="0"/>
                  </a:moveTo>
                  <a:cubicBezTo>
                    <a:pt x="374" y="0"/>
                    <a:pt x="215" y="34"/>
                    <a:pt x="68" y="102"/>
                  </a:cubicBezTo>
                  <a:cubicBezTo>
                    <a:pt x="1" y="135"/>
                    <a:pt x="1" y="235"/>
                    <a:pt x="68" y="302"/>
                  </a:cubicBezTo>
                  <a:cubicBezTo>
                    <a:pt x="268" y="369"/>
                    <a:pt x="435" y="469"/>
                    <a:pt x="601" y="602"/>
                  </a:cubicBezTo>
                  <a:cubicBezTo>
                    <a:pt x="768" y="735"/>
                    <a:pt x="902" y="902"/>
                    <a:pt x="1035" y="1102"/>
                  </a:cubicBezTo>
                  <a:cubicBezTo>
                    <a:pt x="1135" y="1369"/>
                    <a:pt x="1302" y="1569"/>
                    <a:pt x="1502" y="1736"/>
                  </a:cubicBezTo>
                  <a:cubicBezTo>
                    <a:pt x="1535" y="1753"/>
                    <a:pt x="1569" y="1761"/>
                    <a:pt x="1598" y="1761"/>
                  </a:cubicBezTo>
                  <a:cubicBezTo>
                    <a:pt x="1627" y="1761"/>
                    <a:pt x="1652" y="1753"/>
                    <a:pt x="1669" y="1736"/>
                  </a:cubicBezTo>
                  <a:cubicBezTo>
                    <a:pt x="1902" y="1269"/>
                    <a:pt x="1769" y="702"/>
                    <a:pt x="1369" y="369"/>
                  </a:cubicBezTo>
                  <a:cubicBezTo>
                    <a:pt x="1148" y="126"/>
                    <a:pt x="841" y="0"/>
                    <a:pt x="5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57;p73">
              <a:extLst>
                <a:ext uri="{FF2B5EF4-FFF2-40B4-BE49-F238E27FC236}">
                  <a16:creationId xmlns:a16="http://schemas.microsoft.com/office/drawing/2014/main" id="{D2F03487-B96A-4F26-8E21-40E28BA3742E}"/>
                </a:ext>
              </a:extLst>
            </p:cNvPr>
            <p:cNvSpPr/>
            <p:nvPr/>
          </p:nvSpPr>
          <p:spPr>
            <a:xfrm>
              <a:off x="6960951" y="2244230"/>
              <a:ext cx="607616" cy="348442"/>
            </a:xfrm>
            <a:custGeom>
              <a:avLst/>
              <a:gdLst/>
              <a:ahLst/>
              <a:cxnLst/>
              <a:rect l="l" t="t" r="r" b="b"/>
              <a:pathLst>
                <a:path w="30256" h="17396" extrusionOk="0">
                  <a:moveTo>
                    <a:pt x="28450" y="0"/>
                  </a:moveTo>
                  <a:cubicBezTo>
                    <a:pt x="28263" y="0"/>
                    <a:pt x="28071" y="42"/>
                    <a:pt x="27887" y="125"/>
                  </a:cubicBezTo>
                  <a:lnTo>
                    <a:pt x="301" y="16070"/>
                  </a:lnTo>
                  <a:cubicBezTo>
                    <a:pt x="1" y="16170"/>
                    <a:pt x="1" y="16604"/>
                    <a:pt x="268" y="16704"/>
                  </a:cubicBezTo>
                  <a:lnTo>
                    <a:pt x="1235" y="17271"/>
                  </a:lnTo>
                  <a:cubicBezTo>
                    <a:pt x="1418" y="17354"/>
                    <a:pt x="1610" y="17396"/>
                    <a:pt x="1798" y="17396"/>
                  </a:cubicBezTo>
                  <a:cubicBezTo>
                    <a:pt x="1985" y="17396"/>
                    <a:pt x="2169" y="17354"/>
                    <a:pt x="2336" y="17271"/>
                  </a:cubicBezTo>
                  <a:lnTo>
                    <a:pt x="29955" y="1326"/>
                  </a:lnTo>
                  <a:cubicBezTo>
                    <a:pt x="30256" y="1126"/>
                    <a:pt x="30256" y="859"/>
                    <a:pt x="29955" y="692"/>
                  </a:cubicBezTo>
                  <a:lnTo>
                    <a:pt x="28988" y="125"/>
                  </a:lnTo>
                  <a:cubicBezTo>
                    <a:pt x="28821" y="42"/>
                    <a:pt x="28638" y="0"/>
                    <a:pt x="284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58;p73">
              <a:extLst>
                <a:ext uri="{FF2B5EF4-FFF2-40B4-BE49-F238E27FC236}">
                  <a16:creationId xmlns:a16="http://schemas.microsoft.com/office/drawing/2014/main" id="{3DA5FDCC-799D-4FE0-B534-8AF2AB1C8DF6}"/>
                </a:ext>
              </a:extLst>
            </p:cNvPr>
            <p:cNvSpPr/>
            <p:nvPr/>
          </p:nvSpPr>
          <p:spPr>
            <a:xfrm>
              <a:off x="6551650" y="1973625"/>
              <a:ext cx="700739" cy="422613"/>
            </a:xfrm>
            <a:custGeom>
              <a:avLst/>
              <a:gdLst/>
              <a:ahLst/>
              <a:cxnLst/>
              <a:rect l="l" t="t" r="r" b="b"/>
              <a:pathLst>
                <a:path w="34893" h="21099" extrusionOk="0">
                  <a:moveTo>
                    <a:pt x="28342" y="1"/>
                  </a:moveTo>
                  <a:cubicBezTo>
                    <a:pt x="28179" y="1"/>
                    <a:pt x="28020" y="42"/>
                    <a:pt x="27887" y="126"/>
                  </a:cubicBezTo>
                  <a:lnTo>
                    <a:pt x="467" y="15937"/>
                  </a:lnTo>
                  <a:cubicBezTo>
                    <a:pt x="201" y="16104"/>
                    <a:pt x="34" y="16404"/>
                    <a:pt x="0" y="16737"/>
                  </a:cubicBezTo>
                  <a:lnTo>
                    <a:pt x="0" y="16904"/>
                  </a:lnTo>
                  <a:cubicBezTo>
                    <a:pt x="0" y="17238"/>
                    <a:pt x="201" y="17571"/>
                    <a:pt x="467" y="17738"/>
                  </a:cubicBezTo>
                  <a:lnTo>
                    <a:pt x="6071" y="20974"/>
                  </a:lnTo>
                  <a:cubicBezTo>
                    <a:pt x="6222" y="21057"/>
                    <a:pt x="6380" y="21099"/>
                    <a:pt x="6538" y="21099"/>
                  </a:cubicBezTo>
                  <a:cubicBezTo>
                    <a:pt x="6697" y="21099"/>
                    <a:pt x="6855" y="21057"/>
                    <a:pt x="7005" y="20974"/>
                  </a:cubicBezTo>
                  <a:lnTo>
                    <a:pt x="34425" y="5129"/>
                  </a:lnTo>
                  <a:cubicBezTo>
                    <a:pt x="34692" y="4962"/>
                    <a:pt x="34859" y="4662"/>
                    <a:pt x="34892" y="4329"/>
                  </a:cubicBezTo>
                  <a:lnTo>
                    <a:pt x="34892" y="4162"/>
                  </a:lnTo>
                  <a:cubicBezTo>
                    <a:pt x="34859" y="3828"/>
                    <a:pt x="34692" y="3528"/>
                    <a:pt x="34425" y="3361"/>
                  </a:cubicBezTo>
                  <a:lnTo>
                    <a:pt x="28821" y="126"/>
                  </a:lnTo>
                  <a:cubicBezTo>
                    <a:pt x="28671" y="42"/>
                    <a:pt x="28504" y="1"/>
                    <a:pt x="2834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59;p73">
              <a:extLst>
                <a:ext uri="{FF2B5EF4-FFF2-40B4-BE49-F238E27FC236}">
                  <a16:creationId xmlns:a16="http://schemas.microsoft.com/office/drawing/2014/main" id="{7135EA59-567F-46FD-8A69-DDF907FA9E99}"/>
                </a:ext>
              </a:extLst>
            </p:cNvPr>
            <p:cNvSpPr/>
            <p:nvPr/>
          </p:nvSpPr>
          <p:spPr>
            <a:xfrm>
              <a:off x="6551650" y="1973625"/>
              <a:ext cx="700739" cy="422613"/>
            </a:xfrm>
            <a:custGeom>
              <a:avLst/>
              <a:gdLst/>
              <a:ahLst/>
              <a:cxnLst/>
              <a:rect l="l" t="t" r="r" b="b"/>
              <a:pathLst>
                <a:path w="34893" h="21099" extrusionOk="0">
                  <a:moveTo>
                    <a:pt x="28342" y="1"/>
                  </a:moveTo>
                  <a:cubicBezTo>
                    <a:pt x="28179" y="1"/>
                    <a:pt x="28020" y="42"/>
                    <a:pt x="27887" y="126"/>
                  </a:cubicBezTo>
                  <a:lnTo>
                    <a:pt x="467" y="15937"/>
                  </a:lnTo>
                  <a:cubicBezTo>
                    <a:pt x="201" y="16104"/>
                    <a:pt x="34" y="16404"/>
                    <a:pt x="0" y="16737"/>
                  </a:cubicBezTo>
                  <a:lnTo>
                    <a:pt x="0" y="16904"/>
                  </a:lnTo>
                  <a:cubicBezTo>
                    <a:pt x="0" y="17238"/>
                    <a:pt x="201" y="17571"/>
                    <a:pt x="467" y="17738"/>
                  </a:cubicBezTo>
                  <a:lnTo>
                    <a:pt x="6071" y="20974"/>
                  </a:lnTo>
                  <a:cubicBezTo>
                    <a:pt x="6222" y="21057"/>
                    <a:pt x="6380" y="21099"/>
                    <a:pt x="6538" y="21099"/>
                  </a:cubicBezTo>
                  <a:cubicBezTo>
                    <a:pt x="6697" y="21099"/>
                    <a:pt x="6855" y="21057"/>
                    <a:pt x="7005" y="20974"/>
                  </a:cubicBezTo>
                  <a:lnTo>
                    <a:pt x="34425" y="5129"/>
                  </a:lnTo>
                  <a:cubicBezTo>
                    <a:pt x="34692" y="4962"/>
                    <a:pt x="34859" y="4662"/>
                    <a:pt x="34892" y="4329"/>
                  </a:cubicBezTo>
                  <a:lnTo>
                    <a:pt x="34892" y="4162"/>
                  </a:lnTo>
                  <a:cubicBezTo>
                    <a:pt x="34859" y="3828"/>
                    <a:pt x="34692" y="3528"/>
                    <a:pt x="34425" y="3361"/>
                  </a:cubicBezTo>
                  <a:lnTo>
                    <a:pt x="28821" y="126"/>
                  </a:lnTo>
                  <a:cubicBezTo>
                    <a:pt x="28671" y="42"/>
                    <a:pt x="28504" y="1"/>
                    <a:pt x="28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60;p73">
              <a:extLst>
                <a:ext uri="{FF2B5EF4-FFF2-40B4-BE49-F238E27FC236}">
                  <a16:creationId xmlns:a16="http://schemas.microsoft.com/office/drawing/2014/main" id="{E6B889BF-1C04-49AD-83C1-5CB8533CB09F}"/>
                </a:ext>
              </a:extLst>
            </p:cNvPr>
            <p:cNvSpPr/>
            <p:nvPr/>
          </p:nvSpPr>
          <p:spPr>
            <a:xfrm>
              <a:off x="6556329" y="1973625"/>
              <a:ext cx="692023" cy="396734"/>
            </a:xfrm>
            <a:custGeom>
              <a:avLst/>
              <a:gdLst/>
              <a:ahLst/>
              <a:cxnLst/>
              <a:rect l="l" t="t" r="r" b="b"/>
              <a:pathLst>
                <a:path w="34459" h="19807" extrusionOk="0">
                  <a:moveTo>
                    <a:pt x="28109" y="1"/>
                  </a:moveTo>
                  <a:cubicBezTo>
                    <a:pt x="27946" y="1"/>
                    <a:pt x="27787" y="42"/>
                    <a:pt x="27654" y="126"/>
                  </a:cubicBezTo>
                  <a:lnTo>
                    <a:pt x="234" y="15937"/>
                  </a:lnTo>
                  <a:cubicBezTo>
                    <a:pt x="1" y="16037"/>
                    <a:pt x="1" y="16371"/>
                    <a:pt x="234" y="16471"/>
                  </a:cubicBezTo>
                  <a:lnTo>
                    <a:pt x="5838" y="19706"/>
                  </a:lnTo>
                  <a:cubicBezTo>
                    <a:pt x="5989" y="19773"/>
                    <a:pt x="6147" y="19806"/>
                    <a:pt x="6305" y="19806"/>
                  </a:cubicBezTo>
                  <a:cubicBezTo>
                    <a:pt x="6464" y="19806"/>
                    <a:pt x="6622" y="19773"/>
                    <a:pt x="6772" y="19706"/>
                  </a:cubicBezTo>
                  <a:lnTo>
                    <a:pt x="34192" y="3862"/>
                  </a:lnTo>
                  <a:cubicBezTo>
                    <a:pt x="34459" y="3795"/>
                    <a:pt x="34459" y="3395"/>
                    <a:pt x="34192" y="3328"/>
                  </a:cubicBezTo>
                  <a:lnTo>
                    <a:pt x="28588" y="126"/>
                  </a:lnTo>
                  <a:cubicBezTo>
                    <a:pt x="28438" y="42"/>
                    <a:pt x="28271" y="1"/>
                    <a:pt x="28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61;p73">
              <a:extLst>
                <a:ext uri="{FF2B5EF4-FFF2-40B4-BE49-F238E27FC236}">
                  <a16:creationId xmlns:a16="http://schemas.microsoft.com/office/drawing/2014/main" id="{58B8E9D9-B6CF-4671-BA15-FD5551833BD0}"/>
                </a:ext>
              </a:extLst>
            </p:cNvPr>
            <p:cNvSpPr/>
            <p:nvPr/>
          </p:nvSpPr>
          <p:spPr>
            <a:xfrm>
              <a:off x="6556329" y="1973625"/>
              <a:ext cx="692023" cy="396734"/>
            </a:xfrm>
            <a:custGeom>
              <a:avLst/>
              <a:gdLst/>
              <a:ahLst/>
              <a:cxnLst/>
              <a:rect l="l" t="t" r="r" b="b"/>
              <a:pathLst>
                <a:path w="34459" h="19807" extrusionOk="0">
                  <a:moveTo>
                    <a:pt x="28109" y="1"/>
                  </a:moveTo>
                  <a:cubicBezTo>
                    <a:pt x="27946" y="1"/>
                    <a:pt x="27787" y="42"/>
                    <a:pt x="27654" y="126"/>
                  </a:cubicBezTo>
                  <a:lnTo>
                    <a:pt x="234" y="15937"/>
                  </a:lnTo>
                  <a:cubicBezTo>
                    <a:pt x="1" y="16037"/>
                    <a:pt x="1" y="16371"/>
                    <a:pt x="234" y="16471"/>
                  </a:cubicBezTo>
                  <a:lnTo>
                    <a:pt x="5838" y="19706"/>
                  </a:lnTo>
                  <a:cubicBezTo>
                    <a:pt x="5989" y="19773"/>
                    <a:pt x="6147" y="19806"/>
                    <a:pt x="6305" y="19806"/>
                  </a:cubicBezTo>
                  <a:cubicBezTo>
                    <a:pt x="6464" y="19806"/>
                    <a:pt x="6622" y="19773"/>
                    <a:pt x="6772" y="19706"/>
                  </a:cubicBezTo>
                  <a:lnTo>
                    <a:pt x="34192" y="3862"/>
                  </a:lnTo>
                  <a:cubicBezTo>
                    <a:pt x="34459" y="3795"/>
                    <a:pt x="34459" y="3395"/>
                    <a:pt x="34192" y="3328"/>
                  </a:cubicBezTo>
                  <a:lnTo>
                    <a:pt x="28588" y="126"/>
                  </a:lnTo>
                  <a:cubicBezTo>
                    <a:pt x="28438" y="42"/>
                    <a:pt x="28271" y="1"/>
                    <a:pt x="28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62;p73">
              <a:extLst>
                <a:ext uri="{FF2B5EF4-FFF2-40B4-BE49-F238E27FC236}">
                  <a16:creationId xmlns:a16="http://schemas.microsoft.com/office/drawing/2014/main" id="{380CA04B-9E9F-464E-80CB-6D21AF158DC7}"/>
                </a:ext>
              </a:extLst>
            </p:cNvPr>
            <p:cNvSpPr/>
            <p:nvPr/>
          </p:nvSpPr>
          <p:spPr>
            <a:xfrm>
              <a:off x="6904680" y="1615488"/>
              <a:ext cx="661879" cy="877314"/>
            </a:xfrm>
            <a:custGeom>
              <a:avLst/>
              <a:gdLst/>
              <a:ahLst/>
              <a:cxnLst/>
              <a:rect l="l" t="t" r="r" b="b"/>
              <a:pathLst>
                <a:path w="32958" h="43800" extrusionOk="0">
                  <a:moveTo>
                    <a:pt x="30830" y="0"/>
                  </a:moveTo>
                  <a:cubicBezTo>
                    <a:pt x="30424" y="0"/>
                    <a:pt x="30021" y="101"/>
                    <a:pt x="29655" y="293"/>
                  </a:cubicBezTo>
                  <a:lnTo>
                    <a:pt x="3303" y="15504"/>
                  </a:lnTo>
                  <a:cubicBezTo>
                    <a:pt x="2603" y="15937"/>
                    <a:pt x="2136" y="16671"/>
                    <a:pt x="2035" y="17505"/>
                  </a:cubicBezTo>
                  <a:lnTo>
                    <a:pt x="34" y="41556"/>
                  </a:lnTo>
                  <a:cubicBezTo>
                    <a:pt x="1" y="42356"/>
                    <a:pt x="368" y="43090"/>
                    <a:pt x="1035" y="43557"/>
                  </a:cubicBezTo>
                  <a:cubicBezTo>
                    <a:pt x="1369" y="43716"/>
                    <a:pt x="1741" y="43800"/>
                    <a:pt x="2115" y="43800"/>
                  </a:cubicBezTo>
                  <a:cubicBezTo>
                    <a:pt x="2525" y="43800"/>
                    <a:pt x="2937" y="43700"/>
                    <a:pt x="3303" y="43491"/>
                  </a:cubicBezTo>
                  <a:lnTo>
                    <a:pt x="29622" y="28313"/>
                  </a:lnTo>
                  <a:cubicBezTo>
                    <a:pt x="30322" y="27846"/>
                    <a:pt x="30789" y="27112"/>
                    <a:pt x="30923" y="26278"/>
                  </a:cubicBezTo>
                  <a:lnTo>
                    <a:pt x="32924" y="2261"/>
                  </a:lnTo>
                  <a:cubicBezTo>
                    <a:pt x="32958" y="1460"/>
                    <a:pt x="32557" y="693"/>
                    <a:pt x="31923" y="260"/>
                  </a:cubicBezTo>
                  <a:cubicBezTo>
                    <a:pt x="31573" y="84"/>
                    <a:pt x="31200" y="0"/>
                    <a:pt x="3083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63;p73">
              <a:extLst>
                <a:ext uri="{FF2B5EF4-FFF2-40B4-BE49-F238E27FC236}">
                  <a16:creationId xmlns:a16="http://schemas.microsoft.com/office/drawing/2014/main" id="{46D29A04-EB13-4391-9751-4C80F3CC82BB}"/>
                </a:ext>
              </a:extLst>
            </p:cNvPr>
            <p:cNvSpPr/>
            <p:nvPr/>
          </p:nvSpPr>
          <p:spPr>
            <a:xfrm>
              <a:off x="6904680" y="1615488"/>
              <a:ext cx="661879" cy="877314"/>
            </a:xfrm>
            <a:custGeom>
              <a:avLst/>
              <a:gdLst/>
              <a:ahLst/>
              <a:cxnLst/>
              <a:rect l="l" t="t" r="r" b="b"/>
              <a:pathLst>
                <a:path w="32958" h="43800" extrusionOk="0">
                  <a:moveTo>
                    <a:pt x="30830" y="0"/>
                  </a:moveTo>
                  <a:cubicBezTo>
                    <a:pt x="30424" y="0"/>
                    <a:pt x="30021" y="101"/>
                    <a:pt x="29655" y="293"/>
                  </a:cubicBezTo>
                  <a:lnTo>
                    <a:pt x="3303" y="15504"/>
                  </a:lnTo>
                  <a:cubicBezTo>
                    <a:pt x="2603" y="15937"/>
                    <a:pt x="2136" y="16671"/>
                    <a:pt x="2035" y="17505"/>
                  </a:cubicBezTo>
                  <a:lnTo>
                    <a:pt x="34" y="41556"/>
                  </a:lnTo>
                  <a:cubicBezTo>
                    <a:pt x="1" y="42356"/>
                    <a:pt x="368" y="43090"/>
                    <a:pt x="1035" y="43557"/>
                  </a:cubicBezTo>
                  <a:cubicBezTo>
                    <a:pt x="1369" y="43716"/>
                    <a:pt x="1741" y="43800"/>
                    <a:pt x="2115" y="43800"/>
                  </a:cubicBezTo>
                  <a:cubicBezTo>
                    <a:pt x="2525" y="43800"/>
                    <a:pt x="2937" y="43700"/>
                    <a:pt x="3303" y="43491"/>
                  </a:cubicBezTo>
                  <a:lnTo>
                    <a:pt x="29622" y="28313"/>
                  </a:lnTo>
                  <a:cubicBezTo>
                    <a:pt x="30322" y="27846"/>
                    <a:pt x="30789" y="27112"/>
                    <a:pt x="30923" y="26278"/>
                  </a:cubicBezTo>
                  <a:lnTo>
                    <a:pt x="32924" y="2261"/>
                  </a:lnTo>
                  <a:cubicBezTo>
                    <a:pt x="32958" y="1460"/>
                    <a:pt x="32557" y="693"/>
                    <a:pt x="31923" y="260"/>
                  </a:cubicBezTo>
                  <a:cubicBezTo>
                    <a:pt x="31573" y="84"/>
                    <a:pt x="31200" y="0"/>
                    <a:pt x="308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64;p73">
              <a:extLst>
                <a:ext uri="{FF2B5EF4-FFF2-40B4-BE49-F238E27FC236}">
                  <a16:creationId xmlns:a16="http://schemas.microsoft.com/office/drawing/2014/main" id="{AFF3C0CA-2923-4495-B314-D9EABCB1C8B4}"/>
                </a:ext>
              </a:extLst>
            </p:cNvPr>
            <p:cNvSpPr/>
            <p:nvPr/>
          </p:nvSpPr>
          <p:spPr>
            <a:xfrm>
              <a:off x="6954264" y="1615488"/>
              <a:ext cx="612295" cy="834370"/>
            </a:xfrm>
            <a:custGeom>
              <a:avLst/>
              <a:gdLst/>
              <a:ahLst/>
              <a:cxnLst/>
              <a:rect l="l" t="t" r="r" b="b"/>
              <a:pathLst>
                <a:path w="30489" h="41656" extrusionOk="0">
                  <a:moveTo>
                    <a:pt x="28361" y="0"/>
                  </a:moveTo>
                  <a:cubicBezTo>
                    <a:pt x="27955" y="0"/>
                    <a:pt x="27552" y="101"/>
                    <a:pt x="27186" y="293"/>
                  </a:cubicBezTo>
                  <a:lnTo>
                    <a:pt x="834" y="15504"/>
                  </a:lnTo>
                  <a:cubicBezTo>
                    <a:pt x="500" y="15704"/>
                    <a:pt x="200" y="16004"/>
                    <a:pt x="0" y="16371"/>
                  </a:cubicBezTo>
                  <a:lnTo>
                    <a:pt x="4103" y="18739"/>
                  </a:lnTo>
                  <a:lnTo>
                    <a:pt x="4103" y="41656"/>
                  </a:lnTo>
                  <a:lnTo>
                    <a:pt x="27186" y="28313"/>
                  </a:lnTo>
                  <a:cubicBezTo>
                    <a:pt x="27887" y="27846"/>
                    <a:pt x="28320" y="27112"/>
                    <a:pt x="28454" y="26278"/>
                  </a:cubicBezTo>
                  <a:lnTo>
                    <a:pt x="30455" y="2261"/>
                  </a:lnTo>
                  <a:cubicBezTo>
                    <a:pt x="30489" y="1460"/>
                    <a:pt x="30088" y="693"/>
                    <a:pt x="29454" y="260"/>
                  </a:cubicBezTo>
                  <a:cubicBezTo>
                    <a:pt x="29104" y="84"/>
                    <a:pt x="28731" y="0"/>
                    <a:pt x="2836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65;p73">
              <a:extLst>
                <a:ext uri="{FF2B5EF4-FFF2-40B4-BE49-F238E27FC236}">
                  <a16:creationId xmlns:a16="http://schemas.microsoft.com/office/drawing/2014/main" id="{D7B27899-ECAD-4EE9-ADCC-1F707BC05678}"/>
                </a:ext>
              </a:extLst>
            </p:cNvPr>
            <p:cNvSpPr/>
            <p:nvPr/>
          </p:nvSpPr>
          <p:spPr>
            <a:xfrm>
              <a:off x="6954264" y="1615488"/>
              <a:ext cx="612295" cy="834370"/>
            </a:xfrm>
            <a:custGeom>
              <a:avLst/>
              <a:gdLst/>
              <a:ahLst/>
              <a:cxnLst/>
              <a:rect l="l" t="t" r="r" b="b"/>
              <a:pathLst>
                <a:path w="30489" h="41656" extrusionOk="0">
                  <a:moveTo>
                    <a:pt x="28361" y="0"/>
                  </a:moveTo>
                  <a:cubicBezTo>
                    <a:pt x="27955" y="0"/>
                    <a:pt x="27552" y="101"/>
                    <a:pt x="27186" y="293"/>
                  </a:cubicBezTo>
                  <a:lnTo>
                    <a:pt x="834" y="15504"/>
                  </a:lnTo>
                  <a:cubicBezTo>
                    <a:pt x="500" y="15704"/>
                    <a:pt x="200" y="16004"/>
                    <a:pt x="0" y="16371"/>
                  </a:cubicBezTo>
                  <a:lnTo>
                    <a:pt x="4103" y="18739"/>
                  </a:lnTo>
                  <a:lnTo>
                    <a:pt x="4103" y="41656"/>
                  </a:lnTo>
                  <a:lnTo>
                    <a:pt x="27186" y="28313"/>
                  </a:lnTo>
                  <a:cubicBezTo>
                    <a:pt x="27887" y="27846"/>
                    <a:pt x="28320" y="27112"/>
                    <a:pt x="28454" y="26278"/>
                  </a:cubicBezTo>
                  <a:lnTo>
                    <a:pt x="30455" y="2261"/>
                  </a:lnTo>
                  <a:cubicBezTo>
                    <a:pt x="30489" y="1460"/>
                    <a:pt x="30088" y="693"/>
                    <a:pt x="29454" y="260"/>
                  </a:cubicBezTo>
                  <a:cubicBezTo>
                    <a:pt x="29104" y="84"/>
                    <a:pt x="28731" y="0"/>
                    <a:pt x="28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66;p73">
              <a:extLst>
                <a:ext uri="{FF2B5EF4-FFF2-40B4-BE49-F238E27FC236}">
                  <a16:creationId xmlns:a16="http://schemas.microsoft.com/office/drawing/2014/main" id="{354AAC3C-61B6-442D-8B93-93A5135C540A}"/>
                </a:ext>
              </a:extLst>
            </p:cNvPr>
            <p:cNvSpPr/>
            <p:nvPr/>
          </p:nvSpPr>
          <p:spPr>
            <a:xfrm>
              <a:off x="6948621" y="1644271"/>
              <a:ext cx="617557" cy="846147"/>
            </a:xfrm>
            <a:custGeom>
              <a:avLst/>
              <a:gdLst/>
              <a:ahLst/>
              <a:cxnLst/>
              <a:rect l="l" t="t" r="r" b="b"/>
              <a:pathLst>
                <a:path w="30751" h="42244" extrusionOk="0">
                  <a:moveTo>
                    <a:pt x="30157" y="0"/>
                  </a:moveTo>
                  <a:cubicBezTo>
                    <a:pt x="30005" y="0"/>
                    <a:pt x="29829" y="51"/>
                    <a:pt x="29635" y="157"/>
                  </a:cubicBezTo>
                  <a:lnTo>
                    <a:pt x="3317" y="15368"/>
                  </a:lnTo>
                  <a:cubicBezTo>
                    <a:pt x="2616" y="15801"/>
                    <a:pt x="2149" y="16569"/>
                    <a:pt x="2049" y="17403"/>
                  </a:cubicBezTo>
                  <a:lnTo>
                    <a:pt x="48" y="41420"/>
                  </a:lnTo>
                  <a:cubicBezTo>
                    <a:pt x="0" y="41941"/>
                    <a:pt x="239" y="42243"/>
                    <a:pt x="608" y="42243"/>
                  </a:cubicBezTo>
                  <a:cubicBezTo>
                    <a:pt x="759" y="42243"/>
                    <a:pt x="931" y="42193"/>
                    <a:pt x="1115" y="42087"/>
                  </a:cubicBezTo>
                  <a:lnTo>
                    <a:pt x="27434" y="26909"/>
                  </a:lnTo>
                  <a:cubicBezTo>
                    <a:pt x="28134" y="26442"/>
                    <a:pt x="28601" y="25708"/>
                    <a:pt x="28735" y="24875"/>
                  </a:cubicBezTo>
                  <a:lnTo>
                    <a:pt x="30703" y="824"/>
                  </a:lnTo>
                  <a:cubicBezTo>
                    <a:pt x="30750" y="303"/>
                    <a:pt x="30528" y="0"/>
                    <a:pt x="301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67;p73">
              <a:extLst>
                <a:ext uri="{FF2B5EF4-FFF2-40B4-BE49-F238E27FC236}">
                  <a16:creationId xmlns:a16="http://schemas.microsoft.com/office/drawing/2014/main" id="{909F1DFF-AFA2-4D92-8E86-82502952726A}"/>
                </a:ext>
              </a:extLst>
            </p:cNvPr>
            <p:cNvSpPr/>
            <p:nvPr/>
          </p:nvSpPr>
          <p:spPr>
            <a:xfrm>
              <a:off x="6948621" y="1644271"/>
              <a:ext cx="617557" cy="846147"/>
            </a:xfrm>
            <a:custGeom>
              <a:avLst/>
              <a:gdLst/>
              <a:ahLst/>
              <a:cxnLst/>
              <a:rect l="l" t="t" r="r" b="b"/>
              <a:pathLst>
                <a:path w="30751" h="42244" extrusionOk="0">
                  <a:moveTo>
                    <a:pt x="30157" y="0"/>
                  </a:moveTo>
                  <a:cubicBezTo>
                    <a:pt x="30005" y="0"/>
                    <a:pt x="29829" y="51"/>
                    <a:pt x="29635" y="157"/>
                  </a:cubicBezTo>
                  <a:lnTo>
                    <a:pt x="3317" y="15368"/>
                  </a:lnTo>
                  <a:cubicBezTo>
                    <a:pt x="2616" y="15801"/>
                    <a:pt x="2149" y="16569"/>
                    <a:pt x="2049" y="17403"/>
                  </a:cubicBezTo>
                  <a:lnTo>
                    <a:pt x="48" y="41420"/>
                  </a:lnTo>
                  <a:cubicBezTo>
                    <a:pt x="0" y="41941"/>
                    <a:pt x="239" y="42243"/>
                    <a:pt x="608" y="42243"/>
                  </a:cubicBezTo>
                  <a:cubicBezTo>
                    <a:pt x="759" y="42243"/>
                    <a:pt x="931" y="42193"/>
                    <a:pt x="1115" y="42087"/>
                  </a:cubicBezTo>
                  <a:lnTo>
                    <a:pt x="27434" y="26909"/>
                  </a:lnTo>
                  <a:cubicBezTo>
                    <a:pt x="28134" y="26442"/>
                    <a:pt x="28601" y="25708"/>
                    <a:pt x="28735" y="24875"/>
                  </a:cubicBezTo>
                  <a:lnTo>
                    <a:pt x="30703" y="824"/>
                  </a:lnTo>
                  <a:cubicBezTo>
                    <a:pt x="30750" y="303"/>
                    <a:pt x="30528" y="0"/>
                    <a:pt x="30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68;p73">
              <a:extLst>
                <a:ext uri="{FF2B5EF4-FFF2-40B4-BE49-F238E27FC236}">
                  <a16:creationId xmlns:a16="http://schemas.microsoft.com/office/drawing/2014/main" id="{ECFA0EEA-FB9B-492C-9859-355A5D37DD61}"/>
                </a:ext>
              </a:extLst>
            </p:cNvPr>
            <p:cNvSpPr/>
            <p:nvPr/>
          </p:nvSpPr>
          <p:spPr>
            <a:xfrm>
              <a:off x="7220739" y="2018091"/>
              <a:ext cx="73321" cy="98107"/>
            </a:xfrm>
            <a:custGeom>
              <a:avLst/>
              <a:gdLst/>
              <a:ahLst/>
              <a:cxnLst/>
              <a:rect l="l" t="t" r="r" b="b"/>
              <a:pathLst>
                <a:path w="3651" h="4898" extrusionOk="0">
                  <a:moveTo>
                    <a:pt x="2704" y="1"/>
                  </a:moveTo>
                  <a:cubicBezTo>
                    <a:pt x="2497" y="1"/>
                    <a:pt x="2262" y="68"/>
                    <a:pt x="2009" y="207"/>
                  </a:cubicBezTo>
                  <a:cubicBezTo>
                    <a:pt x="908" y="974"/>
                    <a:pt x="207" y="2142"/>
                    <a:pt x="74" y="3443"/>
                  </a:cubicBezTo>
                  <a:cubicBezTo>
                    <a:pt x="0" y="4351"/>
                    <a:pt x="360" y="4898"/>
                    <a:pt x="940" y="4898"/>
                  </a:cubicBezTo>
                  <a:cubicBezTo>
                    <a:pt x="1149" y="4898"/>
                    <a:pt x="1386" y="4827"/>
                    <a:pt x="1642" y="4677"/>
                  </a:cubicBezTo>
                  <a:cubicBezTo>
                    <a:pt x="2709" y="3910"/>
                    <a:pt x="3410" y="2742"/>
                    <a:pt x="3576" y="1441"/>
                  </a:cubicBezTo>
                  <a:cubicBezTo>
                    <a:pt x="3650" y="530"/>
                    <a:pt x="3288" y="1"/>
                    <a:pt x="27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69;p73">
              <a:extLst>
                <a:ext uri="{FF2B5EF4-FFF2-40B4-BE49-F238E27FC236}">
                  <a16:creationId xmlns:a16="http://schemas.microsoft.com/office/drawing/2014/main" id="{E55C8DEA-E8E7-44CF-BFDA-47BA7184CFA0}"/>
                </a:ext>
              </a:extLst>
            </p:cNvPr>
            <p:cNvSpPr/>
            <p:nvPr/>
          </p:nvSpPr>
          <p:spPr>
            <a:xfrm>
              <a:off x="7212826" y="2144501"/>
              <a:ext cx="152105" cy="88212"/>
            </a:xfrm>
            <a:custGeom>
              <a:avLst/>
              <a:gdLst/>
              <a:ahLst/>
              <a:cxnLst/>
              <a:rect l="l" t="t" r="r" b="b"/>
              <a:pathLst>
                <a:path w="7574" h="4404" extrusionOk="0">
                  <a:moveTo>
                    <a:pt x="6472" y="1"/>
                  </a:moveTo>
                  <a:lnTo>
                    <a:pt x="1" y="3770"/>
                  </a:lnTo>
                  <a:lnTo>
                    <a:pt x="1102" y="4404"/>
                  </a:lnTo>
                  <a:lnTo>
                    <a:pt x="7573" y="668"/>
                  </a:lnTo>
                  <a:lnTo>
                    <a:pt x="64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70;p73">
              <a:extLst>
                <a:ext uri="{FF2B5EF4-FFF2-40B4-BE49-F238E27FC236}">
                  <a16:creationId xmlns:a16="http://schemas.microsoft.com/office/drawing/2014/main" id="{B01F28DE-2B8A-40CF-9F96-40A601D3291B}"/>
                </a:ext>
              </a:extLst>
            </p:cNvPr>
            <p:cNvSpPr/>
            <p:nvPr/>
          </p:nvSpPr>
          <p:spPr>
            <a:xfrm>
              <a:off x="7212826" y="2144501"/>
              <a:ext cx="152105" cy="88212"/>
            </a:xfrm>
            <a:custGeom>
              <a:avLst/>
              <a:gdLst/>
              <a:ahLst/>
              <a:cxnLst/>
              <a:rect l="l" t="t" r="r" b="b"/>
              <a:pathLst>
                <a:path w="7574" h="4404" extrusionOk="0">
                  <a:moveTo>
                    <a:pt x="6472" y="1"/>
                  </a:moveTo>
                  <a:lnTo>
                    <a:pt x="1" y="3770"/>
                  </a:lnTo>
                  <a:lnTo>
                    <a:pt x="1102" y="4404"/>
                  </a:lnTo>
                  <a:lnTo>
                    <a:pt x="7573" y="668"/>
                  </a:lnTo>
                  <a:lnTo>
                    <a:pt x="6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71;p73">
              <a:extLst>
                <a:ext uri="{FF2B5EF4-FFF2-40B4-BE49-F238E27FC236}">
                  <a16:creationId xmlns:a16="http://schemas.microsoft.com/office/drawing/2014/main" id="{F14CEF2B-BDC8-4BC5-BF14-90D6D7C05CC0}"/>
                </a:ext>
              </a:extLst>
            </p:cNvPr>
            <p:cNvSpPr/>
            <p:nvPr/>
          </p:nvSpPr>
          <p:spPr>
            <a:xfrm>
              <a:off x="7169970" y="2157861"/>
              <a:ext cx="263944" cy="314050"/>
            </a:xfrm>
            <a:custGeom>
              <a:avLst/>
              <a:gdLst/>
              <a:ahLst/>
              <a:cxnLst/>
              <a:rect l="l" t="t" r="r" b="b"/>
              <a:pathLst>
                <a:path w="13143" h="15679" extrusionOk="0">
                  <a:moveTo>
                    <a:pt x="9740" y="1"/>
                  </a:moveTo>
                  <a:lnTo>
                    <a:pt x="3269" y="3770"/>
                  </a:lnTo>
                  <a:lnTo>
                    <a:pt x="2168" y="3136"/>
                  </a:lnTo>
                  <a:lnTo>
                    <a:pt x="2902" y="13244"/>
                  </a:lnTo>
                  <a:lnTo>
                    <a:pt x="3002" y="13777"/>
                  </a:lnTo>
                  <a:lnTo>
                    <a:pt x="3002" y="13777"/>
                  </a:lnTo>
                  <a:lnTo>
                    <a:pt x="2535" y="13510"/>
                  </a:lnTo>
                  <a:lnTo>
                    <a:pt x="467" y="12310"/>
                  </a:lnTo>
                  <a:cubicBezTo>
                    <a:pt x="389" y="12271"/>
                    <a:pt x="317" y="12252"/>
                    <a:pt x="254" y="12252"/>
                  </a:cubicBezTo>
                  <a:cubicBezTo>
                    <a:pt x="101" y="12252"/>
                    <a:pt x="0" y="12364"/>
                    <a:pt x="0" y="12576"/>
                  </a:cubicBezTo>
                  <a:lnTo>
                    <a:pt x="0" y="12777"/>
                  </a:lnTo>
                  <a:cubicBezTo>
                    <a:pt x="0" y="13077"/>
                    <a:pt x="167" y="13377"/>
                    <a:pt x="434" y="13577"/>
                  </a:cubicBezTo>
                  <a:lnTo>
                    <a:pt x="3903" y="15579"/>
                  </a:lnTo>
                  <a:cubicBezTo>
                    <a:pt x="4036" y="15645"/>
                    <a:pt x="4170" y="15679"/>
                    <a:pt x="4337" y="15679"/>
                  </a:cubicBezTo>
                  <a:cubicBezTo>
                    <a:pt x="4503" y="15679"/>
                    <a:pt x="4670" y="15645"/>
                    <a:pt x="4837" y="15579"/>
                  </a:cubicBezTo>
                  <a:lnTo>
                    <a:pt x="12709" y="11009"/>
                  </a:lnTo>
                  <a:cubicBezTo>
                    <a:pt x="12976" y="10842"/>
                    <a:pt x="13143" y="10542"/>
                    <a:pt x="13109" y="1024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72;p73">
              <a:extLst>
                <a:ext uri="{FF2B5EF4-FFF2-40B4-BE49-F238E27FC236}">
                  <a16:creationId xmlns:a16="http://schemas.microsoft.com/office/drawing/2014/main" id="{0927744C-3A49-4CFE-BB09-564A585F08F6}"/>
                </a:ext>
              </a:extLst>
            </p:cNvPr>
            <p:cNvSpPr/>
            <p:nvPr/>
          </p:nvSpPr>
          <p:spPr>
            <a:xfrm>
              <a:off x="7169970" y="2157861"/>
              <a:ext cx="263944" cy="314050"/>
            </a:xfrm>
            <a:custGeom>
              <a:avLst/>
              <a:gdLst/>
              <a:ahLst/>
              <a:cxnLst/>
              <a:rect l="l" t="t" r="r" b="b"/>
              <a:pathLst>
                <a:path w="13143" h="15679" extrusionOk="0">
                  <a:moveTo>
                    <a:pt x="9740" y="1"/>
                  </a:moveTo>
                  <a:lnTo>
                    <a:pt x="3269" y="3770"/>
                  </a:lnTo>
                  <a:lnTo>
                    <a:pt x="2168" y="3136"/>
                  </a:lnTo>
                  <a:lnTo>
                    <a:pt x="2902" y="13244"/>
                  </a:lnTo>
                  <a:lnTo>
                    <a:pt x="3002" y="13777"/>
                  </a:lnTo>
                  <a:lnTo>
                    <a:pt x="3002" y="13777"/>
                  </a:lnTo>
                  <a:lnTo>
                    <a:pt x="2535" y="13510"/>
                  </a:lnTo>
                  <a:lnTo>
                    <a:pt x="467" y="12310"/>
                  </a:lnTo>
                  <a:cubicBezTo>
                    <a:pt x="389" y="12271"/>
                    <a:pt x="317" y="12252"/>
                    <a:pt x="254" y="12252"/>
                  </a:cubicBezTo>
                  <a:cubicBezTo>
                    <a:pt x="101" y="12252"/>
                    <a:pt x="0" y="12364"/>
                    <a:pt x="0" y="12576"/>
                  </a:cubicBezTo>
                  <a:lnTo>
                    <a:pt x="0" y="12777"/>
                  </a:lnTo>
                  <a:cubicBezTo>
                    <a:pt x="0" y="13077"/>
                    <a:pt x="167" y="13377"/>
                    <a:pt x="434" y="13577"/>
                  </a:cubicBezTo>
                  <a:lnTo>
                    <a:pt x="3903" y="15579"/>
                  </a:lnTo>
                  <a:cubicBezTo>
                    <a:pt x="4036" y="15645"/>
                    <a:pt x="4170" y="15679"/>
                    <a:pt x="4337" y="15679"/>
                  </a:cubicBezTo>
                  <a:cubicBezTo>
                    <a:pt x="4503" y="15679"/>
                    <a:pt x="4670" y="15645"/>
                    <a:pt x="4837" y="15579"/>
                  </a:cubicBezTo>
                  <a:lnTo>
                    <a:pt x="12709" y="11009"/>
                  </a:lnTo>
                  <a:cubicBezTo>
                    <a:pt x="12976" y="10842"/>
                    <a:pt x="13143" y="10542"/>
                    <a:pt x="13109" y="1024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73;p73">
              <a:extLst>
                <a:ext uri="{FF2B5EF4-FFF2-40B4-BE49-F238E27FC236}">
                  <a16:creationId xmlns:a16="http://schemas.microsoft.com/office/drawing/2014/main" id="{0DBB708F-C2E0-4C00-8B9A-CC19F20A14CE}"/>
                </a:ext>
              </a:extLst>
            </p:cNvPr>
            <p:cNvSpPr/>
            <p:nvPr/>
          </p:nvSpPr>
          <p:spPr>
            <a:xfrm>
              <a:off x="7171978" y="2372342"/>
              <a:ext cx="64987" cy="72188"/>
            </a:xfrm>
            <a:custGeom>
              <a:avLst/>
              <a:gdLst/>
              <a:ahLst/>
              <a:cxnLst/>
              <a:rect l="l" t="t" r="r" b="b"/>
              <a:pathLst>
                <a:path w="3236" h="3604" extrusionOk="0">
                  <a:moveTo>
                    <a:pt x="2669" y="0"/>
                  </a:moveTo>
                  <a:lnTo>
                    <a:pt x="0" y="1535"/>
                  </a:lnTo>
                  <a:lnTo>
                    <a:pt x="3236" y="3603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474;p73">
              <a:extLst>
                <a:ext uri="{FF2B5EF4-FFF2-40B4-BE49-F238E27FC236}">
                  <a16:creationId xmlns:a16="http://schemas.microsoft.com/office/drawing/2014/main" id="{2770F2D1-E874-4107-9E6E-CED561CC4C36}"/>
                </a:ext>
              </a:extLst>
            </p:cNvPr>
            <p:cNvSpPr/>
            <p:nvPr/>
          </p:nvSpPr>
          <p:spPr>
            <a:xfrm>
              <a:off x="7171978" y="2372342"/>
              <a:ext cx="64987" cy="72188"/>
            </a:xfrm>
            <a:custGeom>
              <a:avLst/>
              <a:gdLst/>
              <a:ahLst/>
              <a:cxnLst/>
              <a:rect l="l" t="t" r="r" b="b"/>
              <a:pathLst>
                <a:path w="3236" h="3604" extrusionOk="0">
                  <a:moveTo>
                    <a:pt x="2669" y="0"/>
                  </a:moveTo>
                  <a:lnTo>
                    <a:pt x="0" y="1535"/>
                  </a:lnTo>
                  <a:lnTo>
                    <a:pt x="3236" y="3603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475;p73">
              <a:extLst>
                <a:ext uri="{FF2B5EF4-FFF2-40B4-BE49-F238E27FC236}">
                  <a16:creationId xmlns:a16="http://schemas.microsoft.com/office/drawing/2014/main" id="{1E62EE1B-CCBB-4EA7-B8FC-9A8CB99B29CF}"/>
                </a:ext>
              </a:extLst>
            </p:cNvPr>
            <p:cNvSpPr/>
            <p:nvPr/>
          </p:nvSpPr>
          <p:spPr>
            <a:xfrm>
              <a:off x="7169287" y="2219994"/>
              <a:ext cx="87118" cy="251917"/>
            </a:xfrm>
            <a:custGeom>
              <a:avLst/>
              <a:gdLst/>
              <a:ahLst/>
              <a:cxnLst/>
              <a:rect l="l" t="t" r="r" b="b"/>
              <a:pathLst>
                <a:path w="4338" h="12577" extrusionOk="0">
                  <a:moveTo>
                    <a:pt x="2169" y="1"/>
                  </a:moveTo>
                  <a:lnTo>
                    <a:pt x="2903" y="10142"/>
                  </a:lnTo>
                  <a:cubicBezTo>
                    <a:pt x="2950" y="10354"/>
                    <a:pt x="2880" y="10466"/>
                    <a:pt x="2741" y="10466"/>
                  </a:cubicBezTo>
                  <a:cubicBezTo>
                    <a:pt x="2683" y="10466"/>
                    <a:pt x="2614" y="10447"/>
                    <a:pt x="2536" y="10408"/>
                  </a:cubicBezTo>
                  <a:lnTo>
                    <a:pt x="468" y="9208"/>
                  </a:lnTo>
                  <a:cubicBezTo>
                    <a:pt x="388" y="9158"/>
                    <a:pt x="315" y="9135"/>
                    <a:pt x="251" y="9135"/>
                  </a:cubicBezTo>
                  <a:cubicBezTo>
                    <a:pt x="100" y="9135"/>
                    <a:pt x="1" y="9264"/>
                    <a:pt x="1" y="9474"/>
                  </a:cubicBezTo>
                  <a:lnTo>
                    <a:pt x="1" y="9641"/>
                  </a:lnTo>
                  <a:cubicBezTo>
                    <a:pt x="1" y="9975"/>
                    <a:pt x="168" y="10275"/>
                    <a:pt x="434" y="10442"/>
                  </a:cubicBezTo>
                  <a:lnTo>
                    <a:pt x="3904" y="12477"/>
                  </a:lnTo>
                  <a:cubicBezTo>
                    <a:pt x="4037" y="12543"/>
                    <a:pt x="4170" y="12577"/>
                    <a:pt x="4337" y="12577"/>
                  </a:cubicBezTo>
                  <a:lnTo>
                    <a:pt x="3270" y="6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476;p73">
              <a:extLst>
                <a:ext uri="{FF2B5EF4-FFF2-40B4-BE49-F238E27FC236}">
                  <a16:creationId xmlns:a16="http://schemas.microsoft.com/office/drawing/2014/main" id="{C0403106-B022-4825-BD05-9EA018E83CC2}"/>
                </a:ext>
              </a:extLst>
            </p:cNvPr>
            <p:cNvSpPr/>
            <p:nvPr/>
          </p:nvSpPr>
          <p:spPr>
            <a:xfrm>
              <a:off x="7169287" y="2219994"/>
              <a:ext cx="87118" cy="251917"/>
            </a:xfrm>
            <a:custGeom>
              <a:avLst/>
              <a:gdLst/>
              <a:ahLst/>
              <a:cxnLst/>
              <a:rect l="l" t="t" r="r" b="b"/>
              <a:pathLst>
                <a:path w="4338" h="12577" extrusionOk="0">
                  <a:moveTo>
                    <a:pt x="2169" y="1"/>
                  </a:moveTo>
                  <a:lnTo>
                    <a:pt x="2903" y="10142"/>
                  </a:lnTo>
                  <a:cubicBezTo>
                    <a:pt x="2950" y="10354"/>
                    <a:pt x="2880" y="10466"/>
                    <a:pt x="2741" y="10466"/>
                  </a:cubicBezTo>
                  <a:cubicBezTo>
                    <a:pt x="2683" y="10466"/>
                    <a:pt x="2614" y="10447"/>
                    <a:pt x="2536" y="10408"/>
                  </a:cubicBezTo>
                  <a:lnTo>
                    <a:pt x="468" y="9208"/>
                  </a:lnTo>
                  <a:cubicBezTo>
                    <a:pt x="388" y="9158"/>
                    <a:pt x="315" y="9135"/>
                    <a:pt x="251" y="9135"/>
                  </a:cubicBezTo>
                  <a:cubicBezTo>
                    <a:pt x="100" y="9135"/>
                    <a:pt x="1" y="9264"/>
                    <a:pt x="1" y="9474"/>
                  </a:cubicBezTo>
                  <a:lnTo>
                    <a:pt x="1" y="9641"/>
                  </a:lnTo>
                  <a:cubicBezTo>
                    <a:pt x="1" y="9975"/>
                    <a:pt x="168" y="10275"/>
                    <a:pt x="434" y="10442"/>
                  </a:cubicBezTo>
                  <a:lnTo>
                    <a:pt x="3904" y="12477"/>
                  </a:lnTo>
                  <a:cubicBezTo>
                    <a:pt x="4037" y="12543"/>
                    <a:pt x="4170" y="12577"/>
                    <a:pt x="4337" y="12577"/>
                  </a:cubicBezTo>
                  <a:lnTo>
                    <a:pt x="3270" y="6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477;p73">
              <a:extLst>
                <a:ext uri="{FF2B5EF4-FFF2-40B4-BE49-F238E27FC236}">
                  <a16:creationId xmlns:a16="http://schemas.microsoft.com/office/drawing/2014/main" id="{3DF17407-DA3F-4ED7-BDA3-447CFC67B8D6}"/>
                </a:ext>
              </a:extLst>
            </p:cNvPr>
            <p:cNvSpPr/>
            <p:nvPr/>
          </p:nvSpPr>
          <p:spPr>
            <a:xfrm>
              <a:off x="5216545" y="3499510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459" y="10674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78;p73">
              <a:extLst>
                <a:ext uri="{FF2B5EF4-FFF2-40B4-BE49-F238E27FC236}">
                  <a16:creationId xmlns:a16="http://schemas.microsoft.com/office/drawing/2014/main" id="{53946B62-F10D-4BA7-82B6-9B7E4AF0E11F}"/>
                </a:ext>
              </a:extLst>
            </p:cNvPr>
            <p:cNvSpPr/>
            <p:nvPr/>
          </p:nvSpPr>
          <p:spPr>
            <a:xfrm>
              <a:off x="5216545" y="3499510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459" y="10674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479;p73">
              <a:extLst>
                <a:ext uri="{FF2B5EF4-FFF2-40B4-BE49-F238E27FC236}">
                  <a16:creationId xmlns:a16="http://schemas.microsoft.com/office/drawing/2014/main" id="{80DD45CA-5193-4C53-A492-B67670D5E489}"/>
                </a:ext>
              </a:extLst>
            </p:cNvPr>
            <p:cNvSpPr/>
            <p:nvPr/>
          </p:nvSpPr>
          <p:spPr>
            <a:xfrm>
              <a:off x="5216545" y="3492159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592" y="10574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480;p73">
              <a:extLst>
                <a:ext uri="{FF2B5EF4-FFF2-40B4-BE49-F238E27FC236}">
                  <a16:creationId xmlns:a16="http://schemas.microsoft.com/office/drawing/2014/main" id="{D0C07213-DE18-4807-AEF9-32D05F1BC868}"/>
                </a:ext>
              </a:extLst>
            </p:cNvPr>
            <p:cNvSpPr/>
            <p:nvPr/>
          </p:nvSpPr>
          <p:spPr>
            <a:xfrm>
              <a:off x="5216545" y="3492159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592" y="10574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481;p73">
              <a:extLst>
                <a:ext uri="{FF2B5EF4-FFF2-40B4-BE49-F238E27FC236}">
                  <a16:creationId xmlns:a16="http://schemas.microsoft.com/office/drawing/2014/main" id="{24419D9F-D461-4A9C-B7C4-FC45DA19F450}"/>
                </a:ext>
              </a:extLst>
            </p:cNvPr>
            <p:cNvSpPr/>
            <p:nvPr/>
          </p:nvSpPr>
          <p:spPr>
            <a:xfrm>
              <a:off x="5256068" y="3491658"/>
              <a:ext cx="645130" cy="371997"/>
            </a:xfrm>
            <a:custGeom>
              <a:avLst/>
              <a:gdLst/>
              <a:ahLst/>
              <a:cxnLst/>
              <a:rect l="l" t="t" r="r" b="b"/>
              <a:pathLst>
                <a:path w="32124" h="18572" extrusionOk="0">
                  <a:moveTo>
                    <a:pt x="13940" y="0"/>
                  </a:moveTo>
                  <a:cubicBezTo>
                    <a:pt x="13794" y="0"/>
                    <a:pt x="13644" y="42"/>
                    <a:pt x="13510" y="125"/>
                  </a:cubicBezTo>
                  <a:lnTo>
                    <a:pt x="1702" y="6930"/>
                  </a:lnTo>
                  <a:lnTo>
                    <a:pt x="1" y="5929"/>
                  </a:lnTo>
                  <a:lnTo>
                    <a:pt x="1" y="7931"/>
                  </a:lnTo>
                  <a:lnTo>
                    <a:pt x="18414" y="18572"/>
                  </a:lnTo>
                  <a:lnTo>
                    <a:pt x="31924" y="10733"/>
                  </a:lnTo>
                  <a:cubicBezTo>
                    <a:pt x="32057" y="10666"/>
                    <a:pt x="32124" y="10533"/>
                    <a:pt x="32090" y="10399"/>
                  </a:cubicBezTo>
                  <a:lnTo>
                    <a:pt x="32090" y="8565"/>
                  </a:lnTo>
                  <a:lnTo>
                    <a:pt x="30556" y="9465"/>
                  </a:lnTo>
                  <a:lnTo>
                    <a:pt x="14344" y="125"/>
                  </a:lnTo>
                  <a:cubicBezTo>
                    <a:pt x="14228" y="42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482;p73">
              <a:extLst>
                <a:ext uri="{FF2B5EF4-FFF2-40B4-BE49-F238E27FC236}">
                  <a16:creationId xmlns:a16="http://schemas.microsoft.com/office/drawing/2014/main" id="{BFCE184E-34B9-4AAC-8513-010EE6AA4020}"/>
                </a:ext>
              </a:extLst>
            </p:cNvPr>
            <p:cNvSpPr/>
            <p:nvPr/>
          </p:nvSpPr>
          <p:spPr>
            <a:xfrm>
              <a:off x="5256068" y="3452059"/>
              <a:ext cx="645813" cy="370835"/>
            </a:xfrm>
            <a:custGeom>
              <a:avLst/>
              <a:gdLst/>
              <a:ahLst/>
              <a:cxnLst/>
              <a:rect l="l" t="t" r="r" b="b"/>
              <a:pathLst>
                <a:path w="32158" h="18514" extrusionOk="0">
                  <a:moveTo>
                    <a:pt x="13927" y="1"/>
                  </a:moveTo>
                  <a:cubicBezTo>
                    <a:pt x="13786" y="1"/>
                    <a:pt x="13644" y="34"/>
                    <a:pt x="13510" y="101"/>
                  </a:cubicBezTo>
                  <a:lnTo>
                    <a:pt x="1" y="7906"/>
                  </a:lnTo>
                  <a:lnTo>
                    <a:pt x="18414" y="18514"/>
                  </a:lnTo>
                  <a:lnTo>
                    <a:pt x="31924" y="10708"/>
                  </a:lnTo>
                  <a:cubicBezTo>
                    <a:pt x="32157" y="10642"/>
                    <a:pt x="32157" y="10308"/>
                    <a:pt x="31924" y="10241"/>
                  </a:cubicBezTo>
                  <a:lnTo>
                    <a:pt x="14344" y="101"/>
                  </a:lnTo>
                  <a:cubicBezTo>
                    <a:pt x="14211" y="34"/>
                    <a:pt x="14069" y="1"/>
                    <a:pt x="139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483;p73">
              <a:extLst>
                <a:ext uri="{FF2B5EF4-FFF2-40B4-BE49-F238E27FC236}">
                  <a16:creationId xmlns:a16="http://schemas.microsoft.com/office/drawing/2014/main" id="{2B250943-DD86-458B-91C1-2680B5939A45}"/>
                </a:ext>
              </a:extLst>
            </p:cNvPr>
            <p:cNvSpPr/>
            <p:nvPr/>
          </p:nvSpPr>
          <p:spPr>
            <a:xfrm>
              <a:off x="5256068" y="3610416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0"/>
                  </a:moveTo>
                  <a:lnTo>
                    <a:pt x="1" y="2002"/>
                  </a:lnTo>
                  <a:lnTo>
                    <a:pt x="18414" y="12609"/>
                  </a:lnTo>
                  <a:lnTo>
                    <a:pt x="18414" y="106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484;p73">
              <a:extLst>
                <a:ext uri="{FF2B5EF4-FFF2-40B4-BE49-F238E27FC236}">
                  <a16:creationId xmlns:a16="http://schemas.microsoft.com/office/drawing/2014/main" id="{F85D76A7-BDCA-421A-A465-892B0320D8F3}"/>
                </a:ext>
              </a:extLst>
            </p:cNvPr>
            <p:cNvSpPr/>
            <p:nvPr/>
          </p:nvSpPr>
          <p:spPr>
            <a:xfrm>
              <a:off x="5618476" y="3801222"/>
              <a:ext cx="14761" cy="7651"/>
            </a:xfrm>
            <a:custGeom>
              <a:avLst/>
              <a:gdLst/>
              <a:ahLst/>
              <a:cxnLst/>
              <a:rect l="l" t="t" r="r" b="b"/>
              <a:pathLst>
                <a:path w="735" h="382" extrusionOk="0">
                  <a:moveTo>
                    <a:pt x="281" y="1"/>
                  </a:moveTo>
                  <a:cubicBezTo>
                    <a:pt x="212" y="1"/>
                    <a:pt x="148" y="24"/>
                    <a:pt x="101" y="48"/>
                  </a:cubicBezTo>
                  <a:cubicBezTo>
                    <a:pt x="101" y="48"/>
                    <a:pt x="101" y="81"/>
                    <a:pt x="101" y="81"/>
                  </a:cubicBezTo>
                  <a:cubicBezTo>
                    <a:pt x="1" y="148"/>
                    <a:pt x="1" y="248"/>
                    <a:pt x="134" y="315"/>
                  </a:cubicBezTo>
                  <a:cubicBezTo>
                    <a:pt x="168" y="348"/>
                    <a:pt x="234" y="348"/>
                    <a:pt x="301" y="381"/>
                  </a:cubicBezTo>
                  <a:lnTo>
                    <a:pt x="535" y="381"/>
                  </a:lnTo>
                  <a:cubicBezTo>
                    <a:pt x="568" y="381"/>
                    <a:pt x="601" y="348"/>
                    <a:pt x="601" y="348"/>
                  </a:cubicBezTo>
                  <a:cubicBezTo>
                    <a:pt x="735" y="281"/>
                    <a:pt x="735" y="148"/>
                    <a:pt x="568" y="81"/>
                  </a:cubicBezTo>
                  <a:cubicBezTo>
                    <a:pt x="501" y="48"/>
                    <a:pt x="435" y="15"/>
                    <a:pt x="368" y="15"/>
                  </a:cubicBezTo>
                  <a:cubicBezTo>
                    <a:pt x="339" y="5"/>
                    <a:pt x="309" y="1"/>
                    <a:pt x="2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485;p73">
              <a:extLst>
                <a:ext uri="{FF2B5EF4-FFF2-40B4-BE49-F238E27FC236}">
                  <a16:creationId xmlns:a16="http://schemas.microsoft.com/office/drawing/2014/main" id="{5DC04638-C91D-4D08-9CBF-FFC6D53E0978}"/>
                </a:ext>
              </a:extLst>
            </p:cNvPr>
            <p:cNvSpPr/>
            <p:nvPr/>
          </p:nvSpPr>
          <p:spPr>
            <a:xfrm>
              <a:off x="5578954" y="3796034"/>
              <a:ext cx="50266" cy="62273"/>
            </a:xfrm>
            <a:custGeom>
              <a:avLst/>
              <a:gdLst/>
              <a:ahLst/>
              <a:cxnLst/>
              <a:rect l="l" t="t" r="r" b="b"/>
              <a:pathLst>
                <a:path w="2503" h="3109" extrusionOk="0">
                  <a:moveTo>
                    <a:pt x="1823" y="0"/>
                  </a:moveTo>
                  <a:cubicBezTo>
                    <a:pt x="1794" y="0"/>
                    <a:pt x="1765" y="2"/>
                    <a:pt x="1735" y="7"/>
                  </a:cubicBezTo>
                  <a:cubicBezTo>
                    <a:pt x="1535" y="7"/>
                    <a:pt x="1335" y="40"/>
                    <a:pt x="1168" y="173"/>
                  </a:cubicBezTo>
                  <a:cubicBezTo>
                    <a:pt x="501" y="607"/>
                    <a:pt x="68" y="1341"/>
                    <a:pt x="34" y="2142"/>
                  </a:cubicBezTo>
                  <a:cubicBezTo>
                    <a:pt x="1" y="2375"/>
                    <a:pt x="68" y="2609"/>
                    <a:pt x="234" y="2809"/>
                  </a:cubicBezTo>
                  <a:cubicBezTo>
                    <a:pt x="368" y="3009"/>
                    <a:pt x="601" y="3109"/>
                    <a:pt x="835" y="3109"/>
                  </a:cubicBezTo>
                  <a:cubicBezTo>
                    <a:pt x="1035" y="3109"/>
                    <a:pt x="1235" y="3042"/>
                    <a:pt x="1402" y="2942"/>
                  </a:cubicBezTo>
                  <a:cubicBezTo>
                    <a:pt x="1435" y="2909"/>
                    <a:pt x="1469" y="2875"/>
                    <a:pt x="1502" y="2875"/>
                  </a:cubicBezTo>
                  <a:lnTo>
                    <a:pt x="1268" y="2742"/>
                  </a:lnTo>
                  <a:cubicBezTo>
                    <a:pt x="1111" y="2826"/>
                    <a:pt x="963" y="2865"/>
                    <a:pt x="832" y="2865"/>
                  </a:cubicBezTo>
                  <a:cubicBezTo>
                    <a:pt x="494" y="2865"/>
                    <a:pt x="268" y="2599"/>
                    <a:pt x="268" y="2142"/>
                  </a:cubicBezTo>
                  <a:cubicBezTo>
                    <a:pt x="301" y="1408"/>
                    <a:pt x="668" y="774"/>
                    <a:pt x="1268" y="374"/>
                  </a:cubicBezTo>
                  <a:cubicBezTo>
                    <a:pt x="1397" y="282"/>
                    <a:pt x="1545" y="231"/>
                    <a:pt x="1692" y="231"/>
                  </a:cubicBezTo>
                  <a:cubicBezTo>
                    <a:pt x="1812" y="231"/>
                    <a:pt x="1930" y="265"/>
                    <a:pt x="2036" y="340"/>
                  </a:cubicBezTo>
                  <a:cubicBezTo>
                    <a:pt x="2136" y="407"/>
                    <a:pt x="2236" y="507"/>
                    <a:pt x="2269" y="640"/>
                  </a:cubicBezTo>
                  <a:lnTo>
                    <a:pt x="2503" y="640"/>
                  </a:lnTo>
                  <a:cubicBezTo>
                    <a:pt x="2469" y="507"/>
                    <a:pt x="2403" y="374"/>
                    <a:pt x="2336" y="274"/>
                  </a:cubicBezTo>
                  <a:cubicBezTo>
                    <a:pt x="2190" y="99"/>
                    <a:pt x="2019" y="0"/>
                    <a:pt x="18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486;p73">
              <a:extLst>
                <a:ext uri="{FF2B5EF4-FFF2-40B4-BE49-F238E27FC236}">
                  <a16:creationId xmlns:a16="http://schemas.microsoft.com/office/drawing/2014/main" id="{AC48B5FA-2BFF-4513-9F81-CAA2228BE200}"/>
                </a:ext>
              </a:extLst>
            </p:cNvPr>
            <p:cNvSpPr/>
            <p:nvPr/>
          </p:nvSpPr>
          <p:spPr>
            <a:xfrm>
              <a:off x="5591024" y="3646490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6"/>
                  </a:lnTo>
                  <a:lnTo>
                    <a:pt x="15678" y="601"/>
                  </a:lnTo>
                  <a:cubicBezTo>
                    <a:pt x="15812" y="534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487;p73">
              <a:extLst>
                <a:ext uri="{FF2B5EF4-FFF2-40B4-BE49-F238E27FC236}">
                  <a16:creationId xmlns:a16="http://schemas.microsoft.com/office/drawing/2014/main" id="{81075C1E-60AE-41F8-81A9-2895198C672B}"/>
                </a:ext>
              </a:extLst>
            </p:cNvPr>
            <p:cNvSpPr/>
            <p:nvPr/>
          </p:nvSpPr>
          <p:spPr>
            <a:xfrm>
              <a:off x="5591024" y="3646490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6"/>
                  </a:lnTo>
                  <a:lnTo>
                    <a:pt x="15678" y="601"/>
                  </a:lnTo>
                  <a:cubicBezTo>
                    <a:pt x="15812" y="534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488;p73">
              <a:extLst>
                <a:ext uri="{FF2B5EF4-FFF2-40B4-BE49-F238E27FC236}">
                  <a16:creationId xmlns:a16="http://schemas.microsoft.com/office/drawing/2014/main" id="{3AE918B4-90B9-4604-B883-A3A93307E542}"/>
                </a:ext>
              </a:extLst>
            </p:cNvPr>
            <p:cNvSpPr/>
            <p:nvPr/>
          </p:nvSpPr>
          <p:spPr>
            <a:xfrm>
              <a:off x="5216545" y="3435354"/>
              <a:ext cx="694714" cy="368832"/>
            </a:xfrm>
            <a:custGeom>
              <a:avLst/>
              <a:gdLst/>
              <a:ahLst/>
              <a:cxnLst/>
              <a:rect l="l" t="t" r="r" b="b"/>
              <a:pathLst>
                <a:path w="34593" h="18414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7773"/>
                  </a:lnTo>
                  <a:lnTo>
                    <a:pt x="18414" y="18414"/>
                  </a:lnTo>
                  <a:lnTo>
                    <a:pt x="34359" y="10742"/>
                  </a:lnTo>
                  <a:cubicBezTo>
                    <a:pt x="34592" y="10675"/>
                    <a:pt x="34592" y="10341"/>
                    <a:pt x="34359" y="10275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489;p73">
              <a:extLst>
                <a:ext uri="{FF2B5EF4-FFF2-40B4-BE49-F238E27FC236}">
                  <a16:creationId xmlns:a16="http://schemas.microsoft.com/office/drawing/2014/main" id="{52169869-DE19-4C44-9DC9-C334C29B585F}"/>
                </a:ext>
              </a:extLst>
            </p:cNvPr>
            <p:cNvSpPr/>
            <p:nvPr/>
          </p:nvSpPr>
          <p:spPr>
            <a:xfrm>
              <a:off x="5216545" y="3591027"/>
              <a:ext cx="369799" cy="307380"/>
            </a:xfrm>
            <a:custGeom>
              <a:avLst/>
              <a:gdLst/>
              <a:ahLst/>
              <a:cxnLst/>
              <a:rect l="l" t="t" r="r" b="b"/>
              <a:pathLst>
                <a:path w="18414" h="15346" extrusionOk="0">
                  <a:moveTo>
                    <a:pt x="1" y="1"/>
                  </a:moveTo>
                  <a:lnTo>
                    <a:pt x="1" y="4738"/>
                  </a:lnTo>
                  <a:lnTo>
                    <a:pt x="18414" y="15345"/>
                  </a:lnTo>
                  <a:lnTo>
                    <a:pt x="18414" y="10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490;p73">
              <a:extLst>
                <a:ext uri="{FF2B5EF4-FFF2-40B4-BE49-F238E27FC236}">
                  <a16:creationId xmlns:a16="http://schemas.microsoft.com/office/drawing/2014/main" id="{4F16F0AA-B8E1-4846-9192-E1C66F1558A3}"/>
                </a:ext>
              </a:extLst>
            </p:cNvPr>
            <p:cNvSpPr/>
            <p:nvPr/>
          </p:nvSpPr>
          <p:spPr>
            <a:xfrm>
              <a:off x="5216545" y="3591027"/>
              <a:ext cx="369799" cy="307380"/>
            </a:xfrm>
            <a:custGeom>
              <a:avLst/>
              <a:gdLst/>
              <a:ahLst/>
              <a:cxnLst/>
              <a:rect l="l" t="t" r="r" b="b"/>
              <a:pathLst>
                <a:path w="18414" h="15346" extrusionOk="0">
                  <a:moveTo>
                    <a:pt x="1" y="1"/>
                  </a:moveTo>
                  <a:lnTo>
                    <a:pt x="1" y="4738"/>
                  </a:lnTo>
                  <a:lnTo>
                    <a:pt x="18414" y="15345"/>
                  </a:lnTo>
                  <a:lnTo>
                    <a:pt x="18414" y="10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491;p73">
              <a:extLst>
                <a:ext uri="{FF2B5EF4-FFF2-40B4-BE49-F238E27FC236}">
                  <a16:creationId xmlns:a16="http://schemas.microsoft.com/office/drawing/2014/main" id="{DD476E75-69A7-4B5C-9095-351689C21528}"/>
                </a:ext>
              </a:extLst>
            </p:cNvPr>
            <p:cNvSpPr/>
            <p:nvPr/>
          </p:nvSpPr>
          <p:spPr>
            <a:xfrm>
              <a:off x="5479144" y="3775443"/>
              <a:ext cx="50929" cy="62153"/>
            </a:xfrm>
            <a:custGeom>
              <a:avLst/>
              <a:gdLst/>
              <a:ahLst/>
              <a:cxnLst/>
              <a:rect l="l" t="t" r="r" b="b"/>
              <a:pathLst>
                <a:path w="2536" h="3103" extrusionOk="0">
                  <a:moveTo>
                    <a:pt x="801" y="1"/>
                  </a:moveTo>
                  <a:cubicBezTo>
                    <a:pt x="334" y="1"/>
                    <a:pt x="1" y="368"/>
                    <a:pt x="1" y="968"/>
                  </a:cubicBezTo>
                  <a:cubicBezTo>
                    <a:pt x="34" y="1769"/>
                    <a:pt x="468" y="2502"/>
                    <a:pt x="1135" y="2936"/>
                  </a:cubicBezTo>
                  <a:cubicBezTo>
                    <a:pt x="1302" y="3036"/>
                    <a:pt x="1502" y="3103"/>
                    <a:pt x="1702" y="3103"/>
                  </a:cubicBezTo>
                  <a:cubicBezTo>
                    <a:pt x="1935" y="3103"/>
                    <a:pt x="2169" y="3003"/>
                    <a:pt x="2302" y="2836"/>
                  </a:cubicBezTo>
                  <a:cubicBezTo>
                    <a:pt x="2436" y="2636"/>
                    <a:pt x="2536" y="2402"/>
                    <a:pt x="2502" y="2135"/>
                  </a:cubicBezTo>
                  <a:cubicBezTo>
                    <a:pt x="2469" y="1335"/>
                    <a:pt x="2035" y="601"/>
                    <a:pt x="1368" y="167"/>
                  </a:cubicBezTo>
                  <a:cubicBezTo>
                    <a:pt x="1202" y="67"/>
                    <a:pt x="1001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492;p73">
              <a:extLst>
                <a:ext uri="{FF2B5EF4-FFF2-40B4-BE49-F238E27FC236}">
                  <a16:creationId xmlns:a16="http://schemas.microsoft.com/office/drawing/2014/main" id="{B5772949-9F8B-4594-9FE1-8F95E70FE44E}"/>
                </a:ext>
              </a:extLst>
            </p:cNvPr>
            <p:cNvSpPr/>
            <p:nvPr/>
          </p:nvSpPr>
          <p:spPr>
            <a:xfrm>
              <a:off x="5483843" y="3779910"/>
              <a:ext cx="40868" cy="53220"/>
            </a:xfrm>
            <a:custGeom>
              <a:avLst/>
              <a:gdLst/>
              <a:ahLst/>
              <a:cxnLst/>
              <a:rect l="l" t="t" r="r" b="b"/>
              <a:pathLst>
                <a:path w="2035" h="2657" extrusionOk="0">
                  <a:moveTo>
                    <a:pt x="572" y="1"/>
                  </a:moveTo>
                  <a:cubicBezTo>
                    <a:pt x="234" y="1"/>
                    <a:pt x="0" y="273"/>
                    <a:pt x="0" y="745"/>
                  </a:cubicBezTo>
                  <a:cubicBezTo>
                    <a:pt x="34" y="1445"/>
                    <a:pt x="400" y="2113"/>
                    <a:pt x="1034" y="2513"/>
                  </a:cubicBezTo>
                  <a:cubicBezTo>
                    <a:pt x="1200" y="2610"/>
                    <a:pt x="1354" y="2656"/>
                    <a:pt x="1489" y="2656"/>
                  </a:cubicBezTo>
                  <a:cubicBezTo>
                    <a:pt x="1818" y="2656"/>
                    <a:pt x="2035" y="2385"/>
                    <a:pt x="2035" y="1912"/>
                  </a:cubicBezTo>
                  <a:cubicBezTo>
                    <a:pt x="2002" y="1212"/>
                    <a:pt x="1635" y="545"/>
                    <a:pt x="1034" y="145"/>
                  </a:cubicBezTo>
                  <a:cubicBezTo>
                    <a:pt x="869" y="47"/>
                    <a:pt x="712" y="1"/>
                    <a:pt x="57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493;p73">
              <a:extLst>
                <a:ext uri="{FF2B5EF4-FFF2-40B4-BE49-F238E27FC236}">
                  <a16:creationId xmlns:a16="http://schemas.microsoft.com/office/drawing/2014/main" id="{DE579DD5-9901-4F72-ADC3-97173E0EDDA7}"/>
                </a:ext>
              </a:extLst>
            </p:cNvPr>
            <p:cNvSpPr/>
            <p:nvPr/>
          </p:nvSpPr>
          <p:spPr>
            <a:xfrm>
              <a:off x="5245364" y="3636295"/>
              <a:ext cx="205002" cy="157696"/>
            </a:xfrm>
            <a:custGeom>
              <a:avLst/>
              <a:gdLst/>
              <a:ahLst/>
              <a:cxnLst/>
              <a:rect l="l" t="t" r="r" b="b"/>
              <a:pathLst>
                <a:path w="10208" h="7873" extrusionOk="0">
                  <a:moveTo>
                    <a:pt x="618" y="1"/>
                  </a:moveTo>
                  <a:cubicBezTo>
                    <a:pt x="254" y="1"/>
                    <a:pt x="0" y="287"/>
                    <a:pt x="0" y="810"/>
                  </a:cubicBezTo>
                  <a:lnTo>
                    <a:pt x="0" y="1177"/>
                  </a:lnTo>
                  <a:cubicBezTo>
                    <a:pt x="33" y="1944"/>
                    <a:pt x="434" y="2678"/>
                    <a:pt x="1101" y="3111"/>
                  </a:cubicBezTo>
                  <a:lnTo>
                    <a:pt x="9073" y="7715"/>
                  </a:lnTo>
                  <a:cubicBezTo>
                    <a:pt x="9258" y="7822"/>
                    <a:pt x="9432" y="7872"/>
                    <a:pt x="9585" y="7872"/>
                  </a:cubicBezTo>
                  <a:cubicBezTo>
                    <a:pt x="9957" y="7872"/>
                    <a:pt x="10207" y="7577"/>
                    <a:pt x="10207" y="7081"/>
                  </a:cubicBezTo>
                  <a:lnTo>
                    <a:pt x="10207" y="6714"/>
                  </a:lnTo>
                  <a:cubicBezTo>
                    <a:pt x="10174" y="5914"/>
                    <a:pt x="9740" y="5213"/>
                    <a:pt x="9073" y="4779"/>
                  </a:cubicBezTo>
                  <a:lnTo>
                    <a:pt x="1101" y="143"/>
                  </a:lnTo>
                  <a:cubicBezTo>
                    <a:pt x="929" y="47"/>
                    <a:pt x="764" y="1"/>
                    <a:pt x="61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494;p73">
              <a:extLst>
                <a:ext uri="{FF2B5EF4-FFF2-40B4-BE49-F238E27FC236}">
                  <a16:creationId xmlns:a16="http://schemas.microsoft.com/office/drawing/2014/main" id="{D3A9C624-6EEB-42A1-BC1E-5458A8AA7194}"/>
                </a:ext>
              </a:extLst>
            </p:cNvPr>
            <p:cNvSpPr/>
            <p:nvPr/>
          </p:nvSpPr>
          <p:spPr>
            <a:xfrm>
              <a:off x="5586324" y="3801502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7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495;p73">
              <a:extLst>
                <a:ext uri="{FF2B5EF4-FFF2-40B4-BE49-F238E27FC236}">
                  <a16:creationId xmlns:a16="http://schemas.microsoft.com/office/drawing/2014/main" id="{FBAA5BF9-433F-4130-B0E2-7C18EE6E82FB}"/>
                </a:ext>
              </a:extLst>
            </p:cNvPr>
            <p:cNvSpPr/>
            <p:nvPr/>
          </p:nvSpPr>
          <p:spPr>
            <a:xfrm>
              <a:off x="5586324" y="3801502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7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496;p73">
              <a:extLst>
                <a:ext uri="{FF2B5EF4-FFF2-40B4-BE49-F238E27FC236}">
                  <a16:creationId xmlns:a16="http://schemas.microsoft.com/office/drawing/2014/main" id="{AB528C7F-7DE5-4D44-BCC6-CAA0589E9F66}"/>
                </a:ext>
              </a:extLst>
            </p:cNvPr>
            <p:cNvSpPr/>
            <p:nvPr/>
          </p:nvSpPr>
          <p:spPr>
            <a:xfrm>
              <a:off x="5219899" y="3406631"/>
              <a:ext cx="698710" cy="385197"/>
            </a:xfrm>
            <a:custGeom>
              <a:avLst/>
              <a:gdLst/>
              <a:ahLst/>
              <a:cxnLst/>
              <a:rect l="l" t="t" r="r" b="b"/>
              <a:pathLst>
                <a:path w="34792" h="19231" extrusionOk="0">
                  <a:moveTo>
                    <a:pt x="16379" y="0"/>
                  </a:moveTo>
                  <a:lnTo>
                    <a:pt x="201" y="8206"/>
                  </a:lnTo>
                  <a:cubicBezTo>
                    <a:pt x="101" y="8273"/>
                    <a:pt x="34" y="8373"/>
                    <a:pt x="0" y="8473"/>
                  </a:cubicBezTo>
                  <a:cubicBezTo>
                    <a:pt x="34" y="8573"/>
                    <a:pt x="101" y="8707"/>
                    <a:pt x="201" y="8740"/>
                  </a:cubicBezTo>
                  <a:lnTo>
                    <a:pt x="18247" y="19181"/>
                  </a:lnTo>
                  <a:cubicBezTo>
                    <a:pt x="18297" y="19214"/>
                    <a:pt x="18355" y="19231"/>
                    <a:pt x="18418" y="19231"/>
                  </a:cubicBezTo>
                  <a:cubicBezTo>
                    <a:pt x="18480" y="19231"/>
                    <a:pt x="18547" y="19214"/>
                    <a:pt x="18614" y="19181"/>
                  </a:cubicBezTo>
                  <a:lnTo>
                    <a:pt x="34792" y="11008"/>
                  </a:lnTo>
                  <a:lnTo>
                    <a:pt x="34792" y="10641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497;p73">
              <a:extLst>
                <a:ext uri="{FF2B5EF4-FFF2-40B4-BE49-F238E27FC236}">
                  <a16:creationId xmlns:a16="http://schemas.microsoft.com/office/drawing/2014/main" id="{C5BE14C7-0D0A-4EA3-994D-6CF0E672EA60}"/>
                </a:ext>
              </a:extLst>
            </p:cNvPr>
            <p:cNvSpPr/>
            <p:nvPr/>
          </p:nvSpPr>
          <p:spPr>
            <a:xfrm>
              <a:off x="5219899" y="3570316"/>
              <a:ext cx="369799" cy="221191"/>
            </a:xfrm>
            <a:custGeom>
              <a:avLst/>
              <a:gdLst/>
              <a:ahLst/>
              <a:cxnLst/>
              <a:rect l="l" t="t" r="r" b="b"/>
              <a:pathLst>
                <a:path w="18414" h="11043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71" y="11"/>
                    <a:pt x="151" y="29"/>
                    <a:pt x="139" y="50"/>
                  </a:cubicBezTo>
                  <a:lnTo>
                    <a:pt x="139" y="50"/>
                  </a:lnTo>
                  <a:cubicBezTo>
                    <a:pt x="158" y="32"/>
                    <a:pt x="178" y="16"/>
                    <a:pt x="201" y="1"/>
                  </a:cubicBezTo>
                  <a:close/>
                  <a:moveTo>
                    <a:pt x="139" y="50"/>
                  </a:moveTo>
                  <a:cubicBezTo>
                    <a:pt x="72" y="114"/>
                    <a:pt x="26" y="197"/>
                    <a:pt x="0" y="301"/>
                  </a:cubicBezTo>
                  <a:cubicBezTo>
                    <a:pt x="34" y="401"/>
                    <a:pt x="101" y="501"/>
                    <a:pt x="201" y="568"/>
                  </a:cubicBezTo>
                  <a:lnTo>
                    <a:pt x="18247" y="11009"/>
                  </a:lnTo>
                  <a:cubicBezTo>
                    <a:pt x="18314" y="11009"/>
                    <a:pt x="18347" y="11042"/>
                    <a:pt x="18414" y="11042"/>
                  </a:cubicBezTo>
                  <a:lnTo>
                    <a:pt x="18414" y="10675"/>
                  </a:lnTo>
                  <a:cubicBezTo>
                    <a:pt x="18347" y="10675"/>
                    <a:pt x="18280" y="10675"/>
                    <a:pt x="18247" y="10642"/>
                  </a:cubicBezTo>
                  <a:lnTo>
                    <a:pt x="201" y="201"/>
                  </a:lnTo>
                  <a:cubicBezTo>
                    <a:pt x="130" y="177"/>
                    <a:pt x="109" y="103"/>
                    <a:pt x="139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98;p73">
              <a:extLst>
                <a:ext uri="{FF2B5EF4-FFF2-40B4-BE49-F238E27FC236}">
                  <a16:creationId xmlns:a16="http://schemas.microsoft.com/office/drawing/2014/main" id="{575A7E00-A804-46A0-984B-EE7A88CB0738}"/>
                </a:ext>
              </a:extLst>
            </p:cNvPr>
            <p:cNvSpPr/>
            <p:nvPr/>
          </p:nvSpPr>
          <p:spPr>
            <a:xfrm>
              <a:off x="5221907" y="3406631"/>
              <a:ext cx="696702" cy="377525"/>
            </a:xfrm>
            <a:custGeom>
              <a:avLst/>
              <a:gdLst/>
              <a:ahLst/>
              <a:cxnLst/>
              <a:rect l="l" t="t" r="r" b="b"/>
              <a:pathLst>
                <a:path w="34692" h="18848" extrusionOk="0">
                  <a:moveTo>
                    <a:pt x="16279" y="0"/>
                  </a:moveTo>
                  <a:lnTo>
                    <a:pt x="101" y="8173"/>
                  </a:lnTo>
                  <a:cubicBezTo>
                    <a:pt x="1" y="8206"/>
                    <a:pt x="1" y="8340"/>
                    <a:pt x="101" y="8373"/>
                  </a:cubicBezTo>
                  <a:lnTo>
                    <a:pt x="18147" y="18814"/>
                  </a:lnTo>
                  <a:cubicBezTo>
                    <a:pt x="18214" y="18847"/>
                    <a:pt x="18247" y="18847"/>
                    <a:pt x="18314" y="18847"/>
                  </a:cubicBezTo>
                  <a:cubicBezTo>
                    <a:pt x="18380" y="18847"/>
                    <a:pt x="18447" y="18847"/>
                    <a:pt x="18514" y="18814"/>
                  </a:cubicBezTo>
                  <a:lnTo>
                    <a:pt x="34692" y="10641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99;p73">
              <a:extLst>
                <a:ext uri="{FF2B5EF4-FFF2-40B4-BE49-F238E27FC236}">
                  <a16:creationId xmlns:a16="http://schemas.microsoft.com/office/drawing/2014/main" id="{8ABB88A6-5E11-4568-8FA7-772C09DE2F98}"/>
                </a:ext>
              </a:extLst>
            </p:cNvPr>
            <p:cNvSpPr/>
            <p:nvPr/>
          </p:nvSpPr>
          <p:spPr>
            <a:xfrm>
              <a:off x="5589678" y="3619770"/>
              <a:ext cx="328931" cy="171737"/>
            </a:xfrm>
            <a:custGeom>
              <a:avLst/>
              <a:gdLst/>
              <a:ahLst/>
              <a:cxnLst/>
              <a:rect l="l" t="t" r="r" b="b"/>
              <a:pathLst>
                <a:path w="16379" h="8574" extrusionOk="0">
                  <a:moveTo>
                    <a:pt x="16379" y="0"/>
                  </a:moveTo>
                  <a:lnTo>
                    <a:pt x="201" y="8173"/>
                  </a:lnTo>
                  <a:cubicBezTo>
                    <a:pt x="134" y="8206"/>
                    <a:pt x="67" y="8206"/>
                    <a:pt x="1" y="8206"/>
                  </a:cubicBezTo>
                  <a:lnTo>
                    <a:pt x="1" y="8573"/>
                  </a:lnTo>
                  <a:cubicBezTo>
                    <a:pt x="67" y="8573"/>
                    <a:pt x="134" y="8540"/>
                    <a:pt x="201" y="8540"/>
                  </a:cubicBezTo>
                  <a:lnTo>
                    <a:pt x="16379" y="334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500;p73">
              <a:extLst>
                <a:ext uri="{FF2B5EF4-FFF2-40B4-BE49-F238E27FC236}">
                  <a16:creationId xmlns:a16="http://schemas.microsoft.com/office/drawing/2014/main" id="{F1D8E088-D2BB-4BAB-A35A-692DC08272EA}"/>
                </a:ext>
              </a:extLst>
            </p:cNvPr>
            <p:cNvSpPr/>
            <p:nvPr/>
          </p:nvSpPr>
          <p:spPr>
            <a:xfrm>
              <a:off x="5543448" y="3315094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04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501;p73">
              <a:extLst>
                <a:ext uri="{FF2B5EF4-FFF2-40B4-BE49-F238E27FC236}">
                  <a16:creationId xmlns:a16="http://schemas.microsoft.com/office/drawing/2014/main" id="{5B7782C6-5B3E-4A5F-8DE6-051F3C44824B}"/>
                </a:ext>
              </a:extLst>
            </p:cNvPr>
            <p:cNvSpPr/>
            <p:nvPr/>
          </p:nvSpPr>
          <p:spPr>
            <a:xfrm>
              <a:off x="5543448" y="3315094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04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502;p73">
              <a:extLst>
                <a:ext uri="{FF2B5EF4-FFF2-40B4-BE49-F238E27FC236}">
                  <a16:creationId xmlns:a16="http://schemas.microsoft.com/office/drawing/2014/main" id="{597E48B1-C0C1-42B7-9C84-229BCE41FF27}"/>
                </a:ext>
              </a:extLst>
            </p:cNvPr>
            <p:cNvSpPr/>
            <p:nvPr/>
          </p:nvSpPr>
          <p:spPr>
            <a:xfrm>
              <a:off x="5219899" y="3376566"/>
              <a:ext cx="649809" cy="391887"/>
            </a:xfrm>
            <a:custGeom>
              <a:avLst/>
              <a:gdLst/>
              <a:ahLst/>
              <a:cxnLst/>
              <a:rect l="l" t="t" r="r" b="b"/>
              <a:pathLst>
                <a:path w="32357" h="19565" extrusionOk="0">
                  <a:moveTo>
                    <a:pt x="13944" y="0"/>
                  </a:moveTo>
                  <a:lnTo>
                    <a:pt x="234" y="7439"/>
                  </a:lnTo>
                  <a:cubicBezTo>
                    <a:pt x="101" y="7506"/>
                    <a:pt x="34" y="7672"/>
                    <a:pt x="0" y="7806"/>
                  </a:cubicBezTo>
                  <a:lnTo>
                    <a:pt x="0" y="8773"/>
                  </a:lnTo>
                  <a:cubicBezTo>
                    <a:pt x="34" y="8940"/>
                    <a:pt x="101" y="9073"/>
                    <a:pt x="234" y="9174"/>
                  </a:cubicBezTo>
                  <a:lnTo>
                    <a:pt x="18213" y="19514"/>
                  </a:lnTo>
                  <a:cubicBezTo>
                    <a:pt x="18280" y="19548"/>
                    <a:pt x="18355" y="19564"/>
                    <a:pt x="18430" y="19564"/>
                  </a:cubicBezTo>
                  <a:cubicBezTo>
                    <a:pt x="18505" y="19564"/>
                    <a:pt x="18580" y="19548"/>
                    <a:pt x="18647" y="19514"/>
                  </a:cubicBezTo>
                  <a:lnTo>
                    <a:pt x="32357" y="12109"/>
                  </a:lnTo>
                  <a:lnTo>
                    <a:pt x="32357" y="10641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503;p73">
              <a:extLst>
                <a:ext uri="{FF2B5EF4-FFF2-40B4-BE49-F238E27FC236}">
                  <a16:creationId xmlns:a16="http://schemas.microsoft.com/office/drawing/2014/main" id="{785041DE-BD12-4D2A-8B14-7286878E5FB8}"/>
                </a:ext>
              </a:extLst>
            </p:cNvPr>
            <p:cNvSpPr/>
            <p:nvPr/>
          </p:nvSpPr>
          <p:spPr>
            <a:xfrm>
              <a:off x="5221907" y="3376566"/>
              <a:ext cx="647801" cy="362483"/>
            </a:xfrm>
            <a:custGeom>
              <a:avLst/>
              <a:gdLst/>
              <a:ahLst/>
              <a:cxnLst/>
              <a:rect l="l" t="t" r="r" b="b"/>
              <a:pathLst>
                <a:path w="32257" h="18097" extrusionOk="0">
                  <a:moveTo>
                    <a:pt x="13844" y="0"/>
                  </a:moveTo>
                  <a:lnTo>
                    <a:pt x="134" y="7439"/>
                  </a:lnTo>
                  <a:cubicBezTo>
                    <a:pt x="1" y="7472"/>
                    <a:pt x="1" y="7639"/>
                    <a:pt x="134" y="7672"/>
                  </a:cubicBezTo>
                  <a:lnTo>
                    <a:pt x="18113" y="18047"/>
                  </a:lnTo>
                  <a:cubicBezTo>
                    <a:pt x="18180" y="18080"/>
                    <a:pt x="18255" y="18097"/>
                    <a:pt x="18330" y="18097"/>
                  </a:cubicBezTo>
                  <a:cubicBezTo>
                    <a:pt x="18405" y="18097"/>
                    <a:pt x="18480" y="18080"/>
                    <a:pt x="18547" y="18047"/>
                  </a:cubicBezTo>
                  <a:lnTo>
                    <a:pt x="32257" y="10641"/>
                  </a:lnTo>
                  <a:lnTo>
                    <a:pt x="1384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504;p73">
              <a:extLst>
                <a:ext uri="{FF2B5EF4-FFF2-40B4-BE49-F238E27FC236}">
                  <a16:creationId xmlns:a16="http://schemas.microsoft.com/office/drawing/2014/main" id="{6B1E935D-4ABE-4C28-95D9-3744DBD5008E}"/>
                </a:ext>
              </a:extLst>
            </p:cNvPr>
            <p:cNvSpPr/>
            <p:nvPr/>
          </p:nvSpPr>
          <p:spPr>
            <a:xfrm>
              <a:off x="5831512" y="3585699"/>
              <a:ext cx="15423" cy="7371"/>
            </a:xfrm>
            <a:custGeom>
              <a:avLst/>
              <a:gdLst/>
              <a:ahLst/>
              <a:cxnLst/>
              <a:rect l="l" t="t" r="r" b="b"/>
              <a:pathLst>
                <a:path w="768" h="368" extrusionOk="0">
                  <a:moveTo>
                    <a:pt x="367" y="0"/>
                  </a:moveTo>
                  <a:cubicBezTo>
                    <a:pt x="301" y="0"/>
                    <a:pt x="201" y="0"/>
                    <a:pt x="134" y="33"/>
                  </a:cubicBezTo>
                  <a:cubicBezTo>
                    <a:pt x="101" y="33"/>
                    <a:pt x="101" y="33"/>
                    <a:pt x="101" y="67"/>
                  </a:cubicBezTo>
                  <a:cubicBezTo>
                    <a:pt x="1" y="134"/>
                    <a:pt x="34" y="234"/>
                    <a:pt x="167" y="300"/>
                  </a:cubicBezTo>
                  <a:cubicBezTo>
                    <a:pt x="201" y="334"/>
                    <a:pt x="267" y="334"/>
                    <a:pt x="301" y="367"/>
                  </a:cubicBezTo>
                  <a:lnTo>
                    <a:pt x="568" y="367"/>
                  </a:lnTo>
                  <a:cubicBezTo>
                    <a:pt x="568" y="367"/>
                    <a:pt x="601" y="334"/>
                    <a:pt x="634" y="334"/>
                  </a:cubicBezTo>
                  <a:cubicBezTo>
                    <a:pt x="768" y="267"/>
                    <a:pt x="734" y="134"/>
                    <a:pt x="601" y="67"/>
                  </a:cubicBezTo>
                  <a:cubicBezTo>
                    <a:pt x="534" y="33"/>
                    <a:pt x="4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505;p73">
              <a:extLst>
                <a:ext uri="{FF2B5EF4-FFF2-40B4-BE49-F238E27FC236}">
                  <a16:creationId xmlns:a16="http://schemas.microsoft.com/office/drawing/2014/main" id="{C24BD12A-2DFF-430C-808C-B13268344CF1}"/>
                </a:ext>
              </a:extLst>
            </p:cNvPr>
            <p:cNvSpPr/>
            <p:nvPr/>
          </p:nvSpPr>
          <p:spPr>
            <a:xfrm>
              <a:off x="5219899" y="3526230"/>
              <a:ext cx="369799" cy="242543"/>
            </a:xfrm>
            <a:custGeom>
              <a:avLst/>
              <a:gdLst/>
              <a:ahLst/>
              <a:cxnLst/>
              <a:rect l="l" t="t" r="r" b="b"/>
              <a:pathLst>
                <a:path w="18414" h="12109" extrusionOk="0">
                  <a:moveTo>
                    <a:pt x="167" y="0"/>
                  </a:moveTo>
                  <a:lnTo>
                    <a:pt x="167" y="0"/>
                  </a:lnTo>
                  <a:cubicBezTo>
                    <a:pt x="67" y="67"/>
                    <a:pt x="34" y="200"/>
                    <a:pt x="0" y="334"/>
                  </a:cubicBezTo>
                  <a:lnTo>
                    <a:pt x="0" y="1301"/>
                  </a:lnTo>
                  <a:cubicBezTo>
                    <a:pt x="34" y="1468"/>
                    <a:pt x="101" y="1601"/>
                    <a:pt x="234" y="1702"/>
                  </a:cubicBezTo>
                  <a:lnTo>
                    <a:pt x="18213" y="12042"/>
                  </a:lnTo>
                  <a:cubicBezTo>
                    <a:pt x="18280" y="12076"/>
                    <a:pt x="18347" y="12109"/>
                    <a:pt x="18414" y="12109"/>
                  </a:cubicBezTo>
                  <a:lnTo>
                    <a:pt x="18414" y="10641"/>
                  </a:lnTo>
                  <a:cubicBezTo>
                    <a:pt x="18347" y="10641"/>
                    <a:pt x="18280" y="10608"/>
                    <a:pt x="18213" y="10575"/>
                  </a:cubicBezTo>
                  <a:lnTo>
                    <a:pt x="234" y="200"/>
                  </a:lnTo>
                  <a:cubicBezTo>
                    <a:pt x="134" y="167"/>
                    <a:pt x="134" y="67"/>
                    <a:pt x="1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506;p73">
              <a:extLst>
                <a:ext uri="{FF2B5EF4-FFF2-40B4-BE49-F238E27FC236}">
                  <a16:creationId xmlns:a16="http://schemas.microsoft.com/office/drawing/2014/main" id="{83A84D5C-C66F-4557-9240-AB1DB54801CC}"/>
                </a:ext>
              </a:extLst>
            </p:cNvPr>
            <p:cNvSpPr/>
            <p:nvPr/>
          </p:nvSpPr>
          <p:spPr>
            <a:xfrm>
              <a:off x="5838882" y="3548744"/>
              <a:ext cx="54946" cy="85748"/>
            </a:xfrm>
            <a:custGeom>
              <a:avLst/>
              <a:gdLst/>
              <a:ahLst/>
              <a:cxnLst/>
              <a:rect l="l" t="t" r="r" b="b"/>
              <a:pathLst>
                <a:path w="2736" h="4281" extrusionOk="0">
                  <a:moveTo>
                    <a:pt x="1771" y="1"/>
                  </a:moveTo>
                  <a:cubicBezTo>
                    <a:pt x="1592" y="1"/>
                    <a:pt x="1415" y="52"/>
                    <a:pt x="1268" y="144"/>
                  </a:cubicBezTo>
                  <a:cubicBezTo>
                    <a:pt x="634" y="611"/>
                    <a:pt x="201" y="1278"/>
                    <a:pt x="0" y="2045"/>
                  </a:cubicBezTo>
                  <a:lnTo>
                    <a:pt x="334" y="2079"/>
                  </a:lnTo>
                  <a:cubicBezTo>
                    <a:pt x="467" y="1411"/>
                    <a:pt x="868" y="811"/>
                    <a:pt x="1435" y="411"/>
                  </a:cubicBezTo>
                  <a:cubicBezTo>
                    <a:pt x="1535" y="344"/>
                    <a:pt x="1702" y="311"/>
                    <a:pt x="1835" y="311"/>
                  </a:cubicBezTo>
                  <a:cubicBezTo>
                    <a:pt x="1855" y="301"/>
                    <a:pt x="1877" y="297"/>
                    <a:pt x="1901" y="297"/>
                  </a:cubicBezTo>
                  <a:cubicBezTo>
                    <a:pt x="1958" y="297"/>
                    <a:pt x="2021" y="320"/>
                    <a:pt x="2069" y="344"/>
                  </a:cubicBezTo>
                  <a:cubicBezTo>
                    <a:pt x="2335" y="611"/>
                    <a:pt x="2502" y="1011"/>
                    <a:pt x="2436" y="1411"/>
                  </a:cubicBezTo>
                  <a:cubicBezTo>
                    <a:pt x="2402" y="2379"/>
                    <a:pt x="1835" y="3480"/>
                    <a:pt x="1168" y="3880"/>
                  </a:cubicBezTo>
                  <a:cubicBezTo>
                    <a:pt x="1068" y="3955"/>
                    <a:pt x="949" y="3993"/>
                    <a:pt x="826" y="3993"/>
                  </a:cubicBezTo>
                  <a:cubicBezTo>
                    <a:pt x="784" y="3993"/>
                    <a:pt x="743" y="3988"/>
                    <a:pt x="701" y="3980"/>
                  </a:cubicBezTo>
                  <a:lnTo>
                    <a:pt x="367" y="4180"/>
                  </a:lnTo>
                  <a:cubicBezTo>
                    <a:pt x="501" y="4247"/>
                    <a:pt x="634" y="4280"/>
                    <a:pt x="768" y="4280"/>
                  </a:cubicBezTo>
                  <a:cubicBezTo>
                    <a:pt x="968" y="4280"/>
                    <a:pt x="1135" y="4213"/>
                    <a:pt x="1301" y="4113"/>
                  </a:cubicBezTo>
                  <a:cubicBezTo>
                    <a:pt x="2069" y="3713"/>
                    <a:pt x="2669" y="2479"/>
                    <a:pt x="2702" y="1411"/>
                  </a:cubicBezTo>
                  <a:cubicBezTo>
                    <a:pt x="2736" y="778"/>
                    <a:pt x="2536" y="311"/>
                    <a:pt x="2202" y="111"/>
                  </a:cubicBezTo>
                  <a:cubicBezTo>
                    <a:pt x="2067" y="35"/>
                    <a:pt x="1918" y="1"/>
                    <a:pt x="1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507;p73">
              <a:extLst>
                <a:ext uri="{FF2B5EF4-FFF2-40B4-BE49-F238E27FC236}">
                  <a16:creationId xmlns:a16="http://schemas.microsoft.com/office/drawing/2014/main" id="{B4EE59C0-A4E3-49FC-9F0C-87338B684752}"/>
                </a:ext>
              </a:extLst>
            </p:cNvPr>
            <p:cNvSpPr/>
            <p:nvPr/>
          </p:nvSpPr>
          <p:spPr>
            <a:xfrm>
              <a:off x="5219899" y="3312430"/>
              <a:ext cx="698710" cy="419268"/>
            </a:xfrm>
            <a:custGeom>
              <a:avLst/>
              <a:gdLst/>
              <a:ahLst/>
              <a:cxnLst/>
              <a:rect l="l" t="t" r="r" b="b"/>
              <a:pathLst>
                <a:path w="34792" h="20932" extrusionOk="0">
                  <a:moveTo>
                    <a:pt x="16379" y="0"/>
                  </a:moveTo>
                  <a:lnTo>
                    <a:pt x="201" y="9874"/>
                  </a:lnTo>
                  <a:cubicBezTo>
                    <a:pt x="101" y="9940"/>
                    <a:pt x="34" y="10041"/>
                    <a:pt x="0" y="10174"/>
                  </a:cubicBezTo>
                  <a:cubicBezTo>
                    <a:pt x="34" y="10274"/>
                    <a:pt x="101" y="10407"/>
                    <a:pt x="201" y="10441"/>
                  </a:cubicBezTo>
                  <a:lnTo>
                    <a:pt x="18247" y="20882"/>
                  </a:lnTo>
                  <a:cubicBezTo>
                    <a:pt x="18297" y="20915"/>
                    <a:pt x="18355" y="20932"/>
                    <a:pt x="18418" y="20932"/>
                  </a:cubicBezTo>
                  <a:cubicBezTo>
                    <a:pt x="18480" y="20932"/>
                    <a:pt x="18547" y="20915"/>
                    <a:pt x="18614" y="20882"/>
                  </a:cubicBezTo>
                  <a:lnTo>
                    <a:pt x="34792" y="11008"/>
                  </a:lnTo>
                  <a:lnTo>
                    <a:pt x="34792" y="10641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508;p73">
              <a:extLst>
                <a:ext uri="{FF2B5EF4-FFF2-40B4-BE49-F238E27FC236}">
                  <a16:creationId xmlns:a16="http://schemas.microsoft.com/office/drawing/2014/main" id="{ECD91664-DA9C-407B-BE6B-F9A49AD05385}"/>
                </a:ext>
              </a:extLst>
            </p:cNvPr>
            <p:cNvSpPr/>
            <p:nvPr/>
          </p:nvSpPr>
          <p:spPr>
            <a:xfrm>
              <a:off x="5219236" y="3510186"/>
              <a:ext cx="370462" cy="221171"/>
            </a:xfrm>
            <a:custGeom>
              <a:avLst/>
              <a:gdLst/>
              <a:ahLst/>
              <a:cxnLst/>
              <a:rect l="l" t="t" r="r" b="b"/>
              <a:pathLst>
                <a:path w="18447" h="11042" extrusionOk="0">
                  <a:moveTo>
                    <a:pt x="234" y="1"/>
                  </a:moveTo>
                  <a:lnTo>
                    <a:pt x="234" y="1"/>
                  </a:lnTo>
                  <a:cubicBezTo>
                    <a:pt x="221" y="5"/>
                    <a:pt x="211" y="10"/>
                    <a:pt x="202" y="17"/>
                  </a:cubicBezTo>
                  <a:lnTo>
                    <a:pt x="202" y="17"/>
                  </a:lnTo>
                  <a:cubicBezTo>
                    <a:pt x="212" y="11"/>
                    <a:pt x="222" y="6"/>
                    <a:pt x="234" y="1"/>
                  </a:cubicBezTo>
                  <a:close/>
                  <a:moveTo>
                    <a:pt x="202" y="17"/>
                  </a:moveTo>
                  <a:lnTo>
                    <a:pt x="202" y="17"/>
                  </a:lnTo>
                  <a:cubicBezTo>
                    <a:pt x="1" y="135"/>
                    <a:pt x="11" y="473"/>
                    <a:pt x="234" y="568"/>
                  </a:cubicBezTo>
                  <a:lnTo>
                    <a:pt x="18280" y="11009"/>
                  </a:lnTo>
                  <a:cubicBezTo>
                    <a:pt x="18347" y="11009"/>
                    <a:pt x="18380" y="11042"/>
                    <a:pt x="18447" y="11042"/>
                  </a:cubicBezTo>
                  <a:lnTo>
                    <a:pt x="18447" y="10675"/>
                  </a:lnTo>
                  <a:cubicBezTo>
                    <a:pt x="18380" y="10675"/>
                    <a:pt x="18313" y="10675"/>
                    <a:pt x="18280" y="10642"/>
                  </a:cubicBezTo>
                  <a:lnTo>
                    <a:pt x="234" y="201"/>
                  </a:lnTo>
                  <a:cubicBezTo>
                    <a:pt x="146" y="172"/>
                    <a:pt x="135" y="65"/>
                    <a:pt x="202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509;p73">
              <a:extLst>
                <a:ext uri="{FF2B5EF4-FFF2-40B4-BE49-F238E27FC236}">
                  <a16:creationId xmlns:a16="http://schemas.microsoft.com/office/drawing/2014/main" id="{207EA471-B2F3-4710-9270-1E0577C045C4}"/>
                </a:ext>
              </a:extLst>
            </p:cNvPr>
            <p:cNvSpPr/>
            <p:nvPr/>
          </p:nvSpPr>
          <p:spPr>
            <a:xfrm>
              <a:off x="5221907" y="3312430"/>
              <a:ext cx="696702" cy="411596"/>
            </a:xfrm>
            <a:custGeom>
              <a:avLst/>
              <a:gdLst/>
              <a:ahLst/>
              <a:cxnLst/>
              <a:rect l="l" t="t" r="r" b="b"/>
              <a:pathLst>
                <a:path w="34692" h="20549" extrusionOk="0">
                  <a:moveTo>
                    <a:pt x="16279" y="0"/>
                  </a:moveTo>
                  <a:lnTo>
                    <a:pt x="101" y="9874"/>
                  </a:lnTo>
                  <a:cubicBezTo>
                    <a:pt x="1" y="9907"/>
                    <a:pt x="1" y="10041"/>
                    <a:pt x="101" y="10074"/>
                  </a:cubicBezTo>
                  <a:lnTo>
                    <a:pt x="18147" y="20515"/>
                  </a:lnTo>
                  <a:cubicBezTo>
                    <a:pt x="18214" y="20548"/>
                    <a:pt x="18247" y="20548"/>
                    <a:pt x="18314" y="20548"/>
                  </a:cubicBezTo>
                  <a:cubicBezTo>
                    <a:pt x="18380" y="20548"/>
                    <a:pt x="18447" y="20548"/>
                    <a:pt x="18514" y="20515"/>
                  </a:cubicBezTo>
                  <a:lnTo>
                    <a:pt x="34692" y="10608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510;p73">
              <a:extLst>
                <a:ext uri="{FF2B5EF4-FFF2-40B4-BE49-F238E27FC236}">
                  <a16:creationId xmlns:a16="http://schemas.microsoft.com/office/drawing/2014/main" id="{8880B3F7-55E1-4E05-AE32-3173E1A4198A}"/>
                </a:ext>
              </a:extLst>
            </p:cNvPr>
            <p:cNvSpPr/>
            <p:nvPr/>
          </p:nvSpPr>
          <p:spPr>
            <a:xfrm>
              <a:off x="5589678" y="3524888"/>
              <a:ext cx="328931" cy="206469"/>
            </a:xfrm>
            <a:custGeom>
              <a:avLst/>
              <a:gdLst/>
              <a:ahLst/>
              <a:cxnLst/>
              <a:rect l="l" t="t" r="r" b="b"/>
              <a:pathLst>
                <a:path w="16379" h="10308" extrusionOk="0">
                  <a:moveTo>
                    <a:pt x="16379" y="1"/>
                  </a:moveTo>
                  <a:lnTo>
                    <a:pt x="201" y="9908"/>
                  </a:lnTo>
                  <a:cubicBezTo>
                    <a:pt x="134" y="9941"/>
                    <a:pt x="67" y="9941"/>
                    <a:pt x="1" y="9941"/>
                  </a:cubicBezTo>
                  <a:lnTo>
                    <a:pt x="1" y="10308"/>
                  </a:lnTo>
                  <a:cubicBezTo>
                    <a:pt x="67" y="10308"/>
                    <a:pt x="134" y="10275"/>
                    <a:pt x="201" y="10275"/>
                  </a:cubicBezTo>
                  <a:lnTo>
                    <a:pt x="16379" y="368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511;p73">
              <a:extLst>
                <a:ext uri="{FF2B5EF4-FFF2-40B4-BE49-F238E27FC236}">
                  <a16:creationId xmlns:a16="http://schemas.microsoft.com/office/drawing/2014/main" id="{C42D33AF-EDE9-4960-9DF9-540BC7107350}"/>
                </a:ext>
              </a:extLst>
            </p:cNvPr>
            <p:cNvSpPr/>
            <p:nvPr/>
          </p:nvSpPr>
          <p:spPr>
            <a:xfrm>
              <a:off x="5913247" y="3525549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512;p73">
              <a:extLst>
                <a:ext uri="{FF2B5EF4-FFF2-40B4-BE49-F238E27FC236}">
                  <a16:creationId xmlns:a16="http://schemas.microsoft.com/office/drawing/2014/main" id="{F8A1A969-3713-432C-A241-031682460DE7}"/>
                </a:ext>
              </a:extLst>
            </p:cNvPr>
            <p:cNvSpPr/>
            <p:nvPr/>
          </p:nvSpPr>
          <p:spPr>
            <a:xfrm>
              <a:off x="5913247" y="3525549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513;p73">
              <a:extLst>
                <a:ext uri="{FF2B5EF4-FFF2-40B4-BE49-F238E27FC236}">
                  <a16:creationId xmlns:a16="http://schemas.microsoft.com/office/drawing/2014/main" id="{3F1250D4-7AF9-47E7-8D24-5EC625D9C446}"/>
                </a:ext>
              </a:extLst>
            </p:cNvPr>
            <p:cNvSpPr/>
            <p:nvPr/>
          </p:nvSpPr>
          <p:spPr>
            <a:xfrm>
              <a:off x="5216545" y="3309085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459" y="10675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514;p73">
              <a:extLst>
                <a:ext uri="{FF2B5EF4-FFF2-40B4-BE49-F238E27FC236}">
                  <a16:creationId xmlns:a16="http://schemas.microsoft.com/office/drawing/2014/main" id="{B05181F0-24BF-4A7B-9A33-5AC5A3CA45AB}"/>
                </a:ext>
              </a:extLst>
            </p:cNvPr>
            <p:cNvSpPr/>
            <p:nvPr/>
          </p:nvSpPr>
          <p:spPr>
            <a:xfrm>
              <a:off x="5216545" y="3309085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459" y="10675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515;p73">
              <a:extLst>
                <a:ext uri="{FF2B5EF4-FFF2-40B4-BE49-F238E27FC236}">
                  <a16:creationId xmlns:a16="http://schemas.microsoft.com/office/drawing/2014/main" id="{4B9E0C2E-A0DD-45DE-973B-589B2DA11EEA}"/>
                </a:ext>
              </a:extLst>
            </p:cNvPr>
            <p:cNvSpPr/>
            <p:nvPr/>
          </p:nvSpPr>
          <p:spPr>
            <a:xfrm>
              <a:off x="5216545" y="3301734"/>
              <a:ext cx="694714" cy="399558"/>
            </a:xfrm>
            <a:custGeom>
              <a:avLst/>
              <a:gdLst/>
              <a:ahLst/>
              <a:cxnLst/>
              <a:rect l="l" t="t" r="r" b="b"/>
              <a:pathLst>
                <a:path w="34593" h="19948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516;p73">
              <a:extLst>
                <a:ext uri="{FF2B5EF4-FFF2-40B4-BE49-F238E27FC236}">
                  <a16:creationId xmlns:a16="http://schemas.microsoft.com/office/drawing/2014/main" id="{39E6768A-63A4-4892-862B-B3A82BED0FCC}"/>
                </a:ext>
              </a:extLst>
            </p:cNvPr>
            <p:cNvSpPr/>
            <p:nvPr/>
          </p:nvSpPr>
          <p:spPr>
            <a:xfrm>
              <a:off x="5216545" y="3301734"/>
              <a:ext cx="694714" cy="399558"/>
            </a:xfrm>
            <a:custGeom>
              <a:avLst/>
              <a:gdLst/>
              <a:ahLst/>
              <a:cxnLst/>
              <a:rect l="l" t="t" r="r" b="b"/>
              <a:pathLst>
                <a:path w="34593" h="19948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517;p73">
              <a:extLst>
                <a:ext uri="{FF2B5EF4-FFF2-40B4-BE49-F238E27FC236}">
                  <a16:creationId xmlns:a16="http://schemas.microsoft.com/office/drawing/2014/main" id="{769172CB-970F-46DC-8B28-FF254750A331}"/>
                </a:ext>
              </a:extLst>
            </p:cNvPr>
            <p:cNvSpPr/>
            <p:nvPr/>
          </p:nvSpPr>
          <p:spPr>
            <a:xfrm>
              <a:off x="5256068" y="3301734"/>
              <a:ext cx="645130" cy="370835"/>
            </a:xfrm>
            <a:custGeom>
              <a:avLst/>
              <a:gdLst/>
              <a:ahLst/>
              <a:cxnLst/>
              <a:rect l="l" t="t" r="r" b="b"/>
              <a:pathLst>
                <a:path w="32124" h="18514" extrusionOk="0">
                  <a:moveTo>
                    <a:pt x="13940" y="0"/>
                  </a:moveTo>
                  <a:cubicBezTo>
                    <a:pt x="13794" y="0"/>
                    <a:pt x="13644" y="34"/>
                    <a:pt x="13510" y="100"/>
                  </a:cubicBezTo>
                  <a:lnTo>
                    <a:pt x="1702" y="6905"/>
                  </a:lnTo>
                  <a:lnTo>
                    <a:pt x="1" y="5905"/>
                  </a:lnTo>
                  <a:lnTo>
                    <a:pt x="1" y="7906"/>
                  </a:lnTo>
                  <a:lnTo>
                    <a:pt x="18414" y="18514"/>
                  </a:lnTo>
                  <a:lnTo>
                    <a:pt x="31924" y="10708"/>
                  </a:lnTo>
                  <a:cubicBezTo>
                    <a:pt x="32057" y="10641"/>
                    <a:pt x="32124" y="10508"/>
                    <a:pt x="32090" y="10374"/>
                  </a:cubicBezTo>
                  <a:lnTo>
                    <a:pt x="32090" y="8573"/>
                  </a:lnTo>
                  <a:lnTo>
                    <a:pt x="30556" y="9474"/>
                  </a:lnTo>
                  <a:lnTo>
                    <a:pt x="14344" y="100"/>
                  </a:lnTo>
                  <a:cubicBezTo>
                    <a:pt x="14228" y="34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518;p73">
              <a:extLst>
                <a:ext uri="{FF2B5EF4-FFF2-40B4-BE49-F238E27FC236}">
                  <a16:creationId xmlns:a16="http://schemas.microsoft.com/office/drawing/2014/main" id="{86781C77-DEA9-483E-9310-9F532FEC50CC}"/>
                </a:ext>
              </a:extLst>
            </p:cNvPr>
            <p:cNvSpPr/>
            <p:nvPr/>
          </p:nvSpPr>
          <p:spPr>
            <a:xfrm>
              <a:off x="5256068" y="3261634"/>
              <a:ext cx="645813" cy="371516"/>
            </a:xfrm>
            <a:custGeom>
              <a:avLst/>
              <a:gdLst/>
              <a:ahLst/>
              <a:cxnLst/>
              <a:rect l="l" t="t" r="r" b="b"/>
              <a:pathLst>
                <a:path w="32158" h="18548" extrusionOk="0">
                  <a:moveTo>
                    <a:pt x="13927" y="1"/>
                  </a:moveTo>
                  <a:cubicBezTo>
                    <a:pt x="13786" y="1"/>
                    <a:pt x="13644" y="34"/>
                    <a:pt x="13510" y="101"/>
                  </a:cubicBezTo>
                  <a:lnTo>
                    <a:pt x="1" y="7907"/>
                  </a:lnTo>
                  <a:lnTo>
                    <a:pt x="18414" y="18547"/>
                  </a:lnTo>
                  <a:lnTo>
                    <a:pt x="31924" y="10742"/>
                  </a:lnTo>
                  <a:cubicBezTo>
                    <a:pt x="32157" y="10642"/>
                    <a:pt x="32157" y="10342"/>
                    <a:pt x="31924" y="10242"/>
                  </a:cubicBezTo>
                  <a:lnTo>
                    <a:pt x="14344" y="101"/>
                  </a:lnTo>
                  <a:cubicBezTo>
                    <a:pt x="14211" y="34"/>
                    <a:pt x="14069" y="1"/>
                    <a:pt x="139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519;p73">
              <a:extLst>
                <a:ext uri="{FF2B5EF4-FFF2-40B4-BE49-F238E27FC236}">
                  <a16:creationId xmlns:a16="http://schemas.microsoft.com/office/drawing/2014/main" id="{DBC0C815-AC7A-4222-B855-4CFF589CF1FD}"/>
                </a:ext>
              </a:extLst>
            </p:cNvPr>
            <p:cNvSpPr/>
            <p:nvPr/>
          </p:nvSpPr>
          <p:spPr>
            <a:xfrm>
              <a:off x="5256068" y="3419991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1"/>
                  </a:moveTo>
                  <a:lnTo>
                    <a:pt x="1" y="2002"/>
                  </a:lnTo>
                  <a:lnTo>
                    <a:pt x="18414" y="12610"/>
                  </a:lnTo>
                  <a:lnTo>
                    <a:pt x="18414" y="106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520;p73">
              <a:extLst>
                <a:ext uri="{FF2B5EF4-FFF2-40B4-BE49-F238E27FC236}">
                  <a16:creationId xmlns:a16="http://schemas.microsoft.com/office/drawing/2014/main" id="{82B3CBB1-60F8-4073-9140-FAC7AB91BCD6}"/>
                </a:ext>
              </a:extLst>
            </p:cNvPr>
            <p:cNvSpPr/>
            <p:nvPr/>
          </p:nvSpPr>
          <p:spPr>
            <a:xfrm>
              <a:off x="5618476" y="3611077"/>
              <a:ext cx="14761" cy="7872"/>
            </a:xfrm>
            <a:custGeom>
              <a:avLst/>
              <a:gdLst/>
              <a:ahLst/>
              <a:cxnLst/>
              <a:rect l="l" t="t" r="r" b="b"/>
              <a:pathLst>
                <a:path w="735" h="393" extrusionOk="0">
                  <a:moveTo>
                    <a:pt x="368" y="1"/>
                  </a:moveTo>
                  <a:cubicBezTo>
                    <a:pt x="268" y="1"/>
                    <a:pt x="168" y="1"/>
                    <a:pt x="101" y="34"/>
                  </a:cubicBezTo>
                  <a:cubicBezTo>
                    <a:pt x="1" y="134"/>
                    <a:pt x="1" y="234"/>
                    <a:pt x="134" y="301"/>
                  </a:cubicBezTo>
                  <a:cubicBezTo>
                    <a:pt x="168" y="334"/>
                    <a:pt x="234" y="368"/>
                    <a:pt x="301" y="368"/>
                  </a:cubicBezTo>
                  <a:cubicBezTo>
                    <a:pt x="335" y="384"/>
                    <a:pt x="368" y="393"/>
                    <a:pt x="405" y="393"/>
                  </a:cubicBezTo>
                  <a:cubicBezTo>
                    <a:pt x="443" y="393"/>
                    <a:pt x="485" y="384"/>
                    <a:pt x="535" y="368"/>
                  </a:cubicBezTo>
                  <a:cubicBezTo>
                    <a:pt x="568" y="368"/>
                    <a:pt x="601" y="368"/>
                    <a:pt x="601" y="334"/>
                  </a:cubicBezTo>
                  <a:cubicBezTo>
                    <a:pt x="735" y="268"/>
                    <a:pt x="735" y="134"/>
                    <a:pt x="568" y="67"/>
                  </a:cubicBezTo>
                  <a:cubicBezTo>
                    <a:pt x="501" y="34"/>
                    <a:pt x="435" y="1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521;p73">
              <a:extLst>
                <a:ext uri="{FF2B5EF4-FFF2-40B4-BE49-F238E27FC236}">
                  <a16:creationId xmlns:a16="http://schemas.microsoft.com/office/drawing/2014/main" id="{FC45D328-69EF-4B5D-B269-12A18781993D}"/>
                </a:ext>
              </a:extLst>
            </p:cNvPr>
            <p:cNvSpPr/>
            <p:nvPr/>
          </p:nvSpPr>
          <p:spPr>
            <a:xfrm>
              <a:off x="5578954" y="3605068"/>
              <a:ext cx="50266" cy="62834"/>
            </a:xfrm>
            <a:custGeom>
              <a:avLst/>
              <a:gdLst/>
              <a:ahLst/>
              <a:cxnLst/>
              <a:rect l="l" t="t" r="r" b="b"/>
              <a:pathLst>
                <a:path w="2503" h="3137" extrusionOk="0">
                  <a:moveTo>
                    <a:pt x="1735" y="0"/>
                  </a:moveTo>
                  <a:cubicBezTo>
                    <a:pt x="1535" y="34"/>
                    <a:pt x="1335" y="67"/>
                    <a:pt x="1168" y="201"/>
                  </a:cubicBezTo>
                  <a:cubicBezTo>
                    <a:pt x="468" y="634"/>
                    <a:pt x="68" y="1368"/>
                    <a:pt x="34" y="2169"/>
                  </a:cubicBezTo>
                  <a:cubicBezTo>
                    <a:pt x="1" y="2402"/>
                    <a:pt x="101" y="2669"/>
                    <a:pt x="234" y="2836"/>
                  </a:cubicBezTo>
                  <a:cubicBezTo>
                    <a:pt x="368" y="3036"/>
                    <a:pt x="601" y="3136"/>
                    <a:pt x="835" y="3136"/>
                  </a:cubicBezTo>
                  <a:cubicBezTo>
                    <a:pt x="1035" y="3136"/>
                    <a:pt x="1235" y="3069"/>
                    <a:pt x="1402" y="2969"/>
                  </a:cubicBezTo>
                  <a:cubicBezTo>
                    <a:pt x="1435" y="2936"/>
                    <a:pt x="1469" y="2936"/>
                    <a:pt x="1502" y="2903"/>
                  </a:cubicBezTo>
                  <a:lnTo>
                    <a:pt x="1268" y="2769"/>
                  </a:lnTo>
                  <a:cubicBezTo>
                    <a:pt x="1111" y="2853"/>
                    <a:pt x="963" y="2892"/>
                    <a:pt x="832" y="2892"/>
                  </a:cubicBezTo>
                  <a:cubicBezTo>
                    <a:pt x="494" y="2892"/>
                    <a:pt x="268" y="2626"/>
                    <a:pt x="268" y="2169"/>
                  </a:cubicBezTo>
                  <a:cubicBezTo>
                    <a:pt x="301" y="1435"/>
                    <a:pt x="668" y="768"/>
                    <a:pt x="1268" y="401"/>
                  </a:cubicBezTo>
                  <a:cubicBezTo>
                    <a:pt x="1397" y="291"/>
                    <a:pt x="1546" y="241"/>
                    <a:pt x="1692" y="241"/>
                  </a:cubicBezTo>
                  <a:cubicBezTo>
                    <a:pt x="1812" y="241"/>
                    <a:pt x="1931" y="274"/>
                    <a:pt x="2036" y="334"/>
                  </a:cubicBezTo>
                  <a:cubicBezTo>
                    <a:pt x="2169" y="401"/>
                    <a:pt x="2236" y="534"/>
                    <a:pt x="2269" y="668"/>
                  </a:cubicBezTo>
                  <a:lnTo>
                    <a:pt x="2503" y="668"/>
                  </a:lnTo>
                  <a:cubicBezTo>
                    <a:pt x="2469" y="534"/>
                    <a:pt x="2403" y="401"/>
                    <a:pt x="2336" y="301"/>
                  </a:cubicBezTo>
                  <a:cubicBezTo>
                    <a:pt x="2169" y="101"/>
                    <a:pt x="1969" y="0"/>
                    <a:pt x="17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522;p73">
              <a:extLst>
                <a:ext uri="{FF2B5EF4-FFF2-40B4-BE49-F238E27FC236}">
                  <a16:creationId xmlns:a16="http://schemas.microsoft.com/office/drawing/2014/main" id="{3517E59E-ACE6-47DD-A18A-9988F9096A23}"/>
                </a:ext>
              </a:extLst>
            </p:cNvPr>
            <p:cNvSpPr/>
            <p:nvPr/>
          </p:nvSpPr>
          <p:spPr>
            <a:xfrm>
              <a:off x="5591024" y="3455404"/>
              <a:ext cx="318890" cy="163044"/>
            </a:xfrm>
            <a:custGeom>
              <a:avLst/>
              <a:gdLst/>
              <a:ahLst/>
              <a:cxnLst/>
              <a:rect l="l" t="t" r="r" b="b"/>
              <a:pathLst>
                <a:path w="15879" h="8140" extrusionOk="0">
                  <a:moveTo>
                    <a:pt x="15878" y="0"/>
                  </a:moveTo>
                  <a:lnTo>
                    <a:pt x="0" y="7773"/>
                  </a:lnTo>
                  <a:lnTo>
                    <a:pt x="0" y="8140"/>
                  </a:lnTo>
                  <a:lnTo>
                    <a:pt x="15678" y="634"/>
                  </a:lnTo>
                  <a:cubicBezTo>
                    <a:pt x="15812" y="534"/>
                    <a:pt x="15878" y="401"/>
                    <a:pt x="15878" y="267"/>
                  </a:cubicBezTo>
                  <a:lnTo>
                    <a:pt x="1587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523;p73">
              <a:extLst>
                <a:ext uri="{FF2B5EF4-FFF2-40B4-BE49-F238E27FC236}">
                  <a16:creationId xmlns:a16="http://schemas.microsoft.com/office/drawing/2014/main" id="{A052C7F6-6617-41F1-B481-6BC347A00E9D}"/>
                </a:ext>
              </a:extLst>
            </p:cNvPr>
            <p:cNvSpPr/>
            <p:nvPr/>
          </p:nvSpPr>
          <p:spPr>
            <a:xfrm>
              <a:off x="5591024" y="3455404"/>
              <a:ext cx="318890" cy="163044"/>
            </a:xfrm>
            <a:custGeom>
              <a:avLst/>
              <a:gdLst/>
              <a:ahLst/>
              <a:cxnLst/>
              <a:rect l="l" t="t" r="r" b="b"/>
              <a:pathLst>
                <a:path w="15879" h="8140" extrusionOk="0">
                  <a:moveTo>
                    <a:pt x="15878" y="0"/>
                  </a:moveTo>
                  <a:lnTo>
                    <a:pt x="0" y="7773"/>
                  </a:lnTo>
                  <a:lnTo>
                    <a:pt x="0" y="8140"/>
                  </a:lnTo>
                  <a:lnTo>
                    <a:pt x="15678" y="634"/>
                  </a:lnTo>
                  <a:cubicBezTo>
                    <a:pt x="15812" y="534"/>
                    <a:pt x="15878" y="401"/>
                    <a:pt x="15878" y="267"/>
                  </a:cubicBezTo>
                  <a:lnTo>
                    <a:pt x="158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524;p73">
              <a:extLst>
                <a:ext uri="{FF2B5EF4-FFF2-40B4-BE49-F238E27FC236}">
                  <a16:creationId xmlns:a16="http://schemas.microsoft.com/office/drawing/2014/main" id="{B6E87545-1F76-4A50-BB17-6FFFE9DAB286}"/>
                </a:ext>
              </a:extLst>
            </p:cNvPr>
            <p:cNvSpPr/>
            <p:nvPr/>
          </p:nvSpPr>
          <p:spPr>
            <a:xfrm>
              <a:off x="5216545" y="3245610"/>
              <a:ext cx="694714" cy="368171"/>
            </a:xfrm>
            <a:custGeom>
              <a:avLst/>
              <a:gdLst/>
              <a:ahLst/>
              <a:cxnLst/>
              <a:rect l="l" t="t" r="r" b="b"/>
              <a:pathLst>
                <a:path w="34593" h="18381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7739"/>
                  </a:lnTo>
                  <a:lnTo>
                    <a:pt x="18414" y="18380"/>
                  </a:lnTo>
                  <a:lnTo>
                    <a:pt x="34359" y="10708"/>
                  </a:lnTo>
                  <a:cubicBezTo>
                    <a:pt x="34592" y="10575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525;p73">
              <a:extLst>
                <a:ext uri="{FF2B5EF4-FFF2-40B4-BE49-F238E27FC236}">
                  <a16:creationId xmlns:a16="http://schemas.microsoft.com/office/drawing/2014/main" id="{30F2E7B0-149C-44C9-AEB6-E24220282246}"/>
                </a:ext>
              </a:extLst>
            </p:cNvPr>
            <p:cNvSpPr/>
            <p:nvPr/>
          </p:nvSpPr>
          <p:spPr>
            <a:xfrm>
              <a:off x="5216545" y="3400622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526;p73">
              <a:extLst>
                <a:ext uri="{FF2B5EF4-FFF2-40B4-BE49-F238E27FC236}">
                  <a16:creationId xmlns:a16="http://schemas.microsoft.com/office/drawing/2014/main" id="{70096641-67C6-4C65-A624-446215E3BD01}"/>
                </a:ext>
              </a:extLst>
            </p:cNvPr>
            <p:cNvSpPr/>
            <p:nvPr/>
          </p:nvSpPr>
          <p:spPr>
            <a:xfrm>
              <a:off x="5216545" y="3400622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527;p73">
              <a:extLst>
                <a:ext uri="{FF2B5EF4-FFF2-40B4-BE49-F238E27FC236}">
                  <a16:creationId xmlns:a16="http://schemas.microsoft.com/office/drawing/2014/main" id="{4C36F7D4-8BC7-4D5E-A9B8-AB588D1A859D}"/>
                </a:ext>
              </a:extLst>
            </p:cNvPr>
            <p:cNvSpPr/>
            <p:nvPr/>
          </p:nvSpPr>
          <p:spPr>
            <a:xfrm>
              <a:off x="5479144" y="3585018"/>
              <a:ext cx="50929" cy="62153"/>
            </a:xfrm>
            <a:custGeom>
              <a:avLst/>
              <a:gdLst/>
              <a:ahLst/>
              <a:cxnLst/>
              <a:rect l="l" t="t" r="r" b="b"/>
              <a:pathLst>
                <a:path w="2536" h="3103" extrusionOk="0">
                  <a:moveTo>
                    <a:pt x="801" y="1"/>
                  </a:moveTo>
                  <a:cubicBezTo>
                    <a:pt x="334" y="1"/>
                    <a:pt x="1" y="368"/>
                    <a:pt x="1" y="968"/>
                  </a:cubicBezTo>
                  <a:cubicBezTo>
                    <a:pt x="34" y="1769"/>
                    <a:pt x="468" y="2503"/>
                    <a:pt x="1135" y="2936"/>
                  </a:cubicBezTo>
                  <a:cubicBezTo>
                    <a:pt x="1302" y="3036"/>
                    <a:pt x="1502" y="3103"/>
                    <a:pt x="1702" y="3103"/>
                  </a:cubicBezTo>
                  <a:cubicBezTo>
                    <a:pt x="1935" y="3103"/>
                    <a:pt x="2169" y="3003"/>
                    <a:pt x="2302" y="2836"/>
                  </a:cubicBezTo>
                  <a:cubicBezTo>
                    <a:pt x="2436" y="2636"/>
                    <a:pt x="2536" y="2402"/>
                    <a:pt x="2502" y="2136"/>
                  </a:cubicBezTo>
                  <a:cubicBezTo>
                    <a:pt x="2469" y="1335"/>
                    <a:pt x="2035" y="601"/>
                    <a:pt x="1368" y="168"/>
                  </a:cubicBezTo>
                  <a:cubicBezTo>
                    <a:pt x="1202" y="67"/>
                    <a:pt x="1001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528;p73">
              <a:extLst>
                <a:ext uri="{FF2B5EF4-FFF2-40B4-BE49-F238E27FC236}">
                  <a16:creationId xmlns:a16="http://schemas.microsoft.com/office/drawing/2014/main" id="{DA70FA85-DE20-4580-81E0-FB8583D53A59}"/>
                </a:ext>
              </a:extLst>
            </p:cNvPr>
            <p:cNvSpPr/>
            <p:nvPr/>
          </p:nvSpPr>
          <p:spPr>
            <a:xfrm>
              <a:off x="5483843" y="3589906"/>
              <a:ext cx="40868" cy="52799"/>
            </a:xfrm>
            <a:custGeom>
              <a:avLst/>
              <a:gdLst/>
              <a:ahLst/>
              <a:cxnLst/>
              <a:rect l="l" t="t" r="r" b="b"/>
              <a:pathLst>
                <a:path w="2035" h="2636" extrusionOk="0">
                  <a:moveTo>
                    <a:pt x="592" y="1"/>
                  </a:moveTo>
                  <a:cubicBezTo>
                    <a:pt x="243" y="1"/>
                    <a:pt x="0" y="267"/>
                    <a:pt x="0" y="724"/>
                  </a:cubicBezTo>
                  <a:cubicBezTo>
                    <a:pt x="34" y="1458"/>
                    <a:pt x="434" y="2092"/>
                    <a:pt x="1034" y="2492"/>
                  </a:cubicBezTo>
                  <a:cubicBezTo>
                    <a:pt x="1200" y="2589"/>
                    <a:pt x="1354" y="2636"/>
                    <a:pt x="1489" y="2636"/>
                  </a:cubicBezTo>
                  <a:cubicBezTo>
                    <a:pt x="1818" y="2636"/>
                    <a:pt x="2035" y="2364"/>
                    <a:pt x="2035" y="1892"/>
                  </a:cubicBezTo>
                  <a:cubicBezTo>
                    <a:pt x="2002" y="1191"/>
                    <a:pt x="1635" y="524"/>
                    <a:pt x="1034" y="124"/>
                  </a:cubicBezTo>
                  <a:cubicBezTo>
                    <a:pt x="876" y="40"/>
                    <a:pt x="726" y="1"/>
                    <a:pt x="5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529;p73">
              <a:extLst>
                <a:ext uri="{FF2B5EF4-FFF2-40B4-BE49-F238E27FC236}">
                  <a16:creationId xmlns:a16="http://schemas.microsoft.com/office/drawing/2014/main" id="{C1978ABA-ADF6-424D-82F6-263A4FB4700B}"/>
                </a:ext>
              </a:extLst>
            </p:cNvPr>
            <p:cNvSpPr/>
            <p:nvPr/>
          </p:nvSpPr>
          <p:spPr>
            <a:xfrm>
              <a:off x="5245364" y="3446250"/>
              <a:ext cx="205002" cy="157436"/>
            </a:xfrm>
            <a:custGeom>
              <a:avLst/>
              <a:gdLst/>
              <a:ahLst/>
              <a:cxnLst/>
              <a:rect l="l" t="t" r="r" b="b"/>
              <a:pathLst>
                <a:path w="10208" h="7860" extrusionOk="0">
                  <a:moveTo>
                    <a:pt x="614" y="1"/>
                  </a:moveTo>
                  <a:cubicBezTo>
                    <a:pt x="252" y="1"/>
                    <a:pt x="0" y="303"/>
                    <a:pt x="0" y="824"/>
                  </a:cubicBezTo>
                  <a:lnTo>
                    <a:pt x="0" y="1191"/>
                  </a:lnTo>
                  <a:cubicBezTo>
                    <a:pt x="33" y="1959"/>
                    <a:pt x="434" y="2692"/>
                    <a:pt x="1101" y="3126"/>
                  </a:cubicBezTo>
                  <a:lnTo>
                    <a:pt x="9073" y="7696"/>
                  </a:lnTo>
                  <a:cubicBezTo>
                    <a:pt x="9264" y="7807"/>
                    <a:pt x="9443" y="7860"/>
                    <a:pt x="9600" y="7860"/>
                  </a:cubicBezTo>
                  <a:cubicBezTo>
                    <a:pt x="9963" y="7860"/>
                    <a:pt x="10207" y="7575"/>
                    <a:pt x="10207" y="7062"/>
                  </a:cubicBezTo>
                  <a:lnTo>
                    <a:pt x="10207" y="6695"/>
                  </a:lnTo>
                  <a:cubicBezTo>
                    <a:pt x="10174" y="5895"/>
                    <a:pt x="9740" y="5194"/>
                    <a:pt x="9073" y="4761"/>
                  </a:cubicBezTo>
                  <a:lnTo>
                    <a:pt x="1101" y="157"/>
                  </a:lnTo>
                  <a:cubicBezTo>
                    <a:pt x="927" y="51"/>
                    <a:pt x="761" y="1"/>
                    <a:pt x="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530;p73">
              <a:extLst>
                <a:ext uri="{FF2B5EF4-FFF2-40B4-BE49-F238E27FC236}">
                  <a16:creationId xmlns:a16="http://schemas.microsoft.com/office/drawing/2014/main" id="{6352D65A-C5FF-4C31-BA1B-BE8695478384}"/>
                </a:ext>
              </a:extLst>
            </p:cNvPr>
            <p:cNvSpPr/>
            <p:nvPr/>
          </p:nvSpPr>
          <p:spPr>
            <a:xfrm>
              <a:off x="5586324" y="3611077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8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531;p73">
              <a:extLst>
                <a:ext uri="{FF2B5EF4-FFF2-40B4-BE49-F238E27FC236}">
                  <a16:creationId xmlns:a16="http://schemas.microsoft.com/office/drawing/2014/main" id="{7DCA4FA8-FE60-4205-ABBD-B0681C43C44B}"/>
                </a:ext>
              </a:extLst>
            </p:cNvPr>
            <p:cNvSpPr/>
            <p:nvPr/>
          </p:nvSpPr>
          <p:spPr>
            <a:xfrm>
              <a:off x="5586324" y="3611077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8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532;p73">
              <a:extLst>
                <a:ext uri="{FF2B5EF4-FFF2-40B4-BE49-F238E27FC236}">
                  <a16:creationId xmlns:a16="http://schemas.microsoft.com/office/drawing/2014/main" id="{874A6CD5-1EAC-401A-B83E-28A1305D40EE}"/>
                </a:ext>
              </a:extLst>
            </p:cNvPr>
            <p:cNvSpPr/>
            <p:nvPr/>
          </p:nvSpPr>
          <p:spPr>
            <a:xfrm>
              <a:off x="5219899" y="3210858"/>
              <a:ext cx="698710" cy="384716"/>
            </a:xfrm>
            <a:custGeom>
              <a:avLst/>
              <a:gdLst/>
              <a:ahLst/>
              <a:cxnLst/>
              <a:rect l="l" t="t" r="r" b="b"/>
              <a:pathLst>
                <a:path w="34792" h="19207" extrusionOk="0">
                  <a:moveTo>
                    <a:pt x="16379" y="1"/>
                  </a:moveTo>
                  <a:lnTo>
                    <a:pt x="201" y="8173"/>
                  </a:lnTo>
                  <a:cubicBezTo>
                    <a:pt x="101" y="8240"/>
                    <a:pt x="34" y="8340"/>
                    <a:pt x="0" y="8473"/>
                  </a:cubicBezTo>
                  <a:cubicBezTo>
                    <a:pt x="34" y="8574"/>
                    <a:pt x="101" y="8674"/>
                    <a:pt x="201" y="8740"/>
                  </a:cubicBezTo>
                  <a:lnTo>
                    <a:pt x="18247" y="19181"/>
                  </a:lnTo>
                  <a:cubicBezTo>
                    <a:pt x="18297" y="19198"/>
                    <a:pt x="18355" y="19206"/>
                    <a:pt x="18418" y="19206"/>
                  </a:cubicBezTo>
                  <a:cubicBezTo>
                    <a:pt x="18480" y="19206"/>
                    <a:pt x="18547" y="19198"/>
                    <a:pt x="18614" y="19181"/>
                  </a:cubicBezTo>
                  <a:lnTo>
                    <a:pt x="34792" y="10975"/>
                  </a:lnTo>
                  <a:lnTo>
                    <a:pt x="34792" y="10608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533;p73">
              <a:extLst>
                <a:ext uri="{FF2B5EF4-FFF2-40B4-BE49-F238E27FC236}">
                  <a16:creationId xmlns:a16="http://schemas.microsoft.com/office/drawing/2014/main" id="{144E3EA7-CEB5-4894-A40D-83DF9C212B76}"/>
                </a:ext>
              </a:extLst>
            </p:cNvPr>
            <p:cNvSpPr/>
            <p:nvPr/>
          </p:nvSpPr>
          <p:spPr>
            <a:xfrm>
              <a:off x="5219236" y="3374563"/>
              <a:ext cx="370462" cy="220510"/>
            </a:xfrm>
            <a:custGeom>
              <a:avLst/>
              <a:gdLst/>
              <a:ahLst/>
              <a:cxnLst/>
              <a:rect l="l" t="t" r="r" b="b"/>
              <a:pathLst>
                <a:path w="18447" h="11009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2" y="4"/>
                    <a:pt x="212" y="9"/>
                    <a:pt x="203" y="15"/>
                  </a:cubicBezTo>
                  <a:lnTo>
                    <a:pt x="203" y="15"/>
                  </a:lnTo>
                  <a:cubicBezTo>
                    <a:pt x="213" y="10"/>
                    <a:pt x="223" y="5"/>
                    <a:pt x="234" y="0"/>
                  </a:cubicBezTo>
                  <a:close/>
                  <a:moveTo>
                    <a:pt x="203" y="15"/>
                  </a:moveTo>
                  <a:lnTo>
                    <a:pt x="203" y="15"/>
                  </a:lnTo>
                  <a:cubicBezTo>
                    <a:pt x="1" y="130"/>
                    <a:pt x="11" y="440"/>
                    <a:pt x="234" y="567"/>
                  </a:cubicBezTo>
                  <a:lnTo>
                    <a:pt x="18280" y="10975"/>
                  </a:lnTo>
                  <a:cubicBezTo>
                    <a:pt x="18347" y="11008"/>
                    <a:pt x="18380" y="11008"/>
                    <a:pt x="18447" y="11008"/>
                  </a:cubicBezTo>
                  <a:lnTo>
                    <a:pt x="18447" y="10675"/>
                  </a:lnTo>
                  <a:cubicBezTo>
                    <a:pt x="18380" y="10675"/>
                    <a:pt x="18347" y="10641"/>
                    <a:pt x="18280" y="10608"/>
                  </a:cubicBezTo>
                  <a:lnTo>
                    <a:pt x="234" y="200"/>
                  </a:lnTo>
                  <a:cubicBezTo>
                    <a:pt x="145" y="171"/>
                    <a:pt x="135" y="63"/>
                    <a:pt x="20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534;p73">
              <a:extLst>
                <a:ext uri="{FF2B5EF4-FFF2-40B4-BE49-F238E27FC236}">
                  <a16:creationId xmlns:a16="http://schemas.microsoft.com/office/drawing/2014/main" id="{03B9D383-23D7-42D0-9E25-AD24D63381E4}"/>
                </a:ext>
              </a:extLst>
            </p:cNvPr>
            <p:cNvSpPr/>
            <p:nvPr/>
          </p:nvSpPr>
          <p:spPr>
            <a:xfrm>
              <a:off x="5221907" y="3210858"/>
              <a:ext cx="696702" cy="377525"/>
            </a:xfrm>
            <a:custGeom>
              <a:avLst/>
              <a:gdLst/>
              <a:ahLst/>
              <a:cxnLst/>
              <a:rect l="l" t="t" r="r" b="b"/>
              <a:pathLst>
                <a:path w="34692" h="18848" extrusionOk="0">
                  <a:moveTo>
                    <a:pt x="16279" y="1"/>
                  </a:moveTo>
                  <a:lnTo>
                    <a:pt x="101" y="8173"/>
                  </a:lnTo>
                  <a:cubicBezTo>
                    <a:pt x="1" y="8207"/>
                    <a:pt x="1" y="8340"/>
                    <a:pt x="101" y="8407"/>
                  </a:cubicBezTo>
                  <a:lnTo>
                    <a:pt x="18147" y="18814"/>
                  </a:lnTo>
                  <a:cubicBezTo>
                    <a:pt x="18214" y="18848"/>
                    <a:pt x="18247" y="18848"/>
                    <a:pt x="18314" y="18848"/>
                  </a:cubicBezTo>
                  <a:cubicBezTo>
                    <a:pt x="18380" y="18848"/>
                    <a:pt x="18447" y="18848"/>
                    <a:pt x="18514" y="18814"/>
                  </a:cubicBezTo>
                  <a:lnTo>
                    <a:pt x="34692" y="10608"/>
                  </a:lnTo>
                  <a:lnTo>
                    <a:pt x="162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535;p73">
              <a:extLst>
                <a:ext uri="{FF2B5EF4-FFF2-40B4-BE49-F238E27FC236}">
                  <a16:creationId xmlns:a16="http://schemas.microsoft.com/office/drawing/2014/main" id="{8B67AAA6-5677-4CDC-9157-03BB5FBCFB57}"/>
                </a:ext>
              </a:extLst>
            </p:cNvPr>
            <p:cNvSpPr/>
            <p:nvPr/>
          </p:nvSpPr>
          <p:spPr>
            <a:xfrm>
              <a:off x="5589678" y="3423336"/>
              <a:ext cx="328931" cy="171737"/>
            </a:xfrm>
            <a:custGeom>
              <a:avLst/>
              <a:gdLst/>
              <a:ahLst/>
              <a:cxnLst/>
              <a:rect l="l" t="t" r="r" b="b"/>
              <a:pathLst>
                <a:path w="16379" h="8574" extrusionOk="0">
                  <a:moveTo>
                    <a:pt x="16379" y="0"/>
                  </a:moveTo>
                  <a:lnTo>
                    <a:pt x="201" y="8173"/>
                  </a:lnTo>
                  <a:cubicBezTo>
                    <a:pt x="134" y="8206"/>
                    <a:pt x="67" y="8240"/>
                    <a:pt x="1" y="8240"/>
                  </a:cubicBezTo>
                  <a:lnTo>
                    <a:pt x="1" y="8573"/>
                  </a:lnTo>
                  <a:cubicBezTo>
                    <a:pt x="67" y="8573"/>
                    <a:pt x="134" y="8573"/>
                    <a:pt x="201" y="8540"/>
                  </a:cubicBezTo>
                  <a:lnTo>
                    <a:pt x="16379" y="367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536;p73">
              <a:extLst>
                <a:ext uri="{FF2B5EF4-FFF2-40B4-BE49-F238E27FC236}">
                  <a16:creationId xmlns:a16="http://schemas.microsoft.com/office/drawing/2014/main" id="{51D1E7D3-FEB6-4DD1-A472-163918BC3C8D}"/>
                </a:ext>
              </a:extLst>
            </p:cNvPr>
            <p:cNvSpPr/>
            <p:nvPr/>
          </p:nvSpPr>
          <p:spPr>
            <a:xfrm>
              <a:off x="5543448" y="3118660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537;p73">
              <a:extLst>
                <a:ext uri="{FF2B5EF4-FFF2-40B4-BE49-F238E27FC236}">
                  <a16:creationId xmlns:a16="http://schemas.microsoft.com/office/drawing/2014/main" id="{907C362C-2377-40A7-8AD3-0F08772D2BA2}"/>
                </a:ext>
              </a:extLst>
            </p:cNvPr>
            <p:cNvSpPr/>
            <p:nvPr/>
          </p:nvSpPr>
          <p:spPr>
            <a:xfrm>
              <a:off x="5543448" y="3118660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538;p73">
              <a:extLst>
                <a:ext uri="{FF2B5EF4-FFF2-40B4-BE49-F238E27FC236}">
                  <a16:creationId xmlns:a16="http://schemas.microsoft.com/office/drawing/2014/main" id="{3A8B57D2-E868-4A42-BD58-FCB8FA1448E9}"/>
                </a:ext>
              </a:extLst>
            </p:cNvPr>
            <p:cNvSpPr/>
            <p:nvPr/>
          </p:nvSpPr>
          <p:spPr>
            <a:xfrm>
              <a:off x="5219899" y="3180793"/>
              <a:ext cx="649809" cy="391887"/>
            </a:xfrm>
            <a:custGeom>
              <a:avLst/>
              <a:gdLst/>
              <a:ahLst/>
              <a:cxnLst/>
              <a:rect l="l" t="t" r="r" b="b"/>
              <a:pathLst>
                <a:path w="32357" h="19565" extrusionOk="0">
                  <a:moveTo>
                    <a:pt x="13944" y="1"/>
                  </a:moveTo>
                  <a:lnTo>
                    <a:pt x="234" y="7406"/>
                  </a:lnTo>
                  <a:cubicBezTo>
                    <a:pt x="101" y="7506"/>
                    <a:pt x="34" y="7639"/>
                    <a:pt x="0" y="7806"/>
                  </a:cubicBezTo>
                  <a:lnTo>
                    <a:pt x="0" y="8774"/>
                  </a:lnTo>
                  <a:cubicBezTo>
                    <a:pt x="34" y="8907"/>
                    <a:pt x="101" y="9074"/>
                    <a:pt x="234" y="9141"/>
                  </a:cubicBezTo>
                  <a:lnTo>
                    <a:pt x="18213" y="19515"/>
                  </a:lnTo>
                  <a:cubicBezTo>
                    <a:pt x="18280" y="19548"/>
                    <a:pt x="18355" y="19565"/>
                    <a:pt x="18430" y="19565"/>
                  </a:cubicBezTo>
                  <a:cubicBezTo>
                    <a:pt x="18505" y="19565"/>
                    <a:pt x="18580" y="19548"/>
                    <a:pt x="18647" y="19515"/>
                  </a:cubicBezTo>
                  <a:lnTo>
                    <a:pt x="32357" y="12109"/>
                  </a:lnTo>
                  <a:lnTo>
                    <a:pt x="32357" y="10608"/>
                  </a:lnTo>
                  <a:lnTo>
                    <a:pt x="1394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539;p73">
              <a:extLst>
                <a:ext uri="{FF2B5EF4-FFF2-40B4-BE49-F238E27FC236}">
                  <a16:creationId xmlns:a16="http://schemas.microsoft.com/office/drawing/2014/main" id="{5995F60E-181E-424E-826C-B2428C81DF27}"/>
                </a:ext>
              </a:extLst>
            </p:cNvPr>
            <p:cNvSpPr/>
            <p:nvPr/>
          </p:nvSpPr>
          <p:spPr>
            <a:xfrm>
              <a:off x="5221907" y="3180793"/>
              <a:ext cx="647801" cy="362483"/>
            </a:xfrm>
            <a:custGeom>
              <a:avLst/>
              <a:gdLst/>
              <a:ahLst/>
              <a:cxnLst/>
              <a:rect l="l" t="t" r="r" b="b"/>
              <a:pathLst>
                <a:path w="32257" h="18097" extrusionOk="0">
                  <a:moveTo>
                    <a:pt x="13844" y="1"/>
                  </a:moveTo>
                  <a:lnTo>
                    <a:pt x="134" y="7406"/>
                  </a:lnTo>
                  <a:cubicBezTo>
                    <a:pt x="1" y="7473"/>
                    <a:pt x="1" y="7639"/>
                    <a:pt x="134" y="7673"/>
                  </a:cubicBezTo>
                  <a:lnTo>
                    <a:pt x="18113" y="18047"/>
                  </a:lnTo>
                  <a:cubicBezTo>
                    <a:pt x="18180" y="18080"/>
                    <a:pt x="18255" y="18097"/>
                    <a:pt x="18330" y="18097"/>
                  </a:cubicBezTo>
                  <a:cubicBezTo>
                    <a:pt x="18405" y="18097"/>
                    <a:pt x="18480" y="18080"/>
                    <a:pt x="18547" y="18047"/>
                  </a:cubicBezTo>
                  <a:lnTo>
                    <a:pt x="32257" y="10608"/>
                  </a:lnTo>
                  <a:lnTo>
                    <a:pt x="1384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540;p73">
              <a:extLst>
                <a:ext uri="{FF2B5EF4-FFF2-40B4-BE49-F238E27FC236}">
                  <a16:creationId xmlns:a16="http://schemas.microsoft.com/office/drawing/2014/main" id="{28E7AD18-A49B-4483-A2EF-C7B56CF3E4F0}"/>
                </a:ext>
              </a:extLst>
            </p:cNvPr>
            <p:cNvSpPr/>
            <p:nvPr/>
          </p:nvSpPr>
          <p:spPr>
            <a:xfrm>
              <a:off x="5831512" y="3389265"/>
              <a:ext cx="15423" cy="7872"/>
            </a:xfrm>
            <a:custGeom>
              <a:avLst/>
              <a:gdLst/>
              <a:ahLst/>
              <a:cxnLst/>
              <a:rect l="l" t="t" r="r" b="b"/>
              <a:pathLst>
                <a:path w="768" h="393" extrusionOk="0">
                  <a:moveTo>
                    <a:pt x="367" y="0"/>
                  </a:moveTo>
                  <a:cubicBezTo>
                    <a:pt x="301" y="0"/>
                    <a:pt x="201" y="0"/>
                    <a:pt x="134" y="67"/>
                  </a:cubicBezTo>
                  <a:cubicBezTo>
                    <a:pt x="134" y="50"/>
                    <a:pt x="126" y="42"/>
                    <a:pt x="117" y="42"/>
                  </a:cubicBezTo>
                  <a:cubicBezTo>
                    <a:pt x="109" y="42"/>
                    <a:pt x="101" y="50"/>
                    <a:pt x="101" y="67"/>
                  </a:cubicBezTo>
                  <a:cubicBezTo>
                    <a:pt x="1" y="134"/>
                    <a:pt x="34" y="267"/>
                    <a:pt x="167" y="334"/>
                  </a:cubicBezTo>
                  <a:cubicBezTo>
                    <a:pt x="201" y="334"/>
                    <a:pt x="267" y="367"/>
                    <a:pt x="301" y="367"/>
                  </a:cubicBezTo>
                  <a:cubicBezTo>
                    <a:pt x="351" y="384"/>
                    <a:pt x="392" y="392"/>
                    <a:pt x="434" y="392"/>
                  </a:cubicBezTo>
                  <a:cubicBezTo>
                    <a:pt x="476" y="392"/>
                    <a:pt x="518" y="384"/>
                    <a:pt x="568" y="367"/>
                  </a:cubicBezTo>
                  <a:cubicBezTo>
                    <a:pt x="568" y="367"/>
                    <a:pt x="601" y="367"/>
                    <a:pt x="634" y="334"/>
                  </a:cubicBezTo>
                  <a:cubicBezTo>
                    <a:pt x="768" y="267"/>
                    <a:pt x="734" y="167"/>
                    <a:pt x="601" y="67"/>
                  </a:cubicBezTo>
                  <a:cubicBezTo>
                    <a:pt x="534" y="33"/>
                    <a:pt x="4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541;p73">
              <a:extLst>
                <a:ext uri="{FF2B5EF4-FFF2-40B4-BE49-F238E27FC236}">
                  <a16:creationId xmlns:a16="http://schemas.microsoft.com/office/drawing/2014/main" id="{E45CC2D2-7CD6-4494-BCDD-EF2762902340}"/>
                </a:ext>
              </a:extLst>
            </p:cNvPr>
            <p:cNvSpPr/>
            <p:nvPr/>
          </p:nvSpPr>
          <p:spPr>
            <a:xfrm>
              <a:off x="5219899" y="3330457"/>
              <a:ext cx="369799" cy="242563"/>
            </a:xfrm>
            <a:custGeom>
              <a:avLst/>
              <a:gdLst/>
              <a:ahLst/>
              <a:cxnLst/>
              <a:rect l="l" t="t" r="r" b="b"/>
              <a:pathLst>
                <a:path w="18414" h="12110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67"/>
                    <a:pt x="34" y="201"/>
                    <a:pt x="0" y="334"/>
                  </a:cubicBezTo>
                  <a:lnTo>
                    <a:pt x="0" y="1302"/>
                  </a:lnTo>
                  <a:cubicBezTo>
                    <a:pt x="34" y="1435"/>
                    <a:pt x="101" y="1602"/>
                    <a:pt x="234" y="1669"/>
                  </a:cubicBezTo>
                  <a:lnTo>
                    <a:pt x="18213" y="12043"/>
                  </a:lnTo>
                  <a:cubicBezTo>
                    <a:pt x="18280" y="12076"/>
                    <a:pt x="18347" y="12109"/>
                    <a:pt x="18414" y="12109"/>
                  </a:cubicBezTo>
                  <a:lnTo>
                    <a:pt x="18414" y="10608"/>
                  </a:lnTo>
                  <a:cubicBezTo>
                    <a:pt x="18347" y="10608"/>
                    <a:pt x="18280" y="10608"/>
                    <a:pt x="18180" y="10575"/>
                  </a:cubicBezTo>
                  <a:lnTo>
                    <a:pt x="234" y="201"/>
                  </a:lnTo>
                  <a:cubicBezTo>
                    <a:pt x="134" y="134"/>
                    <a:pt x="134" y="67"/>
                    <a:pt x="1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542;p73">
              <a:extLst>
                <a:ext uri="{FF2B5EF4-FFF2-40B4-BE49-F238E27FC236}">
                  <a16:creationId xmlns:a16="http://schemas.microsoft.com/office/drawing/2014/main" id="{338B4472-E47A-4BD4-8E07-FE6901324AA9}"/>
                </a:ext>
              </a:extLst>
            </p:cNvPr>
            <p:cNvSpPr/>
            <p:nvPr/>
          </p:nvSpPr>
          <p:spPr>
            <a:xfrm>
              <a:off x="5838882" y="3352750"/>
              <a:ext cx="54946" cy="85969"/>
            </a:xfrm>
            <a:custGeom>
              <a:avLst/>
              <a:gdLst/>
              <a:ahLst/>
              <a:cxnLst/>
              <a:rect l="l" t="t" r="r" b="b"/>
              <a:pathLst>
                <a:path w="2736" h="4292" extrusionOk="0">
                  <a:moveTo>
                    <a:pt x="1745" y="1"/>
                  </a:moveTo>
                  <a:cubicBezTo>
                    <a:pt x="1574" y="1"/>
                    <a:pt x="1408" y="51"/>
                    <a:pt x="1268" y="155"/>
                  </a:cubicBezTo>
                  <a:cubicBezTo>
                    <a:pt x="634" y="622"/>
                    <a:pt x="201" y="1289"/>
                    <a:pt x="0" y="2057"/>
                  </a:cubicBezTo>
                  <a:lnTo>
                    <a:pt x="334" y="2090"/>
                  </a:lnTo>
                  <a:cubicBezTo>
                    <a:pt x="467" y="1423"/>
                    <a:pt x="868" y="822"/>
                    <a:pt x="1435" y="422"/>
                  </a:cubicBezTo>
                  <a:cubicBezTo>
                    <a:pt x="1535" y="355"/>
                    <a:pt x="1702" y="289"/>
                    <a:pt x="1835" y="289"/>
                  </a:cubicBezTo>
                  <a:cubicBezTo>
                    <a:pt x="1902" y="289"/>
                    <a:pt x="2002" y="322"/>
                    <a:pt x="2069" y="355"/>
                  </a:cubicBezTo>
                  <a:cubicBezTo>
                    <a:pt x="2335" y="622"/>
                    <a:pt x="2502" y="1023"/>
                    <a:pt x="2436" y="1423"/>
                  </a:cubicBezTo>
                  <a:cubicBezTo>
                    <a:pt x="2402" y="2390"/>
                    <a:pt x="1835" y="3491"/>
                    <a:pt x="1168" y="3891"/>
                  </a:cubicBezTo>
                  <a:cubicBezTo>
                    <a:pt x="1059" y="3946"/>
                    <a:pt x="928" y="4000"/>
                    <a:pt x="793" y="4000"/>
                  </a:cubicBezTo>
                  <a:cubicBezTo>
                    <a:pt x="762" y="4000"/>
                    <a:pt x="732" y="3997"/>
                    <a:pt x="701" y="3991"/>
                  </a:cubicBezTo>
                  <a:lnTo>
                    <a:pt x="367" y="4191"/>
                  </a:lnTo>
                  <a:cubicBezTo>
                    <a:pt x="501" y="4258"/>
                    <a:pt x="634" y="4292"/>
                    <a:pt x="768" y="4292"/>
                  </a:cubicBezTo>
                  <a:cubicBezTo>
                    <a:pt x="968" y="4292"/>
                    <a:pt x="1135" y="4225"/>
                    <a:pt x="1301" y="4125"/>
                  </a:cubicBezTo>
                  <a:cubicBezTo>
                    <a:pt x="2069" y="3724"/>
                    <a:pt x="2669" y="2490"/>
                    <a:pt x="2702" y="1423"/>
                  </a:cubicBezTo>
                  <a:cubicBezTo>
                    <a:pt x="2736" y="789"/>
                    <a:pt x="2536" y="322"/>
                    <a:pt x="2202" y="122"/>
                  </a:cubicBezTo>
                  <a:cubicBezTo>
                    <a:pt x="2059" y="42"/>
                    <a:pt x="1900" y="1"/>
                    <a:pt x="17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543;p73">
              <a:extLst>
                <a:ext uri="{FF2B5EF4-FFF2-40B4-BE49-F238E27FC236}">
                  <a16:creationId xmlns:a16="http://schemas.microsoft.com/office/drawing/2014/main" id="{2FAE44FB-5970-4172-A3C8-996D64988FAC}"/>
                </a:ext>
              </a:extLst>
            </p:cNvPr>
            <p:cNvSpPr/>
            <p:nvPr/>
          </p:nvSpPr>
          <p:spPr>
            <a:xfrm>
              <a:off x="5219899" y="3116657"/>
              <a:ext cx="698710" cy="419288"/>
            </a:xfrm>
            <a:custGeom>
              <a:avLst/>
              <a:gdLst/>
              <a:ahLst/>
              <a:cxnLst/>
              <a:rect l="l" t="t" r="r" b="b"/>
              <a:pathLst>
                <a:path w="34792" h="20933" extrusionOk="0">
                  <a:moveTo>
                    <a:pt x="16379" y="0"/>
                  </a:moveTo>
                  <a:lnTo>
                    <a:pt x="201" y="9874"/>
                  </a:lnTo>
                  <a:cubicBezTo>
                    <a:pt x="101" y="9941"/>
                    <a:pt x="34" y="10041"/>
                    <a:pt x="0" y="10174"/>
                  </a:cubicBezTo>
                  <a:cubicBezTo>
                    <a:pt x="34" y="10308"/>
                    <a:pt x="101" y="10408"/>
                    <a:pt x="201" y="10475"/>
                  </a:cubicBezTo>
                  <a:lnTo>
                    <a:pt x="18247" y="20882"/>
                  </a:lnTo>
                  <a:cubicBezTo>
                    <a:pt x="18297" y="20915"/>
                    <a:pt x="18355" y="20932"/>
                    <a:pt x="18418" y="20932"/>
                  </a:cubicBezTo>
                  <a:cubicBezTo>
                    <a:pt x="18480" y="20932"/>
                    <a:pt x="18547" y="20915"/>
                    <a:pt x="18614" y="20882"/>
                  </a:cubicBezTo>
                  <a:lnTo>
                    <a:pt x="34792" y="11008"/>
                  </a:lnTo>
                  <a:lnTo>
                    <a:pt x="34792" y="10608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544;p73">
              <a:extLst>
                <a:ext uri="{FF2B5EF4-FFF2-40B4-BE49-F238E27FC236}">
                  <a16:creationId xmlns:a16="http://schemas.microsoft.com/office/drawing/2014/main" id="{D6F89EB7-48C6-420F-8A45-8DE52AB2339E}"/>
                </a:ext>
              </a:extLst>
            </p:cNvPr>
            <p:cNvSpPr/>
            <p:nvPr/>
          </p:nvSpPr>
          <p:spPr>
            <a:xfrm>
              <a:off x="5219236" y="3314433"/>
              <a:ext cx="370462" cy="220490"/>
            </a:xfrm>
            <a:custGeom>
              <a:avLst/>
              <a:gdLst/>
              <a:ahLst/>
              <a:cxnLst/>
              <a:rect l="l" t="t" r="r" b="b"/>
              <a:pathLst>
                <a:path w="18447" h="11008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2" y="4"/>
                    <a:pt x="212" y="9"/>
                    <a:pt x="203" y="15"/>
                  </a:cubicBezTo>
                  <a:lnTo>
                    <a:pt x="203" y="15"/>
                  </a:lnTo>
                  <a:cubicBezTo>
                    <a:pt x="213" y="10"/>
                    <a:pt x="223" y="5"/>
                    <a:pt x="234" y="0"/>
                  </a:cubicBezTo>
                  <a:close/>
                  <a:moveTo>
                    <a:pt x="203" y="15"/>
                  </a:moveTo>
                  <a:lnTo>
                    <a:pt x="203" y="15"/>
                  </a:lnTo>
                  <a:cubicBezTo>
                    <a:pt x="1" y="130"/>
                    <a:pt x="11" y="440"/>
                    <a:pt x="234" y="567"/>
                  </a:cubicBezTo>
                  <a:lnTo>
                    <a:pt x="18280" y="10975"/>
                  </a:lnTo>
                  <a:cubicBezTo>
                    <a:pt x="18347" y="11008"/>
                    <a:pt x="18380" y="11008"/>
                    <a:pt x="18447" y="11008"/>
                  </a:cubicBezTo>
                  <a:lnTo>
                    <a:pt x="18447" y="10674"/>
                  </a:lnTo>
                  <a:cubicBezTo>
                    <a:pt x="18380" y="10674"/>
                    <a:pt x="18313" y="10641"/>
                    <a:pt x="18280" y="10608"/>
                  </a:cubicBezTo>
                  <a:lnTo>
                    <a:pt x="234" y="200"/>
                  </a:lnTo>
                  <a:cubicBezTo>
                    <a:pt x="145" y="171"/>
                    <a:pt x="135" y="63"/>
                    <a:pt x="20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545;p73">
              <a:extLst>
                <a:ext uri="{FF2B5EF4-FFF2-40B4-BE49-F238E27FC236}">
                  <a16:creationId xmlns:a16="http://schemas.microsoft.com/office/drawing/2014/main" id="{35CF55EA-0E46-43B3-9576-1F416139A533}"/>
                </a:ext>
              </a:extLst>
            </p:cNvPr>
            <p:cNvSpPr/>
            <p:nvPr/>
          </p:nvSpPr>
          <p:spPr>
            <a:xfrm>
              <a:off x="5221907" y="3115996"/>
              <a:ext cx="696702" cy="412257"/>
            </a:xfrm>
            <a:custGeom>
              <a:avLst/>
              <a:gdLst/>
              <a:ahLst/>
              <a:cxnLst/>
              <a:rect l="l" t="t" r="r" b="b"/>
              <a:pathLst>
                <a:path w="34692" h="20582" extrusionOk="0">
                  <a:moveTo>
                    <a:pt x="16279" y="0"/>
                  </a:moveTo>
                  <a:lnTo>
                    <a:pt x="101" y="9907"/>
                  </a:lnTo>
                  <a:cubicBezTo>
                    <a:pt x="1" y="9940"/>
                    <a:pt x="1" y="10074"/>
                    <a:pt x="101" y="10107"/>
                  </a:cubicBezTo>
                  <a:lnTo>
                    <a:pt x="18147" y="20515"/>
                  </a:lnTo>
                  <a:cubicBezTo>
                    <a:pt x="18214" y="20548"/>
                    <a:pt x="18247" y="20581"/>
                    <a:pt x="18314" y="20581"/>
                  </a:cubicBezTo>
                  <a:cubicBezTo>
                    <a:pt x="18380" y="20581"/>
                    <a:pt x="18447" y="20548"/>
                    <a:pt x="18514" y="20515"/>
                  </a:cubicBezTo>
                  <a:lnTo>
                    <a:pt x="34692" y="10641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546;p73">
              <a:extLst>
                <a:ext uri="{FF2B5EF4-FFF2-40B4-BE49-F238E27FC236}">
                  <a16:creationId xmlns:a16="http://schemas.microsoft.com/office/drawing/2014/main" id="{BB57A0DC-38D7-4F0F-81EC-942477DCB4A5}"/>
                </a:ext>
              </a:extLst>
            </p:cNvPr>
            <p:cNvSpPr/>
            <p:nvPr/>
          </p:nvSpPr>
          <p:spPr>
            <a:xfrm>
              <a:off x="5589678" y="3329115"/>
              <a:ext cx="328931" cy="205808"/>
            </a:xfrm>
            <a:custGeom>
              <a:avLst/>
              <a:gdLst/>
              <a:ahLst/>
              <a:cxnLst/>
              <a:rect l="l" t="t" r="r" b="b"/>
              <a:pathLst>
                <a:path w="16379" h="10275" extrusionOk="0">
                  <a:moveTo>
                    <a:pt x="16379" y="1"/>
                  </a:moveTo>
                  <a:lnTo>
                    <a:pt x="201" y="9875"/>
                  </a:lnTo>
                  <a:cubicBezTo>
                    <a:pt x="134" y="9908"/>
                    <a:pt x="67" y="9941"/>
                    <a:pt x="1" y="9941"/>
                  </a:cubicBezTo>
                  <a:lnTo>
                    <a:pt x="1" y="10275"/>
                  </a:lnTo>
                  <a:cubicBezTo>
                    <a:pt x="67" y="10275"/>
                    <a:pt x="134" y="10275"/>
                    <a:pt x="201" y="10242"/>
                  </a:cubicBezTo>
                  <a:lnTo>
                    <a:pt x="16379" y="335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547;p73">
              <a:extLst>
                <a:ext uri="{FF2B5EF4-FFF2-40B4-BE49-F238E27FC236}">
                  <a16:creationId xmlns:a16="http://schemas.microsoft.com/office/drawing/2014/main" id="{8655FF3F-FD3D-4863-B403-CACC59AE7C17}"/>
                </a:ext>
              </a:extLst>
            </p:cNvPr>
            <p:cNvSpPr/>
            <p:nvPr/>
          </p:nvSpPr>
          <p:spPr>
            <a:xfrm>
              <a:off x="5913247" y="3329115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548;p73">
              <a:extLst>
                <a:ext uri="{FF2B5EF4-FFF2-40B4-BE49-F238E27FC236}">
                  <a16:creationId xmlns:a16="http://schemas.microsoft.com/office/drawing/2014/main" id="{31B7E95C-5939-4572-A4DC-D3FBDF656072}"/>
                </a:ext>
              </a:extLst>
            </p:cNvPr>
            <p:cNvSpPr/>
            <p:nvPr/>
          </p:nvSpPr>
          <p:spPr>
            <a:xfrm>
              <a:off x="5913247" y="3329115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549;p73">
              <a:extLst>
                <a:ext uri="{FF2B5EF4-FFF2-40B4-BE49-F238E27FC236}">
                  <a16:creationId xmlns:a16="http://schemas.microsoft.com/office/drawing/2014/main" id="{DBF3DAEF-4F7F-4563-A145-D6933ABDA109}"/>
                </a:ext>
              </a:extLst>
            </p:cNvPr>
            <p:cNvSpPr/>
            <p:nvPr/>
          </p:nvSpPr>
          <p:spPr>
            <a:xfrm>
              <a:off x="5216545" y="3113312"/>
              <a:ext cx="693368" cy="399578"/>
            </a:xfrm>
            <a:custGeom>
              <a:avLst/>
              <a:gdLst/>
              <a:ahLst/>
              <a:cxnLst/>
              <a:rect l="l" t="t" r="r" b="b"/>
              <a:pathLst>
                <a:path w="34526" h="19949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08"/>
                  </a:lnTo>
                  <a:cubicBezTo>
                    <a:pt x="34459" y="10675"/>
                    <a:pt x="34525" y="10575"/>
                    <a:pt x="34525" y="10475"/>
                  </a:cubicBezTo>
                  <a:lnTo>
                    <a:pt x="34525" y="10108"/>
                  </a:ln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550;p73">
              <a:extLst>
                <a:ext uri="{FF2B5EF4-FFF2-40B4-BE49-F238E27FC236}">
                  <a16:creationId xmlns:a16="http://schemas.microsoft.com/office/drawing/2014/main" id="{F1322953-8DD7-4FD6-A85F-C30D187621A1}"/>
                </a:ext>
              </a:extLst>
            </p:cNvPr>
            <p:cNvSpPr/>
            <p:nvPr/>
          </p:nvSpPr>
          <p:spPr>
            <a:xfrm>
              <a:off x="5216545" y="3113312"/>
              <a:ext cx="693368" cy="399578"/>
            </a:xfrm>
            <a:custGeom>
              <a:avLst/>
              <a:gdLst/>
              <a:ahLst/>
              <a:cxnLst/>
              <a:rect l="l" t="t" r="r" b="b"/>
              <a:pathLst>
                <a:path w="34526" h="19949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08"/>
                  </a:lnTo>
                  <a:cubicBezTo>
                    <a:pt x="34459" y="10675"/>
                    <a:pt x="34525" y="10575"/>
                    <a:pt x="34525" y="10475"/>
                  </a:cubicBezTo>
                  <a:lnTo>
                    <a:pt x="34525" y="10108"/>
                  </a:ln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551;p73">
              <a:extLst>
                <a:ext uri="{FF2B5EF4-FFF2-40B4-BE49-F238E27FC236}">
                  <a16:creationId xmlns:a16="http://schemas.microsoft.com/office/drawing/2014/main" id="{9ECCFD6B-4318-4653-8B46-BBA61954D174}"/>
                </a:ext>
              </a:extLst>
            </p:cNvPr>
            <p:cNvSpPr/>
            <p:nvPr/>
          </p:nvSpPr>
          <p:spPr>
            <a:xfrm>
              <a:off x="5216545" y="3105961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592" y="10575"/>
                    <a:pt x="34592" y="10375"/>
                    <a:pt x="34359" y="10241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552;p73">
              <a:extLst>
                <a:ext uri="{FF2B5EF4-FFF2-40B4-BE49-F238E27FC236}">
                  <a16:creationId xmlns:a16="http://schemas.microsoft.com/office/drawing/2014/main" id="{F02CB3A5-71E6-4259-8BCC-16A1AC895256}"/>
                </a:ext>
              </a:extLst>
            </p:cNvPr>
            <p:cNvSpPr/>
            <p:nvPr/>
          </p:nvSpPr>
          <p:spPr>
            <a:xfrm>
              <a:off x="5216545" y="3105961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592" y="10575"/>
                    <a:pt x="34592" y="10375"/>
                    <a:pt x="34359" y="10241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553;p73">
              <a:extLst>
                <a:ext uri="{FF2B5EF4-FFF2-40B4-BE49-F238E27FC236}">
                  <a16:creationId xmlns:a16="http://schemas.microsoft.com/office/drawing/2014/main" id="{E3F45808-D8EE-4CAD-99FE-19FE9D3F8246}"/>
                </a:ext>
              </a:extLst>
            </p:cNvPr>
            <p:cNvSpPr/>
            <p:nvPr/>
          </p:nvSpPr>
          <p:spPr>
            <a:xfrm>
              <a:off x="5256068" y="3105300"/>
              <a:ext cx="645130" cy="371496"/>
            </a:xfrm>
            <a:custGeom>
              <a:avLst/>
              <a:gdLst/>
              <a:ahLst/>
              <a:cxnLst/>
              <a:rect l="l" t="t" r="r" b="b"/>
              <a:pathLst>
                <a:path w="32124" h="18547" extrusionOk="0">
                  <a:moveTo>
                    <a:pt x="13940" y="0"/>
                  </a:moveTo>
                  <a:cubicBezTo>
                    <a:pt x="13794" y="0"/>
                    <a:pt x="13644" y="34"/>
                    <a:pt x="13510" y="100"/>
                  </a:cubicBezTo>
                  <a:lnTo>
                    <a:pt x="1702" y="6939"/>
                  </a:lnTo>
                  <a:lnTo>
                    <a:pt x="1" y="5938"/>
                  </a:lnTo>
                  <a:lnTo>
                    <a:pt x="1" y="7906"/>
                  </a:lnTo>
                  <a:lnTo>
                    <a:pt x="18414" y="18547"/>
                  </a:lnTo>
                  <a:lnTo>
                    <a:pt x="31924" y="10741"/>
                  </a:lnTo>
                  <a:cubicBezTo>
                    <a:pt x="32057" y="10675"/>
                    <a:pt x="32124" y="10541"/>
                    <a:pt x="32057" y="10408"/>
                  </a:cubicBezTo>
                  <a:lnTo>
                    <a:pt x="32090" y="10408"/>
                  </a:lnTo>
                  <a:lnTo>
                    <a:pt x="32090" y="8606"/>
                  </a:lnTo>
                  <a:lnTo>
                    <a:pt x="30556" y="9507"/>
                  </a:lnTo>
                  <a:lnTo>
                    <a:pt x="14344" y="100"/>
                  </a:lnTo>
                  <a:cubicBezTo>
                    <a:pt x="14228" y="34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554;p73">
              <a:extLst>
                <a:ext uri="{FF2B5EF4-FFF2-40B4-BE49-F238E27FC236}">
                  <a16:creationId xmlns:a16="http://schemas.microsoft.com/office/drawing/2014/main" id="{70FCF93D-45D1-4CC3-94A4-CB1694C3C6D5}"/>
                </a:ext>
              </a:extLst>
            </p:cNvPr>
            <p:cNvSpPr/>
            <p:nvPr/>
          </p:nvSpPr>
          <p:spPr>
            <a:xfrm>
              <a:off x="5256068" y="3065881"/>
              <a:ext cx="645813" cy="370835"/>
            </a:xfrm>
            <a:custGeom>
              <a:avLst/>
              <a:gdLst/>
              <a:ahLst/>
              <a:cxnLst/>
              <a:rect l="l" t="t" r="r" b="b"/>
              <a:pathLst>
                <a:path w="32158" h="18514" extrusionOk="0">
                  <a:moveTo>
                    <a:pt x="13927" y="0"/>
                  </a:moveTo>
                  <a:cubicBezTo>
                    <a:pt x="13786" y="0"/>
                    <a:pt x="13644" y="34"/>
                    <a:pt x="13510" y="100"/>
                  </a:cubicBezTo>
                  <a:lnTo>
                    <a:pt x="1" y="7906"/>
                  </a:lnTo>
                  <a:lnTo>
                    <a:pt x="18414" y="18513"/>
                  </a:lnTo>
                  <a:lnTo>
                    <a:pt x="31924" y="10708"/>
                  </a:lnTo>
                  <a:cubicBezTo>
                    <a:pt x="32157" y="10641"/>
                    <a:pt x="32157" y="10308"/>
                    <a:pt x="31924" y="10241"/>
                  </a:cubicBezTo>
                  <a:lnTo>
                    <a:pt x="14344" y="100"/>
                  </a:lnTo>
                  <a:cubicBezTo>
                    <a:pt x="14211" y="34"/>
                    <a:pt x="14069" y="0"/>
                    <a:pt x="139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555;p73">
              <a:extLst>
                <a:ext uri="{FF2B5EF4-FFF2-40B4-BE49-F238E27FC236}">
                  <a16:creationId xmlns:a16="http://schemas.microsoft.com/office/drawing/2014/main" id="{3BF1DD5B-E738-4CCC-9EE5-9091185AA53D}"/>
                </a:ext>
              </a:extLst>
            </p:cNvPr>
            <p:cNvSpPr/>
            <p:nvPr/>
          </p:nvSpPr>
          <p:spPr>
            <a:xfrm>
              <a:off x="5256068" y="3224218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1"/>
                  </a:moveTo>
                  <a:lnTo>
                    <a:pt x="1" y="1969"/>
                  </a:lnTo>
                  <a:lnTo>
                    <a:pt x="18414" y="12610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556;p73">
              <a:extLst>
                <a:ext uri="{FF2B5EF4-FFF2-40B4-BE49-F238E27FC236}">
                  <a16:creationId xmlns:a16="http://schemas.microsoft.com/office/drawing/2014/main" id="{016312C1-C5F1-4C52-9C5D-E053ED3061A6}"/>
                </a:ext>
              </a:extLst>
            </p:cNvPr>
            <p:cNvSpPr/>
            <p:nvPr/>
          </p:nvSpPr>
          <p:spPr>
            <a:xfrm>
              <a:off x="5618476" y="3415044"/>
              <a:ext cx="14761" cy="7631"/>
            </a:xfrm>
            <a:custGeom>
              <a:avLst/>
              <a:gdLst/>
              <a:ahLst/>
              <a:cxnLst/>
              <a:rect l="l" t="t" r="r" b="b"/>
              <a:pathLst>
                <a:path w="735" h="381" extrusionOk="0">
                  <a:moveTo>
                    <a:pt x="281" y="0"/>
                  </a:moveTo>
                  <a:cubicBezTo>
                    <a:pt x="212" y="0"/>
                    <a:pt x="148" y="24"/>
                    <a:pt x="101" y="47"/>
                  </a:cubicBezTo>
                  <a:cubicBezTo>
                    <a:pt x="101" y="47"/>
                    <a:pt x="101" y="47"/>
                    <a:pt x="101" y="81"/>
                  </a:cubicBezTo>
                  <a:cubicBezTo>
                    <a:pt x="1" y="147"/>
                    <a:pt x="1" y="248"/>
                    <a:pt x="134" y="314"/>
                  </a:cubicBezTo>
                  <a:cubicBezTo>
                    <a:pt x="168" y="348"/>
                    <a:pt x="234" y="348"/>
                    <a:pt x="301" y="381"/>
                  </a:cubicBezTo>
                  <a:lnTo>
                    <a:pt x="535" y="381"/>
                  </a:lnTo>
                  <a:cubicBezTo>
                    <a:pt x="568" y="348"/>
                    <a:pt x="601" y="348"/>
                    <a:pt x="601" y="348"/>
                  </a:cubicBezTo>
                  <a:cubicBezTo>
                    <a:pt x="735" y="281"/>
                    <a:pt x="735" y="147"/>
                    <a:pt x="568" y="81"/>
                  </a:cubicBezTo>
                  <a:cubicBezTo>
                    <a:pt x="501" y="14"/>
                    <a:pt x="435" y="14"/>
                    <a:pt x="368" y="14"/>
                  </a:cubicBezTo>
                  <a:cubicBezTo>
                    <a:pt x="339" y="4"/>
                    <a:pt x="309" y="0"/>
                    <a:pt x="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557;p73">
              <a:extLst>
                <a:ext uri="{FF2B5EF4-FFF2-40B4-BE49-F238E27FC236}">
                  <a16:creationId xmlns:a16="http://schemas.microsoft.com/office/drawing/2014/main" id="{C5426E10-B8E8-4244-B6FE-A54333A3E81F}"/>
                </a:ext>
              </a:extLst>
            </p:cNvPr>
            <p:cNvSpPr/>
            <p:nvPr/>
          </p:nvSpPr>
          <p:spPr>
            <a:xfrm>
              <a:off x="5578954" y="3409295"/>
              <a:ext cx="50266" cy="62834"/>
            </a:xfrm>
            <a:custGeom>
              <a:avLst/>
              <a:gdLst/>
              <a:ahLst/>
              <a:cxnLst/>
              <a:rect l="l" t="t" r="r" b="b"/>
              <a:pathLst>
                <a:path w="2503" h="3137" extrusionOk="0">
                  <a:moveTo>
                    <a:pt x="1735" y="1"/>
                  </a:moveTo>
                  <a:cubicBezTo>
                    <a:pt x="1535" y="1"/>
                    <a:pt x="1335" y="68"/>
                    <a:pt x="1168" y="201"/>
                  </a:cubicBezTo>
                  <a:cubicBezTo>
                    <a:pt x="501" y="635"/>
                    <a:pt x="68" y="1368"/>
                    <a:pt x="34" y="2169"/>
                  </a:cubicBezTo>
                  <a:cubicBezTo>
                    <a:pt x="1" y="2403"/>
                    <a:pt x="68" y="2636"/>
                    <a:pt x="234" y="2836"/>
                  </a:cubicBezTo>
                  <a:cubicBezTo>
                    <a:pt x="368" y="3036"/>
                    <a:pt x="601" y="3136"/>
                    <a:pt x="835" y="3136"/>
                  </a:cubicBezTo>
                  <a:cubicBezTo>
                    <a:pt x="1035" y="3103"/>
                    <a:pt x="1235" y="3070"/>
                    <a:pt x="1402" y="2936"/>
                  </a:cubicBezTo>
                  <a:cubicBezTo>
                    <a:pt x="1435" y="2936"/>
                    <a:pt x="1469" y="2903"/>
                    <a:pt x="1502" y="2903"/>
                  </a:cubicBezTo>
                  <a:lnTo>
                    <a:pt x="1268" y="2769"/>
                  </a:lnTo>
                  <a:cubicBezTo>
                    <a:pt x="1111" y="2853"/>
                    <a:pt x="963" y="2893"/>
                    <a:pt x="832" y="2893"/>
                  </a:cubicBezTo>
                  <a:cubicBezTo>
                    <a:pt x="494" y="2893"/>
                    <a:pt x="268" y="2626"/>
                    <a:pt x="268" y="2169"/>
                  </a:cubicBezTo>
                  <a:cubicBezTo>
                    <a:pt x="301" y="1435"/>
                    <a:pt x="668" y="768"/>
                    <a:pt x="1268" y="401"/>
                  </a:cubicBezTo>
                  <a:cubicBezTo>
                    <a:pt x="1397" y="291"/>
                    <a:pt x="1546" y="241"/>
                    <a:pt x="1692" y="241"/>
                  </a:cubicBezTo>
                  <a:cubicBezTo>
                    <a:pt x="1812" y="241"/>
                    <a:pt x="1931" y="274"/>
                    <a:pt x="2036" y="334"/>
                  </a:cubicBezTo>
                  <a:cubicBezTo>
                    <a:pt x="2136" y="434"/>
                    <a:pt x="2236" y="535"/>
                    <a:pt x="2269" y="668"/>
                  </a:cubicBezTo>
                  <a:lnTo>
                    <a:pt x="2503" y="668"/>
                  </a:lnTo>
                  <a:cubicBezTo>
                    <a:pt x="2469" y="535"/>
                    <a:pt x="2403" y="401"/>
                    <a:pt x="2336" y="301"/>
                  </a:cubicBezTo>
                  <a:cubicBezTo>
                    <a:pt x="2169" y="101"/>
                    <a:pt x="1969" y="1"/>
                    <a:pt x="1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558;p73">
              <a:extLst>
                <a:ext uri="{FF2B5EF4-FFF2-40B4-BE49-F238E27FC236}">
                  <a16:creationId xmlns:a16="http://schemas.microsoft.com/office/drawing/2014/main" id="{71204604-77D9-4FCB-B707-7C667658D2DE}"/>
                </a:ext>
              </a:extLst>
            </p:cNvPr>
            <p:cNvSpPr/>
            <p:nvPr/>
          </p:nvSpPr>
          <p:spPr>
            <a:xfrm>
              <a:off x="5591024" y="3259631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7"/>
                  </a:lnTo>
                  <a:lnTo>
                    <a:pt x="15678" y="601"/>
                  </a:lnTo>
                  <a:cubicBezTo>
                    <a:pt x="15812" y="535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559;p73">
              <a:extLst>
                <a:ext uri="{FF2B5EF4-FFF2-40B4-BE49-F238E27FC236}">
                  <a16:creationId xmlns:a16="http://schemas.microsoft.com/office/drawing/2014/main" id="{49CF578B-C084-4E08-8330-3740A9F39C32}"/>
                </a:ext>
              </a:extLst>
            </p:cNvPr>
            <p:cNvSpPr/>
            <p:nvPr/>
          </p:nvSpPr>
          <p:spPr>
            <a:xfrm>
              <a:off x="5591024" y="3259631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7"/>
                  </a:lnTo>
                  <a:lnTo>
                    <a:pt x="15678" y="601"/>
                  </a:lnTo>
                  <a:cubicBezTo>
                    <a:pt x="15812" y="535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560;p73">
              <a:extLst>
                <a:ext uri="{FF2B5EF4-FFF2-40B4-BE49-F238E27FC236}">
                  <a16:creationId xmlns:a16="http://schemas.microsoft.com/office/drawing/2014/main" id="{9B1F8B5A-0BB8-4571-B9E1-22C0221D1B10}"/>
                </a:ext>
              </a:extLst>
            </p:cNvPr>
            <p:cNvSpPr/>
            <p:nvPr/>
          </p:nvSpPr>
          <p:spPr>
            <a:xfrm>
              <a:off x="5216545" y="3049176"/>
              <a:ext cx="694714" cy="368171"/>
            </a:xfrm>
            <a:custGeom>
              <a:avLst/>
              <a:gdLst/>
              <a:ahLst/>
              <a:cxnLst/>
              <a:rect l="l" t="t" r="r" b="b"/>
              <a:pathLst>
                <a:path w="34593" h="18381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7773"/>
                  </a:lnTo>
                  <a:lnTo>
                    <a:pt x="18414" y="18380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561;p73">
              <a:extLst>
                <a:ext uri="{FF2B5EF4-FFF2-40B4-BE49-F238E27FC236}">
                  <a16:creationId xmlns:a16="http://schemas.microsoft.com/office/drawing/2014/main" id="{71EF4532-209E-42CF-8229-CB8E741958F0}"/>
                </a:ext>
              </a:extLst>
            </p:cNvPr>
            <p:cNvSpPr/>
            <p:nvPr/>
          </p:nvSpPr>
          <p:spPr>
            <a:xfrm>
              <a:off x="5216545" y="3204849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1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562;p73">
              <a:extLst>
                <a:ext uri="{FF2B5EF4-FFF2-40B4-BE49-F238E27FC236}">
                  <a16:creationId xmlns:a16="http://schemas.microsoft.com/office/drawing/2014/main" id="{65D21D99-9E84-4913-899E-B4DA0E9969D9}"/>
                </a:ext>
              </a:extLst>
            </p:cNvPr>
            <p:cNvSpPr/>
            <p:nvPr/>
          </p:nvSpPr>
          <p:spPr>
            <a:xfrm>
              <a:off x="5216545" y="3204849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1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563;p73">
              <a:extLst>
                <a:ext uri="{FF2B5EF4-FFF2-40B4-BE49-F238E27FC236}">
                  <a16:creationId xmlns:a16="http://schemas.microsoft.com/office/drawing/2014/main" id="{4599F21F-B8D5-4ACD-B4F0-98EEC8AC82DA}"/>
                </a:ext>
              </a:extLst>
            </p:cNvPr>
            <p:cNvSpPr/>
            <p:nvPr/>
          </p:nvSpPr>
          <p:spPr>
            <a:xfrm>
              <a:off x="5479144" y="3388584"/>
              <a:ext cx="50929" cy="62834"/>
            </a:xfrm>
            <a:custGeom>
              <a:avLst/>
              <a:gdLst/>
              <a:ahLst/>
              <a:cxnLst/>
              <a:rect l="l" t="t" r="r" b="b"/>
              <a:pathLst>
                <a:path w="2536" h="3137" extrusionOk="0">
                  <a:moveTo>
                    <a:pt x="801" y="1"/>
                  </a:moveTo>
                  <a:cubicBezTo>
                    <a:pt x="334" y="1"/>
                    <a:pt x="1" y="401"/>
                    <a:pt x="1" y="1001"/>
                  </a:cubicBezTo>
                  <a:cubicBezTo>
                    <a:pt x="34" y="1802"/>
                    <a:pt x="468" y="2536"/>
                    <a:pt x="1135" y="2970"/>
                  </a:cubicBezTo>
                  <a:cubicBezTo>
                    <a:pt x="1302" y="3070"/>
                    <a:pt x="1502" y="3136"/>
                    <a:pt x="1702" y="3136"/>
                  </a:cubicBezTo>
                  <a:cubicBezTo>
                    <a:pt x="1935" y="3136"/>
                    <a:pt x="2169" y="3036"/>
                    <a:pt x="2302" y="2869"/>
                  </a:cubicBezTo>
                  <a:cubicBezTo>
                    <a:pt x="2436" y="2669"/>
                    <a:pt x="2536" y="2402"/>
                    <a:pt x="2502" y="2169"/>
                  </a:cubicBezTo>
                  <a:cubicBezTo>
                    <a:pt x="2469" y="1368"/>
                    <a:pt x="2035" y="635"/>
                    <a:pt x="1368" y="201"/>
                  </a:cubicBezTo>
                  <a:cubicBezTo>
                    <a:pt x="1202" y="67"/>
                    <a:pt x="1001" y="34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564;p73">
              <a:extLst>
                <a:ext uri="{FF2B5EF4-FFF2-40B4-BE49-F238E27FC236}">
                  <a16:creationId xmlns:a16="http://schemas.microsoft.com/office/drawing/2014/main" id="{D162A7D5-7D51-4F99-A952-65820E147271}"/>
                </a:ext>
              </a:extLst>
            </p:cNvPr>
            <p:cNvSpPr/>
            <p:nvPr/>
          </p:nvSpPr>
          <p:spPr>
            <a:xfrm>
              <a:off x="5483843" y="3393732"/>
              <a:ext cx="40868" cy="52799"/>
            </a:xfrm>
            <a:custGeom>
              <a:avLst/>
              <a:gdLst/>
              <a:ahLst/>
              <a:cxnLst/>
              <a:rect l="l" t="t" r="r" b="b"/>
              <a:pathLst>
                <a:path w="2035" h="2636" extrusionOk="0">
                  <a:moveTo>
                    <a:pt x="572" y="0"/>
                  </a:moveTo>
                  <a:cubicBezTo>
                    <a:pt x="234" y="0"/>
                    <a:pt x="0" y="272"/>
                    <a:pt x="0" y="744"/>
                  </a:cubicBezTo>
                  <a:cubicBezTo>
                    <a:pt x="34" y="1445"/>
                    <a:pt x="400" y="2112"/>
                    <a:pt x="1034" y="2512"/>
                  </a:cubicBezTo>
                  <a:cubicBezTo>
                    <a:pt x="1192" y="2596"/>
                    <a:pt x="1340" y="2636"/>
                    <a:pt x="1470" y="2636"/>
                  </a:cubicBezTo>
                  <a:cubicBezTo>
                    <a:pt x="1809" y="2636"/>
                    <a:pt x="2035" y="2369"/>
                    <a:pt x="2035" y="1912"/>
                  </a:cubicBezTo>
                  <a:cubicBezTo>
                    <a:pt x="2002" y="1178"/>
                    <a:pt x="1635" y="544"/>
                    <a:pt x="1034" y="144"/>
                  </a:cubicBezTo>
                  <a:cubicBezTo>
                    <a:pt x="869" y="47"/>
                    <a:pt x="712" y="0"/>
                    <a:pt x="57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565;p73">
              <a:extLst>
                <a:ext uri="{FF2B5EF4-FFF2-40B4-BE49-F238E27FC236}">
                  <a16:creationId xmlns:a16="http://schemas.microsoft.com/office/drawing/2014/main" id="{50339388-94CA-41AD-B53B-8C1F496E91B0}"/>
                </a:ext>
              </a:extLst>
            </p:cNvPr>
            <p:cNvSpPr/>
            <p:nvPr/>
          </p:nvSpPr>
          <p:spPr>
            <a:xfrm>
              <a:off x="5245364" y="3249796"/>
              <a:ext cx="205002" cy="157977"/>
            </a:xfrm>
            <a:custGeom>
              <a:avLst/>
              <a:gdLst/>
              <a:ahLst/>
              <a:cxnLst/>
              <a:rect l="l" t="t" r="r" b="b"/>
              <a:pathLst>
                <a:path w="10208" h="7887" extrusionOk="0">
                  <a:moveTo>
                    <a:pt x="610" y="1"/>
                  </a:moveTo>
                  <a:cubicBezTo>
                    <a:pt x="251" y="1"/>
                    <a:pt x="0" y="296"/>
                    <a:pt x="0" y="792"/>
                  </a:cubicBezTo>
                  <a:lnTo>
                    <a:pt x="0" y="1159"/>
                  </a:lnTo>
                  <a:cubicBezTo>
                    <a:pt x="33" y="1960"/>
                    <a:pt x="434" y="2660"/>
                    <a:pt x="1101" y="3127"/>
                  </a:cubicBezTo>
                  <a:lnTo>
                    <a:pt x="9073" y="7730"/>
                  </a:lnTo>
                  <a:cubicBezTo>
                    <a:pt x="9257" y="7837"/>
                    <a:pt x="9429" y="7887"/>
                    <a:pt x="9581" y="7887"/>
                  </a:cubicBezTo>
                  <a:cubicBezTo>
                    <a:pt x="9955" y="7887"/>
                    <a:pt x="10207" y="7584"/>
                    <a:pt x="10207" y="7063"/>
                  </a:cubicBezTo>
                  <a:lnTo>
                    <a:pt x="10207" y="6730"/>
                  </a:lnTo>
                  <a:cubicBezTo>
                    <a:pt x="10174" y="5929"/>
                    <a:pt x="9740" y="5195"/>
                    <a:pt x="9073" y="4795"/>
                  </a:cubicBezTo>
                  <a:lnTo>
                    <a:pt x="1101" y="158"/>
                  </a:lnTo>
                  <a:cubicBezTo>
                    <a:pt x="925" y="51"/>
                    <a:pt x="759" y="1"/>
                    <a:pt x="61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566;p73">
              <a:extLst>
                <a:ext uri="{FF2B5EF4-FFF2-40B4-BE49-F238E27FC236}">
                  <a16:creationId xmlns:a16="http://schemas.microsoft.com/office/drawing/2014/main" id="{9186A7D1-21BA-45D4-8D13-9F2257F12367}"/>
                </a:ext>
              </a:extLst>
            </p:cNvPr>
            <p:cNvSpPr/>
            <p:nvPr/>
          </p:nvSpPr>
          <p:spPr>
            <a:xfrm>
              <a:off x="5586324" y="3415324"/>
              <a:ext cx="5382" cy="96885"/>
            </a:xfrm>
            <a:custGeom>
              <a:avLst/>
              <a:gdLst/>
              <a:ahLst/>
              <a:cxnLst/>
              <a:rect l="l" t="t" r="r" b="b"/>
              <a:pathLst>
                <a:path w="268" h="4837" extrusionOk="0">
                  <a:moveTo>
                    <a:pt x="268" y="0"/>
                  </a:moveTo>
                  <a:lnTo>
                    <a:pt x="1" y="100"/>
                  </a:lnTo>
                  <a:lnTo>
                    <a:pt x="1" y="4837"/>
                  </a:lnTo>
                  <a:lnTo>
                    <a:pt x="268" y="470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567;p73">
              <a:extLst>
                <a:ext uri="{FF2B5EF4-FFF2-40B4-BE49-F238E27FC236}">
                  <a16:creationId xmlns:a16="http://schemas.microsoft.com/office/drawing/2014/main" id="{08EC810C-D5E2-4C0D-9FA1-24160E66C181}"/>
                </a:ext>
              </a:extLst>
            </p:cNvPr>
            <p:cNvSpPr/>
            <p:nvPr/>
          </p:nvSpPr>
          <p:spPr>
            <a:xfrm>
              <a:off x="5586324" y="3415324"/>
              <a:ext cx="5382" cy="96885"/>
            </a:xfrm>
            <a:custGeom>
              <a:avLst/>
              <a:gdLst/>
              <a:ahLst/>
              <a:cxnLst/>
              <a:rect l="l" t="t" r="r" b="b"/>
              <a:pathLst>
                <a:path w="268" h="4837" extrusionOk="0">
                  <a:moveTo>
                    <a:pt x="268" y="0"/>
                  </a:moveTo>
                  <a:lnTo>
                    <a:pt x="1" y="100"/>
                  </a:lnTo>
                  <a:lnTo>
                    <a:pt x="1" y="4837"/>
                  </a:lnTo>
                  <a:lnTo>
                    <a:pt x="268" y="470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568;p73">
              <a:extLst>
                <a:ext uri="{FF2B5EF4-FFF2-40B4-BE49-F238E27FC236}">
                  <a16:creationId xmlns:a16="http://schemas.microsoft.com/office/drawing/2014/main" id="{3080FCF7-C931-4BDC-82C9-17C65BA234EC}"/>
                </a:ext>
              </a:extLst>
            </p:cNvPr>
            <p:cNvSpPr/>
            <p:nvPr/>
          </p:nvSpPr>
          <p:spPr>
            <a:xfrm>
              <a:off x="5681455" y="3696605"/>
              <a:ext cx="380523" cy="452358"/>
            </a:xfrm>
            <a:custGeom>
              <a:avLst/>
              <a:gdLst/>
              <a:ahLst/>
              <a:cxnLst/>
              <a:rect l="l" t="t" r="r" b="b"/>
              <a:pathLst>
                <a:path w="18948" h="22584" extrusionOk="0">
                  <a:moveTo>
                    <a:pt x="1" y="0"/>
                  </a:moveTo>
                  <a:lnTo>
                    <a:pt x="1" y="11609"/>
                  </a:lnTo>
                  <a:lnTo>
                    <a:pt x="18947" y="22583"/>
                  </a:lnTo>
                  <a:lnTo>
                    <a:pt x="18947" y="109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569;p73">
              <a:extLst>
                <a:ext uri="{FF2B5EF4-FFF2-40B4-BE49-F238E27FC236}">
                  <a16:creationId xmlns:a16="http://schemas.microsoft.com/office/drawing/2014/main" id="{5CC33A26-9778-4E90-9A0E-F60EEF53C7DF}"/>
                </a:ext>
              </a:extLst>
            </p:cNvPr>
            <p:cNvSpPr/>
            <p:nvPr/>
          </p:nvSpPr>
          <p:spPr>
            <a:xfrm>
              <a:off x="6061958" y="3764086"/>
              <a:ext cx="263964" cy="384876"/>
            </a:xfrm>
            <a:custGeom>
              <a:avLst/>
              <a:gdLst/>
              <a:ahLst/>
              <a:cxnLst/>
              <a:rect l="l" t="t" r="r" b="b"/>
              <a:pathLst>
                <a:path w="13144" h="19215" extrusionOk="0">
                  <a:moveTo>
                    <a:pt x="13143" y="1"/>
                  </a:moveTo>
                  <a:lnTo>
                    <a:pt x="0" y="7573"/>
                  </a:lnTo>
                  <a:lnTo>
                    <a:pt x="0" y="19214"/>
                  </a:lnTo>
                  <a:lnTo>
                    <a:pt x="13143" y="11609"/>
                  </a:lnTo>
                  <a:lnTo>
                    <a:pt x="1314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570;p73">
              <a:extLst>
                <a:ext uri="{FF2B5EF4-FFF2-40B4-BE49-F238E27FC236}">
                  <a16:creationId xmlns:a16="http://schemas.microsoft.com/office/drawing/2014/main" id="{BDCDE218-58EC-4088-8FB3-75BA8A46135C}"/>
                </a:ext>
              </a:extLst>
            </p:cNvPr>
            <p:cNvSpPr/>
            <p:nvPr/>
          </p:nvSpPr>
          <p:spPr>
            <a:xfrm>
              <a:off x="5681455" y="3544257"/>
              <a:ext cx="644468" cy="371516"/>
            </a:xfrm>
            <a:custGeom>
              <a:avLst/>
              <a:gdLst/>
              <a:ahLst/>
              <a:cxnLst/>
              <a:rect l="l" t="t" r="r" b="b"/>
              <a:pathLst>
                <a:path w="32091" h="18548" extrusionOk="0">
                  <a:moveTo>
                    <a:pt x="13143" y="1"/>
                  </a:moveTo>
                  <a:lnTo>
                    <a:pt x="1" y="7606"/>
                  </a:lnTo>
                  <a:lnTo>
                    <a:pt x="18947" y="18548"/>
                  </a:lnTo>
                  <a:lnTo>
                    <a:pt x="32090" y="10976"/>
                  </a:lnTo>
                  <a:lnTo>
                    <a:pt x="1314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571;p73">
              <a:extLst>
                <a:ext uri="{FF2B5EF4-FFF2-40B4-BE49-F238E27FC236}">
                  <a16:creationId xmlns:a16="http://schemas.microsoft.com/office/drawing/2014/main" id="{BB310F68-379B-4B6A-8171-AF3C6E20DE4D}"/>
                </a:ext>
              </a:extLst>
            </p:cNvPr>
            <p:cNvSpPr/>
            <p:nvPr/>
          </p:nvSpPr>
          <p:spPr>
            <a:xfrm>
              <a:off x="5879750" y="3889034"/>
              <a:ext cx="291417" cy="111587"/>
            </a:xfrm>
            <a:custGeom>
              <a:avLst/>
              <a:gdLst/>
              <a:ahLst/>
              <a:cxnLst/>
              <a:rect l="l" t="t" r="r" b="b"/>
              <a:pathLst>
                <a:path w="14511" h="5571" extrusionOk="0">
                  <a:moveTo>
                    <a:pt x="0" y="0"/>
                  </a:moveTo>
                  <a:lnTo>
                    <a:pt x="9073" y="5571"/>
                  </a:lnTo>
                  <a:lnTo>
                    <a:pt x="14511" y="2102"/>
                  </a:lnTo>
                  <a:lnTo>
                    <a:pt x="9073" y="5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572;p73">
              <a:extLst>
                <a:ext uri="{FF2B5EF4-FFF2-40B4-BE49-F238E27FC236}">
                  <a16:creationId xmlns:a16="http://schemas.microsoft.com/office/drawing/2014/main" id="{A0697176-DA4D-4BE9-B2F7-7E5BA88CB164}"/>
                </a:ext>
              </a:extLst>
            </p:cNvPr>
            <p:cNvSpPr/>
            <p:nvPr/>
          </p:nvSpPr>
          <p:spPr>
            <a:xfrm>
              <a:off x="5770561" y="3884347"/>
              <a:ext cx="510477" cy="174421"/>
            </a:xfrm>
            <a:custGeom>
              <a:avLst/>
              <a:gdLst/>
              <a:ahLst/>
              <a:cxnLst/>
              <a:rect l="l" t="t" r="r" b="b"/>
              <a:pathLst>
                <a:path w="25419" h="8708" extrusionOk="0">
                  <a:moveTo>
                    <a:pt x="0" y="1"/>
                  </a:moveTo>
                  <a:lnTo>
                    <a:pt x="14510" y="8707"/>
                  </a:lnTo>
                  <a:lnTo>
                    <a:pt x="25418" y="2102"/>
                  </a:lnTo>
                  <a:lnTo>
                    <a:pt x="25418" y="2102"/>
                  </a:lnTo>
                  <a:lnTo>
                    <a:pt x="14510" y="84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573;p73">
              <a:extLst>
                <a:ext uri="{FF2B5EF4-FFF2-40B4-BE49-F238E27FC236}">
                  <a16:creationId xmlns:a16="http://schemas.microsoft.com/office/drawing/2014/main" id="{C553C97A-D812-43E3-9D66-208BE59C0A95}"/>
                </a:ext>
              </a:extLst>
            </p:cNvPr>
            <p:cNvSpPr/>
            <p:nvPr/>
          </p:nvSpPr>
          <p:spPr>
            <a:xfrm>
              <a:off x="5713607" y="3782794"/>
              <a:ext cx="129311" cy="72188"/>
            </a:xfrm>
            <a:custGeom>
              <a:avLst/>
              <a:gdLst/>
              <a:ahLst/>
              <a:cxnLst/>
              <a:rect l="l" t="t" r="r" b="b"/>
              <a:pathLst>
                <a:path w="6439" h="3604" extrusionOk="0">
                  <a:moveTo>
                    <a:pt x="201" y="1"/>
                  </a:moveTo>
                  <a:cubicBezTo>
                    <a:pt x="67" y="834"/>
                    <a:pt x="1" y="1702"/>
                    <a:pt x="67" y="2569"/>
                  </a:cubicBezTo>
                  <a:cubicBezTo>
                    <a:pt x="67" y="2569"/>
                    <a:pt x="95" y="2568"/>
                    <a:pt x="149" y="2568"/>
                  </a:cubicBezTo>
                  <a:cubicBezTo>
                    <a:pt x="599" y="2568"/>
                    <a:pt x="2868" y="2621"/>
                    <a:pt x="6439" y="3603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574;p73">
              <a:extLst>
                <a:ext uri="{FF2B5EF4-FFF2-40B4-BE49-F238E27FC236}">
                  <a16:creationId xmlns:a16="http://schemas.microsoft.com/office/drawing/2014/main" id="{15636296-16A2-49FD-92E4-BAEDC7C40A66}"/>
                </a:ext>
              </a:extLst>
            </p:cNvPr>
            <p:cNvSpPr/>
            <p:nvPr/>
          </p:nvSpPr>
          <p:spPr>
            <a:xfrm>
              <a:off x="5704911" y="3782794"/>
              <a:ext cx="138007" cy="72188"/>
            </a:xfrm>
            <a:custGeom>
              <a:avLst/>
              <a:gdLst/>
              <a:ahLst/>
              <a:cxnLst/>
              <a:rect l="l" t="t" r="r" b="b"/>
              <a:pathLst>
                <a:path w="6872" h="3604" extrusionOk="0">
                  <a:moveTo>
                    <a:pt x="634" y="1"/>
                  </a:moveTo>
                  <a:lnTo>
                    <a:pt x="0" y="1602"/>
                  </a:lnTo>
                  <a:lnTo>
                    <a:pt x="6872" y="3603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575;p73">
              <a:extLst>
                <a:ext uri="{FF2B5EF4-FFF2-40B4-BE49-F238E27FC236}">
                  <a16:creationId xmlns:a16="http://schemas.microsoft.com/office/drawing/2014/main" id="{94514032-6974-4AF4-9EAB-7C0BDABEAF86}"/>
                </a:ext>
              </a:extLst>
            </p:cNvPr>
            <p:cNvSpPr/>
            <p:nvPr/>
          </p:nvSpPr>
          <p:spPr>
            <a:xfrm>
              <a:off x="5879750" y="3983916"/>
              <a:ext cx="167488" cy="126289"/>
            </a:xfrm>
            <a:custGeom>
              <a:avLst/>
              <a:gdLst/>
              <a:ahLst/>
              <a:cxnLst/>
              <a:rect l="l" t="t" r="r" b="b"/>
              <a:pathLst>
                <a:path w="8340" h="6305" extrusionOk="0">
                  <a:moveTo>
                    <a:pt x="0" y="0"/>
                  </a:moveTo>
                  <a:lnTo>
                    <a:pt x="6838" y="6305"/>
                  </a:lnTo>
                  <a:cubicBezTo>
                    <a:pt x="6838" y="6305"/>
                    <a:pt x="7039" y="5437"/>
                    <a:pt x="8340" y="48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576;p73">
              <a:extLst>
                <a:ext uri="{FF2B5EF4-FFF2-40B4-BE49-F238E27FC236}">
                  <a16:creationId xmlns:a16="http://schemas.microsoft.com/office/drawing/2014/main" id="{2C43F420-0DEB-43E9-82EE-93206DC5053E}"/>
                </a:ext>
              </a:extLst>
            </p:cNvPr>
            <p:cNvSpPr/>
            <p:nvPr/>
          </p:nvSpPr>
          <p:spPr>
            <a:xfrm>
              <a:off x="5879750" y="3983916"/>
              <a:ext cx="167488" cy="108242"/>
            </a:xfrm>
            <a:custGeom>
              <a:avLst/>
              <a:gdLst/>
              <a:ahLst/>
              <a:cxnLst/>
              <a:rect l="l" t="t" r="r" b="b"/>
              <a:pathLst>
                <a:path w="8340" h="5404" extrusionOk="0">
                  <a:moveTo>
                    <a:pt x="0" y="0"/>
                  </a:moveTo>
                  <a:lnTo>
                    <a:pt x="6405" y="5404"/>
                  </a:lnTo>
                  <a:lnTo>
                    <a:pt x="8340" y="4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577;p73">
              <a:extLst>
                <a:ext uri="{FF2B5EF4-FFF2-40B4-BE49-F238E27FC236}">
                  <a16:creationId xmlns:a16="http://schemas.microsoft.com/office/drawing/2014/main" id="{A0BA073C-B40B-46D9-937B-AB0E5720F2A3}"/>
                </a:ext>
              </a:extLst>
            </p:cNvPr>
            <p:cNvSpPr/>
            <p:nvPr/>
          </p:nvSpPr>
          <p:spPr>
            <a:xfrm>
              <a:off x="6193920" y="3854963"/>
              <a:ext cx="99167" cy="50115"/>
            </a:xfrm>
            <a:custGeom>
              <a:avLst/>
              <a:gdLst/>
              <a:ahLst/>
              <a:cxnLst/>
              <a:rect l="l" t="t" r="r" b="b"/>
              <a:pathLst>
                <a:path w="4938" h="2502" extrusionOk="0">
                  <a:moveTo>
                    <a:pt x="4337" y="0"/>
                  </a:moveTo>
                  <a:lnTo>
                    <a:pt x="1" y="2502"/>
                  </a:lnTo>
                  <a:lnTo>
                    <a:pt x="4871" y="2068"/>
                  </a:lnTo>
                  <a:cubicBezTo>
                    <a:pt x="4938" y="1368"/>
                    <a:pt x="4771" y="667"/>
                    <a:pt x="4371" y="67"/>
                  </a:cubicBezTo>
                  <a:cubicBezTo>
                    <a:pt x="4371" y="67"/>
                    <a:pt x="4337" y="33"/>
                    <a:pt x="4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578;p73">
              <a:extLst>
                <a:ext uri="{FF2B5EF4-FFF2-40B4-BE49-F238E27FC236}">
                  <a16:creationId xmlns:a16="http://schemas.microsoft.com/office/drawing/2014/main" id="{1A5D9882-F4BA-42A7-829D-F9621CF89E34}"/>
                </a:ext>
              </a:extLst>
            </p:cNvPr>
            <p:cNvSpPr/>
            <p:nvPr/>
          </p:nvSpPr>
          <p:spPr>
            <a:xfrm>
              <a:off x="6193920" y="3854963"/>
              <a:ext cx="115916" cy="50115"/>
            </a:xfrm>
            <a:custGeom>
              <a:avLst/>
              <a:gdLst/>
              <a:ahLst/>
              <a:cxnLst/>
              <a:rect l="l" t="t" r="r" b="b"/>
              <a:pathLst>
                <a:path w="5772" h="2502" extrusionOk="0">
                  <a:moveTo>
                    <a:pt x="4337" y="0"/>
                  </a:moveTo>
                  <a:lnTo>
                    <a:pt x="1" y="2502"/>
                  </a:lnTo>
                  <a:lnTo>
                    <a:pt x="5772" y="767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579;p73">
              <a:extLst>
                <a:ext uri="{FF2B5EF4-FFF2-40B4-BE49-F238E27FC236}">
                  <a16:creationId xmlns:a16="http://schemas.microsoft.com/office/drawing/2014/main" id="{61FE02C3-63D2-48A9-9914-8B1B498D15BA}"/>
                </a:ext>
              </a:extLst>
            </p:cNvPr>
            <p:cNvSpPr/>
            <p:nvPr/>
          </p:nvSpPr>
          <p:spPr>
            <a:xfrm>
              <a:off x="5743751" y="3579650"/>
              <a:ext cx="227113" cy="132999"/>
            </a:xfrm>
            <a:custGeom>
              <a:avLst/>
              <a:gdLst/>
              <a:ahLst/>
              <a:cxnLst/>
              <a:rect l="l" t="t" r="r" b="b"/>
              <a:pathLst>
                <a:path w="11309" h="6640" extrusionOk="0">
                  <a:moveTo>
                    <a:pt x="11131" y="1"/>
                  </a:moveTo>
                  <a:cubicBezTo>
                    <a:pt x="11098" y="1"/>
                    <a:pt x="11066" y="12"/>
                    <a:pt x="11042" y="35"/>
                  </a:cubicBezTo>
                  <a:lnTo>
                    <a:pt x="168" y="6306"/>
                  </a:lnTo>
                  <a:cubicBezTo>
                    <a:pt x="1" y="6407"/>
                    <a:pt x="67" y="6640"/>
                    <a:pt x="234" y="6640"/>
                  </a:cubicBezTo>
                  <a:cubicBezTo>
                    <a:pt x="268" y="6640"/>
                    <a:pt x="301" y="6640"/>
                    <a:pt x="301" y="6607"/>
                  </a:cubicBezTo>
                  <a:lnTo>
                    <a:pt x="11209" y="335"/>
                  </a:lnTo>
                  <a:cubicBezTo>
                    <a:pt x="11275" y="269"/>
                    <a:pt x="11309" y="169"/>
                    <a:pt x="11275" y="102"/>
                  </a:cubicBezTo>
                  <a:cubicBezTo>
                    <a:pt x="11254" y="37"/>
                    <a:pt x="11191" y="1"/>
                    <a:pt x="111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580;p73">
              <a:extLst>
                <a:ext uri="{FF2B5EF4-FFF2-40B4-BE49-F238E27FC236}">
                  <a16:creationId xmlns:a16="http://schemas.microsoft.com/office/drawing/2014/main" id="{812FFD90-DF3F-44D2-93A9-E793A33C20BE}"/>
                </a:ext>
              </a:extLst>
            </p:cNvPr>
            <p:cNvSpPr/>
            <p:nvPr/>
          </p:nvSpPr>
          <p:spPr>
            <a:xfrm>
              <a:off x="5780602" y="3600822"/>
              <a:ext cx="227374" cy="132559"/>
            </a:xfrm>
            <a:custGeom>
              <a:avLst/>
              <a:gdLst/>
              <a:ahLst/>
              <a:cxnLst/>
              <a:rect l="l" t="t" r="r" b="b"/>
              <a:pathLst>
                <a:path w="11322" h="6618" extrusionOk="0">
                  <a:moveTo>
                    <a:pt x="11077" y="1"/>
                  </a:moveTo>
                  <a:cubicBezTo>
                    <a:pt x="11056" y="1"/>
                    <a:pt x="11032" y="4"/>
                    <a:pt x="11008" y="12"/>
                  </a:cubicBezTo>
                  <a:lnTo>
                    <a:pt x="134" y="6317"/>
                  </a:lnTo>
                  <a:cubicBezTo>
                    <a:pt x="34" y="6350"/>
                    <a:pt x="0" y="6450"/>
                    <a:pt x="67" y="6550"/>
                  </a:cubicBezTo>
                  <a:cubicBezTo>
                    <a:pt x="100" y="6584"/>
                    <a:pt x="134" y="6617"/>
                    <a:pt x="201" y="6617"/>
                  </a:cubicBezTo>
                  <a:lnTo>
                    <a:pt x="301" y="6617"/>
                  </a:lnTo>
                  <a:lnTo>
                    <a:pt x="11175" y="313"/>
                  </a:lnTo>
                  <a:cubicBezTo>
                    <a:pt x="11322" y="195"/>
                    <a:pt x="11236" y="1"/>
                    <a:pt x="1107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581;p73">
              <a:extLst>
                <a:ext uri="{FF2B5EF4-FFF2-40B4-BE49-F238E27FC236}">
                  <a16:creationId xmlns:a16="http://schemas.microsoft.com/office/drawing/2014/main" id="{65D6A7D6-F799-41BE-974C-C92F428E1394}"/>
                </a:ext>
              </a:extLst>
            </p:cNvPr>
            <p:cNvSpPr/>
            <p:nvPr/>
          </p:nvSpPr>
          <p:spPr>
            <a:xfrm>
              <a:off x="5817454" y="3621813"/>
              <a:ext cx="227796" cy="132939"/>
            </a:xfrm>
            <a:custGeom>
              <a:avLst/>
              <a:gdLst/>
              <a:ahLst/>
              <a:cxnLst/>
              <a:rect l="l" t="t" r="r" b="b"/>
              <a:pathLst>
                <a:path w="11343" h="6637" extrusionOk="0">
                  <a:moveTo>
                    <a:pt x="11101" y="1"/>
                  </a:moveTo>
                  <a:cubicBezTo>
                    <a:pt x="11072" y="1"/>
                    <a:pt x="11040" y="10"/>
                    <a:pt x="11008" y="32"/>
                  </a:cubicBezTo>
                  <a:lnTo>
                    <a:pt x="100" y="6336"/>
                  </a:lnTo>
                  <a:cubicBezTo>
                    <a:pt x="33" y="6370"/>
                    <a:pt x="0" y="6470"/>
                    <a:pt x="33" y="6570"/>
                  </a:cubicBezTo>
                  <a:cubicBezTo>
                    <a:pt x="67" y="6603"/>
                    <a:pt x="133" y="6637"/>
                    <a:pt x="200" y="6637"/>
                  </a:cubicBezTo>
                  <a:cubicBezTo>
                    <a:pt x="234" y="6637"/>
                    <a:pt x="234" y="6637"/>
                    <a:pt x="267" y="6603"/>
                  </a:cubicBezTo>
                  <a:lnTo>
                    <a:pt x="11175" y="332"/>
                  </a:lnTo>
                  <a:cubicBezTo>
                    <a:pt x="11342" y="248"/>
                    <a:pt x="11253" y="1"/>
                    <a:pt x="111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582;p73">
              <a:extLst>
                <a:ext uri="{FF2B5EF4-FFF2-40B4-BE49-F238E27FC236}">
                  <a16:creationId xmlns:a16="http://schemas.microsoft.com/office/drawing/2014/main" id="{2331A4DD-8837-401F-9AE4-634D4205CFC4}"/>
                </a:ext>
              </a:extLst>
            </p:cNvPr>
            <p:cNvSpPr/>
            <p:nvPr/>
          </p:nvSpPr>
          <p:spPr>
            <a:xfrm>
              <a:off x="5852940" y="3642745"/>
              <a:ext cx="228659" cy="132719"/>
            </a:xfrm>
            <a:custGeom>
              <a:avLst/>
              <a:gdLst/>
              <a:ahLst/>
              <a:cxnLst/>
              <a:rect l="l" t="t" r="r" b="b"/>
              <a:pathLst>
                <a:path w="11386" h="6626" extrusionOk="0">
                  <a:moveTo>
                    <a:pt x="11144" y="1"/>
                  </a:moveTo>
                  <a:cubicBezTo>
                    <a:pt x="11122" y="1"/>
                    <a:pt x="11099" y="7"/>
                    <a:pt x="11076" y="21"/>
                  </a:cubicBezTo>
                  <a:lnTo>
                    <a:pt x="168" y="6325"/>
                  </a:lnTo>
                  <a:cubicBezTo>
                    <a:pt x="1" y="6392"/>
                    <a:pt x="68" y="6626"/>
                    <a:pt x="234" y="6626"/>
                  </a:cubicBezTo>
                  <a:cubicBezTo>
                    <a:pt x="268" y="6626"/>
                    <a:pt x="301" y="6626"/>
                    <a:pt x="335" y="6592"/>
                  </a:cubicBezTo>
                  <a:lnTo>
                    <a:pt x="11242" y="321"/>
                  </a:lnTo>
                  <a:cubicBezTo>
                    <a:pt x="11386" y="235"/>
                    <a:pt x="11282" y="1"/>
                    <a:pt x="111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583;p73">
              <a:extLst>
                <a:ext uri="{FF2B5EF4-FFF2-40B4-BE49-F238E27FC236}">
                  <a16:creationId xmlns:a16="http://schemas.microsoft.com/office/drawing/2014/main" id="{9693314D-5261-4F21-A4A7-5814B780C2AA}"/>
                </a:ext>
              </a:extLst>
            </p:cNvPr>
            <p:cNvSpPr/>
            <p:nvPr/>
          </p:nvSpPr>
          <p:spPr>
            <a:xfrm>
              <a:off x="5889128" y="3663856"/>
              <a:ext cx="229081" cy="132979"/>
            </a:xfrm>
            <a:custGeom>
              <a:avLst/>
              <a:gdLst/>
              <a:ahLst/>
              <a:cxnLst/>
              <a:rect l="l" t="t" r="r" b="b"/>
              <a:pathLst>
                <a:path w="11407" h="6639" extrusionOk="0">
                  <a:moveTo>
                    <a:pt x="11176" y="1"/>
                  </a:moveTo>
                  <a:cubicBezTo>
                    <a:pt x="11144" y="1"/>
                    <a:pt x="11110" y="11"/>
                    <a:pt x="11075" y="34"/>
                  </a:cubicBezTo>
                  <a:lnTo>
                    <a:pt x="167" y="6305"/>
                  </a:lnTo>
                  <a:cubicBezTo>
                    <a:pt x="0" y="6406"/>
                    <a:pt x="67" y="6639"/>
                    <a:pt x="267" y="6639"/>
                  </a:cubicBezTo>
                  <a:cubicBezTo>
                    <a:pt x="267" y="6639"/>
                    <a:pt x="300" y="6606"/>
                    <a:pt x="334" y="6606"/>
                  </a:cubicBezTo>
                  <a:lnTo>
                    <a:pt x="11242" y="301"/>
                  </a:lnTo>
                  <a:cubicBezTo>
                    <a:pt x="11406" y="219"/>
                    <a:pt x="11322" y="1"/>
                    <a:pt x="1117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584;p73">
              <a:extLst>
                <a:ext uri="{FF2B5EF4-FFF2-40B4-BE49-F238E27FC236}">
                  <a16:creationId xmlns:a16="http://schemas.microsoft.com/office/drawing/2014/main" id="{E5EFEC17-1610-459D-9310-4090AD286562}"/>
                </a:ext>
              </a:extLst>
            </p:cNvPr>
            <p:cNvSpPr/>
            <p:nvPr/>
          </p:nvSpPr>
          <p:spPr>
            <a:xfrm>
              <a:off x="5925960" y="3684808"/>
              <a:ext cx="228519" cy="132759"/>
            </a:xfrm>
            <a:custGeom>
              <a:avLst/>
              <a:gdLst/>
              <a:ahLst/>
              <a:cxnLst/>
              <a:rect l="l" t="t" r="r" b="b"/>
              <a:pathLst>
                <a:path w="11379" h="6628" extrusionOk="0">
                  <a:moveTo>
                    <a:pt x="11130" y="0"/>
                  </a:moveTo>
                  <a:cubicBezTo>
                    <a:pt x="11102" y="0"/>
                    <a:pt x="11073" y="7"/>
                    <a:pt x="11042" y="22"/>
                  </a:cubicBezTo>
                  <a:lnTo>
                    <a:pt x="168" y="6327"/>
                  </a:lnTo>
                  <a:cubicBezTo>
                    <a:pt x="1" y="6394"/>
                    <a:pt x="68" y="6627"/>
                    <a:pt x="234" y="6627"/>
                  </a:cubicBezTo>
                  <a:cubicBezTo>
                    <a:pt x="268" y="6627"/>
                    <a:pt x="301" y="6627"/>
                    <a:pt x="334" y="6594"/>
                  </a:cubicBezTo>
                  <a:lnTo>
                    <a:pt x="11209" y="323"/>
                  </a:lnTo>
                  <a:cubicBezTo>
                    <a:pt x="11379" y="209"/>
                    <a:pt x="11284" y="0"/>
                    <a:pt x="111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585;p73">
              <a:extLst>
                <a:ext uri="{FF2B5EF4-FFF2-40B4-BE49-F238E27FC236}">
                  <a16:creationId xmlns:a16="http://schemas.microsoft.com/office/drawing/2014/main" id="{6998824C-7028-4659-9CB4-AB585ED75792}"/>
                </a:ext>
              </a:extLst>
            </p:cNvPr>
            <p:cNvSpPr/>
            <p:nvPr/>
          </p:nvSpPr>
          <p:spPr>
            <a:xfrm>
              <a:off x="5963474" y="3705719"/>
              <a:ext cx="226711" cy="132559"/>
            </a:xfrm>
            <a:custGeom>
              <a:avLst/>
              <a:gdLst/>
              <a:ahLst/>
              <a:cxnLst/>
              <a:rect l="l" t="t" r="r" b="b"/>
              <a:pathLst>
                <a:path w="11289" h="6618" extrusionOk="0">
                  <a:moveTo>
                    <a:pt x="11035" y="1"/>
                  </a:moveTo>
                  <a:cubicBezTo>
                    <a:pt x="11016" y="1"/>
                    <a:pt x="10996" y="4"/>
                    <a:pt x="10975" y="12"/>
                  </a:cubicBezTo>
                  <a:lnTo>
                    <a:pt x="101" y="6317"/>
                  </a:lnTo>
                  <a:cubicBezTo>
                    <a:pt x="1" y="6350"/>
                    <a:pt x="1" y="6450"/>
                    <a:pt x="34" y="6550"/>
                  </a:cubicBezTo>
                  <a:cubicBezTo>
                    <a:pt x="68" y="6584"/>
                    <a:pt x="134" y="6617"/>
                    <a:pt x="168" y="6617"/>
                  </a:cubicBezTo>
                  <a:lnTo>
                    <a:pt x="268" y="6617"/>
                  </a:lnTo>
                  <a:lnTo>
                    <a:pt x="11142" y="313"/>
                  </a:lnTo>
                  <a:cubicBezTo>
                    <a:pt x="11289" y="195"/>
                    <a:pt x="11178" y="1"/>
                    <a:pt x="110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586;p73">
              <a:extLst>
                <a:ext uri="{FF2B5EF4-FFF2-40B4-BE49-F238E27FC236}">
                  <a16:creationId xmlns:a16="http://schemas.microsoft.com/office/drawing/2014/main" id="{9871D4B0-4E9B-4B54-B466-5EEA78E49C2D}"/>
                </a:ext>
              </a:extLst>
            </p:cNvPr>
            <p:cNvSpPr/>
            <p:nvPr/>
          </p:nvSpPr>
          <p:spPr>
            <a:xfrm>
              <a:off x="5999662" y="3726670"/>
              <a:ext cx="227736" cy="132979"/>
            </a:xfrm>
            <a:custGeom>
              <a:avLst/>
              <a:gdLst/>
              <a:ahLst/>
              <a:cxnLst/>
              <a:rect l="l" t="t" r="r" b="b"/>
              <a:pathLst>
                <a:path w="11340" h="6639" extrusionOk="0">
                  <a:moveTo>
                    <a:pt x="11108" y="0"/>
                  </a:moveTo>
                  <a:cubicBezTo>
                    <a:pt x="11077" y="0"/>
                    <a:pt x="11043" y="11"/>
                    <a:pt x="11008" y="34"/>
                  </a:cubicBezTo>
                  <a:lnTo>
                    <a:pt x="100" y="6305"/>
                  </a:lnTo>
                  <a:cubicBezTo>
                    <a:pt x="34" y="6372"/>
                    <a:pt x="0" y="6472"/>
                    <a:pt x="67" y="6539"/>
                  </a:cubicBezTo>
                  <a:cubicBezTo>
                    <a:pt x="67" y="6605"/>
                    <a:pt x="134" y="6639"/>
                    <a:pt x="200" y="6639"/>
                  </a:cubicBezTo>
                  <a:cubicBezTo>
                    <a:pt x="234" y="6639"/>
                    <a:pt x="267" y="6605"/>
                    <a:pt x="267" y="6605"/>
                  </a:cubicBezTo>
                  <a:lnTo>
                    <a:pt x="11175" y="334"/>
                  </a:lnTo>
                  <a:cubicBezTo>
                    <a:pt x="11340" y="224"/>
                    <a:pt x="11255" y="0"/>
                    <a:pt x="1110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587;p73">
              <a:extLst>
                <a:ext uri="{FF2B5EF4-FFF2-40B4-BE49-F238E27FC236}">
                  <a16:creationId xmlns:a16="http://schemas.microsoft.com/office/drawing/2014/main" id="{252A8B3C-E238-4B5A-8436-B99AEEA532C8}"/>
                </a:ext>
              </a:extLst>
            </p:cNvPr>
            <p:cNvSpPr/>
            <p:nvPr/>
          </p:nvSpPr>
          <p:spPr>
            <a:xfrm>
              <a:off x="6035168" y="3747782"/>
              <a:ext cx="227776" cy="132579"/>
            </a:xfrm>
            <a:custGeom>
              <a:avLst/>
              <a:gdLst/>
              <a:ahLst/>
              <a:cxnLst/>
              <a:rect l="l" t="t" r="r" b="b"/>
              <a:pathLst>
                <a:path w="11342" h="6619" extrusionOk="0">
                  <a:moveTo>
                    <a:pt x="11120" y="1"/>
                  </a:moveTo>
                  <a:cubicBezTo>
                    <a:pt x="11095" y="1"/>
                    <a:pt x="11068" y="5"/>
                    <a:pt x="11041" y="14"/>
                  </a:cubicBezTo>
                  <a:lnTo>
                    <a:pt x="167" y="6318"/>
                  </a:lnTo>
                  <a:cubicBezTo>
                    <a:pt x="0" y="6385"/>
                    <a:pt x="67" y="6619"/>
                    <a:pt x="234" y="6619"/>
                  </a:cubicBezTo>
                  <a:lnTo>
                    <a:pt x="334" y="6619"/>
                  </a:lnTo>
                  <a:lnTo>
                    <a:pt x="11208" y="314"/>
                  </a:lnTo>
                  <a:cubicBezTo>
                    <a:pt x="11308" y="281"/>
                    <a:pt x="11342" y="181"/>
                    <a:pt x="11275" y="81"/>
                  </a:cubicBezTo>
                  <a:cubicBezTo>
                    <a:pt x="11250" y="32"/>
                    <a:pt x="11190" y="1"/>
                    <a:pt x="111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588;p73">
              <a:extLst>
                <a:ext uri="{FF2B5EF4-FFF2-40B4-BE49-F238E27FC236}">
                  <a16:creationId xmlns:a16="http://schemas.microsoft.com/office/drawing/2014/main" id="{4125B74E-7E2E-4220-8602-66995380505F}"/>
                </a:ext>
              </a:extLst>
            </p:cNvPr>
            <p:cNvSpPr/>
            <p:nvPr/>
          </p:nvSpPr>
          <p:spPr>
            <a:xfrm>
              <a:off x="7694485" y="950532"/>
              <a:ext cx="75048" cy="123625"/>
            </a:xfrm>
            <a:custGeom>
              <a:avLst/>
              <a:gdLst/>
              <a:ahLst/>
              <a:cxnLst/>
              <a:rect l="l" t="t" r="r" b="b"/>
              <a:pathLst>
                <a:path w="3737" h="6172" extrusionOk="0">
                  <a:moveTo>
                    <a:pt x="1" y="0"/>
                  </a:moveTo>
                  <a:lnTo>
                    <a:pt x="1" y="6171"/>
                  </a:lnTo>
                  <a:lnTo>
                    <a:pt x="3637" y="2269"/>
                  </a:lnTo>
                  <a:cubicBezTo>
                    <a:pt x="3737" y="2102"/>
                    <a:pt x="3703" y="1868"/>
                    <a:pt x="3537" y="1768"/>
                  </a:cubicBezTo>
                  <a:lnTo>
                    <a:pt x="534" y="34"/>
                  </a:lnTo>
                  <a:cubicBezTo>
                    <a:pt x="468" y="0"/>
                    <a:pt x="434" y="0"/>
                    <a:pt x="3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589;p73">
              <a:extLst>
                <a:ext uri="{FF2B5EF4-FFF2-40B4-BE49-F238E27FC236}">
                  <a16:creationId xmlns:a16="http://schemas.microsoft.com/office/drawing/2014/main" id="{F655BEDE-842C-4148-8E1A-A63C1124CD3E}"/>
                </a:ext>
              </a:extLst>
            </p:cNvPr>
            <p:cNvSpPr/>
            <p:nvPr/>
          </p:nvSpPr>
          <p:spPr>
            <a:xfrm>
              <a:off x="7694485" y="950532"/>
              <a:ext cx="75048" cy="123625"/>
            </a:xfrm>
            <a:custGeom>
              <a:avLst/>
              <a:gdLst/>
              <a:ahLst/>
              <a:cxnLst/>
              <a:rect l="l" t="t" r="r" b="b"/>
              <a:pathLst>
                <a:path w="3737" h="6172" extrusionOk="0">
                  <a:moveTo>
                    <a:pt x="1" y="0"/>
                  </a:moveTo>
                  <a:lnTo>
                    <a:pt x="1" y="6171"/>
                  </a:lnTo>
                  <a:lnTo>
                    <a:pt x="3637" y="2269"/>
                  </a:lnTo>
                  <a:cubicBezTo>
                    <a:pt x="3737" y="2102"/>
                    <a:pt x="3703" y="1868"/>
                    <a:pt x="3537" y="1768"/>
                  </a:cubicBezTo>
                  <a:lnTo>
                    <a:pt x="534" y="34"/>
                  </a:lnTo>
                  <a:cubicBezTo>
                    <a:pt x="468" y="0"/>
                    <a:pt x="434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590;p73">
              <a:extLst>
                <a:ext uri="{FF2B5EF4-FFF2-40B4-BE49-F238E27FC236}">
                  <a16:creationId xmlns:a16="http://schemas.microsoft.com/office/drawing/2014/main" id="{38EEC47D-C2BD-47EE-BC15-BF9D05F0F5D8}"/>
                </a:ext>
              </a:extLst>
            </p:cNvPr>
            <p:cNvSpPr/>
            <p:nvPr/>
          </p:nvSpPr>
          <p:spPr>
            <a:xfrm>
              <a:off x="7677736" y="985264"/>
              <a:ext cx="93143" cy="88893"/>
            </a:xfrm>
            <a:custGeom>
              <a:avLst/>
              <a:gdLst/>
              <a:ahLst/>
              <a:cxnLst/>
              <a:rect l="l" t="t" r="r" b="b"/>
              <a:pathLst>
                <a:path w="4638" h="4438" extrusionOk="0">
                  <a:moveTo>
                    <a:pt x="835" y="1"/>
                  </a:moveTo>
                  <a:lnTo>
                    <a:pt x="1" y="701"/>
                  </a:lnTo>
                  <a:lnTo>
                    <a:pt x="835" y="4437"/>
                  </a:lnTo>
                  <a:lnTo>
                    <a:pt x="4471" y="535"/>
                  </a:lnTo>
                  <a:cubicBezTo>
                    <a:pt x="4637" y="334"/>
                    <a:pt x="4471" y="1"/>
                    <a:pt x="42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591;p73">
              <a:extLst>
                <a:ext uri="{FF2B5EF4-FFF2-40B4-BE49-F238E27FC236}">
                  <a16:creationId xmlns:a16="http://schemas.microsoft.com/office/drawing/2014/main" id="{B653A07C-9705-4474-907A-EEFAD21FEEA2}"/>
                </a:ext>
              </a:extLst>
            </p:cNvPr>
            <p:cNvSpPr/>
            <p:nvPr/>
          </p:nvSpPr>
          <p:spPr>
            <a:xfrm>
              <a:off x="7072831" y="855811"/>
              <a:ext cx="621674" cy="624415"/>
            </a:xfrm>
            <a:custGeom>
              <a:avLst/>
              <a:gdLst/>
              <a:ahLst/>
              <a:cxnLst/>
              <a:rect l="l" t="t" r="r" b="b"/>
              <a:pathLst>
                <a:path w="30956" h="31174" extrusionOk="0">
                  <a:moveTo>
                    <a:pt x="28120" y="1"/>
                  </a:moveTo>
                  <a:cubicBezTo>
                    <a:pt x="27628" y="1"/>
                    <a:pt x="27136" y="109"/>
                    <a:pt x="26686" y="326"/>
                  </a:cubicBezTo>
                  <a:lnTo>
                    <a:pt x="1435" y="14937"/>
                  </a:lnTo>
                  <a:cubicBezTo>
                    <a:pt x="567" y="15470"/>
                    <a:pt x="34" y="16404"/>
                    <a:pt x="0" y="17405"/>
                  </a:cubicBezTo>
                  <a:lnTo>
                    <a:pt x="0" y="28380"/>
                  </a:lnTo>
                  <a:cubicBezTo>
                    <a:pt x="34" y="29380"/>
                    <a:pt x="567" y="30281"/>
                    <a:pt x="1435" y="30848"/>
                  </a:cubicBezTo>
                  <a:cubicBezTo>
                    <a:pt x="1868" y="31065"/>
                    <a:pt x="2352" y="31173"/>
                    <a:pt x="2840" y="31173"/>
                  </a:cubicBezTo>
                  <a:cubicBezTo>
                    <a:pt x="3328" y="31173"/>
                    <a:pt x="3820" y="31065"/>
                    <a:pt x="4270" y="30848"/>
                  </a:cubicBezTo>
                  <a:lnTo>
                    <a:pt x="29688" y="16171"/>
                  </a:lnTo>
                  <a:cubicBezTo>
                    <a:pt x="30956" y="15437"/>
                    <a:pt x="30956" y="14703"/>
                    <a:pt x="30956" y="13802"/>
                  </a:cubicBezTo>
                  <a:lnTo>
                    <a:pt x="30956" y="2795"/>
                  </a:lnTo>
                  <a:cubicBezTo>
                    <a:pt x="30889" y="1794"/>
                    <a:pt x="30389" y="893"/>
                    <a:pt x="29555" y="326"/>
                  </a:cubicBezTo>
                  <a:cubicBezTo>
                    <a:pt x="29104" y="109"/>
                    <a:pt x="28612" y="1"/>
                    <a:pt x="2812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592;p73">
              <a:extLst>
                <a:ext uri="{FF2B5EF4-FFF2-40B4-BE49-F238E27FC236}">
                  <a16:creationId xmlns:a16="http://schemas.microsoft.com/office/drawing/2014/main" id="{5B4B3234-1D37-4C07-8B41-A815D60AE85B}"/>
                </a:ext>
              </a:extLst>
            </p:cNvPr>
            <p:cNvSpPr/>
            <p:nvPr/>
          </p:nvSpPr>
          <p:spPr>
            <a:xfrm>
              <a:off x="7072831" y="1175690"/>
              <a:ext cx="80410" cy="304296"/>
            </a:xfrm>
            <a:custGeom>
              <a:avLst/>
              <a:gdLst/>
              <a:ahLst/>
              <a:cxnLst/>
              <a:rect l="l" t="t" r="r" b="b"/>
              <a:pathLst>
                <a:path w="4004" h="15192" extrusionOk="0">
                  <a:moveTo>
                    <a:pt x="401" y="1"/>
                  </a:moveTo>
                  <a:cubicBezTo>
                    <a:pt x="134" y="434"/>
                    <a:pt x="0" y="901"/>
                    <a:pt x="0" y="1402"/>
                  </a:cubicBezTo>
                  <a:lnTo>
                    <a:pt x="0" y="12376"/>
                  </a:lnTo>
                  <a:cubicBezTo>
                    <a:pt x="34" y="13377"/>
                    <a:pt x="567" y="14311"/>
                    <a:pt x="1401" y="14845"/>
                  </a:cubicBezTo>
                  <a:cubicBezTo>
                    <a:pt x="1875" y="15072"/>
                    <a:pt x="2381" y="15192"/>
                    <a:pt x="2882" y="15192"/>
                  </a:cubicBezTo>
                  <a:cubicBezTo>
                    <a:pt x="3264" y="15192"/>
                    <a:pt x="3643" y="15122"/>
                    <a:pt x="4003" y="14978"/>
                  </a:cubicBezTo>
                  <a:lnTo>
                    <a:pt x="4003" y="14978"/>
                  </a:lnTo>
                  <a:cubicBezTo>
                    <a:pt x="3871" y="15024"/>
                    <a:pt x="3744" y="15047"/>
                    <a:pt x="3628" y="15047"/>
                  </a:cubicBezTo>
                  <a:cubicBezTo>
                    <a:pt x="3157" y="15047"/>
                    <a:pt x="2836" y="14679"/>
                    <a:pt x="2836" y="14011"/>
                  </a:cubicBezTo>
                  <a:lnTo>
                    <a:pt x="2836" y="3036"/>
                  </a:lnTo>
                  <a:cubicBezTo>
                    <a:pt x="2869" y="2536"/>
                    <a:pt x="3002" y="2069"/>
                    <a:pt x="3269" y="163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593;p73">
              <a:extLst>
                <a:ext uri="{FF2B5EF4-FFF2-40B4-BE49-F238E27FC236}">
                  <a16:creationId xmlns:a16="http://schemas.microsoft.com/office/drawing/2014/main" id="{3A5094D1-8C63-47C8-906E-2AE3AEC6F843}"/>
                </a:ext>
              </a:extLst>
            </p:cNvPr>
            <p:cNvSpPr/>
            <p:nvPr/>
          </p:nvSpPr>
          <p:spPr>
            <a:xfrm>
              <a:off x="7080864" y="855991"/>
              <a:ext cx="612978" cy="353129"/>
            </a:xfrm>
            <a:custGeom>
              <a:avLst/>
              <a:gdLst/>
              <a:ahLst/>
              <a:cxnLst/>
              <a:rect l="l" t="t" r="r" b="b"/>
              <a:pathLst>
                <a:path w="30523" h="17630" extrusionOk="0">
                  <a:moveTo>
                    <a:pt x="27704" y="0"/>
                  </a:moveTo>
                  <a:cubicBezTo>
                    <a:pt x="27220" y="0"/>
                    <a:pt x="26736" y="117"/>
                    <a:pt x="26286" y="350"/>
                  </a:cubicBezTo>
                  <a:lnTo>
                    <a:pt x="1001" y="14928"/>
                  </a:lnTo>
                  <a:cubicBezTo>
                    <a:pt x="601" y="15194"/>
                    <a:pt x="234" y="15561"/>
                    <a:pt x="1" y="15995"/>
                  </a:cubicBezTo>
                  <a:lnTo>
                    <a:pt x="2836" y="17630"/>
                  </a:lnTo>
                  <a:cubicBezTo>
                    <a:pt x="3069" y="17196"/>
                    <a:pt x="3436" y="16829"/>
                    <a:pt x="3837" y="16562"/>
                  </a:cubicBezTo>
                  <a:lnTo>
                    <a:pt x="29121" y="1985"/>
                  </a:lnTo>
                  <a:cubicBezTo>
                    <a:pt x="29358" y="1843"/>
                    <a:pt x="29582" y="1777"/>
                    <a:pt x="29779" y="1777"/>
                  </a:cubicBezTo>
                  <a:cubicBezTo>
                    <a:pt x="30140" y="1777"/>
                    <a:pt x="30415" y="1998"/>
                    <a:pt x="30522" y="2385"/>
                  </a:cubicBezTo>
                  <a:cubicBezTo>
                    <a:pt x="30356" y="1551"/>
                    <a:pt x="29855" y="817"/>
                    <a:pt x="29121" y="350"/>
                  </a:cubicBezTo>
                  <a:cubicBezTo>
                    <a:pt x="28671" y="117"/>
                    <a:pt x="28187" y="0"/>
                    <a:pt x="27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594;p73">
              <a:extLst>
                <a:ext uri="{FF2B5EF4-FFF2-40B4-BE49-F238E27FC236}">
                  <a16:creationId xmlns:a16="http://schemas.microsoft.com/office/drawing/2014/main" id="{2EF6FA04-A2F6-4231-843D-411CFCE5A54A}"/>
                </a:ext>
              </a:extLst>
            </p:cNvPr>
            <p:cNvSpPr/>
            <p:nvPr/>
          </p:nvSpPr>
          <p:spPr>
            <a:xfrm>
              <a:off x="7174649" y="1244673"/>
              <a:ext cx="58299" cy="130656"/>
            </a:xfrm>
            <a:custGeom>
              <a:avLst/>
              <a:gdLst/>
              <a:ahLst/>
              <a:cxnLst/>
              <a:rect l="l" t="t" r="r" b="b"/>
              <a:pathLst>
                <a:path w="2903" h="6523" extrusionOk="0">
                  <a:moveTo>
                    <a:pt x="951" y="1"/>
                  </a:moveTo>
                  <a:cubicBezTo>
                    <a:pt x="935" y="1"/>
                    <a:pt x="918" y="9"/>
                    <a:pt x="901" y="26"/>
                  </a:cubicBezTo>
                  <a:lnTo>
                    <a:pt x="167" y="426"/>
                  </a:lnTo>
                  <a:cubicBezTo>
                    <a:pt x="101" y="459"/>
                    <a:pt x="67" y="526"/>
                    <a:pt x="34" y="560"/>
                  </a:cubicBezTo>
                  <a:cubicBezTo>
                    <a:pt x="1" y="626"/>
                    <a:pt x="1" y="693"/>
                    <a:pt x="1" y="760"/>
                  </a:cubicBezTo>
                  <a:lnTo>
                    <a:pt x="1" y="6364"/>
                  </a:lnTo>
                  <a:cubicBezTo>
                    <a:pt x="1" y="6397"/>
                    <a:pt x="1" y="6464"/>
                    <a:pt x="34" y="6497"/>
                  </a:cubicBezTo>
                  <a:cubicBezTo>
                    <a:pt x="51" y="6514"/>
                    <a:pt x="76" y="6522"/>
                    <a:pt x="101" y="6522"/>
                  </a:cubicBezTo>
                  <a:cubicBezTo>
                    <a:pt x="126" y="6522"/>
                    <a:pt x="151" y="6514"/>
                    <a:pt x="167" y="6497"/>
                  </a:cubicBezTo>
                  <a:lnTo>
                    <a:pt x="2769" y="4996"/>
                  </a:lnTo>
                  <a:cubicBezTo>
                    <a:pt x="2803" y="4963"/>
                    <a:pt x="2836" y="4929"/>
                    <a:pt x="2869" y="4863"/>
                  </a:cubicBezTo>
                  <a:cubicBezTo>
                    <a:pt x="2903" y="4796"/>
                    <a:pt x="2903" y="4729"/>
                    <a:pt x="2903" y="4662"/>
                  </a:cubicBezTo>
                  <a:lnTo>
                    <a:pt x="2903" y="3762"/>
                  </a:lnTo>
                  <a:cubicBezTo>
                    <a:pt x="2903" y="3695"/>
                    <a:pt x="2903" y="3662"/>
                    <a:pt x="2869" y="3628"/>
                  </a:cubicBezTo>
                  <a:cubicBezTo>
                    <a:pt x="2853" y="3612"/>
                    <a:pt x="2836" y="3603"/>
                    <a:pt x="2819" y="3603"/>
                  </a:cubicBezTo>
                  <a:cubicBezTo>
                    <a:pt x="2803" y="3603"/>
                    <a:pt x="2786" y="3612"/>
                    <a:pt x="2769" y="3628"/>
                  </a:cubicBezTo>
                  <a:lnTo>
                    <a:pt x="1035" y="4596"/>
                  </a:lnTo>
                  <a:lnTo>
                    <a:pt x="1035" y="159"/>
                  </a:lnTo>
                  <a:cubicBezTo>
                    <a:pt x="1035" y="126"/>
                    <a:pt x="1035" y="59"/>
                    <a:pt x="1001" y="26"/>
                  </a:cubicBezTo>
                  <a:cubicBezTo>
                    <a:pt x="985" y="9"/>
                    <a:pt x="968" y="1"/>
                    <a:pt x="9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595;p73">
              <a:extLst>
                <a:ext uri="{FF2B5EF4-FFF2-40B4-BE49-F238E27FC236}">
                  <a16:creationId xmlns:a16="http://schemas.microsoft.com/office/drawing/2014/main" id="{0AC3038C-8887-4122-90F7-57967F9690C8}"/>
                </a:ext>
              </a:extLst>
            </p:cNvPr>
            <p:cNvSpPr/>
            <p:nvPr/>
          </p:nvSpPr>
          <p:spPr>
            <a:xfrm>
              <a:off x="7238291" y="1226305"/>
              <a:ext cx="61653" cy="101752"/>
            </a:xfrm>
            <a:custGeom>
              <a:avLst/>
              <a:gdLst/>
              <a:ahLst/>
              <a:cxnLst/>
              <a:rect l="l" t="t" r="r" b="b"/>
              <a:pathLst>
                <a:path w="3070" h="5080" extrusionOk="0">
                  <a:moveTo>
                    <a:pt x="1761" y="1297"/>
                  </a:moveTo>
                  <a:cubicBezTo>
                    <a:pt x="1812" y="1297"/>
                    <a:pt x="1857" y="1313"/>
                    <a:pt x="1902" y="1343"/>
                  </a:cubicBezTo>
                  <a:cubicBezTo>
                    <a:pt x="2002" y="1477"/>
                    <a:pt x="2035" y="1610"/>
                    <a:pt x="2035" y="1777"/>
                  </a:cubicBezTo>
                  <a:lnTo>
                    <a:pt x="1035" y="2344"/>
                  </a:lnTo>
                  <a:cubicBezTo>
                    <a:pt x="1035" y="2144"/>
                    <a:pt x="1101" y="1977"/>
                    <a:pt x="1168" y="1777"/>
                  </a:cubicBezTo>
                  <a:cubicBezTo>
                    <a:pt x="1235" y="1610"/>
                    <a:pt x="1368" y="1443"/>
                    <a:pt x="1535" y="1376"/>
                  </a:cubicBezTo>
                  <a:cubicBezTo>
                    <a:pt x="1627" y="1321"/>
                    <a:pt x="1698" y="1297"/>
                    <a:pt x="1761" y="1297"/>
                  </a:cubicBezTo>
                  <a:close/>
                  <a:moveTo>
                    <a:pt x="2113" y="0"/>
                  </a:moveTo>
                  <a:cubicBezTo>
                    <a:pt x="1912" y="0"/>
                    <a:pt x="1701" y="65"/>
                    <a:pt x="1535" y="176"/>
                  </a:cubicBezTo>
                  <a:cubicBezTo>
                    <a:pt x="1301" y="342"/>
                    <a:pt x="1068" y="509"/>
                    <a:pt x="901" y="743"/>
                  </a:cubicBezTo>
                  <a:cubicBezTo>
                    <a:pt x="701" y="976"/>
                    <a:pt x="534" y="1243"/>
                    <a:pt x="401" y="1510"/>
                  </a:cubicBezTo>
                  <a:cubicBezTo>
                    <a:pt x="267" y="1810"/>
                    <a:pt x="167" y="2110"/>
                    <a:pt x="134" y="2411"/>
                  </a:cubicBezTo>
                  <a:cubicBezTo>
                    <a:pt x="67" y="2744"/>
                    <a:pt x="34" y="3078"/>
                    <a:pt x="34" y="3411"/>
                  </a:cubicBezTo>
                  <a:cubicBezTo>
                    <a:pt x="1" y="3711"/>
                    <a:pt x="34" y="4012"/>
                    <a:pt x="134" y="4312"/>
                  </a:cubicBezTo>
                  <a:cubicBezTo>
                    <a:pt x="167" y="4545"/>
                    <a:pt x="267" y="4746"/>
                    <a:pt x="401" y="4879"/>
                  </a:cubicBezTo>
                  <a:cubicBezTo>
                    <a:pt x="534" y="5012"/>
                    <a:pt x="701" y="5079"/>
                    <a:pt x="901" y="5079"/>
                  </a:cubicBezTo>
                  <a:cubicBezTo>
                    <a:pt x="1135" y="5046"/>
                    <a:pt x="1335" y="4979"/>
                    <a:pt x="1535" y="4879"/>
                  </a:cubicBezTo>
                  <a:cubicBezTo>
                    <a:pt x="1802" y="4712"/>
                    <a:pt x="2035" y="4545"/>
                    <a:pt x="2202" y="4312"/>
                  </a:cubicBezTo>
                  <a:cubicBezTo>
                    <a:pt x="2369" y="4112"/>
                    <a:pt x="2536" y="3878"/>
                    <a:pt x="2669" y="3678"/>
                  </a:cubicBezTo>
                  <a:cubicBezTo>
                    <a:pt x="2769" y="3478"/>
                    <a:pt x="2869" y="3278"/>
                    <a:pt x="2936" y="3078"/>
                  </a:cubicBezTo>
                  <a:cubicBezTo>
                    <a:pt x="2969" y="2978"/>
                    <a:pt x="3003" y="2844"/>
                    <a:pt x="3003" y="2711"/>
                  </a:cubicBezTo>
                  <a:cubicBezTo>
                    <a:pt x="3003" y="2639"/>
                    <a:pt x="2985" y="2584"/>
                    <a:pt x="2951" y="2584"/>
                  </a:cubicBezTo>
                  <a:cubicBezTo>
                    <a:pt x="2937" y="2584"/>
                    <a:pt x="2921" y="2592"/>
                    <a:pt x="2903" y="2611"/>
                  </a:cubicBezTo>
                  <a:lnTo>
                    <a:pt x="2169" y="3011"/>
                  </a:lnTo>
                  <a:cubicBezTo>
                    <a:pt x="2135" y="3044"/>
                    <a:pt x="2102" y="3044"/>
                    <a:pt x="2069" y="3078"/>
                  </a:cubicBezTo>
                  <a:lnTo>
                    <a:pt x="1969" y="3244"/>
                  </a:lnTo>
                  <a:cubicBezTo>
                    <a:pt x="1935" y="3345"/>
                    <a:pt x="1869" y="3411"/>
                    <a:pt x="1802" y="3478"/>
                  </a:cubicBezTo>
                  <a:cubicBezTo>
                    <a:pt x="1735" y="3578"/>
                    <a:pt x="1635" y="3645"/>
                    <a:pt x="1535" y="3678"/>
                  </a:cubicBezTo>
                  <a:cubicBezTo>
                    <a:pt x="1468" y="3711"/>
                    <a:pt x="1435" y="3745"/>
                    <a:pt x="1368" y="3778"/>
                  </a:cubicBezTo>
                  <a:lnTo>
                    <a:pt x="1201" y="3778"/>
                  </a:lnTo>
                  <a:cubicBezTo>
                    <a:pt x="1135" y="3745"/>
                    <a:pt x="1101" y="3678"/>
                    <a:pt x="1068" y="3611"/>
                  </a:cubicBezTo>
                  <a:cubicBezTo>
                    <a:pt x="1035" y="3511"/>
                    <a:pt x="1035" y="3411"/>
                    <a:pt x="1035" y="3311"/>
                  </a:cubicBezTo>
                  <a:lnTo>
                    <a:pt x="2903" y="2244"/>
                  </a:lnTo>
                  <a:cubicBezTo>
                    <a:pt x="2969" y="2210"/>
                    <a:pt x="3003" y="2144"/>
                    <a:pt x="3003" y="2110"/>
                  </a:cubicBezTo>
                  <a:cubicBezTo>
                    <a:pt x="3036" y="2044"/>
                    <a:pt x="3069" y="1977"/>
                    <a:pt x="3069" y="1910"/>
                  </a:cubicBezTo>
                  <a:lnTo>
                    <a:pt x="3069" y="1677"/>
                  </a:lnTo>
                  <a:cubicBezTo>
                    <a:pt x="3069" y="1410"/>
                    <a:pt x="3036" y="1143"/>
                    <a:pt x="2969" y="876"/>
                  </a:cubicBezTo>
                  <a:cubicBezTo>
                    <a:pt x="2936" y="643"/>
                    <a:pt x="2836" y="442"/>
                    <a:pt x="2702" y="276"/>
                  </a:cubicBezTo>
                  <a:cubicBezTo>
                    <a:pt x="2602" y="109"/>
                    <a:pt x="2436" y="9"/>
                    <a:pt x="2235" y="9"/>
                  </a:cubicBezTo>
                  <a:cubicBezTo>
                    <a:pt x="2195" y="3"/>
                    <a:pt x="2154" y="0"/>
                    <a:pt x="21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596;p73">
              <a:extLst>
                <a:ext uri="{FF2B5EF4-FFF2-40B4-BE49-F238E27FC236}">
                  <a16:creationId xmlns:a16="http://schemas.microsoft.com/office/drawing/2014/main" id="{7312C30E-CF7D-4785-A6D6-2509CF48B100}"/>
                </a:ext>
              </a:extLst>
            </p:cNvPr>
            <p:cNvSpPr/>
            <p:nvPr/>
          </p:nvSpPr>
          <p:spPr>
            <a:xfrm>
              <a:off x="7304603" y="1161168"/>
              <a:ext cx="48921" cy="123445"/>
            </a:xfrm>
            <a:custGeom>
              <a:avLst/>
              <a:gdLst/>
              <a:ahLst/>
              <a:cxnLst/>
              <a:rect l="l" t="t" r="r" b="b"/>
              <a:pathLst>
                <a:path w="2436" h="6163" extrusionOk="0">
                  <a:moveTo>
                    <a:pt x="1485" y="0"/>
                  </a:moveTo>
                  <a:cubicBezTo>
                    <a:pt x="1469" y="0"/>
                    <a:pt x="1452" y="8"/>
                    <a:pt x="1435" y="25"/>
                  </a:cubicBezTo>
                  <a:lnTo>
                    <a:pt x="735" y="425"/>
                  </a:lnTo>
                  <a:cubicBezTo>
                    <a:pt x="668" y="459"/>
                    <a:pt x="635" y="526"/>
                    <a:pt x="635" y="559"/>
                  </a:cubicBezTo>
                  <a:cubicBezTo>
                    <a:pt x="601" y="626"/>
                    <a:pt x="568" y="692"/>
                    <a:pt x="568" y="759"/>
                  </a:cubicBezTo>
                  <a:lnTo>
                    <a:pt x="568" y="2160"/>
                  </a:lnTo>
                  <a:lnTo>
                    <a:pt x="168" y="2394"/>
                  </a:lnTo>
                  <a:cubicBezTo>
                    <a:pt x="101" y="2427"/>
                    <a:pt x="68" y="2494"/>
                    <a:pt x="68" y="2527"/>
                  </a:cubicBezTo>
                  <a:cubicBezTo>
                    <a:pt x="34" y="2594"/>
                    <a:pt x="1" y="2660"/>
                    <a:pt x="1" y="2727"/>
                  </a:cubicBezTo>
                  <a:lnTo>
                    <a:pt x="1" y="3594"/>
                  </a:lnTo>
                  <a:cubicBezTo>
                    <a:pt x="1" y="3661"/>
                    <a:pt x="34" y="3694"/>
                    <a:pt x="68" y="3728"/>
                  </a:cubicBezTo>
                  <a:cubicBezTo>
                    <a:pt x="68" y="3744"/>
                    <a:pt x="84" y="3753"/>
                    <a:pt x="105" y="3753"/>
                  </a:cubicBezTo>
                  <a:cubicBezTo>
                    <a:pt x="126" y="3753"/>
                    <a:pt x="151" y="3744"/>
                    <a:pt x="168" y="3728"/>
                  </a:cubicBezTo>
                  <a:lnTo>
                    <a:pt x="568" y="3494"/>
                  </a:lnTo>
                  <a:lnTo>
                    <a:pt x="568" y="4962"/>
                  </a:lnTo>
                  <a:cubicBezTo>
                    <a:pt x="568" y="5196"/>
                    <a:pt x="601" y="5396"/>
                    <a:pt x="668" y="5629"/>
                  </a:cubicBezTo>
                  <a:cubicBezTo>
                    <a:pt x="701" y="5796"/>
                    <a:pt x="768" y="5929"/>
                    <a:pt x="902" y="6029"/>
                  </a:cubicBezTo>
                  <a:cubicBezTo>
                    <a:pt x="1002" y="6130"/>
                    <a:pt x="1135" y="6163"/>
                    <a:pt x="1268" y="6163"/>
                  </a:cubicBezTo>
                  <a:cubicBezTo>
                    <a:pt x="1435" y="6163"/>
                    <a:pt x="1602" y="6096"/>
                    <a:pt x="1735" y="5996"/>
                  </a:cubicBezTo>
                  <a:lnTo>
                    <a:pt x="2269" y="5696"/>
                  </a:lnTo>
                  <a:cubicBezTo>
                    <a:pt x="2336" y="5663"/>
                    <a:pt x="2369" y="5629"/>
                    <a:pt x="2403" y="5562"/>
                  </a:cubicBezTo>
                  <a:cubicBezTo>
                    <a:pt x="2403" y="5496"/>
                    <a:pt x="2436" y="5429"/>
                    <a:pt x="2436" y="5362"/>
                  </a:cubicBezTo>
                  <a:lnTo>
                    <a:pt x="2436" y="4495"/>
                  </a:lnTo>
                  <a:cubicBezTo>
                    <a:pt x="2436" y="4462"/>
                    <a:pt x="2436" y="4395"/>
                    <a:pt x="2403" y="4362"/>
                  </a:cubicBezTo>
                  <a:cubicBezTo>
                    <a:pt x="2386" y="4345"/>
                    <a:pt x="2361" y="4337"/>
                    <a:pt x="2336" y="4337"/>
                  </a:cubicBezTo>
                  <a:cubicBezTo>
                    <a:pt x="2311" y="4337"/>
                    <a:pt x="2286" y="4345"/>
                    <a:pt x="2269" y="4362"/>
                  </a:cubicBezTo>
                  <a:lnTo>
                    <a:pt x="1836" y="4628"/>
                  </a:lnTo>
                  <a:cubicBezTo>
                    <a:pt x="1786" y="4645"/>
                    <a:pt x="1744" y="4653"/>
                    <a:pt x="1710" y="4653"/>
                  </a:cubicBezTo>
                  <a:cubicBezTo>
                    <a:pt x="1677" y="4653"/>
                    <a:pt x="1652" y="4645"/>
                    <a:pt x="1635" y="4628"/>
                  </a:cubicBezTo>
                  <a:cubicBezTo>
                    <a:pt x="1602" y="4528"/>
                    <a:pt x="1569" y="4428"/>
                    <a:pt x="1602" y="4362"/>
                  </a:cubicBezTo>
                  <a:lnTo>
                    <a:pt x="1602" y="2894"/>
                  </a:lnTo>
                  <a:lnTo>
                    <a:pt x="2236" y="2527"/>
                  </a:lnTo>
                  <a:cubicBezTo>
                    <a:pt x="2269" y="2494"/>
                    <a:pt x="2303" y="2460"/>
                    <a:pt x="2336" y="2394"/>
                  </a:cubicBezTo>
                  <a:cubicBezTo>
                    <a:pt x="2369" y="2360"/>
                    <a:pt x="2369" y="2293"/>
                    <a:pt x="2369" y="2227"/>
                  </a:cubicBezTo>
                  <a:lnTo>
                    <a:pt x="2369" y="1326"/>
                  </a:lnTo>
                  <a:cubicBezTo>
                    <a:pt x="2369" y="1293"/>
                    <a:pt x="2369" y="1226"/>
                    <a:pt x="2336" y="1193"/>
                  </a:cubicBezTo>
                  <a:cubicBezTo>
                    <a:pt x="2319" y="1176"/>
                    <a:pt x="2303" y="1168"/>
                    <a:pt x="2286" y="1168"/>
                  </a:cubicBezTo>
                  <a:cubicBezTo>
                    <a:pt x="2269" y="1168"/>
                    <a:pt x="2253" y="1176"/>
                    <a:pt x="2236" y="1193"/>
                  </a:cubicBezTo>
                  <a:lnTo>
                    <a:pt x="1602" y="1560"/>
                  </a:lnTo>
                  <a:lnTo>
                    <a:pt x="1602" y="159"/>
                  </a:lnTo>
                  <a:cubicBezTo>
                    <a:pt x="1602" y="92"/>
                    <a:pt x="1569" y="59"/>
                    <a:pt x="1535" y="25"/>
                  </a:cubicBezTo>
                  <a:cubicBezTo>
                    <a:pt x="1519" y="8"/>
                    <a:pt x="1502" y="0"/>
                    <a:pt x="148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597;p73">
              <a:extLst>
                <a:ext uri="{FF2B5EF4-FFF2-40B4-BE49-F238E27FC236}">
                  <a16:creationId xmlns:a16="http://schemas.microsoft.com/office/drawing/2014/main" id="{D3911661-F804-4A89-A0E3-7FAC65AB354C}"/>
                </a:ext>
              </a:extLst>
            </p:cNvPr>
            <p:cNvSpPr/>
            <p:nvPr/>
          </p:nvSpPr>
          <p:spPr>
            <a:xfrm>
              <a:off x="7362882" y="1119986"/>
              <a:ext cx="32192" cy="44627"/>
            </a:xfrm>
            <a:custGeom>
              <a:avLst/>
              <a:gdLst/>
              <a:ahLst/>
              <a:cxnLst/>
              <a:rect l="l" t="t" r="r" b="b"/>
              <a:pathLst>
                <a:path w="1603" h="2228" extrusionOk="0">
                  <a:moveTo>
                    <a:pt x="1546" y="1"/>
                  </a:moveTo>
                  <a:cubicBezTo>
                    <a:pt x="1533" y="1"/>
                    <a:pt x="1519" y="5"/>
                    <a:pt x="1502" y="13"/>
                  </a:cubicBezTo>
                  <a:lnTo>
                    <a:pt x="735" y="447"/>
                  </a:lnTo>
                  <a:cubicBezTo>
                    <a:pt x="701" y="447"/>
                    <a:pt x="668" y="480"/>
                    <a:pt x="635" y="513"/>
                  </a:cubicBezTo>
                  <a:cubicBezTo>
                    <a:pt x="601" y="580"/>
                    <a:pt x="568" y="647"/>
                    <a:pt x="535" y="714"/>
                  </a:cubicBezTo>
                  <a:lnTo>
                    <a:pt x="34" y="2014"/>
                  </a:lnTo>
                  <a:cubicBezTo>
                    <a:pt x="1" y="2048"/>
                    <a:pt x="1" y="2081"/>
                    <a:pt x="1" y="2148"/>
                  </a:cubicBezTo>
                  <a:cubicBezTo>
                    <a:pt x="1" y="2197"/>
                    <a:pt x="19" y="2228"/>
                    <a:pt x="55" y="2228"/>
                  </a:cubicBezTo>
                  <a:cubicBezTo>
                    <a:pt x="68" y="2228"/>
                    <a:pt x="83" y="2224"/>
                    <a:pt x="101" y="2215"/>
                  </a:cubicBezTo>
                  <a:lnTo>
                    <a:pt x="568" y="1948"/>
                  </a:lnTo>
                  <a:cubicBezTo>
                    <a:pt x="635" y="1914"/>
                    <a:pt x="668" y="1848"/>
                    <a:pt x="735" y="1814"/>
                  </a:cubicBezTo>
                  <a:cubicBezTo>
                    <a:pt x="768" y="1748"/>
                    <a:pt x="802" y="1714"/>
                    <a:pt x="802" y="1648"/>
                  </a:cubicBezTo>
                  <a:lnTo>
                    <a:pt x="1569" y="247"/>
                  </a:lnTo>
                  <a:cubicBezTo>
                    <a:pt x="1602" y="213"/>
                    <a:pt x="1602" y="180"/>
                    <a:pt x="1602" y="113"/>
                  </a:cubicBezTo>
                  <a:cubicBezTo>
                    <a:pt x="1602" y="38"/>
                    <a:pt x="1583" y="1"/>
                    <a:pt x="154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598;p73">
              <a:extLst>
                <a:ext uri="{FF2B5EF4-FFF2-40B4-BE49-F238E27FC236}">
                  <a16:creationId xmlns:a16="http://schemas.microsoft.com/office/drawing/2014/main" id="{B0D0195B-DC0C-4950-BEF3-306EE5C43856}"/>
                </a:ext>
              </a:extLst>
            </p:cNvPr>
            <p:cNvSpPr/>
            <p:nvPr/>
          </p:nvSpPr>
          <p:spPr>
            <a:xfrm>
              <a:off x="7405096" y="1131824"/>
              <a:ext cx="56954" cy="102293"/>
            </a:xfrm>
            <a:custGeom>
              <a:avLst/>
              <a:gdLst/>
              <a:ahLst/>
              <a:cxnLst/>
              <a:rect l="l" t="t" r="r" b="b"/>
              <a:pathLst>
                <a:path w="2836" h="5107" extrusionOk="0">
                  <a:moveTo>
                    <a:pt x="2068" y="1"/>
                  </a:moveTo>
                  <a:cubicBezTo>
                    <a:pt x="2012" y="1"/>
                    <a:pt x="1957" y="9"/>
                    <a:pt x="1902" y="22"/>
                  </a:cubicBezTo>
                  <a:cubicBezTo>
                    <a:pt x="1702" y="56"/>
                    <a:pt x="1502" y="123"/>
                    <a:pt x="1368" y="223"/>
                  </a:cubicBezTo>
                  <a:cubicBezTo>
                    <a:pt x="1168" y="323"/>
                    <a:pt x="968" y="456"/>
                    <a:pt x="801" y="623"/>
                  </a:cubicBezTo>
                  <a:cubicBezTo>
                    <a:pt x="634" y="790"/>
                    <a:pt x="501" y="990"/>
                    <a:pt x="401" y="1157"/>
                  </a:cubicBezTo>
                  <a:cubicBezTo>
                    <a:pt x="267" y="1357"/>
                    <a:pt x="201" y="1557"/>
                    <a:pt x="134" y="1757"/>
                  </a:cubicBezTo>
                  <a:cubicBezTo>
                    <a:pt x="67" y="1957"/>
                    <a:pt x="34" y="2157"/>
                    <a:pt x="34" y="2357"/>
                  </a:cubicBezTo>
                  <a:cubicBezTo>
                    <a:pt x="0" y="2658"/>
                    <a:pt x="67" y="2958"/>
                    <a:pt x="267" y="3191"/>
                  </a:cubicBezTo>
                  <a:cubicBezTo>
                    <a:pt x="372" y="3296"/>
                    <a:pt x="515" y="3348"/>
                    <a:pt x="665" y="3348"/>
                  </a:cubicBezTo>
                  <a:cubicBezTo>
                    <a:pt x="755" y="3348"/>
                    <a:pt x="847" y="3329"/>
                    <a:pt x="934" y="3291"/>
                  </a:cubicBezTo>
                  <a:cubicBezTo>
                    <a:pt x="1101" y="3258"/>
                    <a:pt x="1235" y="3225"/>
                    <a:pt x="1335" y="3158"/>
                  </a:cubicBezTo>
                  <a:cubicBezTo>
                    <a:pt x="1435" y="3125"/>
                    <a:pt x="1502" y="3091"/>
                    <a:pt x="1602" y="3091"/>
                  </a:cubicBezTo>
                  <a:cubicBezTo>
                    <a:pt x="1618" y="3075"/>
                    <a:pt x="1643" y="3066"/>
                    <a:pt x="1668" y="3066"/>
                  </a:cubicBezTo>
                  <a:cubicBezTo>
                    <a:pt x="1693" y="3066"/>
                    <a:pt x="1718" y="3075"/>
                    <a:pt x="1735" y="3091"/>
                  </a:cubicBezTo>
                  <a:cubicBezTo>
                    <a:pt x="1768" y="3125"/>
                    <a:pt x="1802" y="3158"/>
                    <a:pt x="1802" y="3225"/>
                  </a:cubicBezTo>
                  <a:cubicBezTo>
                    <a:pt x="1768" y="3291"/>
                    <a:pt x="1735" y="3392"/>
                    <a:pt x="1668" y="3458"/>
                  </a:cubicBezTo>
                  <a:cubicBezTo>
                    <a:pt x="1602" y="3558"/>
                    <a:pt x="1502" y="3625"/>
                    <a:pt x="1401" y="3692"/>
                  </a:cubicBezTo>
                  <a:cubicBezTo>
                    <a:pt x="1301" y="3725"/>
                    <a:pt x="1235" y="3758"/>
                    <a:pt x="1135" y="3792"/>
                  </a:cubicBezTo>
                  <a:cubicBezTo>
                    <a:pt x="1101" y="3792"/>
                    <a:pt x="1035" y="3792"/>
                    <a:pt x="1001" y="3758"/>
                  </a:cubicBezTo>
                  <a:cubicBezTo>
                    <a:pt x="968" y="3758"/>
                    <a:pt x="968" y="3725"/>
                    <a:pt x="934" y="3692"/>
                  </a:cubicBezTo>
                  <a:lnTo>
                    <a:pt x="834" y="3692"/>
                  </a:lnTo>
                  <a:lnTo>
                    <a:pt x="134" y="4125"/>
                  </a:lnTo>
                  <a:cubicBezTo>
                    <a:pt x="101" y="4159"/>
                    <a:pt x="67" y="4192"/>
                    <a:pt x="34" y="4259"/>
                  </a:cubicBezTo>
                  <a:cubicBezTo>
                    <a:pt x="0" y="4292"/>
                    <a:pt x="0" y="4359"/>
                    <a:pt x="0" y="4426"/>
                  </a:cubicBezTo>
                  <a:cubicBezTo>
                    <a:pt x="0" y="4559"/>
                    <a:pt x="34" y="4692"/>
                    <a:pt x="101" y="4793"/>
                  </a:cubicBezTo>
                  <a:cubicBezTo>
                    <a:pt x="167" y="4926"/>
                    <a:pt x="267" y="4993"/>
                    <a:pt x="367" y="5059"/>
                  </a:cubicBezTo>
                  <a:cubicBezTo>
                    <a:pt x="462" y="5083"/>
                    <a:pt x="556" y="5107"/>
                    <a:pt x="662" y="5107"/>
                  </a:cubicBezTo>
                  <a:cubicBezTo>
                    <a:pt x="706" y="5107"/>
                    <a:pt x="752" y="5103"/>
                    <a:pt x="801" y="5093"/>
                  </a:cubicBezTo>
                  <a:cubicBezTo>
                    <a:pt x="1001" y="5059"/>
                    <a:pt x="1201" y="4993"/>
                    <a:pt x="1368" y="4859"/>
                  </a:cubicBezTo>
                  <a:cubicBezTo>
                    <a:pt x="1602" y="4759"/>
                    <a:pt x="1802" y="4592"/>
                    <a:pt x="1969" y="4426"/>
                  </a:cubicBezTo>
                  <a:cubicBezTo>
                    <a:pt x="2169" y="4225"/>
                    <a:pt x="2302" y="4059"/>
                    <a:pt x="2436" y="3859"/>
                  </a:cubicBezTo>
                  <a:cubicBezTo>
                    <a:pt x="2536" y="3658"/>
                    <a:pt x="2636" y="3458"/>
                    <a:pt x="2702" y="3225"/>
                  </a:cubicBezTo>
                  <a:cubicBezTo>
                    <a:pt x="2769" y="3025"/>
                    <a:pt x="2802" y="2824"/>
                    <a:pt x="2802" y="2624"/>
                  </a:cubicBezTo>
                  <a:cubicBezTo>
                    <a:pt x="2836" y="2357"/>
                    <a:pt x="2736" y="2057"/>
                    <a:pt x="2569" y="1857"/>
                  </a:cubicBezTo>
                  <a:cubicBezTo>
                    <a:pt x="2483" y="1729"/>
                    <a:pt x="2343" y="1669"/>
                    <a:pt x="2165" y="1669"/>
                  </a:cubicBezTo>
                  <a:cubicBezTo>
                    <a:pt x="2066" y="1669"/>
                    <a:pt x="1955" y="1688"/>
                    <a:pt x="1835" y="1724"/>
                  </a:cubicBezTo>
                  <a:lnTo>
                    <a:pt x="1401" y="1890"/>
                  </a:lnTo>
                  <a:lnTo>
                    <a:pt x="1168" y="1957"/>
                  </a:lnTo>
                  <a:cubicBezTo>
                    <a:pt x="1157" y="1968"/>
                    <a:pt x="1142" y="1972"/>
                    <a:pt x="1127" y="1972"/>
                  </a:cubicBezTo>
                  <a:cubicBezTo>
                    <a:pt x="1098" y="1972"/>
                    <a:pt x="1068" y="1957"/>
                    <a:pt x="1068" y="1957"/>
                  </a:cubicBezTo>
                  <a:cubicBezTo>
                    <a:pt x="1035" y="1890"/>
                    <a:pt x="1035" y="1857"/>
                    <a:pt x="1035" y="1824"/>
                  </a:cubicBezTo>
                  <a:cubicBezTo>
                    <a:pt x="1035" y="1724"/>
                    <a:pt x="1068" y="1657"/>
                    <a:pt x="1135" y="1590"/>
                  </a:cubicBezTo>
                  <a:cubicBezTo>
                    <a:pt x="1168" y="1490"/>
                    <a:pt x="1268" y="1457"/>
                    <a:pt x="1335" y="1390"/>
                  </a:cubicBezTo>
                  <a:cubicBezTo>
                    <a:pt x="1401" y="1357"/>
                    <a:pt x="1468" y="1323"/>
                    <a:pt x="1568" y="1323"/>
                  </a:cubicBezTo>
                  <a:cubicBezTo>
                    <a:pt x="1585" y="1307"/>
                    <a:pt x="1610" y="1298"/>
                    <a:pt x="1635" y="1298"/>
                  </a:cubicBezTo>
                  <a:cubicBezTo>
                    <a:pt x="1660" y="1298"/>
                    <a:pt x="1685" y="1307"/>
                    <a:pt x="1702" y="1323"/>
                  </a:cubicBezTo>
                  <a:lnTo>
                    <a:pt x="1802" y="1357"/>
                  </a:lnTo>
                  <a:cubicBezTo>
                    <a:pt x="1802" y="1373"/>
                    <a:pt x="1810" y="1382"/>
                    <a:pt x="1827" y="1382"/>
                  </a:cubicBezTo>
                  <a:cubicBezTo>
                    <a:pt x="1843" y="1382"/>
                    <a:pt x="1868" y="1373"/>
                    <a:pt x="1902" y="1357"/>
                  </a:cubicBezTo>
                  <a:lnTo>
                    <a:pt x="2569" y="956"/>
                  </a:lnTo>
                  <a:cubicBezTo>
                    <a:pt x="2602" y="923"/>
                    <a:pt x="2636" y="890"/>
                    <a:pt x="2669" y="823"/>
                  </a:cubicBezTo>
                  <a:cubicBezTo>
                    <a:pt x="2702" y="756"/>
                    <a:pt x="2702" y="690"/>
                    <a:pt x="2702" y="656"/>
                  </a:cubicBezTo>
                  <a:cubicBezTo>
                    <a:pt x="2702" y="523"/>
                    <a:pt x="2669" y="389"/>
                    <a:pt x="2602" y="256"/>
                  </a:cubicBezTo>
                  <a:cubicBezTo>
                    <a:pt x="2536" y="156"/>
                    <a:pt x="2436" y="89"/>
                    <a:pt x="2302" y="56"/>
                  </a:cubicBezTo>
                  <a:cubicBezTo>
                    <a:pt x="2224" y="17"/>
                    <a:pt x="2146" y="1"/>
                    <a:pt x="20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599;p73">
              <a:extLst>
                <a:ext uri="{FF2B5EF4-FFF2-40B4-BE49-F238E27FC236}">
                  <a16:creationId xmlns:a16="http://schemas.microsoft.com/office/drawing/2014/main" id="{058E5A70-FD93-4C04-974E-F8CAC3F9E47C}"/>
                </a:ext>
              </a:extLst>
            </p:cNvPr>
            <p:cNvSpPr/>
            <p:nvPr/>
          </p:nvSpPr>
          <p:spPr>
            <a:xfrm>
              <a:off x="7492856" y="1069631"/>
              <a:ext cx="60970" cy="149504"/>
            </a:xfrm>
            <a:custGeom>
              <a:avLst/>
              <a:gdLst/>
              <a:ahLst/>
              <a:cxnLst/>
              <a:rect l="l" t="t" r="r" b="b"/>
              <a:pathLst>
                <a:path w="3036" h="7464" extrusionOk="0">
                  <a:moveTo>
                    <a:pt x="1726" y="1977"/>
                  </a:moveTo>
                  <a:cubicBezTo>
                    <a:pt x="1785" y="1977"/>
                    <a:pt x="1835" y="1993"/>
                    <a:pt x="1868" y="2027"/>
                  </a:cubicBezTo>
                  <a:cubicBezTo>
                    <a:pt x="1968" y="2127"/>
                    <a:pt x="2002" y="2260"/>
                    <a:pt x="2035" y="2394"/>
                  </a:cubicBezTo>
                  <a:cubicBezTo>
                    <a:pt x="2035" y="2560"/>
                    <a:pt x="2035" y="2761"/>
                    <a:pt x="2035" y="2927"/>
                  </a:cubicBezTo>
                  <a:cubicBezTo>
                    <a:pt x="2002" y="3127"/>
                    <a:pt x="1935" y="3294"/>
                    <a:pt x="1868" y="3461"/>
                  </a:cubicBezTo>
                  <a:cubicBezTo>
                    <a:pt x="1802" y="3628"/>
                    <a:pt x="1668" y="3795"/>
                    <a:pt x="1535" y="3895"/>
                  </a:cubicBezTo>
                  <a:cubicBezTo>
                    <a:pt x="1451" y="3928"/>
                    <a:pt x="1376" y="3945"/>
                    <a:pt x="1314" y="3945"/>
                  </a:cubicBezTo>
                  <a:cubicBezTo>
                    <a:pt x="1251" y="3945"/>
                    <a:pt x="1201" y="3928"/>
                    <a:pt x="1168" y="3895"/>
                  </a:cubicBezTo>
                  <a:cubicBezTo>
                    <a:pt x="1068" y="3761"/>
                    <a:pt x="1001" y="3628"/>
                    <a:pt x="1001" y="3461"/>
                  </a:cubicBezTo>
                  <a:cubicBezTo>
                    <a:pt x="1001" y="3394"/>
                    <a:pt x="1001" y="3328"/>
                    <a:pt x="1001" y="3261"/>
                  </a:cubicBezTo>
                  <a:lnTo>
                    <a:pt x="1001" y="3027"/>
                  </a:lnTo>
                  <a:cubicBezTo>
                    <a:pt x="1034" y="2827"/>
                    <a:pt x="1068" y="2627"/>
                    <a:pt x="1168" y="2460"/>
                  </a:cubicBezTo>
                  <a:cubicBezTo>
                    <a:pt x="1234" y="2260"/>
                    <a:pt x="1368" y="2127"/>
                    <a:pt x="1535" y="2027"/>
                  </a:cubicBezTo>
                  <a:cubicBezTo>
                    <a:pt x="1601" y="1993"/>
                    <a:pt x="1668" y="1977"/>
                    <a:pt x="1726" y="1977"/>
                  </a:cubicBezTo>
                  <a:close/>
                  <a:moveTo>
                    <a:pt x="2936" y="0"/>
                  </a:moveTo>
                  <a:cubicBezTo>
                    <a:pt x="2911" y="0"/>
                    <a:pt x="2886" y="9"/>
                    <a:pt x="2869" y="25"/>
                  </a:cubicBezTo>
                  <a:lnTo>
                    <a:pt x="2235" y="392"/>
                  </a:lnTo>
                  <a:cubicBezTo>
                    <a:pt x="2168" y="426"/>
                    <a:pt x="2135" y="459"/>
                    <a:pt x="2135" y="526"/>
                  </a:cubicBezTo>
                  <a:cubicBezTo>
                    <a:pt x="2102" y="592"/>
                    <a:pt x="2068" y="659"/>
                    <a:pt x="2068" y="726"/>
                  </a:cubicBezTo>
                  <a:lnTo>
                    <a:pt x="2068" y="893"/>
                  </a:lnTo>
                  <a:cubicBezTo>
                    <a:pt x="2035" y="859"/>
                    <a:pt x="2002" y="792"/>
                    <a:pt x="1968" y="759"/>
                  </a:cubicBezTo>
                  <a:cubicBezTo>
                    <a:pt x="1935" y="726"/>
                    <a:pt x="1868" y="692"/>
                    <a:pt x="1802" y="692"/>
                  </a:cubicBezTo>
                  <a:lnTo>
                    <a:pt x="1601" y="692"/>
                  </a:lnTo>
                  <a:cubicBezTo>
                    <a:pt x="1468" y="726"/>
                    <a:pt x="1368" y="759"/>
                    <a:pt x="1268" y="826"/>
                  </a:cubicBezTo>
                  <a:cubicBezTo>
                    <a:pt x="1101" y="926"/>
                    <a:pt x="934" y="1093"/>
                    <a:pt x="801" y="1226"/>
                  </a:cubicBezTo>
                  <a:cubicBezTo>
                    <a:pt x="634" y="1426"/>
                    <a:pt x="501" y="1626"/>
                    <a:pt x="401" y="1827"/>
                  </a:cubicBezTo>
                  <a:cubicBezTo>
                    <a:pt x="267" y="2060"/>
                    <a:pt x="200" y="2327"/>
                    <a:pt x="134" y="2594"/>
                  </a:cubicBezTo>
                  <a:cubicBezTo>
                    <a:pt x="34" y="2894"/>
                    <a:pt x="0" y="3194"/>
                    <a:pt x="0" y="3528"/>
                  </a:cubicBezTo>
                  <a:lnTo>
                    <a:pt x="0" y="3828"/>
                  </a:lnTo>
                  <a:lnTo>
                    <a:pt x="0" y="4128"/>
                  </a:lnTo>
                  <a:cubicBezTo>
                    <a:pt x="0" y="4395"/>
                    <a:pt x="34" y="4662"/>
                    <a:pt x="134" y="4929"/>
                  </a:cubicBezTo>
                  <a:cubicBezTo>
                    <a:pt x="167" y="5096"/>
                    <a:pt x="267" y="5262"/>
                    <a:pt x="401" y="5396"/>
                  </a:cubicBezTo>
                  <a:cubicBezTo>
                    <a:pt x="482" y="5450"/>
                    <a:pt x="586" y="5505"/>
                    <a:pt x="712" y="5505"/>
                  </a:cubicBezTo>
                  <a:cubicBezTo>
                    <a:pt x="741" y="5505"/>
                    <a:pt x="770" y="5502"/>
                    <a:pt x="801" y="5496"/>
                  </a:cubicBezTo>
                  <a:cubicBezTo>
                    <a:pt x="968" y="5496"/>
                    <a:pt x="1134" y="5429"/>
                    <a:pt x="1268" y="5362"/>
                  </a:cubicBezTo>
                  <a:cubicBezTo>
                    <a:pt x="1368" y="5296"/>
                    <a:pt x="1501" y="5196"/>
                    <a:pt x="1568" y="5129"/>
                  </a:cubicBezTo>
                  <a:cubicBezTo>
                    <a:pt x="1668" y="5062"/>
                    <a:pt x="1735" y="4962"/>
                    <a:pt x="1802" y="4862"/>
                  </a:cubicBezTo>
                  <a:cubicBezTo>
                    <a:pt x="1835" y="4795"/>
                    <a:pt x="1902" y="4729"/>
                    <a:pt x="1935" y="4629"/>
                  </a:cubicBezTo>
                  <a:cubicBezTo>
                    <a:pt x="1968" y="4562"/>
                    <a:pt x="2002" y="4462"/>
                    <a:pt x="2035" y="4395"/>
                  </a:cubicBezTo>
                  <a:lnTo>
                    <a:pt x="2035" y="4995"/>
                  </a:lnTo>
                  <a:cubicBezTo>
                    <a:pt x="2035" y="5196"/>
                    <a:pt x="2002" y="5396"/>
                    <a:pt x="1868" y="5563"/>
                  </a:cubicBezTo>
                  <a:cubicBezTo>
                    <a:pt x="1802" y="5696"/>
                    <a:pt x="1668" y="5829"/>
                    <a:pt x="1501" y="5929"/>
                  </a:cubicBezTo>
                  <a:cubicBezTo>
                    <a:pt x="1368" y="5996"/>
                    <a:pt x="1301" y="5996"/>
                    <a:pt x="1268" y="5996"/>
                  </a:cubicBezTo>
                  <a:cubicBezTo>
                    <a:pt x="1201" y="5963"/>
                    <a:pt x="1168" y="5929"/>
                    <a:pt x="1134" y="5863"/>
                  </a:cubicBezTo>
                  <a:cubicBezTo>
                    <a:pt x="1113" y="5798"/>
                    <a:pt x="1091" y="5761"/>
                    <a:pt x="1052" y="5761"/>
                  </a:cubicBezTo>
                  <a:cubicBezTo>
                    <a:pt x="1030" y="5761"/>
                    <a:pt x="1003" y="5772"/>
                    <a:pt x="968" y="5796"/>
                  </a:cubicBezTo>
                  <a:lnTo>
                    <a:pt x="234" y="6196"/>
                  </a:lnTo>
                  <a:cubicBezTo>
                    <a:pt x="200" y="6230"/>
                    <a:pt x="167" y="6296"/>
                    <a:pt x="134" y="6330"/>
                  </a:cubicBezTo>
                  <a:cubicBezTo>
                    <a:pt x="100" y="6396"/>
                    <a:pt x="100" y="6463"/>
                    <a:pt x="100" y="6530"/>
                  </a:cubicBezTo>
                  <a:cubicBezTo>
                    <a:pt x="100" y="6663"/>
                    <a:pt x="134" y="6797"/>
                    <a:pt x="167" y="6930"/>
                  </a:cubicBezTo>
                  <a:cubicBezTo>
                    <a:pt x="200" y="7097"/>
                    <a:pt x="267" y="7197"/>
                    <a:pt x="367" y="7330"/>
                  </a:cubicBezTo>
                  <a:cubicBezTo>
                    <a:pt x="501" y="7397"/>
                    <a:pt x="634" y="7464"/>
                    <a:pt x="801" y="7464"/>
                  </a:cubicBezTo>
                  <a:cubicBezTo>
                    <a:pt x="1068" y="7464"/>
                    <a:pt x="1301" y="7364"/>
                    <a:pt x="1501" y="7230"/>
                  </a:cubicBezTo>
                  <a:cubicBezTo>
                    <a:pt x="1735" y="7097"/>
                    <a:pt x="1935" y="6930"/>
                    <a:pt x="2135" y="6730"/>
                  </a:cubicBezTo>
                  <a:cubicBezTo>
                    <a:pt x="2335" y="6563"/>
                    <a:pt x="2502" y="6330"/>
                    <a:pt x="2602" y="6096"/>
                  </a:cubicBezTo>
                  <a:cubicBezTo>
                    <a:pt x="2902" y="5563"/>
                    <a:pt x="3036" y="4962"/>
                    <a:pt x="3036" y="4395"/>
                  </a:cubicBezTo>
                  <a:lnTo>
                    <a:pt x="3036" y="159"/>
                  </a:lnTo>
                  <a:cubicBezTo>
                    <a:pt x="3036" y="92"/>
                    <a:pt x="3036" y="59"/>
                    <a:pt x="3002" y="25"/>
                  </a:cubicBezTo>
                  <a:cubicBezTo>
                    <a:pt x="2986" y="9"/>
                    <a:pt x="2961" y="0"/>
                    <a:pt x="29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600;p73">
              <a:extLst>
                <a:ext uri="{FF2B5EF4-FFF2-40B4-BE49-F238E27FC236}">
                  <a16:creationId xmlns:a16="http://schemas.microsoft.com/office/drawing/2014/main" id="{E777E15B-4F5D-4059-9B1D-05740912E9F2}"/>
                </a:ext>
              </a:extLst>
            </p:cNvPr>
            <p:cNvSpPr/>
            <p:nvPr/>
          </p:nvSpPr>
          <p:spPr>
            <a:xfrm>
              <a:off x="7563868" y="1038725"/>
              <a:ext cx="62316" cy="102253"/>
            </a:xfrm>
            <a:custGeom>
              <a:avLst/>
              <a:gdLst/>
              <a:ahLst/>
              <a:cxnLst/>
              <a:rect l="l" t="t" r="r" b="b"/>
              <a:pathLst>
                <a:path w="3103" h="5105" extrusionOk="0">
                  <a:moveTo>
                    <a:pt x="1777" y="1455"/>
                  </a:moveTo>
                  <a:cubicBezTo>
                    <a:pt x="1828" y="1455"/>
                    <a:pt x="1871" y="1472"/>
                    <a:pt x="1901" y="1502"/>
                  </a:cubicBezTo>
                  <a:cubicBezTo>
                    <a:pt x="2035" y="1602"/>
                    <a:pt x="2068" y="1768"/>
                    <a:pt x="2068" y="1935"/>
                  </a:cubicBezTo>
                  <a:lnTo>
                    <a:pt x="2068" y="2202"/>
                  </a:lnTo>
                  <a:lnTo>
                    <a:pt x="2068" y="2502"/>
                  </a:lnTo>
                  <a:cubicBezTo>
                    <a:pt x="2068" y="2736"/>
                    <a:pt x="2002" y="2936"/>
                    <a:pt x="1901" y="3103"/>
                  </a:cubicBezTo>
                  <a:cubicBezTo>
                    <a:pt x="1835" y="3303"/>
                    <a:pt x="1701" y="3436"/>
                    <a:pt x="1568" y="3536"/>
                  </a:cubicBezTo>
                  <a:cubicBezTo>
                    <a:pt x="1465" y="3578"/>
                    <a:pt x="1374" y="3606"/>
                    <a:pt x="1305" y="3606"/>
                  </a:cubicBezTo>
                  <a:cubicBezTo>
                    <a:pt x="1262" y="3606"/>
                    <a:pt x="1226" y="3595"/>
                    <a:pt x="1201" y="3570"/>
                  </a:cubicBezTo>
                  <a:cubicBezTo>
                    <a:pt x="1101" y="3436"/>
                    <a:pt x="1034" y="3303"/>
                    <a:pt x="1034" y="3136"/>
                  </a:cubicBezTo>
                  <a:cubicBezTo>
                    <a:pt x="1034" y="3036"/>
                    <a:pt x="1034" y="2936"/>
                    <a:pt x="1034" y="2836"/>
                  </a:cubicBezTo>
                  <a:lnTo>
                    <a:pt x="1034" y="2536"/>
                  </a:lnTo>
                  <a:cubicBezTo>
                    <a:pt x="1034" y="2302"/>
                    <a:pt x="1101" y="2102"/>
                    <a:pt x="1201" y="1935"/>
                  </a:cubicBezTo>
                  <a:cubicBezTo>
                    <a:pt x="1268" y="1768"/>
                    <a:pt x="1401" y="1635"/>
                    <a:pt x="1568" y="1535"/>
                  </a:cubicBezTo>
                  <a:cubicBezTo>
                    <a:pt x="1641" y="1480"/>
                    <a:pt x="1715" y="1455"/>
                    <a:pt x="1777" y="1455"/>
                  </a:cubicBezTo>
                  <a:close/>
                  <a:moveTo>
                    <a:pt x="2168" y="0"/>
                  </a:moveTo>
                  <a:cubicBezTo>
                    <a:pt x="1935" y="0"/>
                    <a:pt x="1735" y="67"/>
                    <a:pt x="1535" y="201"/>
                  </a:cubicBezTo>
                  <a:cubicBezTo>
                    <a:pt x="1301" y="334"/>
                    <a:pt x="1101" y="501"/>
                    <a:pt x="934" y="701"/>
                  </a:cubicBezTo>
                  <a:cubicBezTo>
                    <a:pt x="734" y="934"/>
                    <a:pt x="567" y="1168"/>
                    <a:pt x="434" y="1435"/>
                  </a:cubicBezTo>
                  <a:cubicBezTo>
                    <a:pt x="300" y="1702"/>
                    <a:pt x="200" y="1969"/>
                    <a:pt x="134" y="2269"/>
                  </a:cubicBezTo>
                  <a:cubicBezTo>
                    <a:pt x="67" y="2536"/>
                    <a:pt x="0" y="2802"/>
                    <a:pt x="0" y="3103"/>
                  </a:cubicBezTo>
                  <a:lnTo>
                    <a:pt x="0" y="3436"/>
                  </a:lnTo>
                  <a:lnTo>
                    <a:pt x="0" y="3770"/>
                  </a:lnTo>
                  <a:cubicBezTo>
                    <a:pt x="0" y="4003"/>
                    <a:pt x="67" y="4237"/>
                    <a:pt x="134" y="4470"/>
                  </a:cubicBezTo>
                  <a:cubicBezTo>
                    <a:pt x="200" y="4637"/>
                    <a:pt x="300" y="4804"/>
                    <a:pt x="434" y="4937"/>
                  </a:cubicBezTo>
                  <a:cubicBezTo>
                    <a:pt x="567" y="5037"/>
                    <a:pt x="734" y="5104"/>
                    <a:pt x="934" y="5104"/>
                  </a:cubicBezTo>
                  <a:cubicBezTo>
                    <a:pt x="1134" y="5071"/>
                    <a:pt x="1368" y="5004"/>
                    <a:pt x="1568" y="4871"/>
                  </a:cubicBezTo>
                  <a:cubicBezTo>
                    <a:pt x="1801" y="4737"/>
                    <a:pt x="2002" y="4570"/>
                    <a:pt x="2168" y="4370"/>
                  </a:cubicBezTo>
                  <a:cubicBezTo>
                    <a:pt x="2368" y="4170"/>
                    <a:pt x="2535" y="3937"/>
                    <a:pt x="2669" y="3670"/>
                  </a:cubicBezTo>
                  <a:cubicBezTo>
                    <a:pt x="2802" y="3403"/>
                    <a:pt x="2902" y="3136"/>
                    <a:pt x="2969" y="2836"/>
                  </a:cubicBezTo>
                  <a:cubicBezTo>
                    <a:pt x="3036" y="2569"/>
                    <a:pt x="3069" y="2269"/>
                    <a:pt x="3102" y="2002"/>
                  </a:cubicBezTo>
                  <a:lnTo>
                    <a:pt x="3102" y="1668"/>
                  </a:lnTo>
                  <a:lnTo>
                    <a:pt x="3102" y="1335"/>
                  </a:lnTo>
                  <a:cubicBezTo>
                    <a:pt x="3069" y="1101"/>
                    <a:pt x="3036" y="834"/>
                    <a:pt x="2936" y="601"/>
                  </a:cubicBezTo>
                  <a:cubicBezTo>
                    <a:pt x="2902" y="434"/>
                    <a:pt x="2769" y="267"/>
                    <a:pt x="2635" y="167"/>
                  </a:cubicBezTo>
                  <a:cubicBezTo>
                    <a:pt x="2502" y="34"/>
                    <a:pt x="2335" y="0"/>
                    <a:pt x="21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601;p73">
              <a:extLst>
                <a:ext uri="{FF2B5EF4-FFF2-40B4-BE49-F238E27FC236}">
                  <a16:creationId xmlns:a16="http://schemas.microsoft.com/office/drawing/2014/main" id="{F4FFB8D2-ED8F-4CF9-9FF5-F534F9A2411C}"/>
                </a:ext>
              </a:extLst>
            </p:cNvPr>
            <p:cNvSpPr/>
            <p:nvPr/>
          </p:nvSpPr>
          <p:spPr>
            <a:xfrm>
              <a:off x="7636888" y="978755"/>
              <a:ext cx="20103" cy="130816"/>
            </a:xfrm>
            <a:custGeom>
              <a:avLst/>
              <a:gdLst/>
              <a:ahLst/>
              <a:cxnLst/>
              <a:rect l="l" t="t" r="r" b="b"/>
              <a:pathLst>
                <a:path w="1001" h="6531" extrusionOk="0">
                  <a:moveTo>
                    <a:pt x="917" y="1"/>
                  </a:moveTo>
                  <a:cubicBezTo>
                    <a:pt x="901" y="1"/>
                    <a:pt x="884" y="9"/>
                    <a:pt x="867" y="26"/>
                  </a:cubicBezTo>
                  <a:lnTo>
                    <a:pt x="167" y="426"/>
                  </a:lnTo>
                  <a:cubicBezTo>
                    <a:pt x="100" y="459"/>
                    <a:pt x="67" y="526"/>
                    <a:pt x="33" y="559"/>
                  </a:cubicBezTo>
                  <a:cubicBezTo>
                    <a:pt x="0" y="626"/>
                    <a:pt x="0" y="693"/>
                    <a:pt x="0" y="760"/>
                  </a:cubicBezTo>
                  <a:lnTo>
                    <a:pt x="0" y="4496"/>
                  </a:lnTo>
                  <a:cubicBezTo>
                    <a:pt x="0" y="4562"/>
                    <a:pt x="0" y="4596"/>
                    <a:pt x="33" y="4662"/>
                  </a:cubicBezTo>
                  <a:lnTo>
                    <a:pt x="167" y="4662"/>
                  </a:lnTo>
                  <a:lnTo>
                    <a:pt x="867" y="4229"/>
                  </a:lnTo>
                  <a:cubicBezTo>
                    <a:pt x="901" y="4195"/>
                    <a:pt x="934" y="4162"/>
                    <a:pt x="967" y="4095"/>
                  </a:cubicBezTo>
                  <a:cubicBezTo>
                    <a:pt x="1001" y="4029"/>
                    <a:pt x="1001" y="3962"/>
                    <a:pt x="1001" y="3928"/>
                  </a:cubicBezTo>
                  <a:lnTo>
                    <a:pt x="1001" y="159"/>
                  </a:lnTo>
                  <a:cubicBezTo>
                    <a:pt x="1001" y="92"/>
                    <a:pt x="1001" y="59"/>
                    <a:pt x="967" y="26"/>
                  </a:cubicBezTo>
                  <a:cubicBezTo>
                    <a:pt x="951" y="9"/>
                    <a:pt x="934" y="1"/>
                    <a:pt x="917" y="1"/>
                  </a:cubicBezTo>
                  <a:close/>
                  <a:moveTo>
                    <a:pt x="917" y="4737"/>
                  </a:moveTo>
                  <a:cubicBezTo>
                    <a:pt x="901" y="4737"/>
                    <a:pt x="884" y="4746"/>
                    <a:pt x="867" y="4762"/>
                  </a:cubicBezTo>
                  <a:lnTo>
                    <a:pt x="167" y="5196"/>
                  </a:lnTo>
                  <a:cubicBezTo>
                    <a:pt x="100" y="5196"/>
                    <a:pt x="67" y="5263"/>
                    <a:pt x="33" y="5296"/>
                  </a:cubicBezTo>
                  <a:cubicBezTo>
                    <a:pt x="0" y="5363"/>
                    <a:pt x="0" y="5430"/>
                    <a:pt x="0" y="5496"/>
                  </a:cubicBezTo>
                  <a:lnTo>
                    <a:pt x="0" y="6364"/>
                  </a:lnTo>
                  <a:cubicBezTo>
                    <a:pt x="0" y="6430"/>
                    <a:pt x="0" y="6464"/>
                    <a:pt x="33" y="6530"/>
                  </a:cubicBezTo>
                  <a:lnTo>
                    <a:pt x="167" y="6530"/>
                  </a:lnTo>
                  <a:lnTo>
                    <a:pt x="867" y="6097"/>
                  </a:lnTo>
                  <a:cubicBezTo>
                    <a:pt x="901" y="6063"/>
                    <a:pt x="934" y="6030"/>
                    <a:pt x="967" y="5963"/>
                  </a:cubicBezTo>
                  <a:cubicBezTo>
                    <a:pt x="1001" y="5897"/>
                    <a:pt x="1001" y="5830"/>
                    <a:pt x="1001" y="5763"/>
                  </a:cubicBezTo>
                  <a:lnTo>
                    <a:pt x="1001" y="4896"/>
                  </a:lnTo>
                  <a:cubicBezTo>
                    <a:pt x="1001" y="4862"/>
                    <a:pt x="1001" y="4796"/>
                    <a:pt x="967" y="4762"/>
                  </a:cubicBezTo>
                  <a:cubicBezTo>
                    <a:pt x="951" y="4746"/>
                    <a:pt x="934" y="4737"/>
                    <a:pt x="917" y="473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5"/>
          <p:cNvSpPr txBox="1">
            <a:spLocks noGrp="1"/>
          </p:cNvSpPr>
          <p:nvPr>
            <p:ph type="subTitle" idx="1"/>
          </p:nvPr>
        </p:nvSpPr>
        <p:spPr>
          <a:xfrm>
            <a:off x="2959531" y="783816"/>
            <a:ext cx="4175451" cy="3414926"/>
          </a:xfrm>
          <a:prstGeom prst="rect">
            <a:avLst/>
          </a:prstGeom>
        </p:spPr>
        <p:txBody>
          <a:bodyPr spcFirstLastPara="1" wrap="square" lIns="91425" tIns="91425" rIns="90000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dirty="0"/>
              <a:t>Robot</a:t>
            </a:r>
          </a:p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hu-HU" dirty="0"/>
              <a:t>Objektív</a:t>
            </a: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dirty="0"/>
              <a:t>B</a:t>
            </a:r>
            <a:r>
              <a:rPr lang="hu-HU" dirty="0" err="1"/>
              <a:t>ecslés</a:t>
            </a: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Választás</a:t>
            </a: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Adatv</a:t>
            </a:r>
            <a:r>
              <a:rPr lang="hu-HU" dirty="0"/>
              <a:t>a</a:t>
            </a:r>
            <a:r>
              <a:rPr lang="en-GB" dirty="0" err="1"/>
              <a:t>gyon</a:t>
            </a: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Vizualizáció</a:t>
            </a:r>
            <a:endParaRPr lang="en-GB" dirty="0"/>
          </a:p>
        </p:txBody>
      </p:sp>
      <p:grpSp>
        <p:nvGrpSpPr>
          <p:cNvPr id="23" name="Google Shape;5034;p75">
            <a:extLst>
              <a:ext uri="{FF2B5EF4-FFF2-40B4-BE49-F238E27FC236}">
                <a16:creationId xmlns:a16="http://schemas.microsoft.com/office/drawing/2014/main" id="{1C10512C-C5AD-41B7-9B54-1E77F27166CA}"/>
              </a:ext>
            </a:extLst>
          </p:cNvPr>
          <p:cNvGrpSpPr/>
          <p:nvPr/>
        </p:nvGrpSpPr>
        <p:grpSpPr>
          <a:xfrm>
            <a:off x="5904407" y="2571750"/>
            <a:ext cx="2171443" cy="1929323"/>
            <a:chOff x="1145150" y="452750"/>
            <a:chExt cx="5300475" cy="4874450"/>
          </a:xfrm>
        </p:grpSpPr>
        <p:sp>
          <p:nvSpPr>
            <p:cNvPr id="24" name="Google Shape;5035;p75">
              <a:extLst>
                <a:ext uri="{FF2B5EF4-FFF2-40B4-BE49-F238E27FC236}">
                  <a16:creationId xmlns:a16="http://schemas.microsoft.com/office/drawing/2014/main" id="{3867F19A-4036-40A5-88DB-4442998D0031}"/>
                </a:ext>
              </a:extLst>
            </p:cNvPr>
            <p:cNvSpPr/>
            <p:nvPr/>
          </p:nvSpPr>
          <p:spPr>
            <a:xfrm>
              <a:off x="1145150" y="2551025"/>
              <a:ext cx="5300475" cy="2776175"/>
            </a:xfrm>
            <a:custGeom>
              <a:avLst/>
              <a:gdLst/>
              <a:ahLst/>
              <a:cxnLst/>
              <a:rect l="l" t="t" r="r" b="b"/>
              <a:pathLst>
                <a:path w="212019" h="111047" extrusionOk="0">
                  <a:moveTo>
                    <a:pt x="106010" y="0"/>
                  </a:moveTo>
                  <a:cubicBezTo>
                    <a:pt x="81292" y="0"/>
                    <a:pt x="56574" y="5421"/>
                    <a:pt x="37728" y="16262"/>
                  </a:cubicBezTo>
                  <a:cubicBezTo>
                    <a:pt x="1" y="37944"/>
                    <a:pt x="1" y="73103"/>
                    <a:pt x="37728" y="94785"/>
                  </a:cubicBezTo>
                  <a:cubicBezTo>
                    <a:pt x="56574" y="105626"/>
                    <a:pt x="81292" y="111046"/>
                    <a:pt x="106010" y="111046"/>
                  </a:cubicBezTo>
                  <a:cubicBezTo>
                    <a:pt x="130727" y="111046"/>
                    <a:pt x="155445" y="105626"/>
                    <a:pt x="174292" y="94785"/>
                  </a:cubicBezTo>
                  <a:cubicBezTo>
                    <a:pt x="212019" y="73103"/>
                    <a:pt x="212019" y="37944"/>
                    <a:pt x="174292" y="16262"/>
                  </a:cubicBezTo>
                  <a:cubicBezTo>
                    <a:pt x="155445" y="5421"/>
                    <a:pt x="130727" y="0"/>
                    <a:pt x="10601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036;p75">
              <a:extLst>
                <a:ext uri="{FF2B5EF4-FFF2-40B4-BE49-F238E27FC236}">
                  <a16:creationId xmlns:a16="http://schemas.microsoft.com/office/drawing/2014/main" id="{8F8FD9F6-7018-4F2A-ABA7-E705BE73AE24}"/>
                </a:ext>
              </a:extLst>
            </p:cNvPr>
            <p:cNvSpPr/>
            <p:nvPr/>
          </p:nvSpPr>
          <p:spPr>
            <a:xfrm>
              <a:off x="5094650" y="3549850"/>
              <a:ext cx="856450" cy="449950"/>
            </a:xfrm>
            <a:custGeom>
              <a:avLst/>
              <a:gdLst/>
              <a:ahLst/>
              <a:cxnLst/>
              <a:rect l="l" t="t" r="r" b="b"/>
              <a:pathLst>
                <a:path w="34258" h="17998" extrusionOk="0">
                  <a:moveTo>
                    <a:pt x="17129" y="1"/>
                  </a:moveTo>
                  <a:cubicBezTo>
                    <a:pt x="13135" y="1"/>
                    <a:pt x="9140" y="876"/>
                    <a:pt x="6105" y="2628"/>
                  </a:cubicBezTo>
                  <a:cubicBezTo>
                    <a:pt x="0" y="6130"/>
                    <a:pt x="0" y="11834"/>
                    <a:pt x="6105" y="15370"/>
                  </a:cubicBezTo>
                  <a:cubicBezTo>
                    <a:pt x="9140" y="17121"/>
                    <a:pt x="13135" y="17997"/>
                    <a:pt x="17129" y="17997"/>
                  </a:cubicBezTo>
                  <a:cubicBezTo>
                    <a:pt x="21124" y="17997"/>
                    <a:pt x="25118" y="17121"/>
                    <a:pt x="28154" y="15370"/>
                  </a:cubicBezTo>
                  <a:cubicBezTo>
                    <a:pt x="34258" y="11834"/>
                    <a:pt x="34258" y="6130"/>
                    <a:pt x="28154" y="2628"/>
                  </a:cubicBezTo>
                  <a:cubicBezTo>
                    <a:pt x="25118" y="876"/>
                    <a:pt x="21124" y="1"/>
                    <a:pt x="1712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037;p75">
              <a:extLst>
                <a:ext uri="{FF2B5EF4-FFF2-40B4-BE49-F238E27FC236}">
                  <a16:creationId xmlns:a16="http://schemas.microsoft.com/office/drawing/2014/main" id="{8A991945-C85A-40E0-86A0-D42966B38A1E}"/>
                </a:ext>
              </a:extLst>
            </p:cNvPr>
            <p:cNvSpPr/>
            <p:nvPr/>
          </p:nvSpPr>
          <p:spPr>
            <a:xfrm>
              <a:off x="1796450" y="3470000"/>
              <a:ext cx="2129875" cy="1226125"/>
            </a:xfrm>
            <a:custGeom>
              <a:avLst/>
              <a:gdLst/>
              <a:ahLst/>
              <a:cxnLst/>
              <a:rect l="l" t="t" r="r" b="b"/>
              <a:pathLst>
                <a:path w="85195" h="49045" extrusionOk="0">
                  <a:moveTo>
                    <a:pt x="64613" y="1"/>
                  </a:moveTo>
                  <a:cubicBezTo>
                    <a:pt x="64263" y="1"/>
                    <a:pt x="63913" y="84"/>
                    <a:pt x="63579" y="251"/>
                  </a:cubicBezTo>
                  <a:lnTo>
                    <a:pt x="568" y="36644"/>
                  </a:lnTo>
                  <a:cubicBezTo>
                    <a:pt x="1" y="37011"/>
                    <a:pt x="1" y="37511"/>
                    <a:pt x="568" y="37845"/>
                  </a:cubicBezTo>
                  <a:lnTo>
                    <a:pt x="19581" y="48819"/>
                  </a:lnTo>
                  <a:cubicBezTo>
                    <a:pt x="19898" y="48969"/>
                    <a:pt x="20248" y="49044"/>
                    <a:pt x="20599" y="49044"/>
                  </a:cubicBezTo>
                  <a:cubicBezTo>
                    <a:pt x="20949" y="49044"/>
                    <a:pt x="21299" y="48969"/>
                    <a:pt x="21616" y="48819"/>
                  </a:cubicBezTo>
                  <a:lnTo>
                    <a:pt x="27220" y="45550"/>
                  </a:lnTo>
                  <a:cubicBezTo>
                    <a:pt x="27537" y="45400"/>
                    <a:pt x="27887" y="45325"/>
                    <a:pt x="28237" y="45325"/>
                  </a:cubicBezTo>
                  <a:cubicBezTo>
                    <a:pt x="28588" y="45325"/>
                    <a:pt x="28938" y="45400"/>
                    <a:pt x="29255" y="45550"/>
                  </a:cubicBezTo>
                  <a:lnTo>
                    <a:pt x="32891" y="47685"/>
                  </a:lnTo>
                  <a:cubicBezTo>
                    <a:pt x="33208" y="47852"/>
                    <a:pt x="33558" y="47935"/>
                    <a:pt x="33908" y="47935"/>
                  </a:cubicBezTo>
                  <a:cubicBezTo>
                    <a:pt x="34258" y="47935"/>
                    <a:pt x="34609" y="47852"/>
                    <a:pt x="34926" y="47685"/>
                  </a:cubicBezTo>
                  <a:lnTo>
                    <a:pt x="82626" y="20132"/>
                  </a:lnTo>
                  <a:cubicBezTo>
                    <a:pt x="83193" y="19798"/>
                    <a:pt x="83193" y="19298"/>
                    <a:pt x="82626" y="18964"/>
                  </a:cubicBezTo>
                  <a:lnTo>
                    <a:pt x="79024" y="16930"/>
                  </a:lnTo>
                  <a:cubicBezTo>
                    <a:pt x="78457" y="16596"/>
                    <a:pt x="78457" y="16062"/>
                    <a:pt x="79024" y="15729"/>
                  </a:cubicBezTo>
                  <a:lnTo>
                    <a:pt x="84628" y="12426"/>
                  </a:lnTo>
                  <a:cubicBezTo>
                    <a:pt x="85195" y="12093"/>
                    <a:pt x="85195" y="11559"/>
                    <a:pt x="84628" y="11259"/>
                  </a:cubicBezTo>
                  <a:lnTo>
                    <a:pt x="65648" y="251"/>
                  </a:lnTo>
                  <a:cubicBezTo>
                    <a:pt x="65314" y="84"/>
                    <a:pt x="64964" y="1"/>
                    <a:pt x="646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038;p75">
              <a:extLst>
                <a:ext uri="{FF2B5EF4-FFF2-40B4-BE49-F238E27FC236}">
                  <a16:creationId xmlns:a16="http://schemas.microsoft.com/office/drawing/2014/main" id="{032DA1B6-5625-47EE-9CFE-A51F37D5D60C}"/>
                </a:ext>
              </a:extLst>
            </p:cNvPr>
            <p:cNvSpPr/>
            <p:nvPr/>
          </p:nvSpPr>
          <p:spPr>
            <a:xfrm>
              <a:off x="3980525" y="4267675"/>
              <a:ext cx="1185025" cy="683825"/>
            </a:xfrm>
            <a:custGeom>
              <a:avLst/>
              <a:gdLst/>
              <a:ahLst/>
              <a:cxnLst/>
              <a:rect l="l" t="t" r="r" b="b"/>
              <a:pathLst>
                <a:path w="47401" h="27353" extrusionOk="0">
                  <a:moveTo>
                    <a:pt x="23717" y="0"/>
                  </a:moveTo>
                  <a:cubicBezTo>
                    <a:pt x="10608" y="0"/>
                    <a:pt x="0" y="6104"/>
                    <a:pt x="0" y="13677"/>
                  </a:cubicBezTo>
                  <a:cubicBezTo>
                    <a:pt x="0" y="21215"/>
                    <a:pt x="10608" y="27353"/>
                    <a:pt x="23717" y="27353"/>
                  </a:cubicBezTo>
                  <a:cubicBezTo>
                    <a:pt x="36793" y="27353"/>
                    <a:pt x="47401" y="21215"/>
                    <a:pt x="47401" y="13677"/>
                  </a:cubicBezTo>
                  <a:cubicBezTo>
                    <a:pt x="47401" y="6104"/>
                    <a:pt x="36793" y="0"/>
                    <a:pt x="2371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39;p75">
              <a:extLst>
                <a:ext uri="{FF2B5EF4-FFF2-40B4-BE49-F238E27FC236}">
                  <a16:creationId xmlns:a16="http://schemas.microsoft.com/office/drawing/2014/main" id="{BEC96BAD-104F-4E27-ABA0-3B46631C8268}"/>
                </a:ext>
              </a:extLst>
            </p:cNvPr>
            <p:cNvSpPr/>
            <p:nvPr/>
          </p:nvSpPr>
          <p:spPr>
            <a:xfrm>
              <a:off x="5394850" y="1579900"/>
              <a:ext cx="319425" cy="185175"/>
            </a:xfrm>
            <a:custGeom>
              <a:avLst/>
              <a:gdLst/>
              <a:ahLst/>
              <a:cxnLst/>
              <a:rect l="l" t="t" r="r" b="b"/>
              <a:pathLst>
                <a:path w="12777" h="7407" extrusionOk="0">
                  <a:moveTo>
                    <a:pt x="601" y="1"/>
                  </a:moveTo>
                  <a:lnTo>
                    <a:pt x="1" y="368"/>
                  </a:lnTo>
                  <a:lnTo>
                    <a:pt x="12209" y="7406"/>
                  </a:lnTo>
                  <a:lnTo>
                    <a:pt x="12777" y="703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40;p75">
              <a:extLst>
                <a:ext uri="{FF2B5EF4-FFF2-40B4-BE49-F238E27FC236}">
                  <a16:creationId xmlns:a16="http://schemas.microsoft.com/office/drawing/2014/main" id="{41F75AE2-C9F2-412C-9686-8A45C310A017}"/>
                </a:ext>
              </a:extLst>
            </p:cNvPr>
            <p:cNvSpPr/>
            <p:nvPr/>
          </p:nvSpPr>
          <p:spPr>
            <a:xfrm>
              <a:off x="5409875" y="1276350"/>
              <a:ext cx="290225" cy="471200"/>
            </a:xfrm>
            <a:custGeom>
              <a:avLst/>
              <a:gdLst/>
              <a:ahLst/>
              <a:cxnLst/>
              <a:rect l="l" t="t" r="r" b="b"/>
              <a:pathLst>
                <a:path w="11609" h="18848" extrusionOk="0">
                  <a:moveTo>
                    <a:pt x="0" y="1"/>
                  </a:moveTo>
                  <a:lnTo>
                    <a:pt x="0" y="12143"/>
                  </a:lnTo>
                  <a:lnTo>
                    <a:pt x="11608" y="18848"/>
                  </a:lnTo>
                  <a:lnTo>
                    <a:pt x="11608" y="66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041;p75">
              <a:extLst>
                <a:ext uri="{FF2B5EF4-FFF2-40B4-BE49-F238E27FC236}">
                  <a16:creationId xmlns:a16="http://schemas.microsoft.com/office/drawing/2014/main" id="{6FB80AB6-1904-401D-9666-9187DCD778FE}"/>
                </a:ext>
              </a:extLst>
            </p:cNvPr>
            <p:cNvSpPr/>
            <p:nvPr/>
          </p:nvSpPr>
          <p:spPr>
            <a:xfrm>
              <a:off x="5366500" y="1218825"/>
              <a:ext cx="361125" cy="594600"/>
            </a:xfrm>
            <a:custGeom>
              <a:avLst/>
              <a:gdLst/>
              <a:ahLst/>
              <a:cxnLst/>
              <a:rect l="l" t="t" r="r" b="b"/>
              <a:pathLst>
                <a:path w="14445" h="23784" extrusionOk="0">
                  <a:moveTo>
                    <a:pt x="1135" y="1935"/>
                  </a:moveTo>
                  <a:lnTo>
                    <a:pt x="13343" y="8973"/>
                  </a:lnTo>
                  <a:lnTo>
                    <a:pt x="13343" y="21849"/>
                  </a:lnTo>
                  <a:lnTo>
                    <a:pt x="1135" y="14811"/>
                  </a:lnTo>
                  <a:lnTo>
                    <a:pt x="1135" y="1935"/>
                  </a:lnTo>
                  <a:close/>
                  <a:moveTo>
                    <a:pt x="1" y="0"/>
                  </a:moveTo>
                  <a:lnTo>
                    <a:pt x="1" y="15444"/>
                  </a:lnTo>
                  <a:lnTo>
                    <a:pt x="14444" y="23784"/>
                  </a:lnTo>
                  <a:lnTo>
                    <a:pt x="14444" y="83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042;p75">
              <a:extLst>
                <a:ext uri="{FF2B5EF4-FFF2-40B4-BE49-F238E27FC236}">
                  <a16:creationId xmlns:a16="http://schemas.microsoft.com/office/drawing/2014/main" id="{54C9BC9C-19C7-4AA7-8408-F3F898488BB3}"/>
                </a:ext>
              </a:extLst>
            </p:cNvPr>
            <p:cNvSpPr/>
            <p:nvPr/>
          </p:nvSpPr>
          <p:spPr>
            <a:xfrm>
              <a:off x="5394850" y="1267175"/>
              <a:ext cx="15050" cy="321925"/>
            </a:xfrm>
            <a:custGeom>
              <a:avLst/>
              <a:gdLst/>
              <a:ahLst/>
              <a:cxnLst/>
              <a:rect l="l" t="t" r="r" b="b"/>
              <a:pathLst>
                <a:path w="602" h="12877" extrusionOk="0">
                  <a:moveTo>
                    <a:pt x="1" y="1"/>
                  </a:moveTo>
                  <a:lnTo>
                    <a:pt x="1" y="12877"/>
                  </a:lnTo>
                  <a:lnTo>
                    <a:pt x="601" y="12510"/>
                  </a:lnTo>
                  <a:lnTo>
                    <a:pt x="601" y="3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43;p75">
              <a:extLst>
                <a:ext uri="{FF2B5EF4-FFF2-40B4-BE49-F238E27FC236}">
                  <a16:creationId xmlns:a16="http://schemas.microsoft.com/office/drawing/2014/main" id="{3016D13E-4A4A-4B7E-AE47-49B8C50F4A94}"/>
                </a:ext>
              </a:extLst>
            </p:cNvPr>
            <p:cNvSpPr/>
            <p:nvPr/>
          </p:nvSpPr>
          <p:spPr>
            <a:xfrm>
              <a:off x="5366500" y="1210475"/>
              <a:ext cx="376125" cy="216850"/>
            </a:xfrm>
            <a:custGeom>
              <a:avLst/>
              <a:gdLst/>
              <a:ahLst/>
              <a:cxnLst/>
              <a:rect l="l" t="t" r="r" b="b"/>
              <a:pathLst>
                <a:path w="15045" h="8674" extrusionOk="0">
                  <a:moveTo>
                    <a:pt x="601" y="1"/>
                  </a:moveTo>
                  <a:lnTo>
                    <a:pt x="1" y="334"/>
                  </a:lnTo>
                  <a:lnTo>
                    <a:pt x="14444" y="8673"/>
                  </a:lnTo>
                  <a:lnTo>
                    <a:pt x="15045" y="8340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044;p75">
              <a:extLst>
                <a:ext uri="{FF2B5EF4-FFF2-40B4-BE49-F238E27FC236}">
                  <a16:creationId xmlns:a16="http://schemas.microsoft.com/office/drawing/2014/main" id="{064B264E-72D2-4DC4-89C6-19947FF697B8}"/>
                </a:ext>
              </a:extLst>
            </p:cNvPr>
            <p:cNvSpPr/>
            <p:nvPr/>
          </p:nvSpPr>
          <p:spPr>
            <a:xfrm>
              <a:off x="5727600" y="1418950"/>
              <a:ext cx="15025" cy="394475"/>
            </a:xfrm>
            <a:custGeom>
              <a:avLst/>
              <a:gdLst/>
              <a:ahLst/>
              <a:cxnLst/>
              <a:rect l="l" t="t" r="r" b="b"/>
              <a:pathLst>
                <a:path w="601" h="15779" extrusionOk="0">
                  <a:moveTo>
                    <a:pt x="601" y="1"/>
                  </a:moveTo>
                  <a:lnTo>
                    <a:pt x="0" y="334"/>
                  </a:lnTo>
                  <a:lnTo>
                    <a:pt x="0" y="15779"/>
                  </a:lnTo>
                  <a:lnTo>
                    <a:pt x="601" y="15445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045;p75">
              <a:extLst>
                <a:ext uri="{FF2B5EF4-FFF2-40B4-BE49-F238E27FC236}">
                  <a16:creationId xmlns:a16="http://schemas.microsoft.com/office/drawing/2014/main" id="{EA4AF718-D4E8-429B-B758-4EAD5343F084}"/>
                </a:ext>
              </a:extLst>
            </p:cNvPr>
            <p:cNvSpPr/>
            <p:nvPr/>
          </p:nvSpPr>
          <p:spPr>
            <a:xfrm>
              <a:off x="5420700" y="1398950"/>
              <a:ext cx="267725" cy="326075"/>
            </a:xfrm>
            <a:custGeom>
              <a:avLst/>
              <a:gdLst/>
              <a:ahLst/>
              <a:cxnLst/>
              <a:rect l="l" t="t" r="r" b="b"/>
              <a:pathLst>
                <a:path w="10709" h="13043" extrusionOk="0">
                  <a:moveTo>
                    <a:pt x="3270" y="0"/>
                  </a:moveTo>
                  <a:lnTo>
                    <a:pt x="1" y="3770"/>
                  </a:lnTo>
                  <a:lnTo>
                    <a:pt x="1" y="6872"/>
                  </a:lnTo>
                  <a:lnTo>
                    <a:pt x="10708" y="13043"/>
                  </a:lnTo>
                  <a:lnTo>
                    <a:pt x="10708" y="9974"/>
                  </a:lnTo>
                  <a:lnTo>
                    <a:pt x="8040" y="3770"/>
                  </a:lnTo>
                  <a:lnTo>
                    <a:pt x="6372" y="5337"/>
                  </a:lnTo>
                  <a:lnTo>
                    <a:pt x="6972" y="7906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46;p75">
              <a:extLst>
                <a:ext uri="{FF2B5EF4-FFF2-40B4-BE49-F238E27FC236}">
                  <a16:creationId xmlns:a16="http://schemas.microsoft.com/office/drawing/2014/main" id="{B6014269-D2CF-4A04-B0ED-AFC19D81DA3D}"/>
                </a:ext>
              </a:extLst>
            </p:cNvPr>
            <p:cNvSpPr/>
            <p:nvPr/>
          </p:nvSpPr>
          <p:spPr>
            <a:xfrm>
              <a:off x="5562475" y="1416175"/>
              <a:ext cx="40050" cy="51100"/>
            </a:xfrm>
            <a:custGeom>
              <a:avLst/>
              <a:gdLst/>
              <a:ahLst/>
              <a:cxnLst/>
              <a:rect l="l" t="t" r="r" b="b"/>
              <a:pathLst>
                <a:path w="1602" h="2044" extrusionOk="0">
                  <a:moveTo>
                    <a:pt x="453" y="0"/>
                  </a:moveTo>
                  <a:cubicBezTo>
                    <a:pt x="188" y="0"/>
                    <a:pt x="1" y="221"/>
                    <a:pt x="1" y="579"/>
                  </a:cubicBezTo>
                  <a:cubicBezTo>
                    <a:pt x="34" y="1113"/>
                    <a:pt x="334" y="1646"/>
                    <a:pt x="801" y="1946"/>
                  </a:cubicBezTo>
                  <a:cubicBezTo>
                    <a:pt x="923" y="2012"/>
                    <a:pt x="1040" y="2044"/>
                    <a:pt x="1145" y="2044"/>
                  </a:cubicBezTo>
                  <a:cubicBezTo>
                    <a:pt x="1412" y="2044"/>
                    <a:pt x="1602" y="1839"/>
                    <a:pt x="1602" y="1479"/>
                  </a:cubicBezTo>
                  <a:cubicBezTo>
                    <a:pt x="1568" y="912"/>
                    <a:pt x="1268" y="412"/>
                    <a:pt x="801" y="112"/>
                  </a:cubicBezTo>
                  <a:cubicBezTo>
                    <a:pt x="677" y="36"/>
                    <a:pt x="559" y="0"/>
                    <a:pt x="453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047;p75">
              <a:extLst>
                <a:ext uri="{FF2B5EF4-FFF2-40B4-BE49-F238E27FC236}">
                  <a16:creationId xmlns:a16="http://schemas.microsoft.com/office/drawing/2014/main" id="{9EBF94E2-867A-4C07-8624-4D0C19E27F69}"/>
                </a:ext>
              </a:extLst>
            </p:cNvPr>
            <p:cNvSpPr/>
            <p:nvPr/>
          </p:nvSpPr>
          <p:spPr>
            <a:xfrm>
              <a:off x="5401525" y="2081100"/>
              <a:ext cx="319425" cy="184325"/>
            </a:xfrm>
            <a:custGeom>
              <a:avLst/>
              <a:gdLst/>
              <a:ahLst/>
              <a:cxnLst/>
              <a:rect l="l" t="t" r="r" b="b"/>
              <a:pathLst>
                <a:path w="12777" h="7373" extrusionOk="0">
                  <a:moveTo>
                    <a:pt x="568" y="0"/>
                  </a:moveTo>
                  <a:lnTo>
                    <a:pt x="1" y="334"/>
                  </a:lnTo>
                  <a:lnTo>
                    <a:pt x="12176" y="7372"/>
                  </a:lnTo>
                  <a:lnTo>
                    <a:pt x="12776" y="703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048;p75">
              <a:extLst>
                <a:ext uri="{FF2B5EF4-FFF2-40B4-BE49-F238E27FC236}">
                  <a16:creationId xmlns:a16="http://schemas.microsoft.com/office/drawing/2014/main" id="{4B508B8D-8043-4E2E-A319-B4F37B3D081C}"/>
                </a:ext>
              </a:extLst>
            </p:cNvPr>
            <p:cNvSpPr/>
            <p:nvPr/>
          </p:nvSpPr>
          <p:spPr>
            <a:xfrm>
              <a:off x="5415700" y="1776725"/>
              <a:ext cx="290225" cy="471175"/>
            </a:xfrm>
            <a:custGeom>
              <a:avLst/>
              <a:gdLst/>
              <a:ahLst/>
              <a:cxnLst/>
              <a:rect l="l" t="t" r="r" b="b"/>
              <a:pathLst>
                <a:path w="11609" h="18847" extrusionOk="0">
                  <a:moveTo>
                    <a:pt x="1" y="0"/>
                  </a:moveTo>
                  <a:lnTo>
                    <a:pt x="1" y="12175"/>
                  </a:lnTo>
                  <a:lnTo>
                    <a:pt x="11609" y="18847"/>
                  </a:lnTo>
                  <a:lnTo>
                    <a:pt x="11609" y="67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049;p75">
              <a:extLst>
                <a:ext uri="{FF2B5EF4-FFF2-40B4-BE49-F238E27FC236}">
                  <a16:creationId xmlns:a16="http://schemas.microsoft.com/office/drawing/2014/main" id="{31D0120B-E106-40E8-BFEF-54264575D662}"/>
                </a:ext>
              </a:extLst>
            </p:cNvPr>
            <p:cNvSpPr/>
            <p:nvPr/>
          </p:nvSpPr>
          <p:spPr>
            <a:xfrm>
              <a:off x="5373175" y="1720000"/>
              <a:ext cx="361125" cy="594625"/>
            </a:xfrm>
            <a:custGeom>
              <a:avLst/>
              <a:gdLst/>
              <a:ahLst/>
              <a:cxnLst/>
              <a:rect l="l" t="t" r="r" b="b"/>
              <a:pathLst>
                <a:path w="14445" h="23785" extrusionOk="0">
                  <a:moveTo>
                    <a:pt x="1135" y="1935"/>
                  </a:moveTo>
                  <a:lnTo>
                    <a:pt x="13343" y="8974"/>
                  </a:lnTo>
                  <a:lnTo>
                    <a:pt x="13343" y="21816"/>
                  </a:lnTo>
                  <a:lnTo>
                    <a:pt x="1135" y="14778"/>
                  </a:lnTo>
                  <a:lnTo>
                    <a:pt x="1135" y="1935"/>
                  </a:lnTo>
                  <a:close/>
                  <a:moveTo>
                    <a:pt x="0" y="1"/>
                  </a:moveTo>
                  <a:lnTo>
                    <a:pt x="0" y="15445"/>
                  </a:lnTo>
                  <a:lnTo>
                    <a:pt x="14444" y="23784"/>
                  </a:lnTo>
                  <a:lnTo>
                    <a:pt x="14444" y="8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050;p75">
              <a:extLst>
                <a:ext uri="{FF2B5EF4-FFF2-40B4-BE49-F238E27FC236}">
                  <a16:creationId xmlns:a16="http://schemas.microsoft.com/office/drawing/2014/main" id="{22375D3F-9232-4A75-9B3B-BFBF0C79DF17}"/>
                </a:ext>
              </a:extLst>
            </p:cNvPr>
            <p:cNvSpPr/>
            <p:nvPr/>
          </p:nvSpPr>
          <p:spPr>
            <a:xfrm>
              <a:off x="5401525" y="1768375"/>
              <a:ext cx="14200" cy="321100"/>
            </a:xfrm>
            <a:custGeom>
              <a:avLst/>
              <a:gdLst/>
              <a:ahLst/>
              <a:cxnLst/>
              <a:rect l="l" t="t" r="r" b="b"/>
              <a:pathLst>
                <a:path w="568" h="12844" extrusionOk="0">
                  <a:moveTo>
                    <a:pt x="1" y="0"/>
                  </a:moveTo>
                  <a:lnTo>
                    <a:pt x="1" y="12843"/>
                  </a:lnTo>
                  <a:lnTo>
                    <a:pt x="568" y="12509"/>
                  </a:lnTo>
                  <a:lnTo>
                    <a:pt x="568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051;p75">
              <a:extLst>
                <a:ext uri="{FF2B5EF4-FFF2-40B4-BE49-F238E27FC236}">
                  <a16:creationId xmlns:a16="http://schemas.microsoft.com/office/drawing/2014/main" id="{12346D13-E919-4518-AE4C-62029EF52976}"/>
                </a:ext>
              </a:extLst>
            </p:cNvPr>
            <p:cNvSpPr/>
            <p:nvPr/>
          </p:nvSpPr>
          <p:spPr>
            <a:xfrm>
              <a:off x="5373175" y="1710825"/>
              <a:ext cx="376125" cy="217700"/>
            </a:xfrm>
            <a:custGeom>
              <a:avLst/>
              <a:gdLst/>
              <a:ahLst/>
              <a:cxnLst/>
              <a:rect l="l" t="t" r="r" b="b"/>
              <a:pathLst>
                <a:path w="15045" h="8708" extrusionOk="0">
                  <a:moveTo>
                    <a:pt x="601" y="1"/>
                  </a:moveTo>
                  <a:lnTo>
                    <a:pt x="0" y="368"/>
                  </a:lnTo>
                  <a:lnTo>
                    <a:pt x="14444" y="8707"/>
                  </a:lnTo>
                  <a:lnTo>
                    <a:pt x="15045" y="8340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052;p75">
              <a:extLst>
                <a:ext uri="{FF2B5EF4-FFF2-40B4-BE49-F238E27FC236}">
                  <a16:creationId xmlns:a16="http://schemas.microsoft.com/office/drawing/2014/main" id="{9B4326B5-1966-4D29-98B2-9480E5793FB8}"/>
                </a:ext>
              </a:extLst>
            </p:cNvPr>
            <p:cNvSpPr/>
            <p:nvPr/>
          </p:nvSpPr>
          <p:spPr>
            <a:xfrm>
              <a:off x="5734275" y="1919325"/>
              <a:ext cx="15025" cy="395300"/>
            </a:xfrm>
            <a:custGeom>
              <a:avLst/>
              <a:gdLst/>
              <a:ahLst/>
              <a:cxnLst/>
              <a:rect l="l" t="t" r="r" b="b"/>
              <a:pathLst>
                <a:path w="601" h="15812" extrusionOk="0">
                  <a:moveTo>
                    <a:pt x="601" y="0"/>
                  </a:moveTo>
                  <a:lnTo>
                    <a:pt x="0" y="367"/>
                  </a:lnTo>
                  <a:lnTo>
                    <a:pt x="0" y="15811"/>
                  </a:lnTo>
                  <a:lnTo>
                    <a:pt x="601" y="15445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053;p75">
              <a:extLst>
                <a:ext uri="{FF2B5EF4-FFF2-40B4-BE49-F238E27FC236}">
                  <a16:creationId xmlns:a16="http://schemas.microsoft.com/office/drawing/2014/main" id="{D744BC82-4526-462C-AF46-15699E0D3DDD}"/>
                </a:ext>
              </a:extLst>
            </p:cNvPr>
            <p:cNvSpPr/>
            <p:nvPr/>
          </p:nvSpPr>
          <p:spPr>
            <a:xfrm>
              <a:off x="5427375" y="1900125"/>
              <a:ext cx="267725" cy="326100"/>
            </a:xfrm>
            <a:custGeom>
              <a:avLst/>
              <a:gdLst/>
              <a:ahLst/>
              <a:cxnLst/>
              <a:rect l="l" t="t" r="r" b="b"/>
              <a:pathLst>
                <a:path w="10709" h="13044" extrusionOk="0">
                  <a:moveTo>
                    <a:pt x="3270" y="1"/>
                  </a:moveTo>
                  <a:lnTo>
                    <a:pt x="1" y="3770"/>
                  </a:lnTo>
                  <a:lnTo>
                    <a:pt x="1" y="6873"/>
                  </a:lnTo>
                  <a:lnTo>
                    <a:pt x="10708" y="13044"/>
                  </a:lnTo>
                  <a:lnTo>
                    <a:pt x="10708" y="9941"/>
                  </a:lnTo>
                  <a:lnTo>
                    <a:pt x="8040" y="3770"/>
                  </a:lnTo>
                  <a:lnTo>
                    <a:pt x="6372" y="5305"/>
                  </a:lnTo>
                  <a:lnTo>
                    <a:pt x="6972" y="7907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054;p75">
              <a:extLst>
                <a:ext uri="{FF2B5EF4-FFF2-40B4-BE49-F238E27FC236}">
                  <a16:creationId xmlns:a16="http://schemas.microsoft.com/office/drawing/2014/main" id="{DEEE9DDD-580D-48D9-8E3A-F2C501AF108D}"/>
                </a:ext>
              </a:extLst>
            </p:cNvPr>
            <p:cNvSpPr/>
            <p:nvPr/>
          </p:nvSpPr>
          <p:spPr>
            <a:xfrm>
              <a:off x="5569150" y="1917175"/>
              <a:ext cx="40050" cy="51000"/>
            </a:xfrm>
            <a:custGeom>
              <a:avLst/>
              <a:gdLst/>
              <a:ahLst/>
              <a:cxnLst/>
              <a:rect l="l" t="t" r="r" b="b"/>
              <a:pathLst>
                <a:path w="1602" h="2040" extrusionOk="0">
                  <a:moveTo>
                    <a:pt x="435" y="1"/>
                  </a:moveTo>
                  <a:cubicBezTo>
                    <a:pt x="179" y="1"/>
                    <a:pt x="0" y="204"/>
                    <a:pt x="0" y="553"/>
                  </a:cubicBezTo>
                  <a:cubicBezTo>
                    <a:pt x="34" y="1120"/>
                    <a:pt x="334" y="1621"/>
                    <a:pt x="801" y="1921"/>
                  </a:cubicBezTo>
                  <a:cubicBezTo>
                    <a:pt x="932" y="2001"/>
                    <a:pt x="1057" y="2039"/>
                    <a:pt x="1167" y="2039"/>
                  </a:cubicBezTo>
                  <a:cubicBezTo>
                    <a:pt x="1423" y="2039"/>
                    <a:pt x="1602" y="1836"/>
                    <a:pt x="1602" y="1487"/>
                  </a:cubicBezTo>
                  <a:cubicBezTo>
                    <a:pt x="1568" y="920"/>
                    <a:pt x="1268" y="420"/>
                    <a:pt x="801" y="119"/>
                  </a:cubicBezTo>
                  <a:cubicBezTo>
                    <a:pt x="670" y="39"/>
                    <a:pt x="545" y="1"/>
                    <a:pt x="43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055;p75">
              <a:extLst>
                <a:ext uri="{FF2B5EF4-FFF2-40B4-BE49-F238E27FC236}">
                  <a16:creationId xmlns:a16="http://schemas.microsoft.com/office/drawing/2014/main" id="{A97E01A5-F154-4638-86C2-A237E1BE3AE7}"/>
                </a:ext>
              </a:extLst>
            </p:cNvPr>
            <p:cNvSpPr/>
            <p:nvPr/>
          </p:nvSpPr>
          <p:spPr>
            <a:xfrm>
              <a:off x="5193875" y="3109550"/>
              <a:ext cx="186825" cy="675300"/>
            </a:xfrm>
            <a:custGeom>
              <a:avLst/>
              <a:gdLst/>
              <a:ahLst/>
              <a:cxnLst/>
              <a:rect l="l" t="t" r="r" b="b"/>
              <a:pathLst>
                <a:path w="7473" h="27012" extrusionOk="0">
                  <a:moveTo>
                    <a:pt x="6651" y="0"/>
                  </a:moveTo>
                  <a:cubicBezTo>
                    <a:pt x="6447" y="0"/>
                    <a:pt x="6238" y="42"/>
                    <a:pt x="6038" y="125"/>
                  </a:cubicBezTo>
                  <a:cubicBezTo>
                    <a:pt x="5905" y="192"/>
                    <a:pt x="5805" y="325"/>
                    <a:pt x="5805" y="492"/>
                  </a:cubicBezTo>
                  <a:lnTo>
                    <a:pt x="1" y="26678"/>
                  </a:lnTo>
                  <a:cubicBezTo>
                    <a:pt x="1" y="26778"/>
                    <a:pt x="67" y="26844"/>
                    <a:pt x="167" y="26911"/>
                  </a:cubicBezTo>
                  <a:cubicBezTo>
                    <a:pt x="284" y="26978"/>
                    <a:pt x="426" y="27011"/>
                    <a:pt x="572" y="27011"/>
                  </a:cubicBezTo>
                  <a:cubicBezTo>
                    <a:pt x="718" y="27011"/>
                    <a:pt x="868" y="26978"/>
                    <a:pt x="1001" y="26911"/>
                  </a:cubicBezTo>
                  <a:cubicBezTo>
                    <a:pt x="1101" y="26844"/>
                    <a:pt x="1168" y="26778"/>
                    <a:pt x="1168" y="26678"/>
                  </a:cubicBezTo>
                  <a:lnTo>
                    <a:pt x="7473" y="492"/>
                  </a:lnTo>
                  <a:cubicBezTo>
                    <a:pt x="7473" y="325"/>
                    <a:pt x="7373" y="192"/>
                    <a:pt x="7239" y="125"/>
                  </a:cubicBezTo>
                  <a:cubicBezTo>
                    <a:pt x="7056" y="42"/>
                    <a:pt x="6856" y="0"/>
                    <a:pt x="66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056;p75">
              <a:extLst>
                <a:ext uri="{FF2B5EF4-FFF2-40B4-BE49-F238E27FC236}">
                  <a16:creationId xmlns:a16="http://schemas.microsoft.com/office/drawing/2014/main" id="{F2002525-CAD8-47B8-BD73-5BF1EE9BE80F}"/>
                </a:ext>
              </a:extLst>
            </p:cNvPr>
            <p:cNvSpPr/>
            <p:nvPr/>
          </p:nvSpPr>
          <p:spPr>
            <a:xfrm>
              <a:off x="5660050" y="3109550"/>
              <a:ext cx="186825" cy="675300"/>
            </a:xfrm>
            <a:custGeom>
              <a:avLst/>
              <a:gdLst/>
              <a:ahLst/>
              <a:cxnLst/>
              <a:rect l="l" t="t" r="r" b="b"/>
              <a:pathLst>
                <a:path w="7473" h="27012" extrusionOk="0">
                  <a:moveTo>
                    <a:pt x="834" y="0"/>
                  </a:moveTo>
                  <a:cubicBezTo>
                    <a:pt x="626" y="0"/>
                    <a:pt x="417" y="42"/>
                    <a:pt x="234" y="125"/>
                  </a:cubicBezTo>
                  <a:cubicBezTo>
                    <a:pt x="100" y="192"/>
                    <a:pt x="0" y="325"/>
                    <a:pt x="0" y="492"/>
                  </a:cubicBezTo>
                  <a:lnTo>
                    <a:pt x="6305" y="26678"/>
                  </a:lnTo>
                  <a:cubicBezTo>
                    <a:pt x="6305" y="26778"/>
                    <a:pt x="6372" y="26844"/>
                    <a:pt x="6472" y="26911"/>
                  </a:cubicBezTo>
                  <a:cubicBezTo>
                    <a:pt x="6605" y="26978"/>
                    <a:pt x="6747" y="27011"/>
                    <a:pt x="6889" y="27011"/>
                  </a:cubicBezTo>
                  <a:cubicBezTo>
                    <a:pt x="7030" y="27011"/>
                    <a:pt x="7172" y="26978"/>
                    <a:pt x="7306" y="26911"/>
                  </a:cubicBezTo>
                  <a:cubicBezTo>
                    <a:pt x="7406" y="26844"/>
                    <a:pt x="7472" y="26778"/>
                    <a:pt x="7472" y="26678"/>
                  </a:cubicBezTo>
                  <a:lnTo>
                    <a:pt x="1668" y="492"/>
                  </a:lnTo>
                  <a:cubicBezTo>
                    <a:pt x="1668" y="325"/>
                    <a:pt x="1568" y="192"/>
                    <a:pt x="1435" y="125"/>
                  </a:cubicBezTo>
                  <a:cubicBezTo>
                    <a:pt x="1251" y="42"/>
                    <a:pt x="1043" y="0"/>
                    <a:pt x="8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057;p75">
              <a:extLst>
                <a:ext uri="{FF2B5EF4-FFF2-40B4-BE49-F238E27FC236}">
                  <a16:creationId xmlns:a16="http://schemas.microsoft.com/office/drawing/2014/main" id="{845E1CC9-45B9-4114-BA25-01E8A3843BCF}"/>
                </a:ext>
              </a:extLst>
            </p:cNvPr>
            <p:cNvSpPr/>
            <p:nvPr/>
          </p:nvSpPr>
          <p:spPr>
            <a:xfrm>
              <a:off x="5501600" y="3131225"/>
              <a:ext cx="42550" cy="758700"/>
            </a:xfrm>
            <a:custGeom>
              <a:avLst/>
              <a:gdLst/>
              <a:ahLst/>
              <a:cxnLst/>
              <a:rect l="l" t="t" r="r" b="b"/>
              <a:pathLst>
                <a:path w="1702" h="30348" extrusionOk="0">
                  <a:moveTo>
                    <a:pt x="851" y="1"/>
                  </a:moveTo>
                  <a:cubicBezTo>
                    <a:pt x="651" y="1"/>
                    <a:pt x="451" y="42"/>
                    <a:pt x="267" y="126"/>
                  </a:cubicBezTo>
                  <a:cubicBezTo>
                    <a:pt x="101" y="192"/>
                    <a:pt x="34" y="326"/>
                    <a:pt x="0" y="493"/>
                  </a:cubicBezTo>
                  <a:lnTo>
                    <a:pt x="267" y="30014"/>
                  </a:lnTo>
                  <a:cubicBezTo>
                    <a:pt x="267" y="30114"/>
                    <a:pt x="334" y="30214"/>
                    <a:pt x="434" y="30247"/>
                  </a:cubicBezTo>
                  <a:cubicBezTo>
                    <a:pt x="568" y="30314"/>
                    <a:pt x="709" y="30347"/>
                    <a:pt x="851" y="30347"/>
                  </a:cubicBezTo>
                  <a:cubicBezTo>
                    <a:pt x="993" y="30347"/>
                    <a:pt x="1135" y="30314"/>
                    <a:pt x="1268" y="30247"/>
                  </a:cubicBezTo>
                  <a:cubicBezTo>
                    <a:pt x="1368" y="30214"/>
                    <a:pt x="1435" y="30114"/>
                    <a:pt x="1435" y="30014"/>
                  </a:cubicBezTo>
                  <a:lnTo>
                    <a:pt x="1702" y="493"/>
                  </a:lnTo>
                  <a:cubicBezTo>
                    <a:pt x="1668" y="326"/>
                    <a:pt x="1568" y="192"/>
                    <a:pt x="1435" y="126"/>
                  </a:cubicBezTo>
                  <a:cubicBezTo>
                    <a:pt x="1251" y="42"/>
                    <a:pt x="1051" y="1"/>
                    <a:pt x="8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058;p75">
              <a:extLst>
                <a:ext uri="{FF2B5EF4-FFF2-40B4-BE49-F238E27FC236}">
                  <a16:creationId xmlns:a16="http://schemas.microsoft.com/office/drawing/2014/main" id="{BD1D1569-50BC-432B-8493-1DF085F5D0B9}"/>
                </a:ext>
              </a:extLst>
            </p:cNvPr>
            <p:cNvSpPr/>
            <p:nvPr/>
          </p:nvSpPr>
          <p:spPr>
            <a:xfrm>
              <a:off x="5148025" y="2747625"/>
              <a:ext cx="751375" cy="461600"/>
            </a:xfrm>
            <a:custGeom>
              <a:avLst/>
              <a:gdLst/>
              <a:ahLst/>
              <a:cxnLst/>
              <a:rect l="l" t="t" r="r" b="b"/>
              <a:pathLst>
                <a:path w="30055" h="18464" extrusionOk="0">
                  <a:moveTo>
                    <a:pt x="15011" y="0"/>
                  </a:moveTo>
                  <a:cubicBezTo>
                    <a:pt x="11158" y="0"/>
                    <a:pt x="7305" y="842"/>
                    <a:pt x="4370" y="2527"/>
                  </a:cubicBezTo>
                  <a:cubicBezTo>
                    <a:pt x="1468" y="4228"/>
                    <a:pt x="0" y="6463"/>
                    <a:pt x="0" y="8665"/>
                  </a:cubicBezTo>
                  <a:lnTo>
                    <a:pt x="0" y="9866"/>
                  </a:lnTo>
                  <a:cubicBezTo>
                    <a:pt x="33" y="12067"/>
                    <a:pt x="1501" y="14235"/>
                    <a:pt x="4403" y="15937"/>
                  </a:cubicBezTo>
                  <a:cubicBezTo>
                    <a:pt x="7339" y="17621"/>
                    <a:pt x="11183" y="18463"/>
                    <a:pt x="15027" y="18463"/>
                  </a:cubicBezTo>
                  <a:cubicBezTo>
                    <a:pt x="18872" y="18463"/>
                    <a:pt x="22716" y="17621"/>
                    <a:pt x="25652" y="15937"/>
                  </a:cubicBezTo>
                  <a:cubicBezTo>
                    <a:pt x="28587" y="14269"/>
                    <a:pt x="30022" y="12067"/>
                    <a:pt x="30055" y="9866"/>
                  </a:cubicBezTo>
                  <a:lnTo>
                    <a:pt x="30022" y="8665"/>
                  </a:lnTo>
                  <a:cubicBezTo>
                    <a:pt x="30022" y="6463"/>
                    <a:pt x="28587" y="4228"/>
                    <a:pt x="25652" y="2527"/>
                  </a:cubicBezTo>
                  <a:cubicBezTo>
                    <a:pt x="22716" y="842"/>
                    <a:pt x="18864" y="0"/>
                    <a:pt x="150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059;p75">
              <a:extLst>
                <a:ext uri="{FF2B5EF4-FFF2-40B4-BE49-F238E27FC236}">
                  <a16:creationId xmlns:a16="http://schemas.microsoft.com/office/drawing/2014/main" id="{110CA5FA-C296-4255-B094-DBD9D830CB68}"/>
                </a:ext>
              </a:extLst>
            </p:cNvPr>
            <p:cNvSpPr/>
            <p:nvPr/>
          </p:nvSpPr>
          <p:spPr>
            <a:xfrm>
              <a:off x="5110475" y="2747625"/>
              <a:ext cx="824800" cy="433875"/>
            </a:xfrm>
            <a:custGeom>
              <a:avLst/>
              <a:gdLst/>
              <a:ahLst/>
              <a:cxnLst/>
              <a:rect l="l" t="t" r="r" b="b"/>
              <a:pathLst>
                <a:path w="32992" h="17355" extrusionOk="0">
                  <a:moveTo>
                    <a:pt x="16496" y="0"/>
                  </a:moveTo>
                  <a:cubicBezTo>
                    <a:pt x="12652" y="0"/>
                    <a:pt x="8807" y="842"/>
                    <a:pt x="5872" y="2527"/>
                  </a:cubicBezTo>
                  <a:cubicBezTo>
                    <a:pt x="1" y="5929"/>
                    <a:pt x="1" y="11433"/>
                    <a:pt x="5872" y="14802"/>
                  </a:cubicBezTo>
                  <a:cubicBezTo>
                    <a:pt x="8807" y="16504"/>
                    <a:pt x="12652" y="17354"/>
                    <a:pt x="16496" y="17354"/>
                  </a:cubicBezTo>
                  <a:cubicBezTo>
                    <a:pt x="20341" y="17354"/>
                    <a:pt x="24185" y="16504"/>
                    <a:pt x="27120" y="14802"/>
                  </a:cubicBezTo>
                  <a:cubicBezTo>
                    <a:pt x="32991" y="11433"/>
                    <a:pt x="32991" y="5929"/>
                    <a:pt x="27120" y="2527"/>
                  </a:cubicBezTo>
                  <a:cubicBezTo>
                    <a:pt x="24185" y="842"/>
                    <a:pt x="20341" y="0"/>
                    <a:pt x="1649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60;p75">
              <a:extLst>
                <a:ext uri="{FF2B5EF4-FFF2-40B4-BE49-F238E27FC236}">
                  <a16:creationId xmlns:a16="http://schemas.microsoft.com/office/drawing/2014/main" id="{928E17A7-0E40-4AA9-B0BF-ACED4E47F8A8}"/>
                </a:ext>
              </a:extLst>
            </p:cNvPr>
            <p:cNvSpPr/>
            <p:nvPr/>
          </p:nvSpPr>
          <p:spPr>
            <a:xfrm>
              <a:off x="5110475" y="2747625"/>
              <a:ext cx="824800" cy="433875"/>
            </a:xfrm>
            <a:custGeom>
              <a:avLst/>
              <a:gdLst/>
              <a:ahLst/>
              <a:cxnLst/>
              <a:rect l="l" t="t" r="r" b="b"/>
              <a:pathLst>
                <a:path w="32992" h="17355" extrusionOk="0">
                  <a:moveTo>
                    <a:pt x="16496" y="0"/>
                  </a:moveTo>
                  <a:cubicBezTo>
                    <a:pt x="12652" y="0"/>
                    <a:pt x="8807" y="842"/>
                    <a:pt x="5872" y="2527"/>
                  </a:cubicBezTo>
                  <a:cubicBezTo>
                    <a:pt x="1" y="5929"/>
                    <a:pt x="1" y="11433"/>
                    <a:pt x="5872" y="14802"/>
                  </a:cubicBezTo>
                  <a:cubicBezTo>
                    <a:pt x="8807" y="16504"/>
                    <a:pt x="12652" y="17354"/>
                    <a:pt x="16496" y="17354"/>
                  </a:cubicBezTo>
                  <a:cubicBezTo>
                    <a:pt x="20341" y="17354"/>
                    <a:pt x="24185" y="16504"/>
                    <a:pt x="27120" y="14802"/>
                  </a:cubicBezTo>
                  <a:cubicBezTo>
                    <a:pt x="32991" y="11433"/>
                    <a:pt x="32991" y="5929"/>
                    <a:pt x="27120" y="2527"/>
                  </a:cubicBezTo>
                  <a:cubicBezTo>
                    <a:pt x="24185" y="842"/>
                    <a:pt x="20341" y="0"/>
                    <a:pt x="16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61;p75">
              <a:extLst>
                <a:ext uri="{FF2B5EF4-FFF2-40B4-BE49-F238E27FC236}">
                  <a16:creationId xmlns:a16="http://schemas.microsoft.com/office/drawing/2014/main" id="{0AE11392-3768-450A-918B-A20DCE50EBA8}"/>
                </a:ext>
              </a:extLst>
            </p:cNvPr>
            <p:cNvSpPr/>
            <p:nvPr/>
          </p:nvSpPr>
          <p:spPr>
            <a:xfrm>
              <a:off x="5388175" y="2872500"/>
              <a:ext cx="263550" cy="138450"/>
            </a:xfrm>
            <a:custGeom>
              <a:avLst/>
              <a:gdLst/>
              <a:ahLst/>
              <a:cxnLst/>
              <a:rect l="l" t="t" r="r" b="b"/>
              <a:pathLst>
                <a:path w="10542" h="5538" extrusionOk="0">
                  <a:moveTo>
                    <a:pt x="5288" y="0"/>
                  </a:moveTo>
                  <a:cubicBezTo>
                    <a:pt x="4062" y="0"/>
                    <a:pt x="2836" y="267"/>
                    <a:pt x="1902" y="801"/>
                  </a:cubicBezTo>
                  <a:cubicBezTo>
                    <a:pt x="34" y="1902"/>
                    <a:pt x="1" y="3636"/>
                    <a:pt x="1902" y="4737"/>
                  </a:cubicBezTo>
                  <a:cubicBezTo>
                    <a:pt x="2836" y="5271"/>
                    <a:pt x="4062" y="5538"/>
                    <a:pt x="5288" y="5538"/>
                  </a:cubicBezTo>
                  <a:cubicBezTo>
                    <a:pt x="6514" y="5538"/>
                    <a:pt x="7740" y="5271"/>
                    <a:pt x="8674" y="4737"/>
                  </a:cubicBezTo>
                  <a:cubicBezTo>
                    <a:pt x="10542" y="3636"/>
                    <a:pt x="10542" y="1902"/>
                    <a:pt x="8674" y="801"/>
                  </a:cubicBezTo>
                  <a:cubicBezTo>
                    <a:pt x="7740" y="267"/>
                    <a:pt x="6514" y="0"/>
                    <a:pt x="5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62;p75">
              <a:extLst>
                <a:ext uri="{FF2B5EF4-FFF2-40B4-BE49-F238E27FC236}">
                  <a16:creationId xmlns:a16="http://schemas.microsoft.com/office/drawing/2014/main" id="{6C388F40-D7A8-4708-A2DF-65BEAA5639F4}"/>
                </a:ext>
              </a:extLst>
            </p:cNvPr>
            <p:cNvSpPr/>
            <p:nvPr/>
          </p:nvSpPr>
          <p:spPr>
            <a:xfrm>
              <a:off x="5380675" y="2769100"/>
              <a:ext cx="282725" cy="205375"/>
            </a:xfrm>
            <a:custGeom>
              <a:avLst/>
              <a:gdLst/>
              <a:ahLst/>
              <a:cxnLst/>
              <a:rect l="l" t="t" r="r" b="b"/>
              <a:pathLst>
                <a:path w="11309" h="8215" extrusionOk="0">
                  <a:moveTo>
                    <a:pt x="1602" y="0"/>
                  </a:moveTo>
                  <a:cubicBezTo>
                    <a:pt x="1" y="1301"/>
                    <a:pt x="968" y="5471"/>
                    <a:pt x="2603" y="7139"/>
                  </a:cubicBezTo>
                  <a:lnTo>
                    <a:pt x="2636" y="7172"/>
                  </a:lnTo>
                  <a:lnTo>
                    <a:pt x="2703" y="7239"/>
                  </a:lnTo>
                  <a:lnTo>
                    <a:pt x="2836" y="7372"/>
                  </a:lnTo>
                  <a:lnTo>
                    <a:pt x="2903" y="7405"/>
                  </a:lnTo>
                  <a:lnTo>
                    <a:pt x="3003" y="7506"/>
                  </a:lnTo>
                  <a:cubicBezTo>
                    <a:pt x="3070" y="7539"/>
                    <a:pt x="3170" y="7606"/>
                    <a:pt x="3236" y="7639"/>
                  </a:cubicBezTo>
                  <a:cubicBezTo>
                    <a:pt x="3987" y="8023"/>
                    <a:pt x="4821" y="8214"/>
                    <a:pt x="5655" y="8214"/>
                  </a:cubicBezTo>
                  <a:cubicBezTo>
                    <a:pt x="6489" y="8214"/>
                    <a:pt x="7323" y="8023"/>
                    <a:pt x="8073" y="7639"/>
                  </a:cubicBezTo>
                  <a:cubicBezTo>
                    <a:pt x="8173" y="7606"/>
                    <a:pt x="8240" y="7539"/>
                    <a:pt x="8307" y="7506"/>
                  </a:cubicBezTo>
                  <a:lnTo>
                    <a:pt x="8407" y="7405"/>
                  </a:lnTo>
                  <a:lnTo>
                    <a:pt x="8473" y="7372"/>
                  </a:lnTo>
                  <a:cubicBezTo>
                    <a:pt x="8507" y="7339"/>
                    <a:pt x="8573" y="7305"/>
                    <a:pt x="8607" y="7239"/>
                  </a:cubicBezTo>
                  <a:lnTo>
                    <a:pt x="8674" y="7205"/>
                  </a:lnTo>
                  <a:lnTo>
                    <a:pt x="8707" y="7139"/>
                  </a:lnTo>
                  <a:cubicBezTo>
                    <a:pt x="10341" y="5471"/>
                    <a:pt x="11309" y="1334"/>
                    <a:pt x="970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63;p75">
              <a:extLst>
                <a:ext uri="{FF2B5EF4-FFF2-40B4-BE49-F238E27FC236}">
                  <a16:creationId xmlns:a16="http://schemas.microsoft.com/office/drawing/2014/main" id="{B61C870E-E1F0-4446-A582-961D8C23A47A}"/>
                </a:ext>
              </a:extLst>
            </p:cNvPr>
            <p:cNvSpPr/>
            <p:nvPr/>
          </p:nvSpPr>
          <p:spPr>
            <a:xfrm>
              <a:off x="5392350" y="2735725"/>
              <a:ext cx="259375" cy="136800"/>
            </a:xfrm>
            <a:custGeom>
              <a:avLst/>
              <a:gdLst/>
              <a:ahLst/>
              <a:cxnLst/>
              <a:rect l="l" t="t" r="r" b="b"/>
              <a:pathLst>
                <a:path w="10375" h="5472" extrusionOk="0">
                  <a:moveTo>
                    <a:pt x="5204" y="1"/>
                  </a:moveTo>
                  <a:cubicBezTo>
                    <a:pt x="4062" y="1"/>
                    <a:pt x="2919" y="268"/>
                    <a:pt x="1869" y="801"/>
                  </a:cubicBezTo>
                  <a:cubicBezTo>
                    <a:pt x="1" y="1869"/>
                    <a:pt x="1" y="3603"/>
                    <a:pt x="1869" y="4671"/>
                  </a:cubicBezTo>
                  <a:cubicBezTo>
                    <a:pt x="2919" y="5205"/>
                    <a:pt x="4062" y="5471"/>
                    <a:pt x="5204" y="5471"/>
                  </a:cubicBezTo>
                  <a:cubicBezTo>
                    <a:pt x="6347" y="5471"/>
                    <a:pt x="7489" y="5205"/>
                    <a:pt x="8540" y="4671"/>
                  </a:cubicBezTo>
                  <a:cubicBezTo>
                    <a:pt x="10375" y="3603"/>
                    <a:pt x="10375" y="1869"/>
                    <a:pt x="8540" y="801"/>
                  </a:cubicBezTo>
                  <a:cubicBezTo>
                    <a:pt x="7489" y="268"/>
                    <a:pt x="6347" y="1"/>
                    <a:pt x="52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64;p75">
              <a:extLst>
                <a:ext uri="{FF2B5EF4-FFF2-40B4-BE49-F238E27FC236}">
                  <a16:creationId xmlns:a16="http://schemas.microsoft.com/office/drawing/2014/main" id="{14FA872F-7286-40A4-95A8-1A2ACFB69125}"/>
                </a:ext>
              </a:extLst>
            </p:cNvPr>
            <p:cNvSpPr/>
            <p:nvPr/>
          </p:nvSpPr>
          <p:spPr>
            <a:xfrm>
              <a:off x="5443225" y="2762425"/>
              <a:ext cx="157625" cy="83400"/>
            </a:xfrm>
            <a:custGeom>
              <a:avLst/>
              <a:gdLst/>
              <a:ahLst/>
              <a:cxnLst/>
              <a:rect l="l" t="t" r="r" b="b"/>
              <a:pathLst>
                <a:path w="6305" h="3336" extrusionOk="0">
                  <a:moveTo>
                    <a:pt x="3157" y="0"/>
                  </a:moveTo>
                  <a:cubicBezTo>
                    <a:pt x="2461" y="0"/>
                    <a:pt x="1768" y="167"/>
                    <a:pt x="1135" y="501"/>
                  </a:cubicBezTo>
                  <a:cubicBezTo>
                    <a:pt x="0" y="1134"/>
                    <a:pt x="0" y="2202"/>
                    <a:pt x="1135" y="2836"/>
                  </a:cubicBezTo>
                  <a:cubicBezTo>
                    <a:pt x="1768" y="3169"/>
                    <a:pt x="2461" y="3336"/>
                    <a:pt x="3157" y="3336"/>
                  </a:cubicBezTo>
                  <a:cubicBezTo>
                    <a:pt x="3853" y="3336"/>
                    <a:pt x="4554" y="3169"/>
                    <a:pt x="5204" y="2836"/>
                  </a:cubicBezTo>
                  <a:cubicBezTo>
                    <a:pt x="6305" y="2202"/>
                    <a:pt x="6305" y="1134"/>
                    <a:pt x="5204" y="501"/>
                  </a:cubicBezTo>
                  <a:cubicBezTo>
                    <a:pt x="4554" y="167"/>
                    <a:pt x="3853" y="0"/>
                    <a:pt x="315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65;p75">
              <a:extLst>
                <a:ext uri="{FF2B5EF4-FFF2-40B4-BE49-F238E27FC236}">
                  <a16:creationId xmlns:a16="http://schemas.microsoft.com/office/drawing/2014/main" id="{3A5850E8-8954-43D0-AB05-93F5C4C10699}"/>
                </a:ext>
              </a:extLst>
            </p:cNvPr>
            <p:cNvSpPr/>
            <p:nvPr/>
          </p:nvSpPr>
          <p:spPr>
            <a:xfrm>
              <a:off x="5454075" y="2789950"/>
              <a:ext cx="135950" cy="55875"/>
            </a:xfrm>
            <a:custGeom>
              <a:avLst/>
              <a:gdLst/>
              <a:ahLst/>
              <a:cxnLst/>
              <a:rect l="l" t="t" r="r" b="b"/>
              <a:pathLst>
                <a:path w="5438" h="2235" extrusionOk="0">
                  <a:moveTo>
                    <a:pt x="2723" y="0"/>
                  </a:moveTo>
                  <a:cubicBezTo>
                    <a:pt x="2027" y="0"/>
                    <a:pt x="1334" y="167"/>
                    <a:pt x="701" y="500"/>
                  </a:cubicBezTo>
                  <a:cubicBezTo>
                    <a:pt x="400" y="634"/>
                    <a:pt x="167" y="867"/>
                    <a:pt x="0" y="1134"/>
                  </a:cubicBezTo>
                  <a:cubicBezTo>
                    <a:pt x="167" y="1368"/>
                    <a:pt x="400" y="1601"/>
                    <a:pt x="701" y="1735"/>
                  </a:cubicBezTo>
                  <a:cubicBezTo>
                    <a:pt x="1334" y="2068"/>
                    <a:pt x="2027" y="2235"/>
                    <a:pt x="2723" y="2235"/>
                  </a:cubicBezTo>
                  <a:cubicBezTo>
                    <a:pt x="3419" y="2235"/>
                    <a:pt x="4120" y="2068"/>
                    <a:pt x="4770" y="1735"/>
                  </a:cubicBezTo>
                  <a:cubicBezTo>
                    <a:pt x="5037" y="1601"/>
                    <a:pt x="5271" y="1368"/>
                    <a:pt x="5437" y="1134"/>
                  </a:cubicBezTo>
                  <a:cubicBezTo>
                    <a:pt x="5271" y="867"/>
                    <a:pt x="5037" y="634"/>
                    <a:pt x="4770" y="500"/>
                  </a:cubicBezTo>
                  <a:cubicBezTo>
                    <a:pt x="4120" y="167"/>
                    <a:pt x="3419" y="0"/>
                    <a:pt x="27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66;p75">
              <a:extLst>
                <a:ext uri="{FF2B5EF4-FFF2-40B4-BE49-F238E27FC236}">
                  <a16:creationId xmlns:a16="http://schemas.microsoft.com/office/drawing/2014/main" id="{EB0E9D85-1306-48D4-B66A-FF7F711CDC69}"/>
                </a:ext>
              </a:extLst>
            </p:cNvPr>
            <p:cNvSpPr/>
            <p:nvPr/>
          </p:nvSpPr>
          <p:spPr>
            <a:xfrm>
              <a:off x="5409025" y="2621000"/>
              <a:ext cx="214350" cy="206575"/>
            </a:xfrm>
            <a:custGeom>
              <a:avLst/>
              <a:gdLst/>
              <a:ahLst/>
              <a:cxnLst/>
              <a:rect l="l" t="t" r="r" b="b"/>
              <a:pathLst>
                <a:path w="8574" h="8263" extrusionOk="0">
                  <a:moveTo>
                    <a:pt x="5907" y="0"/>
                  </a:moveTo>
                  <a:cubicBezTo>
                    <a:pt x="5580" y="0"/>
                    <a:pt x="4953" y="1252"/>
                    <a:pt x="4704" y="2155"/>
                  </a:cubicBezTo>
                  <a:cubicBezTo>
                    <a:pt x="4404" y="3155"/>
                    <a:pt x="4204" y="3956"/>
                    <a:pt x="4204" y="3956"/>
                  </a:cubicBezTo>
                  <a:cubicBezTo>
                    <a:pt x="4104" y="3189"/>
                    <a:pt x="3937" y="2422"/>
                    <a:pt x="3703" y="1688"/>
                  </a:cubicBezTo>
                  <a:cubicBezTo>
                    <a:pt x="3387" y="825"/>
                    <a:pt x="3095" y="532"/>
                    <a:pt x="2871" y="532"/>
                  </a:cubicBezTo>
                  <a:cubicBezTo>
                    <a:pt x="2836" y="532"/>
                    <a:pt x="2802" y="540"/>
                    <a:pt x="2769" y="554"/>
                  </a:cubicBezTo>
                  <a:cubicBezTo>
                    <a:pt x="2503" y="654"/>
                    <a:pt x="2336" y="1121"/>
                    <a:pt x="2269" y="2488"/>
                  </a:cubicBezTo>
                  <a:cubicBezTo>
                    <a:pt x="2236" y="3122"/>
                    <a:pt x="2269" y="3756"/>
                    <a:pt x="2336" y="4423"/>
                  </a:cubicBezTo>
                  <a:cubicBezTo>
                    <a:pt x="2336" y="4423"/>
                    <a:pt x="1835" y="3856"/>
                    <a:pt x="1268" y="3322"/>
                  </a:cubicBezTo>
                  <a:cubicBezTo>
                    <a:pt x="815" y="2895"/>
                    <a:pt x="532" y="2725"/>
                    <a:pt x="334" y="2725"/>
                  </a:cubicBezTo>
                  <a:cubicBezTo>
                    <a:pt x="285" y="2725"/>
                    <a:pt x="241" y="2735"/>
                    <a:pt x="201" y="2755"/>
                  </a:cubicBezTo>
                  <a:cubicBezTo>
                    <a:pt x="34" y="2889"/>
                    <a:pt x="1" y="3789"/>
                    <a:pt x="935" y="5524"/>
                  </a:cubicBezTo>
                  <a:cubicBezTo>
                    <a:pt x="1402" y="6391"/>
                    <a:pt x="2002" y="7192"/>
                    <a:pt x="2736" y="7892"/>
                  </a:cubicBezTo>
                  <a:cubicBezTo>
                    <a:pt x="2736" y="7892"/>
                    <a:pt x="3329" y="8263"/>
                    <a:pt x="4387" y="8263"/>
                  </a:cubicBezTo>
                  <a:cubicBezTo>
                    <a:pt x="4915" y="8263"/>
                    <a:pt x="5560" y="8170"/>
                    <a:pt x="6305" y="7892"/>
                  </a:cubicBezTo>
                  <a:cubicBezTo>
                    <a:pt x="6872" y="7292"/>
                    <a:pt x="7373" y="6658"/>
                    <a:pt x="7773" y="5924"/>
                  </a:cubicBezTo>
                  <a:cubicBezTo>
                    <a:pt x="8474" y="4723"/>
                    <a:pt x="8574" y="3122"/>
                    <a:pt x="8240" y="2922"/>
                  </a:cubicBezTo>
                  <a:cubicBezTo>
                    <a:pt x="8218" y="2910"/>
                    <a:pt x="8193" y="2905"/>
                    <a:pt x="8165" y="2905"/>
                  </a:cubicBezTo>
                  <a:cubicBezTo>
                    <a:pt x="7709" y="2905"/>
                    <a:pt x="6439" y="4323"/>
                    <a:pt x="6439" y="4323"/>
                  </a:cubicBezTo>
                  <a:cubicBezTo>
                    <a:pt x="6572" y="3656"/>
                    <a:pt x="6639" y="2955"/>
                    <a:pt x="6606" y="2288"/>
                  </a:cubicBezTo>
                  <a:cubicBezTo>
                    <a:pt x="6539" y="1187"/>
                    <a:pt x="6272" y="220"/>
                    <a:pt x="5972" y="20"/>
                  </a:cubicBezTo>
                  <a:cubicBezTo>
                    <a:pt x="5952" y="7"/>
                    <a:pt x="5930" y="0"/>
                    <a:pt x="59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67;p75">
              <a:extLst>
                <a:ext uri="{FF2B5EF4-FFF2-40B4-BE49-F238E27FC236}">
                  <a16:creationId xmlns:a16="http://schemas.microsoft.com/office/drawing/2014/main" id="{F14D12D3-AB50-4122-92C5-B707D850A978}"/>
                </a:ext>
              </a:extLst>
            </p:cNvPr>
            <p:cNvSpPr/>
            <p:nvPr/>
          </p:nvSpPr>
          <p:spPr>
            <a:xfrm>
              <a:off x="5409025" y="2621000"/>
              <a:ext cx="214350" cy="206575"/>
            </a:xfrm>
            <a:custGeom>
              <a:avLst/>
              <a:gdLst/>
              <a:ahLst/>
              <a:cxnLst/>
              <a:rect l="l" t="t" r="r" b="b"/>
              <a:pathLst>
                <a:path w="8574" h="8263" extrusionOk="0">
                  <a:moveTo>
                    <a:pt x="5907" y="0"/>
                  </a:moveTo>
                  <a:cubicBezTo>
                    <a:pt x="5580" y="0"/>
                    <a:pt x="4953" y="1252"/>
                    <a:pt x="4704" y="2155"/>
                  </a:cubicBezTo>
                  <a:cubicBezTo>
                    <a:pt x="4404" y="3155"/>
                    <a:pt x="4204" y="3956"/>
                    <a:pt x="4204" y="3956"/>
                  </a:cubicBezTo>
                  <a:cubicBezTo>
                    <a:pt x="4104" y="3189"/>
                    <a:pt x="3937" y="2422"/>
                    <a:pt x="3703" y="1688"/>
                  </a:cubicBezTo>
                  <a:cubicBezTo>
                    <a:pt x="3387" y="825"/>
                    <a:pt x="3095" y="532"/>
                    <a:pt x="2871" y="532"/>
                  </a:cubicBezTo>
                  <a:cubicBezTo>
                    <a:pt x="2836" y="532"/>
                    <a:pt x="2802" y="540"/>
                    <a:pt x="2769" y="554"/>
                  </a:cubicBezTo>
                  <a:cubicBezTo>
                    <a:pt x="2503" y="654"/>
                    <a:pt x="2336" y="1121"/>
                    <a:pt x="2269" y="2488"/>
                  </a:cubicBezTo>
                  <a:cubicBezTo>
                    <a:pt x="2236" y="3122"/>
                    <a:pt x="2269" y="3756"/>
                    <a:pt x="2336" y="4423"/>
                  </a:cubicBezTo>
                  <a:cubicBezTo>
                    <a:pt x="2336" y="4423"/>
                    <a:pt x="1835" y="3856"/>
                    <a:pt x="1268" y="3322"/>
                  </a:cubicBezTo>
                  <a:cubicBezTo>
                    <a:pt x="815" y="2895"/>
                    <a:pt x="532" y="2725"/>
                    <a:pt x="334" y="2725"/>
                  </a:cubicBezTo>
                  <a:cubicBezTo>
                    <a:pt x="285" y="2725"/>
                    <a:pt x="241" y="2735"/>
                    <a:pt x="201" y="2755"/>
                  </a:cubicBezTo>
                  <a:cubicBezTo>
                    <a:pt x="34" y="2889"/>
                    <a:pt x="1" y="3789"/>
                    <a:pt x="935" y="5524"/>
                  </a:cubicBezTo>
                  <a:cubicBezTo>
                    <a:pt x="1402" y="6391"/>
                    <a:pt x="2002" y="7192"/>
                    <a:pt x="2736" y="7892"/>
                  </a:cubicBezTo>
                  <a:cubicBezTo>
                    <a:pt x="2736" y="7892"/>
                    <a:pt x="3329" y="8263"/>
                    <a:pt x="4387" y="8263"/>
                  </a:cubicBezTo>
                  <a:cubicBezTo>
                    <a:pt x="4915" y="8263"/>
                    <a:pt x="5560" y="8170"/>
                    <a:pt x="6305" y="7892"/>
                  </a:cubicBezTo>
                  <a:cubicBezTo>
                    <a:pt x="6872" y="7292"/>
                    <a:pt x="7373" y="6658"/>
                    <a:pt x="7773" y="5924"/>
                  </a:cubicBezTo>
                  <a:cubicBezTo>
                    <a:pt x="8474" y="4723"/>
                    <a:pt x="8574" y="3122"/>
                    <a:pt x="8240" y="2922"/>
                  </a:cubicBezTo>
                  <a:cubicBezTo>
                    <a:pt x="8218" y="2910"/>
                    <a:pt x="8193" y="2905"/>
                    <a:pt x="8165" y="2905"/>
                  </a:cubicBezTo>
                  <a:cubicBezTo>
                    <a:pt x="7709" y="2905"/>
                    <a:pt x="6439" y="4323"/>
                    <a:pt x="6439" y="4323"/>
                  </a:cubicBezTo>
                  <a:cubicBezTo>
                    <a:pt x="6572" y="3656"/>
                    <a:pt x="6639" y="2955"/>
                    <a:pt x="6606" y="2288"/>
                  </a:cubicBezTo>
                  <a:cubicBezTo>
                    <a:pt x="6539" y="1187"/>
                    <a:pt x="6272" y="220"/>
                    <a:pt x="5972" y="20"/>
                  </a:cubicBezTo>
                  <a:cubicBezTo>
                    <a:pt x="5952" y="7"/>
                    <a:pt x="5930" y="0"/>
                    <a:pt x="59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68;p75">
              <a:extLst>
                <a:ext uri="{FF2B5EF4-FFF2-40B4-BE49-F238E27FC236}">
                  <a16:creationId xmlns:a16="http://schemas.microsoft.com/office/drawing/2014/main" id="{484A7808-5110-49D2-9313-CC9587E101D3}"/>
                </a:ext>
              </a:extLst>
            </p:cNvPr>
            <p:cNvSpPr/>
            <p:nvPr/>
          </p:nvSpPr>
          <p:spPr>
            <a:xfrm>
              <a:off x="1737250" y="787900"/>
              <a:ext cx="907325" cy="1087250"/>
            </a:xfrm>
            <a:custGeom>
              <a:avLst/>
              <a:gdLst/>
              <a:ahLst/>
              <a:cxnLst/>
              <a:rect l="l" t="t" r="r" b="b"/>
              <a:pathLst>
                <a:path w="36293" h="43490" extrusionOk="0">
                  <a:moveTo>
                    <a:pt x="21699" y="12728"/>
                  </a:moveTo>
                  <a:cubicBezTo>
                    <a:pt x="23757" y="12728"/>
                    <a:pt x="24918" y="14505"/>
                    <a:pt x="24918" y="17704"/>
                  </a:cubicBezTo>
                  <a:cubicBezTo>
                    <a:pt x="24918" y="22274"/>
                    <a:pt x="21716" y="27845"/>
                    <a:pt x="17746" y="30146"/>
                  </a:cubicBezTo>
                  <a:cubicBezTo>
                    <a:pt x="16542" y="30835"/>
                    <a:pt x="15476" y="31167"/>
                    <a:pt x="14575" y="31167"/>
                  </a:cubicBezTo>
                  <a:cubicBezTo>
                    <a:pt x="12506" y="31167"/>
                    <a:pt x="11308" y="29417"/>
                    <a:pt x="11308" y="26210"/>
                  </a:cubicBezTo>
                  <a:cubicBezTo>
                    <a:pt x="11308" y="21640"/>
                    <a:pt x="14577" y="16036"/>
                    <a:pt x="18580" y="13735"/>
                  </a:cubicBezTo>
                  <a:cubicBezTo>
                    <a:pt x="19771" y="13054"/>
                    <a:pt x="20818" y="12728"/>
                    <a:pt x="21699" y="12728"/>
                  </a:cubicBezTo>
                  <a:close/>
                  <a:moveTo>
                    <a:pt x="26711" y="1"/>
                  </a:moveTo>
                  <a:cubicBezTo>
                    <a:pt x="26530" y="1"/>
                    <a:pt x="26358" y="89"/>
                    <a:pt x="26252" y="258"/>
                  </a:cubicBezTo>
                  <a:lnTo>
                    <a:pt x="23117" y="4995"/>
                  </a:lnTo>
                  <a:cubicBezTo>
                    <a:pt x="22917" y="5228"/>
                    <a:pt x="22616" y="5395"/>
                    <a:pt x="22283" y="5395"/>
                  </a:cubicBezTo>
                  <a:cubicBezTo>
                    <a:pt x="21916" y="5395"/>
                    <a:pt x="21549" y="5395"/>
                    <a:pt x="21182" y="5462"/>
                  </a:cubicBezTo>
                  <a:lnTo>
                    <a:pt x="22316" y="2627"/>
                  </a:lnTo>
                  <a:lnTo>
                    <a:pt x="19114" y="759"/>
                  </a:lnTo>
                  <a:cubicBezTo>
                    <a:pt x="19072" y="745"/>
                    <a:pt x="19025" y="737"/>
                    <a:pt x="18977" y="737"/>
                  </a:cubicBezTo>
                  <a:cubicBezTo>
                    <a:pt x="18909" y="737"/>
                    <a:pt x="18839" y="753"/>
                    <a:pt x="18780" y="792"/>
                  </a:cubicBezTo>
                  <a:lnTo>
                    <a:pt x="14511" y="3260"/>
                  </a:lnTo>
                  <a:cubicBezTo>
                    <a:pt x="14244" y="3427"/>
                    <a:pt x="14044" y="3727"/>
                    <a:pt x="14010" y="4061"/>
                  </a:cubicBezTo>
                  <a:lnTo>
                    <a:pt x="13577" y="8764"/>
                  </a:lnTo>
                  <a:cubicBezTo>
                    <a:pt x="13510" y="9098"/>
                    <a:pt x="13377" y="9398"/>
                    <a:pt x="13143" y="9665"/>
                  </a:cubicBezTo>
                  <a:cubicBezTo>
                    <a:pt x="12309" y="10432"/>
                    <a:pt x="11509" y="11266"/>
                    <a:pt x="10775" y="12167"/>
                  </a:cubicBezTo>
                  <a:cubicBezTo>
                    <a:pt x="10623" y="12344"/>
                    <a:pt x="10395" y="12425"/>
                    <a:pt x="10163" y="12425"/>
                  </a:cubicBezTo>
                  <a:cubicBezTo>
                    <a:pt x="10088" y="12425"/>
                    <a:pt x="10014" y="12416"/>
                    <a:pt x="9941" y="12400"/>
                  </a:cubicBezTo>
                  <a:lnTo>
                    <a:pt x="7239" y="11433"/>
                  </a:lnTo>
                  <a:cubicBezTo>
                    <a:pt x="7179" y="11420"/>
                    <a:pt x="7117" y="11413"/>
                    <a:pt x="7056" y="11413"/>
                  </a:cubicBezTo>
                  <a:cubicBezTo>
                    <a:pt x="6812" y="11413"/>
                    <a:pt x="6572" y="11520"/>
                    <a:pt x="6438" y="11733"/>
                  </a:cubicBezTo>
                  <a:lnTo>
                    <a:pt x="3336" y="17137"/>
                  </a:lnTo>
                  <a:cubicBezTo>
                    <a:pt x="3203" y="17404"/>
                    <a:pt x="3236" y="17737"/>
                    <a:pt x="3469" y="17971"/>
                  </a:cubicBezTo>
                  <a:lnTo>
                    <a:pt x="5638" y="19839"/>
                  </a:lnTo>
                  <a:cubicBezTo>
                    <a:pt x="5871" y="20039"/>
                    <a:pt x="5938" y="20373"/>
                    <a:pt x="5838" y="20673"/>
                  </a:cubicBezTo>
                  <a:cubicBezTo>
                    <a:pt x="5438" y="21740"/>
                    <a:pt x="5104" y="22841"/>
                    <a:pt x="4870" y="23942"/>
                  </a:cubicBezTo>
                  <a:cubicBezTo>
                    <a:pt x="4770" y="24275"/>
                    <a:pt x="4604" y="24576"/>
                    <a:pt x="4337" y="24776"/>
                  </a:cubicBezTo>
                  <a:lnTo>
                    <a:pt x="434" y="27511"/>
                  </a:lnTo>
                  <a:cubicBezTo>
                    <a:pt x="200" y="27745"/>
                    <a:pt x="34" y="28045"/>
                    <a:pt x="34" y="28345"/>
                  </a:cubicBezTo>
                  <a:lnTo>
                    <a:pt x="34" y="33282"/>
                  </a:lnTo>
                  <a:cubicBezTo>
                    <a:pt x="0" y="33382"/>
                    <a:pt x="67" y="33515"/>
                    <a:pt x="167" y="33582"/>
                  </a:cubicBezTo>
                  <a:lnTo>
                    <a:pt x="3369" y="35417"/>
                  </a:lnTo>
                  <a:lnTo>
                    <a:pt x="5371" y="33315"/>
                  </a:lnTo>
                  <a:cubicBezTo>
                    <a:pt x="5504" y="33582"/>
                    <a:pt x="5604" y="33816"/>
                    <a:pt x="5771" y="34049"/>
                  </a:cubicBezTo>
                  <a:cubicBezTo>
                    <a:pt x="5938" y="34316"/>
                    <a:pt x="5938" y="34683"/>
                    <a:pt x="5838" y="34983"/>
                  </a:cubicBezTo>
                  <a:lnTo>
                    <a:pt x="3336" y="40053"/>
                  </a:lnTo>
                  <a:cubicBezTo>
                    <a:pt x="3203" y="40320"/>
                    <a:pt x="3269" y="40654"/>
                    <a:pt x="3536" y="40787"/>
                  </a:cubicBezTo>
                  <a:lnTo>
                    <a:pt x="7372" y="42989"/>
                  </a:lnTo>
                  <a:cubicBezTo>
                    <a:pt x="7463" y="43046"/>
                    <a:pt x="7562" y="43072"/>
                    <a:pt x="7660" y="43072"/>
                  </a:cubicBezTo>
                  <a:cubicBezTo>
                    <a:pt x="7848" y="43072"/>
                    <a:pt x="8030" y="42976"/>
                    <a:pt x="8139" y="42822"/>
                  </a:cubicBezTo>
                  <a:lnTo>
                    <a:pt x="10174" y="37485"/>
                  </a:lnTo>
                  <a:cubicBezTo>
                    <a:pt x="10374" y="37218"/>
                    <a:pt x="10675" y="37051"/>
                    <a:pt x="11008" y="37051"/>
                  </a:cubicBezTo>
                  <a:cubicBezTo>
                    <a:pt x="11675" y="37051"/>
                    <a:pt x="12376" y="36985"/>
                    <a:pt x="13043" y="36851"/>
                  </a:cubicBezTo>
                  <a:cubicBezTo>
                    <a:pt x="13086" y="36835"/>
                    <a:pt x="13130" y="36827"/>
                    <a:pt x="13174" y="36827"/>
                  </a:cubicBezTo>
                  <a:cubicBezTo>
                    <a:pt x="13399" y="36827"/>
                    <a:pt x="13610" y="37028"/>
                    <a:pt x="13610" y="37251"/>
                  </a:cubicBezTo>
                  <a:lnTo>
                    <a:pt x="14044" y="41388"/>
                  </a:lnTo>
                  <a:cubicBezTo>
                    <a:pt x="14044" y="41521"/>
                    <a:pt x="14110" y="41621"/>
                    <a:pt x="14210" y="41688"/>
                  </a:cubicBezTo>
                  <a:lnTo>
                    <a:pt x="17346" y="43489"/>
                  </a:lnTo>
                  <a:lnTo>
                    <a:pt x="19848" y="39787"/>
                  </a:lnTo>
                  <a:cubicBezTo>
                    <a:pt x="20115" y="39620"/>
                    <a:pt x="20315" y="39320"/>
                    <a:pt x="20348" y="38986"/>
                  </a:cubicBezTo>
                  <a:lnTo>
                    <a:pt x="19681" y="33649"/>
                  </a:lnTo>
                  <a:cubicBezTo>
                    <a:pt x="19748" y="33349"/>
                    <a:pt x="19948" y="33082"/>
                    <a:pt x="20248" y="32948"/>
                  </a:cubicBezTo>
                  <a:cubicBezTo>
                    <a:pt x="21482" y="32381"/>
                    <a:pt x="22616" y="31614"/>
                    <a:pt x="23550" y="30613"/>
                  </a:cubicBezTo>
                  <a:cubicBezTo>
                    <a:pt x="23709" y="30455"/>
                    <a:pt x="23951" y="30359"/>
                    <a:pt x="24194" y="30359"/>
                  </a:cubicBezTo>
                  <a:cubicBezTo>
                    <a:pt x="24258" y="30359"/>
                    <a:pt x="24322" y="30366"/>
                    <a:pt x="24384" y="30380"/>
                  </a:cubicBezTo>
                  <a:lnTo>
                    <a:pt x="26052" y="30980"/>
                  </a:lnTo>
                  <a:cubicBezTo>
                    <a:pt x="26113" y="31003"/>
                    <a:pt x="26178" y="31014"/>
                    <a:pt x="26243" y="31014"/>
                  </a:cubicBezTo>
                  <a:cubicBezTo>
                    <a:pt x="26462" y="31014"/>
                    <a:pt x="26683" y="30893"/>
                    <a:pt x="26786" y="30713"/>
                  </a:cubicBezTo>
                  <a:lnTo>
                    <a:pt x="29922" y="25276"/>
                  </a:lnTo>
                  <a:cubicBezTo>
                    <a:pt x="30055" y="25009"/>
                    <a:pt x="30022" y="24676"/>
                    <a:pt x="29788" y="24476"/>
                  </a:cubicBezTo>
                  <a:lnTo>
                    <a:pt x="28354" y="23208"/>
                  </a:lnTo>
                  <a:cubicBezTo>
                    <a:pt x="28120" y="23008"/>
                    <a:pt x="28054" y="22674"/>
                    <a:pt x="28120" y="22374"/>
                  </a:cubicBezTo>
                  <a:cubicBezTo>
                    <a:pt x="28421" y="21107"/>
                    <a:pt x="28554" y="19772"/>
                    <a:pt x="28521" y="18471"/>
                  </a:cubicBezTo>
                  <a:cubicBezTo>
                    <a:pt x="28521" y="18138"/>
                    <a:pt x="28654" y="17838"/>
                    <a:pt x="28921" y="17637"/>
                  </a:cubicBezTo>
                  <a:lnTo>
                    <a:pt x="33925" y="15536"/>
                  </a:lnTo>
                  <a:cubicBezTo>
                    <a:pt x="34191" y="15336"/>
                    <a:pt x="34325" y="15036"/>
                    <a:pt x="34358" y="14702"/>
                  </a:cubicBezTo>
                  <a:lnTo>
                    <a:pt x="36193" y="12500"/>
                  </a:lnTo>
                  <a:lnTo>
                    <a:pt x="36293" y="10699"/>
                  </a:lnTo>
                  <a:lnTo>
                    <a:pt x="33091" y="8864"/>
                  </a:lnTo>
                  <a:cubicBezTo>
                    <a:pt x="33041" y="8831"/>
                    <a:pt x="32982" y="8814"/>
                    <a:pt x="32924" y="8814"/>
                  </a:cubicBezTo>
                  <a:cubicBezTo>
                    <a:pt x="32865" y="8814"/>
                    <a:pt x="32807" y="8831"/>
                    <a:pt x="32757" y="8864"/>
                  </a:cubicBezTo>
                  <a:lnTo>
                    <a:pt x="28988" y="10566"/>
                  </a:lnTo>
                  <a:cubicBezTo>
                    <a:pt x="28928" y="10588"/>
                    <a:pt x="28866" y="10599"/>
                    <a:pt x="28805" y="10599"/>
                  </a:cubicBezTo>
                  <a:cubicBezTo>
                    <a:pt x="28597" y="10599"/>
                    <a:pt x="28406" y="10472"/>
                    <a:pt x="28354" y="10265"/>
                  </a:cubicBezTo>
                  <a:cubicBezTo>
                    <a:pt x="28154" y="9565"/>
                    <a:pt x="28954" y="9565"/>
                    <a:pt x="28621" y="9031"/>
                  </a:cubicBezTo>
                  <a:cubicBezTo>
                    <a:pt x="28454" y="8731"/>
                    <a:pt x="28454" y="8397"/>
                    <a:pt x="28554" y="8097"/>
                  </a:cubicBezTo>
                  <a:lnTo>
                    <a:pt x="31089" y="3027"/>
                  </a:lnTo>
                  <a:cubicBezTo>
                    <a:pt x="31189" y="2760"/>
                    <a:pt x="31089" y="2426"/>
                    <a:pt x="30856" y="2293"/>
                  </a:cubicBezTo>
                  <a:lnTo>
                    <a:pt x="27020" y="91"/>
                  </a:lnTo>
                  <a:cubicBezTo>
                    <a:pt x="26922" y="30"/>
                    <a:pt x="26815" y="1"/>
                    <a:pt x="267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69;p75">
              <a:extLst>
                <a:ext uri="{FF2B5EF4-FFF2-40B4-BE49-F238E27FC236}">
                  <a16:creationId xmlns:a16="http://schemas.microsoft.com/office/drawing/2014/main" id="{D4F21C92-CAA2-4587-9776-0B0611AEDE0A}"/>
                </a:ext>
              </a:extLst>
            </p:cNvPr>
            <p:cNvSpPr/>
            <p:nvPr/>
          </p:nvSpPr>
          <p:spPr>
            <a:xfrm>
              <a:off x="1737250" y="787900"/>
              <a:ext cx="907325" cy="1087250"/>
            </a:xfrm>
            <a:custGeom>
              <a:avLst/>
              <a:gdLst/>
              <a:ahLst/>
              <a:cxnLst/>
              <a:rect l="l" t="t" r="r" b="b"/>
              <a:pathLst>
                <a:path w="36293" h="43490" extrusionOk="0">
                  <a:moveTo>
                    <a:pt x="21699" y="12728"/>
                  </a:moveTo>
                  <a:cubicBezTo>
                    <a:pt x="23757" y="12728"/>
                    <a:pt x="24918" y="14505"/>
                    <a:pt x="24918" y="17704"/>
                  </a:cubicBezTo>
                  <a:cubicBezTo>
                    <a:pt x="24918" y="22274"/>
                    <a:pt x="21716" y="27845"/>
                    <a:pt x="17746" y="30146"/>
                  </a:cubicBezTo>
                  <a:cubicBezTo>
                    <a:pt x="16542" y="30835"/>
                    <a:pt x="15476" y="31167"/>
                    <a:pt x="14575" y="31167"/>
                  </a:cubicBezTo>
                  <a:cubicBezTo>
                    <a:pt x="12506" y="31167"/>
                    <a:pt x="11308" y="29417"/>
                    <a:pt x="11308" y="26210"/>
                  </a:cubicBezTo>
                  <a:cubicBezTo>
                    <a:pt x="11308" y="21640"/>
                    <a:pt x="14577" y="16036"/>
                    <a:pt x="18580" y="13735"/>
                  </a:cubicBezTo>
                  <a:cubicBezTo>
                    <a:pt x="19771" y="13054"/>
                    <a:pt x="20818" y="12728"/>
                    <a:pt x="21699" y="12728"/>
                  </a:cubicBezTo>
                  <a:close/>
                  <a:moveTo>
                    <a:pt x="26711" y="1"/>
                  </a:moveTo>
                  <a:cubicBezTo>
                    <a:pt x="26530" y="1"/>
                    <a:pt x="26358" y="89"/>
                    <a:pt x="26252" y="258"/>
                  </a:cubicBezTo>
                  <a:lnTo>
                    <a:pt x="23117" y="4995"/>
                  </a:lnTo>
                  <a:cubicBezTo>
                    <a:pt x="22917" y="5228"/>
                    <a:pt x="22616" y="5395"/>
                    <a:pt x="22283" y="5395"/>
                  </a:cubicBezTo>
                  <a:cubicBezTo>
                    <a:pt x="21916" y="5395"/>
                    <a:pt x="21549" y="5395"/>
                    <a:pt x="21182" y="5462"/>
                  </a:cubicBezTo>
                  <a:lnTo>
                    <a:pt x="22316" y="2627"/>
                  </a:lnTo>
                  <a:lnTo>
                    <a:pt x="19114" y="759"/>
                  </a:lnTo>
                  <a:cubicBezTo>
                    <a:pt x="19072" y="745"/>
                    <a:pt x="19025" y="737"/>
                    <a:pt x="18977" y="737"/>
                  </a:cubicBezTo>
                  <a:cubicBezTo>
                    <a:pt x="18909" y="737"/>
                    <a:pt x="18839" y="753"/>
                    <a:pt x="18780" y="792"/>
                  </a:cubicBezTo>
                  <a:lnTo>
                    <a:pt x="14511" y="3260"/>
                  </a:lnTo>
                  <a:cubicBezTo>
                    <a:pt x="14244" y="3427"/>
                    <a:pt x="14044" y="3727"/>
                    <a:pt x="14010" y="4061"/>
                  </a:cubicBezTo>
                  <a:lnTo>
                    <a:pt x="13577" y="8764"/>
                  </a:lnTo>
                  <a:cubicBezTo>
                    <a:pt x="13510" y="9098"/>
                    <a:pt x="13377" y="9398"/>
                    <a:pt x="13143" y="9665"/>
                  </a:cubicBezTo>
                  <a:cubicBezTo>
                    <a:pt x="12309" y="10432"/>
                    <a:pt x="11509" y="11266"/>
                    <a:pt x="10775" y="12167"/>
                  </a:cubicBezTo>
                  <a:cubicBezTo>
                    <a:pt x="10623" y="12344"/>
                    <a:pt x="10395" y="12425"/>
                    <a:pt x="10163" y="12425"/>
                  </a:cubicBezTo>
                  <a:cubicBezTo>
                    <a:pt x="10088" y="12425"/>
                    <a:pt x="10014" y="12416"/>
                    <a:pt x="9941" y="12400"/>
                  </a:cubicBezTo>
                  <a:lnTo>
                    <a:pt x="7239" y="11433"/>
                  </a:lnTo>
                  <a:cubicBezTo>
                    <a:pt x="7179" y="11420"/>
                    <a:pt x="7117" y="11413"/>
                    <a:pt x="7056" y="11413"/>
                  </a:cubicBezTo>
                  <a:cubicBezTo>
                    <a:pt x="6812" y="11413"/>
                    <a:pt x="6572" y="11520"/>
                    <a:pt x="6438" y="11733"/>
                  </a:cubicBezTo>
                  <a:lnTo>
                    <a:pt x="3336" y="17137"/>
                  </a:lnTo>
                  <a:cubicBezTo>
                    <a:pt x="3203" y="17404"/>
                    <a:pt x="3236" y="17737"/>
                    <a:pt x="3469" y="17971"/>
                  </a:cubicBezTo>
                  <a:lnTo>
                    <a:pt x="5638" y="19839"/>
                  </a:lnTo>
                  <a:cubicBezTo>
                    <a:pt x="5871" y="20039"/>
                    <a:pt x="5938" y="20373"/>
                    <a:pt x="5838" y="20673"/>
                  </a:cubicBezTo>
                  <a:cubicBezTo>
                    <a:pt x="5438" y="21740"/>
                    <a:pt x="5104" y="22841"/>
                    <a:pt x="4870" y="23942"/>
                  </a:cubicBezTo>
                  <a:cubicBezTo>
                    <a:pt x="4770" y="24275"/>
                    <a:pt x="4604" y="24576"/>
                    <a:pt x="4337" y="24776"/>
                  </a:cubicBezTo>
                  <a:lnTo>
                    <a:pt x="434" y="27511"/>
                  </a:lnTo>
                  <a:cubicBezTo>
                    <a:pt x="200" y="27745"/>
                    <a:pt x="34" y="28045"/>
                    <a:pt x="34" y="28345"/>
                  </a:cubicBezTo>
                  <a:lnTo>
                    <a:pt x="34" y="33282"/>
                  </a:lnTo>
                  <a:cubicBezTo>
                    <a:pt x="0" y="33382"/>
                    <a:pt x="67" y="33515"/>
                    <a:pt x="167" y="33582"/>
                  </a:cubicBezTo>
                  <a:lnTo>
                    <a:pt x="3369" y="35417"/>
                  </a:lnTo>
                  <a:lnTo>
                    <a:pt x="5371" y="33315"/>
                  </a:lnTo>
                  <a:cubicBezTo>
                    <a:pt x="5504" y="33582"/>
                    <a:pt x="5604" y="33816"/>
                    <a:pt x="5771" y="34049"/>
                  </a:cubicBezTo>
                  <a:cubicBezTo>
                    <a:pt x="5938" y="34316"/>
                    <a:pt x="5938" y="34683"/>
                    <a:pt x="5838" y="34983"/>
                  </a:cubicBezTo>
                  <a:lnTo>
                    <a:pt x="3336" y="40053"/>
                  </a:lnTo>
                  <a:cubicBezTo>
                    <a:pt x="3203" y="40320"/>
                    <a:pt x="3269" y="40654"/>
                    <a:pt x="3536" y="40787"/>
                  </a:cubicBezTo>
                  <a:lnTo>
                    <a:pt x="7372" y="42989"/>
                  </a:lnTo>
                  <a:cubicBezTo>
                    <a:pt x="7463" y="43046"/>
                    <a:pt x="7562" y="43072"/>
                    <a:pt x="7660" y="43072"/>
                  </a:cubicBezTo>
                  <a:cubicBezTo>
                    <a:pt x="7848" y="43072"/>
                    <a:pt x="8030" y="42976"/>
                    <a:pt x="8139" y="42822"/>
                  </a:cubicBezTo>
                  <a:lnTo>
                    <a:pt x="10174" y="37485"/>
                  </a:lnTo>
                  <a:cubicBezTo>
                    <a:pt x="10374" y="37218"/>
                    <a:pt x="10675" y="37051"/>
                    <a:pt x="11008" y="37051"/>
                  </a:cubicBezTo>
                  <a:cubicBezTo>
                    <a:pt x="11675" y="37051"/>
                    <a:pt x="12376" y="36985"/>
                    <a:pt x="13043" y="36851"/>
                  </a:cubicBezTo>
                  <a:cubicBezTo>
                    <a:pt x="13086" y="36835"/>
                    <a:pt x="13130" y="36827"/>
                    <a:pt x="13174" y="36827"/>
                  </a:cubicBezTo>
                  <a:cubicBezTo>
                    <a:pt x="13399" y="36827"/>
                    <a:pt x="13610" y="37028"/>
                    <a:pt x="13610" y="37251"/>
                  </a:cubicBezTo>
                  <a:lnTo>
                    <a:pt x="14044" y="41388"/>
                  </a:lnTo>
                  <a:cubicBezTo>
                    <a:pt x="14044" y="41521"/>
                    <a:pt x="14110" y="41621"/>
                    <a:pt x="14210" y="41688"/>
                  </a:cubicBezTo>
                  <a:lnTo>
                    <a:pt x="17346" y="43489"/>
                  </a:lnTo>
                  <a:lnTo>
                    <a:pt x="19848" y="39787"/>
                  </a:lnTo>
                  <a:cubicBezTo>
                    <a:pt x="20115" y="39620"/>
                    <a:pt x="20315" y="39320"/>
                    <a:pt x="20348" y="38986"/>
                  </a:cubicBezTo>
                  <a:lnTo>
                    <a:pt x="19681" y="33649"/>
                  </a:lnTo>
                  <a:cubicBezTo>
                    <a:pt x="19748" y="33349"/>
                    <a:pt x="19948" y="33082"/>
                    <a:pt x="20248" y="32948"/>
                  </a:cubicBezTo>
                  <a:cubicBezTo>
                    <a:pt x="21482" y="32381"/>
                    <a:pt x="22616" y="31614"/>
                    <a:pt x="23550" y="30613"/>
                  </a:cubicBezTo>
                  <a:cubicBezTo>
                    <a:pt x="23709" y="30455"/>
                    <a:pt x="23951" y="30359"/>
                    <a:pt x="24194" y="30359"/>
                  </a:cubicBezTo>
                  <a:cubicBezTo>
                    <a:pt x="24258" y="30359"/>
                    <a:pt x="24322" y="30366"/>
                    <a:pt x="24384" y="30380"/>
                  </a:cubicBezTo>
                  <a:lnTo>
                    <a:pt x="26052" y="30980"/>
                  </a:lnTo>
                  <a:cubicBezTo>
                    <a:pt x="26113" y="31003"/>
                    <a:pt x="26178" y="31014"/>
                    <a:pt x="26243" y="31014"/>
                  </a:cubicBezTo>
                  <a:cubicBezTo>
                    <a:pt x="26462" y="31014"/>
                    <a:pt x="26683" y="30893"/>
                    <a:pt x="26786" y="30713"/>
                  </a:cubicBezTo>
                  <a:lnTo>
                    <a:pt x="29922" y="25276"/>
                  </a:lnTo>
                  <a:cubicBezTo>
                    <a:pt x="30055" y="25009"/>
                    <a:pt x="30022" y="24676"/>
                    <a:pt x="29788" y="24476"/>
                  </a:cubicBezTo>
                  <a:lnTo>
                    <a:pt x="28354" y="23208"/>
                  </a:lnTo>
                  <a:cubicBezTo>
                    <a:pt x="28120" y="23008"/>
                    <a:pt x="28054" y="22674"/>
                    <a:pt x="28120" y="22374"/>
                  </a:cubicBezTo>
                  <a:cubicBezTo>
                    <a:pt x="28421" y="21107"/>
                    <a:pt x="28554" y="19772"/>
                    <a:pt x="28521" y="18471"/>
                  </a:cubicBezTo>
                  <a:cubicBezTo>
                    <a:pt x="28521" y="18138"/>
                    <a:pt x="28654" y="17838"/>
                    <a:pt x="28921" y="17637"/>
                  </a:cubicBezTo>
                  <a:lnTo>
                    <a:pt x="33925" y="15536"/>
                  </a:lnTo>
                  <a:cubicBezTo>
                    <a:pt x="34191" y="15336"/>
                    <a:pt x="34325" y="15036"/>
                    <a:pt x="34358" y="14702"/>
                  </a:cubicBezTo>
                  <a:lnTo>
                    <a:pt x="36193" y="12500"/>
                  </a:lnTo>
                  <a:lnTo>
                    <a:pt x="36293" y="10699"/>
                  </a:lnTo>
                  <a:lnTo>
                    <a:pt x="33091" y="8864"/>
                  </a:lnTo>
                  <a:cubicBezTo>
                    <a:pt x="33041" y="8831"/>
                    <a:pt x="32982" y="8814"/>
                    <a:pt x="32924" y="8814"/>
                  </a:cubicBezTo>
                  <a:cubicBezTo>
                    <a:pt x="32865" y="8814"/>
                    <a:pt x="32807" y="8831"/>
                    <a:pt x="32757" y="8864"/>
                  </a:cubicBezTo>
                  <a:lnTo>
                    <a:pt x="28988" y="10566"/>
                  </a:lnTo>
                  <a:cubicBezTo>
                    <a:pt x="28928" y="10588"/>
                    <a:pt x="28866" y="10599"/>
                    <a:pt x="28805" y="10599"/>
                  </a:cubicBezTo>
                  <a:cubicBezTo>
                    <a:pt x="28597" y="10599"/>
                    <a:pt x="28406" y="10472"/>
                    <a:pt x="28354" y="10265"/>
                  </a:cubicBezTo>
                  <a:cubicBezTo>
                    <a:pt x="28154" y="9565"/>
                    <a:pt x="28954" y="9565"/>
                    <a:pt x="28621" y="9031"/>
                  </a:cubicBezTo>
                  <a:cubicBezTo>
                    <a:pt x="28454" y="8731"/>
                    <a:pt x="28454" y="8397"/>
                    <a:pt x="28554" y="8097"/>
                  </a:cubicBezTo>
                  <a:lnTo>
                    <a:pt x="31089" y="3027"/>
                  </a:lnTo>
                  <a:cubicBezTo>
                    <a:pt x="31189" y="2760"/>
                    <a:pt x="31089" y="2426"/>
                    <a:pt x="30856" y="2293"/>
                  </a:cubicBezTo>
                  <a:lnTo>
                    <a:pt x="27020" y="91"/>
                  </a:lnTo>
                  <a:cubicBezTo>
                    <a:pt x="26922" y="30"/>
                    <a:pt x="26815" y="1"/>
                    <a:pt x="2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70;p75">
              <a:extLst>
                <a:ext uri="{FF2B5EF4-FFF2-40B4-BE49-F238E27FC236}">
                  <a16:creationId xmlns:a16="http://schemas.microsoft.com/office/drawing/2014/main" id="{9017349A-878F-4930-B4E4-325E76CA5F94}"/>
                </a:ext>
              </a:extLst>
            </p:cNvPr>
            <p:cNvSpPr/>
            <p:nvPr/>
          </p:nvSpPr>
          <p:spPr>
            <a:xfrm>
              <a:off x="1816475" y="1562400"/>
              <a:ext cx="384450" cy="312750"/>
            </a:xfrm>
            <a:custGeom>
              <a:avLst/>
              <a:gdLst/>
              <a:ahLst/>
              <a:cxnLst/>
              <a:rect l="l" t="t" r="r" b="b"/>
              <a:pathLst>
                <a:path w="15378" h="12510" extrusionOk="0">
                  <a:moveTo>
                    <a:pt x="3369" y="0"/>
                  </a:moveTo>
                  <a:lnTo>
                    <a:pt x="1134" y="4003"/>
                  </a:lnTo>
                  <a:lnTo>
                    <a:pt x="2202" y="2335"/>
                  </a:lnTo>
                  <a:cubicBezTo>
                    <a:pt x="2302" y="2569"/>
                    <a:pt x="2435" y="2802"/>
                    <a:pt x="2602" y="3036"/>
                  </a:cubicBezTo>
                  <a:cubicBezTo>
                    <a:pt x="2736" y="3336"/>
                    <a:pt x="2769" y="3670"/>
                    <a:pt x="2635" y="3970"/>
                  </a:cubicBezTo>
                  <a:lnTo>
                    <a:pt x="134" y="9040"/>
                  </a:lnTo>
                  <a:cubicBezTo>
                    <a:pt x="0" y="9307"/>
                    <a:pt x="100" y="9640"/>
                    <a:pt x="367" y="9774"/>
                  </a:cubicBezTo>
                  <a:lnTo>
                    <a:pt x="4203" y="11975"/>
                  </a:lnTo>
                  <a:cubicBezTo>
                    <a:pt x="4294" y="12032"/>
                    <a:pt x="4393" y="12058"/>
                    <a:pt x="4491" y="12058"/>
                  </a:cubicBezTo>
                  <a:cubicBezTo>
                    <a:pt x="4679" y="12058"/>
                    <a:pt x="4861" y="11962"/>
                    <a:pt x="4970" y="11809"/>
                  </a:cubicBezTo>
                  <a:lnTo>
                    <a:pt x="7005" y="6472"/>
                  </a:lnTo>
                  <a:cubicBezTo>
                    <a:pt x="7205" y="6205"/>
                    <a:pt x="7506" y="6038"/>
                    <a:pt x="7839" y="6038"/>
                  </a:cubicBezTo>
                  <a:cubicBezTo>
                    <a:pt x="7927" y="6042"/>
                    <a:pt x="8015" y="6044"/>
                    <a:pt x="8104" y="6044"/>
                  </a:cubicBezTo>
                  <a:cubicBezTo>
                    <a:pt x="8690" y="6044"/>
                    <a:pt x="9295" y="5954"/>
                    <a:pt x="9874" y="5838"/>
                  </a:cubicBezTo>
                  <a:cubicBezTo>
                    <a:pt x="9909" y="5829"/>
                    <a:pt x="9945" y="5825"/>
                    <a:pt x="9980" y="5825"/>
                  </a:cubicBezTo>
                  <a:cubicBezTo>
                    <a:pt x="10215" y="5825"/>
                    <a:pt x="10441" y="6006"/>
                    <a:pt x="10441" y="6238"/>
                  </a:cubicBezTo>
                  <a:lnTo>
                    <a:pt x="10841" y="10374"/>
                  </a:lnTo>
                  <a:cubicBezTo>
                    <a:pt x="10841" y="10508"/>
                    <a:pt x="10908" y="10608"/>
                    <a:pt x="11008" y="10675"/>
                  </a:cubicBezTo>
                  <a:lnTo>
                    <a:pt x="14177" y="12509"/>
                  </a:lnTo>
                  <a:lnTo>
                    <a:pt x="15378" y="10741"/>
                  </a:lnTo>
                  <a:lnTo>
                    <a:pt x="14844" y="5337"/>
                  </a:lnTo>
                  <a:lnTo>
                    <a:pt x="8640" y="2736"/>
                  </a:lnTo>
                  <a:lnTo>
                    <a:pt x="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71;p75">
              <a:extLst>
                <a:ext uri="{FF2B5EF4-FFF2-40B4-BE49-F238E27FC236}">
                  <a16:creationId xmlns:a16="http://schemas.microsoft.com/office/drawing/2014/main" id="{C73F6ECA-6916-4113-91E3-D0560559948C}"/>
                </a:ext>
              </a:extLst>
            </p:cNvPr>
            <p:cNvSpPr/>
            <p:nvPr/>
          </p:nvSpPr>
          <p:spPr>
            <a:xfrm>
              <a:off x="2020775" y="1042025"/>
              <a:ext cx="413650" cy="580175"/>
            </a:xfrm>
            <a:custGeom>
              <a:avLst/>
              <a:gdLst/>
              <a:ahLst/>
              <a:cxnLst/>
              <a:rect l="l" t="t" r="r" b="b"/>
              <a:pathLst>
                <a:path w="16546" h="23207" extrusionOk="0">
                  <a:moveTo>
                    <a:pt x="13077" y="0"/>
                  </a:moveTo>
                  <a:lnTo>
                    <a:pt x="11442" y="2769"/>
                  </a:lnTo>
                  <a:cubicBezTo>
                    <a:pt x="12810" y="3303"/>
                    <a:pt x="13577" y="4971"/>
                    <a:pt x="13577" y="7539"/>
                  </a:cubicBezTo>
                  <a:cubicBezTo>
                    <a:pt x="13577" y="12142"/>
                    <a:pt x="10375" y="17680"/>
                    <a:pt x="6405" y="19981"/>
                  </a:cubicBezTo>
                  <a:cubicBezTo>
                    <a:pt x="5199" y="20671"/>
                    <a:pt x="4135" y="21004"/>
                    <a:pt x="3236" y="21004"/>
                  </a:cubicBezTo>
                  <a:cubicBezTo>
                    <a:pt x="2396" y="21004"/>
                    <a:pt x="1700" y="20712"/>
                    <a:pt x="1168" y="20148"/>
                  </a:cubicBezTo>
                  <a:lnTo>
                    <a:pt x="1" y="22150"/>
                  </a:lnTo>
                  <a:cubicBezTo>
                    <a:pt x="1" y="22150"/>
                    <a:pt x="3426" y="23206"/>
                    <a:pt x="6213" y="23206"/>
                  </a:cubicBezTo>
                  <a:cubicBezTo>
                    <a:pt x="7065" y="23206"/>
                    <a:pt x="7857" y="23108"/>
                    <a:pt x="8473" y="22850"/>
                  </a:cubicBezTo>
                  <a:cubicBezTo>
                    <a:pt x="11142" y="21716"/>
                    <a:pt x="16546" y="11142"/>
                    <a:pt x="16546" y="11142"/>
                  </a:cubicBezTo>
                  <a:lnTo>
                    <a:pt x="16546" y="2902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72;p75">
              <a:extLst>
                <a:ext uri="{FF2B5EF4-FFF2-40B4-BE49-F238E27FC236}">
                  <a16:creationId xmlns:a16="http://schemas.microsoft.com/office/drawing/2014/main" id="{77225B6B-ACDA-4D49-A2D4-82B42479E264}"/>
                </a:ext>
              </a:extLst>
            </p:cNvPr>
            <p:cNvSpPr/>
            <p:nvPr/>
          </p:nvSpPr>
          <p:spPr>
            <a:xfrm>
              <a:off x="2310150" y="787900"/>
              <a:ext cx="206850" cy="195775"/>
            </a:xfrm>
            <a:custGeom>
              <a:avLst/>
              <a:gdLst/>
              <a:ahLst/>
              <a:cxnLst/>
              <a:rect l="l" t="t" r="r" b="b"/>
              <a:pathLst>
                <a:path w="8274" h="7831" extrusionOk="0">
                  <a:moveTo>
                    <a:pt x="3795" y="1"/>
                  </a:moveTo>
                  <a:cubicBezTo>
                    <a:pt x="3614" y="1"/>
                    <a:pt x="3442" y="89"/>
                    <a:pt x="3336" y="258"/>
                  </a:cubicBezTo>
                  <a:lnTo>
                    <a:pt x="201" y="4995"/>
                  </a:lnTo>
                  <a:cubicBezTo>
                    <a:pt x="134" y="5062"/>
                    <a:pt x="67" y="5128"/>
                    <a:pt x="1" y="5195"/>
                  </a:cubicBezTo>
                  <a:lnTo>
                    <a:pt x="4604" y="7830"/>
                  </a:lnTo>
                  <a:lnTo>
                    <a:pt x="7339" y="4695"/>
                  </a:lnTo>
                  <a:lnTo>
                    <a:pt x="8173" y="3027"/>
                  </a:lnTo>
                  <a:cubicBezTo>
                    <a:pt x="8273" y="2760"/>
                    <a:pt x="8173" y="2426"/>
                    <a:pt x="7940" y="2293"/>
                  </a:cubicBezTo>
                  <a:lnTo>
                    <a:pt x="4104" y="91"/>
                  </a:lnTo>
                  <a:cubicBezTo>
                    <a:pt x="4006" y="30"/>
                    <a:pt x="3899" y="1"/>
                    <a:pt x="379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73;p75">
              <a:extLst>
                <a:ext uri="{FF2B5EF4-FFF2-40B4-BE49-F238E27FC236}">
                  <a16:creationId xmlns:a16="http://schemas.microsoft.com/office/drawing/2014/main" id="{ED001C2F-307C-40E2-A634-6B441B3375DD}"/>
                </a:ext>
              </a:extLst>
            </p:cNvPr>
            <p:cNvSpPr/>
            <p:nvPr/>
          </p:nvSpPr>
          <p:spPr>
            <a:xfrm>
              <a:off x="1742250" y="1399775"/>
              <a:ext cx="216000" cy="133450"/>
            </a:xfrm>
            <a:custGeom>
              <a:avLst/>
              <a:gdLst/>
              <a:ahLst/>
              <a:cxnLst/>
              <a:rect l="l" t="t" r="r" b="b"/>
              <a:pathLst>
                <a:path w="8640" h="5338" extrusionOk="0">
                  <a:moveTo>
                    <a:pt x="4437" y="1"/>
                  </a:moveTo>
                  <a:cubicBezTo>
                    <a:pt x="4337" y="101"/>
                    <a:pt x="4237" y="234"/>
                    <a:pt x="4137" y="301"/>
                  </a:cubicBezTo>
                  <a:lnTo>
                    <a:pt x="267" y="3036"/>
                  </a:lnTo>
                  <a:cubicBezTo>
                    <a:pt x="134" y="3136"/>
                    <a:pt x="67" y="3236"/>
                    <a:pt x="0" y="3336"/>
                  </a:cubicBezTo>
                  <a:lnTo>
                    <a:pt x="3470" y="5338"/>
                  </a:lnTo>
                  <a:lnTo>
                    <a:pt x="8640" y="2402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74;p75">
              <a:extLst>
                <a:ext uri="{FF2B5EF4-FFF2-40B4-BE49-F238E27FC236}">
                  <a16:creationId xmlns:a16="http://schemas.microsoft.com/office/drawing/2014/main" id="{871C70E5-8E98-49F1-8584-C4843F9AFA50}"/>
                </a:ext>
              </a:extLst>
            </p:cNvPr>
            <p:cNvSpPr/>
            <p:nvPr/>
          </p:nvSpPr>
          <p:spPr>
            <a:xfrm>
              <a:off x="1818125" y="1072875"/>
              <a:ext cx="202675" cy="207675"/>
            </a:xfrm>
            <a:custGeom>
              <a:avLst/>
              <a:gdLst/>
              <a:ahLst/>
              <a:cxnLst/>
              <a:rect l="l" t="t" r="r" b="b"/>
              <a:pathLst>
                <a:path w="8107" h="8307" extrusionOk="0">
                  <a:moveTo>
                    <a:pt x="3770" y="1"/>
                  </a:moveTo>
                  <a:cubicBezTo>
                    <a:pt x="3537" y="34"/>
                    <a:pt x="3337" y="134"/>
                    <a:pt x="3203" y="334"/>
                  </a:cubicBezTo>
                  <a:lnTo>
                    <a:pt x="101" y="5738"/>
                  </a:lnTo>
                  <a:cubicBezTo>
                    <a:pt x="34" y="5871"/>
                    <a:pt x="1" y="6005"/>
                    <a:pt x="1" y="6138"/>
                  </a:cubicBezTo>
                  <a:lnTo>
                    <a:pt x="3804" y="8307"/>
                  </a:lnTo>
                  <a:lnTo>
                    <a:pt x="8107" y="2536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075;p75">
              <a:extLst>
                <a:ext uri="{FF2B5EF4-FFF2-40B4-BE49-F238E27FC236}">
                  <a16:creationId xmlns:a16="http://schemas.microsoft.com/office/drawing/2014/main" id="{17C6239E-5ED3-4B1C-876E-252FD636405F}"/>
                </a:ext>
              </a:extLst>
            </p:cNvPr>
            <p:cNvSpPr/>
            <p:nvPr/>
          </p:nvSpPr>
          <p:spPr>
            <a:xfrm>
              <a:off x="2089175" y="806300"/>
              <a:ext cx="206000" cy="139850"/>
            </a:xfrm>
            <a:custGeom>
              <a:avLst/>
              <a:gdLst/>
              <a:ahLst/>
              <a:cxnLst/>
              <a:rect l="l" t="t" r="r" b="b"/>
              <a:pathLst>
                <a:path w="8240" h="5594" extrusionOk="0">
                  <a:moveTo>
                    <a:pt x="4900" y="1"/>
                  </a:moveTo>
                  <a:cubicBezTo>
                    <a:pt x="4832" y="1"/>
                    <a:pt x="4762" y="17"/>
                    <a:pt x="4703" y="56"/>
                  </a:cubicBezTo>
                  <a:lnTo>
                    <a:pt x="434" y="2524"/>
                  </a:lnTo>
                  <a:cubicBezTo>
                    <a:pt x="234" y="2624"/>
                    <a:pt x="100" y="2825"/>
                    <a:pt x="0" y="3025"/>
                  </a:cubicBezTo>
                  <a:lnTo>
                    <a:pt x="4437" y="5593"/>
                  </a:lnTo>
                  <a:lnTo>
                    <a:pt x="8239" y="3392"/>
                  </a:lnTo>
                  <a:lnTo>
                    <a:pt x="8239" y="1891"/>
                  </a:lnTo>
                  <a:lnTo>
                    <a:pt x="5037" y="23"/>
                  </a:lnTo>
                  <a:cubicBezTo>
                    <a:pt x="4995" y="9"/>
                    <a:pt x="4948" y="1"/>
                    <a:pt x="490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76;p75">
              <a:extLst>
                <a:ext uri="{FF2B5EF4-FFF2-40B4-BE49-F238E27FC236}">
                  <a16:creationId xmlns:a16="http://schemas.microsoft.com/office/drawing/2014/main" id="{FE29C223-B9CC-4174-94F3-B56119B4B895}"/>
                </a:ext>
              </a:extLst>
            </p:cNvPr>
            <p:cNvSpPr/>
            <p:nvPr/>
          </p:nvSpPr>
          <p:spPr>
            <a:xfrm>
              <a:off x="2499450" y="1008250"/>
              <a:ext cx="145125" cy="90500"/>
            </a:xfrm>
            <a:custGeom>
              <a:avLst/>
              <a:gdLst/>
              <a:ahLst/>
              <a:cxnLst/>
              <a:rect l="l" t="t" r="r" b="b"/>
              <a:pathLst>
                <a:path w="5805" h="3620" extrusionOk="0">
                  <a:moveTo>
                    <a:pt x="5770" y="1865"/>
                  </a:moveTo>
                  <a:lnTo>
                    <a:pt x="5805" y="1885"/>
                  </a:lnTo>
                  <a:cubicBezTo>
                    <a:pt x="5794" y="1878"/>
                    <a:pt x="5782" y="1871"/>
                    <a:pt x="5770" y="1865"/>
                  </a:cubicBezTo>
                  <a:close/>
                  <a:moveTo>
                    <a:pt x="2436" y="0"/>
                  </a:moveTo>
                  <a:cubicBezTo>
                    <a:pt x="2377" y="0"/>
                    <a:pt x="2319" y="17"/>
                    <a:pt x="2269" y="50"/>
                  </a:cubicBezTo>
                  <a:lnTo>
                    <a:pt x="101" y="1018"/>
                  </a:lnTo>
                  <a:cubicBezTo>
                    <a:pt x="1" y="1518"/>
                    <a:pt x="901" y="2819"/>
                    <a:pt x="1068" y="3286"/>
                  </a:cubicBezTo>
                  <a:cubicBezTo>
                    <a:pt x="1120" y="3493"/>
                    <a:pt x="1312" y="3620"/>
                    <a:pt x="1520" y="3620"/>
                  </a:cubicBezTo>
                  <a:cubicBezTo>
                    <a:pt x="1580" y="3620"/>
                    <a:pt x="1642" y="3609"/>
                    <a:pt x="1702" y="3586"/>
                  </a:cubicBezTo>
                  <a:lnTo>
                    <a:pt x="5471" y="1885"/>
                  </a:lnTo>
                  <a:cubicBezTo>
                    <a:pt x="5521" y="1852"/>
                    <a:pt x="5580" y="1835"/>
                    <a:pt x="5638" y="1835"/>
                  </a:cubicBezTo>
                  <a:cubicBezTo>
                    <a:pt x="5683" y="1835"/>
                    <a:pt x="5729" y="1845"/>
                    <a:pt x="5770" y="1865"/>
                  </a:cubicBezTo>
                  <a:lnTo>
                    <a:pt x="5770" y="1865"/>
                  </a:lnTo>
                  <a:lnTo>
                    <a:pt x="2603" y="50"/>
                  </a:lnTo>
                  <a:cubicBezTo>
                    <a:pt x="2553" y="17"/>
                    <a:pt x="2494" y="0"/>
                    <a:pt x="24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77;p75">
              <a:extLst>
                <a:ext uri="{FF2B5EF4-FFF2-40B4-BE49-F238E27FC236}">
                  <a16:creationId xmlns:a16="http://schemas.microsoft.com/office/drawing/2014/main" id="{236126A5-36A6-49C5-85D1-E8044E663186}"/>
                </a:ext>
              </a:extLst>
            </p:cNvPr>
            <p:cNvSpPr/>
            <p:nvPr/>
          </p:nvSpPr>
          <p:spPr>
            <a:xfrm>
              <a:off x="2310150" y="787900"/>
              <a:ext cx="206850" cy="195775"/>
            </a:xfrm>
            <a:custGeom>
              <a:avLst/>
              <a:gdLst/>
              <a:ahLst/>
              <a:cxnLst/>
              <a:rect l="l" t="t" r="r" b="b"/>
              <a:pathLst>
                <a:path w="8274" h="7831" extrusionOk="0">
                  <a:moveTo>
                    <a:pt x="3795" y="1"/>
                  </a:moveTo>
                  <a:cubicBezTo>
                    <a:pt x="3614" y="1"/>
                    <a:pt x="3442" y="89"/>
                    <a:pt x="3336" y="258"/>
                  </a:cubicBezTo>
                  <a:lnTo>
                    <a:pt x="201" y="4995"/>
                  </a:lnTo>
                  <a:cubicBezTo>
                    <a:pt x="134" y="5062"/>
                    <a:pt x="67" y="5128"/>
                    <a:pt x="1" y="5195"/>
                  </a:cubicBezTo>
                  <a:lnTo>
                    <a:pt x="4604" y="7830"/>
                  </a:lnTo>
                  <a:lnTo>
                    <a:pt x="7339" y="4695"/>
                  </a:lnTo>
                  <a:lnTo>
                    <a:pt x="8173" y="3027"/>
                  </a:lnTo>
                  <a:cubicBezTo>
                    <a:pt x="8273" y="2760"/>
                    <a:pt x="8173" y="2426"/>
                    <a:pt x="7940" y="2293"/>
                  </a:cubicBezTo>
                  <a:lnTo>
                    <a:pt x="4104" y="91"/>
                  </a:lnTo>
                  <a:cubicBezTo>
                    <a:pt x="4006" y="30"/>
                    <a:pt x="3899" y="1"/>
                    <a:pt x="3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78;p75">
              <a:extLst>
                <a:ext uri="{FF2B5EF4-FFF2-40B4-BE49-F238E27FC236}">
                  <a16:creationId xmlns:a16="http://schemas.microsoft.com/office/drawing/2014/main" id="{FA0C1812-15AC-4DE4-A241-6B2B06B742F0}"/>
                </a:ext>
              </a:extLst>
            </p:cNvPr>
            <p:cNvSpPr/>
            <p:nvPr/>
          </p:nvSpPr>
          <p:spPr>
            <a:xfrm>
              <a:off x="2300150" y="782600"/>
              <a:ext cx="223525" cy="207750"/>
            </a:xfrm>
            <a:custGeom>
              <a:avLst/>
              <a:gdLst/>
              <a:ahLst/>
              <a:cxnLst/>
              <a:rect l="l" t="t" r="r" b="b"/>
              <a:pathLst>
                <a:path w="8941" h="8310" extrusionOk="0">
                  <a:moveTo>
                    <a:pt x="4222" y="422"/>
                  </a:moveTo>
                  <a:cubicBezTo>
                    <a:pt x="4285" y="422"/>
                    <a:pt x="4348" y="437"/>
                    <a:pt x="4404" y="470"/>
                  </a:cubicBezTo>
                  <a:lnTo>
                    <a:pt x="8240" y="2672"/>
                  </a:lnTo>
                  <a:cubicBezTo>
                    <a:pt x="8406" y="2772"/>
                    <a:pt x="8473" y="2972"/>
                    <a:pt x="8406" y="3139"/>
                  </a:cubicBezTo>
                  <a:lnTo>
                    <a:pt x="7572" y="4807"/>
                  </a:lnTo>
                  <a:lnTo>
                    <a:pt x="4971" y="7775"/>
                  </a:lnTo>
                  <a:lnTo>
                    <a:pt x="734" y="5340"/>
                  </a:lnTo>
                  <a:lnTo>
                    <a:pt x="768" y="5340"/>
                  </a:lnTo>
                  <a:lnTo>
                    <a:pt x="3903" y="570"/>
                  </a:lnTo>
                  <a:cubicBezTo>
                    <a:pt x="3970" y="481"/>
                    <a:pt x="4096" y="422"/>
                    <a:pt x="4222" y="422"/>
                  </a:cubicBezTo>
                  <a:close/>
                  <a:moveTo>
                    <a:pt x="4209" y="1"/>
                  </a:moveTo>
                  <a:cubicBezTo>
                    <a:pt x="3960" y="1"/>
                    <a:pt x="3722" y="119"/>
                    <a:pt x="3570" y="337"/>
                  </a:cubicBezTo>
                  <a:lnTo>
                    <a:pt x="434" y="5074"/>
                  </a:lnTo>
                  <a:cubicBezTo>
                    <a:pt x="401" y="5107"/>
                    <a:pt x="334" y="5174"/>
                    <a:pt x="267" y="5207"/>
                  </a:cubicBezTo>
                  <a:lnTo>
                    <a:pt x="0" y="5407"/>
                  </a:lnTo>
                  <a:lnTo>
                    <a:pt x="5071" y="8309"/>
                  </a:lnTo>
                  <a:lnTo>
                    <a:pt x="7906" y="5040"/>
                  </a:lnTo>
                  <a:lnTo>
                    <a:pt x="8740" y="3306"/>
                  </a:lnTo>
                  <a:cubicBezTo>
                    <a:pt x="8940" y="2939"/>
                    <a:pt x="8807" y="2505"/>
                    <a:pt x="8440" y="2305"/>
                  </a:cubicBezTo>
                  <a:lnTo>
                    <a:pt x="4604" y="103"/>
                  </a:lnTo>
                  <a:cubicBezTo>
                    <a:pt x="4476" y="34"/>
                    <a:pt x="4341" y="1"/>
                    <a:pt x="4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79;p75">
              <a:extLst>
                <a:ext uri="{FF2B5EF4-FFF2-40B4-BE49-F238E27FC236}">
                  <a16:creationId xmlns:a16="http://schemas.microsoft.com/office/drawing/2014/main" id="{9448CFD5-2FA2-4D67-999D-923CD060D5E0}"/>
                </a:ext>
              </a:extLst>
            </p:cNvPr>
            <p:cNvSpPr/>
            <p:nvPr/>
          </p:nvSpPr>
          <p:spPr>
            <a:xfrm>
              <a:off x="1742250" y="1399775"/>
              <a:ext cx="216000" cy="133450"/>
            </a:xfrm>
            <a:custGeom>
              <a:avLst/>
              <a:gdLst/>
              <a:ahLst/>
              <a:cxnLst/>
              <a:rect l="l" t="t" r="r" b="b"/>
              <a:pathLst>
                <a:path w="8640" h="5338" extrusionOk="0">
                  <a:moveTo>
                    <a:pt x="4437" y="1"/>
                  </a:moveTo>
                  <a:cubicBezTo>
                    <a:pt x="4337" y="101"/>
                    <a:pt x="4237" y="234"/>
                    <a:pt x="4137" y="301"/>
                  </a:cubicBezTo>
                  <a:lnTo>
                    <a:pt x="267" y="3036"/>
                  </a:lnTo>
                  <a:cubicBezTo>
                    <a:pt x="134" y="3136"/>
                    <a:pt x="67" y="3236"/>
                    <a:pt x="0" y="3336"/>
                  </a:cubicBezTo>
                  <a:lnTo>
                    <a:pt x="3470" y="5338"/>
                  </a:lnTo>
                  <a:lnTo>
                    <a:pt x="8640" y="2402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80;p75">
              <a:extLst>
                <a:ext uri="{FF2B5EF4-FFF2-40B4-BE49-F238E27FC236}">
                  <a16:creationId xmlns:a16="http://schemas.microsoft.com/office/drawing/2014/main" id="{84F2DD3E-8807-4BFF-AC24-AB290C501C71}"/>
                </a:ext>
              </a:extLst>
            </p:cNvPr>
            <p:cNvSpPr/>
            <p:nvPr/>
          </p:nvSpPr>
          <p:spPr>
            <a:xfrm>
              <a:off x="1735575" y="1393100"/>
              <a:ext cx="233525" cy="145975"/>
            </a:xfrm>
            <a:custGeom>
              <a:avLst/>
              <a:gdLst/>
              <a:ahLst/>
              <a:cxnLst/>
              <a:rect l="l" t="t" r="r" b="b"/>
              <a:pathLst>
                <a:path w="9341" h="5839" extrusionOk="0">
                  <a:moveTo>
                    <a:pt x="4771" y="534"/>
                  </a:moveTo>
                  <a:lnTo>
                    <a:pt x="8473" y="2669"/>
                  </a:lnTo>
                  <a:lnTo>
                    <a:pt x="3737" y="5371"/>
                  </a:lnTo>
                  <a:lnTo>
                    <a:pt x="568" y="3537"/>
                  </a:lnTo>
                  <a:cubicBezTo>
                    <a:pt x="601" y="3503"/>
                    <a:pt x="601" y="3503"/>
                    <a:pt x="634" y="3470"/>
                  </a:cubicBezTo>
                  <a:lnTo>
                    <a:pt x="4537" y="735"/>
                  </a:lnTo>
                  <a:cubicBezTo>
                    <a:pt x="4604" y="701"/>
                    <a:pt x="4671" y="601"/>
                    <a:pt x="4771" y="534"/>
                  </a:cubicBezTo>
                  <a:close/>
                  <a:moveTo>
                    <a:pt x="4671" y="1"/>
                  </a:moveTo>
                  <a:lnTo>
                    <a:pt x="4537" y="134"/>
                  </a:lnTo>
                  <a:cubicBezTo>
                    <a:pt x="4470" y="234"/>
                    <a:pt x="4404" y="334"/>
                    <a:pt x="4304" y="401"/>
                  </a:cubicBezTo>
                  <a:lnTo>
                    <a:pt x="401" y="3136"/>
                  </a:lnTo>
                  <a:cubicBezTo>
                    <a:pt x="267" y="3236"/>
                    <a:pt x="167" y="3370"/>
                    <a:pt x="101" y="3503"/>
                  </a:cubicBezTo>
                  <a:lnTo>
                    <a:pt x="1" y="3670"/>
                  </a:lnTo>
                  <a:lnTo>
                    <a:pt x="3737" y="5838"/>
                  </a:lnTo>
                  <a:lnTo>
                    <a:pt x="9341" y="2669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081;p75">
              <a:extLst>
                <a:ext uri="{FF2B5EF4-FFF2-40B4-BE49-F238E27FC236}">
                  <a16:creationId xmlns:a16="http://schemas.microsoft.com/office/drawing/2014/main" id="{BF83F724-B5B4-4340-A63A-52ED8E8F35D1}"/>
                </a:ext>
              </a:extLst>
            </p:cNvPr>
            <p:cNvSpPr/>
            <p:nvPr/>
          </p:nvSpPr>
          <p:spPr>
            <a:xfrm>
              <a:off x="1818125" y="1072875"/>
              <a:ext cx="202675" cy="207675"/>
            </a:xfrm>
            <a:custGeom>
              <a:avLst/>
              <a:gdLst/>
              <a:ahLst/>
              <a:cxnLst/>
              <a:rect l="l" t="t" r="r" b="b"/>
              <a:pathLst>
                <a:path w="8107" h="8307" extrusionOk="0">
                  <a:moveTo>
                    <a:pt x="3770" y="1"/>
                  </a:moveTo>
                  <a:cubicBezTo>
                    <a:pt x="3537" y="34"/>
                    <a:pt x="3337" y="134"/>
                    <a:pt x="3203" y="334"/>
                  </a:cubicBezTo>
                  <a:lnTo>
                    <a:pt x="101" y="5738"/>
                  </a:lnTo>
                  <a:cubicBezTo>
                    <a:pt x="34" y="5871"/>
                    <a:pt x="1" y="6005"/>
                    <a:pt x="1" y="6138"/>
                  </a:cubicBezTo>
                  <a:lnTo>
                    <a:pt x="3804" y="8307"/>
                  </a:lnTo>
                  <a:lnTo>
                    <a:pt x="8107" y="2536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082;p75">
              <a:extLst>
                <a:ext uri="{FF2B5EF4-FFF2-40B4-BE49-F238E27FC236}">
                  <a16:creationId xmlns:a16="http://schemas.microsoft.com/office/drawing/2014/main" id="{28FAADAF-C908-4F70-825B-2A1DD3C831E3}"/>
                </a:ext>
              </a:extLst>
            </p:cNvPr>
            <p:cNvSpPr/>
            <p:nvPr/>
          </p:nvSpPr>
          <p:spPr>
            <a:xfrm>
              <a:off x="1813125" y="1067875"/>
              <a:ext cx="215175" cy="219350"/>
            </a:xfrm>
            <a:custGeom>
              <a:avLst/>
              <a:gdLst/>
              <a:ahLst/>
              <a:cxnLst/>
              <a:rect l="l" t="t" r="r" b="b"/>
              <a:pathLst>
                <a:path w="8607" h="8774" extrusionOk="0">
                  <a:moveTo>
                    <a:pt x="3904" y="434"/>
                  </a:moveTo>
                  <a:lnTo>
                    <a:pt x="7973" y="2802"/>
                  </a:lnTo>
                  <a:lnTo>
                    <a:pt x="3970" y="8240"/>
                  </a:lnTo>
                  <a:lnTo>
                    <a:pt x="434" y="6205"/>
                  </a:lnTo>
                  <a:cubicBezTo>
                    <a:pt x="434" y="6138"/>
                    <a:pt x="434" y="6105"/>
                    <a:pt x="468" y="6038"/>
                  </a:cubicBezTo>
                  <a:lnTo>
                    <a:pt x="3603" y="634"/>
                  </a:lnTo>
                  <a:cubicBezTo>
                    <a:pt x="3670" y="501"/>
                    <a:pt x="3770" y="434"/>
                    <a:pt x="3904" y="434"/>
                  </a:cubicBezTo>
                  <a:close/>
                  <a:moveTo>
                    <a:pt x="3937" y="0"/>
                  </a:moveTo>
                  <a:cubicBezTo>
                    <a:pt x="3637" y="0"/>
                    <a:pt x="3370" y="167"/>
                    <a:pt x="3236" y="401"/>
                  </a:cubicBezTo>
                  <a:lnTo>
                    <a:pt x="101" y="5838"/>
                  </a:lnTo>
                  <a:cubicBezTo>
                    <a:pt x="34" y="6005"/>
                    <a:pt x="1" y="6172"/>
                    <a:pt x="34" y="6372"/>
                  </a:cubicBezTo>
                  <a:lnTo>
                    <a:pt x="34" y="6472"/>
                  </a:lnTo>
                  <a:lnTo>
                    <a:pt x="4070" y="8773"/>
                  </a:lnTo>
                  <a:lnTo>
                    <a:pt x="8607" y="2669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083;p75">
              <a:extLst>
                <a:ext uri="{FF2B5EF4-FFF2-40B4-BE49-F238E27FC236}">
                  <a16:creationId xmlns:a16="http://schemas.microsoft.com/office/drawing/2014/main" id="{3F2D5BA4-95B8-4322-9DDD-9B9CA2222A90}"/>
                </a:ext>
              </a:extLst>
            </p:cNvPr>
            <p:cNvSpPr/>
            <p:nvPr/>
          </p:nvSpPr>
          <p:spPr>
            <a:xfrm>
              <a:off x="2089175" y="806300"/>
              <a:ext cx="206000" cy="139850"/>
            </a:xfrm>
            <a:custGeom>
              <a:avLst/>
              <a:gdLst/>
              <a:ahLst/>
              <a:cxnLst/>
              <a:rect l="l" t="t" r="r" b="b"/>
              <a:pathLst>
                <a:path w="8240" h="5594" extrusionOk="0">
                  <a:moveTo>
                    <a:pt x="4900" y="1"/>
                  </a:moveTo>
                  <a:cubicBezTo>
                    <a:pt x="4832" y="1"/>
                    <a:pt x="4762" y="17"/>
                    <a:pt x="4703" y="56"/>
                  </a:cubicBezTo>
                  <a:lnTo>
                    <a:pt x="434" y="2524"/>
                  </a:lnTo>
                  <a:cubicBezTo>
                    <a:pt x="234" y="2624"/>
                    <a:pt x="100" y="2825"/>
                    <a:pt x="0" y="3025"/>
                  </a:cubicBezTo>
                  <a:lnTo>
                    <a:pt x="4437" y="5593"/>
                  </a:lnTo>
                  <a:lnTo>
                    <a:pt x="8239" y="3392"/>
                  </a:lnTo>
                  <a:lnTo>
                    <a:pt x="8239" y="1891"/>
                  </a:lnTo>
                  <a:lnTo>
                    <a:pt x="5037" y="23"/>
                  </a:lnTo>
                  <a:cubicBezTo>
                    <a:pt x="4995" y="9"/>
                    <a:pt x="4948" y="1"/>
                    <a:pt x="49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084;p75">
              <a:extLst>
                <a:ext uri="{FF2B5EF4-FFF2-40B4-BE49-F238E27FC236}">
                  <a16:creationId xmlns:a16="http://schemas.microsoft.com/office/drawing/2014/main" id="{48F2BABB-7B1D-4CE3-928B-DC92C049803F}"/>
                </a:ext>
              </a:extLst>
            </p:cNvPr>
            <p:cNvSpPr/>
            <p:nvPr/>
          </p:nvSpPr>
          <p:spPr>
            <a:xfrm>
              <a:off x="2082500" y="801175"/>
              <a:ext cx="217675" cy="150800"/>
            </a:xfrm>
            <a:custGeom>
              <a:avLst/>
              <a:gdLst/>
              <a:ahLst/>
              <a:cxnLst/>
              <a:rect l="l" t="t" r="r" b="b"/>
              <a:pathLst>
                <a:path w="8707" h="6032" extrusionOk="0">
                  <a:moveTo>
                    <a:pt x="5129" y="413"/>
                  </a:moveTo>
                  <a:cubicBezTo>
                    <a:pt x="5145" y="413"/>
                    <a:pt x="5159" y="417"/>
                    <a:pt x="5171" y="428"/>
                  </a:cubicBezTo>
                  <a:lnTo>
                    <a:pt x="8306" y="2196"/>
                  </a:lnTo>
                  <a:lnTo>
                    <a:pt x="8306" y="3463"/>
                  </a:lnTo>
                  <a:lnTo>
                    <a:pt x="4704" y="5531"/>
                  </a:lnTo>
                  <a:lnTo>
                    <a:pt x="534" y="3163"/>
                  </a:lnTo>
                  <a:lnTo>
                    <a:pt x="567" y="3163"/>
                  </a:lnTo>
                  <a:cubicBezTo>
                    <a:pt x="634" y="3063"/>
                    <a:pt x="701" y="2963"/>
                    <a:pt x="801" y="2930"/>
                  </a:cubicBezTo>
                  <a:lnTo>
                    <a:pt x="5037" y="428"/>
                  </a:lnTo>
                  <a:cubicBezTo>
                    <a:pt x="5059" y="428"/>
                    <a:pt x="5096" y="413"/>
                    <a:pt x="5129" y="413"/>
                  </a:cubicBezTo>
                  <a:close/>
                  <a:moveTo>
                    <a:pt x="5148" y="0"/>
                  </a:moveTo>
                  <a:cubicBezTo>
                    <a:pt x="5042" y="0"/>
                    <a:pt x="4934" y="36"/>
                    <a:pt x="4837" y="94"/>
                  </a:cubicBezTo>
                  <a:lnTo>
                    <a:pt x="601" y="2529"/>
                  </a:lnTo>
                  <a:cubicBezTo>
                    <a:pt x="367" y="2696"/>
                    <a:pt x="200" y="2896"/>
                    <a:pt x="100" y="3163"/>
                  </a:cubicBezTo>
                  <a:lnTo>
                    <a:pt x="0" y="3330"/>
                  </a:lnTo>
                  <a:lnTo>
                    <a:pt x="4704" y="6032"/>
                  </a:lnTo>
                  <a:lnTo>
                    <a:pt x="8706" y="3730"/>
                  </a:lnTo>
                  <a:lnTo>
                    <a:pt x="8706" y="1962"/>
                  </a:lnTo>
                  <a:lnTo>
                    <a:pt x="5371" y="61"/>
                  </a:lnTo>
                  <a:cubicBezTo>
                    <a:pt x="5301" y="19"/>
                    <a:pt x="5225" y="0"/>
                    <a:pt x="5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085;p75">
              <a:extLst>
                <a:ext uri="{FF2B5EF4-FFF2-40B4-BE49-F238E27FC236}">
                  <a16:creationId xmlns:a16="http://schemas.microsoft.com/office/drawing/2014/main" id="{C2E08F93-2FF6-4A1A-B701-FA50DE6CF060}"/>
                </a:ext>
              </a:extLst>
            </p:cNvPr>
            <p:cNvSpPr/>
            <p:nvPr/>
          </p:nvSpPr>
          <p:spPr>
            <a:xfrm>
              <a:off x="2499450" y="1008250"/>
              <a:ext cx="145125" cy="90500"/>
            </a:xfrm>
            <a:custGeom>
              <a:avLst/>
              <a:gdLst/>
              <a:ahLst/>
              <a:cxnLst/>
              <a:rect l="l" t="t" r="r" b="b"/>
              <a:pathLst>
                <a:path w="5805" h="3620" extrusionOk="0">
                  <a:moveTo>
                    <a:pt x="5770" y="1865"/>
                  </a:moveTo>
                  <a:lnTo>
                    <a:pt x="5805" y="1885"/>
                  </a:lnTo>
                  <a:cubicBezTo>
                    <a:pt x="5794" y="1878"/>
                    <a:pt x="5782" y="1871"/>
                    <a:pt x="5770" y="1865"/>
                  </a:cubicBezTo>
                  <a:close/>
                  <a:moveTo>
                    <a:pt x="2436" y="0"/>
                  </a:moveTo>
                  <a:cubicBezTo>
                    <a:pt x="2377" y="0"/>
                    <a:pt x="2319" y="17"/>
                    <a:pt x="2269" y="50"/>
                  </a:cubicBezTo>
                  <a:lnTo>
                    <a:pt x="101" y="1018"/>
                  </a:lnTo>
                  <a:cubicBezTo>
                    <a:pt x="1" y="1485"/>
                    <a:pt x="901" y="2819"/>
                    <a:pt x="1068" y="3286"/>
                  </a:cubicBezTo>
                  <a:cubicBezTo>
                    <a:pt x="1120" y="3493"/>
                    <a:pt x="1312" y="3620"/>
                    <a:pt x="1520" y="3620"/>
                  </a:cubicBezTo>
                  <a:cubicBezTo>
                    <a:pt x="1580" y="3620"/>
                    <a:pt x="1642" y="3609"/>
                    <a:pt x="1702" y="3586"/>
                  </a:cubicBezTo>
                  <a:lnTo>
                    <a:pt x="5471" y="1885"/>
                  </a:lnTo>
                  <a:cubicBezTo>
                    <a:pt x="5521" y="1852"/>
                    <a:pt x="5580" y="1835"/>
                    <a:pt x="5638" y="1835"/>
                  </a:cubicBezTo>
                  <a:cubicBezTo>
                    <a:pt x="5683" y="1835"/>
                    <a:pt x="5729" y="1845"/>
                    <a:pt x="5770" y="1865"/>
                  </a:cubicBezTo>
                  <a:lnTo>
                    <a:pt x="5770" y="1865"/>
                  </a:lnTo>
                  <a:lnTo>
                    <a:pt x="2603" y="50"/>
                  </a:lnTo>
                  <a:cubicBezTo>
                    <a:pt x="2553" y="17"/>
                    <a:pt x="2494" y="0"/>
                    <a:pt x="2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086;p75">
              <a:extLst>
                <a:ext uri="{FF2B5EF4-FFF2-40B4-BE49-F238E27FC236}">
                  <a16:creationId xmlns:a16="http://schemas.microsoft.com/office/drawing/2014/main" id="{8CA4F59F-423C-4A89-AA9D-D68C28DEFB89}"/>
                </a:ext>
              </a:extLst>
            </p:cNvPr>
            <p:cNvSpPr/>
            <p:nvPr/>
          </p:nvSpPr>
          <p:spPr>
            <a:xfrm>
              <a:off x="2494450" y="1000325"/>
              <a:ext cx="155150" cy="103425"/>
            </a:xfrm>
            <a:custGeom>
              <a:avLst/>
              <a:gdLst/>
              <a:ahLst/>
              <a:cxnLst/>
              <a:rect l="l" t="t" r="r" b="b"/>
              <a:pathLst>
                <a:path w="6206" h="4137" extrusionOk="0">
                  <a:moveTo>
                    <a:pt x="2652" y="509"/>
                  </a:moveTo>
                  <a:cubicBezTo>
                    <a:pt x="2678" y="509"/>
                    <a:pt x="2703" y="518"/>
                    <a:pt x="2736" y="534"/>
                  </a:cubicBezTo>
                  <a:lnTo>
                    <a:pt x="3036" y="701"/>
                  </a:lnTo>
                  <a:lnTo>
                    <a:pt x="5438" y="2069"/>
                  </a:lnTo>
                  <a:lnTo>
                    <a:pt x="1835" y="3703"/>
                  </a:lnTo>
                  <a:cubicBezTo>
                    <a:pt x="1802" y="3720"/>
                    <a:pt x="1760" y="3728"/>
                    <a:pt x="1723" y="3728"/>
                  </a:cubicBezTo>
                  <a:cubicBezTo>
                    <a:pt x="1685" y="3728"/>
                    <a:pt x="1652" y="3720"/>
                    <a:pt x="1635" y="3703"/>
                  </a:cubicBezTo>
                  <a:cubicBezTo>
                    <a:pt x="1568" y="3670"/>
                    <a:pt x="1502" y="3603"/>
                    <a:pt x="1468" y="3536"/>
                  </a:cubicBezTo>
                  <a:cubicBezTo>
                    <a:pt x="1368" y="3269"/>
                    <a:pt x="1235" y="3003"/>
                    <a:pt x="1068" y="2736"/>
                  </a:cubicBezTo>
                  <a:cubicBezTo>
                    <a:pt x="835" y="2335"/>
                    <a:pt x="634" y="1935"/>
                    <a:pt x="501" y="1468"/>
                  </a:cubicBezTo>
                  <a:lnTo>
                    <a:pt x="2569" y="534"/>
                  </a:lnTo>
                  <a:cubicBezTo>
                    <a:pt x="2602" y="518"/>
                    <a:pt x="2627" y="509"/>
                    <a:pt x="2652" y="509"/>
                  </a:cubicBezTo>
                  <a:close/>
                  <a:moveTo>
                    <a:pt x="2602" y="0"/>
                  </a:moveTo>
                  <a:lnTo>
                    <a:pt x="2602" y="134"/>
                  </a:lnTo>
                  <a:cubicBezTo>
                    <a:pt x="2536" y="134"/>
                    <a:pt x="2469" y="134"/>
                    <a:pt x="2402" y="167"/>
                  </a:cubicBezTo>
                  <a:lnTo>
                    <a:pt x="101" y="1201"/>
                  </a:lnTo>
                  <a:lnTo>
                    <a:pt x="67" y="1301"/>
                  </a:lnTo>
                  <a:cubicBezTo>
                    <a:pt x="1" y="1668"/>
                    <a:pt x="267" y="2202"/>
                    <a:pt x="701" y="2936"/>
                  </a:cubicBezTo>
                  <a:cubicBezTo>
                    <a:pt x="835" y="3169"/>
                    <a:pt x="968" y="3436"/>
                    <a:pt x="1068" y="3670"/>
                  </a:cubicBezTo>
                  <a:cubicBezTo>
                    <a:pt x="1135" y="3870"/>
                    <a:pt x="1268" y="4003"/>
                    <a:pt x="1435" y="4103"/>
                  </a:cubicBezTo>
                  <a:cubicBezTo>
                    <a:pt x="1502" y="4137"/>
                    <a:pt x="1602" y="4137"/>
                    <a:pt x="1702" y="4137"/>
                  </a:cubicBezTo>
                  <a:cubicBezTo>
                    <a:pt x="1802" y="4137"/>
                    <a:pt x="1869" y="4103"/>
                    <a:pt x="1969" y="4070"/>
                  </a:cubicBezTo>
                  <a:lnTo>
                    <a:pt x="5738" y="2369"/>
                  </a:lnTo>
                  <a:cubicBezTo>
                    <a:pt x="5771" y="2352"/>
                    <a:pt x="5796" y="2344"/>
                    <a:pt x="5817" y="2344"/>
                  </a:cubicBezTo>
                  <a:cubicBezTo>
                    <a:pt x="5838" y="2344"/>
                    <a:pt x="5855" y="2352"/>
                    <a:pt x="5871" y="2369"/>
                  </a:cubicBezTo>
                  <a:lnTo>
                    <a:pt x="6205" y="2569"/>
                  </a:lnTo>
                  <a:lnTo>
                    <a:pt x="6205" y="2069"/>
                  </a:lnTo>
                  <a:lnTo>
                    <a:pt x="2903" y="167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087;p75">
              <a:extLst>
                <a:ext uri="{FF2B5EF4-FFF2-40B4-BE49-F238E27FC236}">
                  <a16:creationId xmlns:a16="http://schemas.microsoft.com/office/drawing/2014/main" id="{9AD3AD65-A5A7-45EA-A68C-C3BBBE94496C}"/>
                </a:ext>
              </a:extLst>
            </p:cNvPr>
            <p:cNvSpPr/>
            <p:nvPr/>
          </p:nvSpPr>
          <p:spPr>
            <a:xfrm>
              <a:off x="1817475" y="833550"/>
              <a:ext cx="831900" cy="1060800"/>
            </a:xfrm>
            <a:custGeom>
              <a:avLst/>
              <a:gdLst/>
              <a:ahLst/>
              <a:cxnLst/>
              <a:rect l="l" t="t" r="r" b="b"/>
              <a:pathLst>
                <a:path w="33276" h="42432" extrusionOk="0">
                  <a:moveTo>
                    <a:pt x="19800" y="11956"/>
                  </a:moveTo>
                  <a:cubicBezTo>
                    <a:pt x="22150" y="11956"/>
                    <a:pt x="23777" y="13838"/>
                    <a:pt x="23777" y="17079"/>
                  </a:cubicBezTo>
                  <a:cubicBezTo>
                    <a:pt x="23777" y="21649"/>
                    <a:pt x="20575" y="27220"/>
                    <a:pt x="16605" y="29521"/>
                  </a:cubicBezTo>
                  <a:cubicBezTo>
                    <a:pt x="15469" y="30176"/>
                    <a:pt x="14392" y="30486"/>
                    <a:pt x="13433" y="30486"/>
                  </a:cubicBezTo>
                  <a:cubicBezTo>
                    <a:pt x="11071" y="30486"/>
                    <a:pt x="9434" y="28602"/>
                    <a:pt x="9434" y="25352"/>
                  </a:cubicBezTo>
                  <a:cubicBezTo>
                    <a:pt x="9434" y="20815"/>
                    <a:pt x="12669" y="15211"/>
                    <a:pt x="16605" y="12943"/>
                  </a:cubicBezTo>
                  <a:cubicBezTo>
                    <a:pt x="17750" y="12273"/>
                    <a:pt x="18836" y="11956"/>
                    <a:pt x="19800" y="11956"/>
                  </a:cubicBezTo>
                  <a:close/>
                  <a:moveTo>
                    <a:pt x="26723" y="0"/>
                  </a:moveTo>
                  <a:cubicBezTo>
                    <a:pt x="26542" y="0"/>
                    <a:pt x="26357" y="89"/>
                    <a:pt x="26246" y="267"/>
                  </a:cubicBezTo>
                  <a:lnTo>
                    <a:pt x="23110" y="4970"/>
                  </a:lnTo>
                  <a:cubicBezTo>
                    <a:pt x="22910" y="5237"/>
                    <a:pt x="22576" y="5404"/>
                    <a:pt x="22276" y="5404"/>
                  </a:cubicBezTo>
                  <a:cubicBezTo>
                    <a:pt x="22159" y="5398"/>
                    <a:pt x="22043" y="5396"/>
                    <a:pt x="21926" y="5396"/>
                  </a:cubicBezTo>
                  <a:cubicBezTo>
                    <a:pt x="21343" y="5396"/>
                    <a:pt x="20764" y="5465"/>
                    <a:pt x="20208" y="5604"/>
                  </a:cubicBezTo>
                  <a:cubicBezTo>
                    <a:pt x="20173" y="5613"/>
                    <a:pt x="20137" y="5617"/>
                    <a:pt x="20102" y="5617"/>
                  </a:cubicBezTo>
                  <a:cubicBezTo>
                    <a:pt x="19867" y="5617"/>
                    <a:pt x="19641" y="5436"/>
                    <a:pt x="19641" y="5204"/>
                  </a:cubicBezTo>
                  <a:lnTo>
                    <a:pt x="19241" y="1067"/>
                  </a:lnTo>
                  <a:cubicBezTo>
                    <a:pt x="19241" y="874"/>
                    <a:pt x="19084" y="734"/>
                    <a:pt x="18908" y="734"/>
                  </a:cubicBezTo>
                  <a:cubicBezTo>
                    <a:pt x="18841" y="734"/>
                    <a:pt x="18772" y="754"/>
                    <a:pt x="18707" y="801"/>
                  </a:cubicBezTo>
                  <a:lnTo>
                    <a:pt x="14504" y="3269"/>
                  </a:lnTo>
                  <a:cubicBezTo>
                    <a:pt x="14237" y="3436"/>
                    <a:pt x="14037" y="3736"/>
                    <a:pt x="14004" y="4070"/>
                  </a:cubicBezTo>
                  <a:lnTo>
                    <a:pt x="13570" y="8773"/>
                  </a:lnTo>
                  <a:cubicBezTo>
                    <a:pt x="13537" y="9107"/>
                    <a:pt x="13370" y="9440"/>
                    <a:pt x="13136" y="9674"/>
                  </a:cubicBezTo>
                  <a:cubicBezTo>
                    <a:pt x="12302" y="10441"/>
                    <a:pt x="11502" y="11275"/>
                    <a:pt x="10768" y="12175"/>
                  </a:cubicBezTo>
                  <a:cubicBezTo>
                    <a:pt x="10616" y="12352"/>
                    <a:pt x="10388" y="12433"/>
                    <a:pt x="10156" y="12433"/>
                  </a:cubicBezTo>
                  <a:cubicBezTo>
                    <a:pt x="10082" y="12433"/>
                    <a:pt x="10007" y="12425"/>
                    <a:pt x="9934" y="12409"/>
                  </a:cubicBezTo>
                  <a:lnTo>
                    <a:pt x="7199" y="11442"/>
                  </a:lnTo>
                  <a:cubicBezTo>
                    <a:pt x="7145" y="11428"/>
                    <a:pt x="7089" y="11422"/>
                    <a:pt x="7032" y="11422"/>
                  </a:cubicBezTo>
                  <a:cubicBezTo>
                    <a:pt x="6805" y="11422"/>
                    <a:pt x="6565" y="11528"/>
                    <a:pt x="6432" y="11742"/>
                  </a:cubicBezTo>
                  <a:lnTo>
                    <a:pt x="3329" y="17146"/>
                  </a:lnTo>
                  <a:cubicBezTo>
                    <a:pt x="3163" y="17413"/>
                    <a:pt x="3229" y="17746"/>
                    <a:pt x="3463" y="17946"/>
                  </a:cubicBezTo>
                  <a:lnTo>
                    <a:pt x="5631" y="19848"/>
                  </a:lnTo>
                  <a:cubicBezTo>
                    <a:pt x="5864" y="20081"/>
                    <a:pt x="5931" y="20381"/>
                    <a:pt x="5864" y="20682"/>
                  </a:cubicBezTo>
                  <a:cubicBezTo>
                    <a:pt x="5464" y="21749"/>
                    <a:pt x="5131" y="22850"/>
                    <a:pt x="4864" y="23984"/>
                  </a:cubicBezTo>
                  <a:cubicBezTo>
                    <a:pt x="4797" y="24317"/>
                    <a:pt x="4597" y="24584"/>
                    <a:pt x="4330" y="24818"/>
                  </a:cubicBezTo>
                  <a:lnTo>
                    <a:pt x="427" y="27553"/>
                  </a:lnTo>
                  <a:cubicBezTo>
                    <a:pt x="194" y="27753"/>
                    <a:pt x="27" y="28053"/>
                    <a:pt x="27" y="28387"/>
                  </a:cubicBezTo>
                  <a:lnTo>
                    <a:pt x="27" y="33257"/>
                  </a:lnTo>
                  <a:cubicBezTo>
                    <a:pt x="1" y="33466"/>
                    <a:pt x="178" y="33633"/>
                    <a:pt x="352" y="33633"/>
                  </a:cubicBezTo>
                  <a:cubicBezTo>
                    <a:pt x="401" y="33633"/>
                    <a:pt x="450" y="33620"/>
                    <a:pt x="494" y="33591"/>
                  </a:cubicBezTo>
                  <a:lnTo>
                    <a:pt x="4297" y="31890"/>
                  </a:lnTo>
                  <a:cubicBezTo>
                    <a:pt x="4368" y="31854"/>
                    <a:pt x="4442" y="31837"/>
                    <a:pt x="4513" y="31837"/>
                  </a:cubicBezTo>
                  <a:cubicBezTo>
                    <a:pt x="4708" y="31837"/>
                    <a:pt x="4882" y="31961"/>
                    <a:pt x="4930" y="32156"/>
                  </a:cubicBezTo>
                  <a:cubicBezTo>
                    <a:pt x="5131" y="32824"/>
                    <a:pt x="5397" y="33457"/>
                    <a:pt x="5764" y="34058"/>
                  </a:cubicBezTo>
                  <a:cubicBezTo>
                    <a:pt x="5931" y="34325"/>
                    <a:pt x="5931" y="34658"/>
                    <a:pt x="5798" y="34958"/>
                  </a:cubicBezTo>
                  <a:lnTo>
                    <a:pt x="3296" y="40029"/>
                  </a:lnTo>
                  <a:cubicBezTo>
                    <a:pt x="3196" y="40296"/>
                    <a:pt x="3263" y="40629"/>
                    <a:pt x="3529" y="40763"/>
                  </a:cubicBezTo>
                  <a:lnTo>
                    <a:pt x="6265" y="42364"/>
                  </a:lnTo>
                  <a:cubicBezTo>
                    <a:pt x="6356" y="42409"/>
                    <a:pt x="6456" y="42432"/>
                    <a:pt x="6554" y="42432"/>
                  </a:cubicBezTo>
                  <a:cubicBezTo>
                    <a:pt x="6741" y="42432"/>
                    <a:pt x="6922" y="42350"/>
                    <a:pt x="7032" y="42197"/>
                  </a:cubicBezTo>
                  <a:lnTo>
                    <a:pt x="10134" y="37494"/>
                  </a:lnTo>
                  <a:cubicBezTo>
                    <a:pt x="10334" y="37227"/>
                    <a:pt x="10635" y="37060"/>
                    <a:pt x="10968" y="37060"/>
                  </a:cubicBezTo>
                  <a:cubicBezTo>
                    <a:pt x="11669" y="37060"/>
                    <a:pt x="12336" y="36993"/>
                    <a:pt x="13003" y="36860"/>
                  </a:cubicBezTo>
                  <a:cubicBezTo>
                    <a:pt x="13051" y="36844"/>
                    <a:pt x="13099" y="36836"/>
                    <a:pt x="13145" y="36836"/>
                  </a:cubicBezTo>
                  <a:cubicBezTo>
                    <a:pt x="13382" y="36836"/>
                    <a:pt x="13570" y="37036"/>
                    <a:pt x="13570" y="37260"/>
                  </a:cubicBezTo>
                  <a:lnTo>
                    <a:pt x="14004" y="41396"/>
                  </a:lnTo>
                  <a:cubicBezTo>
                    <a:pt x="14004" y="41589"/>
                    <a:pt x="14161" y="41730"/>
                    <a:pt x="14323" y="41730"/>
                  </a:cubicBezTo>
                  <a:cubicBezTo>
                    <a:pt x="14385" y="41730"/>
                    <a:pt x="14449" y="41709"/>
                    <a:pt x="14504" y="41663"/>
                  </a:cubicBezTo>
                  <a:lnTo>
                    <a:pt x="18774" y="39195"/>
                  </a:lnTo>
                  <a:cubicBezTo>
                    <a:pt x="19041" y="39028"/>
                    <a:pt x="19207" y="38728"/>
                    <a:pt x="19274" y="38428"/>
                  </a:cubicBezTo>
                  <a:lnTo>
                    <a:pt x="19674" y="33691"/>
                  </a:lnTo>
                  <a:cubicBezTo>
                    <a:pt x="19741" y="33357"/>
                    <a:pt x="19874" y="33024"/>
                    <a:pt x="20141" y="32790"/>
                  </a:cubicBezTo>
                  <a:cubicBezTo>
                    <a:pt x="20975" y="32023"/>
                    <a:pt x="21742" y="31189"/>
                    <a:pt x="22476" y="30288"/>
                  </a:cubicBezTo>
                  <a:cubicBezTo>
                    <a:pt x="22628" y="30112"/>
                    <a:pt x="22856" y="30030"/>
                    <a:pt x="23088" y="30030"/>
                  </a:cubicBezTo>
                  <a:cubicBezTo>
                    <a:pt x="23163" y="30030"/>
                    <a:pt x="23237" y="30039"/>
                    <a:pt x="23310" y="30055"/>
                  </a:cubicBezTo>
                  <a:lnTo>
                    <a:pt x="26046" y="31022"/>
                  </a:lnTo>
                  <a:cubicBezTo>
                    <a:pt x="26113" y="31045"/>
                    <a:pt x="26181" y="31055"/>
                    <a:pt x="26247" y="31055"/>
                  </a:cubicBezTo>
                  <a:cubicBezTo>
                    <a:pt x="26474" y="31055"/>
                    <a:pt x="26684" y="30929"/>
                    <a:pt x="26813" y="30722"/>
                  </a:cubicBezTo>
                  <a:lnTo>
                    <a:pt x="29948" y="25318"/>
                  </a:lnTo>
                  <a:cubicBezTo>
                    <a:pt x="30082" y="25051"/>
                    <a:pt x="30015" y="24718"/>
                    <a:pt x="29782" y="24518"/>
                  </a:cubicBezTo>
                  <a:lnTo>
                    <a:pt x="27613" y="22616"/>
                  </a:lnTo>
                  <a:cubicBezTo>
                    <a:pt x="27380" y="22416"/>
                    <a:pt x="27313" y="22083"/>
                    <a:pt x="27380" y="21782"/>
                  </a:cubicBezTo>
                  <a:cubicBezTo>
                    <a:pt x="27813" y="20715"/>
                    <a:pt x="28114" y="19614"/>
                    <a:pt x="28381" y="18480"/>
                  </a:cubicBezTo>
                  <a:cubicBezTo>
                    <a:pt x="28481" y="18180"/>
                    <a:pt x="28647" y="17880"/>
                    <a:pt x="28914" y="17646"/>
                  </a:cubicBezTo>
                  <a:lnTo>
                    <a:pt x="32817" y="14911"/>
                  </a:lnTo>
                  <a:cubicBezTo>
                    <a:pt x="33051" y="14711"/>
                    <a:pt x="33217" y="14410"/>
                    <a:pt x="33251" y="14077"/>
                  </a:cubicBezTo>
                  <a:lnTo>
                    <a:pt x="33251" y="9173"/>
                  </a:lnTo>
                  <a:cubicBezTo>
                    <a:pt x="33276" y="8974"/>
                    <a:pt x="33115" y="8812"/>
                    <a:pt x="32934" y="8812"/>
                  </a:cubicBezTo>
                  <a:cubicBezTo>
                    <a:pt x="32873" y="8812"/>
                    <a:pt x="32810" y="8831"/>
                    <a:pt x="32750" y="8873"/>
                  </a:cubicBezTo>
                  <a:lnTo>
                    <a:pt x="28981" y="10574"/>
                  </a:lnTo>
                  <a:cubicBezTo>
                    <a:pt x="28921" y="10597"/>
                    <a:pt x="28859" y="10608"/>
                    <a:pt x="28799" y="10608"/>
                  </a:cubicBezTo>
                  <a:cubicBezTo>
                    <a:pt x="28591" y="10608"/>
                    <a:pt x="28399" y="10481"/>
                    <a:pt x="28347" y="10274"/>
                  </a:cubicBezTo>
                  <a:cubicBezTo>
                    <a:pt x="28147" y="9607"/>
                    <a:pt x="27847" y="8973"/>
                    <a:pt x="27513" y="8406"/>
                  </a:cubicBezTo>
                  <a:cubicBezTo>
                    <a:pt x="27346" y="8106"/>
                    <a:pt x="27313" y="7772"/>
                    <a:pt x="27447" y="7472"/>
                  </a:cubicBezTo>
                  <a:lnTo>
                    <a:pt x="29948" y="2402"/>
                  </a:lnTo>
                  <a:cubicBezTo>
                    <a:pt x="30082" y="2135"/>
                    <a:pt x="29982" y="1801"/>
                    <a:pt x="29715" y="1668"/>
                  </a:cubicBezTo>
                  <a:lnTo>
                    <a:pt x="26980" y="67"/>
                  </a:lnTo>
                  <a:cubicBezTo>
                    <a:pt x="26902" y="22"/>
                    <a:pt x="26813" y="0"/>
                    <a:pt x="2672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088;p75">
              <a:extLst>
                <a:ext uri="{FF2B5EF4-FFF2-40B4-BE49-F238E27FC236}">
                  <a16:creationId xmlns:a16="http://schemas.microsoft.com/office/drawing/2014/main" id="{D35C5B86-28FC-4721-A269-BD12A99A3F70}"/>
                </a:ext>
              </a:extLst>
            </p:cNvPr>
            <p:cNvSpPr/>
            <p:nvPr/>
          </p:nvSpPr>
          <p:spPr>
            <a:xfrm>
              <a:off x="1817475" y="833550"/>
              <a:ext cx="831900" cy="1060800"/>
            </a:xfrm>
            <a:custGeom>
              <a:avLst/>
              <a:gdLst/>
              <a:ahLst/>
              <a:cxnLst/>
              <a:rect l="l" t="t" r="r" b="b"/>
              <a:pathLst>
                <a:path w="33276" h="42432" extrusionOk="0">
                  <a:moveTo>
                    <a:pt x="19800" y="11956"/>
                  </a:moveTo>
                  <a:cubicBezTo>
                    <a:pt x="22150" y="11956"/>
                    <a:pt x="23777" y="13838"/>
                    <a:pt x="23777" y="17079"/>
                  </a:cubicBezTo>
                  <a:cubicBezTo>
                    <a:pt x="23777" y="21649"/>
                    <a:pt x="20575" y="27220"/>
                    <a:pt x="16605" y="29521"/>
                  </a:cubicBezTo>
                  <a:cubicBezTo>
                    <a:pt x="15469" y="30176"/>
                    <a:pt x="14392" y="30486"/>
                    <a:pt x="13433" y="30486"/>
                  </a:cubicBezTo>
                  <a:cubicBezTo>
                    <a:pt x="11071" y="30486"/>
                    <a:pt x="9434" y="28602"/>
                    <a:pt x="9434" y="25352"/>
                  </a:cubicBezTo>
                  <a:cubicBezTo>
                    <a:pt x="9434" y="20815"/>
                    <a:pt x="12669" y="15211"/>
                    <a:pt x="16605" y="12943"/>
                  </a:cubicBezTo>
                  <a:cubicBezTo>
                    <a:pt x="17750" y="12273"/>
                    <a:pt x="18836" y="11956"/>
                    <a:pt x="19800" y="11956"/>
                  </a:cubicBezTo>
                  <a:close/>
                  <a:moveTo>
                    <a:pt x="26723" y="0"/>
                  </a:moveTo>
                  <a:cubicBezTo>
                    <a:pt x="26542" y="0"/>
                    <a:pt x="26357" y="89"/>
                    <a:pt x="26246" y="267"/>
                  </a:cubicBezTo>
                  <a:lnTo>
                    <a:pt x="23110" y="4970"/>
                  </a:lnTo>
                  <a:cubicBezTo>
                    <a:pt x="22910" y="5237"/>
                    <a:pt x="22576" y="5404"/>
                    <a:pt x="22276" y="5404"/>
                  </a:cubicBezTo>
                  <a:cubicBezTo>
                    <a:pt x="22159" y="5398"/>
                    <a:pt x="22043" y="5396"/>
                    <a:pt x="21926" y="5396"/>
                  </a:cubicBezTo>
                  <a:cubicBezTo>
                    <a:pt x="21343" y="5396"/>
                    <a:pt x="20764" y="5465"/>
                    <a:pt x="20208" y="5604"/>
                  </a:cubicBezTo>
                  <a:cubicBezTo>
                    <a:pt x="20173" y="5613"/>
                    <a:pt x="20137" y="5617"/>
                    <a:pt x="20102" y="5617"/>
                  </a:cubicBezTo>
                  <a:cubicBezTo>
                    <a:pt x="19867" y="5617"/>
                    <a:pt x="19641" y="5436"/>
                    <a:pt x="19641" y="5204"/>
                  </a:cubicBezTo>
                  <a:lnTo>
                    <a:pt x="19241" y="1067"/>
                  </a:lnTo>
                  <a:cubicBezTo>
                    <a:pt x="19241" y="874"/>
                    <a:pt x="19084" y="734"/>
                    <a:pt x="18908" y="734"/>
                  </a:cubicBezTo>
                  <a:cubicBezTo>
                    <a:pt x="18841" y="734"/>
                    <a:pt x="18772" y="754"/>
                    <a:pt x="18707" y="801"/>
                  </a:cubicBezTo>
                  <a:lnTo>
                    <a:pt x="14504" y="3269"/>
                  </a:lnTo>
                  <a:cubicBezTo>
                    <a:pt x="14237" y="3436"/>
                    <a:pt x="14037" y="3736"/>
                    <a:pt x="14004" y="4070"/>
                  </a:cubicBezTo>
                  <a:lnTo>
                    <a:pt x="13570" y="8773"/>
                  </a:lnTo>
                  <a:cubicBezTo>
                    <a:pt x="13537" y="9107"/>
                    <a:pt x="13370" y="9440"/>
                    <a:pt x="13136" y="9674"/>
                  </a:cubicBezTo>
                  <a:cubicBezTo>
                    <a:pt x="12302" y="10441"/>
                    <a:pt x="11502" y="11275"/>
                    <a:pt x="10768" y="12175"/>
                  </a:cubicBezTo>
                  <a:cubicBezTo>
                    <a:pt x="10616" y="12352"/>
                    <a:pt x="10388" y="12433"/>
                    <a:pt x="10156" y="12433"/>
                  </a:cubicBezTo>
                  <a:cubicBezTo>
                    <a:pt x="10082" y="12433"/>
                    <a:pt x="10007" y="12425"/>
                    <a:pt x="9934" y="12409"/>
                  </a:cubicBezTo>
                  <a:lnTo>
                    <a:pt x="7199" y="11442"/>
                  </a:lnTo>
                  <a:cubicBezTo>
                    <a:pt x="7145" y="11428"/>
                    <a:pt x="7089" y="11422"/>
                    <a:pt x="7032" y="11422"/>
                  </a:cubicBezTo>
                  <a:cubicBezTo>
                    <a:pt x="6805" y="11422"/>
                    <a:pt x="6565" y="11528"/>
                    <a:pt x="6432" y="11742"/>
                  </a:cubicBezTo>
                  <a:lnTo>
                    <a:pt x="3329" y="17146"/>
                  </a:lnTo>
                  <a:cubicBezTo>
                    <a:pt x="3163" y="17413"/>
                    <a:pt x="3229" y="17746"/>
                    <a:pt x="3463" y="17946"/>
                  </a:cubicBezTo>
                  <a:lnTo>
                    <a:pt x="5631" y="19848"/>
                  </a:lnTo>
                  <a:cubicBezTo>
                    <a:pt x="5864" y="20081"/>
                    <a:pt x="5931" y="20381"/>
                    <a:pt x="5864" y="20682"/>
                  </a:cubicBezTo>
                  <a:cubicBezTo>
                    <a:pt x="5464" y="21749"/>
                    <a:pt x="5131" y="22850"/>
                    <a:pt x="4864" y="23984"/>
                  </a:cubicBezTo>
                  <a:cubicBezTo>
                    <a:pt x="4797" y="24317"/>
                    <a:pt x="4597" y="24584"/>
                    <a:pt x="4330" y="24818"/>
                  </a:cubicBezTo>
                  <a:lnTo>
                    <a:pt x="427" y="27553"/>
                  </a:lnTo>
                  <a:cubicBezTo>
                    <a:pt x="194" y="27753"/>
                    <a:pt x="27" y="28053"/>
                    <a:pt x="27" y="28387"/>
                  </a:cubicBezTo>
                  <a:lnTo>
                    <a:pt x="27" y="33257"/>
                  </a:lnTo>
                  <a:cubicBezTo>
                    <a:pt x="1" y="33466"/>
                    <a:pt x="178" y="33633"/>
                    <a:pt x="352" y="33633"/>
                  </a:cubicBezTo>
                  <a:cubicBezTo>
                    <a:pt x="401" y="33633"/>
                    <a:pt x="450" y="33620"/>
                    <a:pt x="494" y="33591"/>
                  </a:cubicBezTo>
                  <a:lnTo>
                    <a:pt x="4297" y="31890"/>
                  </a:lnTo>
                  <a:cubicBezTo>
                    <a:pt x="4368" y="31854"/>
                    <a:pt x="4442" y="31837"/>
                    <a:pt x="4513" y="31837"/>
                  </a:cubicBezTo>
                  <a:cubicBezTo>
                    <a:pt x="4708" y="31837"/>
                    <a:pt x="4882" y="31961"/>
                    <a:pt x="4930" y="32156"/>
                  </a:cubicBezTo>
                  <a:cubicBezTo>
                    <a:pt x="5131" y="32824"/>
                    <a:pt x="5397" y="33457"/>
                    <a:pt x="5764" y="34058"/>
                  </a:cubicBezTo>
                  <a:cubicBezTo>
                    <a:pt x="5931" y="34325"/>
                    <a:pt x="5931" y="34658"/>
                    <a:pt x="5798" y="34958"/>
                  </a:cubicBezTo>
                  <a:lnTo>
                    <a:pt x="3296" y="40029"/>
                  </a:lnTo>
                  <a:cubicBezTo>
                    <a:pt x="3196" y="40296"/>
                    <a:pt x="3263" y="40629"/>
                    <a:pt x="3529" y="40763"/>
                  </a:cubicBezTo>
                  <a:lnTo>
                    <a:pt x="6265" y="42364"/>
                  </a:lnTo>
                  <a:cubicBezTo>
                    <a:pt x="6356" y="42409"/>
                    <a:pt x="6456" y="42432"/>
                    <a:pt x="6554" y="42432"/>
                  </a:cubicBezTo>
                  <a:cubicBezTo>
                    <a:pt x="6741" y="42432"/>
                    <a:pt x="6922" y="42350"/>
                    <a:pt x="7032" y="42197"/>
                  </a:cubicBezTo>
                  <a:lnTo>
                    <a:pt x="10134" y="37494"/>
                  </a:lnTo>
                  <a:cubicBezTo>
                    <a:pt x="10334" y="37227"/>
                    <a:pt x="10635" y="37060"/>
                    <a:pt x="10968" y="37060"/>
                  </a:cubicBezTo>
                  <a:cubicBezTo>
                    <a:pt x="11669" y="37060"/>
                    <a:pt x="12336" y="36993"/>
                    <a:pt x="13003" y="36860"/>
                  </a:cubicBezTo>
                  <a:cubicBezTo>
                    <a:pt x="13051" y="36844"/>
                    <a:pt x="13099" y="36836"/>
                    <a:pt x="13145" y="36836"/>
                  </a:cubicBezTo>
                  <a:cubicBezTo>
                    <a:pt x="13382" y="36836"/>
                    <a:pt x="13570" y="37036"/>
                    <a:pt x="13570" y="37260"/>
                  </a:cubicBezTo>
                  <a:lnTo>
                    <a:pt x="14004" y="41396"/>
                  </a:lnTo>
                  <a:cubicBezTo>
                    <a:pt x="14004" y="41589"/>
                    <a:pt x="14161" y="41730"/>
                    <a:pt x="14323" y="41730"/>
                  </a:cubicBezTo>
                  <a:cubicBezTo>
                    <a:pt x="14385" y="41730"/>
                    <a:pt x="14449" y="41709"/>
                    <a:pt x="14504" y="41663"/>
                  </a:cubicBezTo>
                  <a:lnTo>
                    <a:pt x="18774" y="39195"/>
                  </a:lnTo>
                  <a:cubicBezTo>
                    <a:pt x="19041" y="39028"/>
                    <a:pt x="19207" y="38728"/>
                    <a:pt x="19274" y="38428"/>
                  </a:cubicBezTo>
                  <a:lnTo>
                    <a:pt x="19674" y="33691"/>
                  </a:lnTo>
                  <a:cubicBezTo>
                    <a:pt x="19741" y="33357"/>
                    <a:pt x="19874" y="33024"/>
                    <a:pt x="20141" y="32790"/>
                  </a:cubicBezTo>
                  <a:cubicBezTo>
                    <a:pt x="20975" y="32023"/>
                    <a:pt x="21742" y="31189"/>
                    <a:pt x="22476" y="30288"/>
                  </a:cubicBezTo>
                  <a:cubicBezTo>
                    <a:pt x="22628" y="30112"/>
                    <a:pt x="22856" y="30030"/>
                    <a:pt x="23088" y="30030"/>
                  </a:cubicBezTo>
                  <a:cubicBezTo>
                    <a:pt x="23163" y="30030"/>
                    <a:pt x="23237" y="30039"/>
                    <a:pt x="23310" y="30055"/>
                  </a:cubicBezTo>
                  <a:lnTo>
                    <a:pt x="26046" y="31022"/>
                  </a:lnTo>
                  <a:cubicBezTo>
                    <a:pt x="26113" y="31045"/>
                    <a:pt x="26181" y="31055"/>
                    <a:pt x="26247" y="31055"/>
                  </a:cubicBezTo>
                  <a:cubicBezTo>
                    <a:pt x="26474" y="31055"/>
                    <a:pt x="26684" y="30929"/>
                    <a:pt x="26813" y="30722"/>
                  </a:cubicBezTo>
                  <a:lnTo>
                    <a:pt x="29948" y="25318"/>
                  </a:lnTo>
                  <a:cubicBezTo>
                    <a:pt x="30082" y="25051"/>
                    <a:pt x="30015" y="24718"/>
                    <a:pt x="29782" y="24518"/>
                  </a:cubicBezTo>
                  <a:lnTo>
                    <a:pt x="27613" y="22616"/>
                  </a:lnTo>
                  <a:cubicBezTo>
                    <a:pt x="27380" y="22416"/>
                    <a:pt x="27313" y="22083"/>
                    <a:pt x="27380" y="21782"/>
                  </a:cubicBezTo>
                  <a:cubicBezTo>
                    <a:pt x="27813" y="20715"/>
                    <a:pt x="28114" y="19614"/>
                    <a:pt x="28381" y="18480"/>
                  </a:cubicBezTo>
                  <a:cubicBezTo>
                    <a:pt x="28481" y="18180"/>
                    <a:pt x="28647" y="17880"/>
                    <a:pt x="28914" y="17646"/>
                  </a:cubicBezTo>
                  <a:lnTo>
                    <a:pt x="32817" y="14911"/>
                  </a:lnTo>
                  <a:cubicBezTo>
                    <a:pt x="33051" y="14711"/>
                    <a:pt x="33217" y="14410"/>
                    <a:pt x="33251" y="14077"/>
                  </a:cubicBezTo>
                  <a:lnTo>
                    <a:pt x="33251" y="9173"/>
                  </a:lnTo>
                  <a:cubicBezTo>
                    <a:pt x="33276" y="8974"/>
                    <a:pt x="33115" y="8812"/>
                    <a:pt x="32934" y="8812"/>
                  </a:cubicBezTo>
                  <a:cubicBezTo>
                    <a:pt x="32873" y="8812"/>
                    <a:pt x="32810" y="8831"/>
                    <a:pt x="32750" y="8873"/>
                  </a:cubicBezTo>
                  <a:lnTo>
                    <a:pt x="28981" y="10574"/>
                  </a:lnTo>
                  <a:cubicBezTo>
                    <a:pt x="28921" y="10597"/>
                    <a:pt x="28859" y="10608"/>
                    <a:pt x="28799" y="10608"/>
                  </a:cubicBezTo>
                  <a:cubicBezTo>
                    <a:pt x="28591" y="10608"/>
                    <a:pt x="28399" y="10481"/>
                    <a:pt x="28347" y="10274"/>
                  </a:cubicBezTo>
                  <a:cubicBezTo>
                    <a:pt x="28147" y="9607"/>
                    <a:pt x="27847" y="8973"/>
                    <a:pt x="27513" y="8406"/>
                  </a:cubicBezTo>
                  <a:cubicBezTo>
                    <a:pt x="27346" y="8106"/>
                    <a:pt x="27313" y="7772"/>
                    <a:pt x="27447" y="7472"/>
                  </a:cubicBezTo>
                  <a:lnTo>
                    <a:pt x="29948" y="2402"/>
                  </a:lnTo>
                  <a:cubicBezTo>
                    <a:pt x="30082" y="2135"/>
                    <a:pt x="29982" y="1801"/>
                    <a:pt x="29715" y="1668"/>
                  </a:cubicBezTo>
                  <a:lnTo>
                    <a:pt x="26980" y="67"/>
                  </a:lnTo>
                  <a:cubicBezTo>
                    <a:pt x="26902" y="22"/>
                    <a:pt x="26813" y="0"/>
                    <a:pt x="2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089;p75">
              <a:extLst>
                <a:ext uri="{FF2B5EF4-FFF2-40B4-BE49-F238E27FC236}">
                  <a16:creationId xmlns:a16="http://schemas.microsoft.com/office/drawing/2014/main" id="{1B71FADB-1DA9-4DC5-B6D5-4B1586DA5793}"/>
                </a:ext>
              </a:extLst>
            </p:cNvPr>
            <p:cNvSpPr/>
            <p:nvPr/>
          </p:nvSpPr>
          <p:spPr>
            <a:xfrm>
              <a:off x="1810825" y="829300"/>
              <a:ext cx="843775" cy="1070025"/>
            </a:xfrm>
            <a:custGeom>
              <a:avLst/>
              <a:gdLst/>
              <a:ahLst/>
              <a:cxnLst/>
              <a:rect l="l" t="t" r="r" b="b"/>
              <a:pathLst>
                <a:path w="33751" h="42801" extrusionOk="0">
                  <a:moveTo>
                    <a:pt x="20107" y="12312"/>
                  </a:moveTo>
                  <a:cubicBezTo>
                    <a:pt x="20708" y="12312"/>
                    <a:pt x="21308" y="12479"/>
                    <a:pt x="21842" y="12812"/>
                  </a:cubicBezTo>
                  <a:cubicBezTo>
                    <a:pt x="23143" y="13546"/>
                    <a:pt x="23843" y="15114"/>
                    <a:pt x="23843" y="17249"/>
                  </a:cubicBezTo>
                  <a:cubicBezTo>
                    <a:pt x="23843" y="21752"/>
                    <a:pt x="20674" y="27256"/>
                    <a:pt x="16771" y="29524"/>
                  </a:cubicBezTo>
                  <a:cubicBezTo>
                    <a:pt x="15664" y="30157"/>
                    <a:pt x="14616" y="30473"/>
                    <a:pt x="13675" y="30473"/>
                  </a:cubicBezTo>
                  <a:cubicBezTo>
                    <a:pt x="13028" y="30473"/>
                    <a:pt x="12431" y="30324"/>
                    <a:pt x="11901" y="30025"/>
                  </a:cubicBezTo>
                  <a:cubicBezTo>
                    <a:pt x="10600" y="29291"/>
                    <a:pt x="9900" y="27690"/>
                    <a:pt x="9900" y="25555"/>
                  </a:cubicBezTo>
                  <a:cubicBezTo>
                    <a:pt x="9900" y="21052"/>
                    <a:pt x="13102" y="15548"/>
                    <a:pt x="17005" y="13313"/>
                  </a:cubicBezTo>
                  <a:cubicBezTo>
                    <a:pt x="17906" y="12712"/>
                    <a:pt x="19006" y="12379"/>
                    <a:pt x="20107" y="12345"/>
                  </a:cubicBezTo>
                  <a:lnTo>
                    <a:pt x="20107" y="12312"/>
                  </a:lnTo>
                  <a:close/>
                  <a:moveTo>
                    <a:pt x="20078" y="11924"/>
                  </a:moveTo>
                  <a:cubicBezTo>
                    <a:pt x="19061" y="11924"/>
                    <a:pt x="17939" y="12265"/>
                    <a:pt x="16771" y="12946"/>
                  </a:cubicBezTo>
                  <a:cubicBezTo>
                    <a:pt x="12769" y="15248"/>
                    <a:pt x="9500" y="20918"/>
                    <a:pt x="9500" y="25555"/>
                  </a:cubicBezTo>
                  <a:cubicBezTo>
                    <a:pt x="9500" y="27857"/>
                    <a:pt x="10300" y="29558"/>
                    <a:pt x="11701" y="30392"/>
                  </a:cubicBezTo>
                  <a:cubicBezTo>
                    <a:pt x="12302" y="30725"/>
                    <a:pt x="13002" y="30892"/>
                    <a:pt x="13669" y="30892"/>
                  </a:cubicBezTo>
                  <a:lnTo>
                    <a:pt x="13669" y="30859"/>
                  </a:lnTo>
                  <a:cubicBezTo>
                    <a:pt x="14837" y="30825"/>
                    <a:pt x="16004" y="30492"/>
                    <a:pt x="17005" y="29891"/>
                  </a:cubicBezTo>
                  <a:cubicBezTo>
                    <a:pt x="21008" y="27556"/>
                    <a:pt x="24277" y="21886"/>
                    <a:pt x="24277" y="17249"/>
                  </a:cubicBezTo>
                  <a:cubicBezTo>
                    <a:pt x="24277" y="14981"/>
                    <a:pt x="23510" y="13246"/>
                    <a:pt x="22075" y="12446"/>
                  </a:cubicBezTo>
                  <a:cubicBezTo>
                    <a:pt x="21478" y="12098"/>
                    <a:pt x="20805" y="11924"/>
                    <a:pt x="20078" y="11924"/>
                  </a:cubicBezTo>
                  <a:close/>
                  <a:moveTo>
                    <a:pt x="26980" y="371"/>
                  </a:moveTo>
                  <a:cubicBezTo>
                    <a:pt x="27036" y="371"/>
                    <a:pt x="27093" y="382"/>
                    <a:pt x="27145" y="404"/>
                  </a:cubicBezTo>
                  <a:lnTo>
                    <a:pt x="29881" y="2005"/>
                  </a:lnTo>
                  <a:cubicBezTo>
                    <a:pt x="30048" y="2105"/>
                    <a:pt x="30081" y="2305"/>
                    <a:pt x="30014" y="2472"/>
                  </a:cubicBezTo>
                  <a:lnTo>
                    <a:pt x="27512" y="7542"/>
                  </a:lnTo>
                  <a:cubicBezTo>
                    <a:pt x="27346" y="7909"/>
                    <a:pt x="27379" y="8309"/>
                    <a:pt x="27579" y="8676"/>
                  </a:cubicBezTo>
                  <a:cubicBezTo>
                    <a:pt x="27913" y="9243"/>
                    <a:pt x="28213" y="9844"/>
                    <a:pt x="28413" y="10511"/>
                  </a:cubicBezTo>
                  <a:cubicBezTo>
                    <a:pt x="28480" y="10678"/>
                    <a:pt x="28613" y="10844"/>
                    <a:pt x="28780" y="10911"/>
                  </a:cubicBezTo>
                  <a:cubicBezTo>
                    <a:pt x="28863" y="10944"/>
                    <a:pt x="28955" y="10961"/>
                    <a:pt x="29047" y="10961"/>
                  </a:cubicBezTo>
                  <a:cubicBezTo>
                    <a:pt x="29139" y="10961"/>
                    <a:pt x="29230" y="10944"/>
                    <a:pt x="29314" y="10911"/>
                  </a:cubicBezTo>
                  <a:lnTo>
                    <a:pt x="33116" y="9210"/>
                  </a:lnTo>
                  <a:cubicBezTo>
                    <a:pt x="33133" y="9193"/>
                    <a:pt x="33158" y="9185"/>
                    <a:pt x="33183" y="9185"/>
                  </a:cubicBezTo>
                  <a:cubicBezTo>
                    <a:pt x="33208" y="9185"/>
                    <a:pt x="33233" y="9193"/>
                    <a:pt x="33250" y="9210"/>
                  </a:cubicBezTo>
                  <a:cubicBezTo>
                    <a:pt x="33283" y="9243"/>
                    <a:pt x="33283" y="9277"/>
                    <a:pt x="33283" y="9343"/>
                  </a:cubicBezTo>
                  <a:lnTo>
                    <a:pt x="33283" y="14247"/>
                  </a:lnTo>
                  <a:cubicBezTo>
                    <a:pt x="33283" y="14480"/>
                    <a:pt x="33150" y="14747"/>
                    <a:pt x="32950" y="14914"/>
                  </a:cubicBezTo>
                  <a:lnTo>
                    <a:pt x="29080" y="17649"/>
                  </a:lnTo>
                  <a:cubicBezTo>
                    <a:pt x="28780" y="17883"/>
                    <a:pt x="28546" y="18216"/>
                    <a:pt x="28480" y="18583"/>
                  </a:cubicBezTo>
                  <a:cubicBezTo>
                    <a:pt x="28213" y="19717"/>
                    <a:pt x="27879" y="20785"/>
                    <a:pt x="27512" y="21852"/>
                  </a:cubicBezTo>
                  <a:cubicBezTo>
                    <a:pt x="27379" y="22253"/>
                    <a:pt x="27479" y="22653"/>
                    <a:pt x="27779" y="22920"/>
                  </a:cubicBezTo>
                  <a:lnTo>
                    <a:pt x="29947" y="24821"/>
                  </a:lnTo>
                  <a:cubicBezTo>
                    <a:pt x="30114" y="24954"/>
                    <a:pt x="30148" y="25188"/>
                    <a:pt x="30048" y="25355"/>
                  </a:cubicBezTo>
                  <a:lnTo>
                    <a:pt x="26912" y="30792"/>
                  </a:lnTo>
                  <a:cubicBezTo>
                    <a:pt x="26838" y="30916"/>
                    <a:pt x="26708" y="30984"/>
                    <a:pt x="26565" y="30984"/>
                  </a:cubicBezTo>
                  <a:cubicBezTo>
                    <a:pt x="26515" y="30984"/>
                    <a:pt x="26463" y="30976"/>
                    <a:pt x="26412" y="30959"/>
                  </a:cubicBezTo>
                  <a:lnTo>
                    <a:pt x="23676" y="30025"/>
                  </a:lnTo>
                  <a:cubicBezTo>
                    <a:pt x="23580" y="29990"/>
                    <a:pt x="23479" y="29973"/>
                    <a:pt x="23377" y="29973"/>
                  </a:cubicBezTo>
                  <a:cubicBezTo>
                    <a:pt x="23093" y="29973"/>
                    <a:pt x="22806" y="30104"/>
                    <a:pt x="22609" y="30325"/>
                  </a:cubicBezTo>
                  <a:cubicBezTo>
                    <a:pt x="21908" y="31192"/>
                    <a:pt x="21108" y="32026"/>
                    <a:pt x="20274" y="32793"/>
                  </a:cubicBezTo>
                  <a:cubicBezTo>
                    <a:pt x="20007" y="33060"/>
                    <a:pt x="19807" y="33427"/>
                    <a:pt x="19774" y="33827"/>
                  </a:cubicBezTo>
                  <a:lnTo>
                    <a:pt x="19340" y="38531"/>
                  </a:lnTo>
                  <a:cubicBezTo>
                    <a:pt x="19307" y="38798"/>
                    <a:pt x="19140" y="39031"/>
                    <a:pt x="18940" y="39165"/>
                  </a:cubicBezTo>
                  <a:lnTo>
                    <a:pt x="14703" y="41633"/>
                  </a:lnTo>
                  <a:cubicBezTo>
                    <a:pt x="14637" y="41666"/>
                    <a:pt x="14603" y="41666"/>
                    <a:pt x="14536" y="41666"/>
                  </a:cubicBezTo>
                  <a:cubicBezTo>
                    <a:pt x="14503" y="41633"/>
                    <a:pt x="14470" y="41566"/>
                    <a:pt x="14470" y="41533"/>
                  </a:cubicBezTo>
                  <a:lnTo>
                    <a:pt x="14069" y="37397"/>
                  </a:lnTo>
                  <a:cubicBezTo>
                    <a:pt x="14069" y="37197"/>
                    <a:pt x="13969" y="37030"/>
                    <a:pt x="13803" y="36930"/>
                  </a:cubicBezTo>
                  <a:cubicBezTo>
                    <a:pt x="13691" y="36841"/>
                    <a:pt x="13565" y="36796"/>
                    <a:pt x="13444" y="36796"/>
                  </a:cubicBezTo>
                  <a:cubicBezTo>
                    <a:pt x="13384" y="36796"/>
                    <a:pt x="13324" y="36807"/>
                    <a:pt x="13269" y="36830"/>
                  </a:cubicBezTo>
                  <a:cubicBezTo>
                    <a:pt x="12602" y="36963"/>
                    <a:pt x="11935" y="37030"/>
                    <a:pt x="11267" y="37030"/>
                  </a:cubicBezTo>
                  <a:cubicBezTo>
                    <a:pt x="10867" y="37030"/>
                    <a:pt x="10500" y="37197"/>
                    <a:pt x="10267" y="37530"/>
                  </a:cubicBezTo>
                  <a:lnTo>
                    <a:pt x="7098" y="42233"/>
                  </a:lnTo>
                  <a:cubicBezTo>
                    <a:pt x="7029" y="42347"/>
                    <a:pt x="6914" y="42399"/>
                    <a:pt x="6795" y="42399"/>
                  </a:cubicBezTo>
                  <a:cubicBezTo>
                    <a:pt x="6740" y="42399"/>
                    <a:pt x="6684" y="42388"/>
                    <a:pt x="6631" y="42367"/>
                  </a:cubicBezTo>
                  <a:lnTo>
                    <a:pt x="3896" y="40766"/>
                  </a:lnTo>
                  <a:cubicBezTo>
                    <a:pt x="3729" y="40666"/>
                    <a:pt x="3695" y="40466"/>
                    <a:pt x="3762" y="40299"/>
                  </a:cubicBezTo>
                  <a:lnTo>
                    <a:pt x="6264" y="35228"/>
                  </a:lnTo>
                  <a:cubicBezTo>
                    <a:pt x="6431" y="34862"/>
                    <a:pt x="6397" y="34461"/>
                    <a:pt x="6197" y="34094"/>
                  </a:cubicBezTo>
                  <a:cubicBezTo>
                    <a:pt x="5864" y="33527"/>
                    <a:pt x="5563" y="32927"/>
                    <a:pt x="5363" y="32293"/>
                  </a:cubicBezTo>
                  <a:cubicBezTo>
                    <a:pt x="5297" y="32093"/>
                    <a:pt x="5163" y="31959"/>
                    <a:pt x="4996" y="31859"/>
                  </a:cubicBezTo>
                  <a:cubicBezTo>
                    <a:pt x="4949" y="31836"/>
                    <a:pt x="4885" y="31812"/>
                    <a:pt x="4817" y="31812"/>
                  </a:cubicBezTo>
                  <a:cubicBezTo>
                    <a:pt x="4788" y="31812"/>
                    <a:pt x="4759" y="31816"/>
                    <a:pt x="4729" y="31826"/>
                  </a:cubicBezTo>
                  <a:cubicBezTo>
                    <a:pt x="4700" y="31816"/>
                    <a:pt x="4671" y="31812"/>
                    <a:pt x="4642" y="31812"/>
                  </a:cubicBezTo>
                  <a:cubicBezTo>
                    <a:pt x="4574" y="31812"/>
                    <a:pt x="4510" y="31836"/>
                    <a:pt x="4463" y="31859"/>
                  </a:cubicBezTo>
                  <a:lnTo>
                    <a:pt x="660" y="33561"/>
                  </a:lnTo>
                  <a:cubicBezTo>
                    <a:pt x="632" y="33589"/>
                    <a:pt x="600" y="33601"/>
                    <a:pt x="571" y="33601"/>
                  </a:cubicBezTo>
                  <a:cubicBezTo>
                    <a:pt x="498" y="33601"/>
                    <a:pt x="436" y="33523"/>
                    <a:pt x="460" y="33427"/>
                  </a:cubicBezTo>
                  <a:lnTo>
                    <a:pt x="460" y="28524"/>
                  </a:lnTo>
                  <a:cubicBezTo>
                    <a:pt x="493" y="28257"/>
                    <a:pt x="627" y="28023"/>
                    <a:pt x="827" y="27857"/>
                  </a:cubicBezTo>
                  <a:lnTo>
                    <a:pt x="4696" y="25121"/>
                  </a:lnTo>
                  <a:cubicBezTo>
                    <a:pt x="4996" y="24888"/>
                    <a:pt x="5230" y="24554"/>
                    <a:pt x="5330" y="24187"/>
                  </a:cubicBezTo>
                  <a:cubicBezTo>
                    <a:pt x="5563" y="23086"/>
                    <a:pt x="5897" y="21986"/>
                    <a:pt x="6297" y="20918"/>
                  </a:cubicBezTo>
                  <a:cubicBezTo>
                    <a:pt x="6431" y="20551"/>
                    <a:pt x="6331" y="20118"/>
                    <a:pt x="6030" y="19851"/>
                  </a:cubicBezTo>
                  <a:lnTo>
                    <a:pt x="3829" y="17983"/>
                  </a:lnTo>
                  <a:cubicBezTo>
                    <a:pt x="3695" y="17816"/>
                    <a:pt x="3662" y="17616"/>
                    <a:pt x="3729" y="17416"/>
                  </a:cubicBezTo>
                  <a:lnTo>
                    <a:pt x="6864" y="12012"/>
                  </a:lnTo>
                  <a:cubicBezTo>
                    <a:pt x="6939" y="11862"/>
                    <a:pt x="7089" y="11787"/>
                    <a:pt x="7244" y="11787"/>
                  </a:cubicBezTo>
                  <a:cubicBezTo>
                    <a:pt x="7296" y="11787"/>
                    <a:pt x="7348" y="11795"/>
                    <a:pt x="7398" y="11812"/>
                  </a:cubicBezTo>
                  <a:lnTo>
                    <a:pt x="10133" y="12779"/>
                  </a:lnTo>
                  <a:cubicBezTo>
                    <a:pt x="10225" y="12804"/>
                    <a:pt x="10321" y="12817"/>
                    <a:pt x="10417" y="12817"/>
                  </a:cubicBezTo>
                  <a:cubicBezTo>
                    <a:pt x="10707" y="12817"/>
                    <a:pt x="11001" y="12704"/>
                    <a:pt x="11201" y="12479"/>
                  </a:cubicBezTo>
                  <a:cubicBezTo>
                    <a:pt x="11935" y="11578"/>
                    <a:pt x="12702" y="10744"/>
                    <a:pt x="13536" y="9977"/>
                  </a:cubicBezTo>
                  <a:cubicBezTo>
                    <a:pt x="13803" y="9710"/>
                    <a:pt x="13969" y="9343"/>
                    <a:pt x="14036" y="8976"/>
                  </a:cubicBezTo>
                  <a:lnTo>
                    <a:pt x="14436" y="4240"/>
                  </a:lnTo>
                  <a:cubicBezTo>
                    <a:pt x="14503" y="3973"/>
                    <a:pt x="14637" y="3739"/>
                    <a:pt x="14870" y="3606"/>
                  </a:cubicBezTo>
                  <a:lnTo>
                    <a:pt x="19106" y="1171"/>
                  </a:lnTo>
                  <a:cubicBezTo>
                    <a:pt x="19130" y="1147"/>
                    <a:pt x="19154" y="1124"/>
                    <a:pt x="19189" y="1124"/>
                  </a:cubicBezTo>
                  <a:cubicBezTo>
                    <a:pt x="19204" y="1124"/>
                    <a:pt x="19220" y="1128"/>
                    <a:pt x="19240" y="1137"/>
                  </a:cubicBezTo>
                  <a:cubicBezTo>
                    <a:pt x="19273" y="1171"/>
                    <a:pt x="19307" y="1204"/>
                    <a:pt x="19307" y="1271"/>
                  </a:cubicBezTo>
                  <a:lnTo>
                    <a:pt x="19707" y="5374"/>
                  </a:lnTo>
                  <a:cubicBezTo>
                    <a:pt x="19735" y="5746"/>
                    <a:pt x="20034" y="5995"/>
                    <a:pt x="20371" y="5995"/>
                  </a:cubicBezTo>
                  <a:cubicBezTo>
                    <a:pt x="20427" y="5995"/>
                    <a:pt x="20484" y="5988"/>
                    <a:pt x="20541" y="5974"/>
                  </a:cubicBezTo>
                  <a:cubicBezTo>
                    <a:pt x="21097" y="5835"/>
                    <a:pt x="21653" y="5766"/>
                    <a:pt x="22209" y="5766"/>
                  </a:cubicBezTo>
                  <a:cubicBezTo>
                    <a:pt x="22320" y="5766"/>
                    <a:pt x="22431" y="5769"/>
                    <a:pt x="22542" y="5774"/>
                  </a:cubicBezTo>
                  <a:cubicBezTo>
                    <a:pt x="22942" y="5774"/>
                    <a:pt x="23309" y="5574"/>
                    <a:pt x="23543" y="5274"/>
                  </a:cubicBezTo>
                  <a:lnTo>
                    <a:pt x="26645" y="537"/>
                  </a:lnTo>
                  <a:cubicBezTo>
                    <a:pt x="26736" y="423"/>
                    <a:pt x="26859" y="371"/>
                    <a:pt x="26980" y="371"/>
                  </a:cubicBezTo>
                  <a:close/>
                  <a:moveTo>
                    <a:pt x="26967" y="1"/>
                  </a:moveTo>
                  <a:cubicBezTo>
                    <a:pt x="26720" y="1"/>
                    <a:pt x="26476" y="119"/>
                    <a:pt x="26345" y="337"/>
                  </a:cubicBezTo>
                  <a:lnTo>
                    <a:pt x="23176" y="5074"/>
                  </a:lnTo>
                  <a:cubicBezTo>
                    <a:pt x="23043" y="5274"/>
                    <a:pt x="22809" y="5374"/>
                    <a:pt x="22542" y="5374"/>
                  </a:cubicBezTo>
                  <a:cubicBezTo>
                    <a:pt x="21842" y="5374"/>
                    <a:pt x="21141" y="5440"/>
                    <a:pt x="20474" y="5574"/>
                  </a:cubicBezTo>
                  <a:cubicBezTo>
                    <a:pt x="20438" y="5588"/>
                    <a:pt x="20403" y="5595"/>
                    <a:pt x="20369" y="5595"/>
                  </a:cubicBezTo>
                  <a:cubicBezTo>
                    <a:pt x="20244" y="5595"/>
                    <a:pt x="20140" y="5505"/>
                    <a:pt x="20140" y="5374"/>
                  </a:cubicBezTo>
                  <a:lnTo>
                    <a:pt x="19740" y="1237"/>
                  </a:lnTo>
                  <a:cubicBezTo>
                    <a:pt x="19717" y="931"/>
                    <a:pt x="19476" y="724"/>
                    <a:pt x="19219" y="724"/>
                  </a:cubicBezTo>
                  <a:cubicBezTo>
                    <a:pt x="19113" y="724"/>
                    <a:pt x="19004" y="759"/>
                    <a:pt x="18906" y="837"/>
                  </a:cubicBezTo>
                  <a:lnTo>
                    <a:pt x="14637" y="3272"/>
                  </a:lnTo>
                  <a:cubicBezTo>
                    <a:pt x="14303" y="3506"/>
                    <a:pt x="14103" y="3839"/>
                    <a:pt x="14036" y="4240"/>
                  </a:cubicBezTo>
                  <a:lnTo>
                    <a:pt x="13636" y="8976"/>
                  </a:lnTo>
                  <a:cubicBezTo>
                    <a:pt x="13569" y="9243"/>
                    <a:pt x="13436" y="9510"/>
                    <a:pt x="13236" y="9710"/>
                  </a:cubicBezTo>
                  <a:cubicBezTo>
                    <a:pt x="12402" y="10477"/>
                    <a:pt x="11601" y="11311"/>
                    <a:pt x="10867" y="12212"/>
                  </a:cubicBezTo>
                  <a:cubicBezTo>
                    <a:pt x="10743" y="12336"/>
                    <a:pt x="10583" y="12404"/>
                    <a:pt x="10427" y="12404"/>
                  </a:cubicBezTo>
                  <a:cubicBezTo>
                    <a:pt x="10372" y="12404"/>
                    <a:pt x="10318" y="12396"/>
                    <a:pt x="10267" y="12379"/>
                  </a:cubicBezTo>
                  <a:lnTo>
                    <a:pt x="7531" y="11411"/>
                  </a:lnTo>
                  <a:cubicBezTo>
                    <a:pt x="7446" y="11390"/>
                    <a:pt x="7360" y="11379"/>
                    <a:pt x="7276" y="11379"/>
                  </a:cubicBezTo>
                  <a:cubicBezTo>
                    <a:pt x="6969" y="11379"/>
                    <a:pt x="6688" y="11523"/>
                    <a:pt x="6531" y="11812"/>
                  </a:cubicBezTo>
                  <a:lnTo>
                    <a:pt x="3395" y="17216"/>
                  </a:lnTo>
                  <a:cubicBezTo>
                    <a:pt x="3195" y="17549"/>
                    <a:pt x="3262" y="17983"/>
                    <a:pt x="3562" y="18250"/>
                  </a:cubicBezTo>
                  <a:lnTo>
                    <a:pt x="5730" y="20151"/>
                  </a:lnTo>
                  <a:cubicBezTo>
                    <a:pt x="5897" y="20318"/>
                    <a:pt x="5964" y="20551"/>
                    <a:pt x="5897" y="20751"/>
                  </a:cubicBezTo>
                  <a:cubicBezTo>
                    <a:pt x="5497" y="21852"/>
                    <a:pt x="5163" y="22953"/>
                    <a:pt x="4896" y="24087"/>
                  </a:cubicBezTo>
                  <a:cubicBezTo>
                    <a:pt x="4830" y="24354"/>
                    <a:pt x="4663" y="24621"/>
                    <a:pt x="4429" y="24788"/>
                  </a:cubicBezTo>
                  <a:lnTo>
                    <a:pt x="560" y="27523"/>
                  </a:lnTo>
                  <a:cubicBezTo>
                    <a:pt x="260" y="27756"/>
                    <a:pt x="59" y="28123"/>
                    <a:pt x="26" y="28524"/>
                  </a:cubicBezTo>
                  <a:lnTo>
                    <a:pt x="26" y="33427"/>
                  </a:lnTo>
                  <a:cubicBezTo>
                    <a:pt x="0" y="33760"/>
                    <a:pt x="270" y="33995"/>
                    <a:pt x="563" y="33995"/>
                  </a:cubicBezTo>
                  <a:cubicBezTo>
                    <a:pt x="651" y="33995"/>
                    <a:pt x="742" y="33974"/>
                    <a:pt x="827" y="33928"/>
                  </a:cubicBezTo>
                  <a:lnTo>
                    <a:pt x="4596" y="32226"/>
                  </a:lnTo>
                  <a:cubicBezTo>
                    <a:pt x="4629" y="32210"/>
                    <a:pt x="4663" y="32201"/>
                    <a:pt x="4696" y="32201"/>
                  </a:cubicBezTo>
                  <a:cubicBezTo>
                    <a:pt x="4729" y="32201"/>
                    <a:pt x="4763" y="32210"/>
                    <a:pt x="4796" y="32226"/>
                  </a:cubicBezTo>
                  <a:cubicBezTo>
                    <a:pt x="4863" y="32260"/>
                    <a:pt x="4930" y="32326"/>
                    <a:pt x="4930" y="32393"/>
                  </a:cubicBezTo>
                  <a:cubicBezTo>
                    <a:pt x="5163" y="33060"/>
                    <a:pt x="5430" y="33727"/>
                    <a:pt x="5797" y="34328"/>
                  </a:cubicBezTo>
                  <a:cubicBezTo>
                    <a:pt x="5930" y="34528"/>
                    <a:pt x="5964" y="34795"/>
                    <a:pt x="5864" y="35028"/>
                  </a:cubicBezTo>
                  <a:lnTo>
                    <a:pt x="3362" y="40132"/>
                  </a:lnTo>
                  <a:cubicBezTo>
                    <a:pt x="3195" y="40499"/>
                    <a:pt x="3328" y="40933"/>
                    <a:pt x="3662" y="41133"/>
                  </a:cubicBezTo>
                  <a:lnTo>
                    <a:pt x="6397" y="42700"/>
                  </a:lnTo>
                  <a:cubicBezTo>
                    <a:pt x="6531" y="42767"/>
                    <a:pt x="6631" y="42801"/>
                    <a:pt x="6798" y="42801"/>
                  </a:cubicBezTo>
                  <a:cubicBezTo>
                    <a:pt x="7031" y="42801"/>
                    <a:pt x="7298" y="42700"/>
                    <a:pt x="7431" y="42467"/>
                  </a:cubicBezTo>
                  <a:lnTo>
                    <a:pt x="10567" y="37730"/>
                  </a:lnTo>
                  <a:cubicBezTo>
                    <a:pt x="10734" y="37530"/>
                    <a:pt x="10967" y="37430"/>
                    <a:pt x="11234" y="37430"/>
                  </a:cubicBezTo>
                  <a:cubicBezTo>
                    <a:pt x="11935" y="37430"/>
                    <a:pt x="12635" y="37363"/>
                    <a:pt x="13302" y="37230"/>
                  </a:cubicBezTo>
                  <a:cubicBezTo>
                    <a:pt x="13330" y="37216"/>
                    <a:pt x="13363" y="37208"/>
                    <a:pt x="13398" y="37208"/>
                  </a:cubicBezTo>
                  <a:cubicBezTo>
                    <a:pt x="13446" y="37208"/>
                    <a:pt x="13497" y="37224"/>
                    <a:pt x="13536" y="37263"/>
                  </a:cubicBezTo>
                  <a:cubicBezTo>
                    <a:pt x="13569" y="37297"/>
                    <a:pt x="13636" y="37363"/>
                    <a:pt x="13636" y="37430"/>
                  </a:cubicBezTo>
                  <a:lnTo>
                    <a:pt x="14036" y="41566"/>
                  </a:lnTo>
                  <a:cubicBezTo>
                    <a:pt x="14036" y="41766"/>
                    <a:pt x="14170" y="41933"/>
                    <a:pt x="14336" y="42033"/>
                  </a:cubicBezTo>
                  <a:cubicBezTo>
                    <a:pt x="14411" y="42063"/>
                    <a:pt x="14493" y="42080"/>
                    <a:pt x="14575" y="42080"/>
                  </a:cubicBezTo>
                  <a:cubicBezTo>
                    <a:pt x="14676" y="42080"/>
                    <a:pt x="14778" y="42055"/>
                    <a:pt x="14870" y="42000"/>
                  </a:cubicBezTo>
                  <a:lnTo>
                    <a:pt x="19140" y="39532"/>
                  </a:lnTo>
                  <a:cubicBezTo>
                    <a:pt x="19473" y="39331"/>
                    <a:pt x="19707" y="38964"/>
                    <a:pt x="19740" y="38598"/>
                  </a:cubicBezTo>
                  <a:lnTo>
                    <a:pt x="20174" y="33861"/>
                  </a:lnTo>
                  <a:cubicBezTo>
                    <a:pt x="20207" y="33561"/>
                    <a:pt x="20341" y="33327"/>
                    <a:pt x="20541" y="33094"/>
                  </a:cubicBezTo>
                  <a:cubicBezTo>
                    <a:pt x="21375" y="32326"/>
                    <a:pt x="22175" y="31492"/>
                    <a:pt x="22909" y="30592"/>
                  </a:cubicBezTo>
                  <a:cubicBezTo>
                    <a:pt x="23033" y="30468"/>
                    <a:pt x="23193" y="30399"/>
                    <a:pt x="23363" y="30399"/>
                  </a:cubicBezTo>
                  <a:cubicBezTo>
                    <a:pt x="23422" y="30399"/>
                    <a:pt x="23483" y="30408"/>
                    <a:pt x="23543" y="30425"/>
                  </a:cubicBezTo>
                  <a:lnTo>
                    <a:pt x="26245" y="31392"/>
                  </a:lnTo>
                  <a:cubicBezTo>
                    <a:pt x="26337" y="31423"/>
                    <a:pt x="26430" y="31438"/>
                    <a:pt x="26520" y="31438"/>
                  </a:cubicBezTo>
                  <a:cubicBezTo>
                    <a:pt x="26821" y="31438"/>
                    <a:pt x="27099" y="31274"/>
                    <a:pt x="27279" y="30992"/>
                  </a:cubicBezTo>
                  <a:lnTo>
                    <a:pt x="30381" y="25588"/>
                  </a:lnTo>
                  <a:cubicBezTo>
                    <a:pt x="30581" y="25221"/>
                    <a:pt x="30515" y="24788"/>
                    <a:pt x="30214" y="24521"/>
                  </a:cubicBezTo>
                  <a:lnTo>
                    <a:pt x="28013" y="22653"/>
                  </a:lnTo>
                  <a:cubicBezTo>
                    <a:pt x="27879" y="22486"/>
                    <a:pt x="27813" y="22253"/>
                    <a:pt x="27879" y="22019"/>
                  </a:cubicBezTo>
                  <a:cubicBezTo>
                    <a:pt x="28280" y="20918"/>
                    <a:pt x="28613" y="19817"/>
                    <a:pt x="28880" y="18683"/>
                  </a:cubicBezTo>
                  <a:cubicBezTo>
                    <a:pt x="28947" y="18416"/>
                    <a:pt x="29114" y="18183"/>
                    <a:pt x="29314" y="17983"/>
                  </a:cubicBezTo>
                  <a:lnTo>
                    <a:pt x="33216" y="15248"/>
                  </a:lnTo>
                  <a:cubicBezTo>
                    <a:pt x="33517" y="15014"/>
                    <a:pt x="33717" y="14647"/>
                    <a:pt x="33717" y="14247"/>
                  </a:cubicBezTo>
                  <a:lnTo>
                    <a:pt x="33717" y="9343"/>
                  </a:lnTo>
                  <a:cubicBezTo>
                    <a:pt x="33750" y="9143"/>
                    <a:pt x="33650" y="8943"/>
                    <a:pt x="33483" y="8843"/>
                  </a:cubicBezTo>
                  <a:cubicBezTo>
                    <a:pt x="33400" y="8793"/>
                    <a:pt x="33308" y="8768"/>
                    <a:pt x="33216" y="8768"/>
                  </a:cubicBezTo>
                  <a:cubicBezTo>
                    <a:pt x="33125" y="8768"/>
                    <a:pt x="33033" y="8793"/>
                    <a:pt x="32950" y="8843"/>
                  </a:cubicBezTo>
                  <a:lnTo>
                    <a:pt x="29180" y="10544"/>
                  </a:lnTo>
                  <a:cubicBezTo>
                    <a:pt x="29147" y="10561"/>
                    <a:pt x="29105" y="10569"/>
                    <a:pt x="29068" y="10569"/>
                  </a:cubicBezTo>
                  <a:cubicBezTo>
                    <a:pt x="29030" y="10569"/>
                    <a:pt x="28997" y="10561"/>
                    <a:pt x="28980" y="10544"/>
                  </a:cubicBezTo>
                  <a:cubicBezTo>
                    <a:pt x="28913" y="10511"/>
                    <a:pt x="28847" y="10477"/>
                    <a:pt x="28813" y="10411"/>
                  </a:cubicBezTo>
                  <a:cubicBezTo>
                    <a:pt x="28613" y="9744"/>
                    <a:pt x="28313" y="9076"/>
                    <a:pt x="27946" y="8476"/>
                  </a:cubicBezTo>
                  <a:cubicBezTo>
                    <a:pt x="27813" y="8276"/>
                    <a:pt x="27813" y="8009"/>
                    <a:pt x="27913" y="7775"/>
                  </a:cubicBezTo>
                  <a:lnTo>
                    <a:pt x="30414" y="2672"/>
                  </a:lnTo>
                  <a:cubicBezTo>
                    <a:pt x="30581" y="2338"/>
                    <a:pt x="30448" y="1871"/>
                    <a:pt x="30081" y="1671"/>
                  </a:cubicBezTo>
                  <a:lnTo>
                    <a:pt x="27346" y="103"/>
                  </a:lnTo>
                  <a:cubicBezTo>
                    <a:pt x="27230" y="34"/>
                    <a:pt x="27098" y="1"/>
                    <a:pt x="26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090;p75">
              <a:extLst>
                <a:ext uri="{FF2B5EF4-FFF2-40B4-BE49-F238E27FC236}">
                  <a16:creationId xmlns:a16="http://schemas.microsoft.com/office/drawing/2014/main" id="{90D7D852-8B14-42A6-ADD8-9DDD94F6E7FB}"/>
                </a:ext>
              </a:extLst>
            </p:cNvPr>
            <p:cNvSpPr/>
            <p:nvPr/>
          </p:nvSpPr>
          <p:spPr>
            <a:xfrm>
              <a:off x="1666350" y="1926450"/>
              <a:ext cx="507900" cy="625000"/>
            </a:xfrm>
            <a:custGeom>
              <a:avLst/>
              <a:gdLst/>
              <a:ahLst/>
              <a:cxnLst/>
              <a:rect l="l" t="t" r="r" b="b"/>
              <a:pathLst>
                <a:path w="20316" h="25000" extrusionOk="0">
                  <a:moveTo>
                    <a:pt x="11573" y="7069"/>
                  </a:moveTo>
                  <a:cubicBezTo>
                    <a:pt x="12473" y="7069"/>
                    <a:pt x="13107" y="7679"/>
                    <a:pt x="13310" y="8955"/>
                  </a:cubicBezTo>
                  <a:cubicBezTo>
                    <a:pt x="13711" y="11223"/>
                    <a:pt x="12276" y="14492"/>
                    <a:pt x="10075" y="16227"/>
                  </a:cubicBezTo>
                  <a:cubicBezTo>
                    <a:pt x="9197" y="16916"/>
                    <a:pt x="8330" y="17249"/>
                    <a:pt x="7582" y="17249"/>
                  </a:cubicBezTo>
                  <a:cubicBezTo>
                    <a:pt x="6484" y="17249"/>
                    <a:pt x="5643" y="16529"/>
                    <a:pt x="5405" y="15160"/>
                  </a:cubicBezTo>
                  <a:cubicBezTo>
                    <a:pt x="5005" y="12891"/>
                    <a:pt x="6806" y="9956"/>
                    <a:pt x="8974" y="8221"/>
                  </a:cubicBezTo>
                  <a:cubicBezTo>
                    <a:pt x="9955" y="7463"/>
                    <a:pt x="10850" y="7069"/>
                    <a:pt x="11573" y="7069"/>
                  </a:cubicBezTo>
                  <a:close/>
                  <a:moveTo>
                    <a:pt x="13877" y="1"/>
                  </a:moveTo>
                  <a:cubicBezTo>
                    <a:pt x="13624" y="1"/>
                    <a:pt x="13386" y="155"/>
                    <a:pt x="13244" y="382"/>
                  </a:cubicBezTo>
                  <a:lnTo>
                    <a:pt x="11976" y="2784"/>
                  </a:lnTo>
                  <a:cubicBezTo>
                    <a:pt x="11809" y="3051"/>
                    <a:pt x="11543" y="3251"/>
                    <a:pt x="11209" y="3351"/>
                  </a:cubicBezTo>
                  <a:lnTo>
                    <a:pt x="11142" y="3384"/>
                  </a:lnTo>
                  <a:cubicBezTo>
                    <a:pt x="11176" y="3184"/>
                    <a:pt x="11209" y="2984"/>
                    <a:pt x="11242" y="2817"/>
                  </a:cubicBezTo>
                  <a:lnTo>
                    <a:pt x="9107" y="1583"/>
                  </a:lnTo>
                  <a:cubicBezTo>
                    <a:pt x="9052" y="1556"/>
                    <a:pt x="8991" y="1539"/>
                    <a:pt x="8932" y="1539"/>
                  </a:cubicBezTo>
                  <a:cubicBezTo>
                    <a:pt x="8847" y="1539"/>
                    <a:pt x="8766" y="1572"/>
                    <a:pt x="8707" y="1650"/>
                  </a:cubicBezTo>
                  <a:lnTo>
                    <a:pt x="6672" y="3218"/>
                  </a:lnTo>
                  <a:cubicBezTo>
                    <a:pt x="6439" y="3451"/>
                    <a:pt x="6305" y="3751"/>
                    <a:pt x="6305" y="4085"/>
                  </a:cubicBezTo>
                  <a:lnTo>
                    <a:pt x="6406" y="6020"/>
                  </a:lnTo>
                  <a:cubicBezTo>
                    <a:pt x="6406" y="6353"/>
                    <a:pt x="6305" y="6653"/>
                    <a:pt x="6105" y="6954"/>
                  </a:cubicBezTo>
                  <a:cubicBezTo>
                    <a:pt x="5772" y="7321"/>
                    <a:pt x="5472" y="7754"/>
                    <a:pt x="5171" y="8188"/>
                  </a:cubicBezTo>
                  <a:cubicBezTo>
                    <a:pt x="4971" y="8455"/>
                    <a:pt x="4671" y="8622"/>
                    <a:pt x="4337" y="8622"/>
                  </a:cubicBezTo>
                  <a:lnTo>
                    <a:pt x="3070" y="8521"/>
                  </a:lnTo>
                  <a:cubicBezTo>
                    <a:pt x="2736" y="8521"/>
                    <a:pt x="2436" y="8688"/>
                    <a:pt x="2303" y="8988"/>
                  </a:cubicBezTo>
                  <a:lnTo>
                    <a:pt x="1102" y="11724"/>
                  </a:lnTo>
                  <a:cubicBezTo>
                    <a:pt x="968" y="11957"/>
                    <a:pt x="1068" y="12224"/>
                    <a:pt x="1302" y="12358"/>
                  </a:cubicBezTo>
                  <a:lnTo>
                    <a:pt x="2736" y="13191"/>
                  </a:lnTo>
                  <a:cubicBezTo>
                    <a:pt x="2770" y="13325"/>
                    <a:pt x="2803" y="13458"/>
                    <a:pt x="2770" y="13592"/>
                  </a:cubicBezTo>
                  <a:cubicBezTo>
                    <a:pt x="2670" y="13992"/>
                    <a:pt x="2603" y="14426"/>
                    <a:pt x="2536" y="14893"/>
                  </a:cubicBezTo>
                  <a:cubicBezTo>
                    <a:pt x="2503" y="15226"/>
                    <a:pt x="2336" y="15526"/>
                    <a:pt x="2136" y="15760"/>
                  </a:cubicBezTo>
                  <a:lnTo>
                    <a:pt x="335" y="17394"/>
                  </a:lnTo>
                  <a:cubicBezTo>
                    <a:pt x="101" y="17661"/>
                    <a:pt x="1" y="17962"/>
                    <a:pt x="34" y="18295"/>
                  </a:cubicBezTo>
                  <a:lnTo>
                    <a:pt x="368" y="20263"/>
                  </a:lnTo>
                  <a:cubicBezTo>
                    <a:pt x="368" y="20363"/>
                    <a:pt x="435" y="20463"/>
                    <a:pt x="535" y="20497"/>
                  </a:cubicBezTo>
                  <a:lnTo>
                    <a:pt x="2670" y="21764"/>
                  </a:lnTo>
                  <a:lnTo>
                    <a:pt x="2703" y="19329"/>
                  </a:lnTo>
                  <a:cubicBezTo>
                    <a:pt x="2791" y="19266"/>
                    <a:pt x="2893" y="19237"/>
                    <a:pt x="2994" y="19237"/>
                  </a:cubicBezTo>
                  <a:cubicBezTo>
                    <a:pt x="3160" y="19237"/>
                    <a:pt x="3320" y="19317"/>
                    <a:pt x="3403" y="19463"/>
                  </a:cubicBezTo>
                  <a:cubicBezTo>
                    <a:pt x="3537" y="19629"/>
                    <a:pt x="3637" y="19763"/>
                    <a:pt x="3770" y="19896"/>
                  </a:cubicBezTo>
                  <a:cubicBezTo>
                    <a:pt x="3970" y="20130"/>
                    <a:pt x="4037" y="20430"/>
                    <a:pt x="3970" y="20730"/>
                  </a:cubicBezTo>
                  <a:lnTo>
                    <a:pt x="3070" y="23199"/>
                  </a:lnTo>
                  <a:cubicBezTo>
                    <a:pt x="2970" y="23399"/>
                    <a:pt x="3036" y="23632"/>
                    <a:pt x="3237" y="23766"/>
                  </a:cubicBezTo>
                  <a:lnTo>
                    <a:pt x="5371" y="25000"/>
                  </a:lnTo>
                  <a:lnTo>
                    <a:pt x="5939" y="23399"/>
                  </a:lnTo>
                  <a:lnTo>
                    <a:pt x="6772" y="21364"/>
                  </a:lnTo>
                  <a:cubicBezTo>
                    <a:pt x="6973" y="21064"/>
                    <a:pt x="7239" y="20864"/>
                    <a:pt x="7540" y="20764"/>
                  </a:cubicBezTo>
                  <a:cubicBezTo>
                    <a:pt x="7840" y="20697"/>
                    <a:pt x="8107" y="20597"/>
                    <a:pt x="8374" y="20497"/>
                  </a:cubicBezTo>
                  <a:cubicBezTo>
                    <a:pt x="8438" y="20464"/>
                    <a:pt x="8505" y="20450"/>
                    <a:pt x="8569" y="20450"/>
                  </a:cubicBezTo>
                  <a:cubicBezTo>
                    <a:pt x="8772" y="20450"/>
                    <a:pt x="8957" y="20595"/>
                    <a:pt x="9007" y="20797"/>
                  </a:cubicBezTo>
                  <a:lnTo>
                    <a:pt x="9474" y="22298"/>
                  </a:lnTo>
                  <a:cubicBezTo>
                    <a:pt x="9508" y="22398"/>
                    <a:pt x="9574" y="22498"/>
                    <a:pt x="9641" y="22531"/>
                  </a:cubicBezTo>
                  <a:lnTo>
                    <a:pt x="11743" y="23799"/>
                  </a:lnTo>
                  <a:lnTo>
                    <a:pt x="11743" y="23799"/>
                  </a:lnTo>
                  <a:lnTo>
                    <a:pt x="11376" y="21431"/>
                  </a:lnTo>
                  <a:lnTo>
                    <a:pt x="12043" y="20897"/>
                  </a:lnTo>
                  <a:cubicBezTo>
                    <a:pt x="12276" y="20697"/>
                    <a:pt x="12410" y="20363"/>
                    <a:pt x="12410" y="20063"/>
                  </a:cubicBezTo>
                  <a:lnTo>
                    <a:pt x="12310" y="18128"/>
                  </a:lnTo>
                  <a:cubicBezTo>
                    <a:pt x="12310" y="17795"/>
                    <a:pt x="12410" y="17461"/>
                    <a:pt x="12610" y="17194"/>
                  </a:cubicBezTo>
                  <a:cubicBezTo>
                    <a:pt x="12944" y="16794"/>
                    <a:pt x="13444" y="16594"/>
                    <a:pt x="13744" y="16160"/>
                  </a:cubicBezTo>
                  <a:cubicBezTo>
                    <a:pt x="13911" y="15927"/>
                    <a:pt x="14078" y="15526"/>
                    <a:pt x="14378" y="15526"/>
                  </a:cubicBezTo>
                  <a:lnTo>
                    <a:pt x="15679" y="15593"/>
                  </a:lnTo>
                  <a:cubicBezTo>
                    <a:pt x="15979" y="15593"/>
                    <a:pt x="16279" y="15426"/>
                    <a:pt x="16413" y="15160"/>
                  </a:cubicBezTo>
                  <a:lnTo>
                    <a:pt x="17647" y="12391"/>
                  </a:lnTo>
                  <a:cubicBezTo>
                    <a:pt x="17780" y="12124"/>
                    <a:pt x="17647" y="11824"/>
                    <a:pt x="17380" y="11724"/>
                  </a:cubicBezTo>
                  <a:lnTo>
                    <a:pt x="16313" y="11290"/>
                  </a:lnTo>
                  <a:cubicBezTo>
                    <a:pt x="16046" y="11157"/>
                    <a:pt x="15879" y="10856"/>
                    <a:pt x="15946" y="10556"/>
                  </a:cubicBezTo>
                  <a:cubicBezTo>
                    <a:pt x="16046" y="10123"/>
                    <a:pt x="16112" y="9689"/>
                    <a:pt x="16179" y="9255"/>
                  </a:cubicBezTo>
                  <a:cubicBezTo>
                    <a:pt x="16213" y="8922"/>
                    <a:pt x="16379" y="8622"/>
                    <a:pt x="16613" y="8355"/>
                  </a:cubicBezTo>
                  <a:lnTo>
                    <a:pt x="18414" y="6687"/>
                  </a:lnTo>
                  <a:cubicBezTo>
                    <a:pt x="18581" y="6520"/>
                    <a:pt x="18681" y="6320"/>
                    <a:pt x="18714" y="6086"/>
                  </a:cubicBezTo>
                  <a:lnTo>
                    <a:pt x="20315" y="4819"/>
                  </a:lnTo>
                  <a:lnTo>
                    <a:pt x="18214" y="3618"/>
                  </a:lnTo>
                  <a:cubicBezTo>
                    <a:pt x="18154" y="3588"/>
                    <a:pt x="18094" y="3571"/>
                    <a:pt x="18037" y="3571"/>
                  </a:cubicBezTo>
                  <a:cubicBezTo>
                    <a:pt x="17967" y="3571"/>
                    <a:pt x="17902" y="3596"/>
                    <a:pt x="17847" y="3651"/>
                  </a:cubicBezTo>
                  <a:lnTo>
                    <a:pt x="16046" y="4819"/>
                  </a:lnTo>
                  <a:cubicBezTo>
                    <a:pt x="15966" y="4865"/>
                    <a:pt x="15874" y="4887"/>
                    <a:pt x="15782" y="4887"/>
                  </a:cubicBezTo>
                  <a:cubicBezTo>
                    <a:pt x="15607" y="4887"/>
                    <a:pt x="15433" y="4805"/>
                    <a:pt x="15345" y="4652"/>
                  </a:cubicBezTo>
                  <a:cubicBezTo>
                    <a:pt x="15212" y="4519"/>
                    <a:pt x="15112" y="4352"/>
                    <a:pt x="14978" y="4252"/>
                  </a:cubicBezTo>
                  <a:cubicBezTo>
                    <a:pt x="14778" y="4018"/>
                    <a:pt x="14711" y="3685"/>
                    <a:pt x="14778" y="3418"/>
                  </a:cubicBezTo>
                  <a:lnTo>
                    <a:pt x="17614" y="1617"/>
                  </a:lnTo>
                  <a:lnTo>
                    <a:pt x="15479" y="382"/>
                  </a:lnTo>
                  <a:cubicBezTo>
                    <a:pt x="15445" y="349"/>
                    <a:pt x="15412" y="349"/>
                    <a:pt x="15345" y="316"/>
                  </a:cubicBezTo>
                  <a:lnTo>
                    <a:pt x="14011" y="15"/>
                  </a:lnTo>
                  <a:cubicBezTo>
                    <a:pt x="13966" y="5"/>
                    <a:pt x="13921" y="1"/>
                    <a:pt x="1387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091;p75">
              <a:extLst>
                <a:ext uri="{FF2B5EF4-FFF2-40B4-BE49-F238E27FC236}">
                  <a16:creationId xmlns:a16="http://schemas.microsoft.com/office/drawing/2014/main" id="{C96BA3DD-F33E-4367-9F4B-5C3283018DAC}"/>
                </a:ext>
              </a:extLst>
            </p:cNvPr>
            <p:cNvSpPr/>
            <p:nvPr/>
          </p:nvSpPr>
          <p:spPr>
            <a:xfrm>
              <a:off x="1666350" y="1926450"/>
              <a:ext cx="507900" cy="625000"/>
            </a:xfrm>
            <a:custGeom>
              <a:avLst/>
              <a:gdLst/>
              <a:ahLst/>
              <a:cxnLst/>
              <a:rect l="l" t="t" r="r" b="b"/>
              <a:pathLst>
                <a:path w="20316" h="25000" extrusionOk="0">
                  <a:moveTo>
                    <a:pt x="11573" y="7069"/>
                  </a:moveTo>
                  <a:cubicBezTo>
                    <a:pt x="12473" y="7069"/>
                    <a:pt x="13107" y="7679"/>
                    <a:pt x="13310" y="8955"/>
                  </a:cubicBezTo>
                  <a:cubicBezTo>
                    <a:pt x="13711" y="11223"/>
                    <a:pt x="12276" y="14492"/>
                    <a:pt x="10075" y="16227"/>
                  </a:cubicBezTo>
                  <a:cubicBezTo>
                    <a:pt x="9197" y="16916"/>
                    <a:pt x="8330" y="17249"/>
                    <a:pt x="7582" y="17249"/>
                  </a:cubicBezTo>
                  <a:cubicBezTo>
                    <a:pt x="6484" y="17249"/>
                    <a:pt x="5643" y="16529"/>
                    <a:pt x="5405" y="15160"/>
                  </a:cubicBezTo>
                  <a:cubicBezTo>
                    <a:pt x="5005" y="12891"/>
                    <a:pt x="6806" y="9956"/>
                    <a:pt x="8974" y="8221"/>
                  </a:cubicBezTo>
                  <a:cubicBezTo>
                    <a:pt x="9955" y="7463"/>
                    <a:pt x="10850" y="7069"/>
                    <a:pt x="11573" y="7069"/>
                  </a:cubicBezTo>
                  <a:close/>
                  <a:moveTo>
                    <a:pt x="13877" y="1"/>
                  </a:moveTo>
                  <a:cubicBezTo>
                    <a:pt x="13624" y="1"/>
                    <a:pt x="13386" y="155"/>
                    <a:pt x="13244" y="382"/>
                  </a:cubicBezTo>
                  <a:lnTo>
                    <a:pt x="11976" y="2784"/>
                  </a:lnTo>
                  <a:cubicBezTo>
                    <a:pt x="11809" y="3051"/>
                    <a:pt x="11543" y="3251"/>
                    <a:pt x="11209" y="3351"/>
                  </a:cubicBezTo>
                  <a:lnTo>
                    <a:pt x="11142" y="3384"/>
                  </a:lnTo>
                  <a:cubicBezTo>
                    <a:pt x="11176" y="3184"/>
                    <a:pt x="11209" y="2984"/>
                    <a:pt x="11242" y="2817"/>
                  </a:cubicBezTo>
                  <a:lnTo>
                    <a:pt x="9107" y="1583"/>
                  </a:lnTo>
                  <a:cubicBezTo>
                    <a:pt x="9052" y="1556"/>
                    <a:pt x="8991" y="1539"/>
                    <a:pt x="8932" y="1539"/>
                  </a:cubicBezTo>
                  <a:cubicBezTo>
                    <a:pt x="8847" y="1539"/>
                    <a:pt x="8766" y="1572"/>
                    <a:pt x="8707" y="1650"/>
                  </a:cubicBezTo>
                  <a:lnTo>
                    <a:pt x="6672" y="3218"/>
                  </a:lnTo>
                  <a:cubicBezTo>
                    <a:pt x="6439" y="3451"/>
                    <a:pt x="6305" y="3751"/>
                    <a:pt x="6305" y="4085"/>
                  </a:cubicBezTo>
                  <a:lnTo>
                    <a:pt x="6406" y="6020"/>
                  </a:lnTo>
                  <a:cubicBezTo>
                    <a:pt x="6406" y="6353"/>
                    <a:pt x="6305" y="6653"/>
                    <a:pt x="6105" y="6954"/>
                  </a:cubicBezTo>
                  <a:cubicBezTo>
                    <a:pt x="5772" y="7321"/>
                    <a:pt x="5472" y="7754"/>
                    <a:pt x="5171" y="8188"/>
                  </a:cubicBezTo>
                  <a:cubicBezTo>
                    <a:pt x="4971" y="8455"/>
                    <a:pt x="4671" y="8622"/>
                    <a:pt x="4337" y="8622"/>
                  </a:cubicBezTo>
                  <a:lnTo>
                    <a:pt x="3070" y="8521"/>
                  </a:lnTo>
                  <a:cubicBezTo>
                    <a:pt x="2736" y="8521"/>
                    <a:pt x="2436" y="8688"/>
                    <a:pt x="2303" y="8988"/>
                  </a:cubicBezTo>
                  <a:lnTo>
                    <a:pt x="1102" y="11724"/>
                  </a:lnTo>
                  <a:cubicBezTo>
                    <a:pt x="968" y="11957"/>
                    <a:pt x="1068" y="12224"/>
                    <a:pt x="1302" y="12358"/>
                  </a:cubicBezTo>
                  <a:lnTo>
                    <a:pt x="2736" y="13191"/>
                  </a:lnTo>
                  <a:cubicBezTo>
                    <a:pt x="2770" y="13325"/>
                    <a:pt x="2803" y="13458"/>
                    <a:pt x="2770" y="13592"/>
                  </a:cubicBezTo>
                  <a:cubicBezTo>
                    <a:pt x="2670" y="13992"/>
                    <a:pt x="2603" y="14426"/>
                    <a:pt x="2536" y="14893"/>
                  </a:cubicBezTo>
                  <a:cubicBezTo>
                    <a:pt x="2503" y="15226"/>
                    <a:pt x="2336" y="15526"/>
                    <a:pt x="2136" y="15760"/>
                  </a:cubicBezTo>
                  <a:lnTo>
                    <a:pt x="335" y="17394"/>
                  </a:lnTo>
                  <a:cubicBezTo>
                    <a:pt x="101" y="17661"/>
                    <a:pt x="1" y="17962"/>
                    <a:pt x="34" y="18295"/>
                  </a:cubicBezTo>
                  <a:lnTo>
                    <a:pt x="368" y="20263"/>
                  </a:lnTo>
                  <a:cubicBezTo>
                    <a:pt x="368" y="20363"/>
                    <a:pt x="435" y="20463"/>
                    <a:pt x="535" y="20497"/>
                  </a:cubicBezTo>
                  <a:lnTo>
                    <a:pt x="2670" y="21764"/>
                  </a:lnTo>
                  <a:lnTo>
                    <a:pt x="2703" y="19329"/>
                  </a:lnTo>
                  <a:cubicBezTo>
                    <a:pt x="2791" y="19266"/>
                    <a:pt x="2893" y="19237"/>
                    <a:pt x="2994" y="19237"/>
                  </a:cubicBezTo>
                  <a:cubicBezTo>
                    <a:pt x="3160" y="19237"/>
                    <a:pt x="3320" y="19317"/>
                    <a:pt x="3403" y="19463"/>
                  </a:cubicBezTo>
                  <a:cubicBezTo>
                    <a:pt x="3537" y="19629"/>
                    <a:pt x="3637" y="19763"/>
                    <a:pt x="3770" y="19896"/>
                  </a:cubicBezTo>
                  <a:cubicBezTo>
                    <a:pt x="3970" y="20130"/>
                    <a:pt x="4037" y="20430"/>
                    <a:pt x="3970" y="20730"/>
                  </a:cubicBezTo>
                  <a:lnTo>
                    <a:pt x="3070" y="23199"/>
                  </a:lnTo>
                  <a:cubicBezTo>
                    <a:pt x="2970" y="23399"/>
                    <a:pt x="3036" y="23632"/>
                    <a:pt x="3237" y="23766"/>
                  </a:cubicBezTo>
                  <a:lnTo>
                    <a:pt x="5371" y="25000"/>
                  </a:lnTo>
                  <a:lnTo>
                    <a:pt x="5939" y="23399"/>
                  </a:lnTo>
                  <a:lnTo>
                    <a:pt x="6772" y="21364"/>
                  </a:lnTo>
                  <a:cubicBezTo>
                    <a:pt x="6973" y="21064"/>
                    <a:pt x="7239" y="20864"/>
                    <a:pt x="7540" y="20764"/>
                  </a:cubicBezTo>
                  <a:cubicBezTo>
                    <a:pt x="7840" y="20697"/>
                    <a:pt x="8107" y="20597"/>
                    <a:pt x="8374" y="20497"/>
                  </a:cubicBezTo>
                  <a:cubicBezTo>
                    <a:pt x="8438" y="20464"/>
                    <a:pt x="8505" y="20450"/>
                    <a:pt x="8569" y="20450"/>
                  </a:cubicBezTo>
                  <a:cubicBezTo>
                    <a:pt x="8772" y="20450"/>
                    <a:pt x="8957" y="20595"/>
                    <a:pt x="9007" y="20797"/>
                  </a:cubicBezTo>
                  <a:lnTo>
                    <a:pt x="9474" y="22298"/>
                  </a:lnTo>
                  <a:cubicBezTo>
                    <a:pt x="9508" y="22398"/>
                    <a:pt x="9574" y="22498"/>
                    <a:pt x="9641" y="22531"/>
                  </a:cubicBezTo>
                  <a:lnTo>
                    <a:pt x="11743" y="23799"/>
                  </a:lnTo>
                  <a:lnTo>
                    <a:pt x="11743" y="23799"/>
                  </a:lnTo>
                  <a:lnTo>
                    <a:pt x="11376" y="21431"/>
                  </a:lnTo>
                  <a:lnTo>
                    <a:pt x="12043" y="20897"/>
                  </a:lnTo>
                  <a:cubicBezTo>
                    <a:pt x="12276" y="20697"/>
                    <a:pt x="12410" y="20363"/>
                    <a:pt x="12410" y="20063"/>
                  </a:cubicBezTo>
                  <a:lnTo>
                    <a:pt x="12310" y="18128"/>
                  </a:lnTo>
                  <a:cubicBezTo>
                    <a:pt x="12310" y="17795"/>
                    <a:pt x="12410" y="17461"/>
                    <a:pt x="12610" y="17194"/>
                  </a:cubicBezTo>
                  <a:cubicBezTo>
                    <a:pt x="12944" y="16794"/>
                    <a:pt x="13444" y="16594"/>
                    <a:pt x="13744" y="16160"/>
                  </a:cubicBezTo>
                  <a:cubicBezTo>
                    <a:pt x="13911" y="15927"/>
                    <a:pt x="14078" y="15526"/>
                    <a:pt x="14378" y="15526"/>
                  </a:cubicBezTo>
                  <a:lnTo>
                    <a:pt x="15679" y="15593"/>
                  </a:lnTo>
                  <a:cubicBezTo>
                    <a:pt x="15979" y="15593"/>
                    <a:pt x="16279" y="15426"/>
                    <a:pt x="16413" y="15160"/>
                  </a:cubicBezTo>
                  <a:lnTo>
                    <a:pt x="17647" y="12391"/>
                  </a:lnTo>
                  <a:cubicBezTo>
                    <a:pt x="17780" y="12124"/>
                    <a:pt x="17647" y="11824"/>
                    <a:pt x="17380" y="11724"/>
                  </a:cubicBezTo>
                  <a:lnTo>
                    <a:pt x="16313" y="11290"/>
                  </a:lnTo>
                  <a:cubicBezTo>
                    <a:pt x="16046" y="11157"/>
                    <a:pt x="15879" y="10856"/>
                    <a:pt x="15946" y="10556"/>
                  </a:cubicBezTo>
                  <a:cubicBezTo>
                    <a:pt x="16046" y="10123"/>
                    <a:pt x="16112" y="9689"/>
                    <a:pt x="16179" y="9255"/>
                  </a:cubicBezTo>
                  <a:cubicBezTo>
                    <a:pt x="16213" y="8922"/>
                    <a:pt x="16379" y="8622"/>
                    <a:pt x="16613" y="8355"/>
                  </a:cubicBezTo>
                  <a:lnTo>
                    <a:pt x="18414" y="6687"/>
                  </a:lnTo>
                  <a:cubicBezTo>
                    <a:pt x="18581" y="6520"/>
                    <a:pt x="18681" y="6320"/>
                    <a:pt x="18714" y="6086"/>
                  </a:cubicBezTo>
                  <a:lnTo>
                    <a:pt x="20315" y="4819"/>
                  </a:lnTo>
                  <a:lnTo>
                    <a:pt x="18214" y="3618"/>
                  </a:lnTo>
                  <a:cubicBezTo>
                    <a:pt x="18154" y="3588"/>
                    <a:pt x="18094" y="3571"/>
                    <a:pt x="18037" y="3571"/>
                  </a:cubicBezTo>
                  <a:cubicBezTo>
                    <a:pt x="17967" y="3571"/>
                    <a:pt x="17902" y="3596"/>
                    <a:pt x="17847" y="3651"/>
                  </a:cubicBezTo>
                  <a:lnTo>
                    <a:pt x="16046" y="4819"/>
                  </a:lnTo>
                  <a:cubicBezTo>
                    <a:pt x="15966" y="4865"/>
                    <a:pt x="15874" y="4887"/>
                    <a:pt x="15782" y="4887"/>
                  </a:cubicBezTo>
                  <a:cubicBezTo>
                    <a:pt x="15607" y="4887"/>
                    <a:pt x="15433" y="4805"/>
                    <a:pt x="15345" y="4652"/>
                  </a:cubicBezTo>
                  <a:cubicBezTo>
                    <a:pt x="15212" y="4519"/>
                    <a:pt x="15112" y="4352"/>
                    <a:pt x="14978" y="4252"/>
                  </a:cubicBezTo>
                  <a:cubicBezTo>
                    <a:pt x="14778" y="4018"/>
                    <a:pt x="14711" y="3685"/>
                    <a:pt x="14778" y="3418"/>
                  </a:cubicBezTo>
                  <a:lnTo>
                    <a:pt x="17614" y="1617"/>
                  </a:lnTo>
                  <a:lnTo>
                    <a:pt x="15479" y="382"/>
                  </a:lnTo>
                  <a:cubicBezTo>
                    <a:pt x="15445" y="349"/>
                    <a:pt x="15412" y="349"/>
                    <a:pt x="15345" y="316"/>
                  </a:cubicBezTo>
                  <a:lnTo>
                    <a:pt x="14011" y="15"/>
                  </a:lnTo>
                  <a:cubicBezTo>
                    <a:pt x="13966" y="5"/>
                    <a:pt x="13921" y="1"/>
                    <a:pt x="13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092;p75">
              <a:extLst>
                <a:ext uri="{FF2B5EF4-FFF2-40B4-BE49-F238E27FC236}">
                  <a16:creationId xmlns:a16="http://schemas.microsoft.com/office/drawing/2014/main" id="{6230A5B8-32B2-480F-A5FB-17496D6FEC53}"/>
                </a:ext>
              </a:extLst>
            </p:cNvPr>
            <p:cNvSpPr/>
            <p:nvPr/>
          </p:nvSpPr>
          <p:spPr>
            <a:xfrm>
              <a:off x="1740575" y="2386325"/>
              <a:ext cx="221025" cy="165125"/>
            </a:xfrm>
            <a:custGeom>
              <a:avLst/>
              <a:gdLst/>
              <a:ahLst/>
              <a:cxnLst/>
              <a:rect l="l" t="t" r="r" b="b"/>
              <a:pathLst>
                <a:path w="8841" h="6605" extrusionOk="0">
                  <a:moveTo>
                    <a:pt x="1702" y="0"/>
                  </a:moveTo>
                  <a:lnTo>
                    <a:pt x="935" y="1668"/>
                  </a:lnTo>
                  <a:cubicBezTo>
                    <a:pt x="1035" y="1868"/>
                    <a:pt x="1068" y="2102"/>
                    <a:pt x="1001" y="2335"/>
                  </a:cubicBezTo>
                  <a:lnTo>
                    <a:pt x="101" y="4804"/>
                  </a:lnTo>
                  <a:cubicBezTo>
                    <a:pt x="1" y="5004"/>
                    <a:pt x="67" y="5237"/>
                    <a:pt x="268" y="5371"/>
                  </a:cubicBezTo>
                  <a:lnTo>
                    <a:pt x="2402" y="6605"/>
                  </a:lnTo>
                  <a:lnTo>
                    <a:pt x="2970" y="5004"/>
                  </a:lnTo>
                  <a:lnTo>
                    <a:pt x="3803" y="2969"/>
                  </a:lnTo>
                  <a:cubicBezTo>
                    <a:pt x="4004" y="2669"/>
                    <a:pt x="4270" y="2469"/>
                    <a:pt x="4571" y="2369"/>
                  </a:cubicBezTo>
                  <a:cubicBezTo>
                    <a:pt x="4871" y="2302"/>
                    <a:pt x="5138" y="2202"/>
                    <a:pt x="5405" y="2102"/>
                  </a:cubicBezTo>
                  <a:cubicBezTo>
                    <a:pt x="5469" y="2069"/>
                    <a:pt x="5536" y="2055"/>
                    <a:pt x="5600" y="2055"/>
                  </a:cubicBezTo>
                  <a:cubicBezTo>
                    <a:pt x="5803" y="2055"/>
                    <a:pt x="5988" y="2200"/>
                    <a:pt x="6038" y="2402"/>
                  </a:cubicBezTo>
                  <a:lnTo>
                    <a:pt x="6505" y="3903"/>
                  </a:lnTo>
                  <a:cubicBezTo>
                    <a:pt x="6539" y="4003"/>
                    <a:pt x="6605" y="4103"/>
                    <a:pt x="6672" y="4136"/>
                  </a:cubicBezTo>
                  <a:lnTo>
                    <a:pt x="8774" y="5404"/>
                  </a:lnTo>
                  <a:lnTo>
                    <a:pt x="8774" y="5404"/>
                  </a:lnTo>
                  <a:lnTo>
                    <a:pt x="8407" y="3036"/>
                  </a:lnTo>
                  <a:lnTo>
                    <a:pt x="8840" y="2702"/>
                  </a:lnTo>
                  <a:lnTo>
                    <a:pt x="8707" y="2335"/>
                  </a:lnTo>
                  <a:lnTo>
                    <a:pt x="5104" y="196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093;p75">
              <a:extLst>
                <a:ext uri="{FF2B5EF4-FFF2-40B4-BE49-F238E27FC236}">
                  <a16:creationId xmlns:a16="http://schemas.microsoft.com/office/drawing/2014/main" id="{9FFE877C-AB20-42CA-8FB0-3A7DB8546ED7}"/>
                </a:ext>
              </a:extLst>
            </p:cNvPr>
            <p:cNvSpPr/>
            <p:nvPr/>
          </p:nvSpPr>
          <p:spPr>
            <a:xfrm>
              <a:off x="1825650" y="2085275"/>
              <a:ext cx="240200" cy="324125"/>
            </a:xfrm>
            <a:custGeom>
              <a:avLst/>
              <a:gdLst/>
              <a:ahLst/>
              <a:cxnLst/>
              <a:rect l="l" t="t" r="r" b="b"/>
              <a:pathLst>
                <a:path w="9608" h="12965" extrusionOk="0">
                  <a:moveTo>
                    <a:pt x="6738" y="0"/>
                  </a:moveTo>
                  <a:lnTo>
                    <a:pt x="6138" y="1001"/>
                  </a:lnTo>
                  <a:cubicBezTo>
                    <a:pt x="6605" y="1401"/>
                    <a:pt x="6905" y="1968"/>
                    <a:pt x="6972" y="2602"/>
                  </a:cubicBezTo>
                  <a:cubicBezTo>
                    <a:pt x="7372" y="4904"/>
                    <a:pt x="5904" y="8139"/>
                    <a:pt x="3736" y="9874"/>
                  </a:cubicBezTo>
                  <a:cubicBezTo>
                    <a:pt x="2836" y="10572"/>
                    <a:pt x="1966" y="10890"/>
                    <a:pt x="1219" y="10890"/>
                  </a:cubicBezTo>
                  <a:cubicBezTo>
                    <a:pt x="859" y="10890"/>
                    <a:pt x="527" y="10816"/>
                    <a:pt x="234" y="10675"/>
                  </a:cubicBezTo>
                  <a:lnTo>
                    <a:pt x="0" y="11075"/>
                  </a:lnTo>
                  <a:cubicBezTo>
                    <a:pt x="0" y="11075"/>
                    <a:pt x="1251" y="12965"/>
                    <a:pt x="2889" y="12965"/>
                  </a:cubicBezTo>
                  <a:cubicBezTo>
                    <a:pt x="3046" y="12965"/>
                    <a:pt x="3206" y="12947"/>
                    <a:pt x="3369" y="12909"/>
                  </a:cubicBezTo>
                  <a:cubicBezTo>
                    <a:pt x="4303" y="12643"/>
                    <a:pt x="5171" y="12209"/>
                    <a:pt x="5938" y="11609"/>
                  </a:cubicBezTo>
                  <a:cubicBezTo>
                    <a:pt x="5971" y="11308"/>
                    <a:pt x="6071" y="11041"/>
                    <a:pt x="6238" y="10841"/>
                  </a:cubicBezTo>
                  <a:cubicBezTo>
                    <a:pt x="6572" y="10441"/>
                    <a:pt x="7072" y="10208"/>
                    <a:pt x="7372" y="9774"/>
                  </a:cubicBezTo>
                  <a:cubicBezTo>
                    <a:pt x="7532" y="9550"/>
                    <a:pt x="7692" y="9171"/>
                    <a:pt x="7971" y="9171"/>
                  </a:cubicBezTo>
                  <a:cubicBezTo>
                    <a:pt x="7982" y="9171"/>
                    <a:pt x="7994" y="9172"/>
                    <a:pt x="8006" y="9173"/>
                  </a:cubicBezTo>
                  <a:lnTo>
                    <a:pt x="8206" y="9173"/>
                  </a:lnTo>
                  <a:cubicBezTo>
                    <a:pt x="8406" y="8840"/>
                    <a:pt x="8606" y="8473"/>
                    <a:pt x="8740" y="8106"/>
                  </a:cubicBezTo>
                  <a:cubicBezTo>
                    <a:pt x="9607" y="5871"/>
                    <a:pt x="9374" y="1268"/>
                    <a:pt x="9374" y="1268"/>
                  </a:cubicBezTo>
                  <a:lnTo>
                    <a:pt x="67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094;p75">
              <a:extLst>
                <a:ext uri="{FF2B5EF4-FFF2-40B4-BE49-F238E27FC236}">
                  <a16:creationId xmlns:a16="http://schemas.microsoft.com/office/drawing/2014/main" id="{82EE2011-A560-4FC5-9992-B0FD84CBD179}"/>
                </a:ext>
              </a:extLst>
            </p:cNvPr>
            <p:cNvSpPr/>
            <p:nvPr/>
          </p:nvSpPr>
          <p:spPr>
            <a:xfrm>
              <a:off x="1668025" y="2321275"/>
              <a:ext cx="146800" cy="91750"/>
            </a:xfrm>
            <a:custGeom>
              <a:avLst/>
              <a:gdLst/>
              <a:ahLst/>
              <a:cxnLst/>
              <a:rect l="l" t="t" r="r" b="b"/>
              <a:pathLst>
                <a:path w="5872" h="3670" extrusionOk="0">
                  <a:moveTo>
                    <a:pt x="2035" y="0"/>
                  </a:moveTo>
                  <a:lnTo>
                    <a:pt x="268" y="1635"/>
                  </a:lnTo>
                  <a:cubicBezTo>
                    <a:pt x="134" y="1768"/>
                    <a:pt x="34" y="1935"/>
                    <a:pt x="1" y="2135"/>
                  </a:cubicBezTo>
                  <a:lnTo>
                    <a:pt x="2603" y="3636"/>
                  </a:lnTo>
                  <a:lnTo>
                    <a:pt x="2603" y="3503"/>
                  </a:lnTo>
                  <a:cubicBezTo>
                    <a:pt x="2694" y="3446"/>
                    <a:pt x="2789" y="3420"/>
                    <a:pt x="2881" y="3420"/>
                  </a:cubicBezTo>
                  <a:cubicBezTo>
                    <a:pt x="3059" y="3420"/>
                    <a:pt x="3227" y="3516"/>
                    <a:pt x="3336" y="3670"/>
                  </a:cubicBezTo>
                  <a:lnTo>
                    <a:pt x="5872" y="2202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095;p75">
              <a:extLst>
                <a:ext uri="{FF2B5EF4-FFF2-40B4-BE49-F238E27FC236}">
                  <a16:creationId xmlns:a16="http://schemas.microsoft.com/office/drawing/2014/main" id="{EE2B385E-6E5D-49C8-8F49-666B5DC07E6F}"/>
                </a:ext>
              </a:extLst>
            </p:cNvPr>
            <p:cNvSpPr/>
            <p:nvPr/>
          </p:nvSpPr>
          <p:spPr>
            <a:xfrm>
              <a:off x="1728900" y="2138650"/>
              <a:ext cx="118450" cy="61725"/>
            </a:xfrm>
            <a:custGeom>
              <a:avLst/>
              <a:gdLst/>
              <a:ahLst/>
              <a:cxnLst/>
              <a:rect l="l" t="t" r="r" b="b"/>
              <a:pathLst>
                <a:path w="4738" h="2469" extrusionOk="0">
                  <a:moveTo>
                    <a:pt x="2236" y="0"/>
                  </a:moveTo>
                  <a:cubicBezTo>
                    <a:pt x="2136" y="67"/>
                    <a:pt x="2002" y="100"/>
                    <a:pt x="1869" y="100"/>
                  </a:cubicBezTo>
                  <a:lnTo>
                    <a:pt x="568" y="33"/>
                  </a:lnTo>
                  <a:cubicBezTo>
                    <a:pt x="368" y="33"/>
                    <a:pt x="168" y="100"/>
                    <a:pt x="1" y="234"/>
                  </a:cubicBezTo>
                  <a:lnTo>
                    <a:pt x="3904" y="2469"/>
                  </a:lnTo>
                  <a:lnTo>
                    <a:pt x="4104" y="2368"/>
                  </a:lnTo>
                  <a:cubicBezTo>
                    <a:pt x="4304" y="2068"/>
                    <a:pt x="4504" y="1768"/>
                    <a:pt x="4737" y="1468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096;p75">
              <a:extLst>
                <a:ext uri="{FF2B5EF4-FFF2-40B4-BE49-F238E27FC236}">
                  <a16:creationId xmlns:a16="http://schemas.microsoft.com/office/drawing/2014/main" id="{C03B66EE-B8A5-424C-B763-4E4462DE4B42}"/>
                </a:ext>
              </a:extLst>
            </p:cNvPr>
            <p:cNvSpPr/>
            <p:nvPr/>
          </p:nvSpPr>
          <p:spPr>
            <a:xfrm>
              <a:off x="2086650" y="2016375"/>
              <a:ext cx="87600" cy="63125"/>
            </a:xfrm>
            <a:custGeom>
              <a:avLst/>
              <a:gdLst/>
              <a:ahLst/>
              <a:cxnLst/>
              <a:rect l="l" t="t" r="r" b="b"/>
              <a:pathLst>
                <a:path w="3504" h="2525" extrusionOk="0">
                  <a:moveTo>
                    <a:pt x="3478" y="1207"/>
                  </a:moveTo>
                  <a:lnTo>
                    <a:pt x="3503" y="1222"/>
                  </a:lnTo>
                  <a:cubicBezTo>
                    <a:pt x="3495" y="1216"/>
                    <a:pt x="3487" y="1212"/>
                    <a:pt x="3478" y="1207"/>
                  </a:cubicBezTo>
                  <a:close/>
                  <a:moveTo>
                    <a:pt x="1257" y="1"/>
                  </a:moveTo>
                  <a:cubicBezTo>
                    <a:pt x="1175" y="1"/>
                    <a:pt x="1098" y="24"/>
                    <a:pt x="1035" y="88"/>
                  </a:cubicBezTo>
                  <a:lnTo>
                    <a:pt x="268" y="588"/>
                  </a:lnTo>
                  <a:lnTo>
                    <a:pt x="101" y="1022"/>
                  </a:lnTo>
                  <a:cubicBezTo>
                    <a:pt x="1" y="1322"/>
                    <a:pt x="101" y="1655"/>
                    <a:pt x="301" y="1856"/>
                  </a:cubicBezTo>
                  <a:cubicBezTo>
                    <a:pt x="435" y="1989"/>
                    <a:pt x="535" y="2122"/>
                    <a:pt x="635" y="2289"/>
                  </a:cubicBezTo>
                  <a:cubicBezTo>
                    <a:pt x="744" y="2443"/>
                    <a:pt x="926" y="2524"/>
                    <a:pt x="1104" y="2524"/>
                  </a:cubicBezTo>
                  <a:cubicBezTo>
                    <a:pt x="1197" y="2524"/>
                    <a:pt x="1288" y="2502"/>
                    <a:pt x="1369" y="2456"/>
                  </a:cubicBezTo>
                  <a:lnTo>
                    <a:pt x="3170" y="1255"/>
                  </a:lnTo>
                  <a:cubicBezTo>
                    <a:pt x="3232" y="1214"/>
                    <a:pt x="3306" y="1185"/>
                    <a:pt x="3378" y="1185"/>
                  </a:cubicBezTo>
                  <a:cubicBezTo>
                    <a:pt x="3413" y="1185"/>
                    <a:pt x="3447" y="1192"/>
                    <a:pt x="3478" y="1207"/>
                  </a:cubicBezTo>
                  <a:lnTo>
                    <a:pt x="3478" y="1207"/>
                  </a:lnTo>
                  <a:lnTo>
                    <a:pt x="1402" y="21"/>
                  </a:lnTo>
                  <a:cubicBezTo>
                    <a:pt x="1353" y="9"/>
                    <a:pt x="1304" y="1"/>
                    <a:pt x="125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097;p75">
              <a:extLst>
                <a:ext uri="{FF2B5EF4-FFF2-40B4-BE49-F238E27FC236}">
                  <a16:creationId xmlns:a16="http://schemas.microsoft.com/office/drawing/2014/main" id="{72F3AC6F-7750-4964-B8E2-75E8C259CD26}"/>
                </a:ext>
              </a:extLst>
            </p:cNvPr>
            <p:cNvSpPr/>
            <p:nvPr/>
          </p:nvSpPr>
          <p:spPr>
            <a:xfrm>
              <a:off x="1959075" y="1926400"/>
              <a:ext cx="147625" cy="119700"/>
            </a:xfrm>
            <a:custGeom>
              <a:avLst/>
              <a:gdLst/>
              <a:ahLst/>
              <a:cxnLst/>
              <a:rect l="l" t="t" r="r" b="b"/>
              <a:pathLst>
                <a:path w="5905" h="4788" extrusionOk="0">
                  <a:moveTo>
                    <a:pt x="2150" y="1"/>
                  </a:moveTo>
                  <a:cubicBezTo>
                    <a:pt x="1904" y="1"/>
                    <a:pt x="1673" y="135"/>
                    <a:pt x="1535" y="384"/>
                  </a:cubicBezTo>
                  <a:lnTo>
                    <a:pt x="301" y="2786"/>
                  </a:lnTo>
                  <a:cubicBezTo>
                    <a:pt x="200" y="2919"/>
                    <a:pt x="100" y="3020"/>
                    <a:pt x="0" y="3120"/>
                  </a:cubicBezTo>
                  <a:lnTo>
                    <a:pt x="2869" y="4787"/>
                  </a:lnTo>
                  <a:lnTo>
                    <a:pt x="3336" y="4287"/>
                  </a:lnTo>
                  <a:lnTo>
                    <a:pt x="3269" y="4220"/>
                  </a:lnTo>
                  <a:cubicBezTo>
                    <a:pt x="3069" y="4020"/>
                    <a:pt x="3002" y="3687"/>
                    <a:pt x="3069" y="3386"/>
                  </a:cubicBezTo>
                  <a:lnTo>
                    <a:pt x="5905" y="1585"/>
                  </a:lnTo>
                  <a:lnTo>
                    <a:pt x="3803" y="384"/>
                  </a:lnTo>
                  <a:cubicBezTo>
                    <a:pt x="3736" y="351"/>
                    <a:pt x="3703" y="318"/>
                    <a:pt x="3636" y="318"/>
                  </a:cubicBezTo>
                  <a:lnTo>
                    <a:pt x="2302" y="17"/>
                  </a:lnTo>
                  <a:cubicBezTo>
                    <a:pt x="2251" y="6"/>
                    <a:pt x="2200" y="1"/>
                    <a:pt x="215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098;p75">
              <a:extLst>
                <a:ext uri="{FF2B5EF4-FFF2-40B4-BE49-F238E27FC236}">
                  <a16:creationId xmlns:a16="http://schemas.microsoft.com/office/drawing/2014/main" id="{FB2FD787-0F1C-482F-A939-F3E6D4486429}"/>
                </a:ext>
              </a:extLst>
            </p:cNvPr>
            <p:cNvSpPr/>
            <p:nvPr/>
          </p:nvSpPr>
          <p:spPr>
            <a:xfrm>
              <a:off x="1825650" y="1964500"/>
              <a:ext cx="121775" cy="93275"/>
            </a:xfrm>
            <a:custGeom>
              <a:avLst/>
              <a:gdLst/>
              <a:ahLst/>
              <a:cxnLst/>
              <a:rect l="l" t="t" r="r" b="b"/>
              <a:pathLst>
                <a:path w="4871" h="3731" extrusionOk="0">
                  <a:moveTo>
                    <a:pt x="2558" y="1"/>
                  </a:moveTo>
                  <a:cubicBezTo>
                    <a:pt x="2474" y="1"/>
                    <a:pt x="2393" y="36"/>
                    <a:pt x="2335" y="95"/>
                  </a:cubicBezTo>
                  <a:lnTo>
                    <a:pt x="300" y="1696"/>
                  </a:lnTo>
                  <a:cubicBezTo>
                    <a:pt x="167" y="1829"/>
                    <a:pt x="34" y="2029"/>
                    <a:pt x="0" y="2229"/>
                  </a:cubicBezTo>
                  <a:lnTo>
                    <a:pt x="2635" y="3730"/>
                  </a:lnTo>
                  <a:lnTo>
                    <a:pt x="4770" y="1762"/>
                  </a:lnTo>
                  <a:cubicBezTo>
                    <a:pt x="4837" y="1596"/>
                    <a:pt x="4837" y="1429"/>
                    <a:pt x="4870" y="1262"/>
                  </a:cubicBezTo>
                  <a:lnTo>
                    <a:pt x="2735" y="61"/>
                  </a:lnTo>
                  <a:cubicBezTo>
                    <a:pt x="2680" y="19"/>
                    <a:pt x="2618" y="1"/>
                    <a:pt x="255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099;p75">
              <a:extLst>
                <a:ext uri="{FF2B5EF4-FFF2-40B4-BE49-F238E27FC236}">
                  <a16:creationId xmlns:a16="http://schemas.microsoft.com/office/drawing/2014/main" id="{7A25258B-5DF8-43D3-AD22-761838790760}"/>
                </a:ext>
              </a:extLst>
            </p:cNvPr>
            <p:cNvSpPr/>
            <p:nvPr/>
          </p:nvSpPr>
          <p:spPr>
            <a:xfrm>
              <a:off x="1668025" y="2321275"/>
              <a:ext cx="146800" cy="91750"/>
            </a:xfrm>
            <a:custGeom>
              <a:avLst/>
              <a:gdLst/>
              <a:ahLst/>
              <a:cxnLst/>
              <a:rect l="l" t="t" r="r" b="b"/>
              <a:pathLst>
                <a:path w="5872" h="3670" extrusionOk="0">
                  <a:moveTo>
                    <a:pt x="2035" y="0"/>
                  </a:moveTo>
                  <a:lnTo>
                    <a:pt x="268" y="1635"/>
                  </a:lnTo>
                  <a:cubicBezTo>
                    <a:pt x="134" y="1768"/>
                    <a:pt x="34" y="1935"/>
                    <a:pt x="1" y="2135"/>
                  </a:cubicBezTo>
                  <a:lnTo>
                    <a:pt x="2603" y="3636"/>
                  </a:lnTo>
                  <a:lnTo>
                    <a:pt x="2603" y="3503"/>
                  </a:lnTo>
                  <a:cubicBezTo>
                    <a:pt x="2694" y="3446"/>
                    <a:pt x="2789" y="3420"/>
                    <a:pt x="2881" y="3420"/>
                  </a:cubicBezTo>
                  <a:cubicBezTo>
                    <a:pt x="3059" y="3420"/>
                    <a:pt x="3227" y="3516"/>
                    <a:pt x="3336" y="3670"/>
                  </a:cubicBezTo>
                  <a:lnTo>
                    <a:pt x="5872" y="2202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100;p75">
              <a:extLst>
                <a:ext uri="{FF2B5EF4-FFF2-40B4-BE49-F238E27FC236}">
                  <a16:creationId xmlns:a16="http://schemas.microsoft.com/office/drawing/2014/main" id="{843DF032-E621-411D-BC8E-4AEA0AEFF3ED}"/>
                </a:ext>
              </a:extLst>
            </p:cNvPr>
            <p:cNvSpPr/>
            <p:nvPr/>
          </p:nvSpPr>
          <p:spPr>
            <a:xfrm>
              <a:off x="1661350" y="2314600"/>
              <a:ext cx="163475" cy="106775"/>
            </a:xfrm>
            <a:custGeom>
              <a:avLst/>
              <a:gdLst/>
              <a:ahLst/>
              <a:cxnLst/>
              <a:rect l="l" t="t" r="r" b="b"/>
              <a:pathLst>
                <a:path w="6539" h="4271" extrusionOk="0">
                  <a:moveTo>
                    <a:pt x="2336" y="534"/>
                  </a:moveTo>
                  <a:lnTo>
                    <a:pt x="5738" y="2469"/>
                  </a:lnTo>
                  <a:lnTo>
                    <a:pt x="3637" y="3670"/>
                  </a:lnTo>
                  <a:cubicBezTo>
                    <a:pt x="3503" y="3536"/>
                    <a:pt x="3337" y="3470"/>
                    <a:pt x="3170" y="3470"/>
                  </a:cubicBezTo>
                  <a:cubicBezTo>
                    <a:pt x="3003" y="3470"/>
                    <a:pt x="2870" y="3536"/>
                    <a:pt x="2769" y="3603"/>
                  </a:cubicBezTo>
                  <a:lnTo>
                    <a:pt x="501" y="2302"/>
                  </a:lnTo>
                  <a:cubicBezTo>
                    <a:pt x="535" y="2202"/>
                    <a:pt x="601" y="2102"/>
                    <a:pt x="668" y="2035"/>
                  </a:cubicBezTo>
                  <a:lnTo>
                    <a:pt x="2336" y="534"/>
                  </a:lnTo>
                  <a:close/>
                  <a:moveTo>
                    <a:pt x="2269" y="0"/>
                  </a:moveTo>
                  <a:lnTo>
                    <a:pt x="368" y="1735"/>
                  </a:lnTo>
                  <a:cubicBezTo>
                    <a:pt x="201" y="1902"/>
                    <a:pt x="101" y="2102"/>
                    <a:pt x="34" y="2335"/>
                  </a:cubicBezTo>
                  <a:lnTo>
                    <a:pt x="1" y="2502"/>
                  </a:lnTo>
                  <a:lnTo>
                    <a:pt x="3070" y="4270"/>
                  </a:lnTo>
                  <a:lnTo>
                    <a:pt x="3103" y="3903"/>
                  </a:lnTo>
                  <a:cubicBezTo>
                    <a:pt x="3126" y="3898"/>
                    <a:pt x="3149" y="3895"/>
                    <a:pt x="3171" y="3895"/>
                  </a:cubicBezTo>
                  <a:cubicBezTo>
                    <a:pt x="3280" y="3895"/>
                    <a:pt x="3381" y="3960"/>
                    <a:pt x="3437" y="4070"/>
                  </a:cubicBezTo>
                  <a:lnTo>
                    <a:pt x="3537" y="4203"/>
                  </a:lnTo>
                  <a:lnTo>
                    <a:pt x="6539" y="2469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101;p75">
              <a:extLst>
                <a:ext uri="{FF2B5EF4-FFF2-40B4-BE49-F238E27FC236}">
                  <a16:creationId xmlns:a16="http://schemas.microsoft.com/office/drawing/2014/main" id="{73E003BC-CF86-4CDA-842F-6D6D6CA09342}"/>
                </a:ext>
              </a:extLst>
            </p:cNvPr>
            <p:cNvSpPr/>
            <p:nvPr/>
          </p:nvSpPr>
          <p:spPr>
            <a:xfrm>
              <a:off x="1728900" y="2138650"/>
              <a:ext cx="118450" cy="61725"/>
            </a:xfrm>
            <a:custGeom>
              <a:avLst/>
              <a:gdLst/>
              <a:ahLst/>
              <a:cxnLst/>
              <a:rect l="l" t="t" r="r" b="b"/>
              <a:pathLst>
                <a:path w="4738" h="2469" extrusionOk="0">
                  <a:moveTo>
                    <a:pt x="2236" y="0"/>
                  </a:moveTo>
                  <a:cubicBezTo>
                    <a:pt x="2136" y="67"/>
                    <a:pt x="2002" y="100"/>
                    <a:pt x="1869" y="100"/>
                  </a:cubicBezTo>
                  <a:lnTo>
                    <a:pt x="568" y="33"/>
                  </a:lnTo>
                  <a:cubicBezTo>
                    <a:pt x="368" y="33"/>
                    <a:pt x="168" y="100"/>
                    <a:pt x="1" y="234"/>
                  </a:cubicBezTo>
                  <a:lnTo>
                    <a:pt x="3904" y="2469"/>
                  </a:lnTo>
                  <a:lnTo>
                    <a:pt x="4104" y="2368"/>
                  </a:lnTo>
                  <a:cubicBezTo>
                    <a:pt x="4304" y="2068"/>
                    <a:pt x="4504" y="1768"/>
                    <a:pt x="4737" y="1468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102;p75">
              <a:extLst>
                <a:ext uri="{FF2B5EF4-FFF2-40B4-BE49-F238E27FC236}">
                  <a16:creationId xmlns:a16="http://schemas.microsoft.com/office/drawing/2014/main" id="{DB9CED11-21F4-4972-8D72-3243EAA0B7CC}"/>
                </a:ext>
              </a:extLst>
            </p:cNvPr>
            <p:cNvSpPr/>
            <p:nvPr/>
          </p:nvSpPr>
          <p:spPr>
            <a:xfrm>
              <a:off x="1719725" y="2133625"/>
              <a:ext cx="135975" cy="72600"/>
            </a:xfrm>
            <a:custGeom>
              <a:avLst/>
              <a:gdLst/>
              <a:ahLst/>
              <a:cxnLst/>
              <a:rect l="l" t="t" r="r" b="b"/>
              <a:pathLst>
                <a:path w="5439" h="2904" extrusionOk="0">
                  <a:moveTo>
                    <a:pt x="2603" y="435"/>
                  </a:moveTo>
                  <a:lnTo>
                    <a:pt x="4804" y="1769"/>
                  </a:lnTo>
                  <a:cubicBezTo>
                    <a:pt x="4637" y="1969"/>
                    <a:pt x="4471" y="2203"/>
                    <a:pt x="4304" y="2436"/>
                  </a:cubicBezTo>
                  <a:lnTo>
                    <a:pt x="4271" y="2436"/>
                  </a:lnTo>
                  <a:lnTo>
                    <a:pt x="835" y="435"/>
                  </a:lnTo>
                  <a:lnTo>
                    <a:pt x="935" y="435"/>
                  </a:lnTo>
                  <a:lnTo>
                    <a:pt x="2236" y="501"/>
                  </a:lnTo>
                  <a:cubicBezTo>
                    <a:pt x="2336" y="501"/>
                    <a:pt x="2469" y="501"/>
                    <a:pt x="2603" y="435"/>
                  </a:cubicBezTo>
                  <a:close/>
                  <a:moveTo>
                    <a:pt x="2603" y="1"/>
                  </a:moveTo>
                  <a:lnTo>
                    <a:pt x="2503" y="34"/>
                  </a:lnTo>
                  <a:cubicBezTo>
                    <a:pt x="2436" y="68"/>
                    <a:pt x="2336" y="101"/>
                    <a:pt x="2236" y="101"/>
                  </a:cubicBezTo>
                  <a:lnTo>
                    <a:pt x="935" y="34"/>
                  </a:lnTo>
                  <a:cubicBezTo>
                    <a:pt x="668" y="34"/>
                    <a:pt x="434" y="101"/>
                    <a:pt x="234" y="268"/>
                  </a:cubicBezTo>
                  <a:lnTo>
                    <a:pt x="1" y="468"/>
                  </a:lnTo>
                  <a:lnTo>
                    <a:pt x="4271" y="2903"/>
                  </a:lnTo>
                  <a:lnTo>
                    <a:pt x="4604" y="2736"/>
                  </a:lnTo>
                  <a:lnTo>
                    <a:pt x="4637" y="2670"/>
                  </a:lnTo>
                  <a:cubicBezTo>
                    <a:pt x="4838" y="2369"/>
                    <a:pt x="5038" y="2069"/>
                    <a:pt x="5271" y="1802"/>
                  </a:cubicBezTo>
                  <a:lnTo>
                    <a:pt x="5438" y="1602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103;p75">
              <a:extLst>
                <a:ext uri="{FF2B5EF4-FFF2-40B4-BE49-F238E27FC236}">
                  <a16:creationId xmlns:a16="http://schemas.microsoft.com/office/drawing/2014/main" id="{8E037447-ACC1-4492-B024-8FF63625C5D4}"/>
                </a:ext>
              </a:extLst>
            </p:cNvPr>
            <p:cNvSpPr/>
            <p:nvPr/>
          </p:nvSpPr>
          <p:spPr>
            <a:xfrm>
              <a:off x="2086650" y="2016375"/>
              <a:ext cx="87600" cy="63125"/>
            </a:xfrm>
            <a:custGeom>
              <a:avLst/>
              <a:gdLst/>
              <a:ahLst/>
              <a:cxnLst/>
              <a:rect l="l" t="t" r="r" b="b"/>
              <a:pathLst>
                <a:path w="3504" h="2525" extrusionOk="0">
                  <a:moveTo>
                    <a:pt x="3478" y="1207"/>
                  </a:moveTo>
                  <a:lnTo>
                    <a:pt x="3503" y="1222"/>
                  </a:lnTo>
                  <a:cubicBezTo>
                    <a:pt x="3495" y="1216"/>
                    <a:pt x="3487" y="1212"/>
                    <a:pt x="3478" y="1207"/>
                  </a:cubicBezTo>
                  <a:close/>
                  <a:moveTo>
                    <a:pt x="1257" y="1"/>
                  </a:moveTo>
                  <a:cubicBezTo>
                    <a:pt x="1175" y="1"/>
                    <a:pt x="1098" y="24"/>
                    <a:pt x="1035" y="88"/>
                  </a:cubicBezTo>
                  <a:lnTo>
                    <a:pt x="268" y="588"/>
                  </a:lnTo>
                  <a:lnTo>
                    <a:pt x="101" y="1022"/>
                  </a:lnTo>
                  <a:cubicBezTo>
                    <a:pt x="1" y="1322"/>
                    <a:pt x="101" y="1655"/>
                    <a:pt x="301" y="1856"/>
                  </a:cubicBezTo>
                  <a:cubicBezTo>
                    <a:pt x="435" y="1989"/>
                    <a:pt x="535" y="2122"/>
                    <a:pt x="635" y="2289"/>
                  </a:cubicBezTo>
                  <a:cubicBezTo>
                    <a:pt x="744" y="2443"/>
                    <a:pt x="926" y="2524"/>
                    <a:pt x="1104" y="2524"/>
                  </a:cubicBezTo>
                  <a:cubicBezTo>
                    <a:pt x="1197" y="2524"/>
                    <a:pt x="1288" y="2502"/>
                    <a:pt x="1369" y="2456"/>
                  </a:cubicBezTo>
                  <a:lnTo>
                    <a:pt x="3170" y="1255"/>
                  </a:lnTo>
                  <a:cubicBezTo>
                    <a:pt x="3232" y="1214"/>
                    <a:pt x="3306" y="1185"/>
                    <a:pt x="3378" y="1185"/>
                  </a:cubicBezTo>
                  <a:cubicBezTo>
                    <a:pt x="3413" y="1185"/>
                    <a:pt x="3447" y="1192"/>
                    <a:pt x="3478" y="1207"/>
                  </a:cubicBezTo>
                  <a:lnTo>
                    <a:pt x="3478" y="1207"/>
                  </a:lnTo>
                  <a:lnTo>
                    <a:pt x="1402" y="21"/>
                  </a:lnTo>
                  <a:cubicBezTo>
                    <a:pt x="1353" y="9"/>
                    <a:pt x="1304" y="1"/>
                    <a:pt x="1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104;p75">
              <a:extLst>
                <a:ext uri="{FF2B5EF4-FFF2-40B4-BE49-F238E27FC236}">
                  <a16:creationId xmlns:a16="http://schemas.microsoft.com/office/drawing/2014/main" id="{BAC893F5-B0F4-4914-828A-4DBB9AB27E5A}"/>
                </a:ext>
              </a:extLst>
            </p:cNvPr>
            <p:cNvSpPr/>
            <p:nvPr/>
          </p:nvSpPr>
          <p:spPr>
            <a:xfrm>
              <a:off x="2080825" y="2006875"/>
              <a:ext cx="96750" cy="77575"/>
            </a:xfrm>
            <a:custGeom>
              <a:avLst/>
              <a:gdLst/>
              <a:ahLst/>
              <a:cxnLst/>
              <a:rect l="l" t="t" r="r" b="b"/>
              <a:pathLst>
                <a:path w="3870" h="3103" extrusionOk="0">
                  <a:moveTo>
                    <a:pt x="1421" y="546"/>
                  </a:moveTo>
                  <a:cubicBezTo>
                    <a:pt x="1446" y="546"/>
                    <a:pt x="1474" y="554"/>
                    <a:pt x="1502" y="568"/>
                  </a:cubicBezTo>
                  <a:lnTo>
                    <a:pt x="1802" y="735"/>
                  </a:lnTo>
                  <a:lnTo>
                    <a:pt x="3169" y="1535"/>
                  </a:lnTo>
                  <a:lnTo>
                    <a:pt x="1468" y="2636"/>
                  </a:lnTo>
                  <a:cubicBezTo>
                    <a:pt x="1413" y="2669"/>
                    <a:pt x="1357" y="2684"/>
                    <a:pt x="1304" y="2684"/>
                  </a:cubicBezTo>
                  <a:cubicBezTo>
                    <a:pt x="1198" y="2684"/>
                    <a:pt x="1101" y="2625"/>
                    <a:pt x="1035" y="2536"/>
                  </a:cubicBezTo>
                  <a:cubicBezTo>
                    <a:pt x="934" y="2369"/>
                    <a:pt x="801" y="2236"/>
                    <a:pt x="668" y="2102"/>
                  </a:cubicBezTo>
                  <a:cubicBezTo>
                    <a:pt x="501" y="1935"/>
                    <a:pt x="434" y="1669"/>
                    <a:pt x="501" y="1468"/>
                  </a:cubicBezTo>
                  <a:lnTo>
                    <a:pt x="668" y="1068"/>
                  </a:lnTo>
                  <a:lnTo>
                    <a:pt x="1335" y="601"/>
                  </a:lnTo>
                  <a:cubicBezTo>
                    <a:pt x="1354" y="562"/>
                    <a:pt x="1385" y="546"/>
                    <a:pt x="1421" y="546"/>
                  </a:cubicBezTo>
                  <a:close/>
                  <a:moveTo>
                    <a:pt x="1435" y="1"/>
                  </a:moveTo>
                  <a:lnTo>
                    <a:pt x="1435" y="134"/>
                  </a:lnTo>
                  <a:cubicBezTo>
                    <a:pt x="1335" y="134"/>
                    <a:pt x="1235" y="167"/>
                    <a:pt x="1135" y="234"/>
                  </a:cubicBezTo>
                  <a:lnTo>
                    <a:pt x="301" y="768"/>
                  </a:lnTo>
                  <a:lnTo>
                    <a:pt x="134" y="1302"/>
                  </a:lnTo>
                  <a:cubicBezTo>
                    <a:pt x="0" y="1669"/>
                    <a:pt x="101" y="2069"/>
                    <a:pt x="367" y="2369"/>
                  </a:cubicBezTo>
                  <a:cubicBezTo>
                    <a:pt x="501" y="2502"/>
                    <a:pt x="601" y="2636"/>
                    <a:pt x="701" y="2769"/>
                  </a:cubicBezTo>
                  <a:cubicBezTo>
                    <a:pt x="834" y="3003"/>
                    <a:pt x="1068" y="3103"/>
                    <a:pt x="1335" y="3103"/>
                  </a:cubicBezTo>
                  <a:cubicBezTo>
                    <a:pt x="1468" y="3103"/>
                    <a:pt x="1602" y="3070"/>
                    <a:pt x="1702" y="2969"/>
                  </a:cubicBezTo>
                  <a:lnTo>
                    <a:pt x="3503" y="1802"/>
                  </a:lnTo>
                  <a:cubicBezTo>
                    <a:pt x="3570" y="1769"/>
                    <a:pt x="3636" y="1769"/>
                    <a:pt x="3636" y="1769"/>
                  </a:cubicBezTo>
                  <a:lnTo>
                    <a:pt x="3870" y="1402"/>
                  </a:lnTo>
                  <a:lnTo>
                    <a:pt x="1735" y="201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105;p75">
              <a:extLst>
                <a:ext uri="{FF2B5EF4-FFF2-40B4-BE49-F238E27FC236}">
                  <a16:creationId xmlns:a16="http://schemas.microsoft.com/office/drawing/2014/main" id="{E1A0B5E0-1E06-4666-8DAB-03A7C03620C7}"/>
                </a:ext>
              </a:extLst>
            </p:cNvPr>
            <p:cNvSpPr/>
            <p:nvPr/>
          </p:nvSpPr>
          <p:spPr>
            <a:xfrm>
              <a:off x="1959075" y="1926400"/>
              <a:ext cx="147625" cy="119700"/>
            </a:xfrm>
            <a:custGeom>
              <a:avLst/>
              <a:gdLst/>
              <a:ahLst/>
              <a:cxnLst/>
              <a:rect l="l" t="t" r="r" b="b"/>
              <a:pathLst>
                <a:path w="5905" h="4788" extrusionOk="0">
                  <a:moveTo>
                    <a:pt x="2150" y="1"/>
                  </a:moveTo>
                  <a:cubicBezTo>
                    <a:pt x="1904" y="1"/>
                    <a:pt x="1673" y="135"/>
                    <a:pt x="1535" y="384"/>
                  </a:cubicBezTo>
                  <a:lnTo>
                    <a:pt x="301" y="2786"/>
                  </a:lnTo>
                  <a:cubicBezTo>
                    <a:pt x="200" y="2919"/>
                    <a:pt x="100" y="3020"/>
                    <a:pt x="0" y="3120"/>
                  </a:cubicBezTo>
                  <a:lnTo>
                    <a:pt x="2869" y="4787"/>
                  </a:lnTo>
                  <a:lnTo>
                    <a:pt x="3336" y="4287"/>
                  </a:lnTo>
                  <a:lnTo>
                    <a:pt x="3269" y="4220"/>
                  </a:lnTo>
                  <a:cubicBezTo>
                    <a:pt x="3069" y="4020"/>
                    <a:pt x="3002" y="3687"/>
                    <a:pt x="3069" y="3386"/>
                  </a:cubicBezTo>
                  <a:lnTo>
                    <a:pt x="5905" y="1585"/>
                  </a:lnTo>
                  <a:lnTo>
                    <a:pt x="3803" y="384"/>
                  </a:lnTo>
                  <a:cubicBezTo>
                    <a:pt x="3736" y="351"/>
                    <a:pt x="3703" y="318"/>
                    <a:pt x="3636" y="318"/>
                  </a:cubicBezTo>
                  <a:lnTo>
                    <a:pt x="2302" y="17"/>
                  </a:lnTo>
                  <a:cubicBezTo>
                    <a:pt x="2251" y="6"/>
                    <a:pt x="2200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106;p75">
              <a:extLst>
                <a:ext uri="{FF2B5EF4-FFF2-40B4-BE49-F238E27FC236}">
                  <a16:creationId xmlns:a16="http://schemas.microsoft.com/office/drawing/2014/main" id="{2EB88BB8-DF59-4D91-8995-B7BBEAA7CCA2}"/>
                </a:ext>
              </a:extLst>
            </p:cNvPr>
            <p:cNvSpPr/>
            <p:nvPr/>
          </p:nvSpPr>
          <p:spPr>
            <a:xfrm>
              <a:off x="1949075" y="1920625"/>
              <a:ext cx="166800" cy="130475"/>
            </a:xfrm>
            <a:custGeom>
              <a:avLst/>
              <a:gdLst/>
              <a:ahLst/>
              <a:cxnLst/>
              <a:rect l="l" t="t" r="r" b="b"/>
              <a:pathLst>
                <a:path w="6672" h="5219" extrusionOk="0">
                  <a:moveTo>
                    <a:pt x="2580" y="409"/>
                  </a:moveTo>
                  <a:cubicBezTo>
                    <a:pt x="2609" y="409"/>
                    <a:pt x="2638" y="411"/>
                    <a:pt x="2669" y="415"/>
                  </a:cubicBezTo>
                  <a:lnTo>
                    <a:pt x="4003" y="715"/>
                  </a:lnTo>
                  <a:cubicBezTo>
                    <a:pt x="4036" y="715"/>
                    <a:pt x="4070" y="749"/>
                    <a:pt x="4103" y="749"/>
                  </a:cubicBezTo>
                  <a:lnTo>
                    <a:pt x="5904" y="1783"/>
                  </a:lnTo>
                  <a:lnTo>
                    <a:pt x="3302" y="3451"/>
                  </a:lnTo>
                  <a:lnTo>
                    <a:pt x="3269" y="3517"/>
                  </a:lnTo>
                  <a:cubicBezTo>
                    <a:pt x="3169" y="3884"/>
                    <a:pt x="3236" y="4218"/>
                    <a:pt x="3469" y="4518"/>
                  </a:cubicBezTo>
                  <a:lnTo>
                    <a:pt x="3236" y="4718"/>
                  </a:lnTo>
                  <a:lnTo>
                    <a:pt x="734" y="3284"/>
                  </a:lnTo>
                  <a:cubicBezTo>
                    <a:pt x="767" y="3217"/>
                    <a:pt x="834" y="3150"/>
                    <a:pt x="867" y="3084"/>
                  </a:cubicBezTo>
                  <a:lnTo>
                    <a:pt x="2135" y="649"/>
                  </a:lnTo>
                  <a:cubicBezTo>
                    <a:pt x="2222" y="503"/>
                    <a:pt x="2385" y="409"/>
                    <a:pt x="2580" y="409"/>
                  </a:cubicBezTo>
                  <a:close/>
                  <a:moveTo>
                    <a:pt x="2563" y="0"/>
                  </a:moveTo>
                  <a:cubicBezTo>
                    <a:pt x="2224" y="0"/>
                    <a:pt x="1906" y="168"/>
                    <a:pt x="1735" y="482"/>
                  </a:cubicBezTo>
                  <a:lnTo>
                    <a:pt x="467" y="2884"/>
                  </a:lnTo>
                  <a:cubicBezTo>
                    <a:pt x="434" y="2984"/>
                    <a:pt x="334" y="3084"/>
                    <a:pt x="234" y="3150"/>
                  </a:cubicBezTo>
                  <a:lnTo>
                    <a:pt x="0" y="3351"/>
                  </a:lnTo>
                  <a:lnTo>
                    <a:pt x="3269" y="5219"/>
                  </a:lnTo>
                  <a:lnTo>
                    <a:pt x="3836" y="4685"/>
                  </a:lnTo>
                  <a:lnTo>
                    <a:pt x="4003" y="4551"/>
                  </a:lnTo>
                  <a:lnTo>
                    <a:pt x="3836" y="4385"/>
                  </a:lnTo>
                  <a:lnTo>
                    <a:pt x="3803" y="4318"/>
                  </a:lnTo>
                  <a:cubicBezTo>
                    <a:pt x="3669" y="4151"/>
                    <a:pt x="3603" y="3951"/>
                    <a:pt x="3603" y="3751"/>
                  </a:cubicBezTo>
                  <a:lnTo>
                    <a:pt x="6671" y="1816"/>
                  </a:lnTo>
                  <a:lnTo>
                    <a:pt x="4270" y="415"/>
                  </a:lnTo>
                  <a:lnTo>
                    <a:pt x="4103" y="315"/>
                  </a:lnTo>
                  <a:lnTo>
                    <a:pt x="4070" y="315"/>
                  </a:lnTo>
                  <a:lnTo>
                    <a:pt x="2735" y="15"/>
                  </a:lnTo>
                  <a:cubicBezTo>
                    <a:pt x="2678" y="5"/>
                    <a:pt x="2620" y="0"/>
                    <a:pt x="2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107;p75">
              <a:extLst>
                <a:ext uri="{FF2B5EF4-FFF2-40B4-BE49-F238E27FC236}">
                  <a16:creationId xmlns:a16="http://schemas.microsoft.com/office/drawing/2014/main" id="{041BFABE-1388-456C-B161-18C4AADF4F53}"/>
                </a:ext>
              </a:extLst>
            </p:cNvPr>
            <p:cNvSpPr/>
            <p:nvPr/>
          </p:nvSpPr>
          <p:spPr>
            <a:xfrm>
              <a:off x="1825650" y="1964500"/>
              <a:ext cx="121775" cy="93275"/>
            </a:xfrm>
            <a:custGeom>
              <a:avLst/>
              <a:gdLst/>
              <a:ahLst/>
              <a:cxnLst/>
              <a:rect l="l" t="t" r="r" b="b"/>
              <a:pathLst>
                <a:path w="4871" h="3731" extrusionOk="0">
                  <a:moveTo>
                    <a:pt x="2558" y="1"/>
                  </a:moveTo>
                  <a:cubicBezTo>
                    <a:pt x="2474" y="1"/>
                    <a:pt x="2393" y="36"/>
                    <a:pt x="2335" y="95"/>
                  </a:cubicBezTo>
                  <a:lnTo>
                    <a:pt x="300" y="1696"/>
                  </a:lnTo>
                  <a:cubicBezTo>
                    <a:pt x="167" y="1829"/>
                    <a:pt x="34" y="2029"/>
                    <a:pt x="0" y="2229"/>
                  </a:cubicBezTo>
                  <a:lnTo>
                    <a:pt x="2635" y="3730"/>
                  </a:lnTo>
                  <a:lnTo>
                    <a:pt x="4770" y="1762"/>
                  </a:lnTo>
                  <a:cubicBezTo>
                    <a:pt x="4837" y="1596"/>
                    <a:pt x="4837" y="1429"/>
                    <a:pt x="4870" y="1262"/>
                  </a:cubicBezTo>
                  <a:lnTo>
                    <a:pt x="2735" y="61"/>
                  </a:lnTo>
                  <a:cubicBezTo>
                    <a:pt x="2680" y="19"/>
                    <a:pt x="2618" y="1"/>
                    <a:pt x="2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108;p75">
              <a:extLst>
                <a:ext uri="{FF2B5EF4-FFF2-40B4-BE49-F238E27FC236}">
                  <a16:creationId xmlns:a16="http://schemas.microsoft.com/office/drawing/2014/main" id="{04B87E18-9110-4728-B4BB-85558E4E472D}"/>
                </a:ext>
              </a:extLst>
            </p:cNvPr>
            <p:cNvSpPr/>
            <p:nvPr/>
          </p:nvSpPr>
          <p:spPr>
            <a:xfrm>
              <a:off x="1818975" y="1955175"/>
              <a:ext cx="134275" cy="109275"/>
            </a:xfrm>
            <a:custGeom>
              <a:avLst/>
              <a:gdLst/>
              <a:ahLst/>
              <a:cxnLst/>
              <a:rect l="l" t="t" r="r" b="b"/>
              <a:pathLst>
                <a:path w="5371" h="4371" extrusionOk="0">
                  <a:moveTo>
                    <a:pt x="2870" y="588"/>
                  </a:moveTo>
                  <a:cubicBezTo>
                    <a:pt x="2882" y="588"/>
                    <a:pt x="2893" y="592"/>
                    <a:pt x="2902" y="601"/>
                  </a:cubicBezTo>
                  <a:lnTo>
                    <a:pt x="3336" y="868"/>
                  </a:lnTo>
                  <a:lnTo>
                    <a:pt x="4904" y="1768"/>
                  </a:lnTo>
                  <a:cubicBezTo>
                    <a:pt x="4904" y="1835"/>
                    <a:pt x="4870" y="1935"/>
                    <a:pt x="4870" y="2035"/>
                  </a:cubicBezTo>
                  <a:lnTo>
                    <a:pt x="2869" y="3870"/>
                  </a:lnTo>
                  <a:lnTo>
                    <a:pt x="534" y="2502"/>
                  </a:lnTo>
                  <a:cubicBezTo>
                    <a:pt x="567" y="2402"/>
                    <a:pt x="634" y="2302"/>
                    <a:pt x="734" y="2235"/>
                  </a:cubicBezTo>
                  <a:lnTo>
                    <a:pt x="2769" y="668"/>
                  </a:lnTo>
                  <a:cubicBezTo>
                    <a:pt x="2793" y="619"/>
                    <a:pt x="2836" y="588"/>
                    <a:pt x="2870" y="588"/>
                  </a:cubicBezTo>
                  <a:close/>
                  <a:moveTo>
                    <a:pt x="2702" y="1"/>
                  </a:moveTo>
                  <a:lnTo>
                    <a:pt x="2736" y="201"/>
                  </a:lnTo>
                  <a:cubicBezTo>
                    <a:pt x="2636" y="234"/>
                    <a:pt x="2535" y="267"/>
                    <a:pt x="2469" y="334"/>
                  </a:cubicBezTo>
                  <a:lnTo>
                    <a:pt x="467" y="1902"/>
                  </a:lnTo>
                  <a:cubicBezTo>
                    <a:pt x="267" y="2069"/>
                    <a:pt x="100" y="2302"/>
                    <a:pt x="34" y="2536"/>
                  </a:cubicBezTo>
                  <a:lnTo>
                    <a:pt x="0" y="2702"/>
                  </a:lnTo>
                  <a:lnTo>
                    <a:pt x="2902" y="4370"/>
                  </a:lnTo>
                  <a:lnTo>
                    <a:pt x="5271" y="2269"/>
                  </a:lnTo>
                  <a:lnTo>
                    <a:pt x="5271" y="2202"/>
                  </a:lnTo>
                  <a:cubicBezTo>
                    <a:pt x="5304" y="2035"/>
                    <a:pt x="5337" y="1869"/>
                    <a:pt x="5371" y="1668"/>
                  </a:cubicBezTo>
                  <a:lnTo>
                    <a:pt x="5371" y="15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109;p75">
              <a:extLst>
                <a:ext uri="{FF2B5EF4-FFF2-40B4-BE49-F238E27FC236}">
                  <a16:creationId xmlns:a16="http://schemas.microsoft.com/office/drawing/2014/main" id="{FF14E8A3-F7AF-49F9-B86E-EA144152EFCB}"/>
                </a:ext>
              </a:extLst>
            </p:cNvPr>
            <p:cNvSpPr/>
            <p:nvPr/>
          </p:nvSpPr>
          <p:spPr>
            <a:xfrm>
              <a:off x="1719725" y="1957250"/>
              <a:ext cx="468700" cy="602975"/>
            </a:xfrm>
            <a:custGeom>
              <a:avLst/>
              <a:gdLst/>
              <a:ahLst/>
              <a:cxnLst/>
              <a:rect l="l" t="t" r="r" b="b"/>
              <a:pathLst>
                <a:path w="18748" h="24119" extrusionOk="0">
                  <a:moveTo>
                    <a:pt x="11174" y="6865"/>
                  </a:moveTo>
                  <a:cubicBezTo>
                    <a:pt x="12269" y="6865"/>
                    <a:pt x="13106" y="7577"/>
                    <a:pt x="13344" y="8924"/>
                  </a:cubicBezTo>
                  <a:cubicBezTo>
                    <a:pt x="13744" y="11226"/>
                    <a:pt x="12276" y="14495"/>
                    <a:pt x="10108" y="16229"/>
                  </a:cubicBezTo>
                  <a:cubicBezTo>
                    <a:pt x="9217" y="16918"/>
                    <a:pt x="8342" y="17251"/>
                    <a:pt x="7589" y="17251"/>
                  </a:cubicBezTo>
                  <a:cubicBezTo>
                    <a:pt x="6483" y="17251"/>
                    <a:pt x="5643" y="16531"/>
                    <a:pt x="5405" y="15162"/>
                  </a:cubicBezTo>
                  <a:cubicBezTo>
                    <a:pt x="5004" y="12860"/>
                    <a:pt x="6472" y="9624"/>
                    <a:pt x="8674" y="7890"/>
                  </a:cubicBezTo>
                  <a:cubicBezTo>
                    <a:pt x="9555" y="7199"/>
                    <a:pt x="10424" y="6865"/>
                    <a:pt x="11174" y="6865"/>
                  </a:cubicBezTo>
                  <a:close/>
                  <a:moveTo>
                    <a:pt x="13845" y="1"/>
                  </a:moveTo>
                  <a:cubicBezTo>
                    <a:pt x="13580" y="1"/>
                    <a:pt x="13354" y="135"/>
                    <a:pt x="13244" y="385"/>
                  </a:cubicBezTo>
                  <a:lnTo>
                    <a:pt x="11976" y="2786"/>
                  </a:lnTo>
                  <a:cubicBezTo>
                    <a:pt x="11809" y="3053"/>
                    <a:pt x="11542" y="3253"/>
                    <a:pt x="11209" y="3353"/>
                  </a:cubicBezTo>
                  <a:cubicBezTo>
                    <a:pt x="10942" y="3420"/>
                    <a:pt x="10642" y="3520"/>
                    <a:pt x="10375" y="3620"/>
                  </a:cubicBezTo>
                  <a:cubicBezTo>
                    <a:pt x="10312" y="3656"/>
                    <a:pt x="10243" y="3672"/>
                    <a:pt x="10173" y="3672"/>
                  </a:cubicBezTo>
                  <a:cubicBezTo>
                    <a:pt x="9982" y="3672"/>
                    <a:pt x="9790" y="3549"/>
                    <a:pt x="9741" y="3353"/>
                  </a:cubicBezTo>
                  <a:lnTo>
                    <a:pt x="9274" y="1819"/>
                  </a:lnTo>
                  <a:cubicBezTo>
                    <a:pt x="9253" y="1649"/>
                    <a:pt x="9110" y="1546"/>
                    <a:pt x="8957" y="1546"/>
                  </a:cubicBezTo>
                  <a:cubicBezTo>
                    <a:pt x="8870" y="1546"/>
                    <a:pt x="8780" y="1580"/>
                    <a:pt x="8707" y="1652"/>
                  </a:cubicBezTo>
                  <a:lnTo>
                    <a:pt x="6706" y="3253"/>
                  </a:lnTo>
                  <a:cubicBezTo>
                    <a:pt x="6472" y="3453"/>
                    <a:pt x="6305" y="3754"/>
                    <a:pt x="6305" y="4087"/>
                  </a:cubicBezTo>
                  <a:lnTo>
                    <a:pt x="6439" y="5989"/>
                  </a:lnTo>
                  <a:cubicBezTo>
                    <a:pt x="6439" y="6322"/>
                    <a:pt x="6339" y="6656"/>
                    <a:pt x="6105" y="6923"/>
                  </a:cubicBezTo>
                  <a:cubicBezTo>
                    <a:pt x="5805" y="7356"/>
                    <a:pt x="5471" y="7723"/>
                    <a:pt x="5171" y="8190"/>
                  </a:cubicBezTo>
                  <a:cubicBezTo>
                    <a:pt x="4971" y="8424"/>
                    <a:pt x="4671" y="8590"/>
                    <a:pt x="4337" y="8590"/>
                  </a:cubicBezTo>
                  <a:lnTo>
                    <a:pt x="3036" y="8524"/>
                  </a:lnTo>
                  <a:cubicBezTo>
                    <a:pt x="2736" y="8524"/>
                    <a:pt x="2436" y="8690"/>
                    <a:pt x="2302" y="8991"/>
                  </a:cubicBezTo>
                  <a:lnTo>
                    <a:pt x="1102" y="11726"/>
                  </a:lnTo>
                  <a:cubicBezTo>
                    <a:pt x="968" y="11959"/>
                    <a:pt x="1102" y="12293"/>
                    <a:pt x="1368" y="12393"/>
                  </a:cubicBezTo>
                  <a:lnTo>
                    <a:pt x="2403" y="12860"/>
                  </a:lnTo>
                  <a:cubicBezTo>
                    <a:pt x="2669" y="12994"/>
                    <a:pt x="2836" y="13294"/>
                    <a:pt x="2769" y="13561"/>
                  </a:cubicBezTo>
                  <a:cubicBezTo>
                    <a:pt x="2669" y="13994"/>
                    <a:pt x="2603" y="14428"/>
                    <a:pt x="2536" y="14895"/>
                  </a:cubicBezTo>
                  <a:cubicBezTo>
                    <a:pt x="2503" y="15195"/>
                    <a:pt x="2336" y="15529"/>
                    <a:pt x="2136" y="15762"/>
                  </a:cubicBezTo>
                  <a:lnTo>
                    <a:pt x="334" y="17397"/>
                  </a:lnTo>
                  <a:cubicBezTo>
                    <a:pt x="101" y="17630"/>
                    <a:pt x="1" y="17964"/>
                    <a:pt x="34" y="18297"/>
                  </a:cubicBezTo>
                  <a:lnTo>
                    <a:pt x="368" y="20232"/>
                  </a:lnTo>
                  <a:cubicBezTo>
                    <a:pt x="368" y="20434"/>
                    <a:pt x="519" y="20561"/>
                    <a:pt x="679" y="20561"/>
                  </a:cubicBezTo>
                  <a:cubicBezTo>
                    <a:pt x="756" y="20561"/>
                    <a:pt x="836" y="20531"/>
                    <a:pt x="901" y="20466"/>
                  </a:cubicBezTo>
                  <a:lnTo>
                    <a:pt x="2703" y="19298"/>
                  </a:lnTo>
                  <a:cubicBezTo>
                    <a:pt x="2783" y="19241"/>
                    <a:pt x="2874" y="19215"/>
                    <a:pt x="2965" y="19215"/>
                  </a:cubicBezTo>
                  <a:cubicBezTo>
                    <a:pt x="3141" y="19215"/>
                    <a:pt x="3315" y="19311"/>
                    <a:pt x="3403" y="19465"/>
                  </a:cubicBezTo>
                  <a:cubicBezTo>
                    <a:pt x="3503" y="19598"/>
                    <a:pt x="3637" y="19765"/>
                    <a:pt x="3770" y="19865"/>
                  </a:cubicBezTo>
                  <a:cubicBezTo>
                    <a:pt x="3970" y="20099"/>
                    <a:pt x="4070" y="20432"/>
                    <a:pt x="3970" y="20732"/>
                  </a:cubicBezTo>
                  <a:lnTo>
                    <a:pt x="3070" y="23201"/>
                  </a:lnTo>
                  <a:cubicBezTo>
                    <a:pt x="2936" y="23468"/>
                    <a:pt x="3103" y="23768"/>
                    <a:pt x="3403" y="23801"/>
                  </a:cubicBezTo>
                  <a:lnTo>
                    <a:pt x="4738" y="24101"/>
                  </a:lnTo>
                  <a:cubicBezTo>
                    <a:pt x="4789" y="24113"/>
                    <a:pt x="4841" y="24118"/>
                    <a:pt x="4891" y="24118"/>
                  </a:cubicBezTo>
                  <a:cubicBezTo>
                    <a:pt x="5137" y="24118"/>
                    <a:pt x="5367" y="23989"/>
                    <a:pt x="5505" y="23768"/>
                  </a:cubicBezTo>
                  <a:lnTo>
                    <a:pt x="6739" y="21333"/>
                  </a:lnTo>
                  <a:cubicBezTo>
                    <a:pt x="6939" y="21066"/>
                    <a:pt x="7206" y="20866"/>
                    <a:pt x="7506" y="20766"/>
                  </a:cubicBezTo>
                  <a:cubicBezTo>
                    <a:pt x="7806" y="20699"/>
                    <a:pt x="8073" y="20599"/>
                    <a:pt x="8340" y="20499"/>
                  </a:cubicBezTo>
                  <a:cubicBezTo>
                    <a:pt x="8410" y="20464"/>
                    <a:pt x="8483" y="20447"/>
                    <a:pt x="8553" y="20447"/>
                  </a:cubicBezTo>
                  <a:cubicBezTo>
                    <a:pt x="8751" y="20447"/>
                    <a:pt x="8933" y="20578"/>
                    <a:pt x="9007" y="20799"/>
                  </a:cubicBezTo>
                  <a:lnTo>
                    <a:pt x="9441" y="22300"/>
                  </a:lnTo>
                  <a:cubicBezTo>
                    <a:pt x="9483" y="22470"/>
                    <a:pt x="9621" y="22573"/>
                    <a:pt x="9767" y="22573"/>
                  </a:cubicBezTo>
                  <a:cubicBezTo>
                    <a:pt x="9850" y="22573"/>
                    <a:pt x="9935" y="22540"/>
                    <a:pt x="10008" y="22467"/>
                  </a:cubicBezTo>
                  <a:lnTo>
                    <a:pt x="12043" y="20899"/>
                  </a:lnTo>
                  <a:cubicBezTo>
                    <a:pt x="12276" y="20666"/>
                    <a:pt x="12410" y="20365"/>
                    <a:pt x="12410" y="20032"/>
                  </a:cubicBezTo>
                  <a:lnTo>
                    <a:pt x="12276" y="18097"/>
                  </a:lnTo>
                  <a:cubicBezTo>
                    <a:pt x="12276" y="17764"/>
                    <a:pt x="12410" y="17430"/>
                    <a:pt x="12610" y="17163"/>
                  </a:cubicBezTo>
                  <a:cubicBezTo>
                    <a:pt x="12943" y="16763"/>
                    <a:pt x="13244" y="16363"/>
                    <a:pt x="13544" y="15929"/>
                  </a:cubicBezTo>
                  <a:cubicBezTo>
                    <a:pt x="13744" y="15662"/>
                    <a:pt x="14044" y="15495"/>
                    <a:pt x="14378" y="15495"/>
                  </a:cubicBezTo>
                  <a:lnTo>
                    <a:pt x="15679" y="15562"/>
                  </a:lnTo>
                  <a:cubicBezTo>
                    <a:pt x="15979" y="15562"/>
                    <a:pt x="16279" y="15395"/>
                    <a:pt x="16413" y="15128"/>
                  </a:cubicBezTo>
                  <a:lnTo>
                    <a:pt x="17647" y="12393"/>
                  </a:lnTo>
                  <a:cubicBezTo>
                    <a:pt x="17747" y="12126"/>
                    <a:pt x="17647" y="11793"/>
                    <a:pt x="17380" y="11693"/>
                  </a:cubicBezTo>
                  <a:lnTo>
                    <a:pt x="16312" y="11226"/>
                  </a:lnTo>
                  <a:cubicBezTo>
                    <a:pt x="16046" y="11126"/>
                    <a:pt x="15912" y="10825"/>
                    <a:pt x="15946" y="10525"/>
                  </a:cubicBezTo>
                  <a:cubicBezTo>
                    <a:pt x="16046" y="10091"/>
                    <a:pt x="16146" y="9658"/>
                    <a:pt x="16179" y="9224"/>
                  </a:cubicBezTo>
                  <a:cubicBezTo>
                    <a:pt x="16212" y="8891"/>
                    <a:pt x="16379" y="8557"/>
                    <a:pt x="16613" y="8324"/>
                  </a:cubicBezTo>
                  <a:lnTo>
                    <a:pt x="18414" y="6722"/>
                  </a:lnTo>
                  <a:cubicBezTo>
                    <a:pt x="18614" y="6456"/>
                    <a:pt x="18748" y="6155"/>
                    <a:pt x="18714" y="5822"/>
                  </a:cubicBezTo>
                  <a:lnTo>
                    <a:pt x="18381" y="3854"/>
                  </a:lnTo>
                  <a:cubicBezTo>
                    <a:pt x="18357" y="3668"/>
                    <a:pt x="18205" y="3547"/>
                    <a:pt x="18046" y="3547"/>
                  </a:cubicBezTo>
                  <a:cubicBezTo>
                    <a:pt x="17978" y="3547"/>
                    <a:pt x="17908" y="3570"/>
                    <a:pt x="17847" y="3620"/>
                  </a:cubicBezTo>
                  <a:lnTo>
                    <a:pt x="16046" y="4821"/>
                  </a:lnTo>
                  <a:cubicBezTo>
                    <a:pt x="15965" y="4867"/>
                    <a:pt x="15874" y="4889"/>
                    <a:pt x="15781" y="4889"/>
                  </a:cubicBezTo>
                  <a:cubicBezTo>
                    <a:pt x="15603" y="4889"/>
                    <a:pt x="15421" y="4808"/>
                    <a:pt x="15312" y="4654"/>
                  </a:cubicBezTo>
                  <a:cubicBezTo>
                    <a:pt x="15212" y="4487"/>
                    <a:pt x="15112" y="4354"/>
                    <a:pt x="14978" y="4221"/>
                  </a:cubicBezTo>
                  <a:cubicBezTo>
                    <a:pt x="14778" y="4020"/>
                    <a:pt x="14678" y="3687"/>
                    <a:pt x="14778" y="3387"/>
                  </a:cubicBezTo>
                  <a:lnTo>
                    <a:pt x="15679" y="918"/>
                  </a:lnTo>
                  <a:cubicBezTo>
                    <a:pt x="15779" y="651"/>
                    <a:pt x="15612" y="351"/>
                    <a:pt x="15345" y="318"/>
                  </a:cubicBezTo>
                  <a:lnTo>
                    <a:pt x="14011" y="18"/>
                  </a:lnTo>
                  <a:cubicBezTo>
                    <a:pt x="13954" y="6"/>
                    <a:pt x="13899" y="1"/>
                    <a:pt x="1384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110;p75">
              <a:extLst>
                <a:ext uri="{FF2B5EF4-FFF2-40B4-BE49-F238E27FC236}">
                  <a16:creationId xmlns:a16="http://schemas.microsoft.com/office/drawing/2014/main" id="{5C7D1969-CD3B-4BD8-8943-4D97895E63A0}"/>
                </a:ext>
              </a:extLst>
            </p:cNvPr>
            <p:cNvSpPr/>
            <p:nvPr/>
          </p:nvSpPr>
          <p:spPr>
            <a:xfrm>
              <a:off x="1719725" y="1957250"/>
              <a:ext cx="468700" cy="602975"/>
            </a:xfrm>
            <a:custGeom>
              <a:avLst/>
              <a:gdLst/>
              <a:ahLst/>
              <a:cxnLst/>
              <a:rect l="l" t="t" r="r" b="b"/>
              <a:pathLst>
                <a:path w="18748" h="24119" extrusionOk="0">
                  <a:moveTo>
                    <a:pt x="11174" y="6865"/>
                  </a:moveTo>
                  <a:cubicBezTo>
                    <a:pt x="12269" y="6865"/>
                    <a:pt x="13106" y="7577"/>
                    <a:pt x="13344" y="8924"/>
                  </a:cubicBezTo>
                  <a:cubicBezTo>
                    <a:pt x="13744" y="11226"/>
                    <a:pt x="12276" y="14495"/>
                    <a:pt x="10108" y="16229"/>
                  </a:cubicBezTo>
                  <a:cubicBezTo>
                    <a:pt x="9217" y="16918"/>
                    <a:pt x="8342" y="17251"/>
                    <a:pt x="7589" y="17251"/>
                  </a:cubicBezTo>
                  <a:cubicBezTo>
                    <a:pt x="6483" y="17251"/>
                    <a:pt x="5643" y="16531"/>
                    <a:pt x="5405" y="15162"/>
                  </a:cubicBezTo>
                  <a:cubicBezTo>
                    <a:pt x="5004" y="12860"/>
                    <a:pt x="6472" y="9624"/>
                    <a:pt x="8674" y="7890"/>
                  </a:cubicBezTo>
                  <a:cubicBezTo>
                    <a:pt x="9555" y="7199"/>
                    <a:pt x="10424" y="6865"/>
                    <a:pt x="11174" y="6865"/>
                  </a:cubicBezTo>
                  <a:close/>
                  <a:moveTo>
                    <a:pt x="13845" y="1"/>
                  </a:moveTo>
                  <a:cubicBezTo>
                    <a:pt x="13580" y="1"/>
                    <a:pt x="13354" y="135"/>
                    <a:pt x="13244" y="385"/>
                  </a:cubicBezTo>
                  <a:lnTo>
                    <a:pt x="11976" y="2786"/>
                  </a:lnTo>
                  <a:cubicBezTo>
                    <a:pt x="11809" y="3053"/>
                    <a:pt x="11542" y="3253"/>
                    <a:pt x="11209" y="3353"/>
                  </a:cubicBezTo>
                  <a:cubicBezTo>
                    <a:pt x="10942" y="3420"/>
                    <a:pt x="10642" y="3520"/>
                    <a:pt x="10375" y="3620"/>
                  </a:cubicBezTo>
                  <a:cubicBezTo>
                    <a:pt x="10312" y="3656"/>
                    <a:pt x="10243" y="3672"/>
                    <a:pt x="10173" y="3672"/>
                  </a:cubicBezTo>
                  <a:cubicBezTo>
                    <a:pt x="9982" y="3672"/>
                    <a:pt x="9790" y="3549"/>
                    <a:pt x="9741" y="3353"/>
                  </a:cubicBezTo>
                  <a:lnTo>
                    <a:pt x="9274" y="1819"/>
                  </a:lnTo>
                  <a:cubicBezTo>
                    <a:pt x="9253" y="1649"/>
                    <a:pt x="9110" y="1546"/>
                    <a:pt x="8957" y="1546"/>
                  </a:cubicBezTo>
                  <a:cubicBezTo>
                    <a:pt x="8870" y="1546"/>
                    <a:pt x="8780" y="1580"/>
                    <a:pt x="8707" y="1652"/>
                  </a:cubicBezTo>
                  <a:lnTo>
                    <a:pt x="6706" y="3253"/>
                  </a:lnTo>
                  <a:cubicBezTo>
                    <a:pt x="6472" y="3453"/>
                    <a:pt x="6305" y="3754"/>
                    <a:pt x="6305" y="4087"/>
                  </a:cubicBezTo>
                  <a:lnTo>
                    <a:pt x="6439" y="5989"/>
                  </a:lnTo>
                  <a:cubicBezTo>
                    <a:pt x="6439" y="6322"/>
                    <a:pt x="6339" y="6656"/>
                    <a:pt x="6105" y="6923"/>
                  </a:cubicBezTo>
                  <a:cubicBezTo>
                    <a:pt x="5805" y="7356"/>
                    <a:pt x="5471" y="7723"/>
                    <a:pt x="5171" y="8190"/>
                  </a:cubicBezTo>
                  <a:cubicBezTo>
                    <a:pt x="4971" y="8424"/>
                    <a:pt x="4671" y="8590"/>
                    <a:pt x="4337" y="8590"/>
                  </a:cubicBezTo>
                  <a:lnTo>
                    <a:pt x="3036" y="8524"/>
                  </a:lnTo>
                  <a:cubicBezTo>
                    <a:pt x="2736" y="8524"/>
                    <a:pt x="2436" y="8690"/>
                    <a:pt x="2302" y="8991"/>
                  </a:cubicBezTo>
                  <a:lnTo>
                    <a:pt x="1102" y="11726"/>
                  </a:lnTo>
                  <a:cubicBezTo>
                    <a:pt x="968" y="11959"/>
                    <a:pt x="1102" y="12293"/>
                    <a:pt x="1368" y="12393"/>
                  </a:cubicBezTo>
                  <a:lnTo>
                    <a:pt x="2403" y="12860"/>
                  </a:lnTo>
                  <a:cubicBezTo>
                    <a:pt x="2669" y="12994"/>
                    <a:pt x="2836" y="13294"/>
                    <a:pt x="2769" y="13561"/>
                  </a:cubicBezTo>
                  <a:cubicBezTo>
                    <a:pt x="2669" y="13994"/>
                    <a:pt x="2603" y="14428"/>
                    <a:pt x="2536" y="14895"/>
                  </a:cubicBezTo>
                  <a:cubicBezTo>
                    <a:pt x="2503" y="15195"/>
                    <a:pt x="2336" y="15529"/>
                    <a:pt x="2136" y="15762"/>
                  </a:cubicBezTo>
                  <a:lnTo>
                    <a:pt x="334" y="17397"/>
                  </a:lnTo>
                  <a:cubicBezTo>
                    <a:pt x="101" y="17630"/>
                    <a:pt x="1" y="17964"/>
                    <a:pt x="34" y="18297"/>
                  </a:cubicBezTo>
                  <a:lnTo>
                    <a:pt x="368" y="20232"/>
                  </a:lnTo>
                  <a:cubicBezTo>
                    <a:pt x="368" y="20434"/>
                    <a:pt x="519" y="20561"/>
                    <a:pt x="679" y="20561"/>
                  </a:cubicBezTo>
                  <a:cubicBezTo>
                    <a:pt x="756" y="20561"/>
                    <a:pt x="836" y="20531"/>
                    <a:pt x="901" y="20466"/>
                  </a:cubicBezTo>
                  <a:lnTo>
                    <a:pt x="2703" y="19298"/>
                  </a:lnTo>
                  <a:cubicBezTo>
                    <a:pt x="2783" y="19241"/>
                    <a:pt x="2874" y="19215"/>
                    <a:pt x="2965" y="19215"/>
                  </a:cubicBezTo>
                  <a:cubicBezTo>
                    <a:pt x="3141" y="19215"/>
                    <a:pt x="3315" y="19311"/>
                    <a:pt x="3403" y="19465"/>
                  </a:cubicBezTo>
                  <a:cubicBezTo>
                    <a:pt x="3503" y="19598"/>
                    <a:pt x="3637" y="19765"/>
                    <a:pt x="3770" y="19865"/>
                  </a:cubicBezTo>
                  <a:cubicBezTo>
                    <a:pt x="3970" y="20099"/>
                    <a:pt x="4070" y="20432"/>
                    <a:pt x="3970" y="20732"/>
                  </a:cubicBezTo>
                  <a:lnTo>
                    <a:pt x="3070" y="23201"/>
                  </a:lnTo>
                  <a:cubicBezTo>
                    <a:pt x="2936" y="23468"/>
                    <a:pt x="3103" y="23768"/>
                    <a:pt x="3403" y="23801"/>
                  </a:cubicBezTo>
                  <a:lnTo>
                    <a:pt x="4738" y="24101"/>
                  </a:lnTo>
                  <a:cubicBezTo>
                    <a:pt x="4789" y="24113"/>
                    <a:pt x="4841" y="24118"/>
                    <a:pt x="4891" y="24118"/>
                  </a:cubicBezTo>
                  <a:cubicBezTo>
                    <a:pt x="5137" y="24118"/>
                    <a:pt x="5367" y="23989"/>
                    <a:pt x="5505" y="23768"/>
                  </a:cubicBezTo>
                  <a:lnTo>
                    <a:pt x="6739" y="21333"/>
                  </a:lnTo>
                  <a:cubicBezTo>
                    <a:pt x="6939" y="21066"/>
                    <a:pt x="7206" y="20866"/>
                    <a:pt x="7506" y="20766"/>
                  </a:cubicBezTo>
                  <a:cubicBezTo>
                    <a:pt x="7806" y="20699"/>
                    <a:pt x="8073" y="20599"/>
                    <a:pt x="8340" y="20499"/>
                  </a:cubicBezTo>
                  <a:cubicBezTo>
                    <a:pt x="8410" y="20464"/>
                    <a:pt x="8483" y="20447"/>
                    <a:pt x="8553" y="20447"/>
                  </a:cubicBezTo>
                  <a:cubicBezTo>
                    <a:pt x="8751" y="20447"/>
                    <a:pt x="8933" y="20578"/>
                    <a:pt x="9007" y="20799"/>
                  </a:cubicBezTo>
                  <a:lnTo>
                    <a:pt x="9441" y="22300"/>
                  </a:lnTo>
                  <a:cubicBezTo>
                    <a:pt x="9483" y="22470"/>
                    <a:pt x="9621" y="22573"/>
                    <a:pt x="9767" y="22573"/>
                  </a:cubicBezTo>
                  <a:cubicBezTo>
                    <a:pt x="9850" y="22573"/>
                    <a:pt x="9935" y="22540"/>
                    <a:pt x="10008" y="22467"/>
                  </a:cubicBezTo>
                  <a:lnTo>
                    <a:pt x="12043" y="20899"/>
                  </a:lnTo>
                  <a:cubicBezTo>
                    <a:pt x="12276" y="20666"/>
                    <a:pt x="12410" y="20365"/>
                    <a:pt x="12410" y="20032"/>
                  </a:cubicBezTo>
                  <a:lnTo>
                    <a:pt x="12276" y="18097"/>
                  </a:lnTo>
                  <a:cubicBezTo>
                    <a:pt x="12276" y="17764"/>
                    <a:pt x="12410" y="17430"/>
                    <a:pt x="12610" y="17163"/>
                  </a:cubicBezTo>
                  <a:cubicBezTo>
                    <a:pt x="12943" y="16763"/>
                    <a:pt x="13244" y="16363"/>
                    <a:pt x="13544" y="15929"/>
                  </a:cubicBezTo>
                  <a:cubicBezTo>
                    <a:pt x="13744" y="15662"/>
                    <a:pt x="14044" y="15495"/>
                    <a:pt x="14378" y="15495"/>
                  </a:cubicBezTo>
                  <a:lnTo>
                    <a:pt x="15679" y="15562"/>
                  </a:lnTo>
                  <a:cubicBezTo>
                    <a:pt x="15979" y="15562"/>
                    <a:pt x="16279" y="15395"/>
                    <a:pt x="16413" y="15128"/>
                  </a:cubicBezTo>
                  <a:lnTo>
                    <a:pt x="17647" y="12393"/>
                  </a:lnTo>
                  <a:cubicBezTo>
                    <a:pt x="17747" y="12126"/>
                    <a:pt x="17647" y="11793"/>
                    <a:pt x="17380" y="11693"/>
                  </a:cubicBezTo>
                  <a:lnTo>
                    <a:pt x="16312" y="11226"/>
                  </a:lnTo>
                  <a:cubicBezTo>
                    <a:pt x="16046" y="11126"/>
                    <a:pt x="15912" y="10825"/>
                    <a:pt x="15946" y="10525"/>
                  </a:cubicBezTo>
                  <a:cubicBezTo>
                    <a:pt x="16046" y="10091"/>
                    <a:pt x="16146" y="9658"/>
                    <a:pt x="16179" y="9224"/>
                  </a:cubicBezTo>
                  <a:cubicBezTo>
                    <a:pt x="16212" y="8891"/>
                    <a:pt x="16379" y="8557"/>
                    <a:pt x="16613" y="8324"/>
                  </a:cubicBezTo>
                  <a:lnTo>
                    <a:pt x="18414" y="6722"/>
                  </a:lnTo>
                  <a:cubicBezTo>
                    <a:pt x="18614" y="6456"/>
                    <a:pt x="18748" y="6155"/>
                    <a:pt x="18714" y="5822"/>
                  </a:cubicBezTo>
                  <a:lnTo>
                    <a:pt x="18381" y="3854"/>
                  </a:lnTo>
                  <a:cubicBezTo>
                    <a:pt x="18357" y="3668"/>
                    <a:pt x="18205" y="3547"/>
                    <a:pt x="18046" y="3547"/>
                  </a:cubicBezTo>
                  <a:cubicBezTo>
                    <a:pt x="17978" y="3547"/>
                    <a:pt x="17908" y="3570"/>
                    <a:pt x="17847" y="3620"/>
                  </a:cubicBezTo>
                  <a:lnTo>
                    <a:pt x="16046" y="4821"/>
                  </a:lnTo>
                  <a:cubicBezTo>
                    <a:pt x="15965" y="4867"/>
                    <a:pt x="15874" y="4889"/>
                    <a:pt x="15781" y="4889"/>
                  </a:cubicBezTo>
                  <a:cubicBezTo>
                    <a:pt x="15603" y="4889"/>
                    <a:pt x="15421" y="4808"/>
                    <a:pt x="15312" y="4654"/>
                  </a:cubicBezTo>
                  <a:cubicBezTo>
                    <a:pt x="15212" y="4487"/>
                    <a:pt x="15112" y="4354"/>
                    <a:pt x="14978" y="4221"/>
                  </a:cubicBezTo>
                  <a:cubicBezTo>
                    <a:pt x="14778" y="4020"/>
                    <a:pt x="14678" y="3687"/>
                    <a:pt x="14778" y="3387"/>
                  </a:cubicBezTo>
                  <a:lnTo>
                    <a:pt x="15679" y="918"/>
                  </a:lnTo>
                  <a:cubicBezTo>
                    <a:pt x="15779" y="651"/>
                    <a:pt x="15612" y="351"/>
                    <a:pt x="15345" y="318"/>
                  </a:cubicBezTo>
                  <a:lnTo>
                    <a:pt x="14011" y="18"/>
                  </a:lnTo>
                  <a:cubicBezTo>
                    <a:pt x="13954" y="6"/>
                    <a:pt x="13899" y="1"/>
                    <a:pt x="13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111;p75">
              <a:extLst>
                <a:ext uri="{FF2B5EF4-FFF2-40B4-BE49-F238E27FC236}">
                  <a16:creationId xmlns:a16="http://schemas.microsoft.com/office/drawing/2014/main" id="{D17B28F7-A074-4553-AB0B-3B6CAD4D6F91}"/>
                </a:ext>
              </a:extLst>
            </p:cNvPr>
            <p:cNvSpPr/>
            <p:nvPr/>
          </p:nvSpPr>
          <p:spPr>
            <a:xfrm>
              <a:off x="1714725" y="1952025"/>
              <a:ext cx="478700" cy="613700"/>
            </a:xfrm>
            <a:custGeom>
              <a:avLst/>
              <a:gdLst/>
              <a:ahLst/>
              <a:cxnLst/>
              <a:rect l="l" t="t" r="r" b="b"/>
              <a:pathLst>
                <a:path w="19148" h="24548" extrusionOk="0">
                  <a:moveTo>
                    <a:pt x="11342" y="7265"/>
                  </a:moveTo>
                  <a:cubicBezTo>
                    <a:pt x="11609" y="7265"/>
                    <a:pt x="11842" y="7298"/>
                    <a:pt x="12043" y="7398"/>
                  </a:cubicBezTo>
                  <a:cubicBezTo>
                    <a:pt x="12710" y="7665"/>
                    <a:pt x="13143" y="8266"/>
                    <a:pt x="13310" y="9166"/>
                  </a:cubicBezTo>
                  <a:cubicBezTo>
                    <a:pt x="13710" y="11401"/>
                    <a:pt x="12276" y="14604"/>
                    <a:pt x="10141" y="16271"/>
                  </a:cubicBezTo>
                  <a:cubicBezTo>
                    <a:pt x="9298" y="16916"/>
                    <a:pt x="8455" y="17266"/>
                    <a:pt x="7735" y="17266"/>
                  </a:cubicBezTo>
                  <a:cubicBezTo>
                    <a:pt x="7487" y="17266"/>
                    <a:pt x="7253" y="17224"/>
                    <a:pt x="7039" y="17139"/>
                  </a:cubicBezTo>
                  <a:cubicBezTo>
                    <a:pt x="6405" y="16872"/>
                    <a:pt x="5938" y="16271"/>
                    <a:pt x="5805" y="15337"/>
                  </a:cubicBezTo>
                  <a:cubicBezTo>
                    <a:pt x="5405" y="13102"/>
                    <a:pt x="6839" y="9934"/>
                    <a:pt x="8974" y="8266"/>
                  </a:cubicBezTo>
                  <a:cubicBezTo>
                    <a:pt x="9641" y="7665"/>
                    <a:pt x="10475" y="7332"/>
                    <a:pt x="11342" y="7265"/>
                  </a:cubicBezTo>
                  <a:close/>
                  <a:moveTo>
                    <a:pt x="11401" y="6853"/>
                  </a:moveTo>
                  <a:cubicBezTo>
                    <a:pt x="10585" y="6853"/>
                    <a:pt x="9672" y="7221"/>
                    <a:pt x="8740" y="7932"/>
                  </a:cubicBezTo>
                  <a:cubicBezTo>
                    <a:pt x="6505" y="9700"/>
                    <a:pt x="5004" y="13036"/>
                    <a:pt x="5405" y="15404"/>
                  </a:cubicBezTo>
                  <a:cubicBezTo>
                    <a:pt x="5605" y="16472"/>
                    <a:pt x="6138" y="17205"/>
                    <a:pt x="6939" y="17506"/>
                  </a:cubicBezTo>
                  <a:cubicBezTo>
                    <a:pt x="7206" y="17606"/>
                    <a:pt x="7473" y="17672"/>
                    <a:pt x="7773" y="17672"/>
                  </a:cubicBezTo>
                  <a:cubicBezTo>
                    <a:pt x="8740" y="17606"/>
                    <a:pt x="9674" y="17205"/>
                    <a:pt x="10408" y="16572"/>
                  </a:cubicBezTo>
                  <a:cubicBezTo>
                    <a:pt x="12676" y="14804"/>
                    <a:pt x="14177" y="11435"/>
                    <a:pt x="13777" y="9100"/>
                  </a:cubicBezTo>
                  <a:cubicBezTo>
                    <a:pt x="13577" y="8066"/>
                    <a:pt x="13043" y="7298"/>
                    <a:pt x="12243" y="6998"/>
                  </a:cubicBezTo>
                  <a:cubicBezTo>
                    <a:pt x="11977" y="6901"/>
                    <a:pt x="11695" y="6853"/>
                    <a:pt x="11401" y="6853"/>
                  </a:cubicBezTo>
                  <a:close/>
                  <a:moveTo>
                    <a:pt x="14048" y="388"/>
                  </a:moveTo>
                  <a:cubicBezTo>
                    <a:pt x="14069" y="388"/>
                    <a:pt x="14090" y="390"/>
                    <a:pt x="14111" y="393"/>
                  </a:cubicBezTo>
                  <a:lnTo>
                    <a:pt x="15478" y="694"/>
                  </a:lnTo>
                  <a:cubicBezTo>
                    <a:pt x="15645" y="727"/>
                    <a:pt x="15712" y="894"/>
                    <a:pt x="15645" y="1027"/>
                  </a:cubicBezTo>
                  <a:lnTo>
                    <a:pt x="14745" y="3496"/>
                  </a:lnTo>
                  <a:cubicBezTo>
                    <a:pt x="14644" y="3863"/>
                    <a:pt x="14711" y="4263"/>
                    <a:pt x="15011" y="4563"/>
                  </a:cubicBezTo>
                  <a:cubicBezTo>
                    <a:pt x="15111" y="4696"/>
                    <a:pt x="15245" y="4830"/>
                    <a:pt x="15312" y="4963"/>
                  </a:cubicBezTo>
                  <a:cubicBezTo>
                    <a:pt x="15464" y="5181"/>
                    <a:pt x="15702" y="5299"/>
                    <a:pt x="15942" y="5299"/>
                  </a:cubicBezTo>
                  <a:cubicBezTo>
                    <a:pt x="16069" y="5299"/>
                    <a:pt x="16197" y="5266"/>
                    <a:pt x="16312" y="5197"/>
                  </a:cubicBezTo>
                  <a:lnTo>
                    <a:pt x="18114" y="3996"/>
                  </a:lnTo>
                  <a:cubicBezTo>
                    <a:pt x="18180" y="3963"/>
                    <a:pt x="18247" y="3963"/>
                    <a:pt x="18247" y="3963"/>
                  </a:cubicBezTo>
                  <a:cubicBezTo>
                    <a:pt x="18314" y="3996"/>
                    <a:pt x="18314" y="4063"/>
                    <a:pt x="18347" y="4096"/>
                  </a:cubicBezTo>
                  <a:lnTo>
                    <a:pt x="18681" y="6064"/>
                  </a:lnTo>
                  <a:cubicBezTo>
                    <a:pt x="18681" y="6331"/>
                    <a:pt x="18614" y="6564"/>
                    <a:pt x="18447" y="6765"/>
                  </a:cubicBezTo>
                  <a:lnTo>
                    <a:pt x="16646" y="8399"/>
                  </a:lnTo>
                  <a:cubicBezTo>
                    <a:pt x="16379" y="8666"/>
                    <a:pt x="16212" y="9033"/>
                    <a:pt x="16146" y="9400"/>
                  </a:cubicBezTo>
                  <a:cubicBezTo>
                    <a:pt x="16079" y="9833"/>
                    <a:pt x="16012" y="10267"/>
                    <a:pt x="15912" y="10701"/>
                  </a:cubicBezTo>
                  <a:cubicBezTo>
                    <a:pt x="15812" y="11101"/>
                    <a:pt x="16012" y="11501"/>
                    <a:pt x="16412" y="11668"/>
                  </a:cubicBezTo>
                  <a:lnTo>
                    <a:pt x="17446" y="12102"/>
                  </a:lnTo>
                  <a:cubicBezTo>
                    <a:pt x="17613" y="12168"/>
                    <a:pt x="17680" y="12369"/>
                    <a:pt x="17613" y="12535"/>
                  </a:cubicBezTo>
                  <a:lnTo>
                    <a:pt x="16379" y="15271"/>
                  </a:lnTo>
                  <a:cubicBezTo>
                    <a:pt x="16279" y="15471"/>
                    <a:pt x="16079" y="15604"/>
                    <a:pt x="15845" y="15604"/>
                  </a:cubicBezTo>
                  <a:lnTo>
                    <a:pt x="14544" y="15538"/>
                  </a:lnTo>
                  <a:cubicBezTo>
                    <a:pt x="14144" y="15538"/>
                    <a:pt x="13777" y="15704"/>
                    <a:pt x="13544" y="16038"/>
                  </a:cubicBezTo>
                  <a:cubicBezTo>
                    <a:pt x="13243" y="16472"/>
                    <a:pt x="12943" y="16872"/>
                    <a:pt x="12610" y="17272"/>
                  </a:cubicBezTo>
                  <a:cubicBezTo>
                    <a:pt x="12376" y="17572"/>
                    <a:pt x="12243" y="17939"/>
                    <a:pt x="12243" y="18340"/>
                  </a:cubicBezTo>
                  <a:lnTo>
                    <a:pt x="12376" y="20274"/>
                  </a:lnTo>
                  <a:cubicBezTo>
                    <a:pt x="12376" y="20508"/>
                    <a:pt x="12276" y="20775"/>
                    <a:pt x="12076" y="20941"/>
                  </a:cubicBezTo>
                  <a:lnTo>
                    <a:pt x="10041" y="22543"/>
                  </a:lnTo>
                  <a:cubicBezTo>
                    <a:pt x="10008" y="22576"/>
                    <a:pt x="9974" y="22576"/>
                    <a:pt x="9908" y="22576"/>
                  </a:cubicBezTo>
                  <a:cubicBezTo>
                    <a:pt x="9841" y="22543"/>
                    <a:pt x="9808" y="22509"/>
                    <a:pt x="9808" y="22442"/>
                  </a:cubicBezTo>
                  <a:lnTo>
                    <a:pt x="9341" y="20941"/>
                  </a:lnTo>
                  <a:cubicBezTo>
                    <a:pt x="9307" y="20775"/>
                    <a:pt x="9174" y="20608"/>
                    <a:pt x="9007" y="20541"/>
                  </a:cubicBezTo>
                  <a:cubicBezTo>
                    <a:pt x="8924" y="20491"/>
                    <a:pt x="8824" y="20466"/>
                    <a:pt x="8724" y="20466"/>
                  </a:cubicBezTo>
                  <a:cubicBezTo>
                    <a:pt x="8623" y="20466"/>
                    <a:pt x="8523" y="20491"/>
                    <a:pt x="8440" y="20541"/>
                  </a:cubicBezTo>
                  <a:cubicBezTo>
                    <a:pt x="8173" y="20641"/>
                    <a:pt x="7906" y="20708"/>
                    <a:pt x="7639" y="20808"/>
                  </a:cubicBezTo>
                  <a:cubicBezTo>
                    <a:pt x="7273" y="20908"/>
                    <a:pt x="6939" y="21142"/>
                    <a:pt x="6739" y="21475"/>
                  </a:cubicBezTo>
                  <a:lnTo>
                    <a:pt x="5505" y="23877"/>
                  </a:lnTo>
                  <a:cubicBezTo>
                    <a:pt x="5388" y="24052"/>
                    <a:pt x="5221" y="24150"/>
                    <a:pt x="5047" y="24150"/>
                  </a:cubicBezTo>
                  <a:cubicBezTo>
                    <a:pt x="5022" y="24150"/>
                    <a:pt x="4996" y="24148"/>
                    <a:pt x="4971" y="24144"/>
                  </a:cubicBezTo>
                  <a:lnTo>
                    <a:pt x="3603" y="23843"/>
                  </a:lnTo>
                  <a:cubicBezTo>
                    <a:pt x="3537" y="23810"/>
                    <a:pt x="3470" y="23777"/>
                    <a:pt x="3436" y="23710"/>
                  </a:cubicBezTo>
                  <a:cubicBezTo>
                    <a:pt x="3403" y="23643"/>
                    <a:pt x="3403" y="23577"/>
                    <a:pt x="3436" y="23510"/>
                  </a:cubicBezTo>
                  <a:lnTo>
                    <a:pt x="4337" y="21041"/>
                  </a:lnTo>
                  <a:cubicBezTo>
                    <a:pt x="4471" y="20641"/>
                    <a:pt x="4370" y="20241"/>
                    <a:pt x="4104" y="19974"/>
                  </a:cubicBezTo>
                  <a:cubicBezTo>
                    <a:pt x="3970" y="19841"/>
                    <a:pt x="3870" y="19707"/>
                    <a:pt x="3770" y="19540"/>
                  </a:cubicBezTo>
                  <a:cubicBezTo>
                    <a:pt x="3637" y="19340"/>
                    <a:pt x="3403" y="19207"/>
                    <a:pt x="3136" y="19207"/>
                  </a:cubicBezTo>
                  <a:cubicBezTo>
                    <a:pt x="3003" y="19207"/>
                    <a:pt x="2869" y="19240"/>
                    <a:pt x="2769" y="19307"/>
                  </a:cubicBezTo>
                  <a:lnTo>
                    <a:pt x="968" y="20508"/>
                  </a:lnTo>
                  <a:cubicBezTo>
                    <a:pt x="935" y="20541"/>
                    <a:pt x="868" y="20541"/>
                    <a:pt x="835" y="20541"/>
                  </a:cubicBezTo>
                  <a:cubicBezTo>
                    <a:pt x="801" y="20508"/>
                    <a:pt x="768" y="20474"/>
                    <a:pt x="768" y="20408"/>
                  </a:cubicBezTo>
                  <a:lnTo>
                    <a:pt x="434" y="18440"/>
                  </a:lnTo>
                  <a:cubicBezTo>
                    <a:pt x="401" y="18206"/>
                    <a:pt x="468" y="17939"/>
                    <a:pt x="668" y="17772"/>
                  </a:cubicBezTo>
                  <a:lnTo>
                    <a:pt x="2469" y="16138"/>
                  </a:lnTo>
                  <a:cubicBezTo>
                    <a:pt x="2736" y="15838"/>
                    <a:pt x="2903" y="15504"/>
                    <a:pt x="2969" y="15104"/>
                  </a:cubicBezTo>
                  <a:cubicBezTo>
                    <a:pt x="3003" y="14670"/>
                    <a:pt x="3070" y="14237"/>
                    <a:pt x="3170" y="13836"/>
                  </a:cubicBezTo>
                  <a:cubicBezTo>
                    <a:pt x="3270" y="13436"/>
                    <a:pt x="3070" y="13036"/>
                    <a:pt x="2703" y="12869"/>
                  </a:cubicBezTo>
                  <a:lnTo>
                    <a:pt x="1635" y="12402"/>
                  </a:lnTo>
                  <a:cubicBezTo>
                    <a:pt x="1568" y="12369"/>
                    <a:pt x="1502" y="12302"/>
                    <a:pt x="1468" y="12235"/>
                  </a:cubicBezTo>
                  <a:cubicBezTo>
                    <a:pt x="1435" y="12168"/>
                    <a:pt x="1435" y="12068"/>
                    <a:pt x="1468" y="12002"/>
                  </a:cubicBezTo>
                  <a:lnTo>
                    <a:pt x="2703" y="9266"/>
                  </a:lnTo>
                  <a:cubicBezTo>
                    <a:pt x="2803" y="9066"/>
                    <a:pt x="3003" y="8933"/>
                    <a:pt x="3236" y="8933"/>
                  </a:cubicBezTo>
                  <a:lnTo>
                    <a:pt x="4537" y="9000"/>
                  </a:lnTo>
                  <a:cubicBezTo>
                    <a:pt x="4938" y="9000"/>
                    <a:pt x="5304" y="8799"/>
                    <a:pt x="5538" y="8499"/>
                  </a:cubicBezTo>
                  <a:cubicBezTo>
                    <a:pt x="5838" y="8066"/>
                    <a:pt x="6138" y="7632"/>
                    <a:pt x="6472" y="7265"/>
                  </a:cubicBezTo>
                  <a:cubicBezTo>
                    <a:pt x="6705" y="6965"/>
                    <a:pt x="6839" y="6564"/>
                    <a:pt x="6839" y="6198"/>
                  </a:cubicBezTo>
                  <a:lnTo>
                    <a:pt x="6705" y="4263"/>
                  </a:lnTo>
                  <a:cubicBezTo>
                    <a:pt x="6705" y="3996"/>
                    <a:pt x="6839" y="3762"/>
                    <a:pt x="7006" y="3596"/>
                  </a:cubicBezTo>
                  <a:lnTo>
                    <a:pt x="9074" y="2028"/>
                  </a:lnTo>
                  <a:cubicBezTo>
                    <a:pt x="9107" y="1995"/>
                    <a:pt x="9141" y="1961"/>
                    <a:pt x="9207" y="1961"/>
                  </a:cubicBezTo>
                  <a:cubicBezTo>
                    <a:pt x="9241" y="1995"/>
                    <a:pt x="9307" y="2028"/>
                    <a:pt x="9307" y="2095"/>
                  </a:cubicBezTo>
                  <a:lnTo>
                    <a:pt x="9774" y="3596"/>
                  </a:lnTo>
                  <a:cubicBezTo>
                    <a:pt x="9808" y="3796"/>
                    <a:pt x="9941" y="3929"/>
                    <a:pt x="10108" y="4029"/>
                  </a:cubicBezTo>
                  <a:cubicBezTo>
                    <a:pt x="10191" y="4063"/>
                    <a:pt x="10283" y="4079"/>
                    <a:pt x="10379" y="4079"/>
                  </a:cubicBezTo>
                  <a:cubicBezTo>
                    <a:pt x="10475" y="4079"/>
                    <a:pt x="10575" y="4063"/>
                    <a:pt x="10675" y="4029"/>
                  </a:cubicBezTo>
                  <a:cubicBezTo>
                    <a:pt x="10942" y="3929"/>
                    <a:pt x="11209" y="3829"/>
                    <a:pt x="11476" y="3762"/>
                  </a:cubicBezTo>
                  <a:cubicBezTo>
                    <a:pt x="11842" y="3662"/>
                    <a:pt x="12176" y="3396"/>
                    <a:pt x="12376" y="3062"/>
                  </a:cubicBezTo>
                  <a:lnTo>
                    <a:pt x="13644" y="660"/>
                  </a:lnTo>
                  <a:cubicBezTo>
                    <a:pt x="13703" y="511"/>
                    <a:pt x="13870" y="388"/>
                    <a:pt x="14048" y="388"/>
                  </a:cubicBezTo>
                  <a:close/>
                  <a:moveTo>
                    <a:pt x="14049" y="1"/>
                  </a:moveTo>
                  <a:cubicBezTo>
                    <a:pt x="13743" y="1"/>
                    <a:pt x="13442" y="185"/>
                    <a:pt x="13277" y="460"/>
                  </a:cubicBezTo>
                  <a:lnTo>
                    <a:pt x="12009" y="2895"/>
                  </a:lnTo>
                  <a:cubicBezTo>
                    <a:pt x="11876" y="3095"/>
                    <a:pt x="11642" y="3295"/>
                    <a:pt x="11375" y="3362"/>
                  </a:cubicBezTo>
                  <a:cubicBezTo>
                    <a:pt x="11075" y="3429"/>
                    <a:pt x="10808" y="3529"/>
                    <a:pt x="10508" y="3629"/>
                  </a:cubicBezTo>
                  <a:cubicBezTo>
                    <a:pt x="10475" y="3646"/>
                    <a:pt x="10441" y="3654"/>
                    <a:pt x="10408" y="3654"/>
                  </a:cubicBezTo>
                  <a:cubicBezTo>
                    <a:pt x="10375" y="3654"/>
                    <a:pt x="10341" y="3646"/>
                    <a:pt x="10308" y="3629"/>
                  </a:cubicBezTo>
                  <a:cubicBezTo>
                    <a:pt x="10241" y="3596"/>
                    <a:pt x="10175" y="3562"/>
                    <a:pt x="10175" y="3496"/>
                  </a:cubicBezTo>
                  <a:lnTo>
                    <a:pt x="9708" y="1961"/>
                  </a:lnTo>
                  <a:cubicBezTo>
                    <a:pt x="9674" y="1761"/>
                    <a:pt x="9541" y="1628"/>
                    <a:pt x="9341" y="1561"/>
                  </a:cubicBezTo>
                  <a:cubicBezTo>
                    <a:pt x="9294" y="1542"/>
                    <a:pt x="9245" y="1534"/>
                    <a:pt x="9195" y="1534"/>
                  </a:cubicBezTo>
                  <a:cubicBezTo>
                    <a:pt x="9065" y="1534"/>
                    <a:pt x="8927" y="1589"/>
                    <a:pt x="8807" y="1661"/>
                  </a:cubicBezTo>
                  <a:lnTo>
                    <a:pt x="6806" y="3262"/>
                  </a:lnTo>
                  <a:cubicBezTo>
                    <a:pt x="6505" y="3529"/>
                    <a:pt x="6339" y="3896"/>
                    <a:pt x="6339" y="4296"/>
                  </a:cubicBezTo>
                  <a:lnTo>
                    <a:pt x="6439" y="6231"/>
                  </a:lnTo>
                  <a:cubicBezTo>
                    <a:pt x="6439" y="6498"/>
                    <a:pt x="6339" y="6765"/>
                    <a:pt x="6172" y="6998"/>
                  </a:cubicBezTo>
                  <a:cubicBezTo>
                    <a:pt x="5838" y="7398"/>
                    <a:pt x="5538" y="7832"/>
                    <a:pt x="5238" y="8266"/>
                  </a:cubicBezTo>
                  <a:cubicBezTo>
                    <a:pt x="5071" y="8466"/>
                    <a:pt x="4837" y="8566"/>
                    <a:pt x="4604" y="8566"/>
                  </a:cubicBezTo>
                  <a:lnTo>
                    <a:pt x="3303" y="8499"/>
                  </a:lnTo>
                  <a:cubicBezTo>
                    <a:pt x="2903" y="8499"/>
                    <a:pt x="2536" y="8733"/>
                    <a:pt x="2336" y="9100"/>
                  </a:cubicBezTo>
                  <a:lnTo>
                    <a:pt x="1135" y="11835"/>
                  </a:lnTo>
                  <a:cubicBezTo>
                    <a:pt x="968" y="12202"/>
                    <a:pt x="1135" y="12635"/>
                    <a:pt x="1502" y="12802"/>
                  </a:cubicBezTo>
                  <a:lnTo>
                    <a:pt x="2569" y="13236"/>
                  </a:lnTo>
                  <a:cubicBezTo>
                    <a:pt x="2736" y="13336"/>
                    <a:pt x="2836" y="13536"/>
                    <a:pt x="2803" y="13736"/>
                  </a:cubicBezTo>
                  <a:cubicBezTo>
                    <a:pt x="2703" y="14170"/>
                    <a:pt x="2636" y="14604"/>
                    <a:pt x="2569" y="15071"/>
                  </a:cubicBezTo>
                  <a:cubicBezTo>
                    <a:pt x="2536" y="15337"/>
                    <a:pt x="2402" y="15604"/>
                    <a:pt x="2202" y="15804"/>
                  </a:cubicBezTo>
                  <a:lnTo>
                    <a:pt x="401" y="17472"/>
                  </a:lnTo>
                  <a:cubicBezTo>
                    <a:pt x="134" y="17772"/>
                    <a:pt x="1" y="18173"/>
                    <a:pt x="34" y="18540"/>
                  </a:cubicBezTo>
                  <a:lnTo>
                    <a:pt x="368" y="20508"/>
                  </a:lnTo>
                  <a:cubicBezTo>
                    <a:pt x="415" y="20791"/>
                    <a:pt x="663" y="20974"/>
                    <a:pt x="910" y="20974"/>
                  </a:cubicBezTo>
                  <a:cubicBezTo>
                    <a:pt x="1012" y="20974"/>
                    <a:pt x="1114" y="20943"/>
                    <a:pt x="1202" y="20875"/>
                  </a:cubicBezTo>
                  <a:lnTo>
                    <a:pt x="3003" y="19707"/>
                  </a:lnTo>
                  <a:cubicBezTo>
                    <a:pt x="3047" y="19674"/>
                    <a:pt x="3099" y="19659"/>
                    <a:pt x="3152" y="19659"/>
                  </a:cubicBezTo>
                  <a:cubicBezTo>
                    <a:pt x="3259" y="19659"/>
                    <a:pt x="3370" y="19718"/>
                    <a:pt x="3436" y="19807"/>
                  </a:cubicBezTo>
                  <a:cubicBezTo>
                    <a:pt x="3537" y="19974"/>
                    <a:pt x="3637" y="20107"/>
                    <a:pt x="3803" y="20274"/>
                  </a:cubicBezTo>
                  <a:cubicBezTo>
                    <a:pt x="3937" y="20441"/>
                    <a:pt x="4004" y="20675"/>
                    <a:pt x="3970" y="20908"/>
                  </a:cubicBezTo>
                  <a:lnTo>
                    <a:pt x="3036" y="23376"/>
                  </a:lnTo>
                  <a:cubicBezTo>
                    <a:pt x="2869" y="23743"/>
                    <a:pt x="3103" y="24177"/>
                    <a:pt x="3537" y="24244"/>
                  </a:cubicBezTo>
                  <a:lnTo>
                    <a:pt x="4871" y="24544"/>
                  </a:lnTo>
                  <a:lnTo>
                    <a:pt x="5038" y="24544"/>
                  </a:lnTo>
                  <a:cubicBezTo>
                    <a:pt x="5064" y="24546"/>
                    <a:pt x="5091" y="24548"/>
                    <a:pt x="5117" y="24548"/>
                  </a:cubicBezTo>
                  <a:cubicBezTo>
                    <a:pt x="5452" y="24548"/>
                    <a:pt x="5753" y="24353"/>
                    <a:pt x="5938" y="24044"/>
                  </a:cubicBezTo>
                  <a:lnTo>
                    <a:pt x="7172" y="21642"/>
                  </a:lnTo>
                  <a:cubicBezTo>
                    <a:pt x="7306" y="21408"/>
                    <a:pt x="7539" y="21242"/>
                    <a:pt x="7806" y="21175"/>
                  </a:cubicBezTo>
                  <a:cubicBezTo>
                    <a:pt x="8106" y="21108"/>
                    <a:pt x="8373" y="21008"/>
                    <a:pt x="8640" y="20875"/>
                  </a:cubicBezTo>
                  <a:cubicBezTo>
                    <a:pt x="8674" y="20858"/>
                    <a:pt x="8715" y="20850"/>
                    <a:pt x="8757" y="20850"/>
                  </a:cubicBezTo>
                  <a:cubicBezTo>
                    <a:pt x="8799" y="20850"/>
                    <a:pt x="8840" y="20858"/>
                    <a:pt x="8874" y="20875"/>
                  </a:cubicBezTo>
                  <a:cubicBezTo>
                    <a:pt x="8940" y="20908"/>
                    <a:pt x="8974" y="20975"/>
                    <a:pt x="9007" y="21041"/>
                  </a:cubicBezTo>
                  <a:lnTo>
                    <a:pt x="9474" y="22543"/>
                  </a:lnTo>
                  <a:cubicBezTo>
                    <a:pt x="9507" y="22743"/>
                    <a:pt x="9641" y="22909"/>
                    <a:pt x="9841" y="22976"/>
                  </a:cubicBezTo>
                  <a:cubicBezTo>
                    <a:pt x="9880" y="22984"/>
                    <a:pt x="9922" y="22988"/>
                    <a:pt x="9963" y="22988"/>
                  </a:cubicBezTo>
                  <a:cubicBezTo>
                    <a:pt x="10099" y="22988"/>
                    <a:pt x="10239" y="22945"/>
                    <a:pt x="10341" y="22843"/>
                  </a:cubicBezTo>
                  <a:lnTo>
                    <a:pt x="12376" y="21275"/>
                  </a:lnTo>
                  <a:cubicBezTo>
                    <a:pt x="12676" y="21008"/>
                    <a:pt x="12843" y="20641"/>
                    <a:pt x="12843" y="20241"/>
                  </a:cubicBezTo>
                  <a:lnTo>
                    <a:pt x="12710" y="18306"/>
                  </a:lnTo>
                  <a:cubicBezTo>
                    <a:pt x="12710" y="18039"/>
                    <a:pt x="12810" y="17772"/>
                    <a:pt x="12977" y="17539"/>
                  </a:cubicBezTo>
                  <a:cubicBezTo>
                    <a:pt x="13310" y="17139"/>
                    <a:pt x="13644" y="16738"/>
                    <a:pt x="13944" y="16271"/>
                  </a:cubicBezTo>
                  <a:cubicBezTo>
                    <a:pt x="14077" y="16071"/>
                    <a:pt x="14311" y="15971"/>
                    <a:pt x="14578" y="15971"/>
                  </a:cubicBezTo>
                  <a:lnTo>
                    <a:pt x="15879" y="16038"/>
                  </a:lnTo>
                  <a:cubicBezTo>
                    <a:pt x="16279" y="16038"/>
                    <a:pt x="16646" y="15804"/>
                    <a:pt x="16813" y="15437"/>
                  </a:cubicBezTo>
                  <a:lnTo>
                    <a:pt x="18047" y="12702"/>
                  </a:lnTo>
                  <a:cubicBezTo>
                    <a:pt x="18114" y="12535"/>
                    <a:pt x="18114" y="12335"/>
                    <a:pt x="18047" y="12135"/>
                  </a:cubicBezTo>
                  <a:cubicBezTo>
                    <a:pt x="17980" y="11968"/>
                    <a:pt x="17847" y="11802"/>
                    <a:pt x="17647" y="11735"/>
                  </a:cubicBezTo>
                  <a:lnTo>
                    <a:pt x="16613" y="11268"/>
                  </a:lnTo>
                  <a:cubicBezTo>
                    <a:pt x="16412" y="11168"/>
                    <a:pt x="16312" y="11001"/>
                    <a:pt x="16379" y="10801"/>
                  </a:cubicBezTo>
                  <a:cubicBezTo>
                    <a:pt x="16479" y="10367"/>
                    <a:pt x="16546" y="9900"/>
                    <a:pt x="16579" y="9467"/>
                  </a:cubicBezTo>
                  <a:cubicBezTo>
                    <a:pt x="16646" y="9166"/>
                    <a:pt x="16779" y="8899"/>
                    <a:pt x="16979" y="8699"/>
                  </a:cubicBezTo>
                  <a:lnTo>
                    <a:pt x="18714" y="7065"/>
                  </a:lnTo>
                  <a:cubicBezTo>
                    <a:pt x="18981" y="6798"/>
                    <a:pt x="19148" y="6398"/>
                    <a:pt x="19081" y="5997"/>
                  </a:cubicBezTo>
                  <a:lnTo>
                    <a:pt x="18747" y="4063"/>
                  </a:lnTo>
                  <a:cubicBezTo>
                    <a:pt x="18724" y="3779"/>
                    <a:pt x="18483" y="3596"/>
                    <a:pt x="18226" y="3596"/>
                  </a:cubicBezTo>
                  <a:cubicBezTo>
                    <a:pt x="18120" y="3596"/>
                    <a:pt x="18011" y="3627"/>
                    <a:pt x="17913" y="3696"/>
                  </a:cubicBezTo>
                  <a:lnTo>
                    <a:pt x="16112" y="4863"/>
                  </a:lnTo>
                  <a:cubicBezTo>
                    <a:pt x="16068" y="4885"/>
                    <a:pt x="16020" y="4897"/>
                    <a:pt x="15971" y="4897"/>
                  </a:cubicBezTo>
                  <a:cubicBezTo>
                    <a:pt x="15875" y="4897"/>
                    <a:pt x="15779" y="4852"/>
                    <a:pt x="15712" y="4763"/>
                  </a:cubicBezTo>
                  <a:cubicBezTo>
                    <a:pt x="15612" y="4596"/>
                    <a:pt x="15478" y="4430"/>
                    <a:pt x="15345" y="4296"/>
                  </a:cubicBezTo>
                  <a:cubicBezTo>
                    <a:pt x="15178" y="4129"/>
                    <a:pt x="15111" y="3896"/>
                    <a:pt x="15178" y="3662"/>
                  </a:cubicBezTo>
                  <a:lnTo>
                    <a:pt x="16079" y="1194"/>
                  </a:lnTo>
                  <a:cubicBezTo>
                    <a:pt x="16179" y="1027"/>
                    <a:pt x="16146" y="827"/>
                    <a:pt x="16045" y="660"/>
                  </a:cubicBezTo>
                  <a:cubicBezTo>
                    <a:pt x="15979" y="460"/>
                    <a:pt x="15812" y="360"/>
                    <a:pt x="15612" y="327"/>
                  </a:cubicBezTo>
                  <a:lnTo>
                    <a:pt x="14244" y="26"/>
                  </a:lnTo>
                  <a:cubicBezTo>
                    <a:pt x="14180" y="9"/>
                    <a:pt x="14115" y="1"/>
                    <a:pt x="14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112;p75">
              <a:extLst>
                <a:ext uri="{FF2B5EF4-FFF2-40B4-BE49-F238E27FC236}">
                  <a16:creationId xmlns:a16="http://schemas.microsoft.com/office/drawing/2014/main" id="{F6495ABE-4D1E-46C4-826B-CFC36DC5FC4D}"/>
                </a:ext>
              </a:extLst>
            </p:cNvPr>
            <p:cNvSpPr/>
            <p:nvPr/>
          </p:nvSpPr>
          <p:spPr>
            <a:xfrm>
              <a:off x="1692850" y="3302150"/>
              <a:ext cx="634000" cy="807100"/>
            </a:xfrm>
            <a:custGeom>
              <a:avLst/>
              <a:gdLst/>
              <a:ahLst/>
              <a:cxnLst/>
              <a:rect l="l" t="t" r="r" b="b"/>
              <a:pathLst>
                <a:path w="25360" h="32284" extrusionOk="0">
                  <a:moveTo>
                    <a:pt x="6773" y="0"/>
                  </a:moveTo>
                  <a:cubicBezTo>
                    <a:pt x="2913" y="0"/>
                    <a:pt x="1" y="3158"/>
                    <a:pt x="3844" y="6631"/>
                  </a:cubicBezTo>
                  <a:cubicBezTo>
                    <a:pt x="8348" y="10734"/>
                    <a:pt x="16820" y="15705"/>
                    <a:pt x="18688" y="27913"/>
                  </a:cubicBezTo>
                  <a:lnTo>
                    <a:pt x="24826" y="32283"/>
                  </a:lnTo>
                  <a:cubicBezTo>
                    <a:pt x="24826" y="32283"/>
                    <a:pt x="25360" y="21509"/>
                    <a:pt x="21724" y="13403"/>
                  </a:cubicBezTo>
                  <a:cubicBezTo>
                    <a:pt x="18822" y="6932"/>
                    <a:pt x="13518" y="1661"/>
                    <a:pt x="8815" y="294"/>
                  </a:cubicBezTo>
                  <a:cubicBezTo>
                    <a:pt x="8126" y="93"/>
                    <a:pt x="7435" y="0"/>
                    <a:pt x="677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113;p75">
              <a:extLst>
                <a:ext uri="{FF2B5EF4-FFF2-40B4-BE49-F238E27FC236}">
                  <a16:creationId xmlns:a16="http://schemas.microsoft.com/office/drawing/2014/main" id="{BD530EBB-AC02-4E9C-822E-CD8DF8E38D9E}"/>
                </a:ext>
              </a:extLst>
            </p:cNvPr>
            <p:cNvSpPr/>
            <p:nvPr/>
          </p:nvSpPr>
          <p:spPr>
            <a:xfrm>
              <a:off x="1692850" y="3302150"/>
              <a:ext cx="634000" cy="807100"/>
            </a:xfrm>
            <a:custGeom>
              <a:avLst/>
              <a:gdLst/>
              <a:ahLst/>
              <a:cxnLst/>
              <a:rect l="l" t="t" r="r" b="b"/>
              <a:pathLst>
                <a:path w="25360" h="32284" extrusionOk="0">
                  <a:moveTo>
                    <a:pt x="6773" y="0"/>
                  </a:moveTo>
                  <a:cubicBezTo>
                    <a:pt x="2913" y="0"/>
                    <a:pt x="1" y="3158"/>
                    <a:pt x="3844" y="6631"/>
                  </a:cubicBezTo>
                  <a:cubicBezTo>
                    <a:pt x="8348" y="10734"/>
                    <a:pt x="16820" y="15705"/>
                    <a:pt x="18688" y="27913"/>
                  </a:cubicBezTo>
                  <a:lnTo>
                    <a:pt x="24826" y="32283"/>
                  </a:lnTo>
                  <a:cubicBezTo>
                    <a:pt x="24826" y="32283"/>
                    <a:pt x="25360" y="21509"/>
                    <a:pt x="21724" y="13403"/>
                  </a:cubicBezTo>
                  <a:cubicBezTo>
                    <a:pt x="18822" y="6932"/>
                    <a:pt x="13518" y="1661"/>
                    <a:pt x="8815" y="294"/>
                  </a:cubicBezTo>
                  <a:cubicBezTo>
                    <a:pt x="8126" y="93"/>
                    <a:pt x="7435" y="0"/>
                    <a:pt x="6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114;p75">
              <a:extLst>
                <a:ext uri="{FF2B5EF4-FFF2-40B4-BE49-F238E27FC236}">
                  <a16:creationId xmlns:a16="http://schemas.microsoft.com/office/drawing/2014/main" id="{1BC57D64-05F2-4682-AE6E-889C88D85F1A}"/>
                </a:ext>
              </a:extLst>
            </p:cNvPr>
            <p:cNvSpPr/>
            <p:nvPr/>
          </p:nvSpPr>
          <p:spPr>
            <a:xfrm>
              <a:off x="1837900" y="3354225"/>
              <a:ext cx="394725" cy="574050"/>
            </a:xfrm>
            <a:custGeom>
              <a:avLst/>
              <a:gdLst/>
              <a:ahLst/>
              <a:cxnLst/>
              <a:rect l="l" t="t" r="r" b="b"/>
              <a:pathLst>
                <a:path w="15789" h="22962" extrusionOk="0">
                  <a:moveTo>
                    <a:pt x="396" y="1"/>
                  </a:moveTo>
                  <a:cubicBezTo>
                    <a:pt x="143" y="1"/>
                    <a:pt x="1" y="400"/>
                    <a:pt x="311" y="512"/>
                  </a:cubicBezTo>
                  <a:cubicBezTo>
                    <a:pt x="4714" y="2280"/>
                    <a:pt x="13554" y="9218"/>
                    <a:pt x="15255" y="22762"/>
                  </a:cubicBezTo>
                  <a:cubicBezTo>
                    <a:pt x="15288" y="22862"/>
                    <a:pt x="15388" y="22962"/>
                    <a:pt x="15522" y="22962"/>
                  </a:cubicBezTo>
                  <a:lnTo>
                    <a:pt x="15555" y="22962"/>
                  </a:lnTo>
                  <a:cubicBezTo>
                    <a:pt x="15722" y="22928"/>
                    <a:pt x="15788" y="22795"/>
                    <a:pt x="15788" y="22661"/>
                  </a:cubicBezTo>
                  <a:cubicBezTo>
                    <a:pt x="14121" y="8952"/>
                    <a:pt x="5081" y="1847"/>
                    <a:pt x="544" y="45"/>
                  </a:cubicBezTo>
                  <a:cubicBezTo>
                    <a:pt x="493" y="14"/>
                    <a:pt x="442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115;p75">
              <a:extLst>
                <a:ext uri="{FF2B5EF4-FFF2-40B4-BE49-F238E27FC236}">
                  <a16:creationId xmlns:a16="http://schemas.microsoft.com/office/drawing/2014/main" id="{CF63314A-A4CE-422F-9E71-BB1BF2649F91}"/>
                </a:ext>
              </a:extLst>
            </p:cNvPr>
            <p:cNvSpPr/>
            <p:nvPr/>
          </p:nvSpPr>
          <p:spPr>
            <a:xfrm>
              <a:off x="1680550" y="3704775"/>
              <a:ext cx="769725" cy="808575"/>
            </a:xfrm>
            <a:custGeom>
              <a:avLst/>
              <a:gdLst/>
              <a:ahLst/>
              <a:cxnLst/>
              <a:rect l="l" t="t" r="r" b="b"/>
              <a:pathLst>
                <a:path w="30789" h="32343" extrusionOk="0">
                  <a:moveTo>
                    <a:pt x="5359" y="1"/>
                  </a:moveTo>
                  <a:cubicBezTo>
                    <a:pt x="4884" y="1"/>
                    <a:pt x="4408" y="62"/>
                    <a:pt x="3936" y="200"/>
                  </a:cubicBezTo>
                  <a:cubicBezTo>
                    <a:pt x="1368" y="967"/>
                    <a:pt x="0" y="3803"/>
                    <a:pt x="1034" y="6338"/>
                  </a:cubicBezTo>
                  <a:cubicBezTo>
                    <a:pt x="1434" y="7339"/>
                    <a:pt x="2235" y="8172"/>
                    <a:pt x="2802" y="9140"/>
                  </a:cubicBezTo>
                  <a:cubicBezTo>
                    <a:pt x="3369" y="10074"/>
                    <a:pt x="3669" y="11175"/>
                    <a:pt x="3236" y="12209"/>
                  </a:cubicBezTo>
                  <a:cubicBezTo>
                    <a:pt x="2935" y="12976"/>
                    <a:pt x="2368" y="13543"/>
                    <a:pt x="2102" y="14344"/>
                  </a:cubicBezTo>
                  <a:cubicBezTo>
                    <a:pt x="1434" y="16378"/>
                    <a:pt x="1801" y="18213"/>
                    <a:pt x="3836" y="19280"/>
                  </a:cubicBezTo>
                  <a:cubicBezTo>
                    <a:pt x="5971" y="20381"/>
                    <a:pt x="9307" y="19547"/>
                    <a:pt x="10374" y="22216"/>
                  </a:cubicBezTo>
                  <a:cubicBezTo>
                    <a:pt x="10808" y="23250"/>
                    <a:pt x="10808" y="24384"/>
                    <a:pt x="11008" y="25451"/>
                  </a:cubicBezTo>
                  <a:cubicBezTo>
                    <a:pt x="11475" y="27586"/>
                    <a:pt x="12709" y="29488"/>
                    <a:pt x="14510" y="30755"/>
                  </a:cubicBezTo>
                  <a:cubicBezTo>
                    <a:pt x="15958" y="31780"/>
                    <a:pt x="17677" y="32342"/>
                    <a:pt x="19448" y="32342"/>
                  </a:cubicBezTo>
                  <a:cubicBezTo>
                    <a:pt x="19636" y="32342"/>
                    <a:pt x="19825" y="32336"/>
                    <a:pt x="20014" y="32323"/>
                  </a:cubicBezTo>
                  <a:cubicBezTo>
                    <a:pt x="22916" y="32023"/>
                    <a:pt x="25618" y="29788"/>
                    <a:pt x="27553" y="27720"/>
                  </a:cubicBezTo>
                  <a:cubicBezTo>
                    <a:pt x="28554" y="26686"/>
                    <a:pt x="29321" y="25451"/>
                    <a:pt x="29821" y="24084"/>
                  </a:cubicBezTo>
                  <a:cubicBezTo>
                    <a:pt x="30488" y="22116"/>
                    <a:pt x="30789" y="20014"/>
                    <a:pt x="29955" y="18046"/>
                  </a:cubicBezTo>
                  <a:cubicBezTo>
                    <a:pt x="29288" y="16445"/>
                    <a:pt x="28087" y="15177"/>
                    <a:pt x="26519" y="14410"/>
                  </a:cubicBezTo>
                  <a:cubicBezTo>
                    <a:pt x="25985" y="14143"/>
                    <a:pt x="25418" y="13943"/>
                    <a:pt x="24884" y="13643"/>
                  </a:cubicBezTo>
                  <a:cubicBezTo>
                    <a:pt x="24351" y="13376"/>
                    <a:pt x="23917" y="12909"/>
                    <a:pt x="23717" y="12342"/>
                  </a:cubicBezTo>
                  <a:cubicBezTo>
                    <a:pt x="23584" y="11742"/>
                    <a:pt x="23584" y="11108"/>
                    <a:pt x="23750" y="10507"/>
                  </a:cubicBezTo>
                  <a:cubicBezTo>
                    <a:pt x="24017" y="8973"/>
                    <a:pt x="23950" y="7339"/>
                    <a:pt x="23183" y="5971"/>
                  </a:cubicBezTo>
                  <a:cubicBezTo>
                    <a:pt x="22376" y="4529"/>
                    <a:pt x="21095" y="4035"/>
                    <a:pt x="19599" y="4035"/>
                  </a:cubicBezTo>
                  <a:cubicBezTo>
                    <a:pt x="19365" y="4035"/>
                    <a:pt x="19125" y="4047"/>
                    <a:pt x="18880" y="4070"/>
                  </a:cubicBezTo>
                  <a:cubicBezTo>
                    <a:pt x="18501" y="4108"/>
                    <a:pt x="18115" y="4128"/>
                    <a:pt x="17728" y="4128"/>
                  </a:cubicBezTo>
                  <a:cubicBezTo>
                    <a:pt x="16787" y="4128"/>
                    <a:pt x="15832" y="4015"/>
                    <a:pt x="14911" y="3803"/>
                  </a:cubicBezTo>
                  <a:cubicBezTo>
                    <a:pt x="13009" y="3369"/>
                    <a:pt x="11341" y="2202"/>
                    <a:pt x="9607" y="1268"/>
                  </a:cubicBezTo>
                  <a:cubicBezTo>
                    <a:pt x="8295" y="587"/>
                    <a:pt x="6831" y="1"/>
                    <a:pt x="535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116;p75">
              <a:extLst>
                <a:ext uri="{FF2B5EF4-FFF2-40B4-BE49-F238E27FC236}">
                  <a16:creationId xmlns:a16="http://schemas.microsoft.com/office/drawing/2014/main" id="{AE918A20-0F57-45E7-8B43-66FAE194840F}"/>
                </a:ext>
              </a:extLst>
            </p:cNvPr>
            <p:cNvSpPr/>
            <p:nvPr/>
          </p:nvSpPr>
          <p:spPr>
            <a:xfrm>
              <a:off x="1865675" y="4039175"/>
              <a:ext cx="298350" cy="54500"/>
            </a:xfrm>
            <a:custGeom>
              <a:avLst/>
              <a:gdLst/>
              <a:ahLst/>
              <a:cxnLst/>
              <a:rect l="l" t="t" r="r" b="b"/>
              <a:pathLst>
                <a:path w="11934" h="2180" extrusionOk="0">
                  <a:moveTo>
                    <a:pt x="4990" y="0"/>
                  </a:moveTo>
                  <a:cubicBezTo>
                    <a:pt x="2116" y="0"/>
                    <a:pt x="187" y="901"/>
                    <a:pt x="167" y="901"/>
                  </a:cubicBezTo>
                  <a:cubicBezTo>
                    <a:pt x="34" y="934"/>
                    <a:pt x="0" y="1101"/>
                    <a:pt x="34" y="1201"/>
                  </a:cubicBezTo>
                  <a:cubicBezTo>
                    <a:pt x="67" y="1301"/>
                    <a:pt x="134" y="1334"/>
                    <a:pt x="234" y="1368"/>
                  </a:cubicBezTo>
                  <a:cubicBezTo>
                    <a:pt x="267" y="1368"/>
                    <a:pt x="334" y="1368"/>
                    <a:pt x="367" y="1334"/>
                  </a:cubicBezTo>
                  <a:cubicBezTo>
                    <a:pt x="407" y="1315"/>
                    <a:pt x="2247" y="460"/>
                    <a:pt x="4989" y="460"/>
                  </a:cubicBezTo>
                  <a:cubicBezTo>
                    <a:pt x="6834" y="460"/>
                    <a:pt x="9087" y="847"/>
                    <a:pt x="11475" y="2135"/>
                  </a:cubicBezTo>
                  <a:cubicBezTo>
                    <a:pt x="11506" y="2166"/>
                    <a:pt x="11540" y="2180"/>
                    <a:pt x="11574" y="2180"/>
                  </a:cubicBezTo>
                  <a:cubicBezTo>
                    <a:pt x="11755" y="2180"/>
                    <a:pt x="11934" y="1791"/>
                    <a:pt x="11709" y="1735"/>
                  </a:cubicBezTo>
                  <a:cubicBezTo>
                    <a:pt x="9240" y="400"/>
                    <a:pt x="6905" y="0"/>
                    <a:pt x="4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117;p75">
              <a:extLst>
                <a:ext uri="{FF2B5EF4-FFF2-40B4-BE49-F238E27FC236}">
                  <a16:creationId xmlns:a16="http://schemas.microsoft.com/office/drawing/2014/main" id="{AA541422-0B66-4D3E-A9BD-50A4D6C98C01}"/>
                </a:ext>
              </a:extLst>
            </p:cNvPr>
            <p:cNvSpPr/>
            <p:nvPr/>
          </p:nvSpPr>
          <p:spPr>
            <a:xfrm>
              <a:off x="1815275" y="3777950"/>
              <a:ext cx="459875" cy="621500"/>
            </a:xfrm>
            <a:custGeom>
              <a:avLst/>
              <a:gdLst/>
              <a:ahLst/>
              <a:cxnLst/>
              <a:rect l="l" t="t" r="r" b="b"/>
              <a:pathLst>
                <a:path w="18395" h="24860" extrusionOk="0">
                  <a:moveTo>
                    <a:pt x="352" y="0"/>
                  </a:moveTo>
                  <a:cubicBezTo>
                    <a:pt x="124" y="0"/>
                    <a:pt x="1" y="320"/>
                    <a:pt x="215" y="442"/>
                  </a:cubicBezTo>
                  <a:cubicBezTo>
                    <a:pt x="7153" y="3411"/>
                    <a:pt x="17527" y="14319"/>
                    <a:pt x="17928" y="24626"/>
                  </a:cubicBezTo>
                  <a:cubicBezTo>
                    <a:pt x="17957" y="24742"/>
                    <a:pt x="18036" y="24833"/>
                    <a:pt x="18144" y="24833"/>
                  </a:cubicBezTo>
                  <a:cubicBezTo>
                    <a:pt x="18160" y="24833"/>
                    <a:pt x="18177" y="24831"/>
                    <a:pt x="18195" y="24826"/>
                  </a:cubicBezTo>
                  <a:lnTo>
                    <a:pt x="18195" y="24859"/>
                  </a:lnTo>
                  <a:cubicBezTo>
                    <a:pt x="18295" y="24859"/>
                    <a:pt x="18395" y="24759"/>
                    <a:pt x="18395" y="24626"/>
                  </a:cubicBezTo>
                  <a:cubicBezTo>
                    <a:pt x="17961" y="14152"/>
                    <a:pt x="7454" y="3044"/>
                    <a:pt x="415" y="8"/>
                  </a:cubicBezTo>
                  <a:cubicBezTo>
                    <a:pt x="393" y="3"/>
                    <a:pt x="372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118;p75">
              <a:extLst>
                <a:ext uri="{FF2B5EF4-FFF2-40B4-BE49-F238E27FC236}">
                  <a16:creationId xmlns:a16="http://schemas.microsoft.com/office/drawing/2014/main" id="{0D2B3F08-1BFB-4BF1-951F-D1478A466A8A}"/>
                </a:ext>
              </a:extLst>
            </p:cNvPr>
            <p:cNvSpPr/>
            <p:nvPr/>
          </p:nvSpPr>
          <p:spPr>
            <a:xfrm>
              <a:off x="2363525" y="708925"/>
              <a:ext cx="1378500" cy="3899225"/>
            </a:xfrm>
            <a:custGeom>
              <a:avLst/>
              <a:gdLst/>
              <a:ahLst/>
              <a:cxnLst/>
              <a:rect l="l" t="t" r="r" b="b"/>
              <a:pathLst>
                <a:path w="55140" h="155969" extrusionOk="0">
                  <a:moveTo>
                    <a:pt x="51639" y="11182"/>
                  </a:moveTo>
                  <a:cubicBezTo>
                    <a:pt x="52160" y="11182"/>
                    <a:pt x="52638" y="11609"/>
                    <a:pt x="52638" y="12190"/>
                  </a:cubicBezTo>
                  <a:lnTo>
                    <a:pt x="52638" y="113863"/>
                  </a:lnTo>
                  <a:cubicBezTo>
                    <a:pt x="52638" y="114830"/>
                    <a:pt x="51971" y="115431"/>
                    <a:pt x="51137" y="115898"/>
                  </a:cubicBezTo>
                  <a:lnTo>
                    <a:pt x="3837" y="143217"/>
                  </a:lnTo>
                  <a:cubicBezTo>
                    <a:pt x="3593" y="143354"/>
                    <a:pt x="3364" y="143419"/>
                    <a:pt x="3161" y="143419"/>
                  </a:cubicBezTo>
                  <a:cubicBezTo>
                    <a:pt x="2670" y="143419"/>
                    <a:pt x="2336" y="143035"/>
                    <a:pt x="2336" y="142350"/>
                  </a:cubicBezTo>
                  <a:lnTo>
                    <a:pt x="2336" y="41211"/>
                  </a:lnTo>
                  <a:cubicBezTo>
                    <a:pt x="2336" y="40144"/>
                    <a:pt x="2903" y="39176"/>
                    <a:pt x="3837" y="38642"/>
                  </a:cubicBezTo>
                  <a:lnTo>
                    <a:pt x="51137" y="11323"/>
                  </a:lnTo>
                  <a:cubicBezTo>
                    <a:pt x="51299" y="11226"/>
                    <a:pt x="51471" y="11182"/>
                    <a:pt x="51639" y="11182"/>
                  </a:cubicBezTo>
                  <a:close/>
                  <a:moveTo>
                    <a:pt x="54198" y="0"/>
                  </a:moveTo>
                  <a:cubicBezTo>
                    <a:pt x="53961" y="0"/>
                    <a:pt x="53692" y="80"/>
                    <a:pt x="53405" y="248"/>
                  </a:cubicBezTo>
                  <a:lnTo>
                    <a:pt x="1735" y="30070"/>
                  </a:lnTo>
                  <a:cubicBezTo>
                    <a:pt x="701" y="30737"/>
                    <a:pt x="67" y="31838"/>
                    <a:pt x="1" y="33072"/>
                  </a:cubicBezTo>
                  <a:lnTo>
                    <a:pt x="1" y="154726"/>
                  </a:lnTo>
                  <a:cubicBezTo>
                    <a:pt x="1" y="155507"/>
                    <a:pt x="403" y="155969"/>
                    <a:pt x="971" y="155969"/>
                  </a:cubicBezTo>
                  <a:cubicBezTo>
                    <a:pt x="1204" y="155969"/>
                    <a:pt x="1464" y="155891"/>
                    <a:pt x="1735" y="155726"/>
                  </a:cubicBezTo>
                  <a:lnTo>
                    <a:pt x="53405" y="125905"/>
                  </a:lnTo>
                  <a:cubicBezTo>
                    <a:pt x="54406" y="125238"/>
                    <a:pt x="55073" y="124104"/>
                    <a:pt x="55140" y="122869"/>
                  </a:cubicBezTo>
                  <a:lnTo>
                    <a:pt x="55140" y="1249"/>
                  </a:lnTo>
                  <a:cubicBezTo>
                    <a:pt x="55140" y="451"/>
                    <a:pt x="54760" y="0"/>
                    <a:pt x="5419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119;p75">
              <a:extLst>
                <a:ext uri="{FF2B5EF4-FFF2-40B4-BE49-F238E27FC236}">
                  <a16:creationId xmlns:a16="http://schemas.microsoft.com/office/drawing/2014/main" id="{52423ECF-43F9-4E6B-BDE6-CEB824FD3C90}"/>
                </a:ext>
              </a:extLst>
            </p:cNvPr>
            <p:cNvSpPr/>
            <p:nvPr/>
          </p:nvSpPr>
          <p:spPr>
            <a:xfrm>
              <a:off x="2363525" y="708925"/>
              <a:ext cx="1378500" cy="3899225"/>
            </a:xfrm>
            <a:custGeom>
              <a:avLst/>
              <a:gdLst/>
              <a:ahLst/>
              <a:cxnLst/>
              <a:rect l="l" t="t" r="r" b="b"/>
              <a:pathLst>
                <a:path w="55140" h="155969" extrusionOk="0">
                  <a:moveTo>
                    <a:pt x="51639" y="11182"/>
                  </a:moveTo>
                  <a:cubicBezTo>
                    <a:pt x="52160" y="11182"/>
                    <a:pt x="52638" y="11609"/>
                    <a:pt x="52638" y="12190"/>
                  </a:cubicBezTo>
                  <a:lnTo>
                    <a:pt x="52638" y="113863"/>
                  </a:lnTo>
                  <a:cubicBezTo>
                    <a:pt x="52638" y="114830"/>
                    <a:pt x="51971" y="115431"/>
                    <a:pt x="51137" y="115898"/>
                  </a:cubicBezTo>
                  <a:lnTo>
                    <a:pt x="3837" y="143217"/>
                  </a:lnTo>
                  <a:cubicBezTo>
                    <a:pt x="3593" y="143354"/>
                    <a:pt x="3364" y="143419"/>
                    <a:pt x="3161" y="143419"/>
                  </a:cubicBezTo>
                  <a:cubicBezTo>
                    <a:pt x="2670" y="143419"/>
                    <a:pt x="2336" y="143035"/>
                    <a:pt x="2336" y="142350"/>
                  </a:cubicBezTo>
                  <a:lnTo>
                    <a:pt x="2336" y="41211"/>
                  </a:lnTo>
                  <a:cubicBezTo>
                    <a:pt x="2336" y="40144"/>
                    <a:pt x="2903" y="39176"/>
                    <a:pt x="3837" y="38642"/>
                  </a:cubicBezTo>
                  <a:lnTo>
                    <a:pt x="51137" y="11323"/>
                  </a:lnTo>
                  <a:cubicBezTo>
                    <a:pt x="51299" y="11226"/>
                    <a:pt x="51471" y="11182"/>
                    <a:pt x="51639" y="11182"/>
                  </a:cubicBezTo>
                  <a:close/>
                  <a:moveTo>
                    <a:pt x="54198" y="0"/>
                  </a:moveTo>
                  <a:cubicBezTo>
                    <a:pt x="53961" y="0"/>
                    <a:pt x="53692" y="80"/>
                    <a:pt x="53405" y="248"/>
                  </a:cubicBezTo>
                  <a:lnTo>
                    <a:pt x="1735" y="30070"/>
                  </a:lnTo>
                  <a:cubicBezTo>
                    <a:pt x="701" y="30737"/>
                    <a:pt x="67" y="31838"/>
                    <a:pt x="1" y="33072"/>
                  </a:cubicBezTo>
                  <a:lnTo>
                    <a:pt x="1" y="154726"/>
                  </a:lnTo>
                  <a:cubicBezTo>
                    <a:pt x="1" y="155507"/>
                    <a:pt x="403" y="155969"/>
                    <a:pt x="971" y="155969"/>
                  </a:cubicBezTo>
                  <a:cubicBezTo>
                    <a:pt x="1204" y="155969"/>
                    <a:pt x="1464" y="155891"/>
                    <a:pt x="1735" y="155726"/>
                  </a:cubicBezTo>
                  <a:lnTo>
                    <a:pt x="53405" y="125905"/>
                  </a:lnTo>
                  <a:cubicBezTo>
                    <a:pt x="54406" y="125238"/>
                    <a:pt x="55073" y="124104"/>
                    <a:pt x="55140" y="122869"/>
                  </a:cubicBezTo>
                  <a:lnTo>
                    <a:pt x="55140" y="1249"/>
                  </a:lnTo>
                  <a:cubicBezTo>
                    <a:pt x="55140" y="451"/>
                    <a:pt x="54760" y="0"/>
                    <a:pt x="54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120;p75">
              <a:extLst>
                <a:ext uri="{FF2B5EF4-FFF2-40B4-BE49-F238E27FC236}">
                  <a16:creationId xmlns:a16="http://schemas.microsoft.com/office/drawing/2014/main" id="{D91AF93E-D84C-4397-AAE1-C11333802EF8}"/>
                </a:ext>
              </a:extLst>
            </p:cNvPr>
            <p:cNvSpPr/>
            <p:nvPr/>
          </p:nvSpPr>
          <p:spPr>
            <a:xfrm>
              <a:off x="2421900" y="988450"/>
              <a:ext cx="1257600" cy="3305950"/>
            </a:xfrm>
            <a:custGeom>
              <a:avLst/>
              <a:gdLst/>
              <a:ahLst/>
              <a:cxnLst/>
              <a:rect l="l" t="t" r="r" b="b"/>
              <a:pathLst>
                <a:path w="50304" h="132238" extrusionOk="0">
                  <a:moveTo>
                    <a:pt x="49304" y="1"/>
                  </a:moveTo>
                  <a:cubicBezTo>
                    <a:pt x="49136" y="1"/>
                    <a:pt x="48964" y="45"/>
                    <a:pt x="48802" y="142"/>
                  </a:cubicBezTo>
                  <a:lnTo>
                    <a:pt x="1502" y="27461"/>
                  </a:lnTo>
                  <a:cubicBezTo>
                    <a:pt x="568" y="27995"/>
                    <a:pt x="1" y="28963"/>
                    <a:pt x="1" y="30030"/>
                  </a:cubicBezTo>
                  <a:lnTo>
                    <a:pt x="1" y="131169"/>
                  </a:lnTo>
                  <a:cubicBezTo>
                    <a:pt x="1" y="131854"/>
                    <a:pt x="335" y="132238"/>
                    <a:pt x="826" y="132238"/>
                  </a:cubicBezTo>
                  <a:cubicBezTo>
                    <a:pt x="1029" y="132238"/>
                    <a:pt x="1258" y="132173"/>
                    <a:pt x="1502" y="132036"/>
                  </a:cubicBezTo>
                  <a:lnTo>
                    <a:pt x="48802" y="104717"/>
                  </a:lnTo>
                  <a:cubicBezTo>
                    <a:pt x="49636" y="104250"/>
                    <a:pt x="50303" y="103649"/>
                    <a:pt x="50303" y="102682"/>
                  </a:cubicBezTo>
                  <a:lnTo>
                    <a:pt x="50303" y="1009"/>
                  </a:lnTo>
                  <a:cubicBezTo>
                    <a:pt x="50303" y="428"/>
                    <a:pt x="49825" y="1"/>
                    <a:pt x="493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121;p75">
              <a:extLst>
                <a:ext uri="{FF2B5EF4-FFF2-40B4-BE49-F238E27FC236}">
                  <a16:creationId xmlns:a16="http://schemas.microsoft.com/office/drawing/2014/main" id="{FA5F3C0E-A3A5-4D71-8423-BCE9376FF4B2}"/>
                </a:ext>
              </a:extLst>
            </p:cNvPr>
            <p:cNvSpPr/>
            <p:nvPr/>
          </p:nvSpPr>
          <p:spPr>
            <a:xfrm>
              <a:off x="2421900" y="988450"/>
              <a:ext cx="1257600" cy="3305950"/>
            </a:xfrm>
            <a:custGeom>
              <a:avLst/>
              <a:gdLst/>
              <a:ahLst/>
              <a:cxnLst/>
              <a:rect l="l" t="t" r="r" b="b"/>
              <a:pathLst>
                <a:path w="50304" h="132238" extrusionOk="0">
                  <a:moveTo>
                    <a:pt x="49304" y="1"/>
                  </a:moveTo>
                  <a:cubicBezTo>
                    <a:pt x="49136" y="1"/>
                    <a:pt x="48964" y="45"/>
                    <a:pt x="48802" y="142"/>
                  </a:cubicBezTo>
                  <a:lnTo>
                    <a:pt x="1502" y="27461"/>
                  </a:lnTo>
                  <a:cubicBezTo>
                    <a:pt x="568" y="27995"/>
                    <a:pt x="1" y="28963"/>
                    <a:pt x="1" y="30030"/>
                  </a:cubicBezTo>
                  <a:lnTo>
                    <a:pt x="1" y="131169"/>
                  </a:lnTo>
                  <a:cubicBezTo>
                    <a:pt x="1" y="131854"/>
                    <a:pt x="335" y="132238"/>
                    <a:pt x="826" y="132238"/>
                  </a:cubicBezTo>
                  <a:cubicBezTo>
                    <a:pt x="1029" y="132238"/>
                    <a:pt x="1258" y="132173"/>
                    <a:pt x="1502" y="132036"/>
                  </a:cubicBezTo>
                  <a:lnTo>
                    <a:pt x="48802" y="104717"/>
                  </a:lnTo>
                  <a:cubicBezTo>
                    <a:pt x="49636" y="104250"/>
                    <a:pt x="50303" y="103649"/>
                    <a:pt x="50303" y="102682"/>
                  </a:cubicBezTo>
                  <a:lnTo>
                    <a:pt x="50303" y="1009"/>
                  </a:lnTo>
                  <a:cubicBezTo>
                    <a:pt x="50303" y="428"/>
                    <a:pt x="49825" y="1"/>
                    <a:pt x="49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122;p75">
              <a:extLst>
                <a:ext uri="{FF2B5EF4-FFF2-40B4-BE49-F238E27FC236}">
                  <a16:creationId xmlns:a16="http://schemas.microsoft.com/office/drawing/2014/main" id="{E2E80321-C163-4833-82E6-2F337790918B}"/>
                </a:ext>
              </a:extLst>
            </p:cNvPr>
            <p:cNvSpPr/>
            <p:nvPr/>
          </p:nvSpPr>
          <p:spPr>
            <a:xfrm>
              <a:off x="2421900" y="2890850"/>
              <a:ext cx="1242575" cy="1403550"/>
            </a:xfrm>
            <a:custGeom>
              <a:avLst/>
              <a:gdLst/>
              <a:ahLst/>
              <a:cxnLst/>
              <a:rect l="l" t="t" r="r" b="b"/>
              <a:pathLst>
                <a:path w="49703" h="56142" extrusionOk="0">
                  <a:moveTo>
                    <a:pt x="1" y="0"/>
                  </a:moveTo>
                  <a:lnTo>
                    <a:pt x="1" y="55073"/>
                  </a:lnTo>
                  <a:cubicBezTo>
                    <a:pt x="1" y="55758"/>
                    <a:pt x="335" y="56142"/>
                    <a:pt x="826" y="56142"/>
                  </a:cubicBezTo>
                  <a:cubicBezTo>
                    <a:pt x="1029" y="56142"/>
                    <a:pt x="1258" y="56077"/>
                    <a:pt x="1502" y="55940"/>
                  </a:cubicBezTo>
                  <a:lnTo>
                    <a:pt x="48802" y="28621"/>
                  </a:lnTo>
                  <a:cubicBezTo>
                    <a:pt x="49102" y="28454"/>
                    <a:pt x="49402" y="28220"/>
                    <a:pt x="49703" y="2798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123;p75">
              <a:extLst>
                <a:ext uri="{FF2B5EF4-FFF2-40B4-BE49-F238E27FC236}">
                  <a16:creationId xmlns:a16="http://schemas.microsoft.com/office/drawing/2014/main" id="{12238C85-D4EB-47E9-A7A8-7B55E3C74608}"/>
                </a:ext>
              </a:extLst>
            </p:cNvPr>
            <p:cNvSpPr/>
            <p:nvPr/>
          </p:nvSpPr>
          <p:spPr>
            <a:xfrm>
              <a:off x="2421900" y="2890850"/>
              <a:ext cx="1242575" cy="1403550"/>
            </a:xfrm>
            <a:custGeom>
              <a:avLst/>
              <a:gdLst/>
              <a:ahLst/>
              <a:cxnLst/>
              <a:rect l="l" t="t" r="r" b="b"/>
              <a:pathLst>
                <a:path w="49703" h="56142" extrusionOk="0">
                  <a:moveTo>
                    <a:pt x="1" y="0"/>
                  </a:moveTo>
                  <a:lnTo>
                    <a:pt x="1" y="55073"/>
                  </a:lnTo>
                  <a:cubicBezTo>
                    <a:pt x="1" y="55758"/>
                    <a:pt x="335" y="56142"/>
                    <a:pt x="826" y="56142"/>
                  </a:cubicBezTo>
                  <a:cubicBezTo>
                    <a:pt x="1029" y="56142"/>
                    <a:pt x="1258" y="56077"/>
                    <a:pt x="1502" y="55940"/>
                  </a:cubicBezTo>
                  <a:lnTo>
                    <a:pt x="48802" y="28621"/>
                  </a:lnTo>
                  <a:cubicBezTo>
                    <a:pt x="49102" y="28454"/>
                    <a:pt x="49402" y="28220"/>
                    <a:pt x="49703" y="2798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124;p75">
              <a:extLst>
                <a:ext uri="{FF2B5EF4-FFF2-40B4-BE49-F238E27FC236}">
                  <a16:creationId xmlns:a16="http://schemas.microsoft.com/office/drawing/2014/main" id="{047CC724-F763-471B-A44B-98CB30E1AB90}"/>
                </a:ext>
              </a:extLst>
            </p:cNvPr>
            <p:cNvSpPr/>
            <p:nvPr/>
          </p:nvSpPr>
          <p:spPr>
            <a:xfrm>
              <a:off x="2421900" y="1025350"/>
              <a:ext cx="1161700" cy="3185625"/>
            </a:xfrm>
            <a:custGeom>
              <a:avLst/>
              <a:gdLst/>
              <a:ahLst/>
              <a:cxnLst/>
              <a:rect l="l" t="t" r="r" b="b"/>
              <a:pathLst>
                <a:path w="46468" h="127425" extrusionOk="0">
                  <a:moveTo>
                    <a:pt x="46467" y="0"/>
                  </a:moveTo>
                  <a:lnTo>
                    <a:pt x="1502" y="25985"/>
                  </a:lnTo>
                  <a:cubicBezTo>
                    <a:pt x="568" y="26519"/>
                    <a:pt x="1" y="27487"/>
                    <a:pt x="1" y="28554"/>
                  </a:cubicBezTo>
                  <a:lnTo>
                    <a:pt x="1" y="127425"/>
                  </a:lnTo>
                  <a:lnTo>
                    <a:pt x="44966" y="101473"/>
                  </a:lnTo>
                  <a:cubicBezTo>
                    <a:pt x="45800" y="101006"/>
                    <a:pt x="46467" y="100372"/>
                    <a:pt x="46467" y="99438"/>
                  </a:cubicBezTo>
                  <a:lnTo>
                    <a:pt x="4646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125;p75">
              <a:extLst>
                <a:ext uri="{FF2B5EF4-FFF2-40B4-BE49-F238E27FC236}">
                  <a16:creationId xmlns:a16="http://schemas.microsoft.com/office/drawing/2014/main" id="{571C6AF2-C927-4CA9-A2B7-B21895B0DE63}"/>
                </a:ext>
              </a:extLst>
            </p:cNvPr>
            <p:cNvSpPr/>
            <p:nvPr/>
          </p:nvSpPr>
          <p:spPr>
            <a:xfrm>
              <a:off x="2225925" y="1413950"/>
              <a:ext cx="175975" cy="3198525"/>
            </a:xfrm>
            <a:custGeom>
              <a:avLst/>
              <a:gdLst/>
              <a:ahLst/>
              <a:cxnLst/>
              <a:rect l="l" t="t" r="r" b="b"/>
              <a:pathLst>
                <a:path w="7039" h="127941" extrusionOk="0">
                  <a:moveTo>
                    <a:pt x="7039" y="127625"/>
                  </a:moveTo>
                  <a:lnTo>
                    <a:pt x="7039" y="127625"/>
                  </a:lnTo>
                  <a:cubicBezTo>
                    <a:pt x="6994" y="127645"/>
                    <a:pt x="6949" y="127664"/>
                    <a:pt x="6904" y="127681"/>
                  </a:cubicBezTo>
                  <a:lnTo>
                    <a:pt x="6904" y="127681"/>
                  </a:lnTo>
                  <a:cubicBezTo>
                    <a:pt x="6948" y="127665"/>
                    <a:pt x="6993" y="127646"/>
                    <a:pt x="7039" y="127625"/>
                  </a:cubicBezTo>
                  <a:close/>
                  <a:moveTo>
                    <a:pt x="534" y="1"/>
                  </a:moveTo>
                  <a:cubicBezTo>
                    <a:pt x="434" y="134"/>
                    <a:pt x="368" y="268"/>
                    <a:pt x="301" y="401"/>
                  </a:cubicBezTo>
                  <a:cubicBezTo>
                    <a:pt x="134" y="801"/>
                    <a:pt x="1" y="1268"/>
                    <a:pt x="1" y="1702"/>
                  </a:cubicBezTo>
                  <a:lnTo>
                    <a:pt x="1" y="123356"/>
                  </a:lnTo>
                  <a:cubicBezTo>
                    <a:pt x="67" y="124590"/>
                    <a:pt x="734" y="125691"/>
                    <a:pt x="1769" y="126358"/>
                  </a:cubicBezTo>
                  <a:lnTo>
                    <a:pt x="3770" y="127525"/>
                  </a:lnTo>
                  <a:cubicBezTo>
                    <a:pt x="4313" y="127797"/>
                    <a:pt x="4916" y="127941"/>
                    <a:pt x="5523" y="127941"/>
                  </a:cubicBezTo>
                  <a:cubicBezTo>
                    <a:pt x="5988" y="127941"/>
                    <a:pt x="6456" y="127857"/>
                    <a:pt x="6904" y="127681"/>
                  </a:cubicBezTo>
                  <a:lnTo>
                    <a:pt x="6904" y="127681"/>
                  </a:lnTo>
                  <a:cubicBezTo>
                    <a:pt x="6745" y="127740"/>
                    <a:pt x="6594" y="127768"/>
                    <a:pt x="6454" y="127768"/>
                  </a:cubicBezTo>
                  <a:cubicBezTo>
                    <a:pt x="5889" y="127768"/>
                    <a:pt x="5505" y="127310"/>
                    <a:pt x="5505" y="126525"/>
                  </a:cubicBezTo>
                  <a:lnTo>
                    <a:pt x="5505" y="4871"/>
                  </a:lnTo>
                  <a:cubicBezTo>
                    <a:pt x="5505" y="4504"/>
                    <a:pt x="5571" y="4137"/>
                    <a:pt x="5705" y="3803"/>
                  </a:cubicBezTo>
                  <a:cubicBezTo>
                    <a:pt x="5805" y="3570"/>
                    <a:pt x="5905" y="3370"/>
                    <a:pt x="6005" y="3170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126;p75">
              <a:extLst>
                <a:ext uri="{FF2B5EF4-FFF2-40B4-BE49-F238E27FC236}">
                  <a16:creationId xmlns:a16="http://schemas.microsoft.com/office/drawing/2014/main" id="{759B01EC-6254-40F1-8B9F-5D1FE0F8E5F3}"/>
                </a:ext>
              </a:extLst>
            </p:cNvPr>
            <p:cNvSpPr/>
            <p:nvPr/>
          </p:nvSpPr>
          <p:spPr>
            <a:xfrm>
              <a:off x="2225925" y="1413950"/>
              <a:ext cx="175975" cy="3198525"/>
            </a:xfrm>
            <a:custGeom>
              <a:avLst/>
              <a:gdLst/>
              <a:ahLst/>
              <a:cxnLst/>
              <a:rect l="l" t="t" r="r" b="b"/>
              <a:pathLst>
                <a:path w="7039" h="127941" extrusionOk="0">
                  <a:moveTo>
                    <a:pt x="7039" y="127625"/>
                  </a:moveTo>
                  <a:lnTo>
                    <a:pt x="7039" y="127625"/>
                  </a:lnTo>
                  <a:cubicBezTo>
                    <a:pt x="6994" y="127645"/>
                    <a:pt x="6949" y="127664"/>
                    <a:pt x="6904" y="127681"/>
                  </a:cubicBezTo>
                  <a:lnTo>
                    <a:pt x="6904" y="127681"/>
                  </a:lnTo>
                  <a:cubicBezTo>
                    <a:pt x="6948" y="127665"/>
                    <a:pt x="6993" y="127646"/>
                    <a:pt x="7039" y="127625"/>
                  </a:cubicBezTo>
                  <a:close/>
                  <a:moveTo>
                    <a:pt x="534" y="1"/>
                  </a:moveTo>
                  <a:cubicBezTo>
                    <a:pt x="434" y="134"/>
                    <a:pt x="368" y="268"/>
                    <a:pt x="301" y="401"/>
                  </a:cubicBezTo>
                  <a:cubicBezTo>
                    <a:pt x="134" y="801"/>
                    <a:pt x="1" y="1268"/>
                    <a:pt x="1" y="1702"/>
                  </a:cubicBezTo>
                  <a:lnTo>
                    <a:pt x="1" y="123356"/>
                  </a:lnTo>
                  <a:cubicBezTo>
                    <a:pt x="67" y="124590"/>
                    <a:pt x="734" y="125691"/>
                    <a:pt x="1769" y="126358"/>
                  </a:cubicBezTo>
                  <a:lnTo>
                    <a:pt x="3770" y="127525"/>
                  </a:lnTo>
                  <a:cubicBezTo>
                    <a:pt x="4313" y="127797"/>
                    <a:pt x="4916" y="127941"/>
                    <a:pt x="5523" y="127941"/>
                  </a:cubicBezTo>
                  <a:cubicBezTo>
                    <a:pt x="5988" y="127941"/>
                    <a:pt x="6456" y="127857"/>
                    <a:pt x="6904" y="127681"/>
                  </a:cubicBezTo>
                  <a:lnTo>
                    <a:pt x="6904" y="127681"/>
                  </a:lnTo>
                  <a:cubicBezTo>
                    <a:pt x="6745" y="127740"/>
                    <a:pt x="6594" y="127768"/>
                    <a:pt x="6454" y="127768"/>
                  </a:cubicBezTo>
                  <a:cubicBezTo>
                    <a:pt x="5889" y="127768"/>
                    <a:pt x="5505" y="127310"/>
                    <a:pt x="5505" y="126525"/>
                  </a:cubicBezTo>
                  <a:lnTo>
                    <a:pt x="5505" y="4871"/>
                  </a:lnTo>
                  <a:cubicBezTo>
                    <a:pt x="5505" y="4504"/>
                    <a:pt x="5571" y="4137"/>
                    <a:pt x="5705" y="3803"/>
                  </a:cubicBezTo>
                  <a:cubicBezTo>
                    <a:pt x="5805" y="3570"/>
                    <a:pt x="5905" y="3370"/>
                    <a:pt x="6005" y="3170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127;p75">
              <a:extLst>
                <a:ext uri="{FF2B5EF4-FFF2-40B4-BE49-F238E27FC236}">
                  <a16:creationId xmlns:a16="http://schemas.microsoft.com/office/drawing/2014/main" id="{A486880F-0134-46B6-B257-A0732913303C}"/>
                </a:ext>
              </a:extLst>
            </p:cNvPr>
            <p:cNvSpPr/>
            <p:nvPr/>
          </p:nvSpPr>
          <p:spPr>
            <a:xfrm>
              <a:off x="2983125" y="3992475"/>
              <a:ext cx="139300" cy="189325"/>
            </a:xfrm>
            <a:custGeom>
              <a:avLst/>
              <a:gdLst/>
              <a:ahLst/>
              <a:cxnLst/>
              <a:rect l="l" t="t" r="r" b="b"/>
              <a:pathLst>
                <a:path w="5572" h="7573" extrusionOk="0">
                  <a:moveTo>
                    <a:pt x="4337" y="0"/>
                  </a:moveTo>
                  <a:cubicBezTo>
                    <a:pt x="3904" y="34"/>
                    <a:pt x="3470" y="167"/>
                    <a:pt x="3103" y="400"/>
                  </a:cubicBezTo>
                  <a:cubicBezTo>
                    <a:pt x="1435" y="1368"/>
                    <a:pt x="1" y="3836"/>
                    <a:pt x="1" y="5771"/>
                  </a:cubicBezTo>
                  <a:cubicBezTo>
                    <a:pt x="1" y="6338"/>
                    <a:pt x="134" y="7572"/>
                    <a:pt x="1268" y="7572"/>
                  </a:cubicBezTo>
                  <a:cubicBezTo>
                    <a:pt x="1669" y="7539"/>
                    <a:pt x="2102" y="7405"/>
                    <a:pt x="2469" y="7205"/>
                  </a:cubicBezTo>
                  <a:cubicBezTo>
                    <a:pt x="4137" y="6205"/>
                    <a:pt x="5572" y="3736"/>
                    <a:pt x="5572" y="1801"/>
                  </a:cubicBezTo>
                  <a:cubicBezTo>
                    <a:pt x="5572" y="1268"/>
                    <a:pt x="5438" y="0"/>
                    <a:pt x="433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128;p75">
              <a:extLst>
                <a:ext uri="{FF2B5EF4-FFF2-40B4-BE49-F238E27FC236}">
                  <a16:creationId xmlns:a16="http://schemas.microsoft.com/office/drawing/2014/main" id="{2F886AC4-81F3-4FD8-A5FB-80119A9E9E66}"/>
                </a:ext>
              </a:extLst>
            </p:cNvPr>
            <p:cNvSpPr/>
            <p:nvPr/>
          </p:nvSpPr>
          <p:spPr>
            <a:xfrm>
              <a:off x="3030675" y="1133325"/>
              <a:ext cx="41725" cy="55075"/>
            </a:xfrm>
            <a:custGeom>
              <a:avLst/>
              <a:gdLst/>
              <a:ahLst/>
              <a:cxnLst/>
              <a:rect l="l" t="t" r="r" b="b"/>
              <a:pathLst>
                <a:path w="1669" h="2203" extrusionOk="0">
                  <a:moveTo>
                    <a:pt x="1229" y="1"/>
                  </a:moveTo>
                  <a:cubicBezTo>
                    <a:pt x="1115" y="1"/>
                    <a:pt x="982" y="39"/>
                    <a:pt x="834" y="118"/>
                  </a:cubicBezTo>
                  <a:cubicBezTo>
                    <a:pt x="334" y="451"/>
                    <a:pt x="34" y="985"/>
                    <a:pt x="0" y="1585"/>
                  </a:cubicBezTo>
                  <a:cubicBezTo>
                    <a:pt x="0" y="1985"/>
                    <a:pt x="183" y="2203"/>
                    <a:pt x="454" y="2203"/>
                  </a:cubicBezTo>
                  <a:cubicBezTo>
                    <a:pt x="567" y="2203"/>
                    <a:pt x="696" y="2165"/>
                    <a:pt x="834" y="2086"/>
                  </a:cubicBezTo>
                  <a:cubicBezTo>
                    <a:pt x="1335" y="1752"/>
                    <a:pt x="1668" y="1219"/>
                    <a:pt x="1668" y="618"/>
                  </a:cubicBezTo>
                  <a:cubicBezTo>
                    <a:pt x="1668" y="218"/>
                    <a:pt x="1502" y="1"/>
                    <a:pt x="12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129;p75">
              <a:extLst>
                <a:ext uri="{FF2B5EF4-FFF2-40B4-BE49-F238E27FC236}">
                  <a16:creationId xmlns:a16="http://schemas.microsoft.com/office/drawing/2014/main" id="{D2B2D190-653E-452B-BA3A-9C78AD8A2EF5}"/>
                </a:ext>
              </a:extLst>
            </p:cNvPr>
            <p:cNvSpPr/>
            <p:nvPr/>
          </p:nvSpPr>
          <p:spPr>
            <a:xfrm>
              <a:off x="2894750" y="1313925"/>
              <a:ext cx="38375" cy="48300"/>
            </a:xfrm>
            <a:custGeom>
              <a:avLst/>
              <a:gdLst/>
              <a:ahLst/>
              <a:cxnLst/>
              <a:rect l="l" t="t" r="r" b="b"/>
              <a:pathLst>
                <a:path w="1535" h="1932" extrusionOk="0">
                  <a:moveTo>
                    <a:pt x="1112" y="0"/>
                  </a:moveTo>
                  <a:cubicBezTo>
                    <a:pt x="1009" y="0"/>
                    <a:pt x="892" y="32"/>
                    <a:pt x="767" y="99"/>
                  </a:cubicBezTo>
                  <a:cubicBezTo>
                    <a:pt x="334" y="399"/>
                    <a:pt x="33" y="866"/>
                    <a:pt x="0" y="1400"/>
                  </a:cubicBezTo>
                  <a:cubicBezTo>
                    <a:pt x="0" y="1734"/>
                    <a:pt x="188" y="1931"/>
                    <a:pt x="441" y="1931"/>
                  </a:cubicBezTo>
                  <a:cubicBezTo>
                    <a:pt x="542" y="1931"/>
                    <a:pt x="653" y="1900"/>
                    <a:pt x="767" y="1833"/>
                  </a:cubicBezTo>
                  <a:cubicBezTo>
                    <a:pt x="1234" y="1533"/>
                    <a:pt x="1501" y="1033"/>
                    <a:pt x="1534" y="499"/>
                  </a:cubicBezTo>
                  <a:cubicBezTo>
                    <a:pt x="1534" y="191"/>
                    <a:pt x="1366" y="0"/>
                    <a:pt x="11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130;p75">
              <a:extLst>
                <a:ext uri="{FF2B5EF4-FFF2-40B4-BE49-F238E27FC236}">
                  <a16:creationId xmlns:a16="http://schemas.microsoft.com/office/drawing/2014/main" id="{58AE0090-905F-4755-858E-807714B0C2C6}"/>
                </a:ext>
              </a:extLst>
            </p:cNvPr>
            <p:cNvSpPr/>
            <p:nvPr/>
          </p:nvSpPr>
          <p:spPr>
            <a:xfrm>
              <a:off x="2956450" y="1153300"/>
              <a:ext cx="253550" cy="173775"/>
            </a:xfrm>
            <a:custGeom>
              <a:avLst/>
              <a:gdLst/>
              <a:ahLst/>
              <a:cxnLst/>
              <a:rect l="l" t="t" r="r" b="b"/>
              <a:pathLst>
                <a:path w="10142" h="6951" extrusionOk="0">
                  <a:moveTo>
                    <a:pt x="9695" y="1"/>
                  </a:moveTo>
                  <a:cubicBezTo>
                    <a:pt x="9580" y="1"/>
                    <a:pt x="9448" y="39"/>
                    <a:pt x="9307" y="119"/>
                  </a:cubicBezTo>
                  <a:lnTo>
                    <a:pt x="834" y="5023"/>
                  </a:lnTo>
                  <a:cubicBezTo>
                    <a:pt x="367" y="5323"/>
                    <a:pt x="34" y="5857"/>
                    <a:pt x="0" y="6424"/>
                  </a:cubicBezTo>
                  <a:cubicBezTo>
                    <a:pt x="0" y="6764"/>
                    <a:pt x="170" y="6950"/>
                    <a:pt x="426" y="6950"/>
                  </a:cubicBezTo>
                  <a:cubicBezTo>
                    <a:pt x="546" y="6950"/>
                    <a:pt x="685" y="6909"/>
                    <a:pt x="834" y="6824"/>
                  </a:cubicBezTo>
                  <a:lnTo>
                    <a:pt x="9307" y="1954"/>
                  </a:lnTo>
                  <a:cubicBezTo>
                    <a:pt x="9807" y="1620"/>
                    <a:pt x="10108" y="1120"/>
                    <a:pt x="10141" y="553"/>
                  </a:cubicBezTo>
                  <a:cubicBezTo>
                    <a:pt x="10141" y="204"/>
                    <a:pt x="9962" y="1"/>
                    <a:pt x="96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131;p75">
              <a:extLst>
                <a:ext uri="{FF2B5EF4-FFF2-40B4-BE49-F238E27FC236}">
                  <a16:creationId xmlns:a16="http://schemas.microsoft.com/office/drawing/2014/main" id="{F5B76CD3-7A84-4D8E-967D-3FAEABF3E6BA}"/>
                </a:ext>
              </a:extLst>
            </p:cNvPr>
            <p:cNvSpPr/>
            <p:nvPr/>
          </p:nvSpPr>
          <p:spPr>
            <a:xfrm>
              <a:off x="2239275" y="625050"/>
              <a:ext cx="1501925" cy="868150"/>
            </a:xfrm>
            <a:custGeom>
              <a:avLst/>
              <a:gdLst/>
              <a:ahLst/>
              <a:cxnLst/>
              <a:rect l="l" t="t" r="r" b="b"/>
              <a:pathLst>
                <a:path w="60077" h="34726" extrusionOk="0">
                  <a:moveTo>
                    <a:pt x="60068" y="4238"/>
                  </a:moveTo>
                  <a:cubicBezTo>
                    <a:pt x="60071" y="4260"/>
                    <a:pt x="60074" y="4282"/>
                    <a:pt x="60077" y="4304"/>
                  </a:cubicBezTo>
                  <a:cubicBezTo>
                    <a:pt x="60074" y="4281"/>
                    <a:pt x="60071" y="4259"/>
                    <a:pt x="60068" y="4238"/>
                  </a:cubicBezTo>
                  <a:close/>
                  <a:moveTo>
                    <a:pt x="54623" y="1"/>
                  </a:moveTo>
                  <a:cubicBezTo>
                    <a:pt x="54022" y="1"/>
                    <a:pt x="53422" y="134"/>
                    <a:pt x="52871" y="401"/>
                  </a:cubicBezTo>
                  <a:lnTo>
                    <a:pt x="1235" y="30222"/>
                  </a:lnTo>
                  <a:cubicBezTo>
                    <a:pt x="701" y="30556"/>
                    <a:pt x="301" y="30990"/>
                    <a:pt x="0" y="31557"/>
                  </a:cubicBezTo>
                  <a:lnTo>
                    <a:pt x="5471" y="34726"/>
                  </a:lnTo>
                  <a:cubicBezTo>
                    <a:pt x="5771" y="34192"/>
                    <a:pt x="6205" y="33725"/>
                    <a:pt x="6705" y="33425"/>
                  </a:cubicBezTo>
                  <a:lnTo>
                    <a:pt x="58375" y="3603"/>
                  </a:lnTo>
                  <a:cubicBezTo>
                    <a:pt x="58658" y="3429"/>
                    <a:pt x="58927" y="3347"/>
                    <a:pt x="59164" y="3347"/>
                  </a:cubicBezTo>
                  <a:cubicBezTo>
                    <a:pt x="59636" y="3347"/>
                    <a:pt x="59983" y="3672"/>
                    <a:pt x="60068" y="4238"/>
                  </a:cubicBezTo>
                  <a:lnTo>
                    <a:pt x="60068" y="4238"/>
                  </a:lnTo>
                  <a:cubicBezTo>
                    <a:pt x="59918" y="3163"/>
                    <a:pt x="59291" y="2190"/>
                    <a:pt x="58375" y="1569"/>
                  </a:cubicBezTo>
                  <a:lnTo>
                    <a:pt x="56374" y="401"/>
                  </a:lnTo>
                  <a:cubicBezTo>
                    <a:pt x="55824" y="134"/>
                    <a:pt x="55223" y="1"/>
                    <a:pt x="546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132;p75">
              <a:extLst>
                <a:ext uri="{FF2B5EF4-FFF2-40B4-BE49-F238E27FC236}">
                  <a16:creationId xmlns:a16="http://schemas.microsoft.com/office/drawing/2014/main" id="{EA0D5C4E-D744-46AF-A54D-3A4D1D462142}"/>
                </a:ext>
              </a:extLst>
            </p:cNvPr>
            <p:cNvSpPr/>
            <p:nvPr/>
          </p:nvSpPr>
          <p:spPr>
            <a:xfrm>
              <a:off x="2239275" y="625050"/>
              <a:ext cx="1501925" cy="868150"/>
            </a:xfrm>
            <a:custGeom>
              <a:avLst/>
              <a:gdLst/>
              <a:ahLst/>
              <a:cxnLst/>
              <a:rect l="l" t="t" r="r" b="b"/>
              <a:pathLst>
                <a:path w="60077" h="34726" extrusionOk="0">
                  <a:moveTo>
                    <a:pt x="60068" y="4238"/>
                  </a:moveTo>
                  <a:cubicBezTo>
                    <a:pt x="60071" y="4260"/>
                    <a:pt x="60074" y="4282"/>
                    <a:pt x="60077" y="4304"/>
                  </a:cubicBezTo>
                  <a:cubicBezTo>
                    <a:pt x="60074" y="4281"/>
                    <a:pt x="60071" y="4259"/>
                    <a:pt x="60068" y="4238"/>
                  </a:cubicBezTo>
                  <a:close/>
                  <a:moveTo>
                    <a:pt x="54623" y="1"/>
                  </a:moveTo>
                  <a:cubicBezTo>
                    <a:pt x="54022" y="1"/>
                    <a:pt x="53422" y="134"/>
                    <a:pt x="52871" y="401"/>
                  </a:cubicBezTo>
                  <a:lnTo>
                    <a:pt x="1235" y="30222"/>
                  </a:lnTo>
                  <a:cubicBezTo>
                    <a:pt x="701" y="30556"/>
                    <a:pt x="301" y="30990"/>
                    <a:pt x="0" y="31557"/>
                  </a:cubicBezTo>
                  <a:lnTo>
                    <a:pt x="5471" y="34726"/>
                  </a:lnTo>
                  <a:cubicBezTo>
                    <a:pt x="5771" y="34192"/>
                    <a:pt x="6205" y="33725"/>
                    <a:pt x="6705" y="33425"/>
                  </a:cubicBezTo>
                  <a:lnTo>
                    <a:pt x="58375" y="3603"/>
                  </a:lnTo>
                  <a:cubicBezTo>
                    <a:pt x="58658" y="3429"/>
                    <a:pt x="58927" y="3347"/>
                    <a:pt x="59164" y="3347"/>
                  </a:cubicBezTo>
                  <a:cubicBezTo>
                    <a:pt x="59636" y="3347"/>
                    <a:pt x="59983" y="3672"/>
                    <a:pt x="60068" y="4238"/>
                  </a:cubicBezTo>
                  <a:lnTo>
                    <a:pt x="60068" y="4238"/>
                  </a:lnTo>
                  <a:cubicBezTo>
                    <a:pt x="59918" y="3163"/>
                    <a:pt x="59291" y="2190"/>
                    <a:pt x="58375" y="1569"/>
                  </a:cubicBezTo>
                  <a:lnTo>
                    <a:pt x="56374" y="401"/>
                  </a:lnTo>
                  <a:cubicBezTo>
                    <a:pt x="55824" y="134"/>
                    <a:pt x="55223" y="1"/>
                    <a:pt x="546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133;p75">
              <a:extLst>
                <a:ext uri="{FF2B5EF4-FFF2-40B4-BE49-F238E27FC236}">
                  <a16:creationId xmlns:a16="http://schemas.microsoft.com/office/drawing/2014/main" id="{1B1D9A11-0B3B-41A5-84D9-CB6EBDDDF8AC}"/>
                </a:ext>
              </a:extLst>
            </p:cNvPr>
            <p:cNvSpPr/>
            <p:nvPr/>
          </p:nvSpPr>
          <p:spPr>
            <a:xfrm>
              <a:off x="3350900" y="697175"/>
              <a:ext cx="200175" cy="133775"/>
            </a:xfrm>
            <a:custGeom>
              <a:avLst/>
              <a:gdLst/>
              <a:ahLst/>
              <a:cxnLst/>
              <a:rect l="l" t="t" r="r" b="b"/>
              <a:pathLst>
                <a:path w="8007" h="5351" extrusionOk="0">
                  <a:moveTo>
                    <a:pt x="6848" y="0"/>
                  </a:moveTo>
                  <a:cubicBezTo>
                    <a:pt x="6533" y="0"/>
                    <a:pt x="6221" y="76"/>
                    <a:pt x="5938" y="218"/>
                  </a:cubicBezTo>
                  <a:lnTo>
                    <a:pt x="401" y="3420"/>
                  </a:lnTo>
                  <a:cubicBezTo>
                    <a:pt x="167" y="3520"/>
                    <a:pt x="34" y="3720"/>
                    <a:pt x="0" y="3954"/>
                  </a:cubicBezTo>
                  <a:lnTo>
                    <a:pt x="0" y="4688"/>
                  </a:lnTo>
                  <a:cubicBezTo>
                    <a:pt x="0" y="4888"/>
                    <a:pt x="134" y="5088"/>
                    <a:pt x="334" y="5155"/>
                  </a:cubicBezTo>
                  <a:cubicBezTo>
                    <a:pt x="609" y="5284"/>
                    <a:pt x="900" y="5351"/>
                    <a:pt x="1188" y="5351"/>
                  </a:cubicBezTo>
                  <a:cubicBezTo>
                    <a:pt x="1493" y="5351"/>
                    <a:pt x="1794" y="5276"/>
                    <a:pt x="2069" y="5121"/>
                  </a:cubicBezTo>
                  <a:lnTo>
                    <a:pt x="7606" y="1919"/>
                  </a:lnTo>
                  <a:cubicBezTo>
                    <a:pt x="7839" y="1852"/>
                    <a:pt x="7973" y="1619"/>
                    <a:pt x="8006" y="1419"/>
                  </a:cubicBezTo>
                  <a:lnTo>
                    <a:pt x="8006" y="652"/>
                  </a:lnTo>
                  <a:cubicBezTo>
                    <a:pt x="7973" y="451"/>
                    <a:pt x="7839" y="285"/>
                    <a:pt x="7673" y="185"/>
                  </a:cubicBezTo>
                  <a:cubicBezTo>
                    <a:pt x="7407" y="59"/>
                    <a:pt x="7126" y="0"/>
                    <a:pt x="68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134;p75">
              <a:extLst>
                <a:ext uri="{FF2B5EF4-FFF2-40B4-BE49-F238E27FC236}">
                  <a16:creationId xmlns:a16="http://schemas.microsoft.com/office/drawing/2014/main" id="{8E4D0104-9822-4180-986A-B1F6299F24FF}"/>
                </a:ext>
              </a:extLst>
            </p:cNvPr>
            <p:cNvSpPr/>
            <p:nvPr/>
          </p:nvSpPr>
          <p:spPr>
            <a:xfrm>
              <a:off x="3350900" y="697175"/>
              <a:ext cx="200175" cy="133775"/>
            </a:xfrm>
            <a:custGeom>
              <a:avLst/>
              <a:gdLst/>
              <a:ahLst/>
              <a:cxnLst/>
              <a:rect l="l" t="t" r="r" b="b"/>
              <a:pathLst>
                <a:path w="8007" h="5351" extrusionOk="0">
                  <a:moveTo>
                    <a:pt x="6848" y="0"/>
                  </a:moveTo>
                  <a:cubicBezTo>
                    <a:pt x="6533" y="0"/>
                    <a:pt x="6221" y="76"/>
                    <a:pt x="5938" y="218"/>
                  </a:cubicBezTo>
                  <a:lnTo>
                    <a:pt x="401" y="3420"/>
                  </a:lnTo>
                  <a:cubicBezTo>
                    <a:pt x="167" y="3520"/>
                    <a:pt x="34" y="3720"/>
                    <a:pt x="0" y="3954"/>
                  </a:cubicBezTo>
                  <a:lnTo>
                    <a:pt x="0" y="4688"/>
                  </a:lnTo>
                  <a:cubicBezTo>
                    <a:pt x="0" y="4888"/>
                    <a:pt x="134" y="5088"/>
                    <a:pt x="334" y="5155"/>
                  </a:cubicBezTo>
                  <a:cubicBezTo>
                    <a:pt x="609" y="5284"/>
                    <a:pt x="900" y="5351"/>
                    <a:pt x="1188" y="5351"/>
                  </a:cubicBezTo>
                  <a:cubicBezTo>
                    <a:pt x="1493" y="5351"/>
                    <a:pt x="1794" y="5276"/>
                    <a:pt x="2069" y="5121"/>
                  </a:cubicBezTo>
                  <a:lnTo>
                    <a:pt x="7606" y="1919"/>
                  </a:lnTo>
                  <a:cubicBezTo>
                    <a:pt x="7839" y="1852"/>
                    <a:pt x="7973" y="1619"/>
                    <a:pt x="8006" y="1419"/>
                  </a:cubicBezTo>
                  <a:lnTo>
                    <a:pt x="8006" y="652"/>
                  </a:lnTo>
                  <a:cubicBezTo>
                    <a:pt x="7973" y="451"/>
                    <a:pt x="7839" y="285"/>
                    <a:pt x="7673" y="185"/>
                  </a:cubicBezTo>
                  <a:cubicBezTo>
                    <a:pt x="7407" y="59"/>
                    <a:pt x="7126" y="0"/>
                    <a:pt x="68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135;p75">
              <a:extLst>
                <a:ext uri="{FF2B5EF4-FFF2-40B4-BE49-F238E27FC236}">
                  <a16:creationId xmlns:a16="http://schemas.microsoft.com/office/drawing/2014/main" id="{73459A07-59BD-4141-A433-E9DF508B9114}"/>
                </a:ext>
              </a:extLst>
            </p:cNvPr>
            <p:cNvSpPr/>
            <p:nvPr/>
          </p:nvSpPr>
          <p:spPr>
            <a:xfrm>
              <a:off x="3347550" y="697175"/>
              <a:ext cx="206850" cy="115450"/>
            </a:xfrm>
            <a:custGeom>
              <a:avLst/>
              <a:gdLst/>
              <a:ahLst/>
              <a:cxnLst/>
              <a:rect l="l" t="t" r="r" b="b"/>
              <a:pathLst>
                <a:path w="8274" h="4618" extrusionOk="0">
                  <a:moveTo>
                    <a:pt x="6982" y="0"/>
                  </a:moveTo>
                  <a:cubicBezTo>
                    <a:pt x="6667" y="0"/>
                    <a:pt x="6355" y="76"/>
                    <a:pt x="6072" y="218"/>
                  </a:cubicBezTo>
                  <a:lnTo>
                    <a:pt x="535" y="3420"/>
                  </a:lnTo>
                  <a:cubicBezTo>
                    <a:pt x="34" y="3720"/>
                    <a:pt x="1" y="4154"/>
                    <a:pt x="468" y="4421"/>
                  </a:cubicBezTo>
                  <a:cubicBezTo>
                    <a:pt x="743" y="4550"/>
                    <a:pt x="1034" y="4617"/>
                    <a:pt x="1322" y="4617"/>
                  </a:cubicBezTo>
                  <a:cubicBezTo>
                    <a:pt x="1627" y="4617"/>
                    <a:pt x="1928" y="4542"/>
                    <a:pt x="2203" y="4388"/>
                  </a:cubicBezTo>
                  <a:lnTo>
                    <a:pt x="7740" y="1219"/>
                  </a:lnTo>
                  <a:cubicBezTo>
                    <a:pt x="8240" y="918"/>
                    <a:pt x="8274" y="451"/>
                    <a:pt x="7807" y="185"/>
                  </a:cubicBezTo>
                  <a:cubicBezTo>
                    <a:pt x="7541" y="59"/>
                    <a:pt x="7260" y="0"/>
                    <a:pt x="698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136;p75">
              <a:extLst>
                <a:ext uri="{FF2B5EF4-FFF2-40B4-BE49-F238E27FC236}">
                  <a16:creationId xmlns:a16="http://schemas.microsoft.com/office/drawing/2014/main" id="{FBB9D0F2-DE99-4415-B53B-1B8C213F346C}"/>
                </a:ext>
              </a:extLst>
            </p:cNvPr>
            <p:cNvSpPr/>
            <p:nvPr/>
          </p:nvSpPr>
          <p:spPr>
            <a:xfrm>
              <a:off x="3347550" y="697175"/>
              <a:ext cx="206850" cy="115450"/>
            </a:xfrm>
            <a:custGeom>
              <a:avLst/>
              <a:gdLst/>
              <a:ahLst/>
              <a:cxnLst/>
              <a:rect l="l" t="t" r="r" b="b"/>
              <a:pathLst>
                <a:path w="8274" h="4618" extrusionOk="0">
                  <a:moveTo>
                    <a:pt x="6982" y="0"/>
                  </a:moveTo>
                  <a:cubicBezTo>
                    <a:pt x="6667" y="0"/>
                    <a:pt x="6355" y="76"/>
                    <a:pt x="6072" y="218"/>
                  </a:cubicBezTo>
                  <a:lnTo>
                    <a:pt x="535" y="3420"/>
                  </a:lnTo>
                  <a:cubicBezTo>
                    <a:pt x="34" y="3720"/>
                    <a:pt x="1" y="4154"/>
                    <a:pt x="468" y="4421"/>
                  </a:cubicBezTo>
                  <a:cubicBezTo>
                    <a:pt x="743" y="4550"/>
                    <a:pt x="1034" y="4617"/>
                    <a:pt x="1322" y="4617"/>
                  </a:cubicBezTo>
                  <a:cubicBezTo>
                    <a:pt x="1627" y="4617"/>
                    <a:pt x="1928" y="4542"/>
                    <a:pt x="2203" y="4388"/>
                  </a:cubicBezTo>
                  <a:lnTo>
                    <a:pt x="7740" y="1219"/>
                  </a:lnTo>
                  <a:cubicBezTo>
                    <a:pt x="8240" y="918"/>
                    <a:pt x="8274" y="451"/>
                    <a:pt x="7807" y="185"/>
                  </a:cubicBezTo>
                  <a:cubicBezTo>
                    <a:pt x="7541" y="59"/>
                    <a:pt x="7260" y="0"/>
                    <a:pt x="6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137;p75">
              <a:extLst>
                <a:ext uri="{FF2B5EF4-FFF2-40B4-BE49-F238E27FC236}">
                  <a16:creationId xmlns:a16="http://schemas.microsoft.com/office/drawing/2014/main" id="{478AE404-BB88-44D8-92CA-1F8C254A3EF4}"/>
                </a:ext>
              </a:extLst>
            </p:cNvPr>
            <p:cNvSpPr/>
            <p:nvPr/>
          </p:nvSpPr>
          <p:spPr>
            <a:xfrm>
              <a:off x="2254275" y="1874025"/>
              <a:ext cx="59250" cy="405600"/>
            </a:xfrm>
            <a:custGeom>
              <a:avLst/>
              <a:gdLst/>
              <a:ahLst/>
              <a:cxnLst/>
              <a:rect l="l" t="t" r="r" b="b"/>
              <a:pathLst>
                <a:path w="2370" h="16224" extrusionOk="0">
                  <a:moveTo>
                    <a:pt x="1160" y="0"/>
                  </a:moveTo>
                  <a:cubicBezTo>
                    <a:pt x="1073" y="0"/>
                    <a:pt x="984" y="17"/>
                    <a:pt x="901" y="44"/>
                  </a:cubicBezTo>
                  <a:cubicBezTo>
                    <a:pt x="801" y="111"/>
                    <a:pt x="401" y="344"/>
                    <a:pt x="268" y="411"/>
                  </a:cubicBezTo>
                  <a:cubicBezTo>
                    <a:pt x="101" y="545"/>
                    <a:pt x="1" y="778"/>
                    <a:pt x="34" y="1012"/>
                  </a:cubicBezTo>
                  <a:lnTo>
                    <a:pt x="34" y="14588"/>
                  </a:lnTo>
                  <a:cubicBezTo>
                    <a:pt x="34" y="15188"/>
                    <a:pt x="334" y="15755"/>
                    <a:pt x="868" y="16122"/>
                  </a:cubicBezTo>
                  <a:cubicBezTo>
                    <a:pt x="954" y="16187"/>
                    <a:pt x="1082" y="16224"/>
                    <a:pt x="1207" y="16224"/>
                  </a:cubicBezTo>
                  <a:cubicBezTo>
                    <a:pt x="1275" y="16224"/>
                    <a:pt x="1343" y="16213"/>
                    <a:pt x="1402" y="16189"/>
                  </a:cubicBezTo>
                  <a:cubicBezTo>
                    <a:pt x="1535" y="16122"/>
                    <a:pt x="1969" y="15856"/>
                    <a:pt x="2069" y="15789"/>
                  </a:cubicBezTo>
                  <a:cubicBezTo>
                    <a:pt x="2269" y="15655"/>
                    <a:pt x="2369" y="15422"/>
                    <a:pt x="2336" y="15188"/>
                  </a:cubicBezTo>
                  <a:lnTo>
                    <a:pt x="2336" y="1645"/>
                  </a:lnTo>
                  <a:cubicBezTo>
                    <a:pt x="2302" y="1012"/>
                    <a:pt x="2002" y="444"/>
                    <a:pt x="1502" y="111"/>
                  </a:cubicBezTo>
                  <a:cubicBezTo>
                    <a:pt x="1404" y="33"/>
                    <a:pt x="1284" y="0"/>
                    <a:pt x="116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38;p75">
              <a:extLst>
                <a:ext uri="{FF2B5EF4-FFF2-40B4-BE49-F238E27FC236}">
                  <a16:creationId xmlns:a16="http://schemas.microsoft.com/office/drawing/2014/main" id="{88B4D3EC-7774-42C5-846B-B4FAAD36EA70}"/>
                </a:ext>
              </a:extLst>
            </p:cNvPr>
            <p:cNvSpPr/>
            <p:nvPr/>
          </p:nvSpPr>
          <p:spPr>
            <a:xfrm>
              <a:off x="2254275" y="1874025"/>
              <a:ext cx="59250" cy="405600"/>
            </a:xfrm>
            <a:custGeom>
              <a:avLst/>
              <a:gdLst/>
              <a:ahLst/>
              <a:cxnLst/>
              <a:rect l="l" t="t" r="r" b="b"/>
              <a:pathLst>
                <a:path w="2370" h="16224" extrusionOk="0">
                  <a:moveTo>
                    <a:pt x="1160" y="0"/>
                  </a:moveTo>
                  <a:cubicBezTo>
                    <a:pt x="1073" y="0"/>
                    <a:pt x="984" y="17"/>
                    <a:pt x="901" y="44"/>
                  </a:cubicBezTo>
                  <a:cubicBezTo>
                    <a:pt x="801" y="111"/>
                    <a:pt x="401" y="344"/>
                    <a:pt x="268" y="411"/>
                  </a:cubicBezTo>
                  <a:cubicBezTo>
                    <a:pt x="101" y="545"/>
                    <a:pt x="1" y="778"/>
                    <a:pt x="34" y="1012"/>
                  </a:cubicBezTo>
                  <a:lnTo>
                    <a:pt x="34" y="14588"/>
                  </a:lnTo>
                  <a:cubicBezTo>
                    <a:pt x="34" y="15188"/>
                    <a:pt x="334" y="15755"/>
                    <a:pt x="868" y="16122"/>
                  </a:cubicBezTo>
                  <a:cubicBezTo>
                    <a:pt x="954" y="16187"/>
                    <a:pt x="1082" y="16224"/>
                    <a:pt x="1207" y="16224"/>
                  </a:cubicBezTo>
                  <a:cubicBezTo>
                    <a:pt x="1275" y="16224"/>
                    <a:pt x="1343" y="16213"/>
                    <a:pt x="1402" y="16189"/>
                  </a:cubicBezTo>
                  <a:cubicBezTo>
                    <a:pt x="1535" y="16122"/>
                    <a:pt x="1969" y="15856"/>
                    <a:pt x="2069" y="15789"/>
                  </a:cubicBezTo>
                  <a:cubicBezTo>
                    <a:pt x="2269" y="15655"/>
                    <a:pt x="2369" y="15422"/>
                    <a:pt x="2336" y="15188"/>
                  </a:cubicBezTo>
                  <a:lnTo>
                    <a:pt x="2336" y="1645"/>
                  </a:lnTo>
                  <a:cubicBezTo>
                    <a:pt x="2302" y="1012"/>
                    <a:pt x="2002" y="444"/>
                    <a:pt x="1502" y="111"/>
                  </a:cubicBezTo>
                  <a:cubicBezTo>
                    <a:pt x="1404" y="33"/>
                    <a:pt x="1284" y="0"/>
                    <a:pt x="1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39;p75">
              <a:extLst>
                <a:ext uri="{FF2B5EF4-FFF2-40B4-BE49-F238E27FC236}">
                  <a16:creationId xmlns:a16="http://schemas.microsoft.com/office/drawing/2014/main" id="{5B252E22-147C-404E-B72A-CABFAC8696AF}"/>
                </a:ext>
              </a:extLst>
            </p:cNvPr>
            <p:cNvSpPr/>
            <p:nvPr/>
          </p:nvSpPr>
          <p:spPr>
            <a:xfrm>
              <a:off x="2255125" y="1882850"/>
              <a:ext cx="41700" cy="396850"/>
            </a:xfrm>
            <a:custGeom>
              <a:avLst/>
              <a:gdLst/>
              <a:ahLst/>
              <a:cxnLst/>
              <a:rect l="l" t="t" r="r" b="b"/>
              <a:pathLst>
                <a:path w="1668" h="15874" extrusionOk="0">
                  <a:moveTo>
                    <a:pt x="467" y="0"/>
                  </a:moveTo>
                  <a:cubicBezTo>
                    <a:pt x="188" y="0"/>
                    <a:pt x="0" y="252"/>
                    <a:pt x="0" y="659"/>
                  </a:cubicBezTo>
                  <a:lnTo>
                    <a:pt x="0" y="14235"/>
                  </a:lnTo>
                  <a:cubicBezTo>
                    <a:pt x="33" y="14835"/>
                    <a:pt x="334" y="15402"/>
                    <a:pt x="834" y="15769"/>
                  </a:cubicBezTo>
                  <a:cubicBezTo>
                    <a:pt x="958" y="15840"/>
                    <a:pt x="1075" y="15873"/>
                    <a:pt x="1180" y="15873"/>
                  </a:cubicBezTo>
                  <a:cubicBezTo>
                    <a:pt x="1470" y="15873"/>
                    <a:pt x="1668" y="15619"/>
                    <a:pt x="1668" y="15202"/>
                  </a:cubicBezTo>
                  <a:lnTo>
                    <a:pt x="1668" y="1659"/>
                  </a:lnTo>
                  <a:cubicBezTo>
                    <a:pt x="1635" y="1025"/>
                    <a:pt x="1334" y="458"/>
                    <a:pt x="834" y="125"/>
                  </a:cubicBezTo>
                  <a:cubicBezTo>
                    <a:pt x="702" y="40"/>
                    <a:pt x="577" y="0"/>
                    <a:pt x="46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40;p75">
              <a:extLst>
                <a:ext uri="{FF2B5EF4-FFF2-40B4-BE49-F238E27FC236}">
                  <a16:creationId xmlns:a16="http://schemas.microsoft.com/office/drawing/2014/main" id="{9251CCAA-230D-4CCC-94F7-890CBD08C0EB}"/>
                </a:ext>
              </a:extLst>
            </p:cNvPr>
            <p:cNvSpPr/>
            <p:nvPr/>
          </p:nvSpPr>
          <p:spPr>
            <a:xfrm>
              <a:off x="2255125" y="1882850"/>
              <a:ext cx="41700" cy="396850"/>
            </a:xfrm>
            <a:custGeom>
              <a:avLst/>
              <a:gdLst/>
              <a:ahLst/>
              <a:cxnLst/>
              <a:rect l="l" t="t" r="r" b="b"/>
              <a:pathLst>
                <a:path w="1668" h="15874" extrusionOk="0">
                  <a:moveTo>
                    <a:pt x="467" y="0"/>
                  </a:moveTo>
                  <a:cubicBezTo>
                    <a:pt x="188" y="0"/>
                    <a:pt x="0" y="252"/>
                    <a:pt x="0" y="659"/>
                  </a:cubicBezTo>
                  <a:lnTo>
                    <a:pt x="0" y="14235"/>
                  </a:lnTo>
                  <a:cubicBezTo>
                    <a:pt x="33" y="14835"/>
                    <a:pt x="334" y="15402"/>
                    <a:pt x="834" y="15769"/>
                  </a:cubicBezTo>
                  <a:cubicBezTo>
                    <a:pt x="958" y="15840"/>
                    <a:pt x="1075" y="15873"/>
                    <a:pt x="1180" y="15873"/>
                  </a:cubicBezTo>
                  <a:cubicBezTo>
                    <a:pt x="1470" y="15873"/>
                    <a:pt x="1668" y="15619"/>
                    <a:pt x="1668" y="15202"/>
                  </a:cubicBezTo>
                  <a:lnTo>
                    <a:pt x="1668" y="1659"/>
                  </a:lnTo>
                  <a:cubicBezTo>
                    <a:pt x="1635" y="1025"/>
                    <a:pt x="1334" y="458"/>
                    <a:pt x="834" y="125"/>
                  </a:cubicBezTo>
                  <a:cubicBezTo>
                    <a:pt x="702" y="40"/>
                    <a:pt x="577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41;p75">
              <a:extLst>
                <a:ext uri="{FF2B5EF4-FFF2-40B4-BE49-F238E27FC236}">
                  <a16:creationId xmlns:a16="http://schemas.microsoft.com/office/drawing/2014/main" id="{E0720762-416C-46B1-B31B-C78F13B33DEE}"/>
                </a:ext>
              </a:extLst>
            </p:cNvPr>
            <p:cNvSpPr/>
            <p:nvPr/>
          </p:nvSpPr>
          <p:spPr>
            <a:xfrm>
              <a:off x="2254275" y="2327675"/>
              <a:ext cx="59250" cy="226550"/>
            </a:xfrm>
            <a:custGeom>
              <a:avLst/>
              <a:gdLst/>
              <a:ahLst/>
              <a:cxnLst/>
              <a:rect l="l" t="t" r="r" b="b"/>
              <a:pathLst>
                <a:path w="2370" h="9062" extrusionOk="0">
                  <a:moveTo>
                    <a:pt x="1160" y="1"/>
                  </a:moveTo>
                  <a:cubicBezTo>
                    <a:pt x="1073" y="1"/>
                    <a:pt x="984" y="17"/>
                    <a:pt x="901" y="45"/>
                  </a:cubicBezTo>
                  <a:lnTo>
                    <a:pt x="268" y="411"/>
                  </a:lnTo>
                  <a:cubicBezTo>
                    <a:pt x="101" y="578"/>
                    <a:pt x="1" y="778"/>
                    <a:pt x="34" y="1012"/>
                  </a:cubicBezTo>
                  <a:lnTo>
                    <a:pt x="34" y="7416"/>
                  </a:lnTo>
                  <a:cubicBezTo>
                    <a:pt x="34" y="8050"/>
                    <a:pt x="334" y="8617"/>
                    <a:pt x="868" y="8951"/>
                  </a:cubicBezTo>
                  <a:cubicBezTo>
                    <a:pt x="946" y="9029"/>
                    <a:pt x="1059" y="9061"/>
                    <a:pt x="1172" y="9061"/>
                  </a:cubicBezTo>
                  <a:cubicBezTo>
                    <a:pt x="1252" y="9061"/>
                    <a:pt x="1333" y="9045"/>
                    <a:pt x="1402" y="9018"/>
                  </a:cubicBezTo>
                  <a:cubicBezTo>
                    <a:pt x="1535" y="8951"/>
                    <a:pt x="1969" y="8684"/>
                    <a:pt x="2069" y="8617"/>
                  </a:cubicBezTo>
                  <a:cubicBezTo>
                    <a:pt x="2269" y="8484"/>
                    <a:pt x="2369" y="8250"/>
                    <a:pt x="2336" y="8017"/>
                  </a:cubicBezTo>
                  <a:lnTo>
                    <a:pt x="2336" y="1646"/>
                  </a:lnTo>
                  <a:cubicBezTo>
                    <a:pt x="2302" y="1012"/>
                    <a:pt x="2002" y="445"/>
                    <a:pt x="1502" y="111"/>
                  </a:cubicBezTo>
                  <a:cubicBezTo>
                    <a:pt x="1404" y="33"/>
                    <a:pt x="1284" y="1"/>
                    <a:pt x="116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42;p75">
              <a:extLst>
                <a:ext uri="{FF2B5EF4-FFF2-40B4-BE49-F238E27FC236}">
                  <a16:creationId xmlns:a16="http://schemas.microsoft.com/office/drawing/2014/main" id="{57753AE9-F4EF-43E3-9FB9-0284622ECE72}"/>
                </a:ext>
              </a:extLst>
            </p:cNvPr>
            <p:cNvSpPr/>
            <p:nvPr/>
          </p:nvSpPr>
          <p:spPr>
            <a:xfrm>
              <a:off x="2254275" y="2327675"/>
              <a:ext cx="59250" cy="226550"/>
            </a:xfrm>
            <a:custGeom>
              <a:avLst/>
              <a:gdLst/>
              <a:ahLst/>
              <a:cxnLst/>
              <a:rect l="l" t="t" r="r" b="b"/>
              <a:pathLst>
                <a:path w="2370" h="9062" extrusionOk="0">
                  <a:moveTo>
                    <a:pt x="1160" y="1"/>
                  </a:moveTo>
                  <a:cubicBezTo>
                    <a:pt x="1073" y="1"/>
                    <a:pt x="984" y="17"/>
                    <a:pt x="901" y="45"/>
                  </a:cubicBezTo>
                  <a:lnTo>
                    <a:pt x="268" y="411"/>
                  </a:lnTo>
                  <a:cubicBezTo>
                    <a:pt x="101" y="578"/>
                    <a:pt x="1" y="778"/>
                    <a:pt x="34" y="1012"/>
                  </a:cubicBezTo>
                  <a:lnTo>
                    <a:pt x="34" y="7416"/>
                  </a:lnTo>
                  <a:cubicBezTo>
                    <a:pt x="34" y="8050"/>
                    <a:pt x="334" y="8617"/>
                    <a:pt x="868" y="8951"/>
                  </a:cubicBezTo>
                  <a:cubicBezTo>
                    <a:pt x="946" y="9029"/>
                    <a:pt x="1059" y="9061"/>
                    <a:pt x="1172" y="9061"/>
                  </a:cubicBezTo>
                  <a:cubicBezTo>
                    <a:pt x="1252" y="9061"/>
                    <a:pt x="1333" y="9045"/>
                    <a:pt x="1402" y="9018"/>
                  </a:cubicBezTo>
                  <a:cubicBezTo>
                    <a:pt x="1535" y="8951"/>
                    <a:pt x="1969" y="8684"/>
                    <a:pt x="2069" y="8617"/>
                  </a:cubicBezTo>
                  <a:cubicBezTo>
                    <a:pt x="2269" y="8484"/>
                    <a:pt x="2369" y="8250"/>
                    <a:pt x="2336" y="8017"/>
                  </a:cubicBezTo>
                  <a:lnTo>
                    <a:pt x="2336" y="1646"/>
                  </a:lnTo>
                  <a:cubicBezTo>
                    <a:pt x="2302" y="1012"/>
                    <a:pt x="2002" y="445"/>
                    <a:pt x="1502" y="111"/>
                  </a:cubicBezTo>
                  <a:cubicBezTo>
                    <a:pt x="1404" y="33"/>
                    <a:pt x="1284" y="1"/>
                    <a:pt x="1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43;p75">
              <a:extLst>
                <a:ext uri="{FF2B5EF4-FFF2-40B4-BE49-F238E27FC236}">
                  <a16:creationId xmlns:a16="http://schemas.microsoft.com/office/drawing/2014/main" id="{2142AE30-EC1B-4CA0-806C-37CDB44F03DC}"/>
                </a:ext>
              </a:extLst>
            </p:cNvPr>
            <p:cNvSpPr/>
            <p:nvPr/>
          </p:nvSpPr>
          <p:spPr>
            <a:xfrm>
              <a:off x="2255125" y="2336500"/>
              <a:ext cx="41700" cy="217700"/>
            </a:xfrm>
            <a:custGeom>
              <a:avLst/>
              <a:gdLst/>
              <a:ahLst/>
              <a:cxnLst/>
              <a:rect l="l" t="t" r="r" b="b"/>
              <a:pathLst>
                <a:path w="1668" h="8708" extrusionOk="0">
                  <a:moveTo>
                    <a:pt x="467" y="0"/>
                  </a:moveTo>
                  <a:cubicBezTo>
                    <a:pt x="188" y="0"/>
                    <a:pt x="0" y="253"/>
                    <a:pt x="0" y="659"/>
                  </a:cubicBezTo>
                  <a:lnTo>
                    <a:pt x="0" y="7063"/>
                  </a:lnTo>
                  <a:cubicBezTo>
                    <a:pt x="33" y="7697"/>
                    <a:pt x="334" y="8264"/>
                    <a:pt x="834" y="8598"/>
                  </a:cubicBezTo>
                  <a:cubicBezTo>
                    <a:pt x="963" y="8672"/>
                    <a:pt x="1085" y="8707"/>
                    <a:pt x="1193" y="8707"/>
                  </a:cubicBezTo>
                  <a:cubicBezTo>
                    <a:pt x="1476" y="8707"/>
                    <a:pt x="1668" y="8465"/>
                    <a:pt x="1668" y="8031"/>
                  </a:cubicBezTo>
                  <a:lnTo>
                    <a:pt x="1668" y="1660"/>
                  </a:lnTo>
                  <a:cubicBezTo>
                    <a:pt x="1635" y="1026"/>
                    <a:pt x="1334" y="459"/>
                    <a:pt x="834" y="125"/>
                  </a:cubicBezTo>
                  <a:cubicBezTo>
                    <a:pt x="702" y="40"/>
                    <a:pt x="577" y="0"/>
                    <a:pt x="46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44;p75">
              <a:extLst>
                <a:ext uri="{FF2B5EF4-FFF2-40B4-BE49-F238E27FC236}">
                  <a16:creationId xmlns:a16="http://schemas.microsoft.com/office/drawing/2014/main" id="{05A87668-1D0E-43D1-908A-485F623733BD}"/>
                </a:ext>
              </a:extLst>
            </p:cNvPr>
            <p:cNvSpPr/>
            <p:nvPr/>
          </p:nvSpPr>
          <p:spPr>
            <a:xfrm>
              <a:off x="2255125" y="2336500"/>
              <a:ext cx="41700" cy="217700"/>
            </a:xfrm>
            <a:custGeom>
              <a:avLst/>
              <a:gdLst/>
              <a:ahLst/>
              <a:cxnLst/>
              <a:rect l="l" t="t" r="r" b="b"/>
              <a:pathLst>
                <a:path w="1668" h="8708" extrusionOk="0">
                  <a:moveTo>
                    <a:pt x="467" y="0"/>
                  </a:moveTo>
                  <a:cubicBezTo>
                    <a:pt x="188" y="0"/>
                    <a:pt x="0" y="253"/>
                    <a:pt x="0" y="659"/>
                  </a:cubicBezTo>
                  <a:lnTo>
                    <a:pt x="0" y="7063"/>
                  </a:lnTo>
                  <a:cubicBezTo>
                    <a:pt x="33" y="7697"/>
                    <a:pt x="334" y="8264"/>
                    <a:pt x="834" y="8598"/>
                  </a:cubicBezTo>
                  <a:cubicBezTo>
                    <a:pt x="963" y="8672"/>
                    <a:pt x="1085" y="8707"/>
                    <a:pt x="1193" y="8707"/>
                  </a:cubicBezTo>
                  <a:cubicBezTo>
                    <a:pt x="1476" y="8707"/>
                    <a:pt x="1668" y="8465"/>
                    <a:pt x="1668" y="8031"/>
                  </a:cubicBezTo>
                  <a:lnTo>
                    <a:pt x="1668" y="1660"/>
                  </a:lnTo>
                  <a:cubicBezTo>
                    <a:pt x="1635" y="1026"/>
                    <a:pt x="1334" y="459"/>
                    <a:pt x="834" y="125"/>
                  </a:cubicBezTo>
                  <a:cubicBezTo>
                    <a:pt x="702" y="40"/>
                    <a:pt x="577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45;p75">
              <a:extLst>
                <a:ext uri="{FF2B5EF4-FFF2-40B4-BE49-F238E27FC236}">
                  <a16:creationId xmlns:a16="http://schemas.microsoft.com/office/drawing/2014/main" id="{BE393DD6-BF2D-4FE7-A216-631DD0199387}"/>
                </a:ext>
              </a:extLst>
            </p:cNvPr>
            <p:cNvSpPr/>
            <p:nvPr/>
          </p:nvSpPr>
          <p:spPr>
            <a:xfrm>
              <a:off x="2567000" y="1071725"/>
              <a:ext cx="1316800" cy="3327300"/>
            </a:xfrm>
            <a:custGeom>
              <a:avLst/>
              <a:gdLst/>
              <a:ahLst/>
              <a:cxnLst/>
              <a:rect l="l" t="t" r="r" b="b"/>
              <a:pathLst>
                <a:path w="52672" h="133092" extrusionOk="0">
                  <a:moveTo>
                    <a:pt x="49839" y="1"/>
                  </a:moveTo>
                  <a:cubicBezTo>
                    <a:pt x="49476" y="1"/>
                    <a:pt x="49111" y="84"/>
                    <a:pt x="48769" y="247"/>
                  </a:cubicBezTo>
                  <a:lnTo>
                    <a:pt x="1068" y="27766"/>
                  </a:lnTo>
                  <a:cubicBezTo>
                    <a:pt x="434" y="28200"/>
                    <a:pt x="34" y="28867"/>
                    <a:pt x="1" y="29634"/>
                  </a:cubicBezTo>
                  <a:lnTo>
                    <a:pt x="1" y="130607"/>
                  </a:lnTo>
                  <a:cubicBezTo>
                    <a:pt x="34" y="131341"/>
                    <a:pt x="434" y="132041"/>
                    <a:pt x="1068" y="132441"/>
                  </a:cubicBezTo>
                  <a:lnTo>
                    <a:pt x="1735" y="132842"/>
                  </a:lnTo>
                  <a:cubicBezTo>
                    <a:pt x="2069" y="133008"/>
                    <a:pt x="2436" y="133092"/>
                    <a:pt x="2803" y="133092"/>
                  </a:cubicBezTo>
                  <a:cubicBezTo>
                    <a:pt x="3170" y="133092"/>
                    <a:pt x="3537" y="133008"/>
                    <a:pt x="3870" y="132842"/>
                  </a:cubicBezTo>
                  <a:lnTo>
                    <a:pt x="51604" y="105289"/>
                  </a:lnTo>
                  <a:cubicBezTo>
                    <a:pt x="52238" y="104855"/>
                    <a:pt x="52638" y="104188"/>
                    <a:pt x="52672" y="103421"/>
                  </a:cubicBezTo>
                  <a:lnTo>
                    <a:pt x="52672" y="2515"/>
                  </a:lnTo>
                  <a:cubicBezTo>
                    <a:pt x="52638" y="1748"/>
                    <a:pt x="52238" y="1081"/>
                    <a:pt x="51604" y="647"/>
                  </a:cubicBezTo>
                  <a:lnTo>
                    <a:pt x="50937" y="280"/>
                  </a:lnTo>
                  <a:cubicBezTo>
                    <a:pt x="50596" y="92"/>
                    <a:pt x="50219" y="1"/>
                    <a:pt x="498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46;p75">
              <a:extLst>
                <a:ext uri="{FF2B5EF4-FFF2-40B4-BE49-F238E27FC236}">
                  <a16:creationId xmlns:a16="http://schemas.microsoft.com/office/drawing/2014/main" id="{4550BA3A-35C1-4455-873F-71DAEE7D743E}"/>
                </a:ext>
              </a:extLst>
            </p:cNvPr>
            <p:cNvSpPr/>
            <p:nvPr/>
          </p:nvSpPr>
          <p:spPr>
            <a:xfrm>
              <a:off x="2637050" y="1119725"/>
              <a:ext cx="1247400" cy="3272250"/>
            </a:xfrm>
            <a:custGeom>
              <a:avLst/>
              <a:gdLst/>
              <a:ahLst/>
              <a:cxnLst/>
              <a:rect l="l" t="t" r="r" b="b"/>
              <a:pathLst>
                <a:path w="49896" h="130890" extrusionOk="0">
                  <a:moveTo>
                    <a:pt x="48890" y="1"/>
                  </a:moveTo>
                  <a:cubicBezTo>
                    <a:pt x="48727" y="1"/>
                    <a:pt x="48560" y="41"/>
                    <a:pt x="48402" y="128"/>
                  </a:cubicBezTo>
                  <a:lnTo>
                    <a:pt x="1502" y="27247"/>
                  </a:lnTo>
                  <a:cubicBezTo>
                    <a:pt x="568" y="27781"/>
                    <a:pt x="1" y="28748"/>
                    <a:pt x="1" y="29816"/>
                  </a:cubicBezTo>
                  <a:lnTo>
                    <a:pt x="1" y="129821"/>
                  </a:lnTo>
                  <a:cubicBezTo>
                    <a:pt x="1" y="130506"/>
                    <a:pt x="335" y="130890"/>
                    <a:pt x="826" y="130890"/>
                  </a:cubicBezTo>
                  <a:cubicBezTo>
                    <a:pt x="1029" y="130890"/>
                    <a:pt x="1258" y="130824"/>
                    <a:pt x="1502" y="130688"/>
                  </a:cubicBezTo>
                  <a:lnTo>
                    <a:pt x="48402" y="103602"/>
                  </a:lnTo>
                  <a:cubicBezTo>
                    <a:pt x="49236" y="103102"/>
                    <a:pt x="49870" y="102501"/>
                    <a:pt x="49870" y="101567"/>
                  </a:cubicBezTo>
                  <a:lnTo>
                    <a:pt x="49870" y="1029"/>
                  </a:lnTo>
                  <a:cubicBezTo>
                    <a:pt x="49895" y="418"/>
                    <a:pt x="49415" y="1"/>
                    <a:pt x="4889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147;p75">
              <a:extLst>
                <a:ext uri="{FF2B5EF4-FFF2-40B4-BE49-F238E27FC236}">
                  <a16:creationId xmlns:a16="http://schemas.microsoft.com/office/drawing/2014/main" id="{86912C89-E9D4-4B98-828E-7499114FE949}"/>
                </a:ext>
              </a:extLst>
            </p:cNvPr>
            <p:cNvSpPr/>
            <p:nvPr/>
          </p:nvSpPr>
          <p:spPr>
            <a:xfrm>
              <a:off x="2637050" y="1499850"/>
              <a:ext cx="1246750" cy="2891675"/>
            </a:xfrm>
            <a:custGeom>
              <a:avLst/>
              <a:gdLst/>
              <a:ahLst/>
              <a:cxnLst/>
              <a:rect l="l" t="t" r="r" b="b"/>
              <a:pathLst>
                <a:path w="49870" h="115667" extrusionOk="0">
                  <a:moveTo>
                    <a:pt x="49870" y="0"/>
                  </a:moveTo>
                  <a:lnTo>
                    <a:pt x="1" y="28788"/>
                  </a:lnTo>
                  <a:lnTo>
                    <a:pt x="1" y="114616"/>
                  </a:lnTo>
                  <a:cubicBezTo>
                    <a:pt x="1" y="115274"/>
                    <a:pt x="332" y="115667"/>
                    <a:pt x="807" y="115667"/>
                  </a:cubicBezTo>
                  <a:cubicBezTo>
                    <a:pt x="1007" y="115667"/>
                    <a:pt x="1232" y="115598"/>
                    <a:pt x="1468" y="115450"/>
                  </a:cubicBezTo>
                  <a:lnTo>
                    <a:pt x="48402" y="88397"/>
                  </a:lnTo>
                  <a:cubicBezTo>
                    <a:pt x="49236" y="87897"/>
                    <a:pt x="49870" y="87296"/>
                    <a:pt x="49870" y="86362"/>
                  </a:cubicBezTo>
                  <a:lnTo>
                    <a:pt x="4987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148;p75">
              <a:extLst>
                <a:ext uri="{FF2B5EF4-FFF2-40B4-BE49-F238E27FC236}">
                  <a16:creationId xmlns:a16="http://schemas.microsoft.com/office/drawing/2014/main" id="{956433AB-8E2D-4718-ABCD-4998BAAB6B0A}"/>
                </a:ext>
              </a:extLst>
            </p:cNvPr>
            <p:cNvSpPr/>
            <p:nvPr/>
          </p:nvSpPr>
          <p:spPr>
            <a:xfrm>
              <a:off x="2637050" y="1119575"/>
              <a:ext cx="1246750" cy="3272375"/>
            </a:xfrm>
            <a:custGeom>
              <a:avLst/>
              <a:gdLst/>
              <a:ahLst/>
              <a:cxnLst/>
              <a:rect l="l" t="t" r="r" b="b"/>
              <a:pathLst>
                <a:path w="49870" h="130895" extrusionOk="0">
                  <a:moveTo>
                    <a:pt x="48902" y="434"/>
                  </a:moveTo>
                  <a:cubicBezTo>
                    <a:pt x="49202" y="434"/>
                    <a:pt x="49469" y="701"/>
                    <a:pt x="49469" y="1035"/>
                  </a:cubicBezTo>
                  <a:lnTo>
                    <a:pt x="49469" y="101573"/>
                  </a:lnTo>
                  <a:cubicBezTo>
                    <a:pt x="49469" y="102207"/>
                    <a:pt x="49069" y="102741"/>
                    <a:pt x="48202" y="103241"/>
                  </a:cubicBezTo>
                  <a:lnTo>
                    <a:pt x="1302" y="130361"/>
                  </a:lnTo>
                  <a:cubicBezTo>
                    <a:pt x="1135" y="130427"/>
                    <a:pt x="1001" y="130494"/>
                    <a:pt x="835" y="130494"/>
                  </a:cubicBezTo>
                  <a:cubicBezTo>
                    <a:pt x="468" y="130494"/>
                    <a:pt x="401" y="130060"/>
                    <a:pt x="401" y="129860"/>
                  </a:cubicBezTo>
                  <a:lnTo>
                    <a:pt x="401" y="29822"/>
                  </a:lnTo>
                  <a:cubicBezTo>
                    <a:pt x="401" y="28888"/>
                    <a:pt x="901" y="28054"/>
                    <a:pt x="1702" y="27620"/>
                  </a:cubicBezTo>
                  <a:lnTo>
                    <a:pt x="48602" y="501"/>
                  </a:lnTo>
                  <a:cubicBezTo>
                    <a:pt x="48669" y="434"/>
                    <a:pt x="48769" y="434"/>
                    <a:pt x="48869" y="434"/>
                  </a:cubicBezTo>
                  <a:close/>
                  <a:moveTo>
                    <a:pt x="48869" y="1"/>
                  </a:moveTo>
                  <a:cubicBezTo>
                    <a:pt x="48702" y="1"/>
                    <a:pt x="48535" y="67"/>
                    <a:pt x="48402" y="134"/>
                  </a:cubicBezTo>
                  <a:lnTo>
                    <a:pt x="1468" y="27253"/>
                  </a:lnTo>
                  <a:cubicBezTo>
                    <a:pt x="568" y="27787"/>
                    <a:pt x="1" y="28754"/>
                    <a:pt x="1" y="29822"/>
                  </a:cubicBezTo>
                  <a:lnTo>
                    <a:pt x="1" y="129827"/>
                  </a:lnTo>
                  <a:cubicBezTo>
                    <a:pt x="1" y="130494"/>
                    <a:pt x="334" y="130894"/>
                    <a:pt x="835" y="130894"/>
                  </a:cubicBezTo>
                  <a:cubicBezTo>
                    <a:pt x="1068" y="130861"/>
                    <a:pt x="1302" y="130794"/>
                    <a:pt x="1502" y="130661"/>
                  </a:cubicBezTo>
                  <a:lnTo>
                    <a:pt x="48402" y="103608"/>
                  </a:lnTo>
                  <a:cubicBezTo>
                    <a:pt x="49236" y="103108"/>
                    <a:pt x="49870" y="102507"/>
                    <a:pt x="49870" y="101573"/>
                  </a:cubicBezTo>
                  <a:lnTo>
                    <a:pt x="49870" y="1035"/>
                  </a:lnTo>
                  <a:cubicBezTo>
                    <a:pt x="49870" y="468"/>
                    <a:pt x="49436" y="34"/>
                    <a:pt x="48902" y="34"/>
                  </a:cubicBezTo>
                  <a:lnTo>
                    <a:pt x="488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149;p75">
              <a:extLst>
                <a:ext uri="{FF2B5EF4-FFF2-40B4-BE49-F238E27FC236}">
                  <a16:creationId xmlns:a16="http://schemas.microsoft.com/office/drawing/2014/main" id="{6F0C7917-47F7-43E6-9BB6-7E9B735CBA8D}"/>
                </a:ext>
              </a:extLst>
            </p:cNvPr>
            <p:cNvSpPr/>
            <p:nvPr/>
          </p:nvSpPr>
          <p:spPr>
            <a:xfrm>
              <a:off x="2574500" y="1072450"/>
              <a:ext cx="1309300" cy="756825"/>
            </a:xfrm>
            <a:custGeom>
              <a:avLst/>
              <a:gdLst/>
              <a:ahLst/>
              <a:cxnLst/>
              <a:rect l="l" t="t" r="r" b="b"/>
              <a:pathLst>
                <a:path w="52372" h="30273" extrusionOk="0">
                  <a:moveTo>
                    <a:pt x="49565" y="1"/>
                  </a:moveTo>
                  <a:cubicBezTo>
                    <a:pt x="49194" y="1"/>
                    <a:pt x="48819" y="84"/>
                    <a:pt x="48469" y="251"/>
                  </a:cubicBezTo>
                  <a:lnTo>
                    <a:pt x="768" y="27771"/>
                  </a:lnTo>
                  <a:cubicBezTo>
                    <a:pt x="435" y="27971"/>
                    <a:pt x="168" y="28271"/>
                    <a:pt x="1" y="28605"/>
                  </a:cubicBezTo>
                  <a:lnTo>
                    <a:pt x="2903" y="30273"/>
                  </a:lnTo>
                  <a:cubicBezTo>
                    <a:pt x="2903" y="30273"/>
                    <a:pt x="2903" y="30273"/>
                    <a:pt x="2903" y="30239"/>
                  </a:cubicBezTo>
                  <a:cubicBezTo>
                    <a:pt x="3170" y="29806"/>
                    <a:pt x="3537" y="29439"/>
                    <a:pt x="4004" y="29172"/>
                  </a:cubicBezTo>
                  <a:lnTo>
                    <a:pt x="50904" y="2086"/>
                  </a:lnTo>
                  <a:cubicBezTo>
                    <a:pt x="51063" y="1985"/>
                    <a:pt x="51235" y="1939"/>
                    <a:pt x="51403" y="1939"/>
                  </a:cubicBezTo>
                  <a:cubicBezTo>
                    <a:pt x="51904" y="1939"/>
                    <a:pt x="52372" y="2345"/>
                    <a:pt x="52372" y="2920"/>
                  </a:cubicBezTo>
                  <a:lnTo>
                    <a:pt x="52372" y="2486"/>
                  </a:lnTo>
                  <a:cubicBezTo>
                    <a:pt x="52338" y="1752"/>
                    <a:pt x="51938" y="1052"/>
                    <a:pt x="51304" y="651"/>
                  </a:cubicBezTo>
                  <a:lnTo>
                    <a:pt x="50637" y="251"/>
                  </a:lnTo>
                  <a:cubicBezTo>
                    <a:pt x="50303" y="84"/>
                    <a:pt x="49937" y="1"/>
                    <a:pt x="4956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150;p75">
              <a:extLst>
                <a:ext uri="{FF2B5EF4-FFF2-40B4-BE49-F238E27FC236}">
                  <a16:creationId xmlns:a16="http://schemas.microsoft.com/office/drawing/2014/main" id="{F6BF0E39-B3D6-4312-888C-C60F29F0CCFA}"/>
                </a:ext>
              </a:extLst>
            </p:cNvPr>
            <p:cNvSpPr/>
            <p:nvPr/>
          </p:nvSpPr>
          <p:spPr>
            <a:xfrm>
              <a:off x="2770475" y="2651525"/>
              <a:ext cx="290250" cy="196425"/>
            </a:xfrm>
            <a:custGeom>
              <a:avLst/>
              <a:gdLst/>
              <a:ahLst/>
              <a:cxnLst/>
              <a:rect l="l" t="t" r="r" b="b"/>
              <a:pathLst>
                <a:path w="11610" h="7857" extrusionOk="0">
                  <a:moveTo>
                    <a:pt x="11125" y="1"/>
                  </a:moveTo>
                  <a:cubicBezTo>
                    <a:pt x="11001" y="1"/>
                    <a:pt x="10859" y="43"/>
                    <a:pt x="10708" y="133"/>
                  </a:cubicBezTo>
                  <a:lnTo>
                    <a:pt x="901" y="5804"/>
                  </a:lnTo>
                  <a:cubicBezTo>
                    <a:pt x="368" y="6104"/>
                    <a:pt x="34" y="6671"/>
                    <a:pt x="1" y="7272"/>
                  </a:cubicBezTo>
                  <a:cubicBezTo>
                    <a:pt x="1" y="7646"/>
                    <a:pt x="198" y="7856"/>
                    <a:pt x="488" y="7856"/>
                  </a:cubicBezTo>
                  <a:cubicBezTo>
                    <a:pt x="612" y="7856"/>
                    <a:pt x="752" y="7818"/>
                    <a:pt x="901" y="7739"/>
                  </a:cubicBezTo>
                  <a:lnTo>
                    <a:pt x="10708" y="2068"/>
                  </a:lnTo>
                  <a:cubicBezTo>
                    <a:pt x="11209" y="1734"/>
                    <a:pt x="11542" y="1201"/>
                    <a:pt x="11609" y="600"/>
                  </a:cubicBezTo>
                  <a:cubicBezTo>
                    <a:pt x="11609" y="227"/>
                    <a:pt x="11414" y="1"/>
                    <a:pt x="111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151;p75">
              <a:extLst>
                <a:ext uri="{FF2B5EF4-FFF2-40B4-BE49-F238E27FC236}">
                  <a16:creationId xmlns:a16="http://schemas.microsoft.com/office/drawing/2014/main" id="{DCDF2FC3-F048-4189-9D64-71F238BF0D1F}"/>
                </a:ext>
              </a:extLst>
            </p:cNvPr>
            <p:cNvSpPr/>
            <p:nvPr/>
          </p:nvSpPr>
          <p:spPr>
            <a:xfrm>
              <a:off x="2722125" y="2124300"/>
              <a:ext cx="1107050" cy="641475"/>
            </a:xfrm>
            <a:custGeom>
              <a:avLst/>
              <a:gdLst/>
              <a:ahLst/>
              <a:cxnLst/>
              <a:rect l="l" t="t" r="r" b="b"/>
              <a:pathLst>
                <a:path w="44282" h="25659" extrusionOk="0">
                  <a:moveTo>
                    <a:pt x="43949" y="0"/>
                  </a:moveTo>
                  <a:cubicBezTo>
                    <a:pt x="43911" y="0"/>
                    <a:pt x="43871" y="12"/>
                    <a:pt x="43831" y="40"/>
                  </a:cubicBezTo>
                  <a:lnTo>
                    <a:pt x="167" y="25258"/>
                  </a:lnTo>
                  <a:cubicBezTo>
                    <a:pt x="33" y="25325"/>
                    <a:pt x="0" y="25459"/>
                    <a:pt x="67" y="25559"/>
                  </a:cubicBezTo>
                  <a:cubicBezTo>
                    <a:pt x="100" y="25625"/>
                    <a:pt x="167" y="25659"/>
                    <a:pt x="267" y="25659"/>
                  </a:cubicBezTo>
                  <a:cubicBezTo>
                    <a:pt x="300" y="25659"/>
                    <a:pt x="334" y="25625"/>
                    <a:pt x="367" y="25625"/>
                  </a:cubicBezTo>
                  <a:lnTo>
                    <a:pt x="44032" y="407"/>
                  </a:lnTo>
                  <a:cubicBezTo>
                    <a:pt x="44281" y="296"/>
                    <a:pt x="44138" y="0"/>
                    <a:pt x="439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52;p75">
              <a:extLst>
                <a:ext uri="{FF2B5EF4-FFF2-40B4-BE49-F238E27FC236}">
                  <a16:creationId xmlns:a16="http://schemas.microsoft.com/office/drawing/2014/main" id="{DB7359EA-9A0A-4A4F-B251-AAE1C3B05FA3}"/>
                </a:ext>
              </a:extLst>
            </p:cNvPr>
            <p:cNvSpPr/>
            <p:nvPr/>
          </p:nvSpPr>
          <p:spPr>
            <a:xfrm>
              <a:off x="2722125" y="2318725"/>
              <a:ext cx="1104125" cy="640525"/>
            </a:xfrm>
            <a:custGeom>
              <a:avLst/>
              <a:gdLst/>
              <a:ahLst/>
              <a:cxnLst/>
              <a:rect l="l" t="t" r="r" b="b"/>
              <a:pathLst>
                <a:path w="44165" h="25621" extrusionOk="0">
                  <a:moveTo>
                    <a:pt x="43944" y="1"/>
                  </a:moveTo>
                  <a:cubicBezTo>
                    <a:pt x="43906" y="1"/>
                    <a:pt x="43867" y="12"/>
                    <a:pt x="43831" y="36"/>
                  </a:cubicBezTo>
                  <a:lnTo>
                    <a:pt x="167" y="25254"/>
                  </a:lnTo>
                  <a:cubicBezTo>
                    <a:pt x="33" y="25287"/>
                    <a:pt x="0" y="25420"/>
                    <a:pt x="67" y="25521"/>
                  </a:cubicBezTo>
                  <a:cubicBezTo>
                    <a:pt x="100" y="25587"/>
                    <a:pt x="167" y="25621"/>
                    <a:pt x="267" y="25621"/>
                  </a:cubicBezTo>
                  <a:lnTo>
                    <a:pt x="367" y="25621"/>
                  </a:lnTo>
                  <a:lnTo>
                    <a:pt x="44032" y="369"/>
                  </a:lnTo>
                  <a:cubicBezTo>
                    <a:pt x="44132" y="336"/>
                    <a:pt x="44165" y="202"/>
                    <a:pt x="44098" y="102"/>
                  </a:cubicBezTo>
                  <a:cubicBezTo>
                    <a:pt x="44077" y="38"/>
                    <a:pt x="44013" y="1"/>
                    <a:pt x="439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53;p75">
              <a:extLst>
                <a:ext uri="{FF2B5EF4-FFF2-40B4-BE49-F238E27FC236}">
                  <a16:creationId xmlns:a16="http://schemas.microsoft.com/office/drawing/2014/main" id="{CC1CD643-FAD1-4377-8397-96F210BA3738}"/>
                </a:ext>
              </a:extLst>
            </p:cNvPr>
            <p:cNvSpPr/>
            <p:nvPr/>
          </p:nvSpPr>
          <p:spPr>
            <a:xfrm>
              <a:off x="3636925" y="2296625"/>
              <a:ext cx="38400" cy="48800"/>
            </a:xfrm>
            <a:custGeom>
              <a:avLst/>
              <a:gdLst/>
              <a:ahLst/>
              <a:cxnLst/>
              <a:rect l="l" t="t" r="r" b="b"/>
              <a:pathLst>
                <a:path w="1536" h="1952" extrusionOk="0">
                  <a:moveTo>
                    <a:pt x="1127" y="0"/>
                  </a:moveTo>
                  <a:cubicBezTo>
                    <a:pt x="1021" y="0"/>
                    <a:pt x="899" y="38"/>
                    <a:pt x="768" y="119"/>
                  </a:cubicBezTo>
                  <a:cubicBezTo>
                    <a:pt x="334" y="386"/>
                    <a:pt x="34" y="886"/>
                    <a:pt x="1" y="1420"/>
                  </a:cubicBezTo>
                  <a:cubicBezTo>
                    <a:pt x="1" y="1754"/>
                    <a:pt x="172" y="1951"/>
                    <a:pt x="427" y="1951"/>
                  </a:cubicBezTo>
                  <a:cubicBezTo>
                    <a:pt x="529" y="1951"/>
                    <a:pt x="645" y="1920"/>
                    <a:pt x="768" y="1854"/>
                  </a:cubicBezTo>
                  <a:cubicBezTo>
                    <a:pt x="1202" y="1553"/>
                    <a:pt x="1502" y="1086"/>
                    <a:pt x="1535" y="553"/>
                  </a:cubicBezTo>
                  <a:cubicBezTo>
                    <a:pt x="1535" y="203"/>
                    <a:pt x="1373" y="0"/>
                    <a:pt x="11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54;p75">
              <a:extLst>
                <a:ext uri="{FF2B5EF4-FFF2-40B4-BE49-F238E27FC236}">
                  <a16:creationId xmlns:a16="http://schemas.microsoft.com/office/drawing/2014/main" id="{79BC018D-C64F-409D-8A38-BD0E6FD4C24B}"/>
                </a:ext>
              </a:extLst>
            </p:cNvPr>
            <p:cNvSpPr/>
            <p:nvPr/>
          </p:nvSpPr>
          <p:spPr>
            <a:xfrm>
              <a:off x="3622750" y="2241100"/>
              <a:ext cx="134300" cy="120225"/>
            </a:xfrm>
            <a:custGeom>
              <a:avLst/>
              <a:gdLst/>
              <a:ahLst/>
              <a:cxnLst/>
              <a:rect l="l" t="t" r="r" b="b"/>
              <a:pathLst>
                <a:path w="5372" h="4809" extrusionOk="0">
                  <a:moveTo>
                    <a:pt x="4520" y="282"/>
                  </a:moveTo>
                  <a:cubicBezTo>
                    <a:pt x="4620" y="282"/>
                    <a:pt x="4717" y="301"/>
                    <a:pt x="4804" y="339"/>
                  </a:cubicBezTo>
                  <a:cubicBezTo>
                    <a:pt x="5004" y="472"/>
                    <a:pt x="5104" y="706"/>
                    <a:pt x="5071" y="939"/>
                  </a:cubicBezTo>
                  <a:cubicBezTo>
                    <a:pt x="5004" y="1740"/>
                    <a:pt x="4571" y="2440"/>
                    <a:pt x="3904" y="2874"/>
                  </a:cubicBezTo>
                  <a:lnTo>
                    <a:pt x="1368" y="4341"/>
                  </a:lnTo>
                  <a:cubicBezTo>
                    <a:pt x="1223" y="4446"/>
                    <a:pt x="1051" y="4498"/>
                    <a:pt x="885" y="4498"/>
                  </a:cubicBezTo>
                  <a:cubicBezTo>
                    <a:pt x="786" y="4498"/>
                    <a:pt x="689" y="4479"/>
                    <a:pt x="601" y="4442"/>
                  </a:cubicBezTo>
                  <a:cubicBezTo>
                    <a:pt x="401" y="4308"/>
                    <a:pt x="301" y="4075"/>
                    <a:pt x="334" y="3841"/>
                  </a:cubicBezTo>
                  <a:cubicBezTo>
                    <a:pt x="368" y="3041"/>
                    <a:pt x="801" y="2340"/>
                    <a:pt x="1469" y="1906"/>
                  </a:cubicBezTo>
                  <a:lnTo>
                    <a:pt x="4037" y="439"/>
                  </a:lnTo>
                  <a:cubicBezTo>
                    <a:pt x="4183" y="334"/>
                    <a:pt x="4355" y="282"/>
                    <a:pt x="4520" y="282"/>
                  </a:cubicBezTo>
                  <a:close/>
                  <a:moveTo>
                    <a:pt x="4498" y="1"/>
                  </a:moveTo>
                  <a:cubicBezTo>
                    <a:pt x="4288" y="1"/>
                    <a:pt x="4079" y="69"/>
                    <a:pt x="3904" y="205"/>
                  </a:cubicBezTo>
                  <a:lnTo>
                    <a:pt x="1335" y="1673"/>
                  </a:lnTo>
                  <a:cubicBezTo>
                    <a:pt x="568" y="2173"/>
                    <a:pt x="101" y="2974"/>
                    <a:pt x="34" y="3874"/>
                  </a:cubicBezTo>
                  <a:cubicBezTo>
                    <a:pt x="1" y="4208"/>
                    <a:pt x="168" y="4508"/>
                    <a:pt x="434" y="4708"/>
                  </a:cubicBezTo>
                  <a:cubicBezTo>
                    <a:pt x="568" y="4775"/>
                    <a:pt x="701" y="4808"/>
                    <a:pt x="835" y="4808"/>
                  </a:cubicBezTo>
                  <a:cubicBezTo>
                    <a:pt x="1068" y="4808"/>
                    <a:pt x="1302" y="4708"/>
                    <a:pt x="1502" y="4608"/>
                  </a:cubicBezTo>
                  <a:lnTo>
                    <a:pt x="4070" y="3107"/>
                  </a:lnTo>
                  <a:cubicBezTo>
                    <a:pt x="4804" y="2640"/>
                    <a:pt x="5305" y="1840"/>
                    <a:pt x="5371" y="939"/>
                  </a:cubicBezTo>
                  <a:cubicBezTo>
                    <a:pt x="5371" y="605"/>
                    <a:pt x="5238" y="272"/>
                    <a:pt x="4938" y="105"/>
                  </a:cubicBezTo>
                  <a:cubicBezTo>
                    <a:pt x="4799" y="36"/>
                    <a:pt x="4648" y="1"/>
                    <a:pt x="449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55;p75">
              <a:extLst>
                <a:ext uri="{FF2B5EF4-FFF2-40B4-BE49-F238E27FC236}">
                  <a16:creationId xmlns:a16="http://schemas.microsoft.com/office/drawing/2014/main" id="{5901A50F-3D99-4981-9181-4C83FE3ADDF5}"/>
                </a:ext>
              </a:extLst>
            </p:cNvPr>
            <p:cNvSpPr/>
            <p:nvPr/>
          </p:nvSpPr>
          <p:spPr>
            <a:xfrm>
              <a:off x="2770475" y="2770325"/>
              <a:ext cx="419500" cy="271650"/>
            </a:xfrm>
            <a:custGeom>
              <a:avLst/>
              <a:gdLst/>
              <a:ahLst/>
              <a:cxnLst/>
              <a:rect l="l" t="t" r="r" b="b"/>
              <a:pathLst>
                <a:path w="16780" h="10866" extrusionOk="0">
                  <a:moveTo>
                    <a:pt x="16304" y="0"/>
                  </a:moveTo>
                  <a:cubicBezTo>
                    <a:pt x="16185" y="0"/>
                    <a:pt x="16052" y="38"/>
                    <a:pt x="15912" y="118"/>
                  </a:cubicBezTo>
                  <a:lnTo>
                    <a:pt x="901" y="8791"/>
                  </a:lnTo>
                  <a:cubicBezTo>
                    <a:pt x="368" y="9124"/>
                    <a:pt x="34" y="9658"/>
                    <a:pt x="1" y="10292"/>
                  </a:cubicBezTo>
                  <a:cubicBezTo>
                    <a:pt x="1" y="10657"/>
                    <a:pt x="188" y="10865"/>
                    <a:pt x="466" y="10865"/>
                  </a:cubicBezTo>
                  <a:cubicBezTo>
                    <a:pt x="595" y="10865"/>
                    <a:pt x="743" y="10821"/>
                    <a:pt x="901" y="10726"/>
                  </a:cubicBezTo>
                  <a:lnTo>
                    <a:pt x="15912" y="2053"/>
                  </a:lnTo>
                  <a:cubicBezTo>
                    <a:pt x="16413" y="1719"/>
                    <a:pt x="16746" y="1185"/>
                    <a:pt x="16779" y="585"/>
                  </a:cubicBezTo>
                  <a:cubicBezTo>
                    <a:pt x="16779" y="210"/>
                    <a:pt x="16582" y="0"/>
                    <a:pt x="16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56;p75">
              <a:extLst>
                <a:ext uri="{FF2B5EF4-FFF2-40B4-BE49-F238E27FC236}">
                  <a16:creationId xmlns:a16="http://schemas.microsoft.com/office/drawing/2014/main" id="{DA6B827A-AD02-49F8-BC98-F7A04A6AE2C8}"/>
                </a:ext>
              </a:extLst>
            </p:cNvPr>
            <p:cNvSpPr/>
            <p:nvPr/>
          </p:nvSpPr>
          <p:spPr>
            <a:xfrm>
              <a:off x="2722125" y="2512200"/>
              <a:ext cx="1104125" cy="641350"/>
            </a:xfrm>
            <a:custGeom>
              <a:avLst/>
              <a:gdLst/>
              <a:ahLst/>
              <a:cxnLst/>
              <a:rect l="l" t="t" r="r" b="b"/>
              <a:pathLst>
                <a:path w="44165" h="25654" extrusionOk="0">
                  <a:moveTo>
                    <a:pt x="43944" y="1"/>
                  </a:moveTo>
                  <a:cubicBezTo>
                    <a:pt x="43906" y="1"/>
                    <a:pt x="43867" y="12"/>
                    <a:pt x="43831" y="35"/>
                  </a:cubicBezTo>
                  <a:lnTo>
                    <a:pt x="167" y="25254"/>
                  </a:lnTo>
                  <a:cubicBezTo>
                    <a:pt x="33" y="25320"/>
                    <a:pt x="0" y="25454"/>
                    <a:pt x="67" y="25520"/>
                  </a:cubicBezTo>
                  <a:cubicBezTo>
                    <a:pt x="100" y="25587"/>
                    <a:pt x="167" y="25654"/>
                    <a:pt x="267" y="25654"/>
                  </a:cubicBezTo>
                  <a:cubicBezTo>
                    <a:pt x="300" y="25654"/>
                    <a:pt x="334" y="25620"/>
                    <a:pt x="367" y="25620"/>
                  </a:cubicBezTo>
                  <a:lnTo>
                    <a:pt x="44032" y="402"/>
                  </a:lnTo>
                  <a:cubicBezTo>
                    <a:pt x="44132" y="336"/>
                    <a:pt x="44165" y="202"/>
                    <a:pt x="44098" y="102"/>
                  </a:cubicBezTo>
                  <a:cubicBezTo>
                    <a:pt x="44077" y="38"/>
                    <a:pt x="44013" y="1"/>
                    <a:pt x="439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7;p75">
              <a:extLst>
                <a:ext uri="{FF2B5EF4-FFF2-40B4-BE49-F238E27FC236}">
                  <a16:creationId xmlns:a16="http://schemas.microsoft.com/office/drawing/2014/main" id="{848BCA93-58C7-409F-A6B9-915CC5DCB734}"/>
                </a:ext>
              </a:extLst>
            </p:cNvPr>
            <p:cNvSpPr/>
            <p:nvPr/>
          </p:nvSpPr>
          <p:spPr>
            <a:xfrm>
              <a:off x="3622750" y="2435175"/>
              <a:ext cx="134300" cy="119625"/>
            </a:xfrm>
            <a:custGeom>
              <a:avLst/>
              <a:gdLst/>
              <a:ahLst/>
              <a:cxnLst/>
              <a:rect l="l" t="t" r="r" b="b"/>
              <a:pathLst>
                <a:path w="5372" h="4785" extrusionOk="0">
                  <a:moveTo>
                    <a:pt x="4516" y="1"/>
                  </a:moveTo>
                  <a:cubicBezTo>
                    <a:pt x="4300" y="1"/>
                    <a:pt x="4084" y="61"/>
                    <a:pt x="3904" y="181"/>
                  </a:cubicBezTo>
                  <a:lnTo>
                    <a:pt x="1335" y="1682"/>
                  </a:lnTo>
                  <a:cubicBezTo>
                    <a:pt x="568" y="2149"/>
                    <a:pt x="101" y="2950"/>
                    <a:pt x="34" y="3850"/>
                  </a:cubicBezTo>
                  <a:cubicBezTo>
                    <a:pt x="1" y="4184"/>
                    <a:pt x="168" y="4517"/>
                    <a:pt x="434" y="4684"/>
                  </a:cubicBezTo>
                  <a:cubicBezTo>
                    <a:pt x="568" y="4751"/>
                    <a:pt x="701" y="4784"/>
                    <a:pt x="835" y="4784"/>
                  </a:cubicBezTo>
                  <a:cubicBezTo>
                    <a:pt x="1068" y="4784"/>
                    <a:pt x="1302" y="4718"/>
                    <a:pt x="1502" y="4584"/>
                  </a:cubicBezTo>
                  <a:lnTo>
                    <a:pt x="4070" y="3116"/>
                  </a:lnTo>
                  <a:cubicBezTo>
                    <a:pt x="4804" y="2649"/>
                    <a:pt x="5305" y="1816"/>
                    <a:pt x="5371" y="915"/>
                  </a:cubicBezTo>
                  <a:cubicBezTo>
                    <a:pt x="5371" y="581"/>
                    <a:pt x="5238" y="281"/>
                    <a:pt x="4938" y="81"/>
                  </a:cubicBezTo>
                  <a:cubicBezTo>
                    <a:pt x="4804" y="28"/>
                    <a:pt x="4660" y="1"/>
                    <a:pt x="451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58;p75">
              <a:extLst>
                <a:ext uri="{FF2B5EF4-FFF2-40B4-BE49-F238E27FC236}">
                  <a16:creationId xmlns:a16="http://schemas.microsoft.com/office/drawing/2014/main" id="{94A79BA9-3368-4ED4-933C-DD3D145D2E86}"/>
                </a:ext>
              </a:extLst>
            </p:cNvPr>
            <p:cNvSpPr/>
            <p:nvPr/>
          </p:nvSpPr>
          <p:spPr>
            <a:xfrm>
              <a:off x="3705325" y="2450425"/>
              <a:ext cx="38375" cy="48600"/>
            </a:xfrm>
            <a:custGeom>
              <a:avLst/>
              <a:gdLst/>
              <a:ahLst/>
              <a:cxnLst/>
              <a:rect l="l" t="t" r="r" b="b"/>
              <a:pathLst>
                <a:path w="1535" h="1944" extrusionOk="0">
                  <a:moveTo>
                    <a:pt x="1123" y="1"/>
                  </a:moveTo>
                  <a:cubicBezTo>
                    <a:pt x="1018" y="1"/>
                    <a:pt x="897" y="35"/>
                    <a:pt x="767" y="105"/>
                  </a:cubicBezTo>
                  <a:cubicBezTo>
                    <a:pt x="334" y="405"/>
                    <a:pt x="34" y="872"/>
                    <a:pt x="0" y="1406"/>
                  </a:cubicBezTo>
                  <a:cubicBezTo>
                    <a:pt x="0" y="1756"/>
                    <a:pt x="180" y="1943"/>
                    <a:pt x="426" y="1943"/>
                  </a:cubicBezTo>
                  <a:cubicBezTo>
                    <a:pt x="531" y="1943"/>
                    <a:pt x="648" y="1909"/>
                    <a:pt x="767" y="1839"/>
                  </a:cubicBezTo>
                  <a:cubicBezTo>
                    <a:pt x="1234" y="1572"/>
                    <a:pt x="1501" y="1072"/>
                    <a:pt x="1535" y="538"/>
                  </a:cubicBezTo>
                  <a:cubicBezTo>
                    <a:pt x="1535" y="188"/>
                    <a:pt x="1371" y="1"/>
                    <a:pt x="11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59;p75">
              <a:extLst>
                <a:ext uri="{FF2B5EF4-FFF2-40B4-BE49-F238E27FC236}">
                  <a16:creationId xmlns:a16="http://schemas.microsoft.com/office/drawing/2014/main" id="{B61CABA5-E738-4AA3-B4D6-1B5C6DAB4300}"/>
                </a:ext>
              </a:extLst>
            </p:cNvPr>
            <p:cNvSpPr/>
            <p:nvPr/>
          </p:nvSpPr>
          <p:spPr>
            <a:xfrm>
              <a:off x="3622750" y="2822350"/>
              <a:ext cx="134300" cy="120225"/>
            </a:xfrm>
            <a:custGeom>
              <a:avLst/>
              <a:gdLst/>
              <a:ahLst/>
              <a:cxnLst/>
              <a:rect l="l" t="t" r="r" b="b"/>
              <a:pathLst>
                <a:path w="5372" h="4809" extrusionOk="0">
                  <a:moveTo>
                    <a:pt x="4498" y="1"/>
                  </a:moveTo>
                  <a:cubicBezTo>
                    <a:pt x="4288" y="1"/>
                    <a:pt x="4079" y="69"/>
                    <a:pt x="3904" y="205"/>
                  </a:cubicBezTo>
                  <a:lnTo>
                    <a:pt x="1335" y="1706"/>
                  </a:lnTo>
                  <a:cubicBezTo>
                    <a:pt x="568" y="2173"/>
                    <a:pt x="101" y="2974"/>
                    <a:pt x="34" y="3874"/>
                  </a:cubicBezTo>
                  <a:cubicBezTo>
                    <a:pt x="1" y="4208"/>
                    <a:pt x="168" y="4508"/>
                    <a:pt x="434" y="4708"/>
                  </a:cubicBezTo>
                  <a:cubicBezTo>
                    <a:pt x="568" y="4775"/>
                    <a:pt x="701" y="4808"/>
                    <a:pt x="835" y="4808"/>
                  </a:cubicBezTo>
                  <a:cubicBezTo>
                    <a:pt x="1068" y="4808"/>
                    <a:pt x="1302" y="4742"/>
                    <a:pt x="1502" y="4642"/>
                  </a:cubicBezTo>
                  <a:lnTo>
                    <a:pt x="4070" y="3141"/>
                  </a:lnTo>
                  <a:cubicBezTo>
                    <a:pt x="4804" y="2640"/>
                    <a:pt x="5305" y="1840"/>
                    <a:pt x="5371" y="939"/>
                  </a:cubicBezTo>
                  <a:cubicBezTo>
                    <a:pt x="5371" y="605"/>
                    <a:pt x="5238" y="305"/>
                    <a:pt x="4938" y="105"/>
                  </a:cubicBezTo>
                  <a:cubicBezTo>
                    <a:pt x="4799" y="36"/>
                    <a:pt x="4648" y="1"/>
                    <a:pt x="449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60;p75">
              <a:extLst>
                <a:ext uri="{FF2B5EF4-FFF2-40B4-BE49-F238E27FC236}">
                  <a16:creationId xmlns:a16="http://schemas.microsoft.com/office/drawing/2014/main" id="{28B28052-9F42-48A3-BCCE-46E204A21E3A}"/>
                </a:ext>
              </a:extLst>
            </p:cNvPr>
            <p:cNvSpPr/>
            <p:nvPr/>
          </p:nvSpPr>
          <p:spPr>
            <a:xfrm>
              <a:off x="3705325" y="2837825"/>
              <a:ext cx="38375" cy="48500"/>
            </a:xfrm>
            <a:custGeom>
              <a:avLst/>
              <a:gdLst/>
              <a:ahLst/>
              <a:cxnLst/>
              <a:rect l="l" t="t" r="r" b="b"/>
              <a:pathLst>
                <a:path w="1535" h="1940" extrusionOk="0">
                  <a:moveTo>
                    <a:pt x="1130" y="0"/>
                  </a:moveTo>
                  <a:cubicBezTo>
                    <a:pt x="1023" y="0"/>
                    <a:pt x="900" y="38"/>
                    <a:pt x="767" y="120"/>
                  </a:cubicBezTo>
                  <a:cubicBezTo>
                    <a:pt x="334" y="387"/>
                    <a:pt x="67" y="887"/>
                    <a:pt x="0" y="1387"/>
                  </a:cubicBezTo>
                  <a:cubicBezTo>
                    <a:pt x="0" y="1737"/>
                    <a:pt x="179" y="1940"/>
                    <a:pt x="423" y="1940"/>
                  </a:cubicBezTo>
                  <a:cubicBezTo>
                    <a:pt x="529" y="1940"/>
                    <a:pt x="647" y="1902"/>
                    <a:pt x="767" y="1821"/>
                  </a:cubicBezTo>
                  <a:cubicBezTo>
                    <a:pt x="1234" y="1554"/>
                    <a:pt x="1501" y="1054"/>
                    <a:pt x="1535" y="520"/>
                  </a:cubicBezTo>
                  <a:cubicBezTo>
                    <a:pt x="1535" y="196"/>
                    <a:pt x="1374" y="0"/>
                    <a:pt x="113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61;p75">
              <a:extLst>
                <a:ext uri="{FF2B5EF4-FFF2-40B4-BE49-F238E27FC236}">
                  <a16:creationId xmlns:a16="http://schemas.microsoft.com/office/drawing/2014/main" id="{6C050786-2294-4327-ADCB-B818911DB721}"/>
                </a:ext>
              </a:extLst>
            </p:cNvPr>
            <p:cNvSpPr/>
            <p:nvPr/>
          </p:nvSpPr>
          <p:spPr>
            <a:xfrm>
              <a:off x="3622750" y="3016075"/>
              <a:ext cx="134300" cy="119975"/>
            </a:xfrm>
            <a:custGeom>
              <a:avLst/>
              <a:gdLst/>
              <a:ahLst/>
              <a:cxnLst/>
              <a:rect l="l" t="t" r="r" b="b"/>
              <a:pathLst>
                <a:path w="5372" h="4799" extrusionOk="0">
                  <a:moveTo>
                    <a:pt x="4527" y="0"/>
                  </a:moveTo>
                  <a:cubicBezTo>
                    <a:pt x="4307" y="0"/>
                    <a:pt x="4087" y="73"/>
                    <a:pt x="3904" y="195"/>
                  </a:cubicBezTo>
                  <a:lnTo>
                    <a:pt x="1335" y="1696"/>
                  </a:lnTo>
                  <a:cubicBezTo>
                    <a:pt x="568" y="2163"/>
                    <a:pt x="101" y="2964"/>
                    <a:pt x="34" y="3864"/>
                  </a:cubicBezTo>
                  <a:cubicBezTo>
                    <a:pt x="1" y="4198"/>
                    <a:pt x="168" y="4498"/>
                    <a:pt x="434" y="4698"/>
                  </a:cubicBezTo>
                  <a:cubicBezTo>
                    <a:pt x="568" y="4765"/>
                    <a:pt x="701" y="4798"/>
                    <a:pt x="835" y="4798"/>
                  </a:cubicBezTo>
                  <a:cubicBezTo>
                    <a:pt x="1068" y="4798"/>
                    <a:pt x="1302" y="4732"/>
                    <a:pt x="1502" y="4598"/>
                  </a:cubicBezTo>
                  <a:lnTo>
                    <a:pt x="4070" y="3130"/>
                  </a:lnTo>
                  <a:cubicBezTo>
                    <a:pt x="4804" y="2630"/>
                    <a:pt x="5305" y="1830"/>
                    <a:pt x="5371" y="929"/>
                  </a:cubicBezTo>
                  <a:cubicBezTo>
                    <a:pt x="5371" y="595"/>
                    <a:pt x="5238" y="295"/>
                    <a:pt x="4938" y="95"/>
                  </a:cubicBezTo>
                  <a:cubicBezTo>
                    <a:pt x="4808" y="30"/>
                    <a:pt x="4668" y="0"/>
                    <a:pt x="45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162;p75">
              <a:extLst>
                <a:ext uri="{FF2B5EF4-FFF2-40B4-BE49-F238E27FC236}">
                  <a16:creationId xmlns:a16="http://schemas.microsoft.com/office/drawing/2014/main" id="{E7BB511E-6519-400F-8628-F6CB25AB7B79}"/>
                </a:ext>
              </a:extLst>
            </p:cNvPr>
            <p:cNvSpPr/>
            <p:nvPr/>
          </p:nvSpPr>
          <p:spPr>
            <a:xfrm>
              <a:off x="3705325" y="3031825"/>
              <a:ext cx="38375" cy="48800"/>
            </a:xfrm>
            <a:custGeom>
              <a:avLst/>
              <a:gdLst/>
              <a:ahLst/>
              <a:cxnLst/>
              <a:rect l="l" t="t" r="r" b="b"/>
              <a:pathLst>
                <a:path w="1535" h="1952" extrusionOk="0">
                  <a:moveTo>
                    <a:pt x="1108" y="1"/>
                  </a:moveTo>
                  <a:cubicBezTo>
                    <a:pt x="1006" y="1"/>
                    <a:pt x="891" y="32"/>
                    <a:pt x="767" y="99"/>
                  </a:cubicBezTo>
                  <a:cubicBezTo>
                    <a:pt x="334" y="399"/>
                    <a:pt x="34" y="866"/>
                    <a:pt x="0" y="1400"/>
                  </a:cubicBezTo>
                  <a:cubicBezTo>
                    <a:pt x="0" y="1749"/>
                    <a:pt x="179" y="1952"/>
                    <a:pt x="423" y="1952"/>
                  </a:cubicBezTo>
                  <a:cubicBezTo>
                    <a:pt x="529" y="1952"/>
                    <a:pt x="647" y="1914"/>
                    <a:pt x="767" y="1833"/>
                  </a:cubicBezTo>
                  <a:cubicBezTo>
                    <a:pt x="1234" y="1566"/>
                    <a:pt x="1501" y="1066"/>
                    <a:pt x="1535" y="532"/>
                  </a:cubicBezTo>
                  <a:cubicBezTo>
                    <a:pt x="1535" y="198"/>
                    <a:pt x="1364" y="1"/>
                    <a:pt x="110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163;p75">
              <a:extLst>
                <a:ext uri="{FF2B5EF4-FFF2-40B4-BE49-F238E27FC236}">
                  <a16:creationId xmlns:a16="http://schemas.microsoft.com/office/drawing/2014/main" id="{B6AF486B-9BBA-445B-A288-D30130528B6C}"/>
                </a:ext>
              </a:extLst>
            </p:cNvPr>
            <p:cNvSpPr/>
            <p:nvPr/>
          </p:nvSpPr>
          <p:spPr>
            <a:xfrm>
              <a:off x="2770475" y="3039125"/>
              <a:ext cx="290250" cy="196325"/>
            </a:xfrm>
            <a:custGeom>
              <a:avLst/>
              <a:gdLst/>
              <a:ahLst/>
              <a:cxnLst/>
              <a:rect l="l" t="t" r="r" b="b"/>
              <a:pathLst>
                <a:path w="11610" h="7853" extrusionOk="0">
                  <a:moveTo>
                    <a:pt x="11144" y="0"/>
                  </a:moveTo>
                  <a:cubicBezTo>
                    <a:pt x="11015" y="0"/>
                    <a:pt x="10867" y="45"/>
                    <a:pt x="10708" y="140"/>
                  </a:cubicBezTo>
                  <a:lnTo>
                    <a:pt x="901" y="5778"/>
                  </a:lnTo>
                  <a:cubicBezTo>
                    <a:pt x="368" y="6111"/>
                    <a:pt x="34" y="6645"/>
                    <a:pt x="1" y="7279"/>
                  </a:cubicBezTo>
                  <a:cubicBezTo>
                    <a:pt x="1" y="7643"/>
                    <a:pt x="188" y="7852"/>
                    <a:pt x="466" y="7852"/>
                  </a:cubicBezTo>
                  <a:cubicBezTo>
                    <a:pt x="595" y="7852"/>
                    <a:pt x="743" y="7807"/>
                    <a:pt x="901" y="7712"/>
                  </a:cubicBezTo>
                  <a:lnTo>
                    <a:pt x="10708" y="2075"/>
                  </a:lnTo>
                  <a:cubicBezTo>
                    <a:pt x="11209" y="1741"/>
                    <a:pt x="11542" y="1174"/>
                    <a:pt x="11609" y="574"/>
                  </a:cubicBezTo>
                  <a:cubicBezTo>
                    <a:pt x="11609" y="209"/>
                    <a:pt x="11422" y="0"/>
                    <a:pt x="111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164;p75">
              <a:extLst>
                <a:ext uri="{FF2B5EF4-FFF2-40B4-BE49-F238E27FC236}">
                  <a16:creationId xmlns:a16="http://schemas.microsoft.com/office/drawing/2014/main" id="{31AE0250-AE4A-4543-AFB0-79EC732C3895}"/>
                </a:ext>
              </a:extLst>
            </p:cNvPr>
            <p:cNvSpPr/>
            <p:nvPr/>
          </p:nvSpPr>
          <p:spPr>
            <a:xfrm>
              <a:off x="2722125" y="2706075"/>
              <a:ext cx="1105175" cy="640950"/>
            </a:xfrm>
            <a:custGeom>
              <a:avLst/>
              <a:gdLst/>
              <a:ahLst/>
              <a:cxnLst/>
              <a:rect l="l" t="t" r="r" b="b"/>
              <a:pathLst>
                <a:path w="44207" h="25638" extrusionOk="0">
                  <a:moveTo>
                    <a:pt x="43917" y="1"/>
                  </a:moveTo>
                  <a:cubicBezTo>
                    <a:pt x="43890" y="1"/>
                    <a:pt x="43861" y="7"/>
                    <a:pt x="43831" y="19"/>
                  </a:cubicBezTo>
                  <a:lnTo>
                    <a:pt x="167" y="25237"/>
                  </a:lnTo>
                  <a:cubicBezTo>
                    <a:pt x="33" y="25304"/>
                    <a:pt x="0" y="25438"/>
                    <a:pt x="67" y="25538"/>
                  </a:cubicBezTo>
                  <a:cubicBezTo>
                    <a:pt x="100" y="25604"/>
                    <a:pt x="167" y="25638"/>
                    <a:pt x="267" y="25638"/>
                  </a:cubicBezTo>
                  <a:cubicBezTo>
                    <a:pt x="300" y="25638"/>
                    <a:pt x="334" y="25638"/>
                    <a:pt x="367" y="25604"/>
                  </a:cubicBezTo>
                  <a:lnTo>
                    <a:pt x="44032" y="386"/>
                  </a:lnTo>
                  <a:cubicBezTo>
                    <a:pt x="44206" y="270"/>
                    <a:pt x="44101" y="1"/>
                    <a:pt x="439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165;p75">
              <a:extLst>
                <a:ext uri="{FF2B5EF4-FFF2-40B4-BE49-F238E27FC236}">
                  <a16:creationId xmlns:a16="http://schemas.microsoft.com/office/drawing/2014/main" id="{433C9980-DF6D-47AC-85D7-77ECF310B8EC}"/>
                </a:ext>
              </a:extLst>
            </p:cNvPr>
            <p:cNvSpPr/>
            <p:nvPr/>
          </p:nvSpPr>
          <p:spPr>
            <a:xfrm>
              <a:off x="3636925" y="2684100"/>
              <a:ext cx="38400" cy="49100"/>
            </a:xfrm>
            <a:custGeom>
              <a:avLst/>
              <a:gdLst/>
              <a:ahLst/>
              <a:cxnLst/>
              <a:rect l="l" t="t" r="r" b="b"/>
              <a:pathLst>
                <a:path w="1536" h="1964" extrusionOk="0">
                  <a:moveTo>
                    <a:pt x="1105" y="1"/>
                  </a:moveTo>
                  <a:cubicBezTo>
                    <a:pt x="1004" y="1"/>
                    <a:pt x="890" y="32"/>
                    <a:pt x="768" y="98"/>
                  </a:cubicBezTo>
                  <a:cubicBezTo>
                    <a:pt x="301" y="398"/>
                    <a:pt x="34" y="898"/>
                    <a:pt x="1" y="1432"/>
                  </a:cubicBezTo>
                  <a:cubicBezTo>
                    <a:pt x="1" y="1766"/>
                    <a:pt x="172" y="1964"/>
                    <a:pt x="427" y="1964"/>
                  </a:cubicBezTo>
                  <a:cubicBezTo>
                    <a:pt x="529" y="1964"/>
                    <a:pt x="645" y="1932"/>
                    <a:pt x="768" y="1866"/>
                  </a:cubicBezTo>
                  <a:cubicBezTo>
                    <a:pt x="1202" y="1565"/>
                    <a:pt x="1502" y="1065"/>
                    <a:pt x="1535" y="565"/>
                  </a:cubicBezTo>
                  <a:cubicBezTo>
                    <a:pt x="1535" y="205"/>
                    <a:pt x="1363" y="1"/>
                    <a:pt x="11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166;p75">
              <a:extLst>
                <a:ext uri="{FF2B5EF4-FFF2-40B4-BE49-F238E27FC236}">
                  <a16:creationId xmlns:a16="http://schemas.microsoft.com/office/drawing/2014/main" id="{DDE26F0C-9710-46B2-B09E-30C0CA1DA11A}"/>
                </a:ext>
              </a:extLst>
            </p:cNvPr>
            <p:cNvSpPr/>
            <p:nvPr/>
          </p:nvSpPr>
          <p:spPr>
            <a:xfrm>
              <a:off x="3622750" y="2628875"/>
              <a:ext cx="134300" cy="120225"/>
            </a:xfrm>
            <a:custGeom>
              <a:avLst/>
              <a:gdLst/>
              <a:ahLst/>
              <a:cxnLst/>
              <a:rect l="l" t="t" r="r" b="b"/>
              <a:pathLst>
                <a:path w="5372" h="4809" extrusionOk="0">
                  <a:moveTo>
                    <a:pt x="4520" y="282"/>
                  </a:moveTo>
                  <a:cubicBezTo>
                    <a:pt x="4620" y="282"/>
                    <a:pt x="4717" y="301"/>
                    <a:pt x="4804" y="339"/>
                  </a:cubicBezTo>
                  <a:cubicBezTo>
                    <a:pt x="5004" y="472"/>
                    <a:pt x="5104" y="706"/>
                    <a:pt x="5071" y="939"/>
                  </a:cubicBezTo>
                  <a:cubicBezTo>
                    <a:pt x="5004" y="1706"/>
                    <a:pt x="4571" y="2440"/>
                    <a:pt x="3904" y="2874"/>
                  </a:cubicBezTo>
                  <a:lnTo>
                    <a:pt x="1368" y="4342"/>
                  </a:lnTo>
                  <a:cubicBezTo>
                    <a:pt x="1223" y="4446"/>
                    <a:pt x="1051" y="4498"/>
                    <a:pt x="885" y="4498"/>
                  </a:cubicBezTo>
                  <a:cubicBezTo>
                    <a:pt x="786" y="4498"/>
                    <a:pt x="689" y="4479"/>
                    <a:pt x="601" y="4442"/>
                  </a:cubicBezTo>
                  <a:cubicBezTo>
                    <a:pt x="401" y="4308"/>
                    <a:pt x="301" y="4075"/>
                    <a:pt x="334" y="3841"/>
                  </a:cubicBezTo>
                  <a:cubicBezTo>
                    <a:pt x="368" y="3041"/>
                    <a:pt x="801" y="2340"/>
                    <a:pt x="1469" y="1906"/>
                  </a:cubicBezTo>
                  <a:lnTo>
                    <a:pt x="4037" y="439"/>
                  </a:lnTo>
                  <a:cubicBezTo>
                    <a:pt x="4183" y="335"/>
                    <a:pt x="4355" y="282"/>
                    <a:pt x="4520" y="282"/>
                  </a:cubicBezTo>
                  <a:close/>
                  <a:moveTo>
                    <a:pt x="4498" y="1"/>
                  </a:moveTo>
                  <a:cubicBezTo>
                    <a:pt x="4288" y="1"/>
                    <a:pt x="4079" y="69"/>
                    <a:pt x="3904" y="205"/>
                  </a:cubicBezTo>
                  <a:lnTo>
                    <a:pt x="1335" y="1673"/>
                  </a:lnTo>
                  <a:cubicBezTo>
                    <a:pt x="568" y="2140"/>
                    <a:pt x="101" y="2974"/>
                    <a:pt x="34" y="3875"/>
                  </a:cubicBezTo>
                  <a:cubicBezTo>
                    <a:pt x="1" y="4175"/>
                    <a:pt x="168" y="4508"/>
                    <a:pt x="434" y="4708"/>
                  </a:cubicBezTo>
                  <a:cubicBezTo>
                    <a:pt x="568" y="4775"/>
                    <a:pt x="701" y="4809"/>
                    <a:pt x="835" y="4809"/>
                  </a:cubicBezTo>
                  <a:cubicBezTo>
                    <a:pt x="1068" y="4775"/>
                    <a:pt x="1302" y="4708"/>
                    <a:pt x="1502" y="4608"/>
                  </a:cubicBezTo>
                  <a:lnTo>
                    <a:pt x="4070" y="3107"/>
                  </a:lnTo>
                  <a:cubicBezTo>
                    <a:pt x="4804" y="2640"/>
                    <a:pt x="5305" y="1840"/>
                    <a:pt x="5371" y="939"/>
                  </a:cubicBezTo>
                  <a:cubicBezTo>
                    <a:pt x="5371" y="606"/>
                    <a:pt x="5238" y="272"/>
                    <a:pt x="4938" y="105"/>
                  </a:cubicBezTo>
                  <a:cubicBezTo>
                    <a:pt x="4799" y="36"/>
                    <a:pt x="4648" y="1"/>
                    <a:pt x="449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167;p75">
              <a:extLst>
                <a:ext uri="{FF2B5EF4-FFF2-40B4-BE49-F238E27FC236}">
                  <a16:creationId xmlns:a16="http://schemas.microsoft.com/office/drawing/2014/main" id="{CDE1116C-BDC9-4DE8-BECA-0A04DC5470B0}"/>
                </a:ext>
              </a:extLst>
            </p:cNvPr>
            <p:cNvSpPr/>
            <p:nvPr/>
          </p:nvSpPr>
          <p:spPr>
            <a:xfrm>
              <a:off x="2770475" y="3182275"/>
              <a:ext cx="378625" cy="246925"/>
            </a:xfrm>
            <a:custGeom>
              <a:avLst/>
              <a:gdLst/>
              <a:ahLst/>
              <a:cxnLst/>
              <a:rect l="l" t="t" r="r" b="b"/>
              <a:pathLst>
                <a:path w="15145" h="9877" extrusionOk="0">
                  <a:moveTo>
                    <a:pt x="14643" y="1"/>
                  </a:moveTo>
                  <a:cubicBezTo>
                    <a:pt x="14520" y="1"/>
                    <a:pt x="14384" y="39"/>
                    <a:pt x="14244" y="118"/>
                  </a:cubicBezTo>
                  <a:lnTo>
                    <a:pt x="901" y="7824"/>
                  </a:lnTo>
                  <a:cubicBezTo>
                    <a:pt x="368" y="8124"/>
                    <a:pt x="34" y="8691"/>
                    <a:pt x="1" y="9292"/>
                  </a:cubicBezTo>
                  <a:cubicBezTo>
                    <a:pt x="1" y="9666"/>
                    <a:pt x="198" y="9876"/>
                    <a:pt x="488" y="9876"/>
                  </a:cubicBezTo>
                  <a:cubicBezTo>
                    <a:pt x="612" y="9876"/>
                    <a:pt x="752" y="9838"/>
                    <a:pt x="901" y="9759"/>
                  </a:cubicBezTo>
                  <a:lnTo>
                    <a:pt x="14244" y="2053"/>
                  </a:lnTo>
                  <a:cubicBezTo>
                    <a:pt x="14745" y="1753"/>
                    <a:pt x="15078" y="1186"/>
                    <a:pt x="15145" y="585"/>
                  </a:cubicBezTo>
                  <a:cubicBezTo>
                    <a:pt x="15145" y="211"/>
                    <a:pt x="14932" y="1"/>
                    <a:pt x="14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168;p75">
              <a:extLst>
                <a:ext uri="{FF2B5EF4-FFF2-40B4-BE49-F238E27FC236}">
                  <a16:creationId xmlns:a16="http://schemas.microsoft.com/office/drawing/2014/main" id="{4A5DCEEF-5DBA-4259-8ECB-8059BCC21FD7}"/>
                </a:ext>
              </a:extLst>
            </p:cNvPr>
            <p:cNvSpPr/>
            <p:nvPr/>
          </p:nvSpPr>
          <p:spPr>
            <a:xfrm>
              <a:off x="2722125" y="2899975"/>
              <a:ext cx="1104125" cy="640525"/>
            </a:xfrm>
            <a:custGeom>
              <a:avLst/>
              <a:gdLst/>
              <a:ahLst/>
              <a:cxnLst/>
              <a:rect l="l" t="t" r="r" b="b"/>
              <a:pathLst>
                <a:path w="44165" h="25621" extrusionOk="0">
                  <a:moveTo>
                    <a:pt x="43944" y="1"/>
                  </a:moveTo>
                  <a:cubicBezTo>
                    <a:pt x="43906" y="1"/>
                    <a:pt x="43867" y="12"/>
                    <a:pt x="43831" y="36"/>
                  </a:cubicBezTo>
                  <a:lnTo>
                    <a:pt x="167" y="25254"/>
                  </a:lnTo>
                  <a:cubicBezTo>
                    <a:pt x="33" y="25287"/>
                    <a:pt x="0" y="25420"/>
                    <a:pt x="67" y="25520"/>
                  </a:cubicBezTo>
                  <a:cubicBezTo>
                    <a:pt x="100" y="25587"/>
                    <a:pt x="167" y="25621"/>
                    <a:pt x="267" y="25621"/>
                  </a:cubicBezTo>
                  <a:lnTo>
                    <a:pt x="367" y="25621"/>
                  </a:lnTo>
                  <a:lnTo>
                    <a:pt x="44032" y="369"/>
                  </a:lnTo>
                  <a:cubicBezTo>
                    <a:pt x="44132" y="336"/>
                    <a:pt x="44165" y="202"/>
                    <a:pt x="44098" y="102"/>
                  </a:cubicBezTo>
                  <a:cubicBezTo>
                    <a:pt x="44077" y="38"/>
                    <a:pt x="44013" y="1"/>
                    <a:pt x="439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169;p75">
              <a:extLst>
                <a:ext uri="{FF2B5EF4-FFF2-40B4-BE49-F238E27FC236}">
                  <a16:creationId xmlns:a16="http://schemas.microsoft.com/office/drawing/2014/main" id="{1D0C892C-36C3-4C8E-B079-DD12AF47D06B}"/>
                </a:ext>
              </a:extLst>
            </p:cNvPr>
            <p:cNvSpPr/>
            <p:nvPr/>
          </p:nvSpPr>
          <p:spPr>
            <a:xfrm>
              <a:off x="2721275" y="2901650"/>
              <a:ext cx="1104975" cy="641350"/>
            </a:xfrm>
            <a:custGeom>
              <a:avLst/>
              <a:gdLst/>
              <a:ahLst/>
              <a:cxnLst/>
              <a:rect l="l" t="t" r="r" b="b"/>
              <a:pathLst>
                <a:path w="44199" h="25654" extrusionOk="0">
                  <a:moveTo>
                    <a:pt x="43978" y="1"/>
                  </a:moveTo>
                  <a:cubicBezTo>
                    <a:pt x="43940" y="1"/>
                    <a:pt x="43901" y="12"/>
                    <a:pt x="43865" y="35"/>
                  </a:cubicBezTo>
                  <a:lnTo>
                    <a:pt x="201" y="25253"/>
                  </a:lnTo>
                  <a:cubicBezTo>
                    <a:pt x="1" y="25353"/>
                    <a:pt x="67" y="25654"/>
                    <a:pt x="301" y="25654"/>
                  </a:cubicBezTo>
                  <a:lnTo>
                    <a:pt x="401" y="25654"/>
                  </a:lnTo>
                  <a:lnTo>
                    <a:pt x="44066" y="402"/>
                  </a:lnTo>
                  <a:cubicBezTo>
                    <a:pt x="44166" y="336"/>
                    <a:pt x="44199" y="202"/>
                    <a:pt x="44132" y="102"/>
                  </a:cubicBezTo>
                  <a:cubicBezTo>
                    <a:pt x="44111" y="37"/>
                    <a:pt x="44047" y="1"/>
                    <a:pt x="4397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170;p75">
              <a:extLst>
                <a:ext uri="{FF2B5EF4-FFF2-40B4-BE49-F238E27FC236}">
                  <a16:creationId xmlns:a16="http://schemas.microsoft.com/office/drawing/2014/main" id="{41C22C08-9A24-41E3-9F8A-3F7341A18764}"/>
                </a:ext>
              </a:extLst>
            </p:cNvPr>
            <p:cNvSpPr/>
            <p:nvPr/>
          </p:nvSpPr>
          <p:spPr>
            <a:xfrm>
              <a:off x="2722125" y="3095950"/>
              <a:ext cx="1104125" cy="641350"/>
            </a:xfrm>
            <a:custGeom>
              <a:avLst/>
              <a:gdLst/>
              <a:ahLst/>
              <a:cxnLst/>
              <a:rect l="l" t="t" r="r" b="b"/>
              <a:pathLst>
                <a:path w="44165" h="25654" extrusionOk="0">
                  <a:moveTo>
                    <a:pt x="43944" y="1"/>
                  </a:moveTo>
                  <a:cubicBezTo>
                    <a:pt x="43906" y="1"/>
                    <a:pt x="43867" y="12"/>
                    <a:pt x="43831" y="36"/>
                  </a:cubicBezTo>
                  <a:lnTo>
                    <a:pt x="167" y="25254"/>
                  </a:lnTo>
                  <a:cubicBezTo>
                    <a:pt x="33" y="25320"/>
                    <a:pt x="0" y="25420"/>
                    <a:pt x="67" y="25520"/>
                  </a:cubicBezTo>
                  <a:cubicBezTo>
                    <a:pt x="100" y="25587"/>
                    <a:pt x="167" y="25621"/>
                    <a:pt x="267" y="25654"/>
                  </a:cubicBezTo>
                  <a:cubicBezTo>
                    <a:pt x="300" y="25621"/>
                    <a:pt x="334" y="25621"/>
                    <a:pt x="367" y="25621"/>
                  </a:cubicBezTo>
                  <a:lnTo>
                    <a:pt x="44032" y="402"/>
                  </a:lnTo>
                  <a:cubicBezTo>
                    <a:pt x="44132" y="336"/>
                    <a:pt x="44165" y="202"/>
                    <a:pt x="44098" y="102"/>
                  </a:cubicBezTo>
                  <a:cubicBezTo>
                    <a:pt x="44077" y="38"/>
                    <a:pt x="44013" y="1"/>
                    <a:pt x="439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171;p75">
              <a:extLst>
                <a:ext uri="{FF2B5EF4-FFF2-40B4-BE49-F238E27FC236}">
                  <a16:creationId xmlns:a16="http://schemas.microsoft.com/office/drawing/2014/main" id="{844D595C-2718-448C-AFC8-CFDE355A82CF}"/>
                </a:ext>
              </a:extLst>
            </p:cNvPr>
            <p:cNvSpPr/>
            <p:nvPr/>
          </p:nvSpPr>
          <p:spPr>
            <a:xfrm>
              <a:off x="2721275" y="3098250"/>
              <a:ext cx="1106450" cy="640725"/>
            </a:xfrm>
            <a:custGeom>
              <a:avLst/>
              <a:gdLst/>
              <a:ahLst/>
              <a:cxnLst/>
              <a:rect l="l" t="t" r="r" b="b"/>
              <a:pathLst>
                <a:path w="44258" h="25629" extrusionOk="0">
                  <a:moveTo>
                    <a:pt x="43986" y="1"/>
                  </a:moveTo>
                  <a:cubicBezTo>
                    <a:pt x="43948" y="1"/>
                    <a:pt x="43907" y="14"/>
                    <a:pt x="43865" y="44"/>
                  </a:cubicBezTo>
                  <a:lnTo>
                    <a:pt x="201" y="25262"/>
                  </a:lnTo>
                  <a:cubicBezTo>
                    <a:pt x="1" y="25362"/>
                    <a:pt x="67" y="25629"/>
                    <a:pt x="301" y="25629"/>
                  </a:cubicBezTo>
                  <a:cubicBezTo>
                    <a:pt x="334" y="25629"/>
                    <a:pt x="368" y="25629"/>
                    <a:pt x="401" y="25595"/>
                  </a:cubicBezTo>
                  <a:lnTo>
                    <a:pt x="44066" y="377"/>
                  </a:lnTo>
                  <a:cubicBezTo>
                    <a:pt x="44257" y="268"/>
                    <a:pt x="44157" y="1"/>
                    <a:pt x="439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172;p75">
              <a:extLst>
                <a:ext uri="{FF2B5EF4-FFF2-40B4-BE49-F238E27FC236}">
                  <a16:creationId xmlns:a16="http://schemas.microsoft.com/office/drawing/2014/main" id="{42A59390-3FE9-466B-8E20-8A08E4ACC0D5}"/>
                </a:ext>
              </a:extLst>
            </p:cNvPr>
            <p:cNvSpPr/>
            <p:nvPr/>
          </p:nvSpPr>
          <p:spPr>
            <a:xfrm>
              <a:off x="2770475" y="3574500"/>
              <a:ext cx="378625" cy="247200"/>
            </a:xfrm>
            <a:custGeom>
              <a:avLst/>
              <a:gdLst/>
              <a:ahLst/>
              <a:cxnLst/>
              <a:rect l="l" t="t" r="r" b="b"/>
              <a:pathLst>
                <a:path w="15145" h="9888" extrusionOk="0">
                  <a:moveTo>
                    <a:pt x="14665" y="1"/>
                  </a:moveTo>
                  <a:cubicBezTo>
                    <a:pt x="14537" y="1"/>
                    <a:pt x="14392" y="46"/>
                    <a:pt x="14244" y="141"/>
                  </a:cubicBezTo>
                  <a:lnTo>
                    <a:pt x="901" y="7813"/>
                  </a:lnTo>
                  <a:cubicBezTo>
                    <a:pt x="368" y="8146"/>
                    <a:pt x="34" y="8680"/>
                    <a:pt x="1" y="9314"/>
                  </a:cubicBezTo>
                  <a:cubicBezTo>
                    <a:pt x="1" y="9679"/>
                    <a:pt x="188" y="9887"/>
                    <a:pt x="466" y="9887"/>
                  </a:cubicBezTo>
                  <a:cubicBezTo>
                    <a:pt x="595" y="9887"/>
                    <a:pt x="743" y="9843"/>
                    <a:pt x="901" y="9748"/>
                  </a:cubicBezTo>
                  <a:lnTo>
                    <a:pt x="14244" y="2075"/>
                  </a:lnTo>
                  <a:cubicBezTo>
                    <a:pt x="14745" y="1742"/>
                    <a:pt x="15078" y="1175"/>
                    <a:pt x="15145" y="574"/>
                  </a:cubicBezTo>
                  <a:cubicBezTo>
                    <a:pt x="15145" y="210"/>
                    <a:pt x="14943" y="1"/>
                    <a:pt x="146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173;p75">
              <a:extLst>
                <a:ext uri="{FF2B5EF4-FFF2-40B4-BE49-F238E27FC236}">
                  <a16:creationId xmlns:a16="http://schemas.microsoft.com/office/drawing/2014/main" id="{74AC0433-7B61-4D8D-86AB-DB82BD343052}"/>
                </a:ext>
              </a:extLst>
            </p:cNvPr>
            <p:cNvSpPr/>
            <p:nvPr/>
          </p:nvSpPr>
          <p:spPr>
            <a:xfrm>
              <a:off x="2721275" y="3291925"/>
              <a:ext cx="1104975" cy="641350"/>
            </a:xfrm>
            <a:custGeom>
              <a:avLst/>
              <a:gdLst/>
              <a:ahLst/>
              <a:cxnLst/>
              <a:rect l="l" t="t" r="r" b="b"/>
              <a:pathLst>
                <a:path w="44199" h="25654" extrusionOk="0">
                  <a:moveTo>
                    <a:pt x="43978" y="1"/>
                  </a:moveTo>
                  <a:cubicBezTo>
                    <a:pt x="43940" y="1"/>
                    <a:pt x="43901" y="12"/>
                    <a:pt x="43865" y="35"/>
                  </a:cubicBezTo>
                  <a:lnTo>
                    <a:pt x="201" y="25254"/>
                  </a:lnTo>
                  <a:cubicBezTo>
                    <a:pt x="1" y="25354"/>
                    <a:pt x="67" y="25654"/>
                    <a:pt x="301" y="25654"/>
                  </a:cubicBezTo>
                  <a:cubicBezTo>
                    <a:pt x="334" y="25654"/>
                    <a:pt x="368" y="25620"/>
                    <a:pt x="401" y="25620"/>
                  </a:cubicBezTo>
                  <a:lnTo>
                    <a:pt x="44066" y="369"/>
                  </a:lnTo>
                  <a:cubicBezTo>
                    <a:pt x="44166" y="336"/>
                    <a:pt x="44199" y="202"/>
                    <a:pt x="44132" y="102"/>
                  </a:cubicBezTo>
                  <a:cubicBezTo>
                    <a:pt x="44111" y="38"/>
                    <a:pt x="44047" y="1"/>
                    <a:pt x="4397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174;p75">
              <a:extLst>
                <a:ext uri="{FF2B5EF4-FFF2-40B4-BE49-F238E27FC236}">
                  <a16:creationId xmlns:a16="http://schemas.microsoft.com/office/drawing/2014/main" id="{58EDA5B5-5FFC-4892-A1FA-12C2A9AF11A6}"/>
                </a:ext>
              </a:extLst>
            </p:cNvPr>
            <p:cNvSpPr/>
            <p:nvPr/>
          </p:nvSpPr>
          <p:spPr>
            <a:xfrm>
              <a:off x="2770475" y="3426900"/>
              <a:ext cx="290250" cy="196325"/>
            </a:xfrm>
            <a:custGeom>
              <a:avLst/>
              <a:gdLst/>
              <a:ahLst/>
              <a:cxnLst/>
              <a:rect l="l" t="t" r="r" b="b"/>
              <a:pathLst>
                <a:path w="11610" h="7853" extrusionOk="0">
                  <a:moveTo>
                    <a:pt x="11144" y="0"/>
                  </a:moveTo>
                  <a:cubicBezTo>
                    <a:pt x="11015" y="0"/>
                    <a:pt x="10867" y="45"/>
                    <a:pt x="10708" y="140"/>
                  </a:cubicBezTo>
                  <a:lnTo>
                    <a:pt x="901" y="5778"/>
                  </a:lnTo>
                  <a:cubicBezTo>
                    <a:pt x="368" y="6111"/>
                    <a:pt x="34" y="6645"/>
                    <a:pt x="1" y="7279"/>
                  </a:cubicBezTo>
                  <a:cubicBezTo>
                    <a:pt x="1" y="7644"/>
                    <a:pt x="188" y="7852"/>
                    <a:pt x="466" y="7852"/>
                  </a:cubicBezTo>
                  <a:cubicBezTo>
                    <a:pt x="595" y="7852"/>
                    <a:pt x="743" y="7808"/>
                    <a:pt x="901" y="7712"/>
                  </a:cubicBezTo>
                  <a:lnTo>
                    <a:pt x="10708" y="2075"/>
                  </a:lnTo>
                  <a:cubicBezTo>
                    <a:pt x="11209" y="1742"/>
                    <a:pt x="11542" y="1174"/>
                    <a:pt x="11609" y="574"/>
                  </a:cubicBezTo>
                  <a:cubicBezTo>
                    <a:pt x="11609" y="209"/>
                    <a:pt x="11422" y="0"/>
                    <a:pt x="111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175;p75">
              <a:extLst>
                <a:ext uri="{FF2B5EF4-FFF2-40B4-BE49-F238E27FC236}">
                  <a16:creationId xmlns:a16="http://schemas.microsoft.com/office/drawing/2014/main" id="{A5FB232C-5E97-49E3-8DAC-0039AA5D4BFA}"/>
                </a:ext>
              </a:extLst>
            </p:cNvPr>
            <p:cNvSpPr/>
            <p:nvPr/>
          </p:nvSpPr>
          <p:spPr>
            <a:xfrm>
              <a:off x="3488500" y="3225650"/>
              <a:ext cx="267700" cy="183250"/>
            </a:xfrm>
            <a:custGeom>
              <a:avLst/>
              <a:gdLst/>
              <a:ahLst/>
              <a:cxnLst/>
              <a:rect l="l" t="t" r="r" b="b"/>
              <a:pathLst>
                <a:path w="10708" h="7330" extrusionOk="0">
                  <a:moveTo>
                    <a:pt x="10221" y="0"/>
                  </a:moveTo>
                  <a:cubicBezTo>
                    <a:pt x="10097" y="0"/>
                    <a:pt x="9957" y="38"/>
                    <a:pt x="9807" y="118"/>
                  </a:cubicBezTo>
                  <a:lnTo>
                    <a:pt x="901" y="5255"/>
                  </a:lnTo>
                  <a:cubicBezTo>
                    <a:pt x="367" y="5589"/>
                    <a:pt x="34" y="6156"/>
                    <a:pt x="0" y="6756"/>
                  </a:cubicBezTo>
                  <a:cubicBezTo>
                    <a:pt x="0" y="7121"/>
                    <a:pt x="172" y="7330"/>
                    <a:pt x="440" y="7330"/>
                  </a:cubicBezTo>
                  <a:cubicBezTo>
                    <a:pt x="564" y="7330"/>
                    <a:pt x="709" y="7285"/>
                    <a:pt x="868" y="7190"/>
                  </a:cubicBezTo>
                  <a:lnTo>
                    <a:pt x="9807" y="2053"/>
                  </a:lnTo>
                  <a:cubicBezTo>
                    <a:pt x="10308" y="1752"/>
                    <a:pt x="10641" y="1185"/>
                    <a:pt x="10708" y="585"/>
                  </a:cubicBezTo>
                  <a:cubicBezTo>
                    <a:pt x="10708" y="211"/>
                    <a:pt x="10511" y="0"/>
                    <a:pt x="102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176;p75">
              <a:extLst>
                <a:ext uri="{FF2B5EF4-FFF2-40B4-BE49-F238E27FC236}">
                  <a16:creationId xmlns:a16="http://schemas.microsoft.com/office/drawing/2014/main" id="{224BAE58-6683-4AE3-9013-18AD1BBC0DD1}"/>
                </a:ext>
              </a:extLst>
            </p:cNvPr>
            <p:cNvSpPr/>
            <p:nvPr/>
          </p:nvSpPr>
          <p:spPr>
            <a:xfrm>
              <a:off x="3777025" y="3202725"/>
              <a:ext cx="20875" cy="49225"/>
            </a:xfrm>
            <a:custGeom>
              <a:avLst/>
              <a:gdLst/>
              <a:ahLst/>
              <a:cxnLst/>
              <a:rect l="l" t="t" r="r" b="b"/>
              <a:pathLst>
                <a:path w="835" h="1969" extrusionOk="0">
                  <a:moveTo>
                    <a:pt x="34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1" y="68"/>
                    <a:pt x="1" y="68"/>
                    <a:pt x="1" y="101"/>
                  </a:cubicBezTo>
                  <a:lnTo>
                    <a:pt x="1" y="368"/>
                  </a:lnTo>
                  <a:cubicBezTo>
                    <a:pt x="1" y="401"/>
                    <a:pt x="1" y="435"/>
                    <a:pt x="34" y="435"/>
                  </a:cubicBezTo>
                  <a:cubicBezTo>
                    <a:pt x="34" y="468"/>
                    <a:pt x="34" y="468"/>
                    <a:pt x="68" y="468"/>
                  </a:cubicBezTo>
                  <a:lnTo>
                    <a:pt x="568" y="668"/>
                  </a:lnTo>
                  <a:lnTo>
                    <a:pt x="101" y="1469"/>
                  </a:lnTo>
                  <a:cubicBezTo>
                    <a:pt x="68" y="1469"/>
                    <a:pt x="34" y="1502"/>
                    <a:pt x="34" y="1535"/>
                  </a:cubicBezTo>
                  <a:cubicBezTo>
                    <a:pt x="34" y="1569"/>
                    <a:pt x="34" y="1602"/>
                    <a:pt x="34" y="1635"/>
                  </a:cubicBezTo>
                  <a:lnTo>
                    <a:pt x="34" y="1936"/>
                  </a:lnTo>
                  <a:cubicBezTo>
                    <a:pt x="1" y="1936"/>
                    <a:pt x="1" y="1936"/>
                    <a:pt x="34" y="1969"/>
                  </a:cubicBezTo>
                  <a:lnTo>
                    <a:pt x="68" y="1969"/>
                  </a:lnTo>
                  <a:lnTo>
                    <a:pt x="801" y="768"/>
                  </a:lnTo>
                  <a:lnTo>
                    <a:pt x="835" y="668"/>
                  </a:lnTo>
                  <a:cubicBezTo>
                    <a:pt x="835" y="635"/>
                    <a:pt x="835" y="601"/>
                    <a:pt x="835" y="568"/>
                  </a:cubicBezTo>
                  <a:lnTo>
                    <a:pt x="835" y="435"/>
                  </a:lnTo>
                  <a:cubicBezTo>
                    <a:pt x="835" y="435"/>
                    <a:pt x="835" y="401"/>
                    <a:pt x="835" y="368"/>
                  </a:cubicBezTo>
                  <a:cubicBezTo>
                    <a:pt x="835" y="368"/>
                    <a:pt x="801" y="334"/>
                    <a:pt x="801" y="33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177;p75">
              <a:extLst>
                <a:ext uri="{FF2B5EF4-FFF2-40B4-BE49-F238E27FC236}">
                  <a16:creationId xmlns:a16="http://schemas.microsoft.com/office/drawing/2014/main" id="{A516F393-1849-4A28-A90E-3692A928E6AC}"/>
                </a:ext>
              </a:extLst>
            </p:cNvPr>
            <p:cNvSpPr/>
            <p:nvPr/>
          </p:nvSpPr>
          <p:spPr>
            <a:xfrm>
              <a:off x="2764650" y="3844475"/>
              <a:ext cx="346925" cy="330650"/>
            </a:xfrm>
            <a:custGeom>
              <a:avLst/>
              <a:gdLst/>
              <a:ahLst/>
              <a:cxnLst/>
              <a:rect l="l" t="t" r="r" b="b"/>
              <a:pathLst>
                <a:path w="13877" h="13226" extrusionOk="0">
                  <a:moveTo>
                    <a:pt x="13243" y="425"/>
                  </a:moveTo>
                  <a:cubicBezTo>
                    <a:pt x="13268" y="425"/>
                    <a:pt x="13293" y="433"/>
                    <a:pt x="13310" y="450"/>
                  </a:cubicBezTo>
                  <a:cubicBezTo>
                    <a:pt x="13443" y="550"/>
                    <a:pt x="13510" y="683"/>
                    <a:pt x="13477" y="850"/>
                  </a:cubicBezTo>
                  <a:lnTo>
                    <a:pt x="13477" y="4619"/>
                  </a:lnTo>
                  <a:cubicBezTo>
                    <a:pt x="13443" y="5153"/>
                    <a:pt x="13143" y="5653"/>
                    <a:pt x="12676" y="5987"/>
                  </a:cubicBezTo>
                  <a:lnTo>
                    <a:pt x="1034" y="12692"/>
                  </a:lnTo>
                  <a:cubicBezTo>
                    <a:pt x="954" y="12772"/>
                    <a:pt x="860" y="12807"/>
                    <a:pt x="768" y="12807"/>
                  </a:cubicBezTo>
                  <a:cubicBezTo>
                    <a:pt x="556" y="12807"/>
                    <a:pt x="364" y="12615"/>
                    <a:pt x="434" y="12358"/>
                  </a:cubicBezTo>
                  <a:lnTo>
                    <a:pt x="434" y="8622"/>
                  </a:lnTo>
                  <a:cubicBezTo>
                    <a:pt x="467" y="8055"/>
                    <a:pt x="768" y="7555"/>
                    <a:pt x="1235" y="7254"/>
                  </a:cubicBezTo>
                  <a:lnTo>
                    <a:pt x="12876" y="516"/>
                  </a:lnTo>
                  <a:cubicBezTo>
                    <a:pt x="12976" y="483"/>
                    <a:pt x="13076" y="450"/>
                    <a:pt x="13176" y="450"/>
                  </a:cubicBezTo>
                  <a:cubicBezTo>
                    <a:pt x="13193" y="433"/>
                    <a:pt x="13218" y="425"/>
                    <a:pt x="13243" y="425"/>
                  </a:cubicBezTo>
                  <a:close/>
                  <a:moveTo>
                    <a:pt x="13153" y="0"/>
                  </a:moveTo>
                  <a:cubicBezTo>
                    <a:pt x="12982" y="0"/>
                    <a:pt x="12812" y="52"/>
                    <a:pt x="12676" y="149"/>
                  </a:cubicBezTo>
                  <a:lnTo>
                    <a:pt x="1034" y="6888"/>
                  </a:lnTo>
                  <a:cubicBezTo>
                    <a:pt x="434" y="7254"/>
                    <a:pt x="67" y="7922"/>
                    <a:pt x="34" y="8622"/>
                  </a:cubicBezTo>
                  <a:lnTo>
                    <a:pt x="34" y="12358"/>
                  </a:lnTo>
                  <a:cubicBezTo>
                    <a:pt x="0" y="12658"/>
                    <a:pt x="134" y="12959"/>
                    <a:pt x="401" y="13125"/>
                  </a:cubicBezTo>
                  <a:cubicBezTo>
                    <a:pt x="501" y="13192"/>
                    <a:pt x="601" y="13225"/>
                    <a:pt x="734" y="13225"/>
                  </a:cubicBezTo>
                  <a:cubicBezTo>
                    <a:pt x="901" y="13192"/>
                    <a:pt x="1068" y="13159"/>
                    <a:pt x="1235" y="13059"/>
                  </a:cubicBezTo>
                  <a:lnTo>
                    <a:pt x="12876" y="6320"/>
                  </a:lnTo>
                  <a:cubicBezTo>
                    <a:pt x="13477" y="5954"/>
                    <a:pt x="13844" y="5320"/>
                    <a:pt x="13877" y="4619"/>
                  </a:cubicBezTo>
                  <a:lnTo>
                    <a:pt x="13877" y="850"/>
                  </a:lnTo>
                  <a:cubicBezTo>
                    <a:pt x="13877" y="550"/>
                    <a:pt x="13743" y="249"/>
                    <a:pt x="13510" y="83"/>
                  </a:cubicBezTo>
                  <a:cubicBezTo>
                    <a:pt x="13399" y="27"/>
                    <a:pt x="13276" y="0"/>
                    <a:pt x="1315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178;p75">
              <a:extLst>
                <a:ext uri="{FF2B5EF4-FFF2-40B4-BE49-F238E27FC236}">
                  <a16:creationId xmlns:a16="http://schemas.microsoft.com/office/drawing/2014/main" id="{4468756D-B28C-46B8-9A8E-22653D2BBD46}"/>
                </a:ext>
              </a:extLst>
            </p:cNvPr>
            <p:cNvSpPr/>
            <p:nvPr/>
          </p:nvSpPr>
          <p:spPr>
            <a:xfrm>
              <a:off x="2848875" y="4019975"/>
              <a:ext cx="30875" cy="59250"/>
            </a:xfrm>
            <a:custGeom>
              <a:avLst/>
              <a:gdLst/>
              <a:ahLst/>
              <a:cxnLst/>
              <a:rect l="l" t="t" r="r" b="b"/>
              <a:pathLst>
                <a:path w="1235" h="2370" extrusionOk="0">
                  <a:moveTo>
                    <a:pt x="868" y="1"/>
                  </a:moveTo>
                  <a:cubicBezTo>
                    <a:pt x="768" y="34"/>
                    <a:pt x="701" y="34"/>
                    <a:pt x="601" y="101"/>
                  </a:cubicBezTo>
                  <a:cubicBezTo>
                    <a:pt x="501" y="134"/>
                    <a:pt x="434" y="234"/>
                    <a:pt x="367" y="301"/>
                  </a:cubicBezTo>
                  <a:cubicBezTo>
                    <a:pt x="267" y="401"/>
                    <a:pt x="201" y="501"/>
                    <a:pt x="167" y="601"/>
                  </a:cubicBezTo>
                  <a:cubicBezTo>
                    <a:pt x="100" y="701"/>
                    <a:pt x="67" y="802"/>
                    <a:pt x="34" y="935"/>
                  </a:cubicBezTo>
                  <a:cubicBezTo>
                    <a:pt x="34" y="1035"/>
                    <a:pt x="0" y="1168"/>
                    <a:pt x="0" y="1269"/>
                  </a:cubicBezTo>
                  <a:lnTo>
                    <a:pt x="0" y="1535"/>
                  </a:lnTo>
                  <a:lnTo>
                    <a:pt x="0" y="1802"/>
                  </a:lnTo>
                  <a:cubicBezTo>
                    <a:pt x="0" y="1902"/>
                    <a:pt x="0" y="2002"/>
                    <a:pt x="34" y="2102"/>
                  </a:cubicBezTo>
                  <a:cubicBezTo>
                    <a:pt x="67" y="2169"/>
                    <a:pt x="100" y="2236"/>
                    <a:pt x="167" y="2303"/>
                  </a:cubicBezTo>
                  <a:cubicBezTo>
                    <a:pt x="234" y="2336"/>
                    <a:pt x="301" y="2369"/>
                    <a:pt x="367" y="2369"/>
                  </a:cubicBezTo>
                  <a:cubicBezTo>
                    <a:pt x="434" y="2369"/>
                    <a:pt x="534" y="2336"/>
                    <a:pt x="601" y="2269"/>
                  </a:cubicBezTo>
                  <a:cubicBezTo>
                    <a:pt x="701" y="2236"/>
                    <a:pt x="801" y="2169"/>
                    <a:pt x="868" y="2069"/>
                  </a:cubicBezTo>
                  <a:cubicBezTo>
                    <a:pt x="934" y="2002"/>
                    <a:pt x="1001" y="1902"/>
                    <a:pt x="1068" y="1802"/>
                  </a:cubicBezTo>
                  <a:cubicBezTo>
                    <a:pt x="1101" y="1702"/>
                    <a:pt x="1135" y="1602"/>
                    <a:pt x="1168" y="1502"/>
                  </a:cubicBezTo>
                  <a:cubicBezTo>
                    <a:pt x="1201" y="1402"/>
                    <a:pt x="1235" y="1302"/>
                    <a:pt x="1235" y="1168"/>
                  </a:cubicBezTo>
                  <a:cubicBezTo>
                    <a:pt x="1235" y="1168"/>
                    <a:pt x="1235" y="1168"/>
                    <a:pt x="1235" y="1135"/>
                  </a:cubicBezTo>
                  <a:lnTo>
                    <a:pt x="1201" y="1135"/>
                  </a:lnTo>
                  <a:lnTo>
                    <a:pt x="934" y="1302"/>
                  </a:lnTo>
                  <a:cubicBezTo>
                    <a:pt x="934" y="1302"/>
                    <a:pt x="901" y="1302"/>
                    <a:pt x="901" y="1335"/>
                  </a:cubicBezTo>
                  <a:cubicBezTo>
                    <a:pt x="868" y="1369"/>
                    <a:pt x="868" y="1402"/>
                    <a:pt x="868" y="1402"/>
                  </a:cubicBezTo>
                  <a:cubicBezTo>
                    <a:pt x="868" y="1435"/>
                    <a:pt x="868" y="1469"/>
                    <a:pt x="868" y="1502"/>
                  </a:cubicBezTo>
                  <a:cubicBezTo>
                    <a:pt x="834" y="1535"/>
                    <a:pt x="834" y="1569"/>
                    <a:pt x="801" y="1602"/>
                  </a:cubicBezTo>
                  <a:cubicBezTo>
                    <a:pt x="801" y="1635"/>
                    <a:pt x="768" y="1669"/>
                    <a:pt x="734" y="1702"/>
                  </a:cubicBezTo>
                  <a:cubicBezTo>
                    <a:pt x="701" y="1736"/>
                    <a:pt x="668" y="1769"/>
                    <a:pt x="634" y="1802"/>
                  </a:cubicBezTo>
                  <a:cubicBezTo>
                    <a:pt x="601" y="1836"/>
                    <a:pt x="567" y="1836"/>
                    <a:pt x="501" y="1836"/>
                  </a:cubicBezTo>
                  <a:cubicBezTo>
                    <a:pt x="467" y="1836"/>
                    <a:pt x="467" y="1836"/>
                    <a:pt x="434" y="1802"/>
                  </a:cubicBezTo>
                  <a:cubicBezTo>
                    <a:pt x="401" y="1769"/>
                    <a:pt x="401" y="1736"/>
                    <a:pt x="401" y="1702"/>
                  </a:cubicBezTo>
                  <a:cubicBezTo>
                    <a:pt x="401" y="1669"/>
                    <a:pt x="401" y="1635"/>
                    <a:pt x="401" y="1602"/>
                  </a:cubicBezTo>
                  <a:lnTo>
                    <a:pt x="401" y="1469"/>
                  </a:lnTo>
                  <a:lnTo>
                    <a:pt x="401" y="1202"/>
                  </a:lnTo>
                  <a:lnTo>
                    <a:pt x="401" y="1068"/>
                  </a:lnTo>
                  <a:cubicBezTo>
                    <a:pt x="401" y="1035"/>
                    <a:pt x="401" y="968"/>
                    <a:pt x="401" y="935"/>
                  </a:cubicBezTo>
                  <a:cubicBezTo>
                    <a:pt x="401" y="868"/>
                    <a:pt x="434" y="835"/>
                    <a:pt x="434" y="802"/>
                  </a:cubicBezTo>
                  <a:cubicBezTo>
                    <a:pt x="467" y="735"/>
                    <a:pt x="467" y="701"/>
                    <a:pt x="501" y="668"/>
                  </a:cubicBezTo>
                  <a:cubicBezTo>
                    <a:pt x="534" y="635"/>
                    <a:pt x="567" y="601"/>
                    <a:pt x="634" y="568"/>
                  </a:cubicBezTo>
                  <a:cubicBezTo>
                    <a:pt x="668" y="535"/>
                    <a:pt x="701" y="535"/>
                    <a:pt x="734" y="535"/>
                  </a:cubicBezTo>
                  <a:cubicBezTo>
                    <a:pt x="801" y="535"/>
                    <a:pt x="834" y="568"/>
                    <a:pt x="868" y="601"/>
                  </a:cubicBezTo>
                  <a:cubicBezTo>
                    <a:pt x="868" y="635"/>
                    <a:pt x="868" y="635"/>
                    <a:pt x="868" y="668"/>
                  </a:cubicBezTo>
                  <a:cubicBezTo>
                    <a:pt x="868" y="701"/>
                    <a:pt x="868" y="701"/>
                    <a:pt x="901" y="735"/>
                  </a:cubicBezTo>
                  <a:lnTo>
                    <a:pt x="934" y="735"/>
                  </a:lnTo>
                  <a:lnTo>
                    <a:pt x="1201" y="568"/>
                  </a:lnTo>
                  <a:cubicBezTo>
                    <a:pt x="1201" y="568"/>
                    <a:pt x="1235" y="568"/>
                    <a:pt x="1235" y="535"/>
                  </a:cubicBezTo>
                  <a:cubicBezTo>
                    <a:pt x="1235" y="535"/>
                    <a:pt x="1235" y="501"/>
                    <a:pt x="1235" y="468"/>
                  </a:cubicBezTo>
                  <a:cubicBezTo>
                    <a:pt x="1235" y="401"/>
                    <a:pt x="1201" y="301"/>
                    <a:pt x="1168" y="234"/>
                  </a:cubicBezTo>
                  <a:cubicBezTo>
                    <a:pt x="1168" y="168"/>
                    <a:pt x="1101" y="101"/>
                    <a:pt x="1068" y="68"/>
                  </a:cubicBezTo>
                  <a:cubicBezTo>
                    <a:pt x="1001" y="34"/>
                    <a:pt x="934" y="1"/>
                    <a:pt x="8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179;p75">
              <a:extLst>
                <a:ext uri="{FF2B5EF4-FFF2-40B4-BE49-F238E27FC236}">
                  <a16:creationId xmlns:a16="http://schemas.microsoft.com/office/drawing/2014/main" id="{5F81C6BF-FA03-4431-A12C-AE292D18FA57}"/>
                </a:ext>
              </a:extLst>
            </p:cNvPr>
            <p:cNvSpPr/>
            <p:nvPr/>
          </p:nvSpPr>
          <p:spPr>
            <a:xfrm>
              <a:off x="2885575" y="4014150"/>
              <a:ext cx="25875" cy="47550"/>
            </a:xfrm>
            <a:custGeom>
              <a:avLst/>
              <a:gdLst/>
              <a:ahLst/>
              <a:cxnLst/>
              <a:rect l="l" t="t" r="r" b="b"/>
              <a:pathLst>
                <a:path w="1035" h="1902" extrusionOk="0">
                  <a:moveTo>
                    <a:pt x="634" y="968"/>
                  </a:moveTo>
                  <a:cubicBezTo>
                    <a:pt x="634" y="1001"/>
                    <a:pt x="634" y="1035"/>
                    <a:pt x="634" y="1101"/>
                  </a:cubicBezTo>
                  <a:cubicBezTo>
                    <a:pt x="634" y="1135"/>
                    <a:pt x="634" y="1168"/>
                    <a:pt x="601" y="1201"/>
                  </a:cubicBezTo>
                  <a:cubicBezTo>
                    <a:pt x="567" y="1235"/>
                    <a:pt x="567" y="1268"/>
                    <a:pt x="534" y="1301"/>
                  </a:cubicBezTo>
                  <a:cubicBezTo>
                    <a:pt x="500" y="1335"/>
                    <a:pt x="500" y="1368"/>
                    <a:pt x="467" y="1368"/>
                  </a:cubicBezTo>
                  <a:cubicBezTo>
                    <a:pt x="434" y="1401"/>
                    <a:pt x="400" y="1401"/>
                    <a:pt x="367" y="1401"/>
                  </a:cubicBezTo>
                  <a:cubicBezTo>
                    <a:pt x="334" y="1401"/>
                    <a:pt x="334" y="1368"/>
                    <a:pt x="334" y="1335"/>
                  </a:cubicBezTo>
                  <a:cubicBezTo>
                    <a:pt x="334" y="1301"/>
                    <a:pt x="367" y="1235"/>
                    <a:pt x="367" y="1201"/>
                  </a:cubicBezTo>
                  <a:cubicBezTo>
                    <a:pt x="400" y="1168"/>
                    <a:pt x="434" y="1135"/>
                    <a:pt x="467" y="1101"/>
                  </a:cubicBezTo>
                  <a:lnTo>
                    <a:pt x="634" y="968"/>
                  </a:lnTo>
                  <a:close/>
                  <a:moveTo>
                    <a:pt x="767" y="0"/>
                  </a:moveTo>
                  <a:cubicBezTo>
                    <a:pt x="701" y="34"/>
                    <a:pt x="634" y="34"/>
                    <a:pt x="567" y="101"/>
                  </a:cubicBezTo>
                  <a:cubicBezTo>
                    <a:pt x="500" y="134"/>
                    <a:pt x="434" y="167"/>
                    <a:pt x="367" y="234"/>
                  </a:cubicBezTo>
                  <a:cubicBezTo>
                    <a:pt x="300" y="301"/>
                    <a:pt x="267" y="367"/>
                    <a:pt x="234" y="434"/>
                  </a:cubicBezTo>
                  <a:cubicBezTo>
                    <a:pt x="167" y="501"/>
                    <a:pt x="134" y="568"/>
                    <a:pt x="134" y="634"/>
                  </a:cubicBezTo>
                  <a:cubicBezTo>
                    <a:pt x="100" y="668"/>
                    <a:pt x="100" y="734"/>
                    <a:pt x="67" y="801"/>
                  </a:cubicBezTo>
                  <a:cubicBezTo>
                    <a:pt x="67" y="801"/>
                    <a:pt x="67" y="834"/>
                    <a:pt x="67" y="834"/>
                  </a:cubicBezTo>
                  <a:lnTo>
                    <a:pt x="100" y="834"/>
                  </a:lnTo>
                  <a:lnTo>
                    <a:pt x="367" y="701"/>
                  </a:lnTo>
                  <a:lnTo>
                    <a:pt x="400" y="668"/>
                  </a:lnTo>
                  <a:cubicBezTo>
                    <a:pt x="434" y="634"/>
                    <a:pt x="434" y="634"/>
                    <a:pt x="434" y="601"/>
                  </a:cubicBezTo>
                  <a:lnTo>
                    <a:pt x="467" y="568"/>
                  </a:lnTo>
                  <a:cubicBezTo>
                    <a:pt x="500" y="534"/>
                    <a:pt x="500" y="501"/>
                    <a:pt x="534" y="501"/>
                  </a:cubicBezTo>
                  <a:cubicBezTo>
                    <a:pt x="567" y="484"/>
                    <a:pt x="592" y="476"/>
                    <a:pt x="609" y="476"/>
                  </a:cubicBezTo>
                  <a:cubicBezTo>
                    <a:pt x="626" y="476"/>
                    <a:pt x="634" y="484"/>
                    <a:pt x="634" y="501"/>
                  </a:cubicBezTo>
                  <a:cubicBezTo>
                    <a:pt x="667" y="534"/>
                    <a:pt x="667" y="568"/>
                    <a:pt x="667" y="601"/>
                  </a:cubicBezTo>
                  <a:lnTo>
                    <a:pt x="434" y="801"/>
                  </a:lnTo>
                  <a:cubicBezTo>
                    <a:pt x="300" y="901"/>
                    <a:pt x="200" y="1035"/>
                    <a:pt x="100" y="1168"/>
                  </a:cubicBezTo>
                  <a:cubicBezTo>
                    <a:pt x="33" y="1301"/>
                    <a:pt x="0" y="1435"/>
                    <a:pt x="0" y="1568"/>
                  </a:cubicBezTo>
                  <a:cubicBezTo>
                    <a:pt x="0" y="1635"/>
                    <a:pt x="33" y="1702"/>
                    <a:pt x="67" y="1735"/>
                  </a:cubicBezTo>
                  <a:cubicBezTo>
                    <a:pt x="100" y="1802"/>
                    <a:pt x="100" y="1835"/>
                    <a:pt x="134" y="1868"/>
                  </a:cubicBezTo>
                  <a:cubicBezTo>
                    <a:pt x="167" y="1902"/>
                    <a:pt x="200" y="1902"/>
                    <a:pt x="234" y="1902"/>
                  </a:cubicBezTo>
                  <a:cubicBezTo>
                    <a:pt x="300" y="1902"/>
                    <a:pt x="367" y="1868"/>
                    <a:pt x="400" y="1835"/>
                  </a:cubicBezTo>
                  <a:cubicBezTo>
                    <a:pt x="467" y="1802"/>
                    <a:pt x="534" y="1735"/>
                    <a:pt x="601" y="1702"/>
                  </a:cubicBezTo>
                  <a:cubicBezTo>
                    <a:pt x="634" y="1635"/>
                    <a:pt x="667" y="1535"/>
                    <a:pt x="701" y="1468"/>
                  </a:cubicBezTo>
                  <a:lnTo>
                    <a:pt x="701" y="1568"/>
                  </a:lnTo>
                  <a:lnTo>
                    <a:pt x="701" y="1602"/>
                  </a:lnTo>
                  <a:lnTo>
                    <a:pt x="734" y="1602"/>
                  </a:lnTo>
                  <a:lnTo>
                    <a:pt x="1001" y="1468"/>
                  </a:lnTo>
                  <a:cubicBezTo>
                    <a:pt x="1001" y="1435"/>
                    <a:pt x="1034" y="1435"/>
                    <a:pt x="1034" y="1401"/>
                  </a:cubicBezTo>
                  <a:cubicBezTo>
                    <a:pt x="1034" y="1401"/>
                    <a:pt x="1034" y="1368"/>
                    <a:pt x="1034" y="1335"/>
                  </a:cubicBezTo>
                  <a:lnTo>
                    <a:pt x="1034" y="434"/>
                  </a:lnTo>
                  <a:cubicBezTo>
                    <a:pt x="1034" y="334"/>
                    <a:pt x="1034" y="267"/>
                    <a:pt x="1001" y="201"/>
                  </a:cubicBezTo>
                  <a:cubicBezTo>
                    <a:pt x="1001" y="134"/>
                    <a:pt x="967" y="101"/>
                    <a:pt x="901" y="67"/>
                  </a:cubicBezTo>
                  <a:cubicBezTo>
                    <a:pt x="867" y="34"/>
                    <a:pt x="834" y="0"/>
                    <a:pt x="76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180;p75">
              <a:extLst>
                <a:ext uri="{FF2B5EF4-FFF2-40B4-BE49-F238E27FC236}">
                  <a16:creationId xmlns:a16="http://schemas.microsoft.com/office/drawing/2014/main" id="{161F4E5A-F119-4D50-8B05-88669B69C48F}"/>
                </a:ext>
              </a:extLst>
            </p:cNvPr>
            <p:cNvSpPr/>
            <p:nvPr/>
          </p:nvSpPr>
          <p:spPr>
            <a:xfrm>
              <a:off x="2920600" y="3994625"/>
              <a:ext cx="25875" cy="50400"/>
            </a:xfrm>
            <a:custGeom>
              <a:avLst/>
              <a:gdLst/>
              <a:ahLst/>
              <a:cxnLst/>
              <a:rect l="l" t="t" r="r" b="b"/>
              <a:pathLst>
                <a:path w="1035" h="2016" extrusionOk="0">
                  <a:moveTo>
                    <a:pt x="804" y="0"/>
                  </a:moveTo>
                  <a:cubicBezTo>
                    <a:pt x="790" y="0"/>
                    <a:pt x="777" y="4"/>
                    <a:pt x="767" y="14"/>
                  </a:cubicBezTo>
                  <a:cubicBezTo>
                    <a:pt x="701" y="14"/>
                    <a:pt x="634" y="14"/>
                    <a:pt x="601" y="48"/>
                  </a:cubicBezTo>
                  <a:cubicBezTo>
                    <a:pt x="567" y="81"/>
                    <a:pt x="534" y="114"/>
                    <a:pt x="500" y="148"/>
                  </a:cubicBezTo>
                  <a:cubicBezTo>
                    <a:pt x="467" y="148"/>
                    <a:pt x="434" y="181"/>
                    <a:pt x="400" y="214"/>
                  </a:cubicBezTo>
                  <a:cubicBezTo>
                    <a:pt x="400" y="248"/>
                    <a:pt x="367" y="281"/>
                    <a:pt x="367" y="314"/>
                  </a:cubicBezTo>
                  <a:cubicBezTo>
                    <a:pt x="334" y="348"/>
                    <a:pt x="334" y="381"/>
                    <a:pt x="300" y="415"/>
                  </a:cubicBezTo>
                  <a:lnTo>
                    <a:pt x="300" y="348"/>
                  </a:lnTo>
                  <a:cubicBezTo>
                    <a:pt x="334" y="314"/>
                    <a:pt x="334" y="281"/>
                    <a:pt x="300" y="281"/>
                  </a:cubicBezTo>
                  <a:lnTo>
                    <a:pt x="267" y="281"/>
                  </a:lnTo>
                  <a:lnTo>
                    <a:pt x="33" y="415"/>
                  </a:lnTo>
                  <a:cubicBezTo>
                    <a:pt x="33" y="415"/>
                    <a:pt x="0" y="448"/>
                    <a:pt x="0" y="481"/>
                  </a:cubicBezTo>
                  <a:cubicBezTo>
                    <a:pt x="0" y="481"/>
                    <a:pt x="0" y="515"/>
                    <a:pt x="0" y="548"/>
                  </a:cubicBezTo>
                  <a:lnTo>
                    <a:pt x="0" y="1949"/>
                  </a:lnTo>
                  <a:cubicBezTo>
                    <a:pt x="0" y="1949"/>
                    <a:pt x="0" y="1982"/>
                    <a:pt x="0" y="2016"/>
                  </a:cubicBezTo>
                  <a:lnTo>
                    <a:pt x="33" y="2016"/>
                  </a:lnTo>
                  <a:lnTo>
                    <a:pt x="300" y="1849"/>
                  </a:lnTo>
                  <a:cubicBezTo>
                    <a:pt x="300" y="1849"/>
                    <a:pt x="300" y="1816"/>
                    <a:pt x="334" y="1816"/>
                  </a:cubicBezTo>
                  <a:cubicBezTo>
                    <a:pt x="334" y="1782"/>
                    <a:pt x="334" y="1782"/>
                    <a:pt x="334" y="1749"/>
                  </a:cubicBezTo>
                  <a:lnTo>
                    <a:pt x="334" y="982"/>
                  </a:lnTo>
                  <a:cubicBezTo>
                    <a:pt x="334" y="882"/>
                    <a:pt x="334" y="815"/>
                    <a:pt x="367" y="748"/>
                  </a:cubicBezTo>
                  <a:cubicBezTo>
                    <a:pt x="400" y="681"/>
                    <a:pt x="434" y="615"/>
                    <a:pt x="500" y="581"/>
                  </a:cubicBezTo>
                  <a:cubicBezTo>
                    <a:pt x="534" y="565"/>
                    <a:pt x="559" y="556"/>
                    <a:pt x="580" y="556"/>
                  </a:cubicBezTo>
                  <a:cubicBezTo>
                    <a:pt x="601" y="556"/>
                    <a:pt x="617" y="565"/>
                    <a:pt x="634" y="581"/>
                  </a:cubicBezTo>
                  <a:cubicBezTo>
                    <a:pt x="667" y="648"/>
                    <a:pt x="667" y="715"/>
                    <a:pt x="667" y="781"/>
                  </a:cubicBezTo>
                  <a:lnTo>
                    <a:pt x="667" y="1549"/>
                  </a:lnTo>
                  <a:lnTo>
                    <a:pt x="667" y="1582"/>
                  </a:lnTo>
                  <a:cubicBezTo>
                    <a:pt x="667" y="1599"/>
                    <a:pt x="676" y="1607"/>
                    <a:pt x="684" y="1607"/>
                  </a:cubicBezTo>
                  <a:cubicBezTo>
                    <a:pt x="692" y="1607"/>
                    <a:pt x="701" y="1599"/>
                    <a:pt x="701" y="1582"/>
                  </a:cubicBezTo>
                  <a:lnTo>
                    <a:pt x="934" y="1449"/>
                  </a:lnTo>
                  <a:cubicBezTo>
                    <a:pt x="967" y="1449"/>
                    <a:pt x="967" y="1415"/>
                    <a:pt x="1001" y="1415"/>
                  </a:cubicBezTo>
                  <a:cubicBezTo>
                    <a:pt x="1001" y="1382"/>
                    <a:pt x="1001" y="1349"/>
                    <a:pt x="1001" y="1349"/>
                  </a:cubicBezTo>
                  <a:lnTo>
                    <a:pt x="1034" y="515"/>
                  </a:lnTo>
                  <a:cubicBezTo>
                    <a:pt x="1034" y="415"/>
                    <a:pt x="1001" y="314"/>
                    <a:pt x="1001" y="214"/>
                  </a:cubicBezTo>
                  <a:cubicBezTo>
                    <a:pt x="967" y="148"/>
                    <a:pt x="934" y="81"/>
                    <a:pt x="901" y="48"/>
                  </a:cubicBezTo>
                  <a:cubicBezTo>
                    <a:pt x="877" y="24"/>
                    <a:pt x="837" y="0"/>
                    <a:pt x="8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181;p75">
              <a:extLst>
                <a:ext uri="{FF2B5EF4-FFF2-40B4-BE49-F238E27FC236}">
                  <a16:creationId xmlns:a16="http://schemas.microsoft.com/office/drawing/2014/main" id="{8ED91E3B-7877-46EA-B00D-061F88A873BE}"/>
                </a:ext>
              </a:extLst>
            </p:cNvPr>
            <p:cNvSpPr/>
            <p:nvPr/>
          </p:nvSpPr>
          <p:spPr>
            <a:xfrm>
              <a:off x="2951450" y="3975800"/>
              <a:ext cx="26700" cy="45050"/>
            </a:xfrm>
            <a:custGeom>
              <a:avLst/>
              <a:gdLst/>
              <a:ahLst/>
              <a:cxnLst/>
              <a:rect l="l" t="t" r="r" b="b"/>
              <a:pathLst>
                <a:path w="1068" h="1802" extrusionOk="0">
                  <a:moveTo>
                    <a:pt x="801" y="0"/>
                  </a:moveTo>
                  <a:cubicBezTo>
                    <a:pt x="701" y="0"/>
                    <a:pt x="634" y="33"/>
                    <a:pt x="534" y="100"/>
                  </a:cubicBezTo>
                  <a:cubicBezTo>
                    <a:pt x="467" y="133"/>
                    <a:pt x="401" y="200"/>
                    <a:pt x="334" y="267"/>
                  </a:cubicBezTo>
                  <a:cubicBezTo>
                    <a:pt x="267" y="334"/>
                    <a:pt x="200" y="400"/>
                    <a:pt x="167" y="500"/>
                  </a:cubicBezTo>
                  <a:cubicBezTo>
                    <a:pt x="134" y="600"/>
                    <a:pt x="100" y="667"/>
                    <a:pt x="67" y="767"/>
                  </a:cubicBezTo>
                  <a:cubicBezTo>
                    <a:pt x="34" y="901"/>
                    <a:pt x="0" y="1001"/>
                    <a:pt x="0" y="1101"/>
                  </a:cubicBezTo>
                  <a:lnTo>
                    <a:pt x="0" y="1334"/>
                  </a:lnTo>
                  <a:cubicBezTo>
                    <a:pt x="0" y="1434"/>
                    <a:pt x="34" y="1534"/>
                    <a:pt x="67" y="1601"/>
                  </a:cubicBezTo>
                  <a:cubicBezTo>
                    <a:pt x="67" y="1668"/>
                    <a:pt x="134" y="1735"/>
                    <a:pt x="167" y="1768"/>
                  </a:cubicBezTo>
                  <a:cubicBezTo>
                    <a:pt x="234" y="1801"/>
                    <a:pt x="267" y="1801"/>
                    <a:pt x="334" y="1801"/>
                  </a:cubicBezTo>
                  <a:cubicBezTo>
                    <a:pt x="401" y="1801"/>
                    <a:pt x="467" y="1768"/>
                    <a:pt x="534" y="1735"/>
                  </a:cubicBezTo>
                  <a:cubicBezTo>
                    <a:pt x="634" y="1668"/>
                    <a:pt x="734" y="1601"/>
                    <a:pt x="801" y="1534"/>
                  </a:cubicBezTo>
                  <a:cubicBezTo>
                    <a:pt x="868" y="1434"/>
                    <a:pt x="934" y="1368"/>
                    <a:pt x="968" y="1268"/>
                  </a:cubicBezTo>
                  <a:cubicBezTo>
                    <a:pt x="1001" y="1201"/>
                    <a:pt x="1034" y="1101"/>
                    <a:pt x="1034" y="1034"/>
                  </a:cubicBezTo>
                  <a:cubicBezTo>
                    <a:pt x="1068" y="967"/>
                    <a:pt x="1068" y="934"/>
                    <a:pt x="1068" y="867"/>
                  </a:cubicBezTo>
                  <a:cubicBezTo>
                    <a:pt x="1068" y="834"/>
                    <a:pt x="1068" y="834"/>
                    <a:pt x="1068" y="834"/>
                  </a:cubicBezTo>
                  <a:lnTo>
                    <a:pt x="1034" y="834"/>
                  </a:lnTo>
                  <a:lnTo>
                    <a:pt x="768" y="967"/>
                  </a:lnTo>
                  <a:cubicBezTo>
                    <a:pt x="768" y="967"/>
                    <a:pt x="734" y="1001"/>
                    <a:pt x="734" y="1001"/>
                  </a:cubicBezTo>
                  <a:lnTo>
                    <a:pt x="734" y="1067"/>
                  </a:lnTo>
                  <a:cubicBezTo>
                    <a:pt x="701" y="1101"/>
                    <a:pt x="701" y="1134"/>
                    <a:pt x="667" y="1168"/>
                  </a:cubicBezTo>
                  <a:cubicBezTo>
                    <a:pt x="634" y="1201"/>
                    <a:pt x="601" y="1234"/>
                    <a:pt x="567" y="1268"/>
                  </a:cubicBezTo>
                  <a:cubicBezTo>
                    <a:pt x="534" y="1284"/>
                    <a:pt x="509" y="1293"/>
                    <a:pt x="488" y="1293"/>
                  </a:cubicBezTo>
                  <a:cubicBezTo>
                    <a:pt x="467" y="1293"/>
                    <a:pt x="451" y="1284"/>
                    <a:pt x="434" y="1268"/>
                  </a:cubicBezTo>
                  <a:cubicBezTo>
                    <a:pt x="401" y="1234"/>
                    <a:pt x="367" y="1168"/>
                    <a:pt x="401" y="1134"/>
                  </a:cubicBezTo>
                  <a:cubicBezTo>
                    <a:pt x="367" y="1067"/>
                    <a:pt x="367" y="1034"/>
                    <a:pt x="401" y="1001"/>
                  </a:cubicBezTo>
                  <a:cubicBezTo>
                    <a:pt x="367" y="967"/>
                    <a:pt x="367" y="934"/>
                    <a:pt x="401" y="901"/>
                  </a:cubicBezTo>
                  <a:cubicBezTo>
                    <a:pt x="401" y="834"/>
                    <a:pt x="401" y="767"/>
                    <a:pt x="434" y="701"/>
                  </a:cubicBezTo>
                  <a:cubicBezTo>
                    <a:pt x="467" y="634"/>
                    <a:pt x="501" y="600"/>
                    <a:pt x="567" y="567"/>
                  </a:cubicBezTo>
                  <a:cubicBezTo>
                    <a:pt x="601" y="534"/>
                    <a:pt x="634" y="534"/>
                    <a:pt x="667" y="534"/>
                  </a:cubicBezTo>
                  <a:cubicBezTo>
                    <a:pt x="701" y="534"/>
                    <a:pt x="701" y="567"/>
                    <a:pt x="734" y="567"/>
                  </a:cubicBezTo>
                  <a:cubicBezTo>
                    <a:pt x="734" y="600"/>
                    <a:pt x="734" y="600"/>
                    <a:pt x="734" y="600"/>
                  </a:cubicBezTo>
                  <a:cubicBezTo>
                    <a:pt x="751" y="617"/>
                    <a:pt x="759" y="625"/>
                    <a:pt x="763" y="625"/>
                  </a:cubicBezTo>
                  <a:cubicBezTo>
                    <a:pt x="768" y="625"/>
                    <a:pt x="768" y="617"/>
                    <a:pt x="768" y="600"/>
                  </a:cubicBezTo>
                  <a:lnTo>
                    <a:pt x="1034" y="467"/>
                  </a:lnTo>
                  <a:cubicBezTo>
                    <a:pt x="1068" y="434"/>
                    <a:pt x="1068" y="434"/>
                    <a:pt x="1068" y="400"/>
                  </a:cubicBezTo>
                  <a:cubicBezTo>
                    <a:pt x="1068" y="400"/>
                    <a:pt x="1068" y="367"/>
                    <a:pt x="1068" y="334"/>
                  </a:cubicBezTo>
                  <a:cubicBezTo>
                    <a:pt x="1068" y="300"/>
                    <a:pt x="1068" y="267"/>
                    <a:pt x="1034" y="234"/>
                  </a:cubicBezTo>
                  <a:cubicBezTo>
                    <a:pt x="1034" y="167"/>
                    <a:pt x="1001" y="133"/>
                    <a:pt x="968" y="67"/>
                  </a:cubicBezTo>
                  <a:cubicBezTo>
                    <a:pt x="934" y="33"/>
                    <a:pt x="868" y="0"/>
                    <a:pt x="8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182;p75">
              <a:extLst>
                <a:ext uri="{FF2B5EF4-FFF2-40B4-BE49-F238E27FC236}">
                  <a16:creationId xmlns:a16="http://schemas.microsoft.com/office/drawing/2014/main" id="{6457B84C-80DB-4B26-B5BE-526E3765A9CC}"/>
                </a:ext>
              </a:extLst>
            </p:cNvPr>
            <p:cNvSpPr/>
            <p:nvPr/>
          </p:nvSpPr>
          <p:spPr>
            <a:xfrm>
              <a:off x="2983975" y="3957450"/>
              <a:ext cx="27550" cy="45050"/>
            </a:xfrm>
            <a:custGeom>
              <a:avLst/>
              <a:gdLst/>
              <a:ahLst/>
              <a:cxnLst/>
              <a:rect l="l" t="t" r="r" b="b"/>
              <a:pathLst>
                <a:path w="1102" h="1802" extrusionOk="0">
                  <a:moveTo>
                    <a:pt x="617" y="476"/>
                  </a:moveTo>
                  <a:cubicBezTo>
                    <a:pt x="642" y="476"/>
                    <a:pt x="667" y="484"/>
                    <a:pt x="701" y="501"/>
                  </a:cubicBezTo>
                  <a:cubicBezTo>
                    <a:pt x="734" y="534"/>
                    <a:pt x="734" y="567"/>
                    <a:pt x="734" y="634"/>
                  </a:cubicBezTo>
                  <a:lnTo>
                    <a:pt x="401" y="834"/>
                  </a:lnTo>
                  <a:cubicBezTo>
                    <a:pt x="401" y="767"/>
                    <a:pt x="401" y="701"/>
                    <a:pt x="434" y="634"/>
                  </a:cubicBezTo>
                  <a:cubicBezTo>
                    <a:pt x="467" y="567"/>
                    <a:pt x="501" y="534"/>
                    <a:pt x="567" y="501"/>
                  </a:cubicBezTo>
                  <a:lnTo>
                    <a:pt x="534" y="501"/>
                  </a:lnTo>
                  <a:cubicBezTo>
                    <a:pt x="567" y="484"/>
                    <a:pt x="592" y="476"/>
                    <a:pt x="617" y="476"/>
                  </a:cubicBezTo>
                  <a:close/>
                  <a:moveTo>
                    <a:pt x="801" y="0"/>
                  </a:moveTo>
                  <a:cubicBezTo>
                    <a:pt x="701" y="0"/>
                    <a:pt x="634" y="34"/>
                    <a:pt x="534" y="67"/>
                  </a:cubicBezTo>
                  <a:cubicBezTo>
                    <a:pt x="467" y="134"/>
                    <a:pt x="367" y="200"/>
                    <a:pt x="334" y="267"/>
                  </a:cubicBezTo>
                  <a:cubicBezTo>
                    <a:pt x="234" y="367"/>
                    <a:pt x="200" y="434"/>
                    <a:pt x="167" y="534"/>
                  </a:cubicBezTo>
                  <a:cubicBezTo>
                    <a:pt x="100" y="634"/>
                    <a:pt x="67" y="734"/>
                    <a:pt x="34" y="867"/>
                  </a:cubicBezTo>
                  <a:cubicBezTo>
                    <a:pt x="34" y="968"/>
                    <a:pt x="0" y="1101"/>
                    <a:pt x="0" y="1201"/>
                  </a:cubicBezTo>
                  <a:cubicBezTo>
                    <a:pt x="0" y="1301"/>
                    <a:pt x="34" y="1435"/>
                    <a:pt x="34" y="1535"/>
                  </a:cubicBezTo>
                  <a:cubicBezTo>
                    <a:pt x="67" y="1601"/>
                    <a:pt x="100" y="1668"/>
                    <a:pt x="167" y="1735"/>
                  </a:cubicBezTo>
                  <a:cubicBezTo>
                    <a:pt x="200" y="1768"/>
                    <a:pt x="267" y="1801"/>
                    <a:pt x="334" y="1801"/>
                  </a:cubicBezTo>
                  <a:cubicBezTo>
                    <a:pt x="401" y="1801"/>
                    <a:pt x="467" y="1768"/>
                    <a:pt x="534" y="1735"/>
                  </a:cubicBezTo>
                  <a:cubicBezTo>
                    <a:pt x="634" y="1668"/>
                    <a:pt x="701" y="1601"/>
                    <a:pt x="767" y="1535"/>
                  </a:cubicBezTo>
                  <a:cubicBezTo>
                    <a:pt x="834" y="1468"/>
                    <a:pt x="901" y="1368"/>
                    <a:pt x="934" y="1301"/>
                  </a:cubicBezTo>
                  <a:cubicBezTo>
                    <a:pt x="968" y="1234"/>
                    <a:pt x="1001" y="1168"/>
                    <a:pt x="1034" y="1101"/>
                  </a:cubicBezTo>
                  <a:cubicBezTo>
                    <a:pt x="1034" y="1068"/>
                    <a:pt x="1068" y="1001"/>
                    <a:pt x="1068" y="968"/>
                  </a:cubicBezTo>
                  <a:cubicBezTo>
                    <a:pt x="1068" y="934"/>
                    <a:pt x="1068" y="934"/>
                    <a:pt x="1034" y="934"/>
                  </a:cubicBezTo>
                  <a:lnTo>
                    <a:pt x="767" y="1068"/>
                  </a:lnTo>
                  <a:lnTo>
                    <a:pt x="734" y="1101"/>
                  </a:lnTo>
                  <a:lnTo>
                    <a:pt x="701" y="1168"/>
                  </a:lnTo>
                  <a:cubicBezTo>
                    <a:pt x="667" y="1168"/>
                    <a:pt x="667" y="1201"/>
                    <a:pt x="634" y="1234"/>
                  </a:cubicBezTo>
                  <a:cubicBezTo>
                    <a:pt x="601" y="1268"/>
                    <a:pt x="567" y="1301"/>
                    <a:pt x="534" y="1301"/>
                  </a:cubicBezTo>
                  <a:lnTo>
                    <a:pt x="501" y="1334"/>
                  </a:lnTo>
                  <a:lnTo>
                    <a:pt x="434" y="1334"/>
                  </a:lnTo>
                  <a:cubicBezTo>
                    <a:pt x="401" y="1334"/>
                    <a:pt x="401" y="1301"/>
                    <a:pt x="401" y="1301"/>
                  </a:cubicBezTo>
                  <a:cubicBezTo>
                    <a:pt x="367" y="1234"/>
                    <a:pt x="367" y="1201"/>
                    <a:pt x="401" y="1168"/>
                  </a:cubicBezTo>
                  <a:lnTo>
                    <a:pt x="1034" y="801"/>
                  </a:lnTo>
                  <a:cubicBezTo>
                    <a:pt x="1068" y="767"/>
                    <a:pt x="1068" y="767"/>
                    <a:pt x="1068" y="734"/>
                  </a:cubicBezTo>
                  <a:cubicBezTo>
                    <a:pt x="1101" y="734"/>
                    <a:pt x="1101" y="701"/>
                    <a:pt x="1068" y="667"/>
                  </a:cubicBezTo>
                  <a:lnTo>
                    <a:pt x="1068" y="601"/>
                  </a:lnTo>
                  <a:cubicBezTo>
                    <a:pt x="1068" y="501"/>
                    <a:pt x="1068" y="400"/>
                    <a:pt x="1068" y="334"/>
                  </a:cubicBezTo>
                  <a:cubicBezTo>
                    <a:pt x="1034" y="234"/>
                    <a:pt x="1001" y="167"/>
                    <a:pt x="968" y="100"/>
                  </a:cubicBezTo>
                  <a:cubicBezTo>
                    <a:pt x="934" y="67"/>
                    <a:pt x="868" y="34"/>
                    <a:pt x="8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183;p75">
              <a:extLst>
                <a:ext uri="{FF2B5EF4-FFF2-40B4-BE49-F238E27FC236}">
                  <a16:creationId xmlns:a16="http://schemas.microsoft.com/office/drawing/2014/main" id="{611ECB7C-F674-4C6C-A159-DE782D18CEF4}"/>
                </a:ext>
              </a:extLst>
            </p:cNvPr>
            <p:cNvSpPr/>
            <p:nvPr/>
          </p:nvSpPr>
          <p:spPr>
            <a:xfrm>
              <a:off x="3018150" y="3929100"/>
              <a:ext cx="8375" cy="57550"/>
            </a:xfrm>
            <a:custGeom>
              <a:avLst/>
              <a:gdLst/>
              <a:ahLst/>
              <a:cxnLst/>
              <a:rect l="l" t="t" r="r" b="b"/>
              <a:pathLst>
                <a:path w="335" h="2302" extrusionOk="0">
                  <a:moveTo>
                    <a:pt x="301" y="0"/>
                  </a:moveTo>
                  <a:lnTo>
                    <a:pt x="68" y="133"/>
                  </a:lnTo>
                  <a:cubicBezTo>
                    <a:pt x="34" y="167"/>
                    <a:pt x="34" y="167"/>
                    <a:pt x="34" y="200"/>
                  </a:cubicBezTo>
                  <a:cubicBezTo>
                    <a:pt x="1" y="234"/>
                    <a:pt x="1" y="234"/>
                    <a:pt x="34" y="267"/>
                  </a:cubicBezTo>
                  <a:lnTo>
                    <a:pt x="34" y="2268"/>
                  </a:lnTo>
                  <a:cubicBezTo>
                    <a:pt x="1" y="2268"/>
                    <a:pt x="1" y="2302"/>
                    <a:pt x="34" y="2302"/>
                  </a:cubicBezTo>
                  <a:lnTo>
                    <a:pt x="68" y="2302"/>
                  </a:lnTo>
                  <a:lnTo>
                    <a:pt x="301" y="2168"/>
                  </a:lnTo>
                  <a:cubicBezTo>
                    <a:pt x="334" y="2168"/>
                    <a:pt x="334" y="2135"/>
                    <a:pt x="334" y="2135"/>
                  </a:cubicBezTo>
                  <a:cubicBezTo>
                    <a:pt x="334" y="2102"/>
                    <a:pt x="334" y="2068"/>
                    <a:pt x="334" y="2068"/>
                  </a:cubicBezTo>
                  <a:lnTo>
                    <a:pt x="334" y="6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184;p75">
              <a:extLst>
                <a:ext uri="{FF2B5EF4-FFF2-40B4-BE49-F238E27FC236}">
                  <a16:creationId xmlns:a16="http://schemas.microsoft.com/office/drawing/2014/main" id="{8D98B54E-761F-43D9-92BD-3D86794120F8}"/>
                </a:ext>
              </a:extLst>
            </p:cNvPr>
            <p:cNvSpPr/>
            <p:nvPr/>
          </p:nvSpPr>
          <p:spPr>
            <a:xfrm>
              <a:off x="3462650" y="3450150"/>
              <a:ext cx="336100" cy="319925"/>
            </a:xfrm>
            <a:custGeom>
              <a:avLst/>
              <a:gdLst/>
              <a:ahLst/>
              <a:cxnLst/>
              <a:rect l="l" t="t" r="r" b="b"/>
              <a:pathLst>
                <a:path w="13444" h="12797" extrusionOk="0">
                  <a:moveTo>
                    <a:pt x="12932" y="1"/>
                  </a:moveTo>
                  <a:cubicBezTo>
                    <a:pt x="12815" y="1"/>
                    <a:pt x="12682" y="36"/>
                    <a:pt x="12543" y="111"/>
                  </a:cubicBezTo>
                  <a:lnTo>
                    <a:pt x="901" y="6849"/>
                  </a:lnTo>
                  <a:cubicBezTo>
                    <a:pt x="367" y="7183"/>
                    <a:pt x="34" y="7783"/>
                    <a:pt x="0" y="8417"/>
                  </a:cubicBezTo>
                  <a:lnTo>
                    <a:pt x="0" y="12153"/>
                  </a:lnTo>
                  <a:cubicBezTo>
                    <a:pt x="0" y="12561"/>
                    <a:pt x="225" y="12797"/>
                    <a:pt x="526" y="12797"/>
                  </a:cubicBezTo>
                  <a:cubicBezTo>
                    <a:pt x="642" y="12797"/>
                    <a:pt x="770" y="12761"/>
                    <a:pt x="901" y="12687"/>
                  </a:cubicBezTo>
                  <a:lnTo>
                    <a:pt x="12543" y="5949"/>
                  </a:lnTo>
                  <a:cubicBezTo>
                    <a:pt x="13076" y="5615"/>
                    <a:pt x="13410" y="5015"/>
                    <a:pt x="13443" y="4381"/>
                  </a:cubicBezTo>
                  <a:lnTo>
                    <a:pt x="13443" y="645"/>
                  </a:lnTo>
                  <a:cubicBezTo>
                    <a:pt x="13443" y="236"/>
                    <a:pt x="13236" y="1"/>
                    <a:pt x="129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185;p75">
              <a:extLst>
                <a:ext uri="{FF2B5EF4-FFF2-40B4-BE49-F238E27FC236}">
                  <a16:creationId xmlns:a16="http://schemas.microsoft.com/office/drawing/2014/main" id="{D8DD0270-0B8B-423F-A840-7F5CCA4FBFEB}"/>
                </a:ext>
              </a:extLst>
            </p:cNvPr>
            <p:cNvSpPr/>
            <p:nvPr/>
          </p:nvSpPr>
          <p:spPr>
            <a:xfrm>
              <a:off x="3574400" y="3603025"/>
              <a:ext cx="30025" cy="58400"/>
            </a:xfrm>
            <a:custGeom>
              <a:avLst/>
              <a:gdLst/>
              <a:ahLst/>
              <a:cxnLst/>
              <a:rect l="l" t="t" r="r" b="b"/>
              <a:pathLst>
                <a:path w="1201" h="2336" extrusionOk="0">
                  <a:moveTo>
                    <a:pt x="801" y="0"/>
                  </a:moveTo>
                  <a:cubicBezTo>
                    <a:pt x="701" y="0"/>
                    <a:pt x="634" y="34"/>
                    <a:pt x="567" y="100"/>
                  </a:cubicBezTo>
                  <a:cubicBezTo>
                    <a:pt x="467" y="134"/>
                    <a:pt x="400" y="200"/>
                    <a:pt x="334" y="267"/>
                  </a:cubicBezTo>
                  <a:cubicBezTo>
                    <a:pt x="267" y="334"/>
                    <a:pt x="234" y="434"/>
                    <a:pt x="167" y="534"/>
                  </a:cubicBezTo>
                  <a:cubicBezTo>
                    <a:pt x="134" y="601"/>
                    <a:pt x="100" y="701"/>
                    <a:pt x="67" y="801"/>
                  </a:cubicBezTo>
                  <a:cubicBezTo>
                    <a:pt x="33" y="868"/>
                    <a:pt x="33" y="968"/>
                    <a:pt x="33" y="1068"/>
                  </a:cubicBezTo>
                  <a:cubicBezTo>
                    <a:pt x="0" y="1168"/>
                    <a:pt x="33" y="1301"/>
                    <a:pt x="134" y="1401"/>
                  </a:cubicBezTo>
                  <a:cubicBezTo>
                    <a:pt x="176" y="1465"/>
                    <a:pt x="232" y="1488"/>
                    <a:pt x="292" y="1488"/>
                  </a:cubicBezTo>
                  <a:cubicBezTo>
                    <a:pt x="327" y="1488"/>
                    <a:pt x="364" y="1480"/>
                    <a:pt x="400" y="1468"/>
                  </a:cubicBezTo>
                  <a:lnTo>
                    <a:pt x="601" y="1435"/>
                  </a:lnTo>
                  <a:cubicBezTo>
                    <a:pt x="634" y="1401"/>
                    <a:pt x="667" y="1401"/>
                    <a:pt x="734" y="1401"/>
                  </a:cubicBezTo>
                  <a:lnTo>
                    <a:pt x="801" y="1401"/>
                  </a:lnTo>
                  <a:cubicBezTo>
                    <a:pt x="834" y="1401"/>
                    <a:pt x="834" y="1435"/>
                    <a:pt x="834" y="1468"/>
                  </a:cubicBezTo>
                  <a:cubicBezTo>
                    <a:pt x="834" y="1501"/>
                    <a:pt x="801" y="1568"/>
                    <a:pt x="767" y="1635"/>
                  </a:cubicBezTo>
                  <a:cubicBezTo>
                    <a:pt x="701" y="1668"/>
                    <a:pt x="667" y="1702"/>
                    <a:pt x="601" y="1768"/>
                  </a:cubicBezTo>
                  <a:cubicBezTo>
                    <a:pt x="567" y="1768"/>
                    <a:pt x="534" y="1802"/>
                    <a:pt x="500" y="1802"/>
                  </a:cubicBezTo>
                  <a:lnTo>
                    <a:pt x="434" y="1802"/>
                  </a:lnTo>
                  <a:lnTo>
                    <a:pt x="367" y="1768"/>
                  </a:lnTo>
                  <a:lnTo>
                    <a:pt x="367" y="1735"/>
                  </a:lnTo>
                  <a:lnTo>
                    <a:pt x="267" y="1735"/>
                  </a:lnTo>
                  <a:lnTo>
                    <a:pt x="33" y="1868"/>
                  </a:lnTo>
                  <a:cubicBezTo>
                    <a:pt x="0" y="1902"/>
                    <a:pt x="0" y="1902"/>
                    <a:pt x="0" y="1902"/>
                  </a:cubicBezTo>
                  <a:cubicBezTo>
                    <a:pt x="0" y="1935"/>
                    <a:pt x="0" y="1968"/>
                    <a:pt x="0" y="1968"/>
                  </a:cubicBezTo>
                  <a:cubicBezTo>
                    <a:pt x="0" y="2035"/>
                    <a:pt x="0" y="2102"/>
                    <a:pt x="33" y="2169"/>
                  </a:cubicBezTo>
                  <a:cubicBezTo>
                    <a:pt x="67" y="2235"/>
                    <a:pt x="100" y="2269"/>
                    <a:pt x="167" y="2302"/>
                  </a:cubicBezTo>
                  <a:cubicBezTo>
                    <a:pt x="234" y="2335"/>
                    <a:pt x="300" y="2335"/>
                    <a:pt x="367" y="2335"/>
                  </a:cubicBezTo>
                  <a:cubicBezTo>
                    <a:pt x="434" y="2335"/>
                    <a:pt x="534" y="2302"/>
                    <a:pt x="601" y="2235"/>
                  </a:cubicBezTo>
                  <a:cubicBezTo>
                    <a:pt x="701" y="2202"/>
                    <a:pt x="767" y="2135"/>
                    <a:pt x="834" y="2069"/>
                  </a:cubicBezTo>
                  <a:cubicBezTo>
                    <a:pt x="901" y="2002"/>
                    <a:pt x="967" y="1902"/>
                    <a:pt x="1034" y="1835"/>
                  </a:cubicBezTo>
                  <a:cubicBezTo>
                    <a:pt x="1068" y="1735"/>
                    <a:pt x="1134" y="1635"/>
                    <a:pt x="1168" y="1535"/>
                  </a:cubicBezTo>
                  <a:cubicBezTo>
                    <a:pt x="1201" y="1435"/>
                    <a:pt x="1201" y="1335"/>
                    <a:pt x="1201" y="1235"/>
                  </a:cubicBezTo>
                  <a:cubicBezTo>
                    <a:pt x="1201" y="1168"/>
                    <a:pt x="1201" y="1101"/>
                    <a:pt x="1168" y="1001"/>
                  </a:cubicBezTo>
                  <a:cubicBezTo>
                    <a:pt x="1168" y="968"/>
                    <a:pt x="1134" y="934"/>
                    <a:pt x="1101" y="868"/>
                  </a:cubicBezTo>
                  <a:cubicBezTo>
                    <a:pt x="1068" y="868"/>
                    <a:pt x="1001" y="834"/>
                    <a:pt x="967" y="834"/>
                  </a:cubicBezTo>
                  <a:cubicBezTo>
                    <a:pt x="901" y="834"/>
                    <a:pt x="834" y="834"/>
                    <a:pt x="767" y="868"/>
                  </a:cubicBezTo>
                  <a:lnTo>
                    <a:pt x="601" y="901"/>
                  </a:lnTo>
                  <a:lnTo>
                    <a:pt x="434" y="901"/>
                  </a:lnTo>
                  <a:cubicBezTo>
                    <a:pt x="400" y="868"/>
                    <a:pt x="400" y="868"/>
                    <a:pt x="434" y="834"/>
                  </a:cubicBezTo>
                  <a:cubicBezTo>
                    <a:pt x="400" y="801"/>
                    <a:pt x="400" y="768"/>
                    <a:pt x="434" y="734"/>
                  </a:cubicBezTo>
                  <a:cubicBezTo>
                    <a:pt x="434" y="734"/>
                    <a:pt x="434" y="701"/>
                    <a:pt x="467" y="667"/>
                  </a:cubicBezTo>
                  <a:cubicBezTo>
                    <a:pt x="467" y="667"/>
                    <a:pt x="500" y="634"/>
                    <a:pt x="534" y="634"/>
                  </a:cubicBezTo>
                  <a:lnTo>
                    <a:pt x="601" y="567"/>
                  </a:lnTo>
                  <a:cubicBezTo>
                    <a:pt x="601" y="567"/>
                    <a:pt x="634" y="534"/>
                    <a:pt x="667" y="534"/>
                  </a:cubicBezTo>
                  <a:lnTo>
                    <a:pt x="734" y="534"/>
                  </a:lnTo>
                  <a:cubicBezTo>
                    <a:pt x="734" y="534"/>
                    <a:pt x="767" y="534"/>
                    <a:pt x="767" y="567"/>
                  </a:cubicBezTo>
                  <a:lnTo>
                    <a:pt x="867" y="567"/>
                  </a:lnTo>
                  <a:lnTo>
                    <a:pt x="1101" y="434"/>
                  </a:lnTo>
                  <a:cubicBezTo>
                    <a:pt x="1134" y="434"/>
                    <a:pt x="1134" y="401"/>
                    <a:pt x="1134" y="401"/>
                  </a:cubicBezTo>
                  <a:cubicBezTo>
                    <a:pt x="1134" y="367"/>
                    <a:pt x="1134" y="367"/>
                    <a:pt x="1134" y="334"/>
                  </a:cubicBezTo>
                  <a:cubicBezTo>
                    <a:pt x="1134" y="267"/>
                    <a:pt x="1101" y="234"/>
                    <a:pt x="1101" y="167"/>
                  </a:cubicBezTo>
                  <a:cubicBezTo>
                    <a:pt x="1068" y="100"/>
                    <a:pt x="1034" y="67"/>
                    <a:pt x="967" y="34"/>
                  </a:cubicBezTo>
                  <a:cubicBezTo>
                    <a:pt x="901" y="0"/>
                    <a:pt x="834" y="0"/>
                    <a:pt x="8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186;p75">
              <a:extLst>
                <a:ext uri="{FF2B5EF4-FFF2-40B4-BE49-F238E27FC236}">
                  <a16:creationId xmlns:a16="http://schemas.microsoft.com/office/drawing/2014/main" id="{D65B8EE7-217D-44E8-9D9B-54D94B22F546}"/>
                </a:ext>
              </a:extLst>
            </p:cNvPr>
            <p:cNvSpPr/>
            <p:nvPr/>
          </p:nvSpPr>
          <p:spPr>
            <a:xfrm>
              <a:off x="3606075" y="3598025"/>
              <a:ext cx="25875" cy="46725"/>
            </a:xfrm>
            <a:custGeom>
              <a:avLst/>
              <a:gdLst/>
              <a:ahLst/>
              <a:cxnLst/>
              <a:rect l="l" t="t" r="r" b="b"/>
              <a:pathLst>
                <a:path w="1035" h="1869" extrusionOk="0">
                  <a:moveTo>
                    <a:pt x="634" y="934"/>
                  </a:moveTo>
                  <a:cubicBezTo>
                    <a:pt x="634" y="968"/>
                    <a:pt x="634" y="1034"/>
                    <a:pt x="634" y="1068"/>
                  </a:cubicBezTo>
                  <a:cubicBezTo>
                    <a:pt x="634" y="1101"/>
                    <a:pt x="601" y="1134"/>
                    <a:pt x="601" y="1168"/>
                  </a:cubicBezTo>
                  <a:cubicBezTo>
                    <a:pt x="568" y="1201"/>
                    <a:pt x="568" y="1234"/>
                    <a:pt x="534" y="1268"/>
                  </a:cubicBezTo>
                  <a:cubicBezTo>
                    <a:pt x="501" y="1301"/>
                    <a:pt x="501" y="1334"/>
                    <a:pt x="468" y="1334"/>
                  </a:cubicBezTo>
                  <a:lnTo>
                    <a:pt x="468" y="1368"/>
                  </a:lnTo>
                  <a:lnTo>
                    <a:pt x="368" y="1368"/>
                  </a:lnTo>
                  <a:cubicBezTo>
                    <a:pt x="368" y="1368"/>
                    <a:pt x="334" y="1334"/>
                    <a:pt x="334" y="1301"/>
                  </a:cubicBezTo>
                  <a:cubicBezTo>
                    <a:pt x="334" y="1268"/>
                    <a:pt x="368" y="1234"/>
                    <a:pt x="368" y="1201"/>
                  </a:cubicBezTo>
                  <a:cubicBezTo>
                    <a:pt x="401" y="1134"/>
                    <a:pt x="434" y="1101"/>
                    <a:pt x="468" y="1101"/>
                  </a:cubicBezTo>
                  <a:lnTo>
                    <a:pt x="634" y="934"/>
                  </a:lnTo>
                  <a:close/>
                  <a:moveTo>
                    <a:pt x="768" y="0"/>
                  </a:moveTo>
                  <a:cubicBezTo>
                    <a:pt x="701" y="0"/>
                    <a:pt x="601" y="34"/>
                    <a:pt x="568" y="67"/>
                  </a:cubicBezTo>
                  <a:cubicBezTo>
                    <a:pt x="501" y="134"/>
                    <a:pt x="434" y="167"/>
                    <a:pt x="368" y="234"/>
                  </a:cubicBezTo>
                  <a:cubicBezTo>
                    <a:pt x="301" y="300"/>
                    <a:pt x="268" y="334"/>
                    <a:pt x="234" y="434"/>
                  </a:cubicBezTo>
                  <a:cubicBezTo>
                    <a:pt x="201" y="467"/>
                    <a:pt x="167" y="534"/>
                    <a:pt x="134" y="601"/>
                  </a:cubicBezTo>
                  <a:cubicBezTo>
                    <a:pt x="101" y="667"/>
                    <a:pt x="101" y="734"/>
                    <a:pt x="101" y="767"/>
                  </a:cubicBezTo>
                  <a:cubicBezTo>
                    <a:pt x="67" y="801"/>
                    <a:pt x="67" y="801"/>
                    <a:pt x="101" y="801"/>
                  </a:cubicBezTo>
                  <a:cubicBezTo>
                    <a:pt x="101" y="817"/>
                    <a:pt x="101" y="826"/>
                    <a:pt x="105" y="826"/>
                  </a:cubicBezTo>
                  <a:cubicBezTo>
                    <a:pt x="109" y="826"/>
                    <a:pt x="117" y="817"/>
                    <a:pt x="134" y="801"/>
                  </a:cubicBezTo>
                  <a:lnTo>
                    <a:pt x="368" y="667"/>
                  </a:lnTo>
                  <a:lnTo>
                    <a:pt x="401" y="634"/>
                  </a:lnTo>
                  <a:cubicBezTo>
                    <a:pt x="434" y="634"/>
                    <a:pt x="434" y="601"/>
                    <a:pt x="434" y="601"/>
                  </a:cubicBezTo>
                  <a:lnTo>
                    <a:pt x="468" y="534"/>
                  </a:lnTo>
                  <a:cubicBezTo>
                    <a:pt x="501" y="534"/>
                    <a:pt x="501" y="501"/>
                    <a:pt x="534" y="501"/>
                  </a:cubicBezTo>
                  <a:cubicBezTo>
                    <a:pt x="568" y="484"/>
                    <a:pt x="593" y="476"/>
                    <a:pt x="609" y="476"/>
                  </a:cubicBezTo>
                  <a:cubicBezTo>
                    <a:pt x="626" y="476"/>
                    <a:pt x="634" y="484"/>
                    <a:pt x="634" y="501"/>
                  </a:cubicBezTo>
                  <a:cubicBezTo>
                    <a:pt x="634" y="501"/>
                    <a:pt x="668" y="567"/>
                    <a:pt x="668" y="601"/>
                  </a:cubicBezTo>
                  <a:lnTo>
                    <a:pt x="434" y="767"/>
                  </a:lnTo>
                  <a:cubicBezTo>
                    <a:pt x="301" y="867"/>
                    <a:pt x="201" y="1001"/>
                    <a:pt x="101" y="1168"/>
                  </a:cubicBezTo>
                  <a:cubicBezTo>
                    <a:pt x="34" y="1268"/>
                    <a:pt x="1" y="1401"/>
                    <a:pt x="1" y="1535"/>
                  </a:cubicBezTo>
                  <a:cubicBezTo>
                    <a:pt x="34" y="1601"/>
                    <a:pt x="34" y="1668"/>
                    <a:pt x="67" y="1701"/>
                  </a:cubicBezTo>
                  <a:cubicBezTo>
                    <a:pt x="101" y="1768"/>
                    <a:pt x="101" y="1802"/>
                    <a:pt x="134" y="1835"/>
                  </a:cubicBezTo>
                  <a:cubicBezTo>
                    <a:pt x="167" y="1835"/>
                    <a:pt x="201" y="1868"/>
                    <a:pt x="268" y="1868"/>
                  </a:cubicBezTo>
                  <a:cubicBezTo>
                    <a:pt x="301" y="1868"/>
                    <a:pt x="368" y="1835"/>
                    <a:pt x="401" y="1802"/>
                  </a:cubicBezTo>
                  <a:cubicBezTo>
                    <a:pt x="468" y="1768"/>
                    <a:pt x="534" y="1701"/>
                    <a:pt x="568" y="1668"/>
                  </a:cubicBezTo>
                  <a:cubicBezTo>
                    <a:pt x="634" y="1601"/>
                    <a:pt x="668" y="1501"/>
                    <a:pt x="701" y="1435"/>
                  </a:cubicBezTo>
                  <a:lnTo>
                    <a:pt x="701" y="1535"/>
                  </a:lnTo>
                  <a:lnTo>
                    <a:pt x="701" y="1568"/>
                  </a:lnTo>
                  <a:lnTo>
                    <a:pt x="735" y="1568"/>
                  </a:lnTo>
                  <a:lnTo>
                    <a:pt x="968" y="1435"/>
                  </a:lnTo>
                  <a:cubicBezTo>
                    <a:pt x="1001" y="1435"/>
                    <a:pt x="1001" y="1401"/>
                    <a:pt x="1001" y="1401"/>
                  </a:cubicBezTo>
                  <a:cubicBezTo>
                    <a:pt x="1035" y="1368"/>
                    <a:pt x="1035" y="1334"/>
                    <a:pt x="1001" y="1334"/>
                  </a:cubicBezTo>
                  <a:lnTo>
                    <a:pt x="1001" y="400"/>
                  </a:lnTo>
                  <a:cubicBezTo>
                    <a:pt x="1035" y="334"/>
                    <a:pt x="1001" y="267"/>
                    <a:pt x="1001" y="200"/>
                  </a:cubicBezTo>
                  <a:cubicBezTo>
                    <a:pt x="968" y="134"/>
                    <a:pt x="935" y="67"/>
                    <a:pt x="901" y="34"/>
                  </a:cubicBezTo>
                  <a:cubicBezTo>
                    <a:pt x="868" y="0"/>
                    <a:pt x="801" y="0"/>
                    <a:pt x="7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187;p75">
              <a:extLst>
                <a:ext uri="{FF2B5EF4-FFF2-40B4-BE49-F238E27FC236}">
                  <a16:creationId xmlns:a16="http://schemas.microsoft.com/office/drawing/2014/main" id="{01A724C7-EB5D-4652-A2E8-37371D80BD64}"/>
                </a:ext>
              </a:extLst>
            </p:cNvPr>
            <p:cNvSpPr/>
            <p:nvPr/>
          </p:nvSpPr>
          <p:spPr>
            <a:xfrm>
              <a:off x="3634425" y="3577175"/>
              <a:ext cx="27550" cy="48375"/>
            </a:xfrm>
            <a:custGeom>
              <a:avLst/>
              <a:gdLst/>
              <a:ahLst/>
              <a:cxnLst/>
              <a:rect l="l" t="t" r="r" b="b"/>
              <a:pathLst>
                <a:path w="1102" h="1935" extrusionOk="0">
                  <a:moveTo>
                    <a:pt x="1068" y="0"/>
                  </a:moveTo>
                  <a:lnTo>
                    <a:pt x="835" y="134"/>
                  </a:lnTo>
                  <a:cubicBezTo>
                    <a:pt x="801" y="134"/>
                    <a:pt x="768" y="167"/>
                    <a:pt x="768" y="200"/>
                  </a:cubicBezTo>
                  <a:cubicBezTo>
                    <a:pt x="768" y="200"/>
                    <a:pt x="768" y="234"/>
                    <a:pt x="768" y="234"/>
                  </a:cubicBezTo>
                  <a:lnTo>
                    <a:pt x="568" y="1168"/>
                  </a:lnTo>
                  <a:lnTo>
                    <a:pt x="334" y="501"/>
                  </a:lnTo>
                  <a:lnTo>
                    <a:pt x="334" y="467"/>
                  </a:lnTo>
                  <a:lnTo>
                    <a:pt x="268" y="467"/>
                  </a:lnTo>
                  <a:lnTo>
                    <a:pt x="34" y="601"/>
                  </a:lnTo>
                  <a:cubicBezTo>
                    <a:pt x="34" y="601"/>
                    <a:pt x="1" y="634"/>
                    <a:pt x="1" y="634"/>
                  </a:cubicBezTo>
                  <a:cubicBezTo>
                    <a:pt x="1" y="667"/>
                    <a:pt x="1" y="667"/>
                    <a:pt x="1" y="701"/>
                  </a:cubicBezTo>
                  <a:cubicBezTo>
                    <a:pt x="1" y="701"/>
                    <a:pt x="1" y="701"/>
                    <a:pt x="1" y="734"/>
                  </a:cubicBezTo>
                  <a:lnTo>
                    <a:pt x="401" y="1902"/>
                  </a:lnTo>
                  <a:cubicBezTo>
                    <a:pt x="401" y="1902"/>
                    <a:pt x="401" y="1902"/>
                    <a:pt x="401" y="1935"/>
                  </a:cubicBezTo>
                  <a:lnTo>
                    <a:pt x="635" y="1802"/>
                  </a:lnTo>
                  <a:cubicBezTo>
                    <a:pt x="668" y="1768"/>
                    <a:pt x="668" y="1768"/>
                    <a:pt x="668" y="1735"/>
                  </a:cubicBezTo>
                  <a:lnTo>
                    <a:pt x="701" y="1668"/>
                  </a:lnTo>
                  <a:lnTo>
                    <a:pt x="1102" y="67"/>
                  </a:lnTo>
                  <a:lnTo>
                    <a:pt x="1102" y="34"/>
                  </a:lnTo>
                  <a:cubicBezTo>
                    <a:pt x="1102" y="34"/>
                    <a:pt x="1102" y="0"/>
                    <a:pt x="11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188;p75">
              <a:extLst>
                <a:ext uri="{FF2B5EF4-FFF2-40B4-BE49-F238E27FC236}">
                  <a16:creationId xmlns:a16="http://schemas.microsoft.com/office/drawing/2014/main" id="{BD8C7AD1-5ABB-4660-B7E7-9A1E390EE07E}"/>
                </a:ext>
              </a:extLst>
            </p:cNvPr>
            <p:cNvSpPr/>
            <p:nvPr/>
          </p:nvSpPr>
          <p:spPr>
            <a:xfrm>
              <a:off x="3663625" y="3566325"/>
              <a:ext cx="25875" cy="43400"/>
            </a:xfrm>
            <a:custGeom>
              <a:avLst/>
              <a:gdLst/>
              <a:ahLst/>
              <a:cxnLst/>
              <a:rect l="l" t="t" r="r" b="b"/>
              <a:pathLst>
                <a:path w="1035" h="1736" extrusionOk="0">
                  <a:moveTo>
                    <a:pt x="602" y="412"/>
                  </a:moveTo>
                  <a:cubicBezTo>
                    <a:pt x="628" y="412"/>
                    <a:pt x="648" y="429"/>
                    <a:pt x="667" y="468"/>
                  </a:cubicBezTo>
                  <a:cubicBezTo>
                    <a:pt x="701" y="501"/>
                    <a:pt x="701" y="534"/>
                    <a:pt x="701" y="601"/>
                  </a:cubicBezTo>
                  <a:lnTo>
                    <a:pt x="367" y="801"/>
                  </a:lnTo>
                  <a:cubicBezTo>
                    <a:pt x="367" y="734"/>
                    <a:pt x="367" y="668"/>
                    <a:pt x="401" y="601"/>
                  </a:cubicBezTo>
                  <a:cubicBezTo>
                    <a:pt x="434" y="534"/>
                    <a:pt x="467" y="501"/>
                    <a:pt x="534" y="468"/>
                  </a:cubicBezTo>
                  <a:lnTo>
                    <a:pt x="534" y="434"/>
                  </a:lnTo>
                  <a:cubicBezTo>
                    <a:pt x="562" y="420"/>
                    <a:pt x="584" y="412"/>
                    <a:pt x="602" y="412"/>
                  </a:cubicBezTo>
                  <a:close/>
                  <a:moveTo>
                    <a:pt x="768" y="1"/>
                  </a:moveTo>
                  <a:cubicBezTo>
                    <a:pt x="667" y="1"/>
                    <a:pt x="601" y="1"/>
                    <a:pt x="501" y="67"/>
                  </a:cubicBezTo>
                  <a:cubicBezTo>
                    <a:pt x="434" y="101"/>
                    <a:pt x="367" y="167"/>
                    <a:pt x="301" y="234"/>
                  </a:cubicBezTo>
                  <a:cubicBezTo>
                    <a:pt x="234" y="334"/>
                    <a:pt x="167" y="401"/>
                    <a:pt x="134" y="501"/>
                  </a:cubicBezTo>
                  <a:cubicBezTo>
                    <a:pt x="67" y="601"/>
                    <a:pt x="34" y="734"/>
                    <a:pt x="34" y="835"/>
                  </a:cubicBezTo>
                  <a:cubicBezTo>
                    <a:pt x="0" y="935"/>
                    <a:pt x="0" y="1035"/>
                    <a:pt x="0" y="1168"/>
                  </a:cubicBezTo>
                  <a:cubicBezTo>
                    <a:pt x="0" y="1268"/>
                    <a:pt x="0" y="1368"/>
                    <a:pt x="34" y="1468"/>
                  </a:cubicBezTo>
                  <a:cubicBezTo>
                    <a:pt x="34" y="1568"/>
                    <a:pt x="67" y="1635"/>
                    <a:pt x="134" y="1668"/>
                  </a:cubicBezTo>
                  <a:cubicBezTo>
                    <a:pt x="167" y="1735"/>
                    <a:pt x="234" y="1735"/>
                    <a:pt x="301" y="1735"/>
                  </a:cubicBezTo>
                  <a:cubicBezTo>
                    <a:pt x="367" y="1735"/>
                    <a:pt x="434" y="1702"/>
                    <a:pt x="501" y="1668"/>
                  </a:cubicBezTo>
                  <a:cubicBezTo>
                    <a:pt x="601" y="1635"/>
                    <a:pt x="667" y="1568"/>
                    <a:pt x="734" y="1468"/>
                  </a:cubicBezTo>
                  <a:cubicBezTo>
                    <a:pt x="801" y="1402"/>
                    <a:pt x="868" y="1335"/>
                    <a:pt x="901" y="1268"/>
                  </a:cubicBezTo>
                  <a:cubicBezTo>
                    <a:pt x="934" y="1201"/>
                    <a:pt x="968" y="1135"/>
                    <a:pt x="1001" y="1068"/>
                  </a:cubicBezTo>
                  <a:cubicBezTo>
                    <a:pt x="1001" y="1001"/>
                    <a:pt x="1034" y="968"/>
                    <a:pt x="1034" y="935"/>
                  </a:cubicBezTo>
                  <a:cubicBezTo>
                    <a:pt x="1034" y="901"/>
                    <a:pt x="1001" y="901"/>
                    <a:pt x="968" y="901"/>
                  </a:cubicBezTo>
                  <a:lnTo>
                    <a:pt x="734" y="1035"/>
                  </a:lnTo>
                  <a:lnTo>
                    <a:pt x="701" y="1068"/>
                  </a:lnTo>
                  <a:cubicBezTo>
                    <a:pt x="667" y="1068"/>
                    <a:pt x="667" y="1101"/>
                    <a:pt x="667" y="1101"/>
                  </a:cubicBezTo>
                  <a:cubicBezTo>
                    <a:pt x="634" y="1135"/>
                    <a:pt x="634" y="1168"/>
                    <a:pt x="601" y="1201"/>
                  </a:cubicBezTo>
                  <a:cubicBezTo>
                    <a:pt x="567" y="1235"/>
                    <a:pt x="534" y="1235"/>
                    <a:pt x="501" y="1268"/>
                  </a:cubicBezTo>
                  <a:lnTo>
                    <a:pt x="467" y="1302"/>
                  </a:lnTo>
                  <a:cubicBezTo>
                    <a:pt x="401" y="1302"/>
                    <a:pt x="367" y="1268"/>
                    <a:pt x="367" y="1235"/>
                  </a:cubicBezTo>
                  <a:cubicBezTo>
                    <a:pt x="334" y="1201"/>
                    <a:pt x="334" y="1168"/>
                    <a:pt x="367" y="1135"/>
                  </a:cubicBezTo>
                  <a:lnTo>
                    <a:pt x="1001" y="768"/>
                  </a:lnTo>
                  <a:cubicBezTo>
                    <a:pt x="1034" y="734"/>
                    <a:pt x="1034" y="734"/>
                    <a:pt x="1034" y="701"/>
                  </a:cubicBezTo>
                  <a:cubicBezTo>
                    <a:pt x="1034" y="701"/>
                    <a:pt x="1034" y="668"/>
                    <a:pt x="1034" y="634"/>
                  </a:cubicBezTo>
                  <a:lnTo>
                    <a:pt x="1034" y="568"/>
                  </a:lnTo>
                  <a:cubicBezTo>
                    <a:pt x="1034" y="468"/>
                    <a:pt x="1034" y="368"/>
                    <a:pt x="1001" y="301"/>
                  </a:cubicBezTo>
                  <a:cubicBezTo>
                    <a:pt x="1001" y="201"/>
                    <a:pt x="968" y="134"/>
                    <a:pt x="934" y="67"/>
                  </a:cubicBezTo>
                  <a:cubicBezTo>
                    <a:pt x="868" y="34"/>
                    <a:pt x="834" y="1"/>
                    <a:pt x="7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189;p75">
              <a:extLst>
                <a:ext uri="{FF2B5EF4-FFF2-40B4-BE49-F238E27FC236}">
                  <a16:creationId xmlns:a16="http://schemas.microsoft.com/office/drawing/2014/main" id="{6E532300-3237-4A1A-99EC-30D4E2F372A2}"/>
                </a:ext>
              </a:extLst>
            </p:cNvPr>
            <p:cNvSpPr/>
            <p:nvPr/>
          </p:nvSpPr>
          <p:spPr>
            <a:xfrm>
              <a:off x="3114050" y="1930650"/>
              <a:ext cx="305250" cy="392150"/>
            </a:xfrm>
            <a:custGeom>
              <a:avLst/>
              <a:gdLst/>
              <a:ahLst/>
              <a:cxnLst/>
              <a:rect l="l" t="t" r="r" b="b"/>
              <a:pathLst>
                <a:path w="12210" h="15686" extrusionOk="0">
                  <a:moveTo>
                    <a:pt x="8258" y="0"/>
                  </a:moveTo>
                  <a:cubicBezTo>
                    <a:pt x="6030" y="0"/>
                    <a:pt x="3343" y="2424"/>
                    <a:pt x="1802" y="6018"/>
                  </a:cubicBezTo>
                  <a:cubicBezTo>
                    <a:pt x="1" y="10221"/>
                    <a:pt x="501" y="14458"/>
                    <a:pt x="2870" y="15459"/>
                  </a:cubicBezTo>
                  <a:cubicBezTo>
                    <a:pt x="3221" y="15612"/>
                    <a:pt x="3595" y="15685"/>
                    <a:pt x="3983" y="15685"/>
                  </a:cubicBezTo>
                  <a:cubicBezTo>
                    <a:pt x="6212" y="15685"/>
                    <a:pt x="8903" y="13267"/>
                    <a:pt x="10408" y="9688"/>
                  </a:cubicBezTo>
                  <a:cubicBezTo>
                    <a:pt x="12210" y="5485"/>
                    <a:pt x="11743" y="1248"/>
                    <a:pt x="9341" y="214"/>
                  </a:cubicBezTo>
                  <a:cubicBezTo>
                    <a:pt x="8998" y="69"/>
                    <a:pt x="8635" y="0"/>
                    <a:pt x="825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190;p75">
              <a:extLst>
                <a:ext uri="{FF2B5EF4-FFF2-40B4-BE49-F238E27FC236}">
                  <a16:creationId xmlns:a16="http://schemas.microsoft.com/office/drawing/2014/main" id="{D97EAA4F-D563-4590-B791-0DA70DAA5E17}"/>
                </a:ext>
              </a:extLst>
            </p:cNvPr>
            <p:cNvSpPr/>
            <p:nvPr/>
          </p:nvSpPr>
          <p:spPr>
            <a:xfrm>
              <a:off x="3214975" y="1990850"/>
              <a:ext cx="95925" cy="123025"/>
            </a:xfrm>
            <a:custGeom>
              <a:avLst/>
              <a:gdLst/>
              <a:ahLst/>
              <a:cxnLst/>
              <a:rect l="l" t="t" r="r" b="b"/>
              <a:pathLst>
                <a:path w="3837" h="4921" extrusionOk="0">
                  <a:moveTo>
                    <a:pt x="2587" y="1"/>
                  </a:moveTo>
                  <a:cubicBezTo>
                    <a:pt x="1894" y="1"/>
                    <a:pt x="1050" y="770"/>
                    <a:pt x="567" y="1876"/>
                  </a:cubicBezTo>
                  <a:cubicBezTo>
                    <a:pt x="0" y="3210"/>
                    <a:pt x="167" y="4544"/>
                    <a:pt x="901" y="4845"/>
                  </a:cubicBezTo>
                  <a:cubicBezTo>
                    <a:pt x="1018" y="4896"/>
                    <a:pt x="1143" y="4920"/>
                    <a:pt x="1272" y="4920"/>
                  </a:cubicBezTo>
                  <a:cubicBezTo>
                    <a:pt x="1983" y="4920"/>
                    <a:pt x="2817" y="4173"/>
                    <a:pt x="3269" y="3043"/>
                  </a:cubicBezTo>
                  <a:cubicBezTo>
                    <a:pt x="3836" y="1709"/>
                    <a:pt x="3703" y="375"/>
                    <a:pt x="2936" y="75"/>
                  </a:cubicBezTo>
                  <a:cubicBezTo>
                    <a:pt x="2826" y="25"/>
                    <a:pt x="2709" y="1"/>
                    <a:pt x="25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191;p75">
              <a:extLst>
                <a:ext uri="{FF2B5EF4-FFF2-40B4-BE49-F238E27FC236}">
                  <a16:creationId xmlns:a16="http://schemas.microsoft.com/office/drawing/2014/main" id="{1DFB81FA-992C-4DA8-8264-E5A32103652C}"/>
                </a:ext>
              </a:extLst>
            </p:cNvPr>
            <p:cNvSpPr/>
            <p:nvPr/>
          </p:nvSpPr>
          <p:spPr>
            <a:xfrm>
              <a:off x="3179100" y="2108600"/>
              <a:ext cx="163475" cy="179925"/>
            </a:xfrm>
            <a:custGeom>
              <a:avLst/>
              <a:gdLst/>
              <a:ahLst/>
              <a:cxnLst/>
              <a:rect l="l" t="t" r="r" b="b"/>
              <a:pathLst>
                <a:path w="6539" h="7197" extrusionOk="0">
                  <a:moveTo>
                    <a:pt x="5062" y="0"/>
                  </a:moveTo>
                  <a:cubicBezTo>
                    <a:pt x="4816" y="0"/>
                    <a:pt x="4548" y="76"/>
                    <a:pt x="4271" y="235"/>
                  </a:cubicBezTo>
                  <a:lnTo>
                    <a:pt x="2302" y="1369"/>
                  </a:lnTo>
                  <a:cubicBezTo>
                    <a:pt x="1335" y="1936"/>
                    <a:pt x="501" y="3270"/>
                    <a:pt x="301" y="4638"/>
                  </a:cubicBezTo>
                  <a:lnTo>
                    <a:pt x="1" y="6439"/>
                  </a:lnTo>
                  <a:cubicBezTo>
                    <a:pt x="416" y="6930"/>
                    <a:pt x="970" y="7196"/>
                    <a:pt x="1614" y="7196"/>
                  </a:cubicBezTo>
                  <a:cubicBezTo>
                    <a:pt x="2109" y="7196"/>
                    <a:pt x="2657" y="7039"/>
                    <a:pt x="3236" y="6706"/>
                  </a:cubicBezTo>
                  <a:cubicBezTo>
                    <a:pt x="4537" y="5939"/>
                    <a:pt x="5805" y="4338"/>
                    <a:pt x="6539" y="2536"/>
                  </a:cubicBezTo>
                  <a:lnTo>
                    <a:pt x="6272" y="1202"/>
                  </a:lnTo>
                  <a:cubicBezTo>
                    <a:pt x="6108" y="428"/>
                    <a:pt x="5647" y="0"/>
                    <a:pt x="506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192;p75">
              <a:extLst>
                <a:ext uri="{FF2B5EF4-FFF2-40B4-BE49-F238E27FC236}">
                  <a16:creationId xmlns:a16="http://schemas.microsoft.com/office/drawing/2014/main" id="{6EC0693A-F2F0-4CC8-AB6C-DB237C64542D}"/>
                </a:ext>
              </a:extLst>
            </p:cNvPr>
            <p:cNvSpPr/>
            <p:nvPr/>
          </p:nvSpPr>
          <p:spPr>
            <a:xfrm>
              <a:off x="3290850" y="2088575"/>
              <a:ext cx="161800" cy="203525"/>
            </a:xfrm>
            <a:custGeom>
              <a:avLst/>
              <a:gdLst/>
              <a:ahLst/>
              <a:cxnLst/>
              <a:rect l="l" t="t" r="r" b="b"/>
              <a:pathLst>
                <a:path w="6472" h="8141" extrusionOk="0">
                  <a:moveTo>
                    <a:pt x="3837" y="2437"/>
                  </a:moveTo>
                  <a:lnTo>
                    <a:pt x="3837" y="2470"/>
                  </a:lnTo>
                  <a:cubicBezTo>
                    <a:pt x="3866" y="2460"/>
                    <a:pt x="3895" y="2456"/>
                    <a:pt x="3925" y="2456"/>
                  </a:cubicBezTo>
                  <a:cubicBezTo>
                    <a:pt x="3995" y="2456"/>
                    <a:pt x="4066" y="2480"/>
                    <a:pt x="4137" y="2503"/>
                  </a:cubicBezTo>
                  <a:cubicBezTo>
                    <a:pt x="4370" y="2704"/>
                    <a:pt x="4471" y="2970"/>
                    <a:pt x="4437" y="3271"/>
                  </a:cubicBezTo>
                  <a:cubicBezTo>
                    <a:pt x="4404" y="4171"/>
                    <a:pt x="3937" y="4972"/>
                    <a:pt x="3170" y="5472"/>
                  </a:cubicBezTo>
                  <a:cubicBezTo>
                    <a:pt x="3030" y="5593"/>
                    <a:pt x="2870" y="5646"/>
                    <a:pt x="2715" y="5646"/>
                  </a:cubicBezTo>
                  <a:cubicBezTo>
                    <a:pt x="2312" y="5646"/>
                    <a:pt x="1939" y="5287"/>
                    <a:pt x="2035" y="4805"/>
                  </a:cubicBezTo>
                  <a:cubicBezTo>
                    <a:pt x="2102" y="3904"/>
                    <a:pt x="2569" y="3104"/>
                    <a:pt x="3336" y="2604"/>
                  </a:cubicBezTo>
                  <a:cubicBezTo>
                    <a:pt x="3470" y="2503"/>
                    <a:pt x="3670" y="2470"/>
                    <a:pt x="3837" y="2437"/>
                  </a:cubicBezTo>
                  <a:close/>
                  <a:moveTo>
                    <a:pt x="3802" y="2166"/>
                  </a:moveTo>
                  <a:cubicBezTo>
                    <a:pt x="3581" y="2166"/>
                    <a:pt x="3364" y="2234"/>
                    <a:pt x="3170" y="2370"/>
                  </a:cubicBezTo>
                  <a:cubicBezTo>
                    <a:pt x="2336" y="2904"/>
                    <a:pt x="1835" y="3804"/>
                    <a:pt x="1769" y="4805"/>
                  </a:cubicBezTo>
                  <a:cubicBezTo>
                    <a:pt x="1735" y="5205"/>
                    <a:pt x="1902" y="5572"/>
                    <a:pt x="2236" y="5806"/>
                  </a:cubicBezTo>
                  <a:cubicBezTo>
                    <a:pt x="2369" y="5873"/>
                    <a:pt x="2502" y="5906"/>
                    <a:pt x="2636" y="5906"/>
                  </a:cubicBezTo>
                  <a:lnTo>
                    <a:pt x="2636" y="5939"/>
                  </a:lnTo>
                  <a:cubicBezTo>
                    <a:pt x="2869" y="5906"/>
                    <a:pt x="3103" y="5839"/>
                    <a:pt x="3336" y="5706"/>
                  </a:cubicBezTo>
                  <a:cubicBezTo>
                    <a:pt x="4137" y="5172"/>
                    <a:pt x="4671" y="4271"/>
                    <a:pt x="4737" y="3271"/>
                  </a:cubicBezTo>
                  <a:cubicBezTo>
                    <a:pt x="4771" y="2870"/>
                    <a:pt x="4571" y="2503"/>
                    <a:pt x="4270" y="2270"/>
                  </a:cubicBezTo>
                  <a:cubicBezTo>
                    <a:pt x="4118" y="2200"/>
                    <a:pt x="3959" y="2166"/>
                    <a:pt x="3802" y="2166"/>
                  </a:cubicBezTo>
                  <a:close/>
                  <a:moveTo>
                    <a:pt x="5138" y="235"/>
                  </a:moveTo>
                  <a:lnTo>
                    <a:pt x="5571" y="502"/>
                  </a:lnTo>
                  <a:lnTo>
                    <a:pt x="5138" y="1403"/>
                  </a:lnTo>
                  <a:cubicBezTo>
                    <a:pt x="5071" y="1503"/>
                    <a:pt x="5071" y="1636"/>
                    <a:pt x="5138" y="1703"/>
                  </a:cubicBezTo>
                  <a:cubicBezTo>
                    <a:pt x="5171" y="1803"/>
                    <a:pt x="5238" y="1936"/>
                    <a:pt x="5271" y="2036"/>
                  </a:cubicBezTo>
                  <a:cubicBezTo>
                    <a:pt x="5271" y="2103"/>
                    <a:pt x="5338" y="2137"/>
                    <a:pt x="5405" y="2170"/>
                  </a:cubicBezTo>
                  <a:cubicBezTo>
                    <a:pt x="5421" y="2187"/>
                    <a:pt x="5446" y="2195"/>
                    <a:pt x="5475" y="2195"/>
                  </a:cubicBezTo>
                  <a:cubicBezTo>
                    <a:pt x="5505" y="2195"/>
                    <a:pt x="5538" y="2187"/>
                    <a:pt x="5571" y="2170"/>
                  </a:cubicBezTo>
                  <a:lnTo>
                    <a:pt x="6172" y="1903"/>
                  </a:lnTo>
                  <a:lnTo>
                    <a:pt x="6172" y="2704"/>
                  </a:lnTo>
                  <a:cubicBezTo>
                    <a:pt x="6172" y="2704"/>
                    <a:pt x="6172" y="2737"/>
                    <a:pt x="6138" y="2737"/>
                  </a:cubicBezTo>
                  <a:lnTo>
                    <a:pt x="5438" y="3271"/>
                  </a:lnTo>
                  <a:cubicBezTo>
                    <a:pt x="5338" y="3304"/>
                    <a:pt x="5304" y="3404"/>
                    <a:pt x="5271" y="3504"/>
                  </a:cubicBezTo>
                  <a:cubicBezTo>
                    <a:pt x="5238" y="3704"/>
                    <a:pt x="5171" y="3904"/>
                    <a:pt x="5104" y="4105"/>
                  </a:cubicBezTo>
                  <a:cubicBezTo>
                    <a:pt x="5038" y="4205"/>
                    <a:pt x="5071" y="4338"/>
                    <a:pt x="5171" y="4405"/>
                  </a:cubicBezTo>
                  <a:lnTo>
                    <a:pt x="5571" y="4738"/>
                  </a:lnTo>
                  <a:lnTo>
                    <a:pt x="5038" y="5739"/>
                  </a:lnTo>
                  <a:lnTo>
                    <a:pt x="4504" y="5539"/>
                  </a:lnTo>
                  <a:cubicBezTo>
                    <a:pt x="4479" y="5531"/>
                    <a:pt x="4452" y="5526"/>
                    <a:pt x="4424" y="5526"/>
                  </a:cubicBezTo>
                  <a:cubicBezTo>
                    <a:pt x="4341" y="5526"/>
                    <a:pt x="4254" y="5564"/>
                    <a:pt x="4204" y="5639"/>
                  </a:cubicBezTo>
                  <a:cubicBezTo>
                    <a:pt x="4070" y="5806"/>
                    <a:pt x="3937" y="5939"/>
                    <a:pt x="3803" y="6073"/>
                  </a:cubicBezTo>
                  <a:cubicBezTo>
                    <a:pt x="3737" y="6173"/>
                    <a:pt x="3670" y="6239"/>
                    <a:pt x="3670" y="6340"/>
                  </a:cubicBezTo>
                  <a:lnTo>
                    <a:pt x="3570" y="7207"/>
                  </a:lnTo>
                  <a:cubicBezTo>
                    <a:pt x="3570" y="7240"/>
                    <a:pt x="3570" y="7240"/>
                    <a:pt x="3570" y="7274"/>
                  </a:cubicBezTo>
                  <a:lnTo>
                    <a:pt x="2869" y="7674"/>
                  </a:lnTo>
                  <a:lnTo>
                    <a:pt x="2803" y="7040"/>
                  </a:lnTo>
                  <a:cubicBezTo>
                    <a:pt x="2803" y="6973"/>
                    <a:pt x="2769" y="6907"/>
                    <a:pt x="2703" y="6873"/>
                  </a:cubicBezTo>
                  <a:cubicBezTo>
                    <a:pt x="2679" y="6850"/>
                    <a:pt x="2639" y="6826"/>
                    <a:pt x="2594" y="6826"/>
                  </a:cubicBezTo>
                  <a:cubicBezTo>
                    <a:pt x="2575" y="6826"/>
                    <a:pt x="2555" y="6830"/>
                    <a:pt x="2536" y="6840"/>
                  </a:cubicBezTo>
                  <a:cubicBezTo>
                    <a:pt x="2402" y="6873"/>
                    <a:pt x="2302" y="6873"/>
                    <a:pt x="2169" y="6873"/>
                  </a:cubicBezTo>
                  <a:cubicBezTo>
                    <a:pt x="2069" y="6873"/>
                    <a:pt x="1969" y="6940"/>
                    <a:pt x="1902" y="7007"/>
                  </a:cubicBezTo>
                  <a:lnTo>
                    <a:pt x="1335" y="7874"/>
                  </a:lnTo>
                  <a:lnTo>
                    <a:pt x="868" y="7607"/>
                  </a:lnTo>
                  <a:lnTo>
                    <a:pt x="1335" y="6673"/>
                  </a:lnTo>
                  <a:cubicBezTo>
                    <a:pt x="1402" y="6573"/>
                    <a:pt x="1402" y="6440"/>
                    <a:pt x="1335" y="6340"/>
                  </a:cubicBezTo>
                  <a:cubicBezTo>
                    <a:pt x="1268" y="6239"/>
                    <a:pt x="1235" y="6139"/>
                    <a:pt x="1202" y="6039"/>
                  </a:cubicBezTo>
                  <a:cubicBezTo>
                    <a:pt x="1168" y="5973"/>
                    <a:pt x="1135" y="5939"/>
                    <a:pt x="1068" y="5906"/>
                  </a:cubicBezTo>
                  <a:cubicBezTo>
                    <a:pt x="1051" y="5889"/>
                    <a:pt x="1018" y="5881"/>
                    <a:pt x="985" y="5881"/>
                  </a:cubicBezTo>
                  <a:cubicBezTo>
                    <a:pt x="951" y="5881"/>
                    <a:pt x="918" y="5889"/>
                    <a:pt x="901" y="5906"/>
                  </a:cubicBezTo>
                  <a:lnTo>
                    <a:pt x="301" y="6173"/>
                  </a:lnTo>
                  <a:lnTo>
                    <a:pt x="301" y="5372"/>
                  </a:lnTo>
                  <a:cubicBezTo>
                    <a:pt x="301" y="5339"/>
                    <a:pt x="301" y="5339"/>
                    <a:pt x="301" y="5339"/>
                  </a:cubicBezTo>
                  <a:lnTo>
                    <a:pt x="1035" y="4805"/>
                  </a:lnTo>
                  <a:cubicBezTo>
                    <a:pt x="1101" y="4772"/>
                    <a:pt x="1168" y="4672"/>
                    <a:pt x="1202" y="4572"/>
                  </a:cubicBezTo>
                  <a:cubicBezTo>
                    <a:pt x="1235" y="4371"/>
                    <a:pt x="1302" y="4171"/>
                    <a:pt x="1368" y="3971"/>
                  </a:cubicBezTo>
                  <a:cubicBezTo>
                    <a:pt x="1402" y="3871"/>
                    <a:pt x="1368" y="3738"/>
                    <a:pt x="1302" y="3671"/>
                  </a:cubicBezTo>
                  <a:lnTo>
                    <a:pt x="868" y="3337"/>
                  </a:lnTo>
                  <a:lnTo>
                    <a:pt x="1435" y="2337"/>
                  </a:lnTo>
                  <a:lnTo>
                    <a:pt x="1935" y="2537"/>
                  </a:lnTo>
                  <a:cubicBezTo>
                    <a:pt x="1969" y="2545"/>
                    <a:pt x="2000" y="2549"/>
                    <a:pt x="2030" y="2549"/>
                  </a:cubicBezTo>
                  <a:cubicBezTo>
                    <a:pt x="2119" y="2549"/>
                    <a:pt x="2194" y="2512"/>
                    <a:pt x="2269" y="2437"/>
                  </a:cubicBezTo>
                  <a:cubicBezTo>
                    <a:pt x="2369" y="2270"/>
                    <a:pt x="2536" y="2137"/>
                    <a:pt x="2669" y="1970"/>
                  </a:cubicBezTo>
                  <a:cubicBezTo>
                    <a:pt x="2736" y="1903"/>
                    <a:pt x="2769" y="1836"/>
                    <a:pt x="2803" y="1736"/>
                  </a:cubicBezTo>
                  <a:lnTo>
                    <a:pt x="2869" y="836"/>
                  </a:lnTo>
                  <a:cubicBezTo>
                    <a:pt x="2869" y="836"/>
                    <a:pt x="2903" y="836"/>
                    <a:pt x="2903" y="802"/>
                  </a:cubicBezTo>
                  <a:lnTo>
                    <a:pt x="3603" y="402"/>
                  </a:lnTo>
                  <a:lnTo>
                    <a:pt x="3670" y="1036"/>
                  </a:lnTo>
                  <a:cubicBezTo>
                    <a:pt x="3670" y="1102"/>
                    <a:pt x="3703" y="1169"/>
                    <a:pt x="3737" y="1203"/>
                  </a:cubicBezTo>
                  <a:cubicBezTo>
                    <a:pt x="3784" y="1226"/>
                    <a:pt x="3831" y="1250"/>
                    <a:pt x="3878" y="1250"/>
                  </a:cubicBezTo>
                  <a:cubicBezTo>
                    <a:pt x="3898" y="1250"/>
                    <a:pt x="3917" y="1246"/>
                    <a:pt x="3937" y="1236"/>
                  </a:cubicBezTo>
                  <a:cubicBezTo>
                    <a:pt x="4037" y="1203"/>
                    <a:pt x="4170" y="1203"/>
                    <a:pt x="4270" y="1203"/>
                  </a:cubicBezTo>
                  <a:cubicBezTo>
                    <a:pt x="4370" y="1203"/>
                    <a:pt x="4471" y="1136"/>
                    <a:pt x="4571" y="1069"/>
                  </a:cubicBezTo>
                  <a:lnTo>
                    <a:pt x="5138" y="235"/>
                  </a:lnTo>
                  <a:close/>
                  <a:moveTo>
                    <a:pt x="5114" y="0"/>
                  </a:moveTo>
                  <a:cubicBezTo>
                    <a:pt x="5032" y="0"/>
                    <a:pt x="4947" y="37"/>
                    <a:pt x="4904" y="102"/>
                  </a:cubicBezTo>
                  <a:lnTo>
                    <a:pt x="4337" y="1002"/>
                  </a:lnTo>
                  <a:lnTo>
                    <a:pt x="4304" y="1002"/>
                  </a:lnTo>
                  <a:cubicBezTo>
                    <a:pt x="4259" y="991"/>
                    <a:pt x="4215" y="988"/>
                    <a:pt x="4172" y="988"/>
                  </a:cubicBezTo>
                  <a:cubicBezTo>
                    <a:pt x="4085" y="988"/>
                    <a:pt x="4004" y="1002"/>
                    <a:pt x="3937" y="1002"/>
                  </a:cubicBezTo>
                  <a:lnTo>
                    <a:pt x="3870" y="302"/>
                  </a:lnTo>
                  <a:cubicBezTo>
                    <a:pt x="3837" y="235"/>
                    <a:pt x="3803" y="168"/>
                    <a:pt x="3737" y="135"/>
                  </a:cubicBezTo>
                  <a:cubicBezTo>
                    <a:pt x="3720" y="118"/>
                    <a:pt x="3687" y="110"/>
                    <a:pt x="3653" y="110"/>
                  </a:cubicBezTo>
                  <a:cubicBezTo>
                    <a:pt x="3620" y="110"/>
                    <a:pt x="3587" y="118"/>
                    <a:pt x="3570" y="135"/>
                  </a:cubicBezTo>
                  <a:lnTo>
                    <a:pt x="2769" y="602"/>
                  </a:lnTo>
                  <a:cubicBezTo>
                    <a:pt x="2669" y="669"/>
                    <a:pt x="2603" y="736"/>
                    <a:pt x="2603" y="869"/>
                  </a:cubicBezTo>
                  <a:lnTo>
                    <a:pt x="2536" y="1736"/>
                  </a:lnTo>
                  <a:cubicBezTo>
                    <a:pt x="2502" y="1770"/>
                    <a:pt x="2502" y="1803"/>
                    <a:pt x="2469" y="1803"/>
                  </a:cubicBezTo>
                  <a:cubicBezTo>
                    <a:pt x="2302" y="1970"/>
                    <a:pt x="2169" y="2137"/>
                    <a:pt x="2035" y="2303"/>
                  </a:cubicBezTo>
                  <a:lnTo>
                    <a:pt x="1502" y="2103"/>
                  </a:lnTo>
                  <a:cubicBezTo>
                    <a:pt x="1484" y="2097"/>
                    <a:pt x="1465" y="2094"/>
                    <a:pt x="1446" y="2094"/>
                  </a:cubicBezTo>
                  <a:cubicBezTo>
                    <a:pt x="1357" y="2094"/>
                    <a:pt x="1256" y="2154"/>
                    <a:pt x="1202" y="2237"/>
                  </a:cubicBezTo>
                  <a:lnTo>
                    <a:pt x="634" y="3237"/>
                  </a:lnTo>
                  <a:cubicBezTo>
                    <a:pt x="568" y="3337"/>
                    <a:pt x="601" y="3471"/>
                    <a:pt x="668" y="3571"/>
                  </a:cubicBezTo>
                  <a:lnTo>
                    <a:pt x="1101" y="3904"/>
                  </a:lnTo>
                  <a:cubicBezTo>
                    <a:pt x="1035" y="4138"/>
                    <a:pt x="968" y="4338"/>
                    <a:pt x="901" y="4538"/>
                  </a:cubicBezTo>
                  <a:cubicBezTo>
                    <a:pt x="901" y="4572"/>
                    <a:pt x="868" y="4605"/>
                    <a:pt x="868" y="4605"/>
                  </a:cubicBezTo>
                  <a:lnTo>
                    <a:pt x="134" y="5139"/>
                  </a:lnTo>
                  <a:cubicBezTo>
                    <a:pt x="67" y="5205"/>
                    <a:pt x="1" y="5305"/>
                    <a:pt x="1" y="5406"/>
                  </a:cubicBezTo>
                  <a:lnTo>
                    <a:pt x="1" y="6306"/>
                  </a:lnTo>
                  <a:cubicBezTo>
                    <a:pt x="1" y="6373"/>
                    <a:pt x="34" y="6440"/>
                    <a:pt x="101" y="6473"/>
                  </a:cubicBezTo>
                  <a:cubicBezTo>
                    <a:pt x="117" y="6490"/>
                    <a:pt x="151" y="6498"/>
                    <a:pt x="188" y="6498"/>
                  </a:cubicBezTo>
                  <a:cubicBezTo>
                    <a:pt x="226" y="6498"/>
                    <a:pt x="268" y="6490"/>
                    <a:pt x="301" y="6473"/>
                  </a:cubicBezTo>
                  <a:lnTo>
                    <a:pt x="935" y="6206"/>
                  </a:lnTo>
                  <a:cubicBezTo>
                    <a:pt x="968" y="6306"/>
                    <a:pt x="1035" y="6406"/>
                    <a:pt x="1101" y="6506"/>
                  </a:cubicBezTo>
                  <a:lnTo>
                    <a:pt x="1101" y="6540"/>
                  </a:lnTo>
                  <a:lnTo>
                    <a:pt x="634" y="7507"/>
                  </a:lnTo>
                  <a:cubicBezTo>
                    <a:pt x="568" y="7607"/>
                    <a:pt x="601" y="7741"/>
                    <a:pt x="735" y="7807"/>
                  </a:cubicBezTo>
                  <a:lnTo>
                    <a:pt x="1235" y="8107"/>
                  </a:lnTo>
                  <a:cubicBezTo>
                    <a:pt x="1268" y="8141"/>
                    <a:pt x="1302" y="8141"/>
                    <a:pt x="1335" y="8141"/>
                  </a:cubicBezTo>
                  <a:cubicBezTo>
                    <a:pt x="1435" y="8141"/>
                    <a:pt x="1535" y="8107"/>
                    <a:pt x="1568" y="8007"/>
                  </a:cubicBezTo>
                  <a:lnTo>
                    <a:pt x="2169" y="7140"/>
                  </a:lnTo>
                  <a:lnTo>
                    <a:pt x="2202" y="7140"/>
                  </a:lnTo>
                  <a:cubicBezTo>
                    <a:pt x="2302" y="7140"/>
                    <a:pt x="2436" y="7140"/>
                    <a:pt x="2569" y="7107"/>
                  </a:cubicBezTo>
                  <a:lnTo>
                    <a:pt x="2636" y="7807"/>
                  </a:lnTo>
                  <a:cubicBezTo>
                    <a:pt x="2636" y="7874"/>
                    <a:pt x="2669" y="7941"/>
                    <a:pt x="2736" y="7974"/>
                  </a:cubicBezTo>
                  <a:cubicBezTo>
                    <a:pt x="2769" y="7991"/>
                    <a:pt x="2803" y="7999"/>
                    <a:pt x="2836" y="7999"/>
                  </a:cubicBezTo>
                  <a:cubicBezTo>
                    <a:pt x="2869" y="7999"/>
                    <a:pt x="2903" y="7991"/>
                    <a:pt x="2936" y="7974"/>
                  </a:cubicBezTo>
                  <a:lnTo>
                    <a:pt x="3703" y="7540"/>
                  </a:lnTo>
                  <a:cubicBezTo>
                    <a:pt x="3803" y="7474"/>
                    <a:pt x="3870" y="7374"/>
                    <a:pt x="3870" y="7274"/>
                  </a:cubicBezTo>
                  <a:lnTo>
                    <a:pt x="3970" y="6373"/>
                  </a:lnTo>
                  <a:cubicBezTo>
                    <a:pt x="3970" y="6373"/>
                    <a:pt x="3970" y="6340"/>
                    <a:pt x="4004" y="6306"/>
                  </a:cubicBezTo>
                  <a:cubicBezTo>
                    <a:pt x="4170" y="6173"/>
                    <a:pt x="4304" y="6006"/>
                    <a:pt x="4471" y="5839"/>
                  </a:cubicBezTo>
                  <a:lnTo>
                    <a:pt x="4971" y="6006"/>
                  </a:lnTo>
                  <a:cubicBezTo>
                    <a:pt x="4996" y="6014"/>
                    <a:pt x="5023" y="6018"/>
                    <a:pt x="5051" y="6018"/>
                  </a:cubicBezTo>
                  <a:cubicBezTo>
                    <a:pt x="5134" y="6018"/>
                    <a:pt x="5221" y="5981"/>
                    <a:pt x="5271" y="5906"/>
                  </a:cubicBezTo>
                  <a:lnTo>
                    <a:pt x="5872" y="4872"/>
                  </a:lnTo>
                  <a:cubicBezTo>
                    <a:pt x="5905" y="4772"/>
                    <a:pt x="5905" y="4638"/>
                    <a:pt x="5805" y="4572"/>
                  </a:cubicBezTo>
                  <a:lnTo>
                    <a:pt x="5405" y="4205"/>
                  </a:lnTo>
                  <a:cubicBezTo>
                    <a:pt x="5471" y="4005"/>
                    <a:pt x="5538" y="3771"/>
                    <a:pt x="5571" y="3571"/>
                  </a:cubicBezTo>
                  <a:cubicBezTo>
                    <a:pt x="5571" y="3538"/>
                    <a:pt x="5605" y="3504"/>
                    <a:pt x="5638" y="3504"/>
                  </a:cubicBezTo>
                  <a:lnTo>
                    <a:pt x="6305" y="3037"/>
                  </a:lnTo>
                  <a:cubicBezTo>
                    <a:pt x="6405" y="2970"/>
                    <a:pt x="6439" y="2870"/>
                    <a:pt x="6472" y="2770"/>
                  </a:cubicBezTo>
                  <a:lnTo>
                    <a:pt x="6472" y="1836"/>
                  </a:lnTo>
                  <a:cubicBezTo>
                    <a:pt x="6472" y="1770"/>
                    <a:pt x="6439" y="1703"/>
                    <a:pt x="6372" y="1670"/>
                  </a:cubicBezTo>
                  <a:cubicBezTo>
                    <a:pt x="6339" y="1653"/>
                    <a:pt x="6305" y="1644"/>
                    <a:pt x="6272" y="1644"/>
                  </a:cubicBezTo>
                  <a:cubicBezTo>
                    <a:pt x="6238" y="1644"/>
                    <a:pt x="6205" y="1653"/>
                    <a:pt x="6172" y="1670"/>
                  </a:cubicBezTo>
                  <a:lnTo>
                    <a:pt x="5538" y="1970"/>
                  </a:lnTo>
                  <a:cubicBezTo>
                    <a:pt x="5471" y="1836"/>
                    <a:pt x="5438" y="1736"/>
                    <a:pt x="5371" y="1636"/>
                  </a:cubicBezTo>
                  <a:cubicBezTo>
                    <a:pt x="5371" y="1603"/>
                    <a:pt x="5371" y="1603"/>
                    <a:pt x="5371" y="1603"/>
                  </a:cubicBezTo>
                  <a:lnTo>
                    <a:pt x="5838" y="635"/>
                  </a:lnTo>
                  <a:cubicBezTo>
                    <a:pt x="5905" y="535"/>
                    <a:pt x="5872" y="402"/>
                    <a:pt x="5738" y="335"/>
                  </a:cubicBezTo>
                  <a:lnTo>
                    <a:pt x="5238" y="35"/>
                  </a:lnTo>
                  <a:cubicBezTo>
                    <a:pt x="5202" y="11"/>
                    <a:pt x="5158" y="0"/>
                    <a:pt x="51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193;p75">
              <a:extLst>
                <a:ext uri="{FF2B5EF4-FFF2-40B4-BE49-F238E27FC236}">
                  <a16:creationId xmlns:a16="http://schemas.microsoft.com/office/drawing/2014/main" id="{EE95CE38-5C4F-4459-A978-49C2164B4AF3}"/>
                </a:ext>
              </a:extLst>
            </p:cNvPr>
            <p:cNvSpPr/>
            <p:nvPr/>
          </p:nvSpPr>
          <p:spPr>
            <a:xfrm>
              <a:off x="2718775" y="2038575"/>
              <a:ext cx="21700" cy="49225"/>
            </a:xfrm>
            <a:custGeom>
              <a:avLst/>
              <a:gdLst/>
              <a:ahLst/>
              <a:cxnLst/>
              <a:rect l="l" t="t" r="r" b="b"/>
              <a:pathLst>
                <a:path w="868" h="1969" extrusionOk="0">
                  <a:moveTo>
                    <a:pt x="801" y="0"/>
                  </a:moveTo>
                  <a:lnTo>
                    <a:pt x="67" y="1234"/>
                  </a:lnTo>
                  <a:cubicBezTo>
                    <a:pt x="34" y="1234"/>
                    <a:pt x="34" y="1268"/>
                    <a:pt x="1" y="1301"/>
                  </a:cubicBezTo>
                  <a:cubicBezTo>
                    <a:pt x="1" y="1335"/>
                    <a:pt x="1" y="1368"/>
                    <a:pt x="1" y="1401"/>
                  </a:cubicBezTo>
                  <a:lnTo>
                    <a:pt x="1" y="1535"/>
                  </a:lnTo>
                  <a:cubicBezTo>
                    <a:pt x="1" y="1568"/>
                    <a:pt x="1" y="1568"/>
                    <a:pt x="1" y="1601"/>
                  </a:cubicBezTo>
                  <a:cubicBezTo>
                    <a:pt x="34" y="1635"/>
                    <a:pt x="34" y="1635"/>
                    <a:pt x="67" y="1635"/>
                  </a:cubicBezTo>
                  <a:lnTo>
                    <a:pt x="801" y="1968"/>
                  </a:lnTo>
                  <a:lnTo>
                    <a:pt x="835" y="1968"/>
                  </a:lnTo>
                  <a:cubicBezTo>
                    <a:pt x="835" y="1968"/>
                    <a:pt x="868" y="1968"/>
                    <a:pt x="868" y="1935"/>
                  </a:cubicBezTo>
                  <a:cubicBezTo>
                    <a:pt x="868" y="1935"/>
                    <a:pt x="868" y="1902"/>
                    <a:pt x="868" y="1868"/>
                  </a:cubicBezTo>
                  <a:lnTo>
                    <a:pt x="868" y="1601"/>
                  </a:lnTo>
                  <a:cubicBezTo>
                    <a:pt x="868" y="1568"/>
                    <a:pt x="868" y="1568"/>
                    <a:pt x="835" y="1535"/>
                  </a:cubicBezTo>
                  <a:cubicBezTo>
                    <a:pt x="835" y="1535"/>
                    <a:pt x="801" y="1501"/>
                    <a:pt x="801" y="1501"/>
                  </a:cubicBezTo>
                  <a:lnTo>
                    <a:pt x="301" y="1268"/>
                  </a:lnTo>
                  <a:lnTo>
                    <a:pt x="768" y="501"/>
                  </a:lnTo>
                  <a:cubicBezTo>
                    <a:pt x="801" y="501"/>
                    <a:pt x="801" y="467"/>
                    <a:pt x="801" y="434"/>
                  </a:cubicBezTo>
                  <a:cubicBezTo>
                    <a:pt x="835" y="401"/>
                    <a:pt x="835" y="367"/>
                    <a:pt x="835" y="334"/>
                  </a:cubicBezTo>
                  <a:lnTo>
                    <a:pt x="835" y="67"/>
                  </a:lnTo>
                  <a:cubicBezTo>
                    <a:pt x="835" y="34"/>
                    <a:pt x="835" y="34"/>
                    <a:pt x="8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194;p75">
              <a:extLst>
                <a:ext uri="{FF2B5EF4-FFF2-40B4-BE49-F238E27FC236}">
                  <a16:creationId xmlns:a16="http://schemas.microsoft.com/office/drawing/2014/main" id="{EC35DBBB-992E-415E-B782-9765B8BBC6B2}"/>
                </a:ext>
              </a:extLst>
            </p:cNvPr>
            <p:cNvSpPr/>
            <p:nvPr/>
          </p:nvSpPr>
          <p:spPr>
            <a:xfrm>
              <a:off x="2747975" y="2017725"/>
              <a:ext cx="30050" cy="69025"/>
            </a:xfrm>
            <a:custGeom>
              <a:avLst/>
              <a:gdLst/>
              <a:ahLst/>
              <a:cxnLst/>
              <a:rect l="l" t="t" r="r" b="b"/>
              <a:pathLst>
                <a:path w="1202" h="2761" extrusionOk="0">
                  <a:moveTo>
                    <a:pt x="834" y="467"/>
                  </a:moveTo>
                  <a:cubicBezTo>
                    <a:pt x="867" y="501"/>
                    <a:pt x="867" y="534"/>
                    <a:pt x="867" y="634"/>
                  </a:cubicBezTo>
                  <a:cubicBezTo>
                    <a:pt x="867" y="701"/>
                    <a:pt x="867" y="768"/>
                    <a:pt x="834" y="868"/>
                  </a:cubicBezTo>
                  <a:cubicBezTo>
                    <a:pt x="801" y="934"/>
                    <a:pt x="734" y="968"/>
                    <a:pt x="667" y="1001"/>
                  </a:cubicBezTo>
                  <a:lnTo>
                    <a:pt x="300" y="1235"/>
                  </a:lnTo>
                  <a:lnTo>
                    <a:pt x="300" y="734"/>
                  </a:lnTo>
                  <a:lnTo>
                    <a:pt x="667" y="501"/>
                  </a:lnTo>
                  <a:cubicBezTo>
                    <a:pt x="734" y="467"/>
                    <a:pt x="767" y="467"/>
                    <a:pt x="834" y="467"/>
                  </a:cubicBezTo>
                  <a:close/>
                  <a:moveTo>
                    <a:pt x="763" y="1376"/>
                  </a:moveTo>
                  <a:cubicBezTo>
                    <a:pt x="792" y="1376"/>
                    <a:pt x="817" y="1385"/>
                    <a:pt x="834" y="1401"/>
                  </a:cubicBezTo>
                  <a:cubicBezTo>
                    <a:pt x="867" y="1435"/>
                    <a:pt x="901" y="1501"/>
                    <a:pt x="901" y="1568"/>
                  </a:cubicBezTo>
                  <a:cubicBezTo>
                    <a:pt x="901" y="1635"/>
                    <a:pt x="867" y="1735"/>
                    <a:pt x="834" y="1802"/>
                  </a:cubicBezTo>
                  <a:cubicBezTo>
                    <a:pt x="801" y="1868"/>
                    <a:pt x="734" y="1935"/>
                    <a:pt x="667" y="1968"/>
                  </a:cubicBezTo>
                  <a:lnTo>
                    <a:pt x="267" y="2202"/>
                  </a:lnTo>
                  <a:lnTo>
                    <a:pt x="267" y="1635"/>
                  </a:lnTo>
                  <a:lnTo>
                    <a:pt x="667" y="1401"/>
                  </a:lnTo>
                  <a:cubicBezTo>
                    <a:pt x="701" y="1385"/>
                    <a:pt x="734" y="1376"/>
                    <a:pt x="763" y="1376"/>
                  </a:cubicBezTo>
                  <a:close/>
                  <a:moveTo>
                    <a:pt x="901" y="0"/>
                  </a:moveTo>
                  <a:cubicBezTo>
                    <a:pt x="834" y="0"/>
                    <a:pt x="734" y="34"/>
                    <a:pt x="667" y="67"/>
                  </a:cubicBezTo>
                  <a:lnTo>
                    <a:pt x="34" y="434"/>
                  </a:lnTo>
                  <a:cubicBezTo>
                    <a:pt x="34" y="467"/>
                    <a:pt x="0" y="467"/>
                    <a:pt x="0" y="501"/>
                  </a:cubicBezTo>
                  <a:cubicBezTo>
                    <a:pt x="0" y="501"/>
                    <a:pt x="0" y="534"/>
                    <a:pt x="0" y="567"/>
                  </a:cubicBezTo>
                  <a:lnTo>
                    <a:pt x="0" y="2702"/>
                  </a:lnTo>
                  <a:cubicBezTo>
                    <a:pt x="0" y="2702"/>
                    <a:pt x="0" y="2736"/>
                    <a:pt x="0" y="2736"/>
                  </a:cubicBezTo>
                  <a:cubicBezTo>
                    <a:pt x="0" y="2752"/>
                    <a:pt x="9" y="2761"/>
                    <a:pt x="17" y="2761"/>
                  </a:cubicBezTo>
                  <a:cubicBezTo>
                    <a:pt x="25" y="2761"/>
                    <a:pt x="34" y="2752"/>
                    <a:pt x="34" y="2736"/>
                  </a:cubicBezTo>
                  <a:lnTo>
                    <a:pt x="734" y="2369"/>
                  </a:lnTo>
                  <a:cubicBezTo>
                    <a:pt x="801" y="2302"/>
                    <a:pt x="867" y="2235"/>
                    <a:pt x="934" y="2169"/>
                  </a:cubicBezTo>
                  <a:cubicBezTo>
                    <a:pt x="968" y="2102"/>
                    <a:pt x="1034" y="2035"/>
                    <a:pt x="1068" y="1935"/>
                  </a:cubicBezTo>
                  <a:cubicBezTo>
                    <a:pt x="1101" y="1835"/>
                    <a:pt x="1134" y="1768"/>
                    <a:pt x="1168" y="1668"/>
                  </a:cubicBezTo>
                  <a:cubicBezTo>
                    <a:pt x="1168" y="1568"/>
                    <a:pt x="1168" y="1468"/>
                    <a:pt x="1168" y="1401"/>
                  </a:cubicBezTo>
                  <a:cubicBezTo>
                    <a:pt x="1201" y="1301"/>
                    <a:pt x="1168" y="1201"/>
                    <a:pt x="1134" y="1101"/>
                  </a:cubicBezTo>
                  <a:cubicBezTo>
                    <a:pt x="1101" y="1068"/>
                    <a:pt x="1068" y="1001"/>
                    <a:pt x="1001" y="968"/>
                  </a:cubicBezTo>
                  <a:cubicBezTo>
                    <a:pt x="1034" y="968"/>
                    <a:pt x="1034" y="934"/>
                    <a:pt x="1034" y="901"/>
                  </a:cubicBezTo>
                  <a:cubicBezTo>
                    <a:pt x="1101" y="834"/>
                    <a:pt x="1134" y="734"/>
                    <a:pt x="1134" y="634"/>
                  </a:cubicBezTo>
                  <a:cubicBezTo>
                    <a:pt x="1134" y="567"/>
                    <a:pt x="1168" y="501"/>
                    <a:pt x="1168" y="434"/>
                  </a:cubicBezTo>
                  <a:cubicBezTo>
                    <a:pt x="1168" y="367"/>
                    <a:pt x="1134" y="301"/>
                    <a:pt x="1134" y="267"/>
                  </a:cubicBezTo>
                  <a:cubicBezTo>
                    <a:pt x="1101" y="200"/>
                    <a:pt x="1101" y="134"/>
                    <a:pt x="1034" y="100"/>
                  </a:cubicBezTo>
                  <a:cubicBezTo>
                    <a:pt x="1001" y="34"/>
                    <a:pt x="968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195;p75">
              <a:extLst>
                <a:ext uri="{FF2B5EF4-FFF2-40B4-BE49-F238E27FC236}">
                  <a16:creationId xmlns:a16="http://schemas.microsoft.com/office/drawing/2014/main" id="{CAD03D5D-0BF2-44DB-83D0-8DDFC65D81C8}"/>
                </a:ext>
              </a:extLst>
            </p:cNvPr>
            <p:cNvSpPr/>
            <p:nvPr/>
          </p:nvSpPr>
          <p:spPr>
            <a:xfrm>
              <a:off x="2783000" y="2014375"/>
              <a:ext cx="24200" cy="50075"/>
            </a:xfrm>
            <a:custGeom>
              <a:avLst/>
              <a:gdLst/>
              <a:ahLst/>
              <a:cxnLst/>
              <a:rect l="l" t="t" r="r" b="b"/>
              <a:pathLst>
                <a:path w="968" h="2003" extrusionOk="0">
                  <a:moveTo>
                    <a:pt x="667" y="935"/>
                  </a:moveTo>
                  <a:lnTo>
                    <a:pt x="667" y="968"/>
                  </a:lnTo>
                  <a:cubicBezTo>
                    <a:pt x="667" y="1002"/>
                    <a:pt x="667" y="1068"/>
                    <a:pt x="667" y="1102"/>
                  </a:cubicBezTo>
                  <a:cubicBezTo>
                    <a:pt x="667" y="1168"/>
                    <a:pt x="634" y="1202"/>
                    <a:pt x="601" y="1268"/>
                  </a:cubicBezTo>
                  <a:cubicBezTo>
                    <a:pt x="601" y="1302"/>
                    <a:pt x="567" y="1369"/>
                    <a:pt x="534" y="1402"/>
                  </a:cubicBezTo>
                  <a:cubicBezTo>
                    <a:pt x="467" y="1435"/>
                    <a:pt x="434" y="1469"/>
                    <a:pt x="400" y="1502"/>
                  </a:cubicBezTo>
                  <a:cubicBezTo>
                    <a:pt x="367" y="1535"/>
                    <a:pt x="300" y="1535"/>
                    <a:pt x="267" y="1535"/>
                  </a:cubicBezTo>
                  <a:cubicBezTo>
                    <a:pt x="234" y="1535"/>
                    <a:pt x="234" y="1502"/>
                    <a:pt x="234" y="1469"/>
                  </a:cubicBezTo>
                  <a:cubicBezTo>
                    <a:pt x="234" y="1402"/>
                    <a:pt x="234" y="1369"/>
                    <a:pt x="267" y="1335"/>
                  </a:cubicBezTo>
                  <a:cubicBezTo>
                    <a:pt x="300" y="1268"/>
                    <a:pt x="334" y="1235"/>
                    <a:pt x="367" y="1168"/>
                  </a:cubicBezTo>
                  <a:lnTo>
                    <a:pt x="667" y="935"/>
                  </a:lnTo>
                  <a:close/>
                  <a:moveTo>
                    <a:pt x="701" y="1"/>
                  </a:moveTo>
                  <a:cubicBezTo>
                    <a:pt x="601" y="1"/>
                    <a:pt x="534" y="34"/>
                    <a:pt x="501" y="68"/>
                  </a:cubicBezTo>
                  <a:cubicBezTo>
                    <a:pt x="400" y="101"/>
                    <a:pt x="367" y="168"/>
                    <a:pt x="300" y="234"/>
                  </a:cubicBezTo>
                  <a:cubicBezTo>
                    <a:pt x="234" y="268"/>
                    <a:pt x="200" y="334"/>
                    <a:pt x="167" y="435"/>
                  </a:cubicBezTo>
                  <a:cubicBezTo>
                    <a:pt x="134" y="468"/>
                    <a:pt x="100" y="535"/>
                    <a:pt x="67" y="601"/>
                  </a:cubicBezTo>
                  <a:cubicBezTo>
                    <a:pt x="67" y="668"/>
                    <a:pt x="34" y="735"/>
                    <a:pt x="34" y="801"/>
                  </a:cubicBezTo>
                  <a:cubicBezTo>
                    <a:pt x="34" y="801"/>
                    <a:pt x="67" y="835"/>
                    <a:pt x="67" y="835"/>
                  </a:cubicBezTo>
                  <a:lnTo>
                    <a:pt x="100" y="835"/>
                  </a:lnTo>
                  <a:lnTo>
                    <a:pt x="300" y="735"/>
                  </a:lnTo>
                  <a:cubicBezTo>
                    <a:pt x="334" y="701"/>
                    <a:pt x="334" y="701"/>
                    <a:pt x="334" y="701"/>
                  </a:cubicBezTo>
                  <a:cubicBezTo>
                    <a:pt x="367" y="668"/>
                    <a:pt x="367" y="668"/>
                    <a:pt x="367" y="635"/>
                  </a:cubicBezTo>
                  <a:cubicBezTo>
                    <a:pt x="400" y="601"/>
                    <a:pt x="400" y="568"/>
                    <a:pt x="434" y="535"/>
                  </a:cubicBezTo>
                  <a:cubicBezTo>
                    <a:pt x="467" y="501"/>
                    <a:pt x="501" y="501"/>
                    <a:pt x="534" y="468"/>
                  </a:cubicBezTo>
                  <a:cubicBezTo>
                    <a:pt x="567" y="435"/>
                    <a:pt x="601" y="435"/>
                    <a:pt x="667" y="435"/>
                  </a:cubicBezTo>
                  <a:cubicBezTo>
                    <a:pt x="734" y="468"/>
                    <a:pt x="734" y="501"/>
                    <a:pt x="734" y="601"/>
                  </a:cubicBezTo>
                  <a:lnTo>
                    <a:pt x="367" y="902"/>
                  </a:lnTo>
                  <a:cubicBezTo>
                    <a:pt x="267" y="1002"/>
                    <a:pt x="167" y="1102"/>
                    <a:pt x="100" y="1235"/>
                  </a:cubicBezTo>
                  <a:cubicBezTo>
                    <a:pt x="34" y="1369"/>
                    <a:pt x="0" y="1502"/>
                    <a:pt x="0" y="1635"/>
                  </a:cubicBezTo>
                  <a:cubicBezTo>
                    <a:pt x="0" y="1702"/>
                    <a:pt x="0" y="1769"/>
                    <a:pt x="34" y="1836"/>
                  </a:cubicBezTo>
                  <a:cubicBezTo>
                    <a:pt x="34" y="1869"/>
                    <a:pt x="67" y="1936"/>
                    <a:pt x="100" y="1969"/>
                  </a:cubicBezTo>
                  <a:cubicBezTo>
                    <a:pt x="134" y="1969"/>
                    <a:pt x="167" y="2002"/>
                    <a:pt x="200" y="2002"/>
                  </a:cubicBezTo>
                  <a:cubicBezTo>
                    <a:pt x="267" y="1969"/>
                    <a:pt x="334" y="1969"/>
                    <a:pt x="367" y="1936"/>
                  </a:cubicBezTo>
                  <a:cubicBezTo>
                    <a:pt x="467" y="1869"/>
                    <a:pt x="534" y="1836"/>
                    <a:pt x="601" y="1735"/>
                  </a:cubicBezTo>
                  <a:cubicBezTo>
                    <a:pt x="634" y="1669"/>
                    <a:pt x="701" y="1602"/>
                    <a:pt x="734" y="1502"/>
                  </a:cubicBezTo>
                  <a:lnTo>
                    <a:pt x="734" y="1602"/>
                  </a:lnTo>
                  <a:cubicBezTo>
                    <a:pt x="701" y="1635"/>
                    <a:pt x="701" y="1635"/>
                    <a:pt x="734" y="1669"/>
                  </a:cubicBezTo>
                  <a:lnTo>
                    <a:pt x="767" y="1669"/>
                  </a:lnTo>
                  <a:lnTo>
                    <a:pt x="934" y="1569"/>
                  </a:lnTo>
                  <a:cubicBezTo>
                    <a:pt x="934" y="1569"/>
                    <a:pt x="968" y="1535"/>
                    <a:pt x="968" y="1502"/>
                  </a:cubicBezTo>
                  <a:cubicBezTo>
                    <a:pt x="968" y="1502"/>
                    <a:pt x="968" y="1469"/>
                    <a:pt x="968" y="1435"/>
                  </a:cubicBezTo>
                  <a:lnTo>
                    <a:pt x="968" y="468"/>
                  </a:lnTo>
                  <a:cubicBezTo>
                    <a:pt x="968" y="401"/>
                    <a:pt x="968" y="301"/>
                    <a:pt x="934" y="201"/>
                  </a:cubicBezTo>
                  <a:cubicBezTo>
                    <a:pt x="901" y="134"/>
                    <a:pt x="867" y="101"/>
                    <a:pt x="834" y="34"/>
                  </a:cubicBezTo>
                  <a:cubicBezTo>
                    <a:pt x="801" y="1"/>
                    <a:pt x="734" y="1"/>
                    <a:pt x="7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196;p75">
              <a:extLst>
                <a:ext uri="{FF2B5EF4-FFF2-40B4-BE49-F238E27FC236}">
                  <a16:creationId xmlns:a16="http://schemas.microsoft.com/office/drawing/2014/main" id="{A43E0FA6-8E89-48B8-90A6-506987E6C725}"/>
                </a:ext>
              </a:extLst>
            </p:cNvPr>
            <p:cNvSpPr/>
            <p:nvPr/>
          </p:nvSpPr>
          <p:spPr>
            <a:xfrm>
              <a:off x="2812175" y="1996050"/>
              <a:ext cx="26725" cy="47550"/>
            </a:xfrm>
            <a:custGeom>
              <a:avLst/>
              <a:gdLst/>
              <a:ahLst/>
              <a:cxnLst/>
              <a:rect l="l" t="t" r="r" b="b"/>
              <a:pathLst>
                <a:path w="1069" h="1902" extrusionOk="0">
                  <a:moveTo>
                    <a:pt x="768" y="0"/>
                  </a:moveTo>
                  <a:cubicBezTo>
                    <a:pt x="701" y="0"/>
                    <a:pt x="601" y="0"/>
                    <a:pt x="534" y="67"/>
                  </a:cubicBezTo>
                  <a:cubicBezTo>
                    <a:pt x="468" y="100"/>
                    <a:pt x="401" y="167"/>
                    <a:pt x="334" y="234"/>
                  </a:cubicBezTo>
                  <a:cubicBezTo>
                    <a:pt x="268" y="334"/>
                    <a:pt x="201" y="400"/>
                    <a:pt x="167" y="500"/>
                  </a:cubicBezTo>
                  <a:cubicBezTo>
                    <a:pt x="134" y="600"/>
                    <a:pt x="101" y="701"/>
                    <a:pt x="67" y="801"/>
                  </a:cubicBezTo>
                  <a:cubicBezTo>
                    <a:pt x="34" y="901"/>
                    <a:pt x="34" y="1001"/>
                    <a:pt x="1" y="1134"/>
                  </a:cubicBezTo>
                  <a:lnTo>
                    <a:pt x="1" y="1268"/>
                  </a:lnTo>
                  <a:lnTo>
                    <a:pt x="1" y="1401"/>
                  </a:lnTo>
                  <a:cubicBezTo>
                    <a:pt x="34" y="1468"/>
                    <a:pt x="34" y="1568"/>
                    <a:pt x="67" y="1668"/>
                  </a:cubicBezTo>
                  <a:cubicBezTo>
                    <a:pt x="101" y="1701"/>
                    <a:pt x="134" y="1768"/>
                    <a:pt x="167" y="1835"/>
                  </a:cubicBezTo>
                  <a:cubicBezTo>
                    <a:pt x="201" y="1868"/>
                    <a:pt x="268" y="1901"/>
                    <a:pt x="334" y="1901"/>
                  </a:cubicBezTo>
                  <a:cubicBezTo>
                    <a:pt x="401" y="1901"/>
                    <a:pt x="468" y="1868"/>
                    <a:pt x="534" y="1835"/>
                  </a:cubicBezTo>
                  <a:cubicBezTo>
                    <a:pt x="634" y="1801"/>
                    <a:pt x="701" y="1735"/>
                    <a:pt x="768" y="1635"/>
                  </a:cubicBezTo>
                  <a:cubicBezTo>
                    <a:pt x="835" y="1568"/>
                    <a:pt x="901" y="1468"/>
                    <a:pt x="935" y="1401"/>
                  </a:cubicBezTo>
                  <a:cubicBezTo>
                    <a:pt x="968" y="1301"/>
                    <a:pt x="1001" y="1234"/>
                    <a:pt x="1035" y="1168"/>
                  </a:cubicBezTo>
                  <a:cubicBezTo>
                    <a:pt x="1068" y="1101"/>
                    <a:pt x="1068" y="1034"/>
                    <a:pt x="1068" y="967"/>
                  </a:cubicBezTo>
                  <a:cubicBezTo>
                    <a:pt x="1068" y="934"/>
                    <a:pt x="1068" y="934"/>
                    <a:pt x="1068" y="901"/>
                  </a:cubicBezTo>
                  <a:lnTo>
                    <a:pt x="1035" y="901"/>
                  </a:lnTo>
                  <a:lnTo>
                    <a:pt x="868" y="1001"/>
                  </a:lnTo>
                  <a:cubicBezTo>
                    <a:pt x="835" y="1034"/>
                    <a:pt x="835" y="1034"/>
                    <a:pt x="835" y="1067"/>
                  </a:cubicBezTo>
                  <a:lnTo>
                    <a:pt x="801" y="1134"/>
                  </a:lnTo>
                  <a:cubicBezTo>
                    <a:pt x="768" y="1168"/>
                    <a:pt x="768" y="1201"/>
                    <a:pt x="768" y="1234"/>
                  </a:cubicBezTo>
                  <a:cubicBezTo>
                    <a:pt x="735" y="1268"/>
                    <a:pt x="735" y="1268"/>
                    <a:pt x="701" y="1301"/>
                  </a:cubicBezTo>
                  <a:cubicBezTo>
                    <a:pt x="701" y="1334"/>
                    <a:pt x="668" y="1368"/>
                    <a:pt x="668" y="1368"/>
                  </a:cubicBezTo>
                  <a:cubicBezTo>
                    <a:pt x="634" y="1401"/>
                    <a:pt x="601" y="1434"/>
                    <a:pt x="568" y="1434"/>
                  </a:cubicBezTo>
                  <a:cubicBezTo>
                    <a:pt x="534" y="1468"/>
                    <a:pt x="501" y="1468"/>
                    <a:pt x="468" y="1468"/>
                  </a:cubicBezTo>
                  <a:lnTo>
                    <a:pt x="401" y="1468"/>
                  </a:lnTo>
                  <a:cubicBezTo>
                    <a:pt x="368" y="1468"/>
                    <a:pt x="368" y="1434"/>
                    <a:pt x="334" y="1401"/>
                  </a:cubicBezTo>
                  <a:cubicBezTo>
                    <a:pt x="334" y="1334"/>
                    <a:pt x="301" y="1301"/>
                    <a:pt x="301" y="1234"/>
                  </a:cubicBezTo>
                  <a:cubicBezTo>
                    <a:pt x="301" y="1201"/>
                    <a:pt x="301" y="1168"/>
                    <a:pt x="301" y="1134"/>
                  </a:cubicBezTo>
                  <a:cubicBezTo>
                    <a:pt x="301" y="1067"/>
                    <a:pt x="301" y="1034"/>
                    <a:pt x="301" y="1001"/>
                  </a:cubicBezTo>
                  <a:cubicBezTo>
                    <a:pt x="301" y="934"/>
                    <a:pt x="334" y="867"/>
                    <a:pt x="334" y="801"/>
                  </a:cubicBezTo>
                  <a:cubicBezTo>
                    <a:pt x="368" y="734"/>
                    <a:pt x="368" y="701"/>
                    <a:pt x="401" y="634"/>
                  </a:cubicBezTo>
                  <a:cubicBezTo>
                    <a:pt x="434" y="600"/>
                    <a:pt x="434" y="567"/>
                    <a:pt x="468" y="534"/>
                  </a:cubicBezTo>
                  <a:cubicBezTo>
                    <a:pt x="501" y="500"/>
                    <a:pt x="534" y="467"/>
                    <a:pt x="568" y="467"/>
                  </a:cubicBezTo>
                  <a:cubicBezTo>
                    <a:pt x="601" y="434"/>
                    <a:pt x="634" y="434"/>
                    <a:pt x="668" y="434"/>
                  </a:cubicBezTo>
                  <a:cubicBezTo>
                    <a:pt x="668" y="417"/>
                    <a:pt x="676" y="409"/>
                    <a:pt x="684" y="409"/>
                  </a:cubicBezTo>
                  <a:cubicBezTo>
                    <a:pt x="693" y="409"/>
                    <a:pt x="701" y="417"/>
                    <a:pt x="701" y="434"/>
                  </a:cubicBezTo>
                  <a:cubicBezTo>
                    <a:pt x="735" y="434"/>
                    <a:pt x="735" y="434"/>
                    <a:pt x="768" y="467"/>
                  </a:cubicBezTo>
                  <a:lnTo>
                    <a:pt x="801" y="500"/>
                  </a:lnTo>
                  <a:cubicBezTo>
                    <a:pt x="801" y="534"/>
                    <a:pt x="801" y="534"/>
                    <a:pt x="835" y="534"/>
                  </a:cubicBezTo>
                  <a:cubicBezTo>
                    <a:pt x="835" y="550"/>
                    <a:pt x="843" y="559"/>
                    <a:pt x="851" y="559"/>
                  </a:cubicBezTo>
                  <a:cubicBezTo>
                    <a:pt x="860" y="559"/>
                    <a:pt x="868" y="550"/>
                    <a:pt x="868" y="534"/>
                  </a:cubicBezTo>
                  <a:lnTo>
                    <a:pt x="1035" y="467"/>
                  </a:lnTo>
                  <a:cubicBezTo>
                    <a:pt x="1035" y="434"/>
                    <a:pt x="1068" y="434"/>
                    <a:pt x="1068" y="400"/>
                  </a:cubicBezTo>
                  <a:cubicBezTo>
                    <a:pt x="1068" y="367"/>
                    <a:pt x="1068" y="367"/>
                    <a:pt x="1068" y="334"/>
                  </a:cubicBezTo>
                  <a:cubicBezTo>
                    <a:pt x="1068" y="267"/>
                    <a:pt x="1068" y="234"/>
                    <a:pt x="1035" y="167"/>
                  </a:cubicBezTo>
                  <a:cubicBezTo>
                    <a:pt x="1001" y="133"/>
                    <a:pt x="968" y="67"/>
                    <a:pt x="935" y="33"/>
                  </a:cubicBezTo>
                  <a:cubicBezTo>
                    <a:pt x="901" y="0"/>
                    <a:pt x="835" y="0"/>
                    <a:pt x="7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197;p75">
              <a:extLst>
                <a:ext uri="{FF2B5EF4-FFF2-40B4-BE49-F238E27FC236}">
                  <a16:creationId xmlns:a16="http://schemas.microsoft.com/office/drawing/2014/main" id="{5F2DB6ED-BAB4-48D9-A33B-0F13AA62C9BB}"/>
                </a:ext>
              </a:extLst>
            </p:cNvPr>
            <p:cNvSpPr/>
            <p:nvPr/>
          </p:nvSpPr>
          <p:spPr>
            <a:xfrm>
              <a:off x="2845525" y="1968725"/>
              <a:ext cx="24225" cy="61525"/>
            </a:xfrm>
            <a:custGeom>
              <a:avLst/>
              <a:gdLst/>
              <a:ahLst/>
              <a:cxnLst/>
              <a:rect l="l" t="t" r="r" b="b"/>
              <a:pathLst>
                <a:path w="969" h="2461" extrusionOk="0">
                  <a:moveTo>
                    <a:pt x="239" y="1"/>
                  </a:moveTo>
                  <a:cubicBezTo>
                    <a:pt x="234" y="1"/>
                    <a:pt x="234" y="9"/>
                    <a:pt x="234" y="26"/>
                  </a:cubicBezTo>
                  <a:lnTo>
                    <a:pt x="68" y="126"/>
                  </a:lnTo>
                  <a:cubicBezTo>
                    <a:pt x="34" y="126"/>
                    <a:pt x="34" y="126"/>
                    <a:pt x="34" y="159"/>
                  </a:cubicBezTo>
                  <a:cubicBezTo>
                    <a:pt x="1" y="192"/>
                    <a:pt x="1" y="226"/>
                    <a:pt x="34" y="226"/>
                  </a:cubicBezTo>
                  <a:lnTo>
                    <a:pt x="34" y="2394"/>
                  </a:lnTo>
                  <a:lnTo>
                    <a:pt x="34" y="2461"/>
                  </a:lnTo>
                  <a:lnTo>
                    <a:pt x="68" y="2461"/>
                  </a:lnTo>
                  <a:lnTo>
                    <a:pt x="234" y="2361"/>
                  </a:lnTo>
                  <a:cubicBezTo>
                    <a:pt x="234" y="2327"/>
                    <a:pt x="234" y="2327"/>
                    <a:pt x="268" y="2294"/>
                  </a:cubicBezTo>
                  <a:cubicBezTo>
                    <a:pt x="268" y="2294"/>
                    <a:pt x="268" y="2261"/>
                    <a:pt x="268" y="2227"/>
                  </a:cubicBezTo>
                  <a:lnTo>
                    <a:pt x="268" y="1660"/>
                  </a:lnTo>
                  <a:lnTo>
                    <a:pt x="635" y="2027"/>
                  </a:lnTo>
                  <a:lnTo>
                    <a:pt x="735" y="2027"/>
                  </a:lnTo>
                  <a:lnTo>
                    <a:pt x="935" y="1927"/>
                  </a:lnTo>
                  <a:cubicBezTo>
                    <a:pt x="968" y="1894"/>
                    <a:pt x="968" y="1894"/>
                    <a:pt x="968" y="1860"/>
                  </a:cubicBezTo>
                  <a:cubicBezTo>
                    <a:pt x="968" y="1860"/>
                    <a:pt x="968" y="1827"/>
                    <a:pt x="968" y="1794"/>
                  </a:cubicBezTo>
                  <a:lnTo>
                    <a:pt x="968" y="1760"/>
                  </a:lnTo>
                  <a:lnTo>
                    <a:pt x="435" y="1260"/>
                  </a:lnTo>
                  <a:lnTo>
                    <a:pt x="935" y="359"/>
                  </a:lnTo>
                  <a:cubicBezTo>
                    <a:pt x="935" y="326"/>
                    <a:pt x="935" y="326"/>
                    <a:pt x="968" y="326"/>
                  </a:cubicBezTo>
                  <a:lnTo>
                    <a:pt x="968" y="292"/>
                  </a:lnTo>
                  <a:cubicBezTo>
                    <a:pt x="968" y="259"/>
                    <a:pt x="968" y="226"/>
                    <a:pt x="968" y="226"/>
                  </a:cubicBezTo>
                  <a:lnTo>
                    <a:pt x="935" y="226"/>
                  </a:lnTo>
                  <a:lnTo>
                    <a:pt x="701" y="359"/>
                  </a:lnTo>
                  <a:cubicBezTo>
                    <a:pt x="668" y="359"/>
                    <a:pt x="668" y="393"/>
                    <a:pt x="668" y="393"/>
                  </a:cubicBezTo>
                  <a:lnTo>
                    <a:pt x="635" y="459"/>
                  </a:lnTo>
                  <a:lnTo>
                    <a:pt x="268" y="1093"/>
                  </a:lnTo>
                  <a:lnTo>
                    <a:pt x="268" y="59"/>
                  </a:lnTo>
                  <a:cubicBezTo>
                    <a:pt x="268" y="59"/>
                    <a:pt x="268" y="26"/>
                    <a:pt x="268" y="26"/>
                  </a:cubicBezTo>
                  <a:cubicBezTo>
                    <a:pt x="251" y="9"/>
                    <a:pt x="243" y="1"/>
                    <a:pt x="2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198;p75">
              <a:extLst>
                <a:ext uri="{FF2B5EF4-FFF2-40B4-BE49-F238E27FC236}">
                  <a16:creationId xmlns:a16="http://schemas.microsoft.com/office/drawing/2014/main" id="{CE618F94-22C1-4076-85F8-F776B4FF00F5}"/>
                </a:ext>
              </a:extLst>
            </p:cNvPr>
            <p:cNvSpPr/>
            <p:nvPr/>
          </p:nvSpPr>
          <p:spPr>
            <a:xfrm>
              <a:off x="3713650" y="1426950"/>
              <a:ext cx="74250" cy="44575"/>
            </a:xfrm>
            <a:custGeom>
              <a:avLst/>
              <a:gdLst/>
              <a:ahLst/>
              <a:cxnLst/>
              <a:rect l="l" t="t" r="r" b="b"/>
              <a:pathLst>
                <a:path w="2970" h="1783" extrusionOk="0">
                  <a:moveTo>
                    <a:pt x="2839" y="1"/>
                  </a:moveTo>
                  <a:cubicBezTo>
                    <a:pt x="2825" y="1"/>
                    <a:pt x="2813" y="5"/>
                    <a:pt x="2803" y="14"/>
                  </a:cubicBezTo>
                  <a:lnTo>
                    <a:pt x="67" y="1582"/>
                  </a:lnTo>
                  <a:cubicBezTo>
                    <a:pt x="34" y="1616"/>
                    <a:pt x="1" y="1682"/>
                    <a:pt x="34" y="1749"/>
                  </a:cubicBezTo>
                  <a:cubicBezTo>
                    <a:pt x="34" y="1782"/>
                    <a:pt x="101" y="1782"/>
                    <a:pt x="134" y="1782"/>
                  </a:cubicBezTo>
                  <a:lnTo>
                    <a:pt x="168" y="1782"/>
                  </a:lnTo>
                  <a:lnTo>
                    <a:pt x="2903" y="215"/>
                  </a:lnTo>
                  <a:cubicBezTo>
                    <a:pt x="2970" y="181"/>
                    <a:pt x="2970" y="114"/>
                    <a:pt x="2936" y="48"/>
                  </a:cubicBezTo>
                  <a:cubicBezTo>
                    <a:pt x="2913" y="24"/>
                    <a:pt x="2872" y="1"/>
                    <a:pt x="28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199;p75">
              <a:extLst>
                <a:ext uri="{FF2B5EF4-FFF2-40B4-BE49-F238E27FC236}">
                  <a16:creationId xmlns:a16="http://schemas.microsoft.com/office/drawing/2014/main" id="{466A1CC5-9A87-4064-92AE-F291569EB3BE}"/>
                </a:ext>
              </a:extLst>
            </p:cNvPr>
            <p:cNvSpPr/>
            <p:nvPr/>
          </p:nvSpPr>
          <p:spPr>
            <a:xfrm>
              <a:off x="3713650" y="1456975"/>
              <a:ext cx="74250" cy="44575"/>
            </a:xfrm>
            <a:custGeom>
              <a:avLst/>
              <a:gdLst/>
              <a:ahLst/>
              <a:cxnLst/>
              <a:rect l="l" t="t" r="r" b="b"/>
              <a:pathLst>
                <a:path w="2970" h="1783" extrusionOk="0">
                  <a:moveTo>
                    <a:pt x="2839" y="0"/>
                  </a:moveTo>
                  <a:cubicBezTo>
                    <a:pt x="2825" y="0"/>
                    <a:pt x="2813" y="4"/>
                    <a:pt x="2803" y="14"/>
                  </a:cubicBezTo>
                  <a:lnTo>
                    <a:pt x="67" y="1582"/>
                  </a:lnTo>
                  <a:cubicBezTo>
                    <a:pt x="34" y="1615"/>
                    <a:pt x="1" y="1682"/>
                    <a:pt x="34" y="1749"/>
                  </a:cubicBezTo>
                  <a:cubicBezTo>
                    <a:pt x="34" y="1782"/>
                    <a:pt x="101" y="1782"/>
                    <a:pt x="134" y="1782"/>
                  </a:cubicBezTo>
                  <a:lnTo>
                    <a:pt x="168" y="1782"/>
                  </a:lnTo>
                  <a:lnTo>
                    <a:pt x="2903" y="214"/>
                  </a:lnTo>
                  <a:cubicBezTo>
                    <a:pt x="2970" y="181"/>
                    <a:pt x="2970" y="114"/>
                    <a:pt x="2936" y="48"/>
                  </a:cubicBezTo>
                  <a:cubicBezTo>
                    <a:pt x="2913" y="24"/>
                    <a:pt x="2872" y="0"/>
                    <a:pt x="283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200;p75">
              <a:extLst>
                <a:ext uri="{FF2B5EF4-FFF2-40B4-BE49-F238E27FC236}">
                  <a16:creationId xmlns:a16="http://schemas.microsoft.com/office/drawing/2014/main" id="{AF12329E-34DF-46FE-AD39-7D02E8440E44}"/>
                </a:ext>
              </a:extLst>
            </p:cNvPr>
            <p:cNvSpPr/>
            <p:nvPr/>
          </p:nvSpPr>
          <p:spPr>
            <a:xfrm>
              <a:off x="3713650" y="1487000"/>
              <a:ext cx="75450" cy="45400"/>
            </a:xfrm>
            <a:custGeom>
              <a:avLst/>
              <a:gdLst/>
              <a:ahLst/>
              <a:cxnLst/>
              <a:rect l="l" t="t" r="r" b="b"/>
              <a:pathLst>
                <a:path w="3018" h="1816" extrusionOk="0">
                  <a:moveTo>
                    <a:pt x="2846" y="1"/>
                  </a:moveTo>
                  <a:cubicBezTo>
                    <a:pt x="2831" y="1"/>
                    <a:pt x="2817" y="5"/>
                    <a:pt x="2803" y="14"/>
                  </a:cubicBezTo>
                  <a:lnTo>
                    <a:pt x="67" y="1582"/>
                  </a:lnTo>
                  <a:cubicBezTo>
                    <a:pt x="34" y="1615"/>
                    <a:pt x="1" y="1682"/>
                    <a:pt x="34" y="1749"/>
                  </a:cubicBezTo>
                  <a:cubicBezTo>
                    <a:pt x="67" y="1782"/>
                    <a:pt x="101" y="1782"/>
                    <a:pt x="134" y="1815"/>
                  </a:cubicBezTo>
                  <a:cubicBezTo>
                    <a:pt x="134" y="1815"/>
                    <a:pt x="168" y="1782"/>
                    <a:pt x="168" y="1782"/>
                  </a:cubicBezTo>
                  <a:lnTo>
                    <a:pt x="2903" y="214"/>
                  </a:lnTo>
                  <a:cubicBezTo>
                    <a:pt x="3018" y="157"/>
                    <a:pt x="2935" y="1"/>
                    <a:pt x="28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201;p75">
              <a:extLst>
                <a:ext uri="{FF2B5EF4-FFF2-40B4-BE49-F238E27FC236}">
                  <a16:creationId xmlns:a16="http://schemas.microsoft.com/office/drawing/2014/main" id="{F5569633-B8D8-4B48-AF39-7FBDE5958E3D}"/>
                </a:ext>
              </a:extLst>
            </p:cNvPr>
            <p:cNvSpPr/>
            <p:nvPr/>
          </p:nvSpPr>
          <p:spPr>
            <a:xfrm>
              <a:off x="3707825" y="1458000"/>
              <a:ext cx="17525" cy="22000"/>
            </a:xfrm>
            <a:custGeom>
              <a:avLst/>
              <a:gdLst/>
              <a:ahLst/>
              <a:cxnLst/>
              <a:rect l="l" t="t" r="r" b="b"/>
              <a:pathLst>
                <a:path w="701" h="880" extrusionOk="0">
                  <a:moveTo>
                    <a:pt x="498" y="1"/>
                  </a:moveTo>
                  <a:cubicBezTo>
                    <a:pt x="457" y="1"/>
                    <a:pt x="412" y="13"/>
                    <a:pt x="367" y="40"/>
                  </a:cubicBezTo>
                  <a:cubicBezTo>
                    <a:pt x="134" y="173"/>
                    <a:pt x="34" y="374"/>
                    <a:pt x="0" y="640"/>
                  </a:cubicBezTo>
                  <a:cubicBezTo>
                    <a:pt x="0" y="787"/>
                    <a:pt x="90" y="880"/>
                    <a:pt x="203" y="880"/>
                  </a:cubicBezTo>
                  <a:cubicBezTo>
                    <a:pt x="244" y="880"/>
                    <a:pt x="289" y="867"/>
                    <a:pt x="334" y="841"/>
                  </a:cubicBezTo>
                  <a:cubicBezTo>
                    <a:pt x="534" y="707"/>
                    <a:pt x="667" y="474"/>
                    <a:pt x="701" y="240"/>
                  </a:cubicBezTo>
                  <a:cubicBezTo>
                    <a:pt x="701" y="94"/>
                    <a:pt x="611" y="1"/>
                    <a:pt x="49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202;p75">
              <a:extLst>
                <a:ext uri="{FF2B5EF4-FFF2-40B4-BE49-F238E27FC236}">
                  <a16:creationId xmlns:a16="http://schemas.microsoft.com/office/drawing/2014/main" id="{530B2327-2BA8-4146-96A2-E18117F9D97D}"/>
                </a:ext>
              </a:extLst>
            </p:cNvPr>
            <p:cNvSpPr/>
            <p:nvPr/>
          </p:nvSpPr>
          <p:spPr>
            <a:xfrm>
              <a:off x="3760350" y="1458000"/>
              <a:ext cx="17550" cy="22000"/>
            </a:xfrm>
            <a:custGeom>
              <a:avLst/>
              <a:gdLst/>
              <a:ahLst/>
              <a:cxnLst/>
              <a:rect l="l" t="t" r="r" b="b"/>
              <a:pathLst>
                <a:path w="702" h="880" extrusionOk="0">
                  <a:moveTo>
                    <a:pt x="499" y="1"/>
                  </a:moveTo>
                  <a:cubicBezTo>
                    <a:pt x="457" y="1"/>
                    <a:pt x="412" y="13"/>
                    <a:pt x="368" y="40"/>
                  </a:cubicBezTo>
                  <a:cubicBezTo>
                    <a:pt x="134" y="173"/>
                    <a:pt x="34" y="374"/>
                    <a:pt x="1" y="640"/>
                  </a:cubicBezTo>
                  <a:cubicBezTo>
                    <a:pt x="1" y="787"/>
                    <a:pt x="90" y="880"/>
                    <a:pt x="203" y="880"/>
                  </a:cubicBezTo>
                  <a:cubicBezTo>
                    <a:pt x="245" y="880"/>
                    <a:pt x="290" y="867"/>
                    <a:pt x="334" y="841"/>
                  </a:cubicBezTo>
                  <a:cubicBezTo>
                    <a:pt x="568" y="707"/>
                    <a:pt x="668" y="474"/>
                    <a:pt x="701" y="240"/>
                  </a:cubicBezTo>
                  <a:cubicBezTo>
                    <a:pt x="701" y="94"/>
                    <a:pt x="612" y="1"/>
                    <a:pt x="4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203;p75">
              <a:extLst>
                <a:ext uri="{FF2B5EF4-FFF2-40B4-BE49-F238E27FC236}">
                  <a16:creationId xmlns:a16="http://schemas.microsoft.com/office/drawing/2014/main" id="{5312ECCC-0212-4175-B293-D07FDCBDE3D2}"/>
                </a:ext>
              </a:extLst>
            </p:cNvPr>
            <p:cNvSpPr/>
            <p:nvPr/>
          </p:nvSpPr>
          <p:spPr>
            <a:xfrm>
              <a:off x="3737225" y="1501375"/>
              <a:ext cx="17325" cy="22000"/>
            </a:xfrm>
            <a:custGeom>
              <a:avLst/>
              <a:gdLst/>
              <a:ahLst/>
              <a:cxnLst/>
              <a:rect l="l" t="t" r="r" b="b"/>
              <a:pathLst>
                <a:path w="693" h="880" extrusionOk="0">
                  <a:moveTo>
                    <a:pt x="504" y="0"/>
                  </a:moveTo>
                  <a:cubicBezTo>
                    <a:pt x="461" y="0"/>
                    <a:pt x="412" y="13"/>
                    <a:pt x="359" y="40"/>
                  </a:cubicBezTo>
                  <a:cubicBezTo>
                    <a:pt x="159" y="173"/>
                    <a:pt x="25" y="406"/>
                    <a:pt x="25" y="640"/>
                  </a:cubicBezTo>
                  <a:cubicBezTo>
                    <a:pt x="1" y="786"/>
                    <a:pt x="84" y="879"/>
                    <a:pt x="208" y="879"/>
                  </a:cubicBezTo>
                  <a:cubicBezTo>
                    <a:pt x="254" y="879"/>
                    <a:pt x="305" y="867"/>
                    <a:pt x="359" y="840"/>
                  </a:cubicBezTo>
                  <a:cubicBezTo>
                    <a:pt x="559" y="707"/>
                    <a:pt x="692" y="473"/>
                    <a:pt x="692" y="240"/>
                  </a:cubicBezTo>
                  <a:cubicBezTo>
                    <a:pt x="692" y="93"/>
                    <a:pt x="621" y="0"/>
                    <a:pt x="5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204;p75">
              <a:extLst>
                <a:ext uri="{FF2B5EF4-FFF2-40B4-BE49-F238E27FC236}">
                  <a16:creationId xmlns:a16="http://schemas.microsoft.com/office/drawing/2014/main" id="{DEA561A7-BD22-492F-9F06-B09B67620D58}"/>
                </a:ext>
              </a:extLst>
            </p:cNvPr>
            <p:cNvSpPr/>
            <p:nvPr/>
          </p:nvSpPr>
          <p:spPr>
            <a:xfrm>
              <a:off x="3160750" y="1773375"/>
              <a:ext cx="33400" cy="63400"/>
            </a:xfrm>
            <a:custGeom>
              <a:avLst/>
              <a:gdLst/>
              <a:ahLst/>
              <a:cxnLst/>
              <a:rect l="l" t="t" r="r" b="b"/>
              <a:pathLst>
                <a:path w="1336" h="2536" extrusionOk="0">
                  <a:moveTo>
                    <a:pt x="902" y="1"/>
                  </a:moveTo>
                  <a:cubicBezTo>
                    <a:pt x="802" y="1"/>
                    <a:pt x="735" y="34"/>
                    <a:pt x="668" y="67"/>
                  </a:cubicBezTo>
                  <a:cubicBezTo>
                    <a:pt x="568" y="134"/>
                    <a:pt x="468" y="201"/>
                    <a:pt x="401" y="301"/>
                  </a:cubicBezTo>
                  <a:cubicBezTo>
                    <a:pt x="335" y="368"/>
                    <a:pt x="268" y="468"/>
                    <a:pt x="201" y="534"/>
                  </a:cubicBezTo>
                  <a:cubicBezTo>
                    <a:pt x="168" y="634"/>
                    <a:pt x="134" y="734"/>
                    <a:pt x="101" y="835"/>
                  </a:cubicBezTo>
                  <a:cubicBezTo>
                    <a:pt x="68" y="935"/>
                    <a:pt x="68" y="1035"/>
                    <a:pt x="34" y="1135"/>
                  </a:cubicBezTo>
                  <a:cubicBezTo>
                    <a:pt x="34" y="1268"/>
                    <a:pt x="68" y="1402"/>
                    <a:pt x="134" y="1535"/>
                  </a:cubicBezTo>
                  <a:cubicBezTo>
                    <a:pt x="196" y="1576"/>
                    <a:pt x="271" y="1605"/>
                    <a:pt x="342" y="1605"/>
                  </a:cubicBezTo>
                  <a:cubicBezTo>
                    <a:pt x="387" y="1605"/>
                    <a:pt x="430" y="1594"/>
                    <a:pt x="468" y="1568"/>
                  </a:cubicBezTo>
                  <a:lnTo>
                    <a:pt x="668" y="1535"/>
                  </a:lnTo>
                  <a:cubicBezTo>
                    <a:pt x="735" y="1502"/>
                    <a:pt x="768" y="1502"/>
                    <a:pt x="802" y="1502"/>
                  </a:cubicBezTo>
                  <a:lnTo>
                    <a:pt x="902" y="1502"/>
                  </a:lnTo>
                  <a:cubicBezTo>
                    <a:pt x="902" y="1502"/>
                    <a:pt x="935" y="1535"/>
                    <a:pt x="935" y="1568"/>
                  </a:cubicBezTo>
                  <a:cubicBezTo>
                    <a:pt x="935" y="1635"/>
                    <a:pt x="902" y="1702"/>
                    <a:pt x="835" y="1735"/>
                  </a:cubicBezTo>
                  <a:cubicBezTo>
                    <a:pt x="802" y="1802"/>
                    <a:pt x="735" y="1835"/>
                    <a:pt x="668" y="1902"/>
                  </a:cubicBezTo>
                  <a:cubicBezTo>
                    <a:pt x="635" y="1902"/>
                    <a:pt x="601" y="1935"/>
                    <a:pt x="568" y="1935"/>
                  </a:cubicBezTo>
                  <a:lnTo>
                    <a:pt x="501" y="1935"/>
                  </a:lnTo>
                  <a:cubicBezTo>
                    <a:pt x="468" y="1935"/>
                    <a:pt x="435" y="1902"/>
                    <a:pt x="435" y="1902"/>
                  </a:cubicBezTo>
                  <a:lnTo>
                    <a:pt x="401" y="1869"/>
                  </a:lnTo>
                  <a:lnTo>
                    <a:pt x="335" y="1869"/>
                  </a:lnTo>
                  <a:lnTo>
                    <a:pt x="68" y="2035"/>
                  </a:lnTo>
                  <a:cubicBezTo>
                    <a:pt x="34" y="2035"/>
                    <a:pt x="34" y="2069"/>
                    <a:pt x="34" y="2069"/>
                  </a:cubicBezTo>
                  <a:cubicBezTo>
                    <a:pt x="1" y="2102"/>
                    <a:pt x="1" y="2102"/>
                    <a:pt x="34" y="2135"/>
                  </a:cubicBezTo>
                  <a:cubicBezTo>
                    <a:pt x="34" y="2202"/>
                    <a:pt x="34" y="2269"/>
                    <a:pt x="68" y="2336"/>
                  </a:cubicBezTo>
                  <a:cubicBezTo>
                    <a:pt x="101" y="2402"/>
                    <a:pt x="134" y="2469"/>
                    <a:pt x="201" y="2469"/>
                  </a:cubicBezTo>
                  <a:cubicBezTo>
                    <a:pt x="268" y="2502"/>
                    <a:pt x="335" y="2536"/>
                    <a:pt x="401" y="2536"/>
                  </a:cubicBezTo>
                  <a:cubicBezTo>
                    <a:pt x="501" y="2502"/>
                    <a:pt x="601" y="2469"/>
                    <a:pt x="668" y="2436"/>
                  </a:cubicBezTo>
                  <a:cubicBezTo>
                    <a:pt x="768" y="2369"/>
                    <a:pt x="868" y="2302"/>
                    <a:pt x="935" y="2236"/>
                  </a:cubicBezTo>
                  <a:cubicBezTo>
                    <a:pt x="1002" y="2135"/>
                    <a:pt x="1068" y="2069"/>
                    <a:pt x="1135" y="1969"/>
                  </a:cubicBezTo>
                  <a:cubicBezTo>
                    <a:pt x="1202" y="1869"/>
                    <a:pt x="1235" y="1769"/>
                    <a:pt x="1269" y="1668"/>
                  </a:cubicBezTo>
                  <a:cubicBezTo>
                    <a:pt x="1302" y="1568"/>
                    <a:pt x="1335" y="1435"/>
                    <a:pt x="1335" y="1335"/>
                  </a:cubicBezTo>
                  <a:cubicBezTo>
                    <a:pt x="1335" y="1268"/>
                    <a:pt x="1335" y="1168"/>
                    <a:pt x="1302" y="1101"/>
                  </a:cubicBezTo>
                  <a:cubicBezTo>
                    <a:pt x="1302" y="1035"/>
                    <a:pt x="1269" y="1001"/>
                    <a:pt x="1202" y="935"/>
                  </a:cubicBezTo>
                  <a:cubicBezTo>
                    <a:pt x="1168" y="901"/>
                    <a:pt x="1135" y="901"/>
                    <a:pt x="1068" y="901"/>
                  </a:cubicBezTo>
                  <a:lnTo>
                    <a:pt x="868" y="901"/>
                  </a:lnTo>
                  <a:lnTo>
                    <a:pt x="668" y="968"/>
                  </a:lnTo>
                  <a:lnTo>
                    <a:pt x="468" y="968"/>
                  </a:lnTo>
                  <a:cubicBezTo>
                    <a:pt x="468" y="935"/>
                    <a:pt x="468" y="935"/>
                    <a:pt x="468" y="901"/>
                  </a:cubicBezTo>
                  <a:cubicBezTo>
                    <a:pt x="468" y="868"/>
                    <a:pt x="468" y="835"/>
                    <a:pt x="468" y="801"/>
                  </a:cubicBezTo>
                  <a:cubicBezTo>
                    <a:pt x="501" y="768"/>
                    <a:pt x="501" y="768"/>
                    <a:pt x="535" y="734"/>
                  </a:cubicBezTo>
                  <a:cubicBezTo>
                    <a:pt x="535" y="701"/>
                    <a:pt x="568" y="701"/>
                    <a:pt x="601" y="668"/>
                  </a:cubicBezTo>
                  <a:lnTo>
                    <a:pt x="668" y="601"/>
                  </a:lnTo>
                  <a:cubicBezTo>
                    <a:pt x="701" y="601"/>
                    <a:pt x="735" y="568"/>
                    <a:pt x="768" y="568"/>
                  </a:cubicBezTo>
                  <a:lnTo>
                    <a:pt x="835" y="568"/>
                  </a:lnTo>
                  <a:cubicBezTo>
                    <a:pt x="835" y="568"/>
                    <a:pt x="835" y="601"/>
                    <a:pt x="868" y="601"/>
                  </a:cubicBezTo>
                  <a:lnTo>
                    <a:pt x="868" y="634"/>
                  </a:lnTo>
                  <a:lnTo>
                    <a:pt x="968" y="634"/>
                  </a:lnTo>
                  <a:lnTo>
                    <a:pt x="1235" y="468"/>
                  </a:lnTo>
                  <a:cubicBezTo>
                    <a:pt x="1269" y="468"/>
                    <a:pt x="1269" y="434"/>
                    <a:pt x="1269" y="434"/>
                  </a:cubicBezTo>
                  <a:cubicBezTo>
                    <a:pt x="1269" y="401"/>
                    <a:pt x="1269" y="401"/>
                    <a:pt x="1269" y="368"/>
                  </a:cubicBezTo>
                  <a:cubicBezTo>
                    <a:pt x="1269" y="301"/>
                    <a:pt x="1269" y="234"/>
                    <a:pt x="1235" y="167"/>
                  </a:cubicBezTo>
                  <a:cubicBezTo>
                    <a:pt x="1202" y="134"/>
                    <a:pt x="1135" y="67"/>
                    <a:pt x="1102" y="34"/>
                  </a:cubicBezTo>
                  <a:cubicBezTo>
                    <a:pt x="1035" y="1"/>
                    <a:pt x="968" y="1"/>
                    <a:pt x="9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205;p75">
              <a:extLst>
                <a:ext uri="{FF2B5EF4-FFF2-40B4-BE49-F238E27FC236}">
                  <a16:creationId xmlns:a16="http://schemas.microsoft.com/office/drawing/2014/main" id="{931D593F-7F89-4D4B-AA4E-00A77666356B}"/>
                </a:ext>
              </a:extLst>
            </p:cNvPr>
            <p:cNvSpPr/>
            <p:nvPr/>
          </p:nvSpPr>
          <p:spPr>
            <a:xfrm>
              <a:off x="3196625" y="1768375"/>
              <a:ext cx="28375" cy="47550"/>
            </a:xfrm>
            <a:custGeom>
              <a:avLst/>
              <a:gdLst/>
              <a:ahLst/>
              <a:cxnLst/>
              <a:rect l="l" t="t" r="r" b="b"/>
              <a:pathLst>
                <a:path w="1135" h="1902" extrusionOk="0">
                  <a:moveTo>
                    <a:pt x="601" y="501"/>
                  </a:moveTo>
                  <a:cubicBezTo>
                    <a:pt x="634" y="501"/>
                    <a:pt x="701" y="501"/>
                    <a:pt x="734" y="534"/>
                  </a:cubicBezTo>
                  <a:cubicBezTo>
                    <a:pt x="768" y="568"/>
                    <a:pt x="768" y="601"/>
                    <a:pt x="768" y="668"/>
                  </a:cubicBezTo>
                  <a:lnTo>
                    <a:pt x="401" y="901"/>
                  </a:lnTo>
                  <a:cubicBezTo>
                    <a:pt x="401" y="834"/>
                    <a:pt x="434" y="734"/>
                    <a:pt x="467" y="668"/>
                  </a:cubicBezTo>
                  <a:cubicBezTo>
                    <a:pt x="467" y="601"/>
                    <a:pt x="534" y="568"/>
                    <a:pt x="601" y="534"/>
                  </a:cubicBezTo>
                  <a:lnTo>
                    <a:pt x="601" y="501"/>
                  </a:lnTo>
                  <a:close/>
                  <a:moveTo>
                    <a:pt x="834" y="0"/>
                  </a:moveTo>
                  <a:cubicBezTo>
                    <a:pt x="734" y="0"/>
                    <a:pt x="634" y="34"/>
                    <a:pt x="567" y="67"/>
                  </a:cubicBezTo>
                  <a:cubicBezTo>
                    <a:pt x="467" y="134"/>
                    <a:pt x="401" y="201"/>
                    <a:pt x="334" y="267"/>
                  </a:cubicBezTo>
                  <a:cubicBezTo>
                    <a:pt x="234" y="367"/>
                    <a:pt x="200" y="467"/>
                    <a:pt x="134" y="568"/>
                  </a:cubicBezTo>
                  <a:cubicBezTo>
                    <a:pt x="100" y="668"/>
                    <a:pt x="67" y="801"/>
                    <a:pt x="34" y="901"/>
                  </a:cubicBezTo>
                  <a:cubicBezTo>
                    <a:pt x="0" y="1035"/>
                    <a:pt x="0" y="1168"/>
                    <a:pt x="0" y="1268"/>
                  </a:cubicBezTo>
                  <a:cubicBezTo>
                    <a:pt x="0" y="1401"/>
                    <a:pt x="0" y="1502"/>
                    <a:pt x="34" y="1635"/>
                  </a:cubicBezTo>
                  <a:cubicBezTo>
                    <a:pt x="34" y="1702"/>
                    <a:pt x="100" y="1768"/>
                    <a:pt x="134" y="1835"/>
                  </a:cubicBezTo>
                  <a:cubicBezTo>
                    <a:pt x="200" y="1902"/>
                    <a:pt x="267" y="1902"/>
                    <a:pt x="334" y="1902"/>
                  </a:cubicBezTo>
                  <a:cubicBezTo>
                    <a:pt x="401" y="1902"/>
                    <a:pt x="501" y="1868"/>
                    <a:pt x="567" y="1835"/>
                  </a:cubicBezTo>
                  <a:cubicBezTo>
                    <a:pt x="667" y="1768"/>
                    <a:pt x="734" y="1702"/>
                    <a:pt x="834" y="1635"/>
                  </a:cubicBezTo>
                  <a:cubicBezTo>
                    <a:pt x="868" y="1535"/>
                    <a:pt x="934" y="1468"/>
                    <a:pt x="1001" y="1368"/>
                  </a:cubicBezTo>
                  <a:cubicBezTo>
                    <a:pt x="1034" y="1301"/>
                    <a:pt x="1068" y="1235"/>
                    <a:pt x="1101" y="1168"/>
                  </a:cubicBezTo>
                  <a:cubicBezTo>
                    <a:pt x="1101" y="1101"/>
                    <a:pt x="1101" y="1068"/>
                    <a:pt x="1134" y="1035"/>
                  </a:cubicBezTo>
                  <a:cubicBezTo>
                    <a:pt x="1134" y="968"/>
                    <a:pt x="1101" y="968"/>
                    <a:pt x="1068" y="968"/>
                  </a:cubicBezTo>
                  <a:lnTo>
                    <a:pt x="801" y="1135"/>
                  </a:lnTo>
                  <a:cubicBezTo>
                    <a:pt x="801" y="1135"/>
                    <a:pt x="768" y="1168"/>
                    <a:pt x="768" y="1168"/>
                  </a:cubicBezTo>
                  <a:cubicBezTo>
                    <a:pt x="734" y="1168"/>
                    <a:pt x="734" y="1201"/>
                    <a:pt x="734" y="1235"/>
                  </a:cubicBezTo>
                  <a:cubicBezTo>
                    <a:pt x="701" y="1268"/>
                    <a:pt x="701" y="1301"/>
                    <a:pt x="667" y="1301"/>
                  </a:cubicBezTo>
                  <a:cubicBezTo>
                    <a:pt x="634" y="1335"/>
                    <a:pt x="601" y="1368"/>
                    <a:pt x="567" y="1401"/>
                  </a:cubicBezTo>
                  <a:lnTo>
                    <a:pt x="501" y="1435"/>
                  </a:lnTo>
                  <a:lnTo>
                    <a:pt x="434" y="1435"/>
                  </a:lnTo>
                  <a:cubicBezTo>
                    <a:pt x="434" y="1401"/>
                    <a:pt x="401" y="1401"/>
                    <a:pt x="401" y="1368"/>
                  </a:cubicBezTo>
                  <a:cubicBezTo>
                    <a:pt x="401" y="1335"/>
                    <a:pt x="401" y="1301"/>
                    <a:pt x="401" y="1268"/>
                  </a:cubicBezTo>
                  <a:lnTo>
                    <a:pt x="1101" y="834"/>
                  </a:lnTo>
                  <a:cubicBezTo>
                    <a:pt x="1101" y="834"/>
                    <a:pt x="1134" y="801"/>
                    <a:pt x="1134" y="801"/>
                  </a:cubicBezTo>
                  <a:cubicBezTo>
                    <a:pt x="1134" y="768"/>
                    <a:pt x="1134" y="734"/>
                    <a:pt x="1134" y="734"/>
                  </a:cubicBezTo>
                  <a:lnTo>
                    <a:pt x="1134" y="634"/>
                  </a:lnTo>
                  <a:cubicBezTo>
                    <a:pt x="1134" y="534"/>
                    <a:pt x="1134" y="434"/>
                    <a:pt x="1101" y="334"/>
                  </a:cubicBezTo>
                  <a:cubicBezTo>
                    <a:pt x="1101" y="234"/>
                    <a:pt x="1068" y="167"/>
                    <a:pt x="1001" y="101"/>
                  </a:cubicBezTo>
                  <a:cubicBezTo>
                    <a:pt x="968" y="34"/>
                    <a:pt x="901" y="0"/>
                    <a:pt x="8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206;p75">
              <a:extLst>
                <a:ext uri="{FF2B5EF4-FFF2-40B4-BE49-F238E27FC236}">
                  <a16:creationId xmlns:a16="http://schemas.microsoft.com/office/drawing/2014/main" id="{837DD934-9844-47E3-B2BB-155B75350E58}"/>
                </a:ext>
              </a:extLst>
            </p:cNvPr>
            <p:cNvSpPr/>
            <p:nvPr/>
          </p:nvSpPr>
          <p:spPr>
            <a:xfrm>
              <a:off x="3228300" y="1738350"/>
              <a:ext cx="22550" cy="57575"/>
            </a:xfrm>
            <a:custGeom>
              <a:avLst/>
              <a:gdLst/>
              <a:ahLst/>
              <a:cxnLst/>
              <a:rect l="l" t="t" r="r" b="b"/>
              <a:pathLst>
                <a:path w="902" h="2303" extrusionOk="0">
                  <a:moveTo>
                    <a:pt x="501" y="1"/>
                  </a:moveTo>
                  <a:lnTo>
                    <a:pt x="234" y="134"/>
                  </a:lnTo>
                  <a:cubicBezTo>
                    <a:pt x="234" y="167"/>
                    <a:pt x="201" y="167"/>
                    <a:pt x="201" y="201"/>
                  </a:cubicBezTo>
                  <a:cubicBezTo>
                    <a:pt x="201" y="201"/>
                    <a:pt x="201" y="234"/>
                    <a:pt x="201" y="267"/>
                  </a:cubicBezTo>
                  <a:lnTo>
                    <a:pt x="201" y="801"/>
                  </a:lnTo>
                  <a:lnTo>
                    <a:pt x="34" y="901"/>
                  </a:lnTo>
                  <a:cubicBezTo>
                    <a:pt x="34" y="901"/>
                    <a:pt x="1" y="901"/>
                    <a:pt x="1" y="935"/>
                  </a:cubicBezTo>
                  <a:cubicBezTo>
                    <a:pt x="1" y="968"/>
                    <a:pt x="1" y="968"/>
                    <a:pt x="1" y="1001"/>
                  </a:cubicBezTo>
                  <a:lnTo>
                    <a:pt x="1" y="1335"/>
                  </a:lnTo>
                  <a:cubicBezTo>
                    <a:pt x="1" y="1368"/>
                    <a:pt x="1" y="1368"/>
                    <a:pt x="1" y="1402"/>
                  </a:cubicBezTo>
                  <a:lnTo>
                    <a:pt x="34" y="1402"/>
                  </a:lnTo>
                  <a:lnTo>
                    <a:pt x="201" y="1302"/>
                  </a:lnTo>
                  <a:lnTo>
                    <a:pt x="201" y="1835"/>
                  </a:lnTo>
                  <a:cubicBezTo>
                    <a:pt x="201" y="1935"/>
                    <a:pt x="201" y="2002"/>
                    <a:pt x="234" y="2102"/>
                  </a:cubicBezTo>
                  <a:cubicBezTo>
                    <a:pt x="234" y="2169"/>
                    <a:pt x="268" y="2202"/>
                    <a:pt x="334" y="2236"/>
                  </a:cubicBezTo>
                  <a:cubicBezTo>
                    <a:pt x="368" y="2269"/>
                    <a:pt x="401" y="2302"/>
                    <a:pt x="468" y="2302"/>
                  </a:cubicBezTo>
                  <a:cubicBezTo>
                    <a:pt x="535" y="2302"/>
                    <a:pt x="601" y="2269"/>
                    <a:pt x="635" y="2236"/>
                  </a:cubicBezTo>
                  <a:lnTo>
                    <a:pt x="835" y="2135"/>
                  </a:lnTo>
                  <a:cubicBezTo>
                    <a:pt x="868" y="2102"/>
                    <a:pt x="868" y="2102"/>
                    <a:pt x="902" y="2069"/>
                  </a:cubicBezTo>
                  <a:cubicBezTo>
                    <a:pt x="902" y="2035"/>
                    <a:pt x="902" y="2035"/>
                    <a:pt x="902" y="2002"/>
                  </a:cubicBezTo>
                  <a:lnTo>
                    <a:pt x="902" y="1668"/>
                  </a:lnTo>
                  <a:cubicBezTo>
                    <a:pt x="902" y="1668"/>
                    <a:pt x="902" y="1635"/>
                    <a:pt x="902" y="1635"/>
                  </a:cubicBezTo>
                  <a:cubicBezTo>
                    <a:pt x="885" y="1618"/>
                    <a:pt x="877" y="1610"/>
                    <a:pt x="868" y="1610"/>
                  </a:cubicBezTo>
                  <a:cubicBezTo>
                    <a:pt x="860" y="1610"/>
                    <a:pt x="851" y="1618"/>
                    <a:pt x="835" y="1635"/>
                  </a:cubicBezTo>
                  <a:lnTo>
                    <a:pt x="668" y="1735"/>
                  </a:lnTo>
                  <a:lnTo>
                    <a:pt x="601" y="1735"/>
                  </a:lnTo>
                  <a:cubicBezTo>
                    <a:pt x="601" y="1702"/>
                    <a:pt x="568" y="1668"/>
                    <a:pt x="568" y="1635"/>
                  </a:cubicBezTo>
                  <a:lnTo>
                    <a:pt x="535" y="1068"/>
                  </a:lnTo>
                  <a:lnTo>
                    <a:pt x="801" y="935"/>
                  </a:lnTo>
                  <a:cubicBezTo>
                    <a:pt x="801" y="935"/>
                    <a:pt x="835" y="901"/>
                    <a:pt x="835" y="901"/>
                  </a:cubicBezTo>
                  <a:cubicBezTo>
                    <a:pt x="835" y="868"/>
                    <a:pt x="835" y="835"/>
                    <a:pt x="835" y="835"/>
                  </a:cubicBezTo>
                  <a:lnTo>
                    <a:pt x="835" y="501"/>
                  </a:lnTo>
                  <a:cubicBezTo>
                    <a:pt x="835" y="468"/>
                    <a:pt x="835" y="468"/>
                    <a:pt x="835" y="434"/>
                  </a:cubicBezTo>
                  <a:lnTo>
                    <a:pt x="801" y="434"/>
                  </a:lnTo>
                  <a:lnTo>
                    <a:pt x="535" y="568"/>
                  </a:lnTo>
                  <a:lnTo>
                    <a:pt x="535" y="34"/>
                  </a:lnTo>
                  <a:cubicBezTo>
                    <a:pt x="568" y="34"/>
                    <a:pt x="568" y="1"/>
                    <a:pt x="5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207;p75">
              <a:extLst>
                <a:ext uri="{FF2B5EF4-FFF2-40B4-BE49-F238E27FC236}">
                  <a16:creationId xmlns:a16="http://schemas.microsoft.com/office/drawing/2014/main" id="{33636C64-C97A-4B28-85AD-12C7E96C7109}"/>
                </a:ext>
              </a:extLst>
            </p:cNvPr>
            <p:cNvSpPr/>
            <p:nvPr/>
          </p:nvSpPr>
          <p:spPr>
            <a:xfrm>
              <a:off x="3253325" y="1724175"/>
              <a:ext cx="22550" cy="57575"/>
            </a:xfrm>
            <a:custGeom>
              <a:avLst/>
              <a:gdLst/>
              <a:ahLst/>
              <a:cxnLst/>
              <a:rect l="l" t="t" r="r" b="b"/>
              <a:pathLst>
                <a:path w="902" h="2303" extrusionOk="0">
                  <a:moveTo>
                    <a:pt x="501" y="1"/>
                  </a:moveTo>
                  <a:lnTo>
                    <a:pt x="234" y="167"/>
                  </a:lnTo>
                  <a:cubicBezTo>
                    <a:pt x="234" y="167"/>
                    <a:pt x="201" y="201"/>
                    <a:pt x="201" y="201"/>
                  </a:cubicBezTo>
                  <a:cubicBezTo>
                    <a:pt x="201" y="234"/>
                    <a:pt x="201" y="267"/>
                    <a:pt x="201" y="267"/>
                  </a:cubicBezTo>
                  <a:lnTo>
                    <a:pt x="201" y="801"/>
                  </a:lnTo>
                  <a:lnTo>
                    <a:pt x="34" y="901"/>
                  </a:lnTo>
                  <a:cubicBezTo>
                    <a:pt x="34" y="901"/>
                    <a:pt x="1" y="935"/>
                    <a:pt x="1" y="935"/>
                  </a:cubicBezTo>
                  <a:cubicBezTo>
                    <a:pt x="1" y="968"/>
                    <a:pt x="1" y="1001"/>
                    <a:pt x="1" y="1035"/>
                  </a:cubicBezTo>
                  <a:lnTo>
                    <a:pt x="1" y="1335"/>
                  </a:lnTo>
                  <a:cubicBezTo>
                    <a:pt x="1" y="1335"/>
                    <a:pt x="1" y="1368"/>
                    <a:pt x="1" y="1368"/>
                  </a:cubicBezTo>
                  <a:cubicBezTo>
                    <a:pt x="17" y="1385"/>
                    <a:pt x="26" y="1393"/>
                    <a:pt x="30" y="1393"/>
                  </a:cubicBezTo>
                  <a:cubicBezTo>
                    <a:pt x="34" y="1393"/>
                    <a:pt x="34" y="1385"/>
                    <a:pt x="34" y="1368"/>
                  </a:cubicBezTo>
                  <a:lnTo>
                    <a:pt x="201" y="1301"/>
                  </a:lnTo>
                  <a:lnTo>
                    <a:pt x="201" y="1835"/>
                  </a:lnTo>
                  <a:cubicBezTo>
                    <a:pt x="201" y="1935"/>
                    <a:pt x="201" y="2002"/>
                    <a:pt x="234" y="2069"/>
                  </a:cubicBezTo>
                  <a:cubicBezTo>
                    <a:pt x="234" y="2135"/>
                    <a:pt x="267" y="2202"/>
                    <a:pt x="334" y="2235"/>
                  </a:cubicBezTo>
                  <a:cubicBezTo>
                    <a:pt x="368" y="2269"/>
                    <a:pt x="401" y="2302"/>
                    <a:pt x="468" y="2302"/>
                  </a:cubicBezTo>
                  <a:cubicBezTo>
                    <a:pt x="534" y="2269"/>
                    <a:pt x="601" y="2269"/>
                    <a:pt x="634" y="2235"/>
                  </a:cubicBezTo>
                  <a:lnTo>
                    <a:pt x="835" y="2102"/>
                  </a:lnTo>
                  <a:cubicBezTo>
                    <a:pt x="868" y="2102"/>
                    <a:pt x="868" y="2069"/>
                    <a:pt x="901" y="2069"/>
                  </a:cubicBezTo>
                  <a:cubicBezTo>
                    <a:pt x="901" y="2035"/>
                    <a:pt x="901" y="2002"/>
                    <a:pt x="901" y="2002"/>
                  </a:cubicBezTo>
                  <a:lnTo>
                    <a:pt x="901" y="1668"/>
                  </a:lnTo>
                  <a:cubicBezTo>
                    <a:pt x="901" y="1635"/>
                    <a:pt x="901" y="1635"/>
                    <a:pt x="901" y="1602"/>
                  </a:cubicBezTo>
                  <a:lnTo>
                    <a:pt x="835" y="1602"/>
                  </a:lnTo>
                  <a:lnTo>
                    <a:pt x="668" y="1702"/>
                  </a:lnTo>
                  <a:lnTo>
                    <a:pt x="601" y="1702"/>
                  </a:lnTo>
                  <a:cubicBezTo>
                    <a:pt x="601" y="1668"/>
                    <a:pt x="568" y="1635"/>
                    <a:pt x="601" y="1602"/>
                  </a:cubicBezTo>
                  <a:lnTo>
                    <a:pt x="534" y="1101"/>
                  </a:lnTo>
                  <a:lnTo>
                    <a:pt x="801" y="935"/>
                  </a:lnTo>
                  <a:cubicBezTo>
                    <a:pt x="801" y="935"/>
                    <a:pt x="835" y="935"/>
                    <a:pt x="835" y="901"/>
                  </a:cubicBezTo>
                  <a:cubicBezTo>
                    <a:pt x="835" y="868"/>
                    <a:pt x="835" y="868"/>
                    <a:pt x="835" y="834"/>
                  </a:cubicBezTo>
                  <a:lnTo>
                    <a:pt x="835" y="501"/>
                  </a:lnTo>
                  <a:cubicBezTo>
                    <a:pt x="835" y="468"/>
                    <a:pt x="835" y="468"/>
                    <a:pt x="835" y="434"/>
                  </a:cubicBezTo>
                  <a:lnTo>
                    <a:pt x="801" y="434"/>
                  </a:lnTo>
                  <a:lnTo>
                    <a:pt x="534" y="601"/>
                  </a:lnTo>
                  <a:lnTo>
                    <a:pt x="534" y="67"/>
                  </a:lnTo>
                  <a:cubicBezTo>
                    <a:pt x="568" y="34"/>
                    <a:pt x="568" y="34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208;p75">
              <a:extLst>
                <a:ext uri="{FF2B5EF4-FFF2-40B4-BE49-F238E27FC236}">
                  <a16:creationId xmlns:a16="http://schemas.microsoft.com/office/drawing/2014/main" id="{6C6EBB81-34CE-469F-BF66-25BA03E1B3A2}"/>
                </a:ext>
              </a:extLst>
            </p:cNvPr>
            <p:cNvSpPr/>
            <p:nvPr/>
          </p:nvSpPr>
          <p:spPr>
            <a:xfrm>
              <a:off x="3280850" y="1709375"/>
              <a:ext cx="9200" cy="63825"/>
            </a:xfrm>
            <a:custGeom>
              <a:avLst/>
              <a:gdLst/>
              <a:ahLst/>
              <a:cxnLst/>
              <a:rect l="l" t="t" r="r" b="b"/>
              <a:pathLst>
                <a:path w="368" h="2553" extrusionOk="0">
                  <a:moveTo>
                    <a:pt x="351" y="0"/>
                  </a:moveTo>
                  <a:cubicBezTo>
                    <a:pt x="342" y="0"/>
                    <a:pt x="334" y="9"/>
                    <a:pt x="334" y="25"/>
                  </a:cubicBezTo>
                  <a:lnTo>
                    <a:pt x="67" y="159"/>
                  </a:lnTo>
                  <a:cubicBezTo>
                    <a:pt x="34" y="159"/>
                    <a:pt x="34" y="192"/>
                    <a:pt x="0" y="226"/>
                  </a:cubicBezTo>
                  <a:cubicBezTo>
                    <a:pt x="0" y="226"/>
                    <a:pt x="0" y="259"/>
                    <a:pt x="0" y="292"/>
                  </a:cubicBezTo>
                  <a:lnTo>
                    <a:pt x="0" y="626"/>
                  </a:lnTo>
                  <a:cubicBezTo>
                    <a:pt x="0" y="626"/>
                    <a:pt x="0" y="659"/>
                    <a:pt x="0" y="659"/>
                  </a:cubicBezTo>
                  <a:lnTo>
                    <a:pt x="67" y="659"/>
                  </a:lnTo>
                  <a:lnTo>
                    <a:pt x="334" y="492"/>
                  </a:lnTo>
                  <a:cubicBezTo>
                    <a:pt x="334" y="492"/>
                    <a:pt x="367" y="492"/>
                    <a:pt x="367" y="459"/>
                  </a:cubicBezTo>
                  <a:cubicBezTo>
                    <a:pt x="367" y="426"/>
                    <a:pt x="367" y="426"/>
                    <a:pt x="367" y="392"/>
                  </a:cubicBezTo>
                  <a:lnTo>
                    <a:pt x="367" y="59"/>
                  </a:lnTo>
                  <a:cubicBezTo>
                    <a:pt x="367" y="59"/>
                    <a:pt x="367" y="25"/>
                    <a:pt x="367" y="25"/>
                  </a:cubicBezTo>
                  <a:cubicBezTo>
                    <a:pt x="367" y="9"/>
                    <a:pt x="359" y="0"/>
                    <a:pt x="351" y="0"/>
                  </a:cubicBezTo>
                  <a:close/>
                  <a:moveTo>
                    <a:pt x="334" y="693"/>
                  </a:moveTo>
                  <a:lnTo>
                    <a:pt x="67" y="859"/>
                  </a:lnTo>
                  <a:cubicBezTo>
                    <a:pt x="34" y="859"/>
                    <a:pt x="34" y="893"/>
                    <a:pt x="0" y="893"/>
                  </a:cubicBezTo>
                  <a:cubicBezTo>
                    <a:pt x="0" y="926"/>
                    <a:pt x="0" y="959"/>
                    <a:pt x="0" y="959"/>
                  </a:cubicBezTo>
                  <a:lnTo>
                    <a:pt x="0" y="2494"/>
                  </a:lnTo>
                  <a:cubicBezTo>
                    <a:pt x="0" y="2494"/>
                    <a:pt x="0" y="2527"/>
                    <a:pt x="0" y="2527"/>
                  </a:cubicBezTo>
                  <a:cubicBezTo>
                    <a:pt x="17" y="2544"/>
                    <a:pt x="25" y="2552"/>
                    <a:pt x="34" y="2552"/>
                  </a:cubicBezTo>
                  <a:cubicBezTo>
                    <a:pt x="42" y="2552"/>
                    <a:pt x="50" y="2544"/>
                    <a:pt x="67" y="2527"/>
                  </a:cubicBezTo>
                  <a:lnTo>
                    <a:pt x="334" y="2394"/>
                  </a:lnTo>
                  <a:cubicBezTo>
                    <a:pt x="334" y="2360"/>
                    <a:pt x="367" y="2360"/>
                    <a:pt x="367" y="2327"/>
                  </a:cubicBezTo>
                  <a:cubicBezTo>
                    <a:pt x="367" y="2327"/>
                    <a:pt x="367" y="2294"/>
                    <a:pt x="367" y="2260"/>
                  </a:cubicBezTo>
                  <a:lnTo>
                    <a:pt x="367" y="759"/>
                  </a:lnTo>
                  <a:cubicBezTo>
                    <a:pt x="367" y="726"/>
                    <a:pt x="367" y="693"/>
                    <a:pt x="367" y="69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209;p75">
              <a:extLst>
                <a:ext uri="{FF2B5EF4-FFF2-40B4-BE49-F238E27FC236}">
                  <a16:creationId xmlns:a16="http://schemas.microsoft.com/office/drawing/2014/main" id="{C4B80C15-A1D8-4BBE-B9F9-16CC00157477}"/>
                </a:ext>
              </a:extLst>
            </p:cNvPr>
            <p:cNvSpPr/>
            <p:nvPr/>
          </p:nvSpPr>
          <p:spPr>
            <a:xfrm>
              <a:off x="3297525" y="1710000"/>
              <a:ext cx="26700" cy="54225"/>
            </a:xfrm>
            <a:custGeom>
              <a:avLst/>
              <a:gdLst/>
              <a:ahLst/>
              <a:cxnLst/>
              <a:rect l="l" t="t" r="r" b="b"/>
              <a:pathLst>
                <a:path w="1068" h="2169" extrusionOk="0">
                  <a:moveTo>
                    <a:pt x="801" y="0"/>
                  </a:moveTo>
                  <a:cubicBezTo>
                    <a:pt x="734" y="0"/>
                    <a:pt x="668" y="34"/>
                    <a:pt x="601" y="67"/>
                  </a:cubicBezTo>
                  <a:cubicBezTo>
                    <a:pt x="568" y="67"/>
                    <a:pt x="534" y="101"/>
                    <a:pt x="501" y="134"/>
                  </a:cubicBezTo>
                  <a:cubicBezTo>
                    <a:pt x="468" y="167"/>
                    <a:pt x="434" y="201"/>
                    <a:pt x="401" y="234"/>
                  </a:cubicBezTo>
                  <a:cubicBezTo>
                    <a:pt x="401" y="267"/>
                    <a:pt x="367" y="301"/>
                    <a:pt x="367" y="334"/>
                  </a:cubicBezTo>
                  <a:lnTo>
                    <a:pt x="334" y="434"/>
                  </a:lnTo>
                  <a:lnTo>
                    <a:pt x="334" y="367"/>
                  </a:lnTo>
                  <a:lnTo>
                    <a:pt x="334" y="334"/>
                  </a:lnTo>
                  <a:cubicBezTo>
                    <a:pt x="334" y="317"/>
                    <a:pt x="326" y="309"/>
                    <a:pt x="317" y="309"/>
                  </a:cubicBezTo>
                  <a:cubicBezTo>
                    <a:pt x="309" y="309"/>
                    <a:pt x="301" y="317"/>
                    <a:pt x="301" y="334"/>
                  </a:cubicBezTo>
                  <a:lnTo>
                    <a:pt x="34" y="467"/>
                  </a:lnTo>
                  <a:cubicBezTo>
                    <a:pt x="34" y="467"/>
                    <a:pt x="1" y="501"/>
                    <a:pt x="1" y="501"/>
                  </a:cubicBezTo>
                  <a:cubicBezTo>
                    <a:pt x="1" y="534"/>
                    <a:pt x="1" y="568"/>
                    <a:pt x="1" y="601"/>
                  </a:cubicBezTo>
                  <a:lnTo>
                    <a:pt x="1" y="2102"/>
                  </a:lnTo>
                  <a:cubicBezTo>
                    <a:pt x="1" y="2135"/>
                    <a:pt x="1" y="2135"/>
                    <a:pt x="1" y="2169"/>
                  </a:cubicBezTo>
                  <a:lnTo>
                    <a:pt x="34" y="2169"/>
                  </a:lnTo>
                  <a:lnTo>
                    <a:pt x="301" y="2002"/>
                  </a:lnTo>
                  <a:cubicBezTo>
                    <a:pt x="334" y="2002"/>
                    <a:pt x="334" y="1969"/>
                    <a:pt x="367" y="1969"/>
                  </a:cubicBezTo>
                  <a:cubicBezTo>
                    <a:pt x="367" y="1935"/>
                    <a:pt x="367" y="1902"/>
                    <a:pt x="367" y="1868"/>
                  </a:cubicBezTo>
                  <a:lnTo>
                    <a:pt x="367" y="1035"/>
                  </a:lnTo>
                  <a:cubicBezTo>
                    <a:pt x="367" y="968"/>
                    <a:pt x="367" y="868"/>
                    <a:pt x="401" y="801"/>
                  </a:cubicBezTo>
                  <a:cubicBezTo>
                    <a:pt x="434" y="734"/>
                    <a:pt x="468" y="668"/>
                    <a:pt x="534" y="634"/>
                  </a:cubicBezTo>
                  <a:cubicBezTo>
                    <a:pt x="568" y="618"/>
                    <a:pt x="593" y="609"/>
                    <a:pt x="613" y="609"/>
                  </a:cubicBezTo>
                  <a:cubicBezTo>
                    <a:pt x="634" y="609"/>
                    <a:pt x="651" y="618"/>
                    <a:pt x="668" y="634"/>
                  </a:cubicBezTo>
                  <a:cubicBezTo>
                    <a:pt x="701" y="701"/>
                    <a:pt x="734" y="768"/>
                    <a:pt x="734" y="834"/>
                  </a:cubicBezTo>
                  <a:lnTo>
                    <a:pt x="734" y="1668"/>
                  </a:lnTo>
                  <a:cubicBezTo>
                    <a:pt x="701" y="1668"/>
                    <a:pt x="701" y="1702"/>
                    <a:pt x="734" y="1735"/>
                  </a:cubicBezTo>
                  <a:lnTo>
                    <a:pt x="768" y="1735"/>
                  </a:lnTo>
                  <a:lnTo>
                    <a:pt x="1035" y="1568"/>
                  </a:lnTo>
                  <a:cubicBezTo>
                    <a:pt x="1035" y="1568"/>
                    <a:pt x="1068" y="1535"/>
                    <a:pt x="1068" y="1535"/>
                  </a:cubicBezTo>
                  <a:cubicBezTo>
                    <a:pt x="1068" y="1502"/>
                    <a:pt x="1068" y="1468"/>
                    <a:pt x="1068" y="1435"/>
                  </a:cubicBezTo>
                  <a:lnTo>
                    <a:pt x="1068" y="534"/>
                  </a:lnTo>
                  <a:cubicBezTo>
                    <a:pt x="1068" y="434"/>
                    <a:pt x="1068" y="334"/>
                    <a:pt x="1035" y="234"/>
                  </a:cubicBezTo>
                  <a:cubicBezTo>
                    <a:pt x="1001" y="167"/>
                    <a:pt x="968" y="101"/>
                    <a:pt x="935" y="34"/>
                  </a:cubicBezTo>
                  <a:cubicBezTo>
                    <a:pt x="901" y="0"/>
                    <a:pt x="834" y="0"/>
                    <a:pt x="8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210;p75">
              <a:extLst>
                <a:ext uri="{FF2B5EF4-FFF2-40B4-BE49-F238E27FC236}">
                  <a16:creationId xmlns:a16="http://schemas.microsoft.com/office/drawing/2014/main" id="{D03D9BBB-245B-461A-8AEF-690B1BFB61E2}"/>
                </a:ext>
              </a:extLst>
            </p:cNvPr>
            <p:cNvSpPr/>
            <p:nvPr/>
          </p:nvSpPr>
          <p:spPr>
            <a:xfrm>
              <a:off x="3328375" y="1687475"/>
              <a:ext cx="28375" cy="70075"/>
            </a:xfrm>
            <a:custGeom>
              <a:avLst/>
              <a:gdLst/>
              <a:ahLst/>
              <a:cxnLst/>
              <a:rect l="l" t="t" r="r" b="b"/>
              <a:pathLst>
                <a:path w="1135" h="2803" extrusionOk="0">
                  <a:moveTo>
                    <a:pt x="680" y="743"/>
                  </a:moveTo>
                  <a:cubicBezTo>
                    <a:pt x="701" y="743"/>
                    <a:pt x="718" y="751"/>
                    <a:pt x="735" y="768"/>
                  </a:cubicBezTo>
                  <a:cubicBezTo>
                    <a:pt x="768" y="801"/>
                    <a:pt x="768" y="868"/>
                    <a:pt x="801" y="901"/>
                  </a:cubicBezTo>
                  <a:cubicBezTo>
                    <a:pt x="801" y="968"/>
                    <a:pt x="801" y="1035"/>
                    <a:pt x="801" y="1102"/>
                  </a:cubicBezTo>
                  <a:cubicBezTo>
                    <a:pt x="768" y="1168"/>
                    <a:pt x="768" y="1235"/>
                    <a:pt x="735" y="1302"/>
                  </a:cubicBezTo>
                  <a:cubicBezTo>
                    <a:pt x="701" y="1368"/>
                    <a:pt x="668" y="1435"/>
                    <a:pt x="601" y="1469"/>
                  </a:cubicBezTo>
                  <a:cubicBezTo>
                    <a:pt x="568" y="1485"/>
                    <a:pt x="543" y="1494"/>
                    <a:pt x="522" y="1494"/>
                  </a:cubicBezTo>
                  <a:cubicBezTo>
                    <a:pt x="501" y="1494"/>
                    <a:pt x="484" y="1485"/>
                    <a:pt x="468" y="1469"/>
                  </a:cubicBezTo>
                  <a:cubicBezTo>
                    <a:pt x="434" y="1402"/>
                    <a:pt x="401" y="1368"/>
                    <a:pt x="401" y="1302"/>
                  </a:cubicBezTo>
                  <a:cubicBezTo>
                    <a:pt x="401" y="1268"/>
                    <a:pt x="401" y="1235"/>
                    <a:pt x="401" y="1235"/>
                  </a:cubicBezTo>
                  <a:cubicBezTo>
                    <a:pt x="401" y="1202"/>
                    <a:pt x="401" y="1168"/>
                    <a:pt x="401" y="1135"/>
                  </a:cubicBezTo>
                  <a:cubicBezTo>
                    <a:pt x="401" y="1068"/>
                    <a:pt x="434" y="1002"/>
                    <a:pt x="468" y="935"/>
                  </a:cubicBezTo>
                  <a:cubicBezTo>
                    <a:pt x="501" y="868"/>
                    <a:pt x="534" y="801"/>
                    <a:pt x="601" y="768"/>
                  </a:cubicBezTo>
                  <a:cubicBezTo>
                    <a:pt x="635" y="751"/>
                    <a:pt x="660" y="743"/>
                    <a:pt x="680" y="743"/>
                  </a:cubicBezTo>
                  <a:close/>
                  <a:moveTo>
                    <a:pt x="1102" y="1"/>
                  </a:moveTo>
                  <a:lnTo>
                    <a:pt x="835" y="134"/>
                  </a:lnTo>
                  <a:cubicBezTo>
                    <a:pt x="835" y="168"/>
                    <a:pt x="801" y="168"/>
                    <a:pt x="801" y="201"/>
                  </a:cubicBezTo>
                  <a:cubicBezTo>
                    <a:pt x="801" y="201"/>
                    <a:pt x="801" y="234"/>
                    <a:pt x="801" y="268"/>
                  </a:cubicBezTo>
                  <a:lnTo>
                    <a:pt x="801" y="334"/>
                  </a:lnTo>
                  <a:cubicBezTo>
                    <a:pt x="801" y="334"/>
                    <a:pt x="768" y="301"/>
                    <a:pt x="768" y="301"/>
                  </a:cubicBezTo>
                  <a:cubicBezTo>
                    <a:pt x="768" y="301"/>
                    <a:pt x="735" y="268"/>
                    <a:pt x="701" y="268"/>
                  </a:cubicBezTo>
                  <a:lnTo>
                    <a:pt x="635" y="268"/>
                  </a:lnTo>
                  <a:cubicBezTo>
                    <a:pt x="568" y="268"/>
                    <a:pt x="534" y="301"/>
                    <a:pt x="501" y="334"/>
                  </a:cubicBezTo>
                  <a:cubicBezTo>
                    <a:pt x="434" y="368"/>
                    <a:pt x="368" y="401"/>
                    <a:pt x="334" y="468"/>
                  </a:cubicBezTo>
                  <a:cubicBezTo>
                    <a:pt x="268" y="535"/>
                    <a:pt x="201" y="601"/>
                    <a:pt x="168" y="701"/>
                  </a:cubicBezTo>
                  <a:cubicBezTo>
                    <a:pt x="134" y="768"/>
                    <a:pt x="101" y="868"/>
                    <a:pt x="67" y="968"/>
                  </a:cubicBezTo>
                  <a:cubicBezTo>
                    <a:pt x="34" y="1102"/>
                    <a:pt x="34" y="1202"/>
                    <a:pt x="34" y="1335"/>
                  </a:cubicBezTo>
                  <a:lnTo>
                    <a:pt x="34" y="1569"/>
                  </a:lnTo>
                  <a:cubicBezTo>
                    <a:pt x="34" y="1669"/>
                    <a:pt x="34" y="1769"/>
                    <a:pt x="67" y="1869"/>
                  </a:cubicBezTo>
                  <a:cubicBezTo>
                    <a:pt x="101" y="1936"/>
                    <a:pt x="134" y="1969"/>
                    <a:pt x="168" y="2036"/>
                  </a:cubicBezTo>
                  <a:cubicBezTo>
                    <a:pt x="201" y="2069"/>
                    <a:pt x="268" y="2069"/>
                    <a:pt x="334" y="2069"/>
                  </a:cubicBezTo>
                  <a:cubicBezTo>
                    <a:pt x="401" y="2069"/>
                    <a:pt x="434" y="2036"/>
                    <a:pt x="501" y="2002"/>
                  </a:cubicBezTo>
                  <a:cubicBezTo>
                    <a:pt x="534" y="2002"/>
                    <a:pt x="568" y="1969"/>
                    <a:pt x="635" y="1936"/>
                  </a:cubicBezTo>
                  <a:cubicBezTo>
                    <a:pt x="635" y="1902"/>
                    <a:pt x="668" y="1869"/>
                    <a:pt x="701" y="1835"/>
                  </a:cubicBezTo>
                  <a:lnTo>
                    <a:pt x="768" y="1735"/>
                  </a:lnTo>
                  <a:lnTo>
                    <a:pt x="801" y="1669"/>
                  </a:lnTo>
                  <a:lnTo>
                    <a:pt x="801" y="1869"/>
                  </a:lnTo>
                  <a:cubicBezTo>
                    <a:pt x="801" y="1936"/>
                    <a:pt x="768" y="2036"/>
                    <a:pt x="735" y="2102"/>
                  </a:cubicBezTo>
                  <a:cubicBezTo>
                    <a:pt x="701" y="2136"/>
                    <a:pt x="635" y="2202"/>
                    <a:pt x="601" y="2236"/>
                  </a:cubicBezTo>
                  <a:cubicBezTo>
                    <a:pt x="534" y="2269"/>
                    <a:pt x="501" y="2269"/>
                    <a:pt x="434" y="2269"/>
                  </a:cubicBezTo>
                  <a:cubicBezTo>
                    <a:pt x="434" y="2236"/>
                    <a:pt x="401" y="2236"/>
                    <a:pt x="401" y="2202"/>
                  </a:cubicBezTo>
                  <a:cubicBezTo>
                    <a:pt x="368" y="2169"/>
                    <a:pt x="368" y="2169"/>
                    <a:pt x="334" y="2169"/>
                  </a:cubicBezTo>
                  <a:lnTo>
                    <a:pt x="67" y="2336"/>
                  </a:lnTo>
                  <a:cubicBezTo>
                    <a:pt x="34" y="2369"/>
                    <a:pt x="34" y="2369"/>
                    <a:pt x="1" y="2403"/>
                  </a:cubicBezTo>
                  <a:cubicBezTo>
                    <a:pt x="1" y="2403"/>
                    <a:pt x="1" y="2436"/>
                    <a:pt x="1" y="2469"/>
                  </a:cubicBezTo>
                  <a:cubicBezTo>
                    <a:pt x="1" y="2503"/>
                    <a:pt x="34" y="2569"/>
                    <a:pt x="34" y="2636"/>
                  </a:cubicBezTo>
                  <a:cubicBezTo>
                    <a:pt x="67" y="2669"/>
                    <a:pt x="67" y="2736"/>
                    <a:pt x="134" y="2769"/>
                  </a:cubicBezTo>
                  <a:cubicBezTo>
                    <a:pt x="168" y="2803"/>
                    <a:pt x="234" y="2803"/>
                    <a:pt x="301" y="2803"/>
                  </a:cubicBezTo>
                  <a:cubicBezTo>
                    <a:pt x="368" y="2803"/>
                    <a:pt x="468" y="2769"/>
                    <a:pt x="568" y="2736"/>
                  </a:cubicBezTo>
                  <a:cubicBezTo>
                    <a:pt x="635" y="2669"/>
                    <a:pt x="735" y="2603"/>
                    <a:pt x="801" y="2536"/>
                  </a:cubicBezTo>
                  <a:cubicBezTo>
                    <a:pt x="868" y="2469"/>
                    <a:pt x="935" y="2403"/>
                    <a:pt x="968" y="2302"/>
                  </a:cubicBezTo>
                  <a:cubicBezTo>
                    <a:pt x="1035" y="2202"/>
                    <a:pt x="1068" y="2102"/>
                    <a:pt x="1102" y="2002"/>
                  </a:cubicBezTo>
                  <a:cubicBezTo>
                    <a:pt x="1135" y="1869"/>
                    <a:pt x="1135" y="1769"/>
                    <a:pt x="1135" y="1669"/>
                  </a:cubicBezTo>
                  <a:lnTo>
                    <a:pt x="1135" y="68"/>
                  </a:lnTo>
                  <a:cubicBezTo>
                    <a:pt x="1135" y="34"/>
                    <a:pt x="1135" y="34"/>
                    <a:pt x="11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211;p75">
              <a:extLst>
                <a:ext uri="{FF2B5EF4-FFF2-40B4-BE49-F238E27FC236}">
                  <a16:creationId xmlns:a16="http://schemas.microsoft.com/office/drawing/2014/main" id="{90EE0D48-6C17-4CA3-95E9-60CDDA1B2B36}"/>
                </a:ext>
              </a:extLst>
            </p:cNvPr>
            <p:cNvSpPr/>
            <p:nvPr/>
          </p:nvSpPr>
          <p:spPr>
            <a:xfrm>
              <a:off x="3362575" y="1673525"/>
              <a:ext cx="26700" cy="48550"/>
            </a:xfrm>
            <a:custGeom>
              <a:avLst/>
              <a:gdLst/>
              <a:ahLst/>
              <a:cxnLst/>
              <a:rect l="l" t="t" r="r" b="b"/>
              <a:pathLst>
                <a:path w="1068" h="1942" extrusionOk="0">
                  <a:moveTo>
                    <a:pt x="801" y="0"/>
                  </a:moveTo>
                  <a:cubicBezTo>
                    <a:pt x="776" y="0"/>
                    <a:pt x="751" y="8"/>
                    <a:pt x="734" y="25"/>
                  </a:cubicBezTo>
                  <a:cubicBezTo>
                    <a:pt x="634" y="25"/>
                    <a:pt x="567" y="58"/>
                    <a:pt x="534" y="92"/>
                  </a:cubicBezTo>
                  <a:cubicBezTo>
                    <a:pt x="434" y="125"/>
                    <a:pt x="367" y="192"/>
                    <a:pt x="301" y="259"/>
                  </a:cubicBezTo>
                  <a:cubicBezTo>
                    <a:pt x="267" y="292"/>
                    <a:pt x="201" y="392"/>
                    <a:pt x="167" y="459"/>
                  </a:cubicBezTo>
                  <a:cubicBezTo>
                    <a:pt x="100" y="525"/>
                    <a:pt x="67" y="592"/>
                    <a:pt x="67" y="692"/>
                  </a:cubicBezTo>
                  <a:cubicBezTo>
                    <a:pt x="34" y="759"/>
                    <a:pt x="34" y="826"/>
                    <a:pt x="34" y="892"/>
                  </a:cubicBezTo>
                  <a:cubicBezTo>
                    <a:pt x="0" y="1026"/>
                    <a:pt x="34" y="1126"/>
                    <a:pt x="100" y="1226"/>
                  </a:cubicBezTo>
                  <a:cubicBezTo>
                    <a:pt x="148" y="1250"/>
                    <a:pt x="211" y="1273"/>
                    <a:pt x="280" y="1273"/>
                  </a:cubicBezTo>
                  <a:cubicBezTo>
                    <a:pt x="309" y="1273"/>
                    <a:pt x="338" y="1269"/>
                    <a:pt x="367" y="1259"/>
                  </a:cubicBezTo>
                  <a:lnTo>
                    <a:pt x="501" y="1193"/>
                  </a:lnTo>
                  <a:lnTo>
                    <a:pt x="601" y="1159"/>
                  </a:lnTo>
                  <a:lnTo>
                    <a:pt x="668" y="1159"/>
                  </a:lnTo>
                  <a:cubicBezTo>
                    <a:pt x="668" y="1193"/>
                    <a:pt x="668" y="1193"/>
                    <a:pt x="668" y="1226"/>
                  </a:cubicBezTo>
                  <a:cubicBezTo>
                    <a:pt x="668" y="1226"/>
                    <a:pt x="634" y="1259"/>
                    <a:pt x="634" y="1293"/>
                  </a:cubicBezTo>
                  <a:cubicBezTo>
                    <a:pt x="601" y="1326"/>
                    <a:pt x="567" y="1359"/>
                    <a:pt x="501" y="1359"/>
                  </a:cubicBezTo>
                  <a:cubicBezTo>
                    <a:pt x="501" y="1393"/>
                    <a:pt x="467" y="1393"/>
                    <a:pt x="434" y="1426"/>
                  </a:cubicBezTo>
                  <a:lnTo>
                    <a:pt x="301" y="1426"/>
                  </a:lnTo>
                  <a:lnTo>
                    <a:pt x="34" y="1560"/>
                  </a:lnTo>
                  <a:cubicBezTo>
                    <a:pt x="34" y="1593"/>
                    <a:pt x="0" y="1593"/>
                    <a:pt x="0" y="1626"/>
                  </a:cubicBezTo>
                  <a:cubicBezTo>
                    <a:pt x="0" y="1626"/>
                    <a:pt x="0" y="1660"/>
                    <a:pt x="0" y="1693"/>
                  </a:cubicBezTo>
                  <a:cubicBezTo>
                    <a:pt x="0" y="1726"/>
                    <a:pt x="34" y="1793"/>
                    <a:pt x="34" y="1826"/>
                  </a:cubicBezTo>
                  <a:cubicBezTo>
                    <a:pt x="67" y="1860"/>
                    <a:pt x="100" y="1893"/>
                    <a:pt x="134" y="1926"/>
                  </a:cubicBezTo>
                  <a:cubicBezTo>
                    <a:pt x="178" y="1926"/>
                    <a:pt x="223" y="1941"/>
                    <a:pt x="257" y="1941"/>
                  </a:cubicBezTo>
                  <a:cubicBezTo>
                    <a:pt x="275" y="1941"/>
                    <a:pt x="289" y="1938"/>
                    <a:pt x="301" y="1926"/>
                  </a:cubicBezTo>
                  <a:cubicBezTo>
                    <a:pt x="401" y="1926"/>
                    <a:pt x="467" y="1893"/>
                    <a:pt x="534" y="1860"/>
                  </a:cubicBezTo>
                  <a:cubicBezTo>
                    <a:pt x="601" y="1793"/>
                    <a:pt x="701" y="1760"/>
                    <a:pt x="768" y="1693"/>
                  </a:cubicBezTo>
                  <a:cubicBezTo>
                    <a:pt x="834" y="1626"/>
                    <a:pt x="868" y="1526"/>
                    <a:pt x="934" y="1459"/>
                  </a:cubicBezTo>
                  <a:cubicBezTo>
                    <a:pt x="968" y="1393"/>
                    <a:pt x="1001" y="1326"/>
                    <a:pt x="1034" y="1226"/>
                  </a:cubicBezTo>
                  <a:cubicBezTo>
                    <a:pt x="1068" y="1159"/>
                    <a:pt x="1068" y="1093"/>
                    <a:pt x="1068" y="992"/>
                  </a:cubicBezTo>
                  <a:cubicBezTo>
                    <a:pt x="1068" y="892"/>
                    <a:pt x="1034" y="792"/>
                    <a:pt x="968" y="692"/>
                  </a:cubicBezTo>
                  <a:cubicBezTo>
                    <a:pt x="929" y="653"/>
                    <a:pt x="878" y="637"/>
                    <a:pt x="823" y="637"/>
                  </a:cubicBezTo>
                  <a:cubicBezTo>
                    <a:pt x="784" y="637"/>
                    <a:pt x="742" y="645"/>
                    <a:pt x="701" y="659"/>
                  </a:cubicBezTo>
                  <a:lnTo>
                    <a:pt x="567" y="726"/>
                  </a:lnTo>
                  <a:lnTo>
                    <a:pt x="467" y="759"/>
                  </a:lnTo>
                  <a:lnTo>
                    <a:pt x="434" y="759"/>
                  </a:lnTo>
                  <a:lnTo>
                    <a:pt x="434" y="692"/>
                  </a:lnTo>
                  <a:cubicBezTo>
                    <a:pt x="401" y="659"/>
                    <a:pt x="434" y="626"/>
                    <a:pt x="434" y="592"/>
                  </a:cubicBezTo>
                  <a:cubicBezTo>
                    <a:pt x="467" y="592"/>
                    <a:pt x="501" y="559"/>
                    <a:pt x="534" y="525"/>
                  </a:cubicBezTo>
                  <a:cubicBezTo>
                    <a:pt x="567" y="525"/>
                    <a:pt x="601" y="525"/>
                    <a:pt x="634" y="492"/>
                  </a:cubicBezTo>
                  <a:lnTo>
                    <a:pt x="701" y="492"/>
                  </a:lnTo>
                  <a:cubicBezTo>
                    <a:pt x="701" y="509"/>
                    <a:pt x="709" y="517"/>
                    <a:pt x="718" y="517"/>
                  </a:cubicBezTo>
                  <a:cubicBezTo>
                    <a:pt x="726" y="517"/>
                    <a:pt x="734" y="509"/>
                    <a:pt x="734" y="492"/>
                  </a:cubicBezTo>
                  <a:lnTo>
                    <a:pt x="1001" y="359"/>
                  </a:lnTo>
                  <a:cubicBezTo>
                    <a:pt x="1001" y="359"/>
                    <a:pt x="1034" y="325"/>
                    <a:pt x="1034" y="292"/>
                  </a:cubicBezTo>
                  <a:cubicBezTo>
                    <a:pt x="1034" y="292"/>
                    <a:pt x="1034" y="259"/>
                    <a:pt x="1034" y="225"/>
                  </a:cubicBezTo>
                  <a:cubicBezTo>
                    <a:pt x="1034" y="192"/>
                    <a:pt x="1001" y="125"/>
                    <a:pt x="1001" y="92"/>
                  </a:cubicBezTo>
                  <a:cubicBezTo>
                    <a:pt x="968" y="58"/>
                    <a:pt x="934" y="25"/>
                    <a:pt x="868" y="25"/>
                  </a:cubicBezTo>
                  <a:cubicBezTo>
                    <a:pt x="851" y="8"/>
                    <a:pt x="826" y="0"/>
                    <a:pt x="8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212;p75">
              <a:extLst>
                <a:ext uri="{FF2B5EF4-FFF2-40B4-BE49-F238E27FC236}">
                  <a16:creationId xmlns:a16="http://schemas.microsoft.com/office/drawing/2014/main" id="{08F07BE9-FB48-4BC9-8F5B-A979E6C59C1E}"/>
                </a:ext>
              </a:extLst>
            </p:cNvPr>
            <p:cNvSpPr/>
            <p:nvPr/>
          </p:nvSpPr>
          <p:spPr>
            <a:xfrm>
              <a:off x="2851375" y="1785050"/>
              <a:ext cx="23375" cy="53400"/>
            </a:xfrm>
            <a:custGeom>
              <a:avLst/>
              <a:gdLst/>
              <a:ahLst/>
              <a:cxnLst/>
              <a:rect l="l" t="t" r="r" b="b"/>
              <a:pathLst>
                <a:path w="935" h="2136" extrusionOk="0">
                  <a:moveTo>
                    <a:pt x="634" y="534"/>
                  </a:moveTo>
                  <a:lnTo>
                    <a:pt x="634" y="1402"/>
                  </a:lnTo>
                  <a:lnTo>
                    <a:pt x="201" y="1635"/>
                  </a:lnTo>
                  <a:lnTo>
                    <a:pt x="634" y="534"/>
                  </a:lnTo>
                  <a:close/>
                  <a:moveTo>
                    <a:pt x="734" y="1"/>
                  </a:moveTo>
                  <a:lnTo>
                    <a:pt x="634" y="34"/>
                  </a:lnTo>
                  <a:cubicBezTo>
                    <a:pt x="634" y="67"/>
                    <a:pt x="634" y="67"/>
                    <a:pt x="601" y="101"/>
                  </a:cubicBezTo>
                  <a:lnTo>
                    <a:pt x="568" y="134"/>
                  </a:lnTo>
                  <a:lnTo>
                    <a:pt x="0" y="1702"/>
                  </a:lnTo>
                  <a:lnTo>
                    <a:pt x="0" y="1769"/>
                  </a:lnTo>
                  <a:cubicBezTo>
                    <a:pt x="0" y="1802"/>
                    <a:pt x="0" y="1835"/>
                    <a:pt x="0" y="1835"/>
                  </a:cubicBezTo>
                  <a:lnTo>
                    <a:pt x="0" y="1969"/>
                  </a:lnTo>
                  <a:cubicBezTo>
                    <a:pt x="0" y="2035"/>
                    <a:pt x="34" y="2035"/>
                    <a:pt x="67" y="2035"/>
                  </a:cubicBezTo>
                  <a:lnTo>
                    <a:pt x="601" y="1702"/>
                  </a:lnTo>
                  <a:lnTo>
                    <a:pt x="601" y="2069"/>
                  </a:lnTo>
                  <a:lnTo>
                    <a:pt x="601" y="2135"/>
                  </a:lnTo>
                  <a:cubicBezTo>
                    <a:pt x="601" y="2135"/>
                    <a:pt x="634" y="2135"/>
                    <a:pt x="634" y="2102"/>
                  </a:cubicBezTo>
                  <a:lnTo>
                    <a:pt x="734" y="2069"/>
                  </a:lnTo>
                  <a:cubicBezTo>
                    <a:pt x="734" y="2035"/>
                    <a:pt x="768" y="2035"/>
                    <a:pt x="768" y="2002"/>
                  </a:cubicBezTo>
                  <a:cubicBezTo>
                    <a:pt x="768" y="1969"/>
                    <a:pt x="768" y="1935"/>
                    <a:pt x="768" y="1935"/>
                  </a:cubicBezTo>
                  <a:lnTo>
                    <a:pt x="768" y="1568"/>
                  </a:lnTo>
                  <a:lnTo>
                    <a:pt x="901" y="1502"/>
                  </a:lnTo>
                  <a:cubicBezTo>
                    <a:pt x="901" y="1502"/>
                    <a:pt x="934" y="1502"/>
                    <a:pt x="934" y="1468"/>
                  </a:cubicBezTo>
                  <a:cubicBezTo>
                    <a:pt x="934" y="1435"/>
                    <a:pt x="934" y="1402"/>
                    <a:pt x="934" y="1368"/>
                  </a:cubicBezTo>
                  <a:lnTo>
                    <a:pt x="934" y="1302"/>
                  </a:lnTo>
                  <a:cubicBezTo>
                    <a:pt x="934" y="1268"/>
                    <a:pt x="934" y="1235"/>
                    <a:pt x="934" y="1235"/>
                  </a:cubicBezTo>
                  <a:lnTo>
                    <a:pt x="901" y="1235"/>
                  </a:lnTo>
                  <a:lnTo>
                    <a:pt x="768" y="1302"/>
                  </a:lnTo>
                  <a:lnTo>
                    <a:pt x="768" y="67"/>
                  </a:lnTo>
                  <a:cubicBezTo>
                    <a:pt x="768" y="67"/>
                    <a:pt x="768" y="34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213;p75">
              <a:extLst>
                <a:ext uri="{FF2B5EF4-FFF2-40B4-BE49-F238E27FC236}">
                  <a16:creationId xmlns:a16="http://schemas.microsoft.com/office/drawing/2014/main" id="{24C54C69-79EC-4521-8EEE-523BF3734B5A}"/>
                </a:ext>
              </a:extLst>
            </p:cNvPr>
            <p:cNvSpPr/>
            <p:nvPr/>
          </p:nvSpPr>
          <p:spPr>
            <a:xfrm>
              <a:off x="2878050" y="1768025"/>
              <a:ext cx="26725" cy="58025"/>
            </a:xfrm>
            <a:custGeom>
              <a:avLst/>
              <a:gdLst/>
              <a:ahLst/>
              <a:cxnLst/>
              <a:rect l="l" t="t" r="r" b="b"/>
              <a:pathLst>
                <a:path w="1069" h="2321" extrusionOk="0">
                  <a:moveTo>
                    <a:pt x="893" y="1"/>
                  </a:moveTo>
                  <a:cubicBezTo>
                    <a:pt x="874" y="1"/>
                    <a:pt x="854" y="5"/>
                    <a:pt x="835" y="14"/>
                  </a:cubicBezTo>
                  <a:cubicBezTo>
                    <a:pt x="768" y="14"/>
                    <a:pt x="701" y="48"/>
                    <a:pt x="635" y="81"/>
                  </a:cubicBezTo>
                  <a:cubicBezTo>
                    <a:pt x="401" y="215"/>
                    <a:pt x="268" y="415"/>
                    <a:pt x="168" y="648"/>
                  </a:cubicBezTo>
                  <a:cubicBezTo>
                    <a:pt x="68" y="915"/>
                    <a:pt x="1" y="1215"/>
                    <a:pt x="1" y="1516"/>
                  </a:cubicBezTo>
                  <a:cubicBezTo>
                    <a:pt x="1" y="1782"/>
                    <a:pt x="34" y="2016"/>
                    <a:pt x="168" y="2216"/>
                  </a:cubicBezTo>
                  <a:cubicBezTo>
                    <a:pt x="221" y="2288"/>
                    <a:pt x="294" y="2321"/>
                    <a:pt x="386" y="2321"/>
                  </a:cubicBezTo>
                  <a:cubicBezTo>
                    <a:pt x="466" y="2321"/>
                    <a:pt x="560" y="2296"/>
                    <a:pt x="668" y="2249"/>
                  </a:cubicBezTo>
                  <a:cubicBezTo>
                    <a:pt x="835" y="2149"/>
                    <a:pt x="968" y="2016"/>
                    <a:pt x="1068" y="1816"/>
                  </a:cubicBezTo>
                  <a:cubicBezTo>
                    <a:pt x="1068" y="1816"/>
                    <a:pt x="1068" y="1782"/>
                    <a:pt x="1068" y="1782"/>
                  </a:cubicBezTo>
                  <a:cubicBezTo>
                    <a:pt x="1068" y="1749"/>
                    <a:pt x="1068" y="1716"/>
                    <a:pt x="1068" y="1716"/>
                  </a:cubicBezTo>
                  <a:lnTo>
                    <a:pt x="1068" y="915"/>
                  </a:lnTo>
                  <a:cubicBezTo>
                    <a:pt x="1068" y="882"/>
                    <a:pt x="1068" y="848"/>
                    <a:pt x="1068" y="815"/>
                  </a:cubicBezTo>
                  <a:lnTo>
                    <a:pt x="1035" y="815"/>
                  </a:lnTo>
                  <a:lnTo>
                    <a:pt x="668" y="1015"/>
                  </a:lnTo>
                  <a:cubicBezTo>
                    <a:pt x="635" y="1015"/>
                    <a:pt x="635" y="1049"/>
                    <a:pt x="601" y="1082"/>
                  </a:cubicBezTo>
                  <a:cubicBezTo>
                    <a:pt x="601" y="1082"/>
                    <a:pt x="601" y="1115"/>
                    <a:pt x="601" y="1149"/>
                  </a:cubicBezTo>
                  <a:lnTo>
                    <a:pt x="601" y="1249"/>
                  </a:lnTo>
                  <a:cubicBezTo>
                    <a:pt x="601" y="1249"/>
                    <a:pt x="601" y="1282"/>
                    <a:pt x="601" y="1315"/>
                  </a:cubicBezTo>
                  <a:lnTo>
                    <a:pt x="668" y="1315"/>
                  </a:lnTo>
                  <a:lnTo>
                    <a:pt x="868" y="1182"/>
                  </a:lnTo>
                  <a:lnTo>
                    <a:pt x="868" y="1749"/>
                  </a:lnTo>
                  <a:cubicBezTo>
                    <a:pt x="835" y="1782"/>
                    <a:pt x="801" y="1816"/>
                    <a:pt x="768" y="1849"/>
                  </a:cubicBezTo>
                  <a:cubicBezTo>
                    <a:pt x="735" y="1882"/>
                    <a:pt x="701" y="1916"/>
                    <a:pt x="635" y="1949"/>
                  </a:cubicBezTo>
                  <a:cubicBezTo>
                    <a:pt x="585" y="1983"/>
                    <a:pt x="535" y="1999"/>
                    <a:pt x="485" y="1999"/>
                  </a:cubicBezTo>
                  <a:cubicBezTo>
                    <a:pt x="435" y="1999"/>
                    <a:pt x="384" y="1983"/>
                    <a:pt x="334" y="1949"/>
                  </a:cubicBezTo>
                  <a:cubicBezTo>
                    <a:pt x="268" y="1782"/>
                    <a:pt x="234" y="1582"/>
                    <a:pt x="234" y="1415"/>
                  </a:cubicBezTo>
                  <a:cubicBezTo>
                    <a:pt x="234" y="1182"/>
                    <a:pt x="268" y="948"/>
                    <a:pt x="368" y="748"/>
                  </a:cubicBezTo>
                  <a:cubicBezTo>
                    <a:pt x="401" y="582"/>
                    <a:pt x="501" y="448"/>
                    <a:pt x="668" y="381"/>
                  </a:cubicBezTo>
                  <a:cubicBezTo>
                    <a:pt x="717" y="333"/>
                    <a:pt x="784" y="302"/>
                    <a:pt x="855" y="302"/>
                  </a:cubicBezTo>
                  <a:cubicBezTo>
                    <a:pt x="881" y="302"/>
                    <a:pt x="908" y="306"/>
                    <a:pt x="935" y="315"/>
                  </a:cubicBezTo>
                  <a:lnTo>
                    <a:pt x="968" y="315"/>
                  </a:lnTo>
                  <a:lnTo>
                    <a:pt x="968" y="281"/>
                  </a:lnTo>
                  <a:lnTo>
                    <a:pt x="1002" y="115"/>
                  </a:lnTo>
                  <a:cubicBezTo>
                    <a:pt x="1002" y="81"/>
                    <a:pt x="1002" y="81"/>
                    <a:pt x="1002" y="81"/>
                  </a:cubicBezTo>
                  <a:cubicBezTo>
                    <a:pt x="1002" y="48"/>
                    <a:pt x="1002" y="48"/>
                    <a:pt x="1002" y="48"/>
                  </a:cubicBezTo>
                  <a:cubicBezTo>
                    <a:pt x="978" y="24"/>
                    <a:pt x="938" y="1"/>
                    <a:pt x="89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214;p75">
              <a:extLst>
                <a:ext uri="{FF2B5EF4-FFF2-40B4-BE49-F238E27FC236}">
                  <a16:creationId xmlns:a16="http://schemas.microsoft.com/office/drawing/2014/main" id="{EAECAA4E-FCAC-4A1F-9C23-E1F1A77001A0}"/>
                </a:ext>
              </a:extLst>
            </p:cNvPr>
            <p:cNvSpPr/>
            <p:nvPr/>
          </p:nvSpPr>
          <p:spPr>
            <a:xfrm>
              <a:off x="2980625" y="1746675"/>
              <a:ext cx="15875" cy="25400"/>
            </a:xfrm>
            <a:custGeom>
              <a:avLst/>
              <a:gdLst/>
              <a:ahLst/>
              <a:cxnLst/>
              <a:rect l="l" t="t" r="r" b="b"/>
              <a:pathLst>
                <a:path w="635" h="1016" extrusionOk="0">
                  <a:moveTo>
                    <a:pt x="443" y="1"/>
                  </a:moveTo>
                  <a:cubicBezTo>
                    <a:pt x="409" y="1"/>
                    <a:pt x="373" y="12"/>
                    <a:pt x="334" y="35"/>
                  </a:cubicBezTo>
                  <a:cubicBezTo>
                    <a:pt x="101" y="168"/>
                    <a:pt x="1" y="435"/>
                    <a:pt x="1" y="668"/>
                  </a:cubicBezTo>
                  <a:cubicBezTo>
                    <a:pt x="1" y="871"/>
                    <a:pt x="78" y="1016"/>
                    <a:pt x="202" y="1016"/>
                  </a:cubicBezTo>
                  <a:cubicBezTo>
                    <a:pt x="242" y="1016"/>
                    <a:pt x="286" y="1001"/>
                    <a:pt x="334" y="969"/>
                  </a:cubicBezTo>
                  <a:cubicBezTo>
                    <a:pt x="535" y="835"/>
                    <a:pt x="635" y="568"/>
                    <a:pt x="635" y="301"/>
                  </a:cubicBezTo>
                  <a:cubicBezTo>
                    <a:pt x="635" y="121"/>
                    <a:pt x="555" y="1"/>
                    <a:pt x="4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215;p75">
              <a:extLst>
                <a:ext uri="{FF2B5EF4-FFF2-40B4-BE49-F238E27FC236}">
                  <a16:creationId xmlns:a16="http://schemas.microsoft.com/office/drawing/2014/main" id="{BCFC5D3D-A7A7-4351-8907-302A852E1417}"/>
                </a:ext>
              </a:extLst>
            </p:cNvPr>
            <p:cNvSpPr/>
            <p:nvPr/>
          </p:nvSpPr>
          <p:spPr>
            <a:xfrm>
              <a:off x="2969800" y="1725125"/>
              <a:ext cx="37550" cy="35150"/>
            </a:xfrm>
            <a:custGeom>
              <a:avLst/>
              <a:gdLst/>
              <a:ahLst/>
              <a:cxnLst/>
              <a:rect l="l" t="t" r="r" b="b"/>
              <a:pathLst>
                <a:path w="1502" h="1406" extrusionOk="0">
                  <a:moveTo>
                    <a:pt x="1032" y="1"/>
                  </a:moveTo>
                  <a:cubicBezTo>
                    <a:pt x="938" y="1"/>
                    <a:pt x="844" y="31"/>
                    <a:pt x="767" y="96"/>
                  </a:cubicBezTo>
                  <a:cubicBezTo>
                    <a:pt x="367" y="363"/>
                    <a:pt x="134" y="730"/>
                    <a:pt x="34" y="1197"/>
                  </a:cubicBezTo>
                  <a:cubicBezTo>
                    <a:pt x="0" y="1297"/>
                    <a:pt x="34" y="1364"/>
                    <a:pt x="67" y="1397"/>
                  </a:cubicBezTo>
                  <a:cubicBezTo>
                    <a:pt x="73" y="1403"/>
                    <a:pt x="80" y="1405"/>
                    <a:pt x="89" y="1405"/>
                  </a:cubicBezTo>
                  <a:cubicBezTo>
                    <a:pt x="133" y="1405"/>
                    <a:pt x="206" y="1341"/>
                    <a:pt x="234" y="1230"/>
                  </a:cubicBezTo>
                  <a:cubicBezTo>
                    <a:pt x="300" y="930"/>
                    <a:pt x="501" y="663"/>
                    <a:pt x="767" y="463"/>
                  </a:cubicBezTo>
                  <a:cubicBezTo>
                    <a:pt x="818" y="422"/>
                    <a:pt x="879" y="403"/>
                    <a:pt x="940" y="403"/>
                  </a:cubicBezTo>
                  <a:cubicBezTo>
                    <a:pt x="1079" y="403"/>
                    <a:pt x="1221" y="501"/>
                    <a:pt x="1268" y="663"/>
                  </a:cubicBezTo>
                  <a:cubicBezTo>
                    <a:pt x="1280" y="687"/>
                    <a:pt x="1300" y="698"/>
                    <a:pt x="1322" y="698"/>
                  </a:cubicBezTo>
                  <a:cubicBezTo>
                    <a:pt x="1364" y="698"/>
                    <a:pt x="1413" y="661"/>
                    <a:pt x="1435" y="596"/>
                  </a:cubicBezTo>
                  <a:cubicBezTo>
                    <a:pt x="1501" y="530"/>
                    <a:pt x="1501" y="430"/>
                    <a:pt x="1468" y="329"/>
                  </a:cubicBezTo>
                  <a:cubicBezTo>
                    <a:pt x="1423" y="127"/>
                    <a:pt x="1227" y="1"/>
                    <a:pt x="103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216;p75">
              <a:extLst>
                <a:ext uri="{FF2B5EF4-FFF2-40B4-BE49-F238E27FC236}">
                  <a16:creationId xmlns:a16="http://schemas.microsoft.com/office/drawing/2014/main" id="{D0ED9292-2CD3-4A1C-9169-63B6EF33D2E7}"/>
                </a:ext>
              </a:extLst>
            </p:cNvPr>
            <p:cNvSpPr/>
            <p:nvPr/>
          </p:nvSpPr>
          <p:spPr>
            <a:xfrm>
              <a:off x="2959775" y="1704325"/>
              <a:ext cx="57575" cy="50100"/>
            </a:xfrm>
            <a:custGeom>
              <a:avLst/>
              <a:gdLst/>
              <a:ahLst/>
              <a:cxnLst/>
              <a:rect l="l" t="t" r="r" b="b"/>
              <a:pathLst>
                <a:path w="2303" h="2004" extrusionOk="0">
                  <a:moveTo>
                    <a:pt x="1608" y="0"/>
                  </a:moveTo>
                  <a:cubicBezTo>
                    <a:pt x="1455" y="0"/>
                    <a:pt x="1301" y="52"/>
                    <a:pt x="1168" y="161"/>
                  </a:cubicBezTo>
                  <a:cubicBezTo>
                    <a:pt x="601" y="528"/>
                    <a:pt x="201" y="1095"/>
                    <a:pt x="34" y="1729"/>
                  </a:cubicBezTo>
                  <a:cubicBezTo>
                    <a:pt x="1" y="1862"/>
                    <a:pt x="1" y="1962"/>
                    <a:pt x="68" y="1995"/>
                  </a:cubicBezTo>
                  <a:cubicBezTo>
                    <a:pt x="73" y="2001"/>
                    <a:pt x="81" y="2004"/>
                    <a:pt x="90" y="2004"/>
                  </a:cubicBezTo>
                  <a:cubicBezTo>
                    <a:pt x="133" y="2004"/>
                    <a:pt x="207" y="1939"/>
                    <a:pt x="234" y="1829"/>
                  </a:cubicBezTo>
                  <a:cubicBezTo>
                    <a:pt x="368" y="1295"/>
                    <a:pt x="701" y="828"/>
                    <a:pt x="1168" y="528"/>
                  </a:cubicBezTo>
                  <a:cubicBezTo>
                    <a:pt x="1272" y="447"/>
                    <a:pt x="1392" y="410"/>
                    <a:pt x="1511" y="410"/>
                  </a:cubicBezTo>
                  <a:cubicBezTo>
                    <a:pt x="1736" y="410"/>
                    <a:pt x="1960" y="543"/>
                    <a:pt x="2069" y="761"/>
                  </a:cubicBezTo>
                  <a:cubicBezTo>
                    <a:pt x="2083" y="803"/>
                    <a:pt x="2109" y="822"/>
                    <a:pt x="2136" y="822"/>
                  </a:cubicBezTo>
                  <a:cubicBezTo>
                    <a:pt x="2175" y="822"/>
                    <a:pt x="2216" y="786"/>
                    <a:pt x="2236" y="728"/>
                  </a:cubicBezTo>
                  <a:cubicBezTo>
                    <a:pt x="2303" y="628"/>
                    <a:pt x="2303" y="528"/>
                    <a:pt x="2269" y="461"/>
                  </a:cubicBezTo>
                  <a:cubicBezTo>
                    <a:pt x="2141" y="163"/>
                    <a:pt x="1877" y="0"/>
                    <a:pt x="160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217;p75">
              <a:extLst>
                <a:ext uri="{FF2B5EF4-FFF2-40B4-BE49-F238E27FC236}">
                  <a16:creationId xmlns:a16="http://schemas.microsoft.com/office/drawing/2014/main" id="{1BD0F55E-73A1-4B2B-A921-860042AEF829}"/>
                </a:ext>
              </a:extLst>
            </p:cNvPr>
            <p:cNvSpPr/>
            <p:nvPr/>
          </p:nvSpPr>
          <p:spPr>
            <a:xfrm>
              <a:off x="3248325" y="1580750"/>
              <a:ext cx="7525" cy="43375"/>
            </a:xfrm>
            <a:custGeom>
              <a:avLst/>
              <a:gdLst/>
              <a:ahLst/>
              <a:cxnLst/>
              <a:rect l="l" t="t" r="r" b="b"/>
              <a:pathLst>
                <a:path w="301" h="1735" extrusionOk="0">
                  <a:moveTo>
                    <a:pt x="267" y="0"/>
                  </a:moveTo>
                  <a:lnTo>
                    <a:pt x="67" y="100"/>
                  </a:lnTo>
                  <a:cubicBezTo>
                    <a:pt x="34" y="134"/>
                    <a:pt x="34" y="134"/>
                    <a:pt x="34" y="167"/>
                  </a:cubicBezTo>
                  <a:cubicBezTo>
                    <a:pt x="0" y="167"/>
                    <a:pt x="0" y="200"/>
                    <a:pt x="34" y="234"/>
                  </a:cubicBezTo>
                  <a:lnTo>
                    <a:pt x="34" y="534"/>
                  </a:lnTo>
                  <a:cubicBezTo>
                    <a:pt x="0" y="567"/>
                    <a:pt x="0" y="567"/>
                    <a:pt x="34" y="601"/>
                  </a:cubicBezTo>
                  <a:lnTo>
                    <a:pt x="67" y="601"/>
                  </a:lnTo>
                  <a:lnTo>
                    <a:pt x="267" y="500"/>
                  </a:lnTo>
                  <a:cubicBezTo>
                    <a:pt x="267" y="467"/>
                    <a:pt x="267" y="467"/>
                    <a:pt x="301" y="434"/>
                  </a:cubicBezTo>
                  <a:cubicBezTo>
                    <a:pt x="301" y="400"/>
                    <a:pt x="301" y="400"/>
                    <a:pt x="301" y="367"/>
                  </a:cubicBezTo>
                  <a:lnTo>
                    <a:pt x="301" y="67"/>
                  </a:lnTo>
                  <a:lnTo>
                    <a:pt x="301" y="0"/>
                  </a:lnTo>
                  <a:close/>
                  <a:moveTo>
                    <a:pt x="271" y="1109"/>
                  </a:moveTo>
                  <a:cubicBezTo>
                    <a:pt x="267" y="1109"/>
                    <a:pt x="267" y="1118"/>
                    <a:pt x="267" y="1134"/>
                  </a:cubicBezTo>
                  <a:lnTo>
                    <a:pt x="67" y="1201"/>
                  </a:lnTo>
                  <a:cubicBezTo>
                    <a:pt x="34" y="1234"/>
                    <a:pt x="34" y="1234"/>
                    <a:pt x="34" y="1268"/>
                  </a:cubicBezTo>
                  <a:cubicBezTo>
                    <a:pt x="0" y="1301"/>
                    <a:pt x="0" y="1301"/>
                    <a:pt x="34" y="1334"/>
                  </a:cubicBezTo>
                  <a:lnTo>
                    <a:pt x="34" y="1668"/>
                  </a:lnTo>
                  <a:lnTo>
                    <a:pt x="34" y="1735"/>
                  </a:lnTo>
                  <a:lnTo>
                    <a:pt x="67" y="1735"/>
                  </a:lnTo>
                  <a:lnTo>
                    <a:pt x="267" y="1601"/>
                  </a:lnTo>
                  <a:cubicBezTo>
                    <a:pt x="267" y="1601"/>
                    <a:pt x="267" y="1568"/>
                    <a:pt x="301" y="1568"/>
                  </a:cubicBezTo>
                  <a:cubicBezTo>
                    <a:pt x="301" y="1535"/>
                    <a:pt x="301" y="1501"/>
                    <a:pt x="301" y="1501"/>
                  </a:cubicBezTo>
                  <a:lnTo>
                    <a:pt x="301" y="1168"/>
                  </a:lnTo>
                  <a:cubicBezTo>
                    <a:pt x="301" y="1168"/>
                    <a:pt x="301" y="1134"/>
                    <a:pt x="301" y="1134"/>
                  </a:cubicBezTo>
                  <a:cubicBezTo>
                    <a:pt x="284" y="1118"/>
                    <a:pt x="276" y="1109"/>
                    <a:pt x="271" y="110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218;p75">
              <a:extLst>
                <a:ext uri="{FF2B5EF4-FFF2-40B4-BE49-F238E27FC236}">
                  <a16:creationId xmlns:a16="http://schemas.microsoft.com/office/drawing/2014/main" id="{7A112188-B78A-42EB-86CD-33DC600CAB93}"/>
                </a:ext>
              </a:extLst>
            </p:cNvPr>
            <p:cNvSpPr/>
            <p:nvPr/>
          </p:nvSpPr>
          <p:spPr>
            <a:xfrm>
              <a:off x="3263325" y="1546750"/>
              <a:ext cx="29225" cy="58200"/>
            </a:xfrm>
            <a:custGeom>
              <a:avLst/>
              <a:gdLst/>
              <a:ahLst/>
              <a:cxnLst/>
              <a:rect l="l" t="t" r="r" b="b"/>
              <a:pathLst>
                <a:path w="1169" h="2328" extrusionOk="0">
                  <a:moveTo>
                    <a:pt x="701" y="793"/>
                  </a:moveTo>
                  <a:lnTo>
                    <a:pt x="701" y="1494"/>
                  </a:lnTo>
                  <a:lnTo>
                    <a:pt x="368" y="1694"/>
                  </a:lnTo>
                  <a:lnTo>
                    <a:pt x="701" y="793"/>
                  </a:lnTo>
                  <a:close/>
                  <a:moveTo>
                    <a:pt x="939" y="1"/>
                  </a:moveTo>
                  <a:cubicBezTo>
                    <a:pt x="935" y="1"/>
                    <a:pt x="935" y="9"/>
                    <a:pt x="935" y="26"/>
                  </a:cubicBezTo>
                  <a:lnTo>
                    <a:pt x="768" y="93"/>
                  </a:lnTo>
                  <a:cubicBezTo>
                    <a:pt x="735" y="126"/>
                    <a:pt x="701" y="193"/>
                    <a:pt x="668" y="226"/>
                  </a:cubicBezTo>
                  <a:lnTo>
                    <a:pt x="34" y="1827"/>
                  </a:lnTo>
                  <a:cubicBezTo>
                    <a:pt x="1" y="1860"/>
                    <a:pt x="1" y="1894"/>
                    <a:pt x="1" y="1927"/>
                  </a:cubicBezTo>
                  <a:cubicBezTo>
                    <a:pt x="1" y="1927"/>
                    <a:pt x="1" y="1961"/>
                    <a:pt x="1" y="1994"/>
                  </a:cubicBezTo>
                  <a:lnTo>
                    <a:pt x="1" y="2227"/>
                  </a:lnTo>
                  <a:cubicBezTo>
                    <a:pt x="1" y="2227"/>
                    <a:pt x="1" y="2261"/>
                    <a:pt x="1" y="2294"/>
                  </a:cubicBezTo>
                  <a:lnTo>
                    <a:pt x="68" y="2294"/>
                  </a:lnTo>
                  <a:lnTo>
                    <a:pt x="735" y="1894"/>
                  </a:lnTo>
                  <a:lnTo>
                    <a:pt x="735" y="2294"/>
                  </a:lnTo>
                  <a:cubicBezTo>
                    <a:pt x="701" y="2294"/>
                    <a:pt x="701" y="2327"/>
                    <a:pt x="735" y="2327"/>
                  </a:cubicBezTo>
                  <a:lnTo>
                    <a:pt x="768" y="2327"/>
                  </a:lnTo>
                  <a:lnTo>
                    <a:pt x="935" y="2261"/>
                  </a:lnTo>
                  <a:cubicBezTo>
                    <a:pt x="935" y="2227"/>
                    <a:pt x="935" y="2227"/>
                    <a:pt x="968" y="2194"/>
                  </a:cubicBezTo>
                  <a:cubicBezTo>
                    <a:pt x="968" y="2161"/>
                    <a:pt x="968" y="2161"/>
                    <a:pt x="968" y="2127"/>
                  </a:cubicBezTo>
                  <a:lnTo>
                    <a:pt x="968" y="1727"/>
                  </a:lnTo>
                  <a:lnTo>
                    <a:pt x="1135" y="1627"/>
                  </a:lnTo>
                  <a:cubicBezTo>
                    <a:pt x="1168" y="1627"/>
                    <a:pt x="1168" y="1594"/>
                    <a:pt x="1168" y="1594"/>
                  </a:cubicBezTo>
                  <a:cubicBezTo>
                    <a:pt x="1168" y="1560"/>
                    <a:pt x="1168" y="1527"/>
                    <a:pt x="1168" y="1527"/>
                  </a:cubicBezTo>
                  <a:lnTo>
                    <a:pt x="1168" y="1293"/>
                  </a:lnTo>
                  <a:cubicBezTo>
                    <a:pt x="1168" y="1260"/>
                    <a:pt x="1168" y="1260"/>
                    <a:pt x="1168" y="1227"/>
                  </a:cubicBezTo>
                  <a:lnTo>
                    <a:pt x="1135" y="1227"/>
                  </a:lnTo>
                  <a:lnTo>
                    <a:pt x="968" y="1360"/>
                  </a:lnTo>
                  <a:lnTo>
                    <a:pt x="968" y="59"/>
                  </a:lnTo>
                  <a:cubicBezTo>
                    <a:pt x="968" y="59"/>
                    <a:pt x="968" y="26"/>
                    <a:pt x="968" y="26"/>
                  </a:cubicBezTo>
                  <a:cubicBezTo>
                    <a:pt x="952" y="9"/>
                    <a:pt x="943" y="1"/>
                    <a:pt x="9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219;p75">
              <a:extLst>
                <a:ext uri="{FF2B5EF4-FFF2-40B4-BE49-F238E27FC236}">
                  <a16:creationId xmlns:a16="http://schemas.microsoft.com/office/drawing/2014/main" id="{EAE71AA2-1978-4CF2-8238-9A78E092AC96}"/>
                </a:ext>
              </a:extLst>
            </p:cNvPr>
            <p:cNvSpPr/>
            <p:nvPr/>
          </p:nvSpPr>
          <p:spPr>
            <a:xfrm>
              <a:off x="3210800" y="1576775"/>
              <a:ext cx="29200" cy="59025"/>
            </a:xfrm>
            <a:custGeom>
              <a:avLst/>
              <a:gdLst/>
              <a:ahLst/>
              <a:cxnLst/>
              <a:rect l="l" t="t" r="r" b="b"/>
              <a:pathLst>
                <a:path w="1168" h="2361" extrusionOk="0">
                  <a:moveTo>
                    <a:pt x="668" y="826"/>
                  </a:moveTo>
                  <a:lnTo>
                    <a:pt x="668" y="1527"/>
                  </a:lnTo>
                  <a:lnTo>
                    <a:pt x="334" y="1727"/>
                  </a:lnTo>
                  <a:lnTo>
                    <a:pt x="668" y="826"/>
                  </a:lnTo>
                  <a:close/>
                  <a:moveTo>
                    <a:pt x="934" y="1"/>
                  </a:moveTo>
                  <a:cubicBezTo>
                    <a:pt x="926" y="1"/>
                    <a:pt x="918" y="9"/>
                    <a:pt x="901" y="26"/>
                  </a:cubicBezTo>
                  <a:lnTo>
                    <a:pt x="768" y="92"/>
                  </a:lnTo>
                  <a:cubicBezTo>
                    <a:pt x="734" y="159"/>
                    <a:pt x="701" y="192"/>
                    <a:pt x="668" y="226"/>
                  </a:cubicBezTo>
                  <a:lnTo>
                    <a:pt x="34" y="1827"/>
                  </a:lnTo>
                  <a:lnTo>
                    <a:pt x="0" y="1927"/>
                  </a:lnTo>
                  <a:cubicBezTo>
                    <a:pt x="0" y="1960"/>
                    <a:pt x="0" y="1994"/>
                    <a:pt x="0" y="1994"/>
                  </a:cubicBezTo>
                  <a:lnTo>
                    <a:pt x="0" y="2227"/>
                  </a:lnTo>
                  <a:cubicBezTo>
                    <a:pt x="0" y="2261"/>
                    <a:pt x="0" y="2261"/>
                    <a:pt x="0" y="2294"/>
                  </a:cubicBezTo>
                  <a:lnTo>
                    <a:pt x="34" y="2294"/>
                  </a:lnTo>
                  <a:lnTo>
                    <a:pt x="701" y="1927"/>
                  </a:lnTo>
                  <a:lnTo>
                    <a:pt x="701" y="2294"/>
                  </a:lnTo>
                  <a:cubicBezTo>
                    <a:pt x="701" y="2327"/>
                    <a:pt x="701" y="2327"/>
                    <a:pt x="701" y="2361"/>
                  </a:cubicBezTo>
                  <a:lnTo>
                    <a:pt x="734" y="2361"/>
                  </a:lnTo>
                  <a:lnTo>
                    <a:pt x="901" y="2261"/>
                  </a:lnTo>
                  <a:cubicBezTo>
                    <a:pt x="934" y="2261"/>
                    <a:pt x="968" y="2227"/>
                    <a:pt x="968" y="2194"/>
                  </a:cubicBezTo>
                  <a:cubicBezTo>
                    <a:pt x="968" y="2194"/>
                    <a:pt x="968" y="2161"/>
                    <a:pt x="968" y="2127"/>
                  </a:cubicBezTo>
                  <a:lnTo>
                    <a:pt x="968" y="1760"/>
                  </a:lnTo>
                  <a:lnTo>
                    <a:pt x="1135" y="1660"/>
                  </a:lnTo>
                  <a:cubicBezTo>
                    <a:pt x="1168" y="1627"/>
                    <a:pt x="1168" y="1627"/>
                    <a:pt x="1168" y="1593"/>
                  </a:cubicBezTo>
                  <a:cubicBezTo>
                    <a:pt x="1168" y="1560"/>
                    <a:pt x="1168" y="1560"/>
                    <a:pt x="1168" y="1527"/>
                  </a:cubicBezTo>
                  <a:lnTo>
                    <a:pt x="1168" y="1293"/>
                  </a:lnTo>
                  <a:cubicBezTo>
                    <a:pt x="1168" y="1293"/>
                    <a:pt x="1168" y="1260"/>
                    <a:pt x="1168" y="1260"/>
                  </a:cubicBezTo>
                  <a:cubicBezTo>
                    <a:pt x="1168" y="1243"/>
                    <a:pt x="1160" y="1235"/>
                    <a:pt x="1151" y="1235"/>
                  </a:cubicBezTo>
                  <a:cubicBezTo>
                    <a:pt x="1143" y="1235"/>
                    <a:pt x="1135" y="1243"/>
                    <a:pt x="1135" y="1260"/>
                  </a:cubicBezTo>
                  <a:lnTo>
                    <a:pt x="968" y="1360"/>
                  </a:lnTo>
                  <a:lnTo>
                    <a:pt x="968" y="59"/>
                  </a:lnTo>
                  <a:cubicBezTo>
                    <a:pt x="968" y="59"/>
                    <a:pt x="968" y="26"/>
                    <a:pt x="968" y="26"/>
                  </a:cubicBezTo>
                  <a:cubicBezTo>
                    <a:pt x="951" y="9"/>
                    <a:pt x="943" y="1"/>
                    <a:pt x="9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220;p75">
              <a:extLst>
                <a:ext uri="{FF2B5EF4-FFF2-40B4-BE49-F238E27FC236}">
                  <a16:creationId xmlns:a16="http://schemas.microsoft.com/office/drawing/2014/main" id="{6BDF32E6-5FA7-4F80-A63A-301D61843925}"/>
                </a:ext>
              </a:extLst>
            </p:cNvPr>
            <p:cNvSpPr/>
            <p:nvPr/>
          </p:nvSpPr>
          <p:spPr>
            <a:xfrm>
              <a:off x="3300025" y="1524875"/>
              <a:ext cx="27550" cy="65075"/>
            </a:xfrm>
            <a:custGeom>
              <a:avLst/>
              <a:gdLst/>
              <a:ahLst/>
              <a:cxnLst/>
              <a:rect l="l" t="t" r="r" b="b"/>
              <a:pathLst>
                <a:path w="1102" h="2603" extrusionOk="0">
                  <a:moveTo>
                    <a:pt x="968" y="0"/>
                  </a:moveTo>
                  <a:lnTo>
                    <a:pt x="167" y="434"/>
                  </a:lnTo>
                  <a:cubicBezTo>
                    <a:pt x="167" y="467"/>
                    <a:pt x="134" y="467"/>
                    <a:pt x="134" y="501"/>
                  </a:cubicBezTo>
                  <a:cubicBezTo>
                    <a:pt x="134" y="501"/>
                    <a:pt x="134" y="534"/>
                    <a:pt x="134" y="567"/>
                  </a:cubicBezTo>
                  <a:lnTo>
                    <a:pt x="67" y="1668"/>
                  </a:lnTo>
                  <a:cubicBezTo>
                    <a:pt x="67" y="1701"/>
                    <a:pt x="67" y="1701"/>
                    <a:pt x="67" y="1735"/>
                  </a:cubicBezTo>
                  <a:lnTo>
                    <a:pt x="101" y="1735"/>
                  </a:lnTo>
                  <a:lnTo>
                    <a:pt x="301" y="1635"/>
                  </a:lnTo>
                  <a:cubicBezTo>
                    <a:pt x="334" y="1601"/>
                    <a:pt x="334" y="1601"/>
                    <a:pt x="368" y="1568"/>
                  </a:cubicBezTo>
                  <a:cubicBezTo>
                    <a:pt x="368" y="1568"/>
                    <a:pt x="368" y="1535"/>
                    <a:pt x="401" y="1535"/>
                  </a:cubicBezTo>
                  <a:cubicBezTo>
                    <a:pt x="401" y="1501"/>
                    <a:pt x="434" y="1468"/>
                    <a:pt x="468" y="1468"/>
                  </a:cubicBezTo>
                  <a:cubicBezTo>
                    <a:pt x="468" y="1435"/>
                    <a:pt x="501" y="1401"/>
                    <a:pt x="568" y="1368"/>
                  </a:cubicBezTo>
                  <a:cubicBezTo>
                    <a:pt x="584" y="1351"/>
                    <a:pt x="618" y="1343"/>
                    <a:pt x="651" y="1343"/>
                  </a:cubicBezTo>
                  <a:cubicBezTo>
                    <a:pt x="684" y="1343"/>
                    <a:pt x="718" y="1351"/>
                    <a:pt x="734" y="1368"/>
                  </a:cubicBezTo>
                  <a:cubicBezTo>
                    <a:pt x="801" y="1435"/>
                    <a:pt x="835" y="1501"/>
                    <a:pt x="801" y="1568"/>
                  </a:cubicBezTo>
                  <a:cubicBezTo>
                    <a:pt x="801" y="1668"/>
                    <a:pt x="801" y="1801"/>
                    <a:pt x="734" y="1902"/>
                  </a:cubicBezTo>
                  <a:cubicBezTo>
                    <a:pt x="701" y="1968"/>
                    <a:pt x="634" y="2035"/>
                    <a:pt x="568" y="2102"/>
                  </a:cubicBezTo>
                  <a:cubicBezTo>
                    <a:pt x="534" y="2102"/>
                    <a:pt x="501" y="2135"/>
                    <a:pt x="468" y="2135"/>
                  </a:cubicBezTo>
                  <a:lnTo>
                    <a:pt x="368" y="2135"/>
                  </a:lnTo>
                  <a:cubicBezTo>
                    <a:pt x="368" y="2135"/>
                    <a:pt x="334" y="2135"/>
                    <a:pt x="334" y="2102"/>
                  </a:cubicBezTo>
                  <a:cubicBezTo>
                    <a:pt x="301" y="2068"/>
                    <a:pt x="301" y="2035"/>
                    <a:pt x="267" y="2002"/>
                  </a:cubicBezTo>
                  <a:cubicBezTo>
                    <a:pt x="267" y="1968"/>
                    <a:pt x="267" y="1968"/>
                    <a:pt x="267" y="1968"/>
                  </a:cubicBezTo>
                  <a:lnTo>
                    <a:pt x="234" y="1968"/>
                  </a:lnTo>
                  <a:lnTo>
                    <a:pt x="67" y="2068"/>
                  </a:lnTo>
                  <a:cubicBezTo>
                    <a:pt x="34" y="2068"/>
                    <a:pt x="34" y="2102"/>
                    <a:pt x="1" y="2102"/>
                  </a:cubicBezTo>
                  <a:cubicBezTo>
                    <a:pt x="1" y="2135"/>
                    <a:pt x="1" y="2168"/>
                    <a:pt x="1" y="2202"/>
                  </a:cubicBezTo>
                  <a:cubicBezTo>
                    <a:pt x="1" y="2268"/>
                    <a:pt x="34" y="2335"/>
                    <a:pt x="67" y="2402"/>
                  </a:cubicBezTo>
                  <a:cubicBezTo>
                    <a:pt x="67" y="2469"/>
                    <a:pt x="101" y="2502"/>
                    <a:pt x="167" y="2535"/>
                  </a:cubicBezTo>
                  <a:cubicBezTo>
                    <a:pt x="201" y="2569"/>
                    <a:pt x="267" y="2602"/>
                    <a:pt x="334" y="2602"/>
                  </a:cubicBezTo>
                  <a:cubicBezTo>
                    <a:pt x="401" y="2569"/>
                    <a:pt x="501" y="2535"/>
                    <a:pt x="568" y="2502"/>
                  </a:cubicBezTo>
                  <a:cubicBezTo>
                    <a:pt x="634" y="2435"/>
                    <a:pt x="701" y="2402"/>
                    <a:pt x="768" y="2335"/>
                  </a:cubicBezTo>
                  <a:cubicBezTo>
                    <a:pt x="835" y="2268"/>
                    <a:pt x="901" y="2168"/>
                    <a:pt x="935" y="2102"/>
                  </a:cubicBezTo>
                  <a:cubicBezTo>
                    <a:pt x="1001" y="2002"/>
                    <a:pt x="1035" y="1902"/>
                    <a:pt x="1068" y="1768"/>
                  </a:cubicBezTo>
                  <a:cubicBezTo>
                    <a:pt x="1101" y="1668"/>
                    <a:pt x="1101" y="1535"/>
                    <a:pt x="1101" y="1401"/>
                  </a:cubicBezTo>
                  <a:cubicBezTo>
                    <a:pt x="1101" y="1301"/>
                    <a:pt x="1101" y="1201"/>
                    <a:pt x="1068" y="1101"/>
                  </a:cubicBezTo>
                  <a:cubicBezTo>
                    <a:pt x="1035" y="1034"/>
                    <a:pt x="1001" y="1001"/>
                    <a:pt x="968" y="934"/>
                  </a:cubicBezTo>
                  <a:cubicBezTo>
                    <a:pt x="901" y="901"/>
                    <a:pt x="835" y="901"/>
                    <a:pt x="801" y="901"/>
                  </a:cubicBezTo>
                  <a:cubicBezTo>
                    <a:pt x="701" y="901"/>
                    <a:pt x="634" y="934"/>
                    <a:pt x="568" y="968"/>
                  </a:cubicBezTo>
                  <a:lnTo>
                    <a:pt x="468" y="1034"/>
                  </a:lnTo>
                  <a:cubicBezTo>
                    <a:pt x="434" y="1068"/>
                    <a:pt x="401" y="1101"/>
                    <a:pt x="368" y="1134"/>
                  </a:cubicBezTo>
                  <a:lnTo>
                    <a:pt x="368" y="734"/>
                  </a:lnTo>
                  <a:lnTo>
                    <a:pt x="968" y="400"/>
                  </a:lnTo>
                  <a:cubicBezTo>
                    <a:pt x="968" y="367"/>
                    <a:pt x="968" y="367"/>
                    <a:pt x="1001" y="334"/>
                  </a:cubicBezTo>
                  <a:cubicBezTo>
                    <a:pt x="1001" y="334"/>
                    <a:pt x="1001" y="300"/>
                    <a:pt x="1001" y="267"/>
                  </a:cubicBezTo>
                  <a:lnTo>
                    <a:pt x="1001" y="34"/>
                  </a:lnTo>
                  <a:cubicBezTo>
                    <a:pt x="1001" y="34"/>
                    <a:pt x="1001" y="0"/>
                    <a:pt x="10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221;p75">
              <a:extLst>
                <a:ext uri="{FF2B5EF4-FFF2-40B4-BE49-F238E27FC236}">
                  <a16:creationId xmlns:a16="http://schemas.microsoft.com/office/drawing/2014/main" id="{D8705395-9DB5-4A50-8DB2-67CD80C99F88}"/>
                </a:ext>
              </a:extLst>
            </p:cNvPr>
            <p:cNvSpPr/>
            <p:nvPr/>
          </p:nvSpPr>
          <p:spPr>
            <a:xfrm>
              <a:off x="2717100" y="1905975"/>
              <a:ext cx="14225" cy="25050"/>
            </a:xfrm>
            <a:custGeom>
              <a:avLst/>
              <a:gdLst/>
              <a:ahLst/>
              <a:cxnLst/>
              <a:rect l="l" t="t" r="r" b="b"/>
              <a:pathLst>
                <a:path w="569" h="1002" extrusionOk="0">
                  <a:moveTo>
                    <a:pt x="568" y="0"/>
                  </a:moveTo>
                  <a:lnTo>
                    <a:pt x="1" y="334"/>
                  </a:lnTo>
                  <a:lnTo>
                    <a:pt x="1" y="1001"/>
                  </a:lnTo>
                  <a:lnTo>
                    <a:pt x="568" y="66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222;p75">
              <a:extLst>
                <a:ext uri="{FF2B5EF4-FFF2-40B4-BE49-F238E27FC236}">
                  <a16:creationId xmlns:a16="http://schemas.microsoft.com/office/drawing/2014/main" id="{4F75D01F-DD0B-45FF-8066-6C9FA7541BB1}"/>
                </a:ext>
              </a:extLst>
            </p:cNvPr>
            <p:cNvSpPr/>
            <p:nvPr/>
          </p:nvSpPr>
          <p:spPr>
            <a:xfrm>
              <a:off x="2738800" y="1876775"/>
              <a:ext cx="14200" cy="41725"/>
            </a:xfrm>
            <a:custGeom>
              <a:avLst/>
              <a:gdLst/>
              <a:ahLst/>
              <a:cxnLst/>
              <a:rect l="l" t="t" r="r" b="b"/>
              <a:pathLst>
                <a:path w="568" h="1669" extrusionOk="0">
                  <a:moveTo>
                    <a:pt x="567" y="1"/>
                  </a:moveTo>
                  <a:lnTo>
                    <a:pt x="0" y="334"/>
                  </a:lnTo>
                  <a:lnTo>
                    <a:pt x="0" y="1669"/>
                  </a:lnTo>
                  <a:lnTo>
                    <a:pt x="567" y="1335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223;p75">
              <a:extLst>
                <a:ext uri="{FF2B5EF4-FFF2-40B4-BE49-F238E27FC236}">
                  <a16:creationId xmlns:a16="http://schemas.microsoft.com/office/drawing/2014/main" id="{3CE836D6-2144-4910-BDB9-5FAB93A4C7BC}"/>
                </a:ext>
              </a:extLst>
            </p:cNvPr>
            <p:cNvSpPr/>
            <p:nvPr/>
          </p:nvSpPr>
          <p:spPr>
            <a:xfrm>
              <a:off x="2760475" y="1847600"/>
              <a:ext cx="14200" cy="58400"/>
            </a:xfrm>
            <a:custGeom>
              <a:avLst/>
              <a:gdLst/>
              <a:ahLst/>
              <a:cxnLst/>
              <a:rect l="l" t="t" r="r" b="b"/>
              <a:pathLst>
                <a:path w="568" h="2336" extrusionOk="0">
                  <a:moveTo>
                    <a:pt x="568" y="0"/>
                  </a:moveTo>
                  <a:lnTo>
                    <a:pt x="1" y="334"/>
                  </a:lnTo>
                  <a:lnTo>
                    <a:pt x="1" y="2335"/>
                  </a:lnTo>
                  <a:lnTo>
                    <a:pt x="568" y="200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224;p75">
              <a:extLst>
                <a:ext uri="{FF2B5EF4-FFF2-40B4-BE49-F238E27FC236}">
                  <a16:creationId xmlns:a16="http://schemas.microsoft.com/office/drawing/2014/main" id="{912DA4FB-D56A-40A3-84F8-373B737176C0}"/>
                </a:ext>
              </a:extLst>
            </p:cNvPr>
            <p:cNvSpPr/>
            <p:nvPr/>
          </p:nvSpPr>
          <p:spPr>
            <a:xfrm>
              <a:off x="2782150" y="1818400"/>
              <a:ext cx="14200" cy="75100"/>
            </a:xfrm>
            <a:custGeom>
              <a:avLst/>
              <a:gdLst/>
              <a:ahLst/>
              <a:cxnLst/>
              <a:rect l="l" t="t" r="r" b="b"/>
              <a:pathLst>
                <a:path w="568" h="3004" extrusionOk="0">
                  <a:moveTo>
                    <a:pt x="568" y="1"/>
                  </a:moveTo>
                  <a:lnTo>
                    <a:pt x="1" y="334"/>
                  </a:lnTo>
                  <a:lnTo>
                    <a:pt x="1" y="3003"/>
                  </a:lnTo>
                  <a:lnTo>
                    <a:pt x="568" y="2669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225;p75">
              <a:extLst>
                <a:ext uri="{FF2B5EF4-FFF2-40B4-BE49-F238E27FC236}">
                  <a16:creationId xmlns:a16="http://schemas.microsoft.com/office/drawing/2014/main" id="{3AEC5D39-60ED-4A7F-8C47-0F588F76C4E1}"/>
                </a:ext>
              </a:extLst>
            </p:cNvPr>
            <p:cNvSpPr/>
            <p:nvPr/>
          </p:nvSpPr>
          <p:spPr>
            <a:xfrm>
              <a:off x="3730325" y="1251300"/>
              <a:ext cx="68425" cy="90750"/>
            </a:xfrm>
            <a:custGeom>
              <a:avLst/>
              <a:gdLst/>
              <a:ahLst/>
              <a:cxnLst/>
              <a:rect l="l" t="t" r="r" b="b"/>
              <a:pathLst>
                <a:path w="2737" h="3630" extrusionOk="0">
                  <a:moveTo>
                    <a:pt x="2515" y="210"/>
                  </a:moveTo>
                  <a:cubicBezTo>
                    <a:pt x="2528" y="210"/>
                    <a:pt x="2536" y="219"/>
                    <a:pt x="2536" y="236"/>
                  </a:cubicBezTo>
                  <a:lnTo>
                    <a:pt x="2569" y="236"/>
                  </a:lnTo>
                  <a:cubicBezTo>
                    <a:pt x="2603" y="302"/>
                    <a:pt x="2603" y="369"/>
                    <a:pt x="2603" y="436"/>
                  </a:cubicBezTo>
                  <a:lnTo>
                    <a:pt x="2603" y="1637"/>
                  </a:lnTo>
                  <a:cubicBezTo>
                    <a:pt x="2636" y="1837"/>
                    <a:pt x="2569" y="2003"/>
                    <a:pt x="2436" y="2137"/>
                  </a:cubicBezTo>
                  <a:lnTo>
                    <a:pt x="268" y="3404"/>
                  </a:lnTo>
                  <a:cubicBezTo>
                    <a:pt x="234" y="3404"/>
                    <a:pt x="201" y="3404"/>
                    <a:pt x="168" y="3371"/>
                  </a:cubicBezTo>
                  <a:cubicBezTo>
                    <a:pt x="134" y="3304"/>
                    <a:pt x="134" y="3238"/>
                    <a:pt x="134" y="3171"/>
                  </a:cubicBezTo>
                  <a:lnTo>
                    <a:pt x="134" y="1970"/>
                  </a:lnTo>
                  <a:cubicBezTo>
                    <a:pt x="134" y="1770"/>
                    <a:pt x="201" y="1603"/>
                    <a:pt x="334" y="1470"/>
                  </a:cubicBezTo>
                  <a:lnTo>
                    <a:pt x="2469" y="236"/>
                  </a:lnTo>
                  <a:cubicBezTo>
                    <a:pt x="2486" y="219"/>
                    <a:pt x="2503" y="210"/>
                    <a:pt x="2515" y="210"/>
                  </a:cubicBezTo>
                  <a:close/>
                  <a:moveTo>
                    <a:pt x="2507" y="1"/>
                  </a:moveTo>
                  <a:cubicBezTo>
                    <a:pt x="2483" y="1"/>
                    <a:pt x="2460" y="12"/>
                    <a:pt x="2436" y="35"/>
                  </a:cubicBezTo>
                  <a:lnTo>
                    <a:pt x="268" y="1270"/>
                  </a:lnTo>
                  <a:cubicBezTo>
                    <a:pt x="101" y="1436"/>
                    <a:pt x="1" y="1670"/>
                    <a:pt x="1" y="1937"/>
                  </a:cubicBezTo>
                  <a:lnTo>
                    <a:pt x="1" y="3138"/>
                  </a:lnTo>
                  <a:cubicBezTo>
                    <a:pt x="1" y="3271"/>
                    <a:pt x="34" y="3404"/>
                    <a:pt x="101" y="3538"/>
                  </a:cubicBezTo>
                  <a:cubicBezTo>
                    <a:pt x="134" y="3571"/>
                    <a:pt x="168" y="3571"/>
                    <a:pt x="201" y="3605"/>
                  </a:cubicBezTo>
                  <a:cubicBezTo>
                    <a:pt x="218" y="3621"/>
                    <a:pt x="234" y="3630"/>
                    <a:pt x="255" y="3630"/>
                  </a:cubicBezTo>
                  <a:cubicBezTo>
                    <a:pt x="276" y="3630"/>
                    <a:pt x="301" y="3621"/>
                    <a:pt x="334" y="3605"/>
                  </a:cubicBezTo>
                  <a:lnTo>
                    <a:pt x="2469" y="2337"/>
                  </a:lnTo>
                  <a:cubicBezTo>
                    <a:pt x="2669" y="2170"/>
                    <a:pt x="2736" y="1937"/>
                    <a:pt x="2736" y="1703"/>
                  </a:cubicBezTo>
                  <a:lnTo>
                    <a:pt x="2736" y="469"/>
                  </a:lnTo>
                  <a:cubicBezTo>
                    <a:pt x="2736" y="336"/>
                    <a:pt x="2703" y="202"/>
                    <a:pt x="2636" y="102"/>
                  </a:cubicBezTo>
                  <a:cubicBezTo>
                    <a:pt x="2593" y="37"/>
                    <a:pt x="2550" y="1"/>
                    <a:pt x="25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26;p75">
              <a:extLst>
                <a:ext uri="{FF2B5EF4-FFF2-40B4-BE49-F238E27FC236}">
                  <a16:creationId xmlns:a16="http://schemas.microsoft.com/office/drawing/2014/main" id="{CDF951E2-6EC0-4B49-BCE1-DDD382251AB5}"/>
                </a:ext>
              </a:extLst>
            </p:cNvPr>
            <p:cNvSpPr/>
            <p:nvPr/>
          </p:nvSpPr>
          <p:spPr>
            <a:xfrm>
              <a:off x="3738675" y="1287200"/>
              <a:ext cx="10025" cy="41225"/>
            </a:xfrm>
            <a:custGeom>
              <a:avLst/>
              <a:gdLst/>
              <a:ahLst/>
              <a:cxnLst/>
              <a:rect l="l" t="t" r="r" b="b"/>
              <a:pathLst>
                <a:path w="401" h="1649" extrusionOk="0">
                  <a:moveTo>
                    <a:pt x="401" y="0"/>
                  </a:moveTo>
                  <a:lnTo>
                    <a:pt x="134" y="167"/>
                  </a:lnTo>
                  <a:cubicBezTo>
                    <a:pt x="34" y="267"/>
                    <a:pt x="0" y="401"/>
                    <a:pt x="0" y="534"/>
                  </a:cubicBezTo>
                  <a:lnTo>
                    <a:pt x="0" y="1602"/>
                  </a:lnTo>
                  <a:cubicBezTo>
                    <a:pt x="0" y="1625"/>
                    <a:pt x="17" y="1649"/>
                    <a:pt x="39" y="1649"/>
                  </a:cubicBezTo>
                  <a:cubicBezTo>
                    <a:pt x="48" y="1649"/>
                    <a:pt x="57" y="1645"/>
                    <a:pt x="67" y="1635"/>
                  </a:cubicBezTo>
                  <a:lnTo>
                    <a:pt x="401" y="1435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227;p75">
              <a:extLst>
                <a:ext uri="{FF2B5EF4-FFF2-40B4-BE49-F238E27FC236}">
                  <a16:creationId xmlns:a16="http://schemas.microsoft.com/office/drawing/2014/main" id="{A5D2AEB0-6C74-49D6-866E-08A630BCC96D}"/>
                </a:ext>
              </a:extLst>
            </p:cNvPr>
            <p:cNvSpPr/>
            <p:nvPr/>
          </p:nvSpPr>
          <p:spPr>
            <a:xfrm>
              <a:off x="3752850" y="1279700"/>
              <a:ext cx="10025" cy="41725"/>
            </a:xfrm>
            <a:custGeom>
              <a:avLst/>
              <a:gdLst/>
              <a:ahLst/>
              <a:cxnLst/>
              <a:rect l="l" t="t" r="r" b="b"/>
              <a:pathLst>
                <a:path w="401" h="1669" extrusionOk="0">
                  <a:moveTo>
                    <a:pt x="401" y="0"/>
                  </a:moveTo>
                  <a:lnTo>
                    <a:pt x="1" y="234"/>
                  </a:lnTo>
                  <a:lnTo>
                    <a:pt x="1" y="1668"/>
                  </a:lnTo>
                  <a:lnTo>
                    <a:pt x="401" y="1435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228;p75">
              <a:extLst>
                <a:ext uri="{FF2B5EF4-FFF2-40B4-BE49-F238E27FC236}">
                  <a16:creationId xmlns:a16="http://schemas.microsoft.com/office/drawing/2014/main" id="{D6623988-5DD0-4E9C-83C6-99721312F8FF}"/>
                </a:ext>
              </a:extLst>
            </p:cNvPr>
            <p:cNvSpPr/>
            <p:nvPr/>
          </p:nvSpPr>
          <p:spPr>
            <a:xfrm>
              <a:off x="3767025" y="1271350"/>
              <a:ext cx="10025" cy="41725"/>
            </a:xfrm>
            <a:custGeom>
              <a:avLst/>
              <a:gdLst/>
              <a:ahLst/>
              <a:cxnLst/>
              <a:rect l="l" t="t" r="r" b="b"/>
              <a:pathLst>
                <a:path w="401" h="1669" extrusionOk="0">
                  <a:moveTo>
                    <a:pt x="401" y="1"/>
                  </a:moveTo>
                  <a:lnTo>
                    <a:pt x="1" y="234"/>
                  </a:lnTo>
                  <a:lnTo>
                    <a:pt x="1" y="1668"/>
                  </a:lnTo>
                  <a:lnTo>
                    <a:pt x="401" y="143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229;p75">
              <a:extLst>
                <a:ext uri="{FF2B5EF4-FFF2-40B4-BE49-F238E27FC236}">
                  <a16:creationId xmlns:a16="http://schemas.microsoft.com/office/drawing/2014/main" id="{9D9B5A98-6B91-48CE-BFF4-97A253D50281}"/>
                </a:ext>
              </a:extLst>
            </p:cNvPr>
            <p:cNvSpPr/>
            <p:nvPr/>
          </p:nvSpPr>
          <p:spPr>
            <a:xfrm>
              <a:off x="3781200" y="1264325"/>
              <a:ext cx="10025" cy="40400"/>
            </a:xfrm>
            <a:custGeom>
              <a:avLst/>
              <a:gdLst/>
              <a:ahLst/>
              <a:cxnLst/>
              <a:rect l="l" t="t" r="r" b="b"/>
              <a:pathLst>
                <a:path w="401" h="1616" extrusionOk="0">
                  <a:moveTo>
                    <a:pt x="336" y="1"/>
                  </a:moveTo>
                  <a:cubicBezTo>
                    <a:pt x="323" y="1"/>
                    <a:pt x="311" y="5"/>
                    <a:pt x="301" y="15"/>
                  </a:cubicBezTo>
                  <a:lnTo>
                    <a:pt x="1" y="182"/>
                  </a:lnTo>
                  <a:lnTo>
                    <a:pt x="1" y="1616"/>
                  </a:lnTo>
                  <a:lnTo>
                    <a:pt x="134" y="1549"/>
                  </a:lnTo>
                  <a:cubicBezTo>
                    <a:pt x="301" y="1449"/>
                    <a:pt x="401" y="1282"/>
                    <a:pt x="401" y="1082"/>
                  </a:cubicBezTo>
                  <a:lnTo>
                    <a:pt x="401" y="48"/>
                  </a:lnTo>
                  <a:cubicBezTo>
                    <a:pt x="401" y="24"/>
                    <a:pt x="368" y="1"/>
                    <a:pt x="3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230;p75">
              <a:extLst>
                <a:ext uri="{FF2B5EF4-FFF2-40B4-BE49-F238E27FC236}">
                  <a16:creationId xmlns:a16="http://schemas.microsoft.com/office/drawing/2014/main" id="{3DE1ED7D-FD2E-4C64-BC83-AC45DC19BE4D}"/>
                </a:ext>
              </a:extLst>
            </p:cNvPr>
            <p:cNvSpPr/>
            <p:nvPr/>
          </p:nvSpPr>
          <p:spPr>
            <a:xfrm>
              <a:off x="3797875" y="1262075"/>
              <a:ext cx="5875" cy="30150"/>
            </a:xfrm>
            <a:custGeom>
              <a:avLst/>
              <a:gdLst/>
              <a:ahLst/>
              <a:cxnLst/>
              <a:rect l="l" t="t" r="r" b="b"/>
              <a:pathLst>
                <a:path w="235" h="1206" extrusionOk="0">
                  <a:moveTo>
                    <a:pt x="118" y="0"/>
                  </a:moveTo>
                  <a:cubicBezTo>
                    <a:pt x="112" y="0"/>
                    <a:pt x="107" y="2"/>
                    <a:pt x="101" y="5"/>
                  </a:cubicBezTo>
                  <a:lnTo>
                    <a:pt x="1" y="71"/>
                  </a:lnTo>
                  <a:lnTo>
                    <a:pt x="1" y="1206"/>
                  </a:lnTo>
                  <a:lnTo>
                    <a:pt x="101" y="1139"/>
                  </a:lnTo>
                  <a:cubicBezTo>
                    <a:pt x="201" y="972"/>
                    <a:pt x="234" y="805"/>
                    <a:pt x="234" y="605"/>
                  </a:cubicBezTo>
                  <a:lnTo>
                    <a:pt x="234" y="405"/>
                  </a:lnTo>
                  <a:cubicBezTo>
                    <a:pt x="234" y="161"/>
                    <a:pt x="178" y="0"/>
                    <a:pt x="1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231;p75">
              <a:extLst>
                <a:ext uri="{FF2B5EF4-FFF2-40B4-BE49-F238E27FC236}">
                  <a16:creationId xmlns:a16="http://schemas.microsoft.com/office/drawing/2014/main" id="{D76D2F31-3B16-4DED-8748-D8C4DA067425}"/>
                </a:ext>
              </a:extLst>
            </p:cNvPr>
            <p:cNvSpPr/>
            <p:nvPr/>
          </p:nvSpPr>
          <p:spPr>
            <a:xfrm>
              <a:off x="3648600" y="1307200"/>
              <a:ext cx="52575" cy="68425"/>
            </a:xfrm>
            <a:custGeom>
              <a:avLst/>
              <a:gdLst/>
              <a:ahLst/>
              <a:cxnLst/>
              <a:rect l="l" t="t" r="r" b="b"/>
              <a:pathLst>
                <a:path w="2103" h="2737" extrusionOk="0">
                  <a:moveTo>
                    <a:pt x="2102" y="1"/>
                  </a:moveTo>
                  <a:lnTo>
                    <a:pt x="1" y="1869"/>
                  </a:lnTo>
                  <a:lnTo>
                    <a:pt x="1168" y="1602"/>
                  </a:lnTo>
                  <a:lnTo>
                    <a:pt x="1469" y="2736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232;p75">
              <a:extLst>
                <a:ext uri="{FF2B5EF4-FFF2-40B4-BE49-F238E27FC236}">
                  <a16:creationId xmlns:a16="http://schemas.microsoft.com/office/drawing/2014/main" id="{36EE8FBE-81B4-467E-8892-34E55FD46E3E}"/>
                </a:ext>
              </a:extLst>
            </p:cNvPr>
            <p:cNvSpPr/>
            <p:nvPr/>
          </p:nvSpPr>
          <p:spPr>
            <a:xfrm>
              <a:off x="4118950" y="452750"/>
              <a:ext cx="1222550" cy="1128650"/>
            </a:xfrm>
            <a:custGeom>
              <a:avLst/>
              <a:gdLst/>
              <a:ahLst/>
              <a:cxnLst/>
              <a:rect l="l" t="t" r="r" b="b"/>
              <a:pathLst>
                <a:path w="48902" h="45146" extrusionOk="0">
                  <a:moveTo>
                    <a:pt x="46294" y="0"/>
                  </a:moveTo>
                  <a:cubicBezTo>
                    <a:pt x="45943" y="0"/>
                    <a:pt x="45591" y="83"/>
                    <a:pt x="45266" y="255"/>
                  </a:cubicBezTo>
                  <a:lnTo>
                    <a:pt x="968" y="25773"/>
                  </a:lnTo>
                  <a:cubicBezTo>
                    <a:pt x="401" y="26173"/>
                    <a:pt x="34" y="26807"/>
                    <a:pt x="0" y="27508"/>
                  </a:cubicBezTo>
                  <a:lnTo>
                    <a:pt x="0" y="42852"/>
                  </a:lnTo>
                  <a:cubicBezTo>
                    <a:pt x="34" y="43552"/>
                    <a:pt x="401" y="44186"/>
                    <a:pt x="1001" y="44553"/>
                  </a:cubicBezTo>
                  <a:lnTo>
                    <a:pt x="1601" y="44920"/>
                  </a:lnTo>
                  <a:cubicBezTo>
                    <a:pt x="1918" y="45070"/>
                    <a:pt x="2260" y="45145"/>
                    <a:pt x="2602" y="45145"/>
                  </a:cubicBezTo>
                  <a:cubicBezTo>
                    <a:pt x="2944" y="45145"/>
                    <a:pt x="3286" y="45070"/>
                    <a:pt x="3603" y="44920"/>
                  </a:cubicBezTo>
                  <a:lnTo>
                    <a:pt x="47901" y="19368"/>
                  </a:lnTo>
                  <a:cubicBezTo>
                    <a:pt x="48468" y="18968"/>
                    <a:pt x="48835" y="18334"/>
                    <a:pt x="48902" y="17634"/>
                  </a:cubicBezTo>
                  <a:lnTo>
                    <a:pt x="48902" y="2323"/>
                  </a:lnTo>
                  <a:cubicBezTo>
                    <a:pt x="48835" y="1622"/>
                    <a:pt x="48468" y="989"/>
                    <a:pt x="47901" y="588"/>
                  </a:cubicBezTo>
                  <a:lnTo>
                    <a:pt x="47267" y="221"/>
                  </a:lnTo>
                  <a:cubicBezTo>
                    <a:pt x="46959" y="75"/>
                    <a:pt x="46627" y="0"/>
                    <a:pt x="462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233;p75">
              <a:extLst>
                <a:ext uri="{FF2B5EF4-FFF2-40B4-BE49-F238E27FC236}">
                  <a16:creationId xmlns:a16="http://schemas.microsoft.com/office/drawing/2014/main" id="{4A46F3C7-89FC-48E1-9C1F-F86205E71935}"/>
                </a:ext>
              </a:extLst>
            </p:cNvPr>
            <p:cNvSpPr/>
            <p:nvPr/>
          </p:nvSpPr>
          <p:spPr>
            <a:xfrm>
              <a:off x="4005525" y="1255500"/>
              <a:ext cx="188500" cy="173500"/>
            </a:xfrm>
            <a:custGeom>
              <a:avLst/>
              <a:gdLst/>
              <a:ahLst/>
              <a:cxnLst/>
              <a:rect l="l" t="t" r="r" b="b"/>
              <a:pathLst>
                <a:path w="7540" h="6940" extrusionOk="0">
                  <a:moveTo>
                    <a:pt x="4537" y="1"/>
                  </a:moveTo>
                  <a:lnTo>
                    <a:pt x="168" y="4771"/>
                  </a:lnTo>
                  <a:cubicBezTo>
                    <a:pt x="1" y="4938"/>
                    <a:pt x="67" y="5238"/>
                    <a:pt x="268" y="5338"/>
                  </a:cubicBezTo>
                  <a:lnTo>
                    <a:pt x="2936" y="6872"/>
                  </a:lnTo>
                  <a:cubicBezTo>
                    <a:pt x="3003" y="6939"/>
                    <a:pt x="3103" y="6939"/>
                    <a:pt x="3170" y="6939"/>
                  </a:cubicBezTo>
                  <a:lnTo>
                    <a:pt x="7539" y="6639"/>
                  </a:lnTo>
                  <a:lnTo>
                    <a:pt x="7539" y="17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234;p75">
              <a:extLst>
                <a:ext uri="{FF2B5EF4-FFF2-40B4-BE49-F238E27FC236}">
                  <a16:creationId xmlns:a16="http://schemas.microsoft.com/office/drawing/2014/main" id="{926D2A02-9659-4E00-94F6-23809AC2AC56}"/>
                </a:ext>
              </a:extLst>
            </p:cNvPr>
            <p:cNvSpPr/>
            <p:nvPr/>
          </p:nvSpPr>
          <p:spPr>
            <a:xfrm>
              <a:off x="4071400" y="497600"/>
              <a:ext cx="1270100" cy="1077400"/>
            </a:xfrm>
            <a:custGeom>
              <a:avLst/>
              <a:gdLst/>
              <a:ahLst/>
              <a:cxnLst/>
              <a:rect l="l" t="t" r="r" b="b"/>
              <a:pathLst>
                <a:path w="50804" h="43096" extrusionOk="0">
                  <a:moveTo>
                    <a:pt x="49867" y="0"/>
                  </a:moveTo>
                  <a:cubicBezTo>
                    <a:pt x="49714" y="0"/>
                    <a:pt x="49556" y="40"/>
                    <a:pt x="49403" y="129"/>
                  </a:cubicBezTo>
                  <a:lnTo>
                    <a:pt x="5872" y="25280"/>
                  </a:lnTo>
                  <a:cubicBezTo>
                    <a:pt x="5038" y="25747"/>
                    <a:pt x="4504" y="26681"/>
                    <a:pt x="4504" y="27648"/>
                  </a:cubicBezTo>
                  <a:lnTo>
                    <a:pt x="4504" y="31918"/>
                  </a:lnTo>
                  <a:lnTo>
                    <a:pt x="234" y="36588"/>
                  </a:lnTo>
                  <a:cubicBezTo>
                    <a:pt x="1" y="36855"/>
                    <a:pt x="201" y="37255"/>
                    <a:pt x="535" y="37255"/>
                  </a:cubicBezTo>
                  <a:lnTo>
                    <a:pt x="4504" y="36988"/>
                  </a:lnTo>
                  <a:lnTo>
                    <a:pt x="4504" y="42092"/>
                  </a:lnTo>
                  <a:cubicBezTo>
                    <a:pt x="4504" y="42726"/>
                    <a:pt x="4819" y="43096"/>
                    <a:pt x="5261" y="43096"/>
                  </a:cubicBezTo>
                  <a:cubicBezTo>
                    <a:pt x="5447" y="43096"/>
                    <a:pt x="5655" y="43031"/>
                    <a:pt x="5872" y="42892"/>
                  </a:cubicBezTo>
                  <a:lnTo>
                    <a:pt x="49403" y="17774"/>
                  </a:lnTo>
                  <a:cubicBezTo>
                    <a:pt x="50170" y="17341"/>
                    <a:pt x="50804" y="16774"/>
                    <a:pt x="50804" y="15906"/>
                  </a:cubicBezTo>
                  <a:lnTo>
                    <a:pt x="50804" y="929"/>
                  </a:lnTo>
                  <a:cubicBezTo>
                    <a:pt x="50779" y="397"/>
                    <a:pt x="50350" y="0"/>
                    <a:pt x="498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235;p75">
              <a:extLst>
                <a:ext uri="{FF2B5EF4-FFF2-40B4-BE49-F238E27FC236}">
                  <a16:creationId xmlns:a16="http://schemas.microsoft.com/office/drawing/2014/main" id="{EB19F025-3421-49A1-B2B0-8FA749580D89}"/>
                </a:ext>
              </a:extLst>
            </p:cNvPr>
            <p:cNvSpPr/>
            <p:nvPr/>
          </p:nvSpPr>
          <p:spPr>
            <a:xfrm>
              <a:off x="4071400" y="497475"/>
              <a:ext cx="1270100" cy="1077450"/>
            </a:xfrm>
            <a:custGeom>
              <a:avLst/>
              <a:gdLst/>
              <a:ahLst/>
              <a:cxnLst/>
              <a:rect l="l" t="t" r="r" b="b"/>
              <a:pathLst>
                <a:path w="50804" h="43098" extrusionOk="0">
                  <a:moveTo>
                    <a:pt x="49870" y="400"/>
                  </a:moveTo>
                  <a:cubicBezTo>
                    <a:pt x="50170" y="400"/>
                    <a:pt x="50404" y="634"/>
                    <a:pt x="50404" y="934"/>
                  </a:cubicBezTo>
                  <a:lnTo>
                    <a:pt x="50404" y="15911"/>
                  </a:lnTo>
                  <a:cubicBezTo>
                    <a:pt x="50404" y="16479"/>
                    <a:pt x="50037" y="16979"/>
                    <a:pt x="49236" y="17446"/>
                  </a:cubicBezTo>
                  <a:lnTo>
                    <a:pt x="5705" y="42597"/>
                  </a:lnTo>
                  <a:cubicBezTo>
                    <a:pt x="5572" y="42664"/>
                    <a:pt x="5438" y="42697"/>
                    <a:pt x="5271" y="42731"/>
                  </a:cubicBezTo>
                  <a:cubicBezTo>
                    <a:pt x="4938" y="42731"/>
                    <a:pt x="4904" y="42297"/>
                    <a:pt x="4904" y="42130"/>
                  </a:cubicBezTo>
                  <a:lnTo>
                    <a:pt x="4904" y="36560"/>
                  </a:lnTo>
                  <a:lnTo>
                    <a:pt x="4471" y="36593"/>
                  </a:lnTo>
                  <a:lnTo>
                    <a:pt x="501" y="36860"/>
                  </a:lnTo>
                  <a:lnTo>
                    <a:pt x="501" y="36860"/>
                  </a:lnTo>
                  <a:lnTo>
                    <a:pt x="4771" y="32190"/>
                  </a:lnTo>
                  <a:lnTo>
                    <a:pt x="4871" y="32090"/>
                  </a:lnTo>
                  <a:lnTo>
                    <a:pt x="4871" y="27653"/>
                  </a:lnTo>
                  <a:cubicBezTo>
                    <a:pt x="4904" y="26819"/>
                    <a:pt x="5338" y="26019"/>
                    <a:pt x="6105" y="25618"/>
                  </a:cubicBezTo>
                  <a:lnTo>
                    <a:pt x="49603" y="467"/>
                  </a:lnTo>
                  <a:cubicBezTo>
                    <a:pt x="49670" y="434"/>
                    <a:pt x="49770" y="400"/>
                    <a:pt x="49870" y="400"/>
                  </a:cubicBezTo>
                  <a:close/>
                  <a:moveTo>
                    <a:pt x="49870" y="0"/>
                  </a:moveTo>
                  <a:cubicBezTo>
                    <a:pt x="49703" y="0"/>
                    <a:pt x="49536" y="67"/>
                    <a:pt x="49403" y="134"/>
                  </a:cubicBezTo>
                  <a:lnTo>
                    <a:pt x="5872" y="25285"/>
                  </a:lnTo>
                  <a:cubicBezTo>
                    <a:pt x="5038" y="25752"/>
                    <a:pt x="4504" y="26686"/>
                    <a:pt x="4504" y="27653"/>
                  </a:cubicBezTo>
                  <a:lnTo>
                    <a:pt x="4504" y="31923"/>
                  </a:lnTo>
                  <a:lnTo>
                    <a:pt x="234" y="36593"/>
                  </a:lnTo>
                  <a:cubicBezTo>
                    <a:pt x="1" y="36860"/>
                    <a:pt x="168" y="37227"/>
                    <a:pt x="501" y="37260"/>
                  </a:cubicBezTo>
                  <a:lnTo>
                    <a:pt x="535" y="37260"/>
                  </a:lnTo>
                  <a:lnTo>
                    <a:pt x="4504" y="36993"/>
                  </a:lnTo>
                  <a:lnTo>
                    <a:pt x="4504" y="42097"/>
                  </a:lnTo>
                  <a:cubicBezTo>
                    <a:pt x="4504" y="42731"/>
                    <a:pt x="4804" y="43098"/>
                    <a:pt x="5271" y="43098"/>
                  </a:cubicBezTo>
                  <a:cubicBezTo>
                    <a:pt x="5505" y="43098"/>
                    <a:pt x="5705" y="43031"/>
                    <a:pt x="5872" y="42897"/>
                  </a:cubicBezTo>
                  <a:lnTo>
                    <a:pt x="49403" y="17779"/>
                  </a:lnTo>
                  <a:cubicBezTo>
                    <a:pt x="50170" y="17346"/>
                    <a:pt x="50804" y="16779"/>
                    <a:pt x="50804" y="15911"/>
                  </a:cubicBezTo>
                  <a:lnTo>
                    <a:pt x="50804" y="934"/>
                  </a:lnTo>
                  <a:cubicBezTo>
                    <a:pt x="50804" y="434"/>
                    <a:pt x="50370" y="0"/>
                    <a:pt x="49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236;p75">
              <a:extLst>
                <a:ext uri="{FF2B5EF4-FFF2-40B4-BE49-F238E27FC236}">
                  <a16:creationId xmlns:a16="http://schemas.microsoft.com/office/drawing/2014/main" id="{6FEACAB6-1A7D-4735-96F2-D8BFE7EB0799}"/>
                </a:ext>
              </a:extLst>
            </p:cNvPr>
            <p:cNvSpPr/>
            <p:nvPr/>
          </p:nvSpPr>
          <p:spPr>
            <a:xfrm>
              <a:off x="4125625" y="452850"/>
              <a:ext cx="1215875" cy="702600"/>
            </a:xfrm>
            <a:custGeom>
              <a:avLst/>
              <a:gdLst/>
              <a:ahLst/>
              <a:cxnLst/>
              <a:rect l="l" t="t" r="r" b="b"/>
              <a:pathLst>
                <a:path w="48635" h="28104" extrusionOk="0">
                  <a:moveTo>
                    <a:pt x="46000" y="0"/>
                  </a:moveTo>
                  <a:cubicBezTo>
                    <a:pt x="45658" y="0"/>
                    <a:pt x="45316" y="84"/>
                    <a:pt x="44999" y="251"/>
                  </a:cubicBezTo>
                  <a:lnTo>
                    <a:pt x="734" y="25769"/>
                  </a:lnTo>
                  <a:cubicBezTo>
                    <a:pt x="434" y="25969"/>
                    <a:pt x="167" y="26236"/>
                    <a:pt x="0" y="26536"/>
                  </a:cubicBezTo>
                  <a:lnTo>
                    <a:pt x="2702" y="28104"/>
                  </a:lnTo>
                  <a:lnTo>
                    <a:pt x="2702" y="28071"/>
                  </a:lnTo>
                  <a:cubicBezTo>
                    <a:pt x="2936" y="27637"/>
                    <a:pt x="3303" y="27303"/>
                    <a:pt x="3703" y="27070"/>
                  </a:cubicBezTo>
                  <a:lnTo>
                    <a:pt x="47234" y="1919"/>
                  </a:lnTo>
                  <a:cubicBezTo>
                    <a:pt x="47387" y="1830"/>
                    <a:pt x="47545" y="1790"/>
                    <a:pt x="47698" y="1790"/>
                  </a:cubicBezTo>
                  <a:cubicBezTo>
                    <a:pt x="48181" y="1790"/>
                    <a:pt x="48610" y="2187"/>
                    <a:pt x="48635" y="2719"/>
                  </a:cubicBezTo>
                  <a:lnTo>
                    <a:pt x="48635" y="2319"/>
                  </a:lnTo>
                  <a:cubicBezTo>
                    <a:pt x="48568" y="1618"/>
                    <a:pt x="48201" y="985"/>
                    <a:pt x="47634" y="584"/>
                  </a:cubicBezTo>
                  <a:lnTo>
                    <a:pt x="47000" y="251"/>
                  </a:lnTo>
                  <a:cubicBezTo>
                    <a:pt x="46684" y="84"/>
                    <a:pt x="46342" y="0"/>
                    <a:pt x="46000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237;p75">
              <a:extLst>
                <a:ext uri="{FF2B5EF4-FFF2-40B4-BE49-F238E27FC236}">
                  <a16:creationId xmlns:a16="http://schemas.microsoft.com/office/drawing/2014/main" id="{8CEE51AD-5E7A-4A40-81A2-E25388F91035}"/>
                </a:ext>
              </a:extLst>
            </p:cNvPr>
            <p:cNvSpPr/>
            <p:nvPr/>
          </p:nvSpPr>
          <p:spPr>
            <a:xfrm>
              <a:off x="4293225" y="1110300"/>
              <a:ext cx="181825" cy="247800"/>
            </a:xfrm>
            <a:custGeom>
              <a:avLst/>
              <a:gdLst/>
              <a:ahLst/>
              <a:cxnLst/>
              <a:rect l="l" t="t" r="r" b="b"/>
              <a:pathLst>
                <a:path w="7273" h="9912" extrusionOk="0">
                  <a:moveTo>
                    <a:pt x="6706" y="305"/>
                  </a:moveTo>
                  <a:cubicBezTo>
                    <a:pt x="6739" y="305"/>
                    <a:pt x="6772" y="305"/>
                    <a:pt x="6772" y="338"/>
                  </a:cubicBezTo>
                  <a:cubicBezTo>
                    <a:pt x="6906" y="438"/>
                    <a:pt x="6939" y="572"/>
                    <a:pt x="6939" y="705"/>
                  </a:cubicBezTo>
                  <a:lnTo>
                    <a:pt x="6939" y="5208"/>
                  </a:lnTo>
                  <a:cubicBezTo>
                    <a:pt x="6939" y="5642"/>
                    <a:pt x="6706" y="6042"/>
                    <a:pt x="6372" y="6309"/>
                  </a:cubicBezTo>
                  <a:lnTo>
                    <a:pt x="5939" y="6543"/>
                  </a:lnTo>
                  <a:cubicBezTo>
                    <a:pt x="5905" y="6576"/>
                    <a:pt x="5872" y="6643"/>
                    <a:pt x="5872" y="6676"/>
                  </a:cubicBezTo>
                  <a:lnTo>
                    <a:pt x="5872" y="7944"/>
                  </a:lnTo>
                  <a:cubicBezTo>
                    <a:pt x="5872" y="8044"/>
                    <a:pt x="5838" y="8144"/>
                    <a:pt x="5738" y="8211"/>
                  </a:cubicBezTo>
                  <a:lnTo>
                    <a:pt x="4371" y="7543"/>
                  </a:lnTo>
                  <a:cubicBezTo>
                    <a:pt x="4337" y="7527"/>
                    <a:pt x="4312" y="7518"/>
                    <a:pt x="4292" y="7518"/>
                  </a:cubicBezTo>
                  <a:cubicBezTo>
                    <a:pt x="4271" y="7518"/>
                    <a:pt x="4254" y="7527"/>
                    <a:pt x="4237" y="7543"/>
                  </a:cubicBezTo>
                  <a:lnTo>
                    <a:pt x="735" y="9545"/>
                  </a:lnTo>
                  <a:cubicBezTo>
                    <a:pt x="696" y="9584"/>
                    <a:pt x="645" y="9600"/>
                    <a:pt x="590" y="9600"/>
                  </a:cubicBezTo>
                  <a:cubicBezTo>
                    <a:pt x="551" y="9600"/>
                    <a:pt x="509" y="9592"/>
                    <a:pt x="468" y="9578"/>
                  </a:cubicBezTo>
                  <a:cubicBezTo>
                    <a:pt x="368" y="9478"/>
                    <a:pt x="301" y="9345"/>
                    <a:pt x="335" y="9178"/>
                  </a:cubicBezTo>
                  <a:lnTo>
                    <a:pt x="335" y="4741"/>
                  </a:lnTo>
                  <a:cubicBezTo>
                    <a:pt x="335" y="4308"/>
                    <a:pt x="535" y="3874"/>
                    <a:pt x="902" y="3641"/>
                  </a:cubicBezTo>
                  <a:lnTo>
                    <a:pt x="6539" y="372"/>
                  </a:lnTo>
                  <a:cubicBezTo>
                    <a:pt x="6572" y="338"/>
                    <a:pt x="6639" y="305"/>
                    <a:pt x="6706" y="305"/>
                  </a:cubicBezTo>
                  <a:close/>
                  <a:moveTo>
                    <a:pt x="6697" y="0"/>
                  </a:moveTo>
                  <a:cubicBezTo>
                    <a:pt x="6594" y="0"/>
                    <a:pt x="6495" y="33"/>
                    <a:pt x="6406" y="105"/>
                  </a:cubicBezTo>
                  <a:lnTo>
                    <a:pt x="735" y="3374"/>
                  </a:lnTo>
                  <a:cubicBezTo>
                    <a:pt x="301" y="3674"/>
                    <a:pt x="1" y="4174"/>
                    <a:pt x="1" y="4741"/>
                  </a:cubicBezTo>
                  <a:lnTo>
                    <a:pt x="1" y="9178"/>
                  </a:lnTo>
                  <a:cubicBezTo>
                    <a:pt x="1" y="9445"/>
                    <a:pt x="101" y="9678"/>
                    <a:pt x="301" y="9845"/>
                  </a:cubicBezTo>
                  <a:cubicBezTo>
                    <a:pt x="368" y="9878"/>
                    <a:pt x="468" y="9912"/>
                    <a:pt x="568" y="9912"/>
                  </a:cubicBezTo>
                  <a:cubicBezTo>
                    <a:pt x="668" y="9912"/>
                    <a:pt x="802" y="9878"/>
                    <a:pt x="902" y="9812"/>
                  </a:cubicBezTo>
                  <a:lnTo>
                    <a:pt x="4304" y="7844"/>
                  </a:lnTo>
                  <a:lnTo>
                    <a:pt x="5638" y="8477"/>
                  </a:lnTo>
                  <a:cubicBezTo>
                    <a:pt x="5680" y="8491"/>
                    <a:pt x="5721" y="8499"/>
                    <a:pt x="5760" y="8499"/>
                  </a:cubicBezTo>
                  <a:cubicBezTo>
                    <a:pt x="5816" y="8499"/>
                    <a:pt x="5866" y="8483"/>
                    <a:pt x="5905" y="8444"/>
                  </a:cubicBezTo>
                  <a:cubicBezTo>
                    <a:pt x="6072" y="8344"/>
                    <a:pt x="6205" y="8144"/>
                    <a:pt x="6205" y="7944"/>
                  </a:cubicBezTo>
                  <a:lnTo>
                    <a:pt x="6205" y="6743"/>
                  </a:lnTo>
                  <a:lnTo>
                    <a:pt x="6539" y="6543"/>
                  </a:lnTo>
                  <a:cubicBezTo>
                    <a:pt x="6973" y="6242"/>
                    <a:pt x="7273" y="5742"/>
                    <a:pt x="7273" y="5175"/>
                  </a:cubicBezTo>
                  <a:lnTo>
                    <a:pt x="7273" y="705"/>
                  </a:lnTo>
                  <a:cubicBezTo>
                    <a:pt x="7273" y="472"/>
                    <a:pt x="7173" y="205"/>
                    <a:pt x="6973" y="71"/>
                  </a:cubicBezTo>
                  <a:cubicBezTo>
                    <a:pt x="6880" y="25"/>
                    <a:pt x="6787" y="0"/>
                    <a:pt x="66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238;p75">
              <a:extLst>
                <a:ext uri="{FF2B5EF4-FFF2-40B4-BE49-F238E27FC236}">
                  <a16:creationId xmlns:a16="http://schemas.microsoft.com/office/drawing/2014/main" id="{58F618E5-2C40-42B7-945C-B2D448C13FD9}"/>
                </a:ext>
              </a:extLst>
            </p:cNvPr>
            <p:cNvSpPr/>
            <p:nvPr/>
          </p:nvSpPr>
          <p:spPr>
            <a:xfrm>
              <a:off x="4268225" y="1297975"/>
              <a:ext cx="108425" cy="131025"/>
            </a:xfrm>
            <a:custGeom>
              <a:avLst/>
              <a:gdLst/>
              <a:ahLst/>
              <a:cxnLst/>
              <a:rect l="l" t="t" r="r" b="b"/>
              <a:pathLst>
                <a:path w="4337" h="5241" extrusionOk="0">
                  <a:moveTo>
                    <a:pt x="1187" y="0"/>
                  </a:moveTo>
                  <a:cubicBezTo>
                    <a:pt x="1157" y="0"/>
                    <a:pt x="1127" y="11"/>
                    <a:pt x="1101" y="36"/>
                  </a:cubicBezTo>
                  <a:lnTo>
                    <a:pt x="501" y="370"/>
                  </a:lnTo>
                  <a:cubicBezTo>
                    <a:pt x="200" y="570"/>
                    <a:pt x="34" y="904"/>
                    <a:pt x="34" y="1271"/>
                  </a:cubicBezTo>
                  <a:lnTo>
                    <a:pt x="34" y="4006"/>
                  </a:lnTo>
                  <a:cubicBezTo>
                    <a:pt x="0" y="4206"/>
                    <a:pt x="100" y="4373"/>
                    <a:pt x="234" y="4473"/>
                  </a:cubicBezTo>
                  <a:cubicBezTo>
                    <a:pt x="300" y="4506"/>
                    <a:pt x="376" y="4523"/>
                    <a:pt x="451" y="4523"/>
                  </a:cubicBezTo>
                  <a:cubicBezTo>
                    <a:pt x="526" y="4523"/>
                    <a:pt x="601" y="4506"/>
                    <a:pt x="667" y="4473"/>
                  </a:cubicBezTo>
                  <a:lnTo>
                    <a:pt x="701" y="4440"/>
                  </a:lnTo>
                  <a:lnTo>
                    <a:pt x="701" y="4973"/>
                  </a:lnTo>
                  <a:cubicBezTo>
                    <a:pt x="667" y="5073"/>
                    <a:pt x="734" y="5173"/>
                    <a:pt x="868" y="5240"/>
                  </a:cubicBezTo>
                  <a:lnTo>
                    <a:pt x="934" y="5240"/>
                  </a:lnTo>
                  <a:cubicBezTo>
                    <a:pt x="1034" y="5207"/>
                    <a:pt x="1134" y="5173"/>
                    <a:pt x="1168" y="5073"/>
                  </a:cubicBezTo>
                  <a:lnTo>
                    <a:pt x="2002" y="3706"/>
                  </a:lnTo>
                  <a:lnTo>
                    <a:pt x="3870" y="2605"/>
                  </a:lnTo>
                  <a:cubicBezTo>
                    <a:pt x="4170" y="2405"/>
                    <a:pt x="4337" y="2071"/>
                    <a:pt x="4337" y="1738"/>
                  </a:cubicBezTo>
                  <a:lnTo>
                    <a:pt x="4337" y="837"/>
                  </a:lnTo>
                  <a:cubicBezTo>
                    <a:pt x="4337" y="737"/>
                    <a:pt x="4270" y="670"/>
                    <a:pt x="4203" y="670"/>
                  </a:cubicBezTo>
                  <a:cubicBezTo>
                    <a:pt x="4103" y="670"/>
                    <a:pt x="4036" y="737"/>
                    <a:pt x="4036" y="837"/>
                  </a:cubicBezTo>
                  <a:lnTo>
                    <a:pt x="4036" y="1738"/>
                  </a:lnTo>
                  <a:cubicBezTo>
                    <a:pt x="4036" y="1971"/>
                    <a:pt x="3903" y="2205"/>
                    <a:pt x="3703" y="2371"/>
                  </a:cubicBezTo>
                  <a:lnTo>
                    <a:pt x="1835" y="3439"/>
                  </a:lnTo>
                  <a:cubicBezTo>
                    <a:pt x="1802" y="3472"/>
                    <a:pt x="1802" y="3472"/>
                    <a:pt x="1768" y="3506"/>
                  </a:cubicBezTo>
                  <a:lnTo>
                    <a:pt x="1001" y="4806"/>
                  </a:lnTo>
                  <a:lnTo>
                    <a:pt x="1001" y="4206"/>
                  </a:lnTo>
                  <a:cubicBezTo>
                    <a:pt x="977" y="4108"/>
                    <a:pt x="916" y="4046"/>
                    <a:pt x="847" y="4046"/>
                  </a:cubicBezTo>
                  <a:cubicBezTo>
                    <a:pt x="821" y="4046"/>
                    <a:pt x="794" y="4055"/>
                    <a:pt x="767" y="4073"/>
                  </a:cubicBezTo>
                  <a:lnTo>
                    <a:pt x="501" y="4206"/>
                  </a:lnTo>
                  <a:cubicBezTo>
                    <a:pt x="478" y="4206"/>
                    <a:pt x="441" y="4221"/>
                    <a:pt x="419" y="4221"/>
                  </a:cubicBezTo>
                  <a:cubicBezTo>
                    <a:pt x="408" y="4221"/>
                    <a:pt x="401" y="4217"/>
                    <a:pt x="401" y="4206"/>
                  </a:cubicBezTo>
                  <a:cubicBezTo>
                    <a:pt x="367" y="4206"/>
                    <a:pt x="334" y="4139"/>
                    <a:pt x="334" y="4039"/>
                  </a:cubicBezTo>
                  <a:lnTo>
                    <a:pt x="334" y="1271"/>
                  </a:lnTo>
                  <a:cubicBezTo>
                    <a:pt x="334" y="1004"/>
                    <a:pt x="434" y="770"/>
                    <a:pt x="634" y="637"/>
                  </a:cubicBezTo>
                  <a:lnTo>
                    <a:pt x="1234" y="303"/>
                  </a:lnTo>
                  <a:cubicBezTo>
                    <a:pt x="1335" y="237"/>
                    <a:pt x="1335" y="136"/>
                    <a:pt x="1301" y="70"/>
                  </a:cubicBezTo>
                  <a:cubicBezTo>
                    <a:pt x="1281" y="28"/>
                    <a:pt x="1234" y="0"/>
                    <a:pt x="11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239;p75">
              <a:extLst>
                <a:ext uri="{FF2B5EF4-FFF2-40B4-BE49-F238E27FC236}">
                  <a16:creationId xmlns:a16="http://schemas.microsoft.com/office/drawing/2014/main" id="{20BD2611-B40F-4872-9B62-1E0AB58AD961}"/>
                </a:ext>
              </a:extLst>
            </p:cNvPr>
            <p:cNvSpPr/>
            <p:nvPr/>
          </p:nvSpPr>
          <p:spPr>
            <a:xfrm>
              <a:off x="4319925" y="1167775"/>
              <a:ext cx="128450" cy="84225"/>
            </a:xfrm>
            <a:custGeom>
              <a:avLst/>
              <a:gdLst/>
              <a:ahLst/>
              <a:cxnLst/>
              <a:rect l="l" t="t" r="r" b="b"/>
              <a:pathLst>
                <a:path w="5138" h="3369" extrusionOk="0">
                  <a:moveTo>
                    <a:pt x="5005" y="1"/>
                  </a:moveTo>
                  <a:cubicBezTo>
                    <a:pt x="4975" y="1"/>
                    <a:pt x="4941" y="13"/>
                    <a:pt x="4904" y="41"/>
                  </a:cubicBezTo>
                  <a:lnTo>
                    <a:pt x="234" y="2709"/>
                  </a:lnTo>
                  <a:cubicBezTo>
                    <a:pt x="100" y="2809"/>
                    <a:pt x="0" y="2976"/>
                    <a:pt x="0" y="3176"/>
                  </a:cubicBezTo>
                  <a:cubicBezTo>
                    <a:pt x="0" y="3300"/>
                    <a:pt x="55" y="3369"/>
                    <a:pt x="138" y="3369"/>
                  </a:cubicBezTo>
                  <a:cubicBezTo>
                    <a:pt x="167" y="3369"/>
                    <a:pt x="199" y="3360"/>
                    <a:pt x="234" y="3343"/>
                  </a:cubicBezTo>
                  <a:lnTo>
                    <a:pt x="4904" y="674"/>
                  </a:lnTo>
                  <a:cubicBezTo>
                    <a:pt x="5037" y="574"/>
                    <a:pt x="5137" y="374"/>
                    <a:pt x="5137" y="207"/>
                  </a:cubicBezTo>
                  <a:cubicBezTo>
                    <a:pt x="5137" y="87"/>
                    <a:pt x="5085" y="1"/>
                    <a:pt x="50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240;p75">
              <a:extLst>
                <a:ext uri="{FF2B5EF4-FFF2-40B4-BE49-F238E27FC236}">
                  <a16:creationId xmlns:a16="http://schemas.microsoft.com/office/drawing/2014/main" id="{E30CECAB-062C-4484-9951-86F2F0803148}"/>
                </a:ext>
              </a:extLst>
            </p:cNvPr>
            <p:cNvSpPr/>
            <p:nvPr/>
          </p:nvSpPr>
          <p:spPr>
            <a:xfrm>
              <a:off x="4319925" y="1217350"/>
              <a:ext cx="128450" cy="84700"/>
            </a:xfrm>
            <a:custGeom>
              <a:avLst/>
              <a:gdLst/>
              <a:ahLst/>
              <a:cxnLst/>
              <a:rect l="l" t="t" r="r" b="b"/>
              <a:pathLst>
                <a:path w="5138" h="3388" extrusionOk="0">
                  <a:moveTo>
                    <a:pt x="4997" y="1"/>
                  </a:moveTo>
                  <a:cubicBezTo>
                    <a:pt x="4969" y="1"/>
                    <a:pt x="4937" y="9"/>
                    <a:pt x="4904" y="26"/>
                  </a:cubicBezTo>
                  <a:lnTo>
                    <a:pt x="234" y="2728"/>
                  </a:lnTo>
                  <a:cubicBezTo>
                    <a:pt x="100" y="2828"/>
                    <a:pt x="0" y="2995"/>
                    <a:pt x="0" y="3195"/>
                  </a:cubicBezTo>
                  <a:cubicBezTo>
                    <a:pt x="0" y="3318"/>
                    <a:pt x="55" y="3387"/>
                    <a:pt x="138" y="3387"/>
                  </a:cubicBezTo>
                  <a:cubicBezTo>
                    <a:pt x="167" y="3387"/>
                    <a:pt x="199" y="3379"/>
                    <a:pt x="234" y="3361"/>
                  </a:cubicBezTo>
                  <a:lnTo>
                    <a:pt x="4904" y="693"/>
                  </a:lnTo>
                  <a:cubicBezTo>
                    <a:pt x="5071" y="559"/>
                    <a:pt x="5137" y="393"/>
                    <a:pt x="5137" y="226"/>
                  </a:cubicBezTo>
                  <a:cubicBezTo>
                    <a:pt x="5137" y="76"/>
                    <a:pt x="5081" y="1"/>
                    <a:pt x="499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241;p75">
              <a:extLst>
                <a:ext uri="{FF2B5EF4-FFF2-40B4-BE49-F238E27FC236}">
                  <a16:creationId xmlns:a16="http://schemas.microsoft.com/office/drawing/2014/main" id="{8EE1F6F8-D081-4D9B-90E2-637199C3C843}"/>
                </a:ext>
              </a:extLst>
            </p:cNvPr>
            <p:cNvSpPr/>
            <p:nvPr/>
          </p:nvSpPr>
          <p:spPr>
            <a:xfrm>
              <a:off x="4443350" y="1064800"/>
              <a:ext cx="55050" cy="79550"/>
            </a:xfrm>
            <a:custGeom>
              <a:avLst/>
              <a:gdLst/>
              <a:ahLst/>
              <a:cxnLst/>
              <a:rect l="l" t="t" r="r" b="b"/>
              <a:pathLst>
                <a:path w="2202" h="3182" extrusionOk="0">
                  <a:moveTo>
                    <a:pt x="1526" y="0"/>
                  </a:moveTo>
                  <a:cubicBezTo>
                    <a:pt x="1395" y="0"/>
                    <a:pt x="1251" y="40"/>
                    <a:pt x="1101" y="123"/>
                  </a:cubicBezTo>
                  <a:cubicBezTo>
                    <a:pt x="434" y="624"/>
                    <a:pt x="0" y="1391"/>
                    <a:pt x="0" y="2225"/>
                  </a:cubicBezTo>
                  <a:cubicBezTo>
                    <a:pt x="0" y="2825"/>
                    <a:pt x="282" y="3182"/>
                    <a:pt x="676" y="3182"/>
                  </a:cubicBezTo>
                  <a:cubicBezTo>
                    <a:pt x="807" y="3182"/>
                    <a:pt x="951" y="3142"/>
                    <a:pt x="1101" y="3059"/>
                  </a:cubicBezTo>
                  <a:cubicBezTo>
                    <a:pt x="1768" y="2559"/>
                    <a:pt x="2168" y="1791"/>
                    <a:pt x="2202" y="957"/>
                  </a:cubicBezTo>
                  <a:cubicBezTo>
                    <a:pt x="2202" y="357"/>
                    <a:pt x="1920" y="0"/>
                    <a:pt x="152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242;p75">
              <a:extLst>
                <a:ext uri="{FF2B5EF4-FFF2-40B4-BE49-F238E27FC236}">
                  <a16:creationId xmlns:a16="http://schemas.microsoft.com/office/drawing/2014/main" id="{DB9C7EAF-2192-43A9-B397-251BE2D96CAF}"/>
                </a:ext>
              </a:extLst>
            </p:cNvPr>
            <p:cNvSpPr/>
            <p:nvPr/>
          </p:nvSpPr>
          <p:spPr>
            <a:xfrm>
              <a:off x="4635975" y="979300"/>
              <a:ext cx="82600" cy="111950"/>
            </a:xfrm>
            <a:custGeom>
              <a:avLst/>
              <a:gdLst/>
              <a:ahLst/>
              <a:cxnLst/>
              <a:rect l="l" t="t" r="r" b="b"/>
              <a:pathLst>
                <a:path w="3304" h="4478" extrusionOk="0">
                  <a:moveTo>
                    <a:pt x="2236" y="308"/>
                  </a:moveTo>
                  <a:cubicBezTo>
                    <a:pt x="2336" y="308"/>
                    <a:pt x="2436" y="341"/>
                    <a:pt x="2503" y="374"/>
                  </a:cubicBezTo>
                  <a:cubicBezTo>
                    <a:pt x="2803" y="641"/>
                    <a:pt x="2970" y="1008"/>
                    <a:pt x="2936" y="1409"/>
                  </a:cubicBezTo>
                  <a:cubicBezTo>
                    <a:pt x="2903" y="2443"/>
                    <a:pt x="2402" y="3410"/>
                    <a:pt x="1569" y="4010"/>
                  </a:cubicBezTo>
                  <a:cubicBezTo>
                    <a:pt x="1423" y="4115"/>
                    <a:pt x="1251" y="4167"/>
                    <a:pt x="1077" y="4167"/>
                  </a:cubicBezTo>
                  <a:cubicBezTo>
                    <a:pt x="973" y="4167"/>
                    <a:pt x="868" y="4148"/>
                    <a:pt x="768" y="4110"/>
                  </a:cubicBezTo>
                  <a:cubicBezTo>
                    <a:pt x="468" y="3844"/>
                    <a:pt x="301" y="3477"/>
                    <a:pt x="368" y="3076"/>
                  </a:cubicBezTo>
                  <a:cubicBezTo>
                    <a:pt x="368" y="2042"/>
                    <a:pt x="868" y="1075"/>
                    <a:pt x="1735" y="441"/>
                  </a:cubicBezTo>
                  <a:cubicBezTo>
                    <a:pt x="1869" y="374"/>
                    <a:pt x="2036" y="308"/>
                    <a:pt x="2236" y="308"/>
                  </a:cubicBezTo>
                  <a:close/>
                  <a:moveTo>
                    <a:pt x="2183" y="1"/>
                  </a:moveTo>
                  <a:cubicBezTo>
                    <a:pt x="1969" y="1"/>
                    <a:pt x="1758" y="61"/>
                    <a:pt x="1569" y="174"/>
                  </a:cubicBezTo>
                  <a:cubicBezTo>
                    <a:pt x="635" y="841"/>
                    <a:pt x="67" y="1909"/>
                    <a:pt x="67" y="3076"/>
                  </a:cubicBezTo>
                  <a:cubicBezTo>
                    <a:pt x="1" y="3577"/>
                    <a:pt x="234" y="4044"/>
                    <a:pt x="635" y="4344"/>
                  </a:cubicBezTo>
                  <a:cubicBezTo>
                    <a:pt x="768" y="4444"/>
                    <a:pt x="935" y="4477"/>
                    <a:pt x="1068" y="4477"/>
                  </a:cubicBezTo>
                  <a:cubicBezTo>
                    <a:pt x="1302" y="4477"/>
                    <a:pt x="1535" y="4411"/>
                    <a:pt x="1735" y="4277"/>
                  </a:cubicBezTo>
                  <a:cubicBezTo>
                    <a:pt x="2569" y="3810"/>
                    <a:pt x="3236" y="2509"/>
                    <a:pt x="3236" y="1409"/>
                  </a:cubicBezTo>
                  <a:cubicBezTo>
                    <a:pt x="3303" y="908"/>
                    <a:pt x="3070" y="408"/>
                    <a:pt x="2669" y="108"/>
                  </a:cubicBezTo>
                  <a:cubicBezTo>
                    <a:pt x="2511" y="36"/>
                    <a:pt x="2346" y="1"/>
                    <a:pt x="218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243;p75">
              <a:extLst>
                <a:ext uri="{FF2B5EF4-FFF2-40B4-BE49-F238E27FC236}">
                  <a16:creationId xmlns:a16="http://schemas.microsoft.com/office/drawing/2014/main" id="{62988A28-C4AE-4720-896D-6102B0817B20}"/>
                </a:ext>
              </a:extLst>
            </p:cNvPr>
            <p:cNvSpPr/>
            <p:nvPr/>
          </p:nvSpPr>
          <p:spPr>
            <a:xfrm>
              <a:off x="4601800" y="1079275"/>
              <a:ext cx="145950" cy="174600"/>
            </a:xfrm>
            <a:custGeom>
              <a:avLst/>
              <a:gdLst/>
              <a:ahLst/>
              <a:cxnLst/>
              <a:rect l="l" t="t" r="r" b="b"/>
              <a:pathLst>
                <a:path w="5838" h="6984" extrusionOk="0">
                  <a:moveTo>
                    <a:pt x="4470" y="278"/>
                  </a:moveTo>
                  <a:cubicBezTo>
                    <a:pt x="4570" y="278"/>
                    <a:pt x="4670" y="278"/>
                    <a:pt x="4770" y="345"/>
                  </a:cubicBezTo>
                  <a:cubicBezTo>
                    <a:pt x="5070" y="512"/>
                    <a:pt x="5271" y="812"/>
                    <a:pt x="5304" y="1179"/>
                  </a:cubicBezTo>
                  <a:lnTo>
                    <a:pt x="5537" y="3447"/>
                  </a:lnTo>
                  <a:lnTo>
                    <a:pt x="334" y="6549"/>
                  </a:lnTo>
                  <a:lnTo>
                    <a:pt x="567" y="4114"/>
                  </a:lnTo>
                  <a:cubicBezTo>
                    <a:pt x="734" y="3014"/>
                    <a:pt x="1434" y="1879"/>
                    <a:pt x="2202" y="1446"/>
                  </a:cubicBezTo>
                  <a:lnTo>
                    <a:pt x="3870" y="478"/>
                  </a:lnTo>
                  <a:cubicBezTo>
                    <a:pt x="4036" y="378"/>
                    <a:pt x="4236" y="312"/>
                    <a:pt x="4470" y="312"/>
                  </a:cubicBezTo>
                  <a:lnTo>
                    <a:pt x="4470" y="278"/>
                  </a:lnTo>
                  <a:close/>
                  <a:moveTo>
                    <a:pt x="4432" y="0"/>
                  </a:moveTo>
                  <a:cubicBezTo>
                    <a:pt x="4179" y="0"/>
                    <a:pt x="3928" y="68"/>
                    <a:pt x="3703" y="212"/>
                  </a:cubicBezTo>
                  <a:lnTo>
                    <a:pt x="2035" y="1179"/>
                  </a:lnTo>
                  <a:cubicBezTo>
                    <a:pt x="1201" y="1679"/>
                    <a:pt x="467" y="2847"/>
                    <a:pt x="267" y="4081"/>
                  </a:cubicBezTo>
                  <a:lnTo>
                    <a:pt x="0" y="6816"/>
                  </a:lnTo>
                  <a:cubicBezTo>
                    <a:pt x="0" y="6883"/>
                    <a:pt x="33" y="6950"/>
                    <a:pt x="100" y="6983"/>
                  </a:cubicBezTo>
                  <a:lnTo>
                    <a:pt x="234" y="6983"/>
                  </a:lnTo>
                  <a:lnTo>
                    <a:pt x="5771" y="3647"/>
                  </a:lnTo>
                  <a:cubicBezTo>
                    <a:pt x="5838" y="3614"/>
                    <a:pt x="5838" y="3547"/>
                    <a:pt x="5838" y="3481"/>
                  </a:cubicBezTo>
                  <a:lnTo>
                    <a:pt x="5637" y="1146"/>
                  </a:lnTo>
                  <a:cubicBezTo>
                    <a:pt x="5571" y="679"/>
                    <a:pt x="5304" y="312"/>
                    <a:pt x="4904" y="78"/>
                  </a:cubicBezTo>
                  <a:cubicBezTo>
                    <a:pt x="4749" y="27"/>
                    <a:pt x="4590" y="0"/>
                    <a:pt x="44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244;p75">
              <a:extLst>
                <a:ext uri="{FF2B5EF4-FFF2-40B4-BE49-F238E27FC236}">
                  <a16:creationId xmlns:a16="http://schemas.microsoft.com/office/drawing/2014/main" id="{14729783-19F4-4A53-94B3-0DAD2D92B122}"/>
                </a:ext>
              </a:extLst>
            </p:cNvPr>
            <p:cNvSpPr/>
            <p:nvPr/>
          </p:nvSpPr>
          <p:spPr>
            <a:xfrm>
              <a:off x="4863650" y="818525"/>
              <a:ext cx="172650" cy="241875"/>
            </a:xfrm>
            <a:custGeom>
              <a:avLst/>
              <a:gdLst/>
              <a:ahLst/>
              <a:cxnLst/>
              <a:rect l="l" t="t" r="r" b="b"/>
              <a:pathLst>
                <a:path w="6906" h="9675" extrusionOk="0">
                  <a:moveTo>
                    <a:pt x="4036" y="2936"/>
                  </a:moveTo>
                  <a:cubicBezTo>
                    <a:pt x="4137" y="2936"/>
                    <a:pt x="4237" y="2969"/>
                    <a:pt x="4303" y="3003"/>
                  </a:cubicBezTo>
                  <a:cubicBezTo>
                    <a:pt x="4604" y="3236"/>
                    <a:pt x="4770" y="3637"/>
                    <a:pt x="4737" y="4037"/>
                  </a:cubicBezTo>
                  <a:cubicBezTo>
                    <a:pt x="4704" y="5038"/>
                    <a:pt x="4203" y="6005"/>
                    <a:pt x="3369" y="6605"/>
                  </a:cubicBezTo>
                  <a:cubicBezTo>
                    <a:pt x="3244" y="6710"/>
                    <a:pt x="3080" y="6762"/>
                    <a:pt x="2909" y="6762"/>
                  </a:cubicBezTo>
                  <a:cubicBezTo>
                    <a:pt x="2807" y="6762"/>
                    <a:pt x="2702" y="6743"/>
                    <a:pt x="2602" y="6705"/>
                  </a:cubicBezTo>
                  <a:cubicBezTo>
                    <a:pt x="2302" y="6439"/>
                    <a:pt x="2135" y="6072"/>
                    <a:pt x="2202" y="5671"/>
                  </a:cubicBezTo>
                  <a:cubicBezTo>
                    <a:pt x="2202" y="4637"/>
                    <a:pt x="2702" y="3670"/>
                    <a:pt x="3536" y="3069"/>
                  </a:cubicBezTo>
                  <a:cubicBezTo>
                    <a:pt x="3670" y="2969"/>
                    <a:pt x="3836" y="2936"/>
                    <a:pt x="4036" y="2936"/>
                  </a:cubicBezTo>
                  <a:close/>
                  <a:moveTo>
                    <a:pt x="3984" y="2629"/>
                  </a:moveTo>
                  <a:cubicBezTo>
                    <a:pt x="3770" y="2629"/>
                    <a:pt x="3559" y="2689"/>
                    <a:pt x="3369" y="2803"/>
                  </a:cubicBezTo>
                  <a:cubicBezTo>
                    <a:pt x="2469" y="3470"/>
                    <a:pt x="1902" y="4537"/>
                    <a:pt x="1868" y="5671"/>
                  </a:cubicBezTo>
                  <a:cubicBezTo>
                    <a:pt x="1835" y="6172"/>
                    <a:pt x="2035" y="6672"/>
                    <a:pt x="2469" y="6939"/>
                  </a:cubicBezTo>
                  <a:cubicBezTo>
                    <a:pt x="2602" y="7039"/>
                    <a:pt x="2736" y="7072"/>
                    <a:pt x="2902" y="7072"/>
                  </a:cubicBezTo>
                  <a:cubicBezTo>
                    <a:pt x="3136" y="7072"/>
                    <a:pt x="3336" y="7006"/>
                    <a:pt x="3536" y="6872"/>
                  </a:cubicBezTo>
                  <a:cubicBezTo>
                    <a:pt x="4470" y="6205"/>
                    <a:pt x="5004" y="5171"/>
                    <a:pt x="5037" y="4037"/>
                  </a:cubicBezTo>
                  <a:cubicBezTo>
                    <a:pt x="5071" y="3536"/>
                    <a:pt x="4870" y="3036"/>
                    <a:pt x="4470" y="2736"/>
                  </a:cubicBezTo>
                  <a:cubicBezTo>
                    <a:pt x="4312" y="2664"/>
                    <a:pt x="4147" y="2629"/>
                    <a:pt x="3984" y="2629"/>
                  </a:cubicBezTo>
                  <a:close/>
                  <a:moveTo>
                    <a:pt x="5471" y="334"/>
                  </a:moveTo>
                  <a:lnTo>
                    <a:pt x="5971" y="701"/>
                  </a:lnTo>
                  <a:lnTo>
                    <a:pt x="5471" y="1835"/>
                  </a:lnTo>
                  <a:cubicBezTo>
                    <a:pt x="5404" y="1935"/>
                    <a:pt x="5404" y="2069"/>
                    <a:pt x="5471" y="2169"/>
                  </a:cubicBezTo>
                  <a:cubicBezTo>
                    <a:pt x="5538" y="2302"/>
                    <a:pt x="5571" y="2436"/>
                    <a:pt x="5638" y="2602"/>
                  </a:cubicBezTo>
                  <a:cubicBezTo>
                    <a:pt x="5638" y="2669"/>
                    <a:pt x="5704" y="2736"/>
                    <a:pt x="5771" y="2769"/>
                  </a:cubicBezTo>
                  <a:cubicBezTo>
                    <a:pt x="5804" y="2786"/>
                    <a:pt x="5838" y="2794"/>
                    <a:pt x="5871" y="2794"/>
                  </a:cubicBezTo>
                  <a:cubicBezTo>
                    <a:pt x="5904" y="2794"/>
                    <a:pt x="5938" y="2786"/>
                    <a:pt x="5971" y="2769"/>
                  </a:cubicBezTo>
                  <a:lnTo>
                    <a:pt x="6605" y="2502"/>
                  </a:lnTo>
                  <a:lnTo>
                    <a:pt x="6605" y="3503"/>
                  </a:lnTo>
                  <a:cubicBezTo>
                    <a:pt x="6572" y="3536"/>
                    <a:pt x="6572" y="3570"/>
                    <a:pt x="6572" y="3570"/>
                  </a:cubicBezTo>
                  <a:lnTo>
                    <a:pt x="5804" y="4137"/>
                  </a:lnTo>
                  <a:cubicBezTo>
                    <a:pt x="5704" y="4204"/>
                    <a:pt x="5638" y="4304"/>
                    <a:pt x="5638" y="4404"/>
                  </a:cubicBezTo>
                  <a:cubicBezTo>
                    <a:pt x="5571" y="4637"/>
                    <a:pt x="5504" y="4904"/>
                    <a:pt x="5437" y="5138"/>
                  </a:cubicBezTo>
                  <a:cubicBezTo>
                    <a:pt x="5404" y="5238"/>
                    <a:pt x="5437" y="5371"/>
                    <a:pt x="5504" y="5471"/>
                  </a:cubicBezTo>
                  <a:lnTo>
                    <a:pt x="5938" y="5972"/>
                  </a:lnTo>
                  <a:lnTo>
                    <a:pt x="5337" y="7106"/>
                  </a:lnTo>
                  <a:lnTo>
                    <a:pt x="4837" y="6872"/>
                  </a:lnTo>
                  <a:cubicBezTo>
                    <a:pt x="4790" y="6849"/>
                    <a:pt x="4743" y="6837"/>
                    <a:pt x="4698" y="6837"/>
                  </a:cubicBezTo>
                  <a:cubicBezTo>
                    <a:pt x="4617" y="6837"/>
                    <a:pt x="4547" y="6874"/>
                    <a:pt x="4503" y="6939"/>
                  </a:cubicBezTo>
                  <a:cubicBezTo>
                    <a:pt x="4337" y="7139"/>
                    <a:pt x="4203" y="7306"/>
                    <a:pt x="4036" y="7473"/>
                  </a:cubicBezTo>
                  <a:cubicBezTo>
                    <a:pt x="3970" y="7539"/>
                    <a:pt x="3903" y="7639"/>
                    <a:pt x="3903" y="7739"/>
                  </a:cubicBezTo>
                  <a:lnTo>
                    <a:pt x="3803" y="8840"/>
                  </a:lnTo>
                  <a:cubicBezTo>
                    <a:pt x="3803" y="8840"/>
                    <a:pt x="3803" y="8874"/>
                    <a:pt x="3803" y="8874"/>
                  </a:cubicBezTo>
                  <a:lnTo>
                    <a:pt x="3069" y="9307"/>
                  </a:lnTo>
                  <a:lnTo>
                    <a:pt x="3002" y="8473"/>
                  </a:lnTo>
                  <a:cubicBezTo>
                    <a:pt x="3002" y="8373"/>
                    <a:pt x="2936" y="8307"/>
                    <a:pt x="2902" y="8273"/>
                  </a:cubicBezTo>
                  <a:cubicBezTo>
                    <a:pt x="2855" y="8250"/>
                    <a:pt x="2808" y="8226"/>
                    <a:pt x="2761" y="8226"/>
                  </a:cubicBezTo>
                  <a:cubicBezTo>
                    <a:pt x="2741" y="8226"/>
                    <a:pt x="2722" y="8230"/>
                    <a:pt x="2702" y="8240"/>
                  </a:cubicBezTo>
                  <a:lnTo>
                    <a:pt x="2335" y="8240"/>
                  </a:lnTo>
                  <a:cubicBezTo>
                    <a:pt x="2312" y="8234"/>
                    <a:pt x="2289" y="8231"/>
                    <a:pt x="2268" y="8231"/>
                  </a:cubicBezTo>
                  <a:cubicBezTo>
                    <a:pt x="2167" y="8231"/>
                    <a:pt x="2090" y="8291"/>
                    <a:pt x="2035" y="8373"/>
                  </a:cubicBezTo>
                  <a:lnTo>
                    <a:pt x="1435" y="9341"/>
                  </a:lnTo>
                  <a:lnTo>
                    <a:pt x="934" y="8974"/>
                  </a:lnTo>
                  <a:lnTo>
                    <a:pt x="1435" y="7873"/>
                  </a:lnTo>
                  <a:cubicBezTo>
                    <a:pt x="1501" y="7739"/>
                    <a:pt x="1501" y="7639"/>
                    <a:pt x="1435" y="7539"/>
                  </a:cubicBezTo>
                  <a:cubicBezTo>
                    <a:pt x="1368" y="7406"/>
                    <a:pt x="1301" y="7239"/>
                    <a:pt x="1268" y="7106"/>
                  </a:cubicBezTo>
                  <a:cubicBezTo>
                    <a:pt x="1268" y="7039"/>
                    <a:pt x="1201" y="6972"/>
                    <a:pt x="1134" y="6939"/>
                  </a:cubicBezTo>
                  <a:cubicBezTo>
                    <a:pt x="1101" y="6906"/>
                    <a:pt x="1068" y="6906"/>
                    <a:pt x="1034" y="6906"/>
                  </a:cubicBezTo>
                  <a:cubicBezTo>
                    <a:pt x="1001" y="6906"/>
                    <a:pt x="1001" y="6939"/>
                    <a:pt x="968" y="6939"/>
                  </a:cubicBezTo>
                  <a:lnTo>
                    <a:pt x="334" y="7239"/>
                  </a:lnTo>
                  <a:lnTo>
                    <a:pt x="334" y="6172"/>
                  </a:lnTo>
                  <a:cubicBezTo>
                    <a:pt x="334" y="6172"/>
                    <a:pt x="334" y="6138"/>
                    <a:pt x="334" y="6105"/>
                  </a:cubicBezTo>
                  <a:lnTo>
                    <a:pt x="1101" y="5571"/>
                  </a:lnTo>
                  <a:cubicBezTo>
                    <a:pt x="1201" y="5505"/>
                    <a:pt x="1268" y="5404"/>
                    <a:pt x="1268" y="5304"/>
                  </a:cubicBezTo>
                  <a:cubicBezTo>
                    <a:pt x="1335" y="5038"/>
                    <a:pt x="1401" y="4804"/>
                    <a:pt x="1468" y="4571"/>
                  </a:cubicBezTo>
                  <a:cubicBezTo>
                    <a:pt x="1501" y="4437"/>
                    <a:pt x="1468" y="4304"/>
                    <a:pt x="1401" y="4237"/>
                  </a:cubicBezTo>
                  <a:lnTo>
                    <a:pt x="968" y="3737"/>
                  </a:lnTo>
                  <a:lnTo>
                    <a:pt x="1568" y="2602"/>
                  </a:lnTo>
                  <a:lnTo>
                    <a:pt x="2068" y="2836"/>
                  </a:lnTo>
                  <a:cubicBezTo>
                    <a:pt x="2113" y="2858"/>
                    <a:pt x="2157" y="2869"/>
                    <a:pt x="2201" y="2869"/>
                  </a:cubicBezTo>
                  <a:cubicBezTo>
                    <a:pt x="2287" y="2869"/>
                    <a:pt x="2369" y="2825"/>
                    <a:pt x="2435" y="2736"/>
                  </a:cubicBezTo>
                  <a:cubicBezTo>
                    <a:pt x="2569" y="2569"/>
                    <a:pt x="2702" y="2402"/>
                    <a:pt x="2869" y="2236"/>
                  </a:cubicBezTo>
                  <a:cubicBezTo>
                    <a:pt x="2936" y="2169"/>
                    <a:pt x="3002" y="2069"/>
                    <a:pt x="3002" y="1935"/>
                  </a:cubicBezTo>
                  <a:lnTo>
                    <a:pt x="3102" y="868"/>
                  </a:lnTo>
                  <a:cubicBezTo>
                    <a:pt x="3102" y="868"/>
                    <a:pt x="3102" y="835"/>
                    <a:pt x="3102" y="801"/>
                  </a:cubicBezTo>
                  <a:lnTo>
                    <a:pt x="3836" y="401"/>
                  </a:lnTo>
                  <a:lnTo>
                    <a:pt x="3903" y="1235"/>
                  </a:lnTo>
                  <a:cubicBezTo>
                    <a:pt x="3903" y="1302"/>
                    <a:pt x="3970" y="1368"/>
                    <a:pt x="4003" y="1435"/>
                  </a:cubicBezTo>
                  <a:cubicBezTo>
                    <a:pt x="4050" y="1459"/>
                    <a:pt x="4097" y="1482"/>
                    <a:pt x="4145" y="1482"/>
                  </a:cubicBezTo>
                  <a:cubicBezTo>
                    <a:pt x="4164" y="1482"/>
                    <a:pt x="4184" y="1478"/>
                    <a:pt x="4203" y="1468"/>
                  </a:cubicBezTo>
                  <a:lnTo>
                    <a:pt x="4570" y="1468"/>
                  </a:lnTo>
                  <a:cubicBezTo>
                    <a:pt x="4670" y="1468"/>
                    <a:pt x="4804" y="1435"/>
                    <a:pt x="4870" y="1335"/>
                  </a:cubicBezTo>
                  <a:lnTo>
                    <a:pt x="5471" y="334"/>
                  </a:lnTo>
                  <a:close/>
                  <a:moveTo>
                    <a:pt x="5437" y="1"/>
                  </a:moveTo>
                  <a:cubicBezTo>
                    <a:pt x="5337" y="34"/>
                    <a:pt x="5304" y="67"/>
                    <a:pt x="5271" y="134"/>
                  </a:cubicBezTo>
                  <a:lnTo>
                    <a:pt x="4637" y="1168"/>
                  </a:lnTo>
                  <a:lnTo>
                    <a:pt x="4237" y="1168"/>
                  </a:lnTo>
                  <a:lnTo>
                    <a:pt x="4170" y="267"/>
                  </a:lnTo>
                  <a:cubicBezTo>
                    <a:pt x="4170" y="201"/>
                    <a:pt x="4103" y="101"/>
                    <a:pt x="4036" y="67"/>
                  </a:cubicBezTo>
                  <a:cubicBezTo>
                    <a:pt x="4003" y="51"/>
                    <a:pt x="3970" y="42"/>
                    <a:pt x="3936" y="42"/>
                  </a:cubicBezTo>
                  <a:cubicBezTo>
                    <a:pt x="3903" y="42"/>
                    <a:pt x="3870" y="51"/>
                    <a:pt x="3836" y="67"/>
                  </a:cubicBezTo>
                  <a:lnTo>
                    <a:pt x="3002" y="568"/>
                  </a:lnTo>
                  <a:cubicBezTo>
                    <a:pt x="2902" y="634"/>
                    <a:pt x="2836" y="734"/>
                    <a:pt x="2836" y="868"/>
                  </a:cubicBezTo>
                  <a:lnTo>
                    <a:pt x="2736" y="1935"/>
                  </a:lnTo>
                  <a:cubicBezTo>
                    <a:pt x="2736" y="1969"/>
                    <a:pt x="2702" y="2002"/>
                    <a:pt x="2702" y="2035"/>
                  </a:cubicBezTo>
                  <a:cubicBezTo>
                    <a:pt x="2535" y="2202"/>
                    <a:pt x="2369" y="2369"/>
                    <a:pt x="2235" y="2569"/>
                  </a:cubicBezTo>
                  <a:lnTo>
                    <a:pt x="1701" y="2302"/>
                  </a:lnTo>
                  <a:cubicBezTo>
                    <a:pt x="1666" y="2284"/>
                    <a:pt x="1628" y="2276"/>
                    <a:pt x="1590" y="2276"/>
                  </a:cubicBezTo>
                  <a:cubicBezTo>
                    <a:pt x="1486" y="2276"/>
                    <a:pt x="1383" y="2338"/>
                    <a:pt x="1335" y="2436"/>
                  </a:cubicBezTo>
                  <a:lnTo>
                    <a:pt x="734" y="3603"/>
                  </a:lnTo>
                  <a:cubicBezTo>
                    <a:pt x="667" y="3737"/>
                    <a:pt x="667" y="3870"/>
                    <a:pt x="767" y="3970"/>
                  </a:cubicBezTo>
                  <a:lnTo>
                    <a:pt x="1201" y="4437"/>
                  </a:lnTo>
                  <a:cubicBezTo>
                    <a:pt x="1201" y="4437"/>
                    <a:pt x="1201" y="4470"/>
                    <a:pt x="1201" y="4470"/>
                  </a:cubicBezTo>
                  <a:cubicBezTo>
                    <a:pt x="1101" y="4737"/>
                    <a:pt x="1034" y="4971"/>
                    <a:pt x="1001" y="5238"/>
                  </a:cubicBezTo>
                  <a:cubicBezTo>
                    <a:pt x="968" y="5271"/>
                    <a:pt x="968" y="5304"/>
                    <a:pt x="934" y="5338"/>
                  </a:cubicBezTo>
                  <a:lnTo>
                    <a:pt x="167" y="5871"/>
                  </a:lnTo>
                  <a:cubicBezTo>
                    <a:pt x="67" y="5972"/>
                    <a:pt x="34" y="6072"/>
                    <a:pt x="34" y="6205"/>
                  </a:cubicBezTo>
                  <a:lnTo>
                    <a:pt x="34" y="7306"/>
                  </a:lnTo>
                  <a:cubicBezTo>
                    <a:pt x="0" y="7406"/>
                    <a:pt x="67" y="7473"/>
                    <a:pt x="134" y="7539"/>
                  </a:cubicBezTo>
                  <a:cubicBezTo>
                    <a:pt x="167" y="7556"/>
                    <a:pt x="200" y="7564"/>
                    <a:pt x="234" y="7564"/>
                  </a:cubicBezTo>
                  <a:cubicBezTo>
                    <a:pt x="267" y="7564"/>
                    <a:pt x="300" y="7556"/>
                    <a:pt x="334" y="7539"/>
                  </a:cubicBezTo>
                  <a:lnTo>
                    <a:pt x="1001" y="7239"/>
                  </a:lnTo>
                  <a:cubicBezTo>
                    <a:pt x="1068" y="7373"/>
                    <a:pt x="1101" y="7506"/>
                    <a:pt x="1168" y="7639"/>
                  </a:cubicBezTo>
                  <a:cubicBezTo>
                    <a:pt x="1168" y="7673"/>
                    <a:pt x="1168" y="7706"/>
                    <a:pt x="1168" y="7739"/>
                  </a:cubicBezTo>
                  <a:lnTo>
                    <a:pt x="667" y="8840"/>
                  </a:lnTo>
                  <a:cubicBezTo>
                    <a:pt x="634" y="8974"/>
                    <a:pt x="667" y="9107"/>
                    <a:pt x="767" y="9207"/>
                  </a:cubicBezTo>
                  <a:lnTo>
                    <a:pt x="1301" y="9641"/>
                  </a:lnTo>
                  <a:cubicBezTo>
                    <a:pt x="1368" y="9674"/>
                    <a:pt x="1401" y="9674"/>
                    <a:pt x="1468" y="9674"/>
                  </a:cubicBezTo>
                  <a:lnTo>
                    <a:pt x="1501" y="9641"/>
                  </a:lnTo>
                  <a:cubicBezTo>
                    <a:pt x="1568" y="9641"/>
                    <a:pt x="1635" y="9574"/>
                    <a:pt x="1668" y="9541"/>
                  </a:cubicBezTo>
                  <a:lnTo>
                    <a:pt x="2302" y="8507"/>
                  </a:lnTo>
                  <a:lnTo>
                    <a:pt x="2702" y="8507"/>
                  </a:lnTo>
                  <a:lnTo>
                    <a:pt x="2769" y="9407"/>
                  </a:lnTo>
                  <a:cubicBezTo>
                    <a:pt x="2769" y="9474"/>
                    <a:pt x="2836" y="9574"/>
                    <a:pt x="2902" y="9607"/>
                  </a:cubicBezTo>
                  <a:cubicBezTo>
                    <a:pt x="2936" y="9624"/>
                    <a:pt x="2969" y="9633"/>
                    <a:pt x="3002" y="9633"/>
                  </a:cubicBezTo>
                  <a:cubicBezTo>
                    <a:pt x="3036" y="9633"/>
                    <a:pt x="3069" y="9624"/>
                    <a:pt x="3102" y="9607"/>
                  </a:cubicBezTo>
                  <a:lnTo>
                    <a:pt x="3936" y="9107"/>
                  </a:lnTo>
                  <a:cubicBezTo>
                    <a:pt x="4036" y="9040"/>
                    <a:pt x="4103" y="8940"/>
                    <a:pt x="4103" y="8807"/>
                  </a:cubicBezTo>
                  <a:lnTo>
                    <a:pt x="4203" y="7739"/>
                  </a:lnTo>
                  <a:cubicBezTo>
                    <a:pt x="4203" y="7706"/>
                    <a:pt x="4203" y="7673"/>
                    <a:pt x="4237" y="7639"/>
                  </a:cubicBezTo>
                  <a:cubicBezTo>
                    <a:pt x="4403" y="7473"/>
                    <a:pt x="4570" y="7306"/>
                    <a:pt x="4704" y="7106"/>
                  </a:cubicBezTo>
                  <a:lnTo>
                    <a:pt x="5237" y="7373"/>
                  </a:lnTo>
                  <a:cubicBezTo>
                    <a:pt x="5273" y="7390"/>
                    <a:pt x="5311" y="7399"/>
                    <a:pt x="5349" y="7399"/>
                  </a:cubicBezTo>
                  <a:cubicBezTo>
                    <a:pt x="5453" y="7399"/>
                    <a:pt x="5555" y="7337"/>
                    <a:pt x="5604" y="7239"/>
                  </a:cubicBezTo>
                  <a:lnTo>
                    <a:pt x="6205" y="6072"/>
                  </a:lnTo>
                  <a:cubicBezTo>
                    <a:pt x="6271" y="5938"/>
                    <a:pt x="6271" y="5805"/>
                    <a:pt x="6171" y="5705"/>
                  </a:cubicBezTo>
                  <a:lnTo>
                    <a:pt x="5738" y="5238"/>
                  </a:lnTo>
                  <a:cubicBezTo>
                    <a:pt x="5738" y="5238"/>
                    <a:pt x="5738" y="5204"/>
                    <a:pt x="5738" y="5204"/>
                  </a:cubicBezTo>
                  <a:cubicBezTo>
                    <a:pt x="5838" y="4937"/>
                    <a:pt x="5904" y="4704"/>
                    <a:pt x="5938" y="4437"/>
                  </a:cubicBezTo>
                  <a:cubicBezTo>
                    <a:pt x="5971" y="4404"/>
                    <a:pt x="5971" y="4370"/>
                    <a:pt x="6005" y="4370"/>
                  </a:cubicBezTo>
                  <a:lnTo>
                    <a:pt x="6772" y="3803"/>
                  </a:lnTo>
                  <a:cubicBezTo>
                    <a:pt x="6872" y="3703"/>
                    <a:pt x="6905" y="3603"/>
                    <a:pt x="6905" y="3503"/>
                  </a:cubicBezTo>
                  <a:lnTo>
                    <a:pt x="6905" y="2369"/>
                  </a:lnTo>
                  <a:cubicBezTo>
                    <a:pt x="6905" y="2269"/>
                    <a:pt x="6872" y="2202"/>
                    <a:pt x="6805" y="2169"/>
                  </a:cubicBezTo>
                  <a:cubicBezTo>
                    <a:pt x="6772" y="2152"/>
                    <a:pt x="6738" y="2144"/>
                    <a:pt x="6705" y="2144"/>
                  </a:cubicBezTo>
                  <a:cubicBezTo>
                    <a:pt x="6672" y="2144"/>
                    <a:pt x="6638" y="2152"/>
                    <a:pt x="6605" y="2169"/>
                  </a:cubicBezTo>
                  <a:lnTo>
                    <a:pt x="5938" y="2469"/>
                  </a:lnTo>
                  <a:cubicBezTo>
                    <a:pt x="5871" y="2302"/>
                    <a:pt x="5838" y="2169"/>
                    <a:pt x="5771" y="2035"/>
                  </a:cubicBezTo>
                  <a:cubicBezTo>
                    <a:pt x="5738" y="2002"/>
                    <a:pt x="5738" y="1969"/>
                    <a:pt x="5771" y="1969"/>
                  </a:cubicBezTo>
                  <a:lnTo>
                    <a:pt x="6271" y="835"/>
                  </a:lnTo>
                  <a:cubicBezTo>
                    <a:pt x="6305" y="701"/>
                    <a:pt x="6271" y="568"/>
                    <a:pt x="6171" y="468"/>
                  </a:cubicBezTo>
                  <a:lnTo>
                    <a:pt x="5638" y="67"/>
                  </a:lnTo>
                  <a:cubicBezTo>
                    <a:pt x="5571" y="34"/>
                    <a:pt x="5504" y="1"/>
                    <a:pt x="543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245;p75">
              <a:extLst>
                <a:ext uri="{FF2B5EF4-FFF2-40B4-BE49-F238E27FC236}">
                  <a16:creationId xmlns:a16="http://schemas.microsoft.com/office/drawing/2014/main" id="{865AFA0D-C501-40EE-8E0C-9670C76BBD47}"/>
                </a:ext>
              </a:extLst>
            </p:cNvPr>
            <p:cNvSpPr/>
            <p:nvPr/>
          </p:nvSpPr>
          <p:spPr>
            <a:xfrm>
              <a:off x="5135500" y="677375"/>
              <a:ext cx="123450" cy="176200"/>
            </a:xfrm>
            <a:custGeom>
              <a:avLst/>
              <a:gdLst/>
              <a:ahLst/>
              <a:cxnLst/>
              <a:rect l="l" t="t" r="r" b="b"/>
              <a:pathLst>
                <a:path w="4938" h="7048" extrusionOk="0">
                  <a:moveTo>
                    <a:pt x="3370" y="276"/>
                  </a:moveTo>
                  <a:cubicBezTo>
                    <a:pt x="3570" y="276"/>
                    <a:pt x="3737" y="343"/>
                    <a:pt x="3903" y="410"/>
                  </a:cubicBezTo>
                  <a:cubicBezTo>
                    <a:pt x="4370" y="676"/>
                    <a:pt x="4637" y="1344"/>
                    <a:pt x="4637" y="2177"/>
                  </a:cubicBezTo>
                  <a:cubicBezTo>
                    <a:pt x="4637" y="3845"/>
                    <a:pt x="3637" y="5780"/>
                    <a:pt x="2402" y="6481"/>
                  </a:cubicBezTo>
                  <a:cubicBezTo>
                    <a:pt x="2149" y="6656"/>
                    <a:pt x="1873" y="6740"/>
                    <a:pt x="1595" y="6740"/>
                  </a:cubicBezTo>
                  <a:cubicBezTo>
                    <a:pt x="1396" y="6740"/>
                    <a:pt x="1196" y="6697"/>
                    <a:pt x="1001" y="6614"/>
                  </a:cubicBezTo>
                  <a:cubicBezTo>
                    <a:pt x="534" y="6347"/>
                    <a:pt x="268" y="5680"/>
                    <a:pt x="268" y="4846"/>
                  </a:cubicBezTo>
                  <a:cubicBezTo>
                    <a:pt x="268" y="3212"/>
                    <a:pt x="1268" y="1277"/>
                    <a:pt x="2536" y="543"/>
                  </a:cubicBezTo>
                  <a:cubicBezTo>
                    <a:pt x="2769" y="376"/>
                    <a:pt x="3070" y="309"/>
                    <a:pt x="3370" y="276"/>
                  </a:cubicBezTo>
                  <a:close/>
                  <a:moveTo>
                    <a:pt x="3313" y="1"/>
                  </a:moveTo>
                  <a:cubicBezTo>
                    <a:pt x="2985" y="1"/>
                    <a:pt x="2667" y="102"/>
                    <a:pt x="2402" y="309"/>
                  </a:cubicBezTo>
                  <a:cubicBezTo>
                    <a:pt x="1068" y="1077"/>
                    <a:pt x="1" y="3111"/>
                    <a:pt x="1" y="4846"/>
                  </a:cubicBezTo>
                  <a:cubicBezTo>
                    <a:pt x="1" y="5813"/>
                    <a:pt x="301" y="6547"/>
                    <a:pt x="868" y="6847"/>
                  </a:cubicBezTo>
                  <a:cubicBezTo>
                    <a:pt x="1068" y="6981"/>
                    <a:pt x="1302" y="7048"/>
                    <a:pt x="1535" y="7048"/>
                  </a:cubicBezTo>
                  <a:cubicBezTo>
                    <a:pt x="1902" y="7014"/>
                    <a:pt x="2236" y="6914"/>
                    <a:pt x="2536" y="6747"/>
                  </a:cubicBezTo>
                  <a:cubicBezTo>
                    <a:pt x="3870" y="5980"/>
                    <a:pt x="4938" y="3945"/>
                    <a:pt x="4938" y="2177"/>
                  </a:cubicBezTo>
                  <a:cubicBezTo>
                    <a:pt x="4938" y="1243"/>
                    <a:pt x="4604" y="510"/>
                    <a:pt x="4070" y="176"/>
                  </a:cubicBezTo>
                  <a:cubicBezTo>
                    <a:pt x="3824" y="60"/>
                    <a:pt x="3566" y="1"/>
                    <a:pt x="33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246;p75">
              <a:extLst>
                <a:ext uri="{FF2B5EF4-FFF2-40B4-BE49-F238E27FC236}">
                  <a16:creationId xmlns:a16="http://schemas.microsoft.com/office/drawing/2014/main" id="{370DF9DF-3D79-46DC-9507-24E1983A9EE7}"/>
                </a:ext>
              </a:extLst>
            </p:cNvPr>
            <p:cNvSpPr/>
            <p:nvPr/>
          </p:nvSpPr>
          <p:spPr>
            <a:xfrm>
              <a:off x="5234750" y="793425"/>
              <a:ext cx="50050" cy="39300"/>
            </a:xfrm>
            <a:custGeom>
              <a:avLst/>
              <a:gdLst/>
              <a:ahLst/>
              <a:cxnLst/>
              <a:rect l="l" t="t" r="r" b="b"/>
              <a:pathLst>
                <a:path w="2002" h="1572" extrusionOk="0">
                  <a:moveTo>
                    <a:pt x="182" y="1"/>
                  </a:moveTo>
                  <a:cubicBezTo>
                    <a:pt x="134" y="1"/>
                    <a:pt x="88" y="29"/>
                    <a:pt x="67" y="71"/>
                  </a:cubicBezTo>
                  <a:cubicBezTo>
                    <a:pt x="0" y="137"/>
                    <a:pt x="0" y="237"/>
                    <a:pt x="67" y="271"/>
                  </a:cubicBezTo>
                  <a:lnTo>
                    <a:pt x="1735" y="1538"/>
                  </a:lnTo>
                  <a:cubicBezTo>
                    <a:pt x="1768" y="1538"/>
                    <a:pt x="1801" y="1572"/>
                    <a:pt x="1835" y="1572"/>
                  </a:cubicBezTo>
                  <a:cubicBezTo>
                    <a:pt x="1902" y="1572"/>
                    <a:pt x="1935" y="1538"/>
                    <a:pt x="1968" y="1505"/>
                  </a:cubicBezTo>
                  <a:cubicBezTo>
                    <a:pt x="2002" y="1438"/>
                    <a:pt x="2002" y="1338"/>
                    <a:pt x="1935" y="1271"/>
                  </a:cubicBezTo>
                  <a:lnTo>
                    <a:pt x="267" y="37"/>
                  </a:lnTo>
                  <a:cubicBezTo>
                    <a:pt x="242" y="12"/>
                    <a:pt x="211" y="1"/>
                    <a:pt x="1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247;p75">
              <a:extLst>
                <a:ext uri="{FF2B5EF4-FFF2-40B4-BE49-F238E27FC236}">
                  <a16:creationId xmlns:a16="http://schemas.microsoft.com/office/drawing/2014/main" id="{BC36EFED-C4BC-42BC-921D-B83454417791}"/>
                </a:ext>
              </a:extLst>
            </p:cNvPr>
            <p:cNvSpPr/>
            <p:nvPr/>
          </p:nvSpPr>
          <p:spPr>
            <a:xfrm>
              <a:off x="4728550" y="4109225"/>
              <a:ext cx="190150" cy="424675"/>
            </a:xfrm>
            <a:custGeom>
              <a:avLst/>
              <a:gdLst/>
              <a:ahLst/>
              <a:cxnLst/>
              <a:rect l="l" t="t" r="r" b="b"/>
              <a:pathLst>
                <a:path w="7606" h="16987" extrusionOk="0">
                  <a:moveTo>
                    <a:pt x="7606" y="0"/>
                  </a:moveTo>
                  <a:lnTo>
                    <a:pt x="0" y="400"/>
                  </a:lnTo>
                  <a:lnTo>
                    <a:pt x="1835" y="16245"/>
                  </a:lnTo>
                  <a:cubicBezTo>
                    <a:pt x="2762" y="16744"/>
                    <a:pt x="3898" y="16986"/>
                    <a:pt x="4975" y="16986"/>
                  </a:cubicBezTo>
                  <a:cubicBezTo>
                    <a:pt x="5913" y="16986"/>
                    <a:pt x="6805" y="16803"/>
                    <a:pt x="7472" y="16445"/>
                  </a:cubicBezTo>
                  <a:lnTo>
                    <a:pt x="7606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248;p75">
              <a:extLst>
                <a:ext uri="{FF2B5EF4-FFF2-40B4-BE49-F238E27FC236}">
                  <a16:creationId xmlns:a16="http://schemas.microsoft.com/office/drawing/2014/main" id="{96027D21-F62C-4A3B-83A6-D9C844E57106}"/>
                </a:ext>
              </a:extLst>
            </p:cNvPr>
            <p:cNvSpPr/>
            <p:nvPr/>
          </p:nvSpPr>
          <p:spPr>
            <a:xfrm>
              <a:off x="4728550" y="4488650"/>
              <a:ext cx="226850" cy="349275"/>
            </a:xfrm>
            <a:custGeom>
              <a:avLst/>
              <a:gdLst/>
              <a:ahLst/>
              <a:cxnLst/>
              <a:rect l="l" t="t" r="r" b="b"/>
              <a:pathLst>
                <a:path w="9074" h="13971" extrusionOk="0">
                  <a:moveTo>
                    <a:pt x="8340" y="1"/>
                  </a:moveTo>
                  <a:lnTo>
                    <a:pt x="0" y="10742"/>
                  </a:lnTo>
                  <a:cubicBezTo>
                    <a:pt x="0" y="12076"/>
                    <a:pt x="534" y="13744"/>
                    <a:pt x="3670" y="13944"/>
                  </a:cubicBezTo>
                  <a:cubicBezTo>
                    <a:pt x="3917" y="13962"/>
                    <a:pt x="4153" y="13970"/>
                    <a:pt x="4376" y="13970"/>
                  </a:cubicBezTo>
                  <a:cubicBezTo>
                    <a:pt x="6649" y="13970"/>
                    <a:pt x="7699" y="13084"/>
                    <a:pt x="8306" y="12143"/>
                  </a:cubicBezTo>
                  <a:cubicBezTo>
                    <a:pt x="9007" y="11142"/>
                    <a:pt x="9074" y="9674"/>
                    <a:pt x="8940" y="8574"/>
                  </a:cubicBezTo>
                  <a:cubicBezTo>
                    <a:pt x="8807" y="7473"/>
                    <a:pt x="8473" y="6972"/>
                    <a:pt x="8340" y="5405"/>
                  </a:cubicBezTo>
                  <a:cubicBezTo>
                    <a:pt x="8240" y="3870"/>
                    <a:pt x="8673" y="2970"/>
                    <a:pt x="8740" y="2302"/>
                  </a:cubicBezTo>
                  <a:cubicBezTo>
                    <a:pt x="8807" y="1502"/>
                    <a:pt x="8673" y="735"/>
                    <a:pt x="8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249;p75">
              <a:extLst>
                <a:ext uri="{FF2B5EF4-FFF2-40B4-BE49-F238E27FC236}">
                  <a16:creationId xmlns:a16="http://schemas.microsoft.com/office/drawing/2014/main" id="{69E583F6-B998-4C8C-A434-9850232949CF}"/>
                </a:ext>
              </a:extLst>
            </p:cNvPr>
            <p:cNvSpPr/>
            <p:nvPr/>
          </p:nvSpPr>
          <p:spPr>
            <a:xfrm>
              <a:off x="4725200" y="4434925"/>
              <a:ext cx="231875" cy="368325"/>
            </a:xfrm>
            <a:custGeom>
              <a:avLst/>
              <a:gdLst/>
              <a:ahLst/>
              <a:cxnLst/>
              <a:rect l="l" t="t" r="r" b="b"/>
              <a:pathLst>
                <a:path w="9275" h="14733" extrusionOk="0">
                  <a:moveTo>
                    <a:pt x="7664" y="0"/>
                  </a:moveTo>
                  <a:cubicBezTo>
                    <a:pt x="7636" y="0"/>
                    <a:pt x="7606" y="4"/>
                    <a:pt x="7573" y="15"/>
                  </a:cubicBezTo>
                  <a:lnTo>
                    <a:pt x="7573" y="1749"/>
                  </a:lnTo>
                  <a:cubicBezTo>
                    <a:pt x="7573" y="1816"/>
                    <a:pt x="7440" y="2483"/>
                    <a:pt x="7373" y="2483"/>
                  </a:cubicBezTo>
                  <a:cubicBezTo>
                    <a:pt x="7306" y="2483"/>
                    <a:pt x="7239" y="2383"/>
                    <a:pt x="7239" y="2316"/>
                  </a:cubicBezTo>
                  <a:cubicBezTo>
                    <a:pt x="7173" y="2016"/>
                    <a:pt x="7173" y="1683"/>
                    <a:pt x="7173" y="1382"/>
                  </a:cubicBezTo>
                  <a:cubicBezTo>
                    <a:pt x="7173" y="1316"/>
                    <a:pt x="7173" y="1282"/>
                    <a:pt x="7139" y="1216"/>
                  </a:cubicBezTo>
                  <a:cubicBezTo>
                    <a:pt x="7106" y="1082"/>
                    <a:pt x="6939" y="1049"/>
                    <a:pt x="6806" y="1016"/>
                  </a:cubicBezTo>
                  <a:cubicBezTo>
                    <a:pt x="5865" y="835"/>
                    <a:pt x="4792" y="655"/>
                    <a:pt x="3753" y="655"/>
                  </a:cubicBezTo>
                  <a:cubicBezTo>
                    <a:pt x="3061" y="655"/>
                    <a:pt x="2383" y="735"/>
                    <a:pt x="1769" y="949"/>
                  </a:cubicBezTo>
                  <a:cubicBezTo>
                    <a:pt x="1669" y="949"/>
                    <a:pt x="1602" y="982"/>
                    <a:pt x="1569" y="1049"/>
                  </a:cubicBezTo>
                  <a:cubicBezTo>
                    <a:pt x="1502" y="1116"/>
                    <a:pt x="1502" y="1216"/>
                    <a:pt x="1502" y="1316"/>
                  </a:cubicBezTo>
                  <a:cubicBezTo>
                    <a:pt x="1435" y="2483"/>
                    <a:pt x="1402" y="3718"/>
                    <a:pt x="1269" y="4885"/>
                  </a:cubicBezTo>
                  <a:cubicBezTo>
                    <a:pt x="1002" y="7187"/>
                    <a:pt x="1" y="9789"/>
                    <a:pt x="1" y="12124"/>
                  </a:cubicBezTo>
                  <a:cubicBezTo>
                    <a:pt x="134" y="12724"/>
                    <a:pt x="468" y="13291"/>
                    <a:pt x="902" y="13758"/>
                  </a:cubicBezTo>
                  <a:cubicBezTo>
                    <a:pt x="1402" y="14258"/>
                    <a:pt x="2836" y="14725"/>
                    <a:pt x="3837" y="14725"/>
                  </a:cubicBezTo>
                  <a:cubicBezTo>
                    <a:pt x="3926" y="14730"/>
                    <a:pt x="4015" y="14733"/>
                    <a:pt x="4104" y="14733"/>
                  </a:cubicBezTo>
                  <a:cubicBezTo>
                    <a:pt x="5244" y="14733"/>
                    <a:pt x="6347" y="14339"/>
                    <a:pt x="7306" y="13658"/>
                  </a:cubicBezTo>
                  <a:cubicBezTo>
                    <a:pt x="9274" y="12224"/>
                    <a:pt x="9274" y="10856"/>
                    <a:pt x="8841" y="8654"/>
                  </a:cubicBezTo>
                  <a:cubicBezTo>
                    <a:pt x="8540" y="7420"/>
                    <a:pt x="8374" y="6186"/>
                    <a:pt x="8340" y="4918"/>
                  </a:cubicBezTo>
                  <a:cubicBezTo>
                    <a:pt x="8374" y="3851"/>
                    <a:pt x="8607" y="2817"/>
                    <a:pt x="8440" y="1783"/>
                  </a:cubicBezTo>
                  <a:cubicBezTo>
                    <a:pt x="8407" y="1616"/>
                    <a:pt x="8374" y="1483"/>
                    <a:pt x="8374" y="1349"/>
                  </a:cubicBezTo>
                  <a:cubicBezTo>
                    <a:pt x="8307" y="1016"/>
                    <a:pt x="8374" y="549"/>
                    <a:pt x="8140" y="248"/>
                  </a:cubicBezTo>
                  <a:cubicBezTo>
                    <a:pt x="8073" y="148"/>
                    <a:pt x="7940" y="48"/>
                    <a:pt x="7840" y="15"/>
                  </a:cubicBezTo>
                  <a:cubicBezTo>
                    <a:pt x="7773" y="15"/>
                    <a:pt x="7721" y="0"/>
                    <a:pt x="766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250;p75">
              <a:extLst>
                <a:ext uri="{FF2B5EF4-FFF2-40B4-BE49-F238E27FC236}">
                  <a16:creationId xmlns:a16="http://schemas.microsoft.com/office/drawing/2014/main" id="{058568FE-91AF-450C-A8D4-B9ED5F1DDE77}"/>
                </a:ext>
              </a:extLst>
            </p:cNvPr>
            <p:cNvSpPr/>
            <p:nvPr/>
          </p:nvSpPr>
          <p:spPr>
            <a:xfrm>
              <a:off x="4724375" y="4669500"/>
              <a:ext cx="227700" cy="145375"/>
            </a:xfrm>
            <a:custGeom>
              <a:avLst/>
              <a:gdLst/>
              <a:ahLst/>
              <a:cxnLst/>
              <a:rect l="l" t="t" r="r" b="b"/>
              <a:pathLst>
                <a:path w="9108" h="5815" extrusionOk="0">
                  <a:moveTo>
                    <a:pt x="3934" y="0"/>
                  </a:moveTo>
                  <a:cubicBezTo>
                    <a:pt x="2281" y="0"/>
                    <a:pt x="780" y="448"/>
                    <a:pt x="301" y="1406"/>
                  </a:cubicBezTo>
                  <a:cubicBezTo>
                    <a:pt x="101" y="1807"/>
                    <a:pt x="1" y="2274"/>
                    <a:pt x="67" y="2741"/>
                  </a:cubicBezTo>
                  <a:cubicBezTo>
                    <a:pt x="67" y="3508"/>
                    <a:pt x="401" y="4208"/>
                    <a:pt x="1001" y="4675"/>
                  </a:cubicBezTo>
                  <a:cubicBezTo>
                    <a:pt x="1735" y="5342"/>
                    <a:pt x="2669" y="5709"/>
                    <a:pt x="3670" y="5776"/>
                  </a:cubicBezTo>
                  <a:cubicBezTo>
                    <a:pt x="3895" y="5801"/>
                    <a:pt x="4146" y="5814"/>
                    <a:pt x="4412" y="5814"/>
                  </a:cubicBezTo>
                  <a:cubicBezTo>
                    <a:pt x="5562" y="5814"/>
                    <a:pt x="6981" y="5565"/>
                    <a:pt x="7739" y="4942"/>
                  </a:cubicBezTo>
                  <a:cubicBezTo>
                    <a:pt x="8907" y="3975"/>
                    <a:pt x="9040" y="3241"/>
                    <a:pt x="9107" y="1907"/>
                  </a:cubicBezTo>
                  <a:cubicBezTo>
                    <a:pt x="8225" y="675"/>
                    <a:pt x="5964" y="0"/>
                    <a:pt x="39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251;p75">
              <a:extLst>
                <a:ext uri="{FF2B5EF4-FFF2-40B4-BE49-F238E27FC236}">
                  <a16:creationId xmlns:a16="http://schemas.microsoft.com/office/drawing/2014/main" id="{EB775CF1-23E1-464F-BE40-5B8CD362E181}"/>
                </a:ext>
              </a:extLst>
            </p:cNvPr>
            <p:cNvSpPr/>
            <p:nvPr/>
          </p:nvSpPr>
          <p:spPr>
            <a:xfrm>
              <a:off x="4339925" y="4032500"/>
              <a:ext cx="208525" cy="467050"/>
            </a:xfrm>
            <a:custGeom>
              <a:avLst/>
              <a:gdLst/>
              <a:ahLst/>
              <a:cxnLst/>
              <a:rect l="l" t="t" r="r" b="b"/>
              <a:pathLst>
                <a:path w="8341" h="18682" extrusionOk="0">
                  <a:moveTo>
                    <a:pt x="1" y="0"/>
                  </a:moveTo>
                  <a:lnTo>
                    <a:pt x="835" y="17246"/>
                  </a:lnTo>
                  <a:cubicBezTo>
                    <a:pt x="2107" y="18106"/>
                    <a:pt x="3513" y="18682"/>
                    <a:pt x="4741" y="18682"/>
                  </a:cubicBezTo>
                  <a:cubicBezTo>
                    <a:pt x="5894" y="18682"/>
                    <a:pt x="6891" y="18173"/>
                    <a:pt x="7473" y="16912"/>
                  </a:cubicBezTo>
                  <a:lnTo>
                    <a:pt x="8340" y="19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252;p75">
              <a:extLst>
                <a:ext uri="{FF2B5EF4-FFF2-40B4-BE49-F238E27FC236}">
                  <a16:creationId xmlns:a16="http://schemas.microsoft.com/office/drawing/2014/main" id="{2903D7DD-8ACB-4D89-95FF-286D845E614E}"/>
                </a:ext>
              </a:extLst>
            </p:cNvPr>
            <p:cNvSpPr/>
            <p:nvPr/>
          </p:nvSpPr>
          <p:spPr>
            <a:xfrm>
              <a:off x="4095600" y="4532850"/>
              <a:ext cx="478700" cy="156550"/>
            </a:xfrm>
            <a:custGeom>
              <a:avLst/>
              <a:gdLst/>
              <a:ahLst/>
              <a:cxnLst/>
              <a:rect l="l" t="t" r="r" b="b"/>
              <a:pathLst>
                <a:path w="19148" h="6262" extrusionOk="0">
                  <a:moveTo>
                    <a:pt x="18780" y="1"/>
                  </a:moveTo>
                  <a:lnTo>
                    <a:pt x="134" y="3503"/>
                  </a:lnTo>
                  <a:cubicBezTo>
                    <a:pt x="0" y="3970"/>
                    <a:pt x="34" y="4437"/>
                    <a:pt x="234" y="4871"/>
                  </a:cubicBezTo>
                  <a:cubicBezTo>
                    <a:pt x="388" y="5240"/>
                    <a:pt x="2158" y="6261"/>
                    <a:pt x="4604" y="6261"/>
                  </a:cubicBezTo>
                  <a:cubicBezTo>
                    <a:pt x="4810" y="6261"/>
                    <a:pt x="5022" y="6254"/>
                    <a:pt x="5237" y="6238"/>
                  </a:cubicBezTo>
                  <a:cubicBezTo>
                    <a:pt x="7306" y="6105"/>
                    <a:pt x="9307" y="5405"/>
                    <a:pt x="11008" y="4237"/>
                  </a:cubicBezTo>
                  <a:cubicBezTo>
                    <a:pt x="12076" y="3537"/>
                    <a:pt x="13977" y="3236"/>
                    <a:pt x="15345" y="3170"/>
                  </a:cubicBezTo>
                  <a:cubicBezTo>
                    <a:pt x="16746" y="3103"/>
                    <a:pt x="18547" y="2402"/>
                    <a:pt x="18847" y="1769"/>
                  </a:cubicBezTo>
                  <a:cubicBezTo>
                    <a:pt x="19147" y="1101"/>
                    <a:pt x="18780" y="1"/>
                    <a:pt x="187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253;p75">
              <a:extLst>
                <a:ext uri="{FF2B5EF4-FFF2-40B4-BE49-F238E27FC236}">
                  <a16:creationId xmlns:a16="http://schemas.microsoft.com/office/drawing/2014/main" id="{04044E4C-5593-4A1E-A224-13A512C96612}"/>
                </a:ext>
              </a:extLst>
            </p:cNvPr>
            <p:cNvSpPr/>
            <p:nvPr/>
          </p:nvSpPr>
          <p:spPr>
            <a:xfrm>
              <a:off x="4086425" y="4414425"/>
              <a:ext cx="486200" cy="249500"/>
            </a:xfrm>
            <a:custGeom>
              <a:avLst/>
              <a:gdLst/>
              <a:ahLst/>
              <a:cxnLst/>
              <a:rect l="l" t="t" r="r" b="b"/>
              <a:pathLst>
                <a:path w="19448" h="9980" extrusionOk="0">
                  <a:moveTo>
                    <a:pt x="17680" y="1"/>
                  </a:moveTo>
                  <a:lnTo>
                    <a:pt x="17646" y="668"/>
                  </a:lnTo>
                  <a:cubicBezTo>
                    <a:pt x="17646" y="668"/>
                    <a:pt x="17546" y="968"/>
                    <a:pt x="16812" y="1402"/>
                  </a:cubicBezTo>
                  <a:cubicBezTo>
                    <a:pt x="16312" y="1669"/>
                    <a:pt x="15912" y="2102"/>
                    <a:pt x="15612" y="2603"/>
                  </a:cubicBezTo>
                  <a:cubicBezTo>
                    <a:pt x="15545" y="2736"/>
                    <a:pt x="15445" y="2903"/>
                    <a:pt x="15311" y="3003"/>
                  </a:cubicBezTo>
                  <a:cubicBezTo>
                    <a:pt x="15258" y="3075"/>
                    <a:pt x="15175" y="3108"/>
                    <a:pt x="15090" y="3108"/>
                  </a:cubicBezTo>
                  <a:cubicBezTo>
                    <a:pt x="15016" y="3108"/>
                    <a:pt x="14940" y="3083"/>
                    <a:pt x="14878" y="3036"/>
                  </a:cubicBezTo>
                  <a:cubicBezTo>
                    <a:pt x="14778" y="2903"/>
                    <a:pt x="14744" y="2736"/>
                    <a:pt x="14778" y="2569"/>
                  </a:cubicBezTo>
                  <a:cubicBezTo>
                    <a:pt x="14844" y="2202"/>
                    <a:pt x="14878" y="1802"/>
                    <a:pt x="14878" y="1435"/>
                  </a:cubicBezTo>
                  <a:cubicBezTo>
                    <a:pt x="14878" y="1369"/>
                    <a:pt x="14844" y="1302"/>
                    <a:pt x="14844" y="1235"/>
                  </a:cubicBezTo>
                  <a:cubicBezTo>
                    <a:pt x="14811" y="1202"/>
                    <a:pt x="14744" y="1135"/>
                    <a:pt x="14711" y="1102"/>
                  </a:cubicBezTo>
                  <a:cubicBezTo>
                    <a:pt x="13844" y="468"/>
                    <a:pt x="11942" y="435"/>
                    <a:pt x="10875" y="301"/>
                  </a:cubicBezTo>
                  <a:cubicBezTo>
                    <a:pt x="10836" y="291"/>
                    <a:pt x="10797" y="287"/>
                    <a:pt x="10758" y="287"/>
                  </a:cubicBezTo>
                  <a:cubicBezTo>
                    <a:pt x="10663" y="287"/>
                    <a:pt x="10569" y="311"/>
                    <a:pt x="10475" y="334"/>
                  </a:cubicBezTo>
                  <a:cubicBezTo>
                    <a:pt x="10341" y="435"/>
                    <a:pt x="10274" y="568"/>
                    <a:pt x="10241" y="701"/>
                  </a:cubicBezTo>
                  <a:cubicBezTo>
                    <a:pt x="10241" y="768"/>
                    <a:pt x="10208" y="801"/>
                    <a:pt x="10174" y="868"/>
                  </a:cubicBezTo>
                  <a:cubicBezTo>
                    <a:pt x="9574" y="2036"/>
                    <a:pt x="8173" y="2636"/>
                    <a:pt x="7072" y="3237"/>
                  </a:cubicBezTo>
                  <a:cubicBezTo>
                    <a:pt x="6572" y="3537"/>
                    <a:pt x="6038" y="3770"/>
                    <a:pt x="5504" y="4004"/>
                  </a:cubicBezTo>
                  <a:cubicBezTo>
                    <a:pt x="4837" y="4337"/>
                    <a:pt x="4137" y="4437"/>
                    <a:pt x="3436" y="4738"/>
                  </a:cubicBezTo>
                  <a:cubicBezTo>
                    <a:pt x="2669" y="5005"/>
                    <a:pt x="1935" y="5371"/>
                    <a:pt x="1235" y="5805"/>
                  </a:cubicBezTo>
                  <a:cubicBezTo>
                    <a:pt x="134" y="6539"/>
                    <a:pt x="0" y="8374"/>
                    <a:pt x="1235" y="9107"/>
                  </a:cubicBezTo>
                  <a:cubicBezTo>
                    <a:pt x="1944" y="9529"/>
                    <a:pt x="3435" y="9980"/>
                    <a:pt x="5228" y="9980"/>
                  </a:cubicBezTo>
                  <a:cubicBezTo>
                    <a:pt x="6131" y="9980"/>
                    <a:pt x="7111" y="9865"/>
                    <a:pt x="8106" y="9574"/>
                  </a:cubicBezTo>
                  <a:cubicBezTo>
                    <a:pt x="9707" y="9141"/>
                    <a:pt x="12309" y="7273"/>
                    <a:pt x="14411" y="7073"/>
                  </a:cubicBezTo>
                  <a:cubicBezTo>
                    <a:pt x="15778" y="6973"/>
                    <a:pt x="18313" y="6606"/>
                    <a:pt x="19181" y="5572"/>
                  </a:cubicBezTo>
                  <a:cubicBezTo>
                    <a:pt x="19448" y="4104"/>
                    <a:pt x="19081" y="3704"/>
                    <a:pt x="18714" y="2436"/>
                  </a:cubicBezTo>
                  <a:cubicBezTo>
                    <a:pt x="18547" y="1869"/>
                    <a:pt x="18547" y="1235"/>
                    <a:pt x="18414" y="668"/>
                  </a:cubicBezTo>
                  <a:cubicBezTo>
                    <a:pt x="18380" y="468"/>
                    <a:pt x="18313" y="301"/>
                    <a:pt x="18147" y="201"/>
                  </a:cubicBezTo>
                  <a:cubicBezTo>
                    <a:pt x="18013" y="101"/>
                    <a:pt x="17846" y="34"/>
                    <a:pt x="1768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254;p75">
              <a:extLst>
                <a:ext uri="{FF2B5EF4-FFF2-40B4-BE49-F238E27FC236}">
                  <a16:creationId xmlns:a16="http://schemas.microsoft.com/office/drawing/2014/main" id="{3F3B98E9-9D87-4874-A7E7-F1803E2DEE16}"/>
                </a:ext>
              </a:extLst>
            </p:cNvPr>
            <p:cNvSpPr/>
            <p:nvPr/>
          </p:nvSpPr>
          <p:spPr>
            <a:xfrm>
              <a:off x="4463350" y="4453625"/>
              <a:ext cx="110100" cy="135125"/>
            </a:xfrm>
            <a:custGeom>
              <a:avLst/>
              <a:gdLst/>
              <a:ahLst/>
              <a:cxnLst/>
              <a:rect l="l" t="t" r="r" b="b"/>
              <a:pathLst>
                <a:path w="4404" h="5405" extrusionOk="0">
                  <a:moveTo>
                    <a:pt x="3470" y="1"/>
                  </a:moveTo>
                  <a:cubicBezTo>
                    <a:pt x="1602" y="968"/>
                    <a:pt x="1" y="2869"/>
                    <a:pt x="468" y="5405"/>
                  </a:cubicBezTo>
                  <a:cubicBezTo>
                    <a:pt x="1802" y="5204"/>
                    <a:pt x="3437" y="4804"/>
                    <a:pt x="4104" y="4037"/>
                  </a:cubicBezTo>
                  <a:cubicBezTo>
                    <a:pt x="4404" y="2569"/>
                    <a:pt x="4004" y="2136"/>
                    <a:pt x="3670" y="901"/>
                  </a:cubicBezTo>
                  <a:cubicBezTo>
                    <a:pt x="3570" y="601"/>
                    <a:pt x="3503" y="301"/>
                    <a:pt x="34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255;p75">
              <a:extLst>
                <a:ext uri="{FF2B5EF4-FFF2-40B4-BE49-F238E27FC236}">
                  <a16:creationId xmlns:a16="http://schemas.microsoft.com/office/drawing/2014/main" id="{7A458271-27B3-47A8-8A60-76AB8A90D463}"/>
                </a:ext>
              </a:extLst>
            </p:cNvPr>
            <p:cNvSpPr/>
            <p:nvPr/>
          </p:nvSpPr>
          <p:spPr>
            <a:xfrm>
              <a:off x="4085600" y="4535350"/>
              <a:ext cx="194325" cy="130475"/>
            </a:xfrm>
            <a:custGeom>
              <a:avLst/>
              <a:gdLst/>
              <a:ahLst/>
              <a:cxnLst/>
              <a:rect l="l" t="t" r="r" b="b"/>
              <a:pathLst>
                <a:path w="7773" h="5219" extrusionOk="0">
                  <a:moveTo>
                    <a:pt x="3169" y="1"/>
                  </a:moveTo>
                  <a:cubicBezTo>
                    <a:pt x="2502" y="234"/>
                    <a:pt x="1835" y="501"/>
                    <a:pt x="1234" y="868"/>
                  </a:cubicBezTo>
                  <a:cubicBezTo>
                    <a:pt x="133" y="1602"/>
                    <a:pt x="0" y="3637"/>
                    <a:pt x="1268" y="4337"/>
                  </a:cubicBezTo>
                  <a:cubicBezTo>
                    <a:pt x="1962" y="4754"/>
                    <a:pt x="3428" y="5219"/>
                    <a:pt x="5164" y="5219"/>
                  </a:cubicBezTo>
                  <a:cubicBezTo>
                    <a:pt x="5929" y="5219"/>
                    <a:pt x="6746" y="5129"/>
                    <a:pt x="7572" y="4904"/>
                  </a:cubicBezTo>
                  <a:cubicBezTo>
                    <a:pt x="7772" y="3437"/>
                    <a:pt x="6605" y="368"/>
                    <a:pt x="31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256;p75">
              <a:extLst>
                <a:ext uri="{FF2B5EF4-FFF2-40B4-BE49-F238E27FC236}">
                  <a16:creationId xmlns:a16="http://schemas.microsoft.com/office/drawing/2014/main" id="{45CC0B6D-030E-40D6-BC69-6AD31BCD9AAC}"/>
                </a:ext>
              </a:extLst>
            </p:cNvPr>
            <p:cNvSpPr/>
            <p:nvPr/>
          </p:nvSpPr>
          <p:spPr>
            <a:xfrm>
              <a:off x="4312425" y="2735725"/>
              <a:ext cx="614625" cy="1639825"/>
            </a:xfrm>
            <a:custGeom>
              <a:avLst/>
              <a:gdLst/>
              <a:ahLst/>
              <a:cxnLst/>
              <a:rect l="l" t="t" r="r" b="b"/>
              <a:pathLst>
                <a:path w="24585" h="65593" extrusionOk="0">
                  <a:moveTo>
                    <a:pt x="1001" y="1"/>
                  </a:moveTo>
                  <a:cubicBezTo>
                    <a:pt x="1001" y="1"/>
                    <a:pt x="0" y="35226"/>
                    <a:pt x="67" y="38362"/>
                  </a:cubicBezTo>
                  <a:cubicBezTo>
                    <a:pt x="134" y="41097"/>
                    <a:pt x="1568" y="63746"/>
                    <a:pt x="1568" y="63746"/>
                  </a:cubicBezTo>
                  <a:cubicBezTo>
                    <a:pt x="3134" y="64594"/>
                    <a:pt x="4749" y="64835"/>
                    <a:pt x="6081" y="64835"/>
                  </a:cubicBezTo>
                  <a:cubicBezTo>
                    <a:pt x="7842" y="64835"/>
                    <a:pt x="9107" y="64414"/>
                    <a:pt x="9107" y="64414"/>
                  </a:cubicBezTo>
                  <a:cubicBezTo>
                    <a:pt x="9107" y="64414"/>
                    <a:pt x="10608" y="51238"/>
                    <a:pt x="10841" y="48202"/>
                  </a:cubicBezTo>
                  <a:cubicBezTo>
                    <a:pt x="11041" y="45033"/>
                    <a:pt x="10841" y="41864"/>
                    <a:pt x="10274" y="38729"/>
                  </a:cubicBezTo>
                  <a:lnTo>
                    <a:pt x="11308" y="25552"/>
                  </a:lnTo>
                  <a:cubicBezTo>
                    <a:pt x="11308" y="25552"/>
                    <a:pt x="12476" y="35193"/>
                    <a:pt x="13343" y="40830"/>
                  </a:cubicBezTo>
                  <a:cubicBezTo>
                    <a:pt x="14344" y="47268"/>
                    <a:pt x="17479" y="65014"/>
                    <a:pt x="17479" y="65014"/>
                  </a:cubicBezTo>
                  <a:cubicBezTo>
                    <a:pt x="18558" y="65448"/>
                    <a:pt x="19681" y="65592"/>
                    <a:pt x="20699" y="65592"/>
                  </a:cubicBezTo>
                  <a:cubicBezTo>
                    <a:pt x="22735" y="65592"/>
                    <a:pt x="24351" y="65014"/>
                    <a:pt x="24351" y="65014"/>
                  </a:cubicBezTo>
                  <a:cubicBezTo>
                    <a:pt x="24351" y="65014"/>
                    <a:pt x="24584" y="52939"/>
                    <a:pt x="24451" y="48335"/>
                  </a:cubicBezTo>
                  <a:cubicBezTo>
                    <a:pt x="24318" y="44933"/>
                    <a:pt x="24017" y="41564"/>
                    <a:pt x="23484" y="38228"/>
                  </a:cubicBezTo>
                  <a:cubicBezTo>
                    <a:pt x="23517" y="19748"/>
                    <a:pt x="22917" y="12743"/>
                    <a:pt x="22583" y="2703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257;p75">
              <a:extLst>
                <a:ext uri="{FF2B5EF4-FFF2-40B4-BE49-F238E27FC236}">
                  <a16:creationId xmlns:a16="http://schemas.microsoft.com/office/drawing/2014/main" id="{32373C64-1C03-418B-8089-37D509434764}"/>
                </a:ext>
              </a:extLst>
            </p:cNvPr>
            <p:cNvSpPr/>
            <p:nvPr/>
          </p:nvSpPr>
          <p:spPr>
            <a:xfrm>
              <a:off x="4409975" y="3036775"/>
              <a:ext cx="185175" cy="667175"/>
            </a:xfrm>
            <a:custGeom>
              <a:avLst/>
              <a:gdLst/>
              <a:ahLst/>
              <a:cxnLst/>
              <a:rect l="l" t="t" r="r" b="b"/>
              <a:pathLst>
                <a:path w="7407" h="26687" extrusionOk="0">
                  <a:moveTo>
                    <a:pt x="1" y="1"/>
                  </a:moveTo>
                  <a:cubicBezTo>
                    <a:pt x="1" y="1"/>
                    <a:pt x="1" y="2336"/>
                    <a:pt x="4771" y="4104"/>
                  </a:cubicBezTo>
                  <a:lnTo>
                    <a:pt x="6439" y="12743"/>
                  </a:lnTo>
                  <a:lnTo>
                    <a:pt x="6372" y="26687"/>
                  </a:lnTo>
                  <a:lnTo>
                    <a:pt x="7406" y="13510"/>
                  </a:lnTo>
                  <a:lnTo>
                    <a:pt x="6239" y="2803"/>
                  </a:lnTo>
                  <a:cubicBezTo>
                    <a:pt x="6239" y="2803"/>
                    <a:pt x="2269" y="2302"/>
                    <a:pt x="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258;p75">
              <a:extLst>
                <a:ext uri="{FF2B5EF4-FFF2-40B4-BE49-F238E27FC236}">
                  <a16:creationId xmlns:a16="http://schemas.microsoft.com/office/drawing/2014/main" id="{528643DF-BCCD-46B7-A168-CABE1F6F1570}"/>
                </a:ext>
              </a:extLst>
            </p:cNvPr>
            <p:cNvSpPr/>
            <p:nvPr/>
          </p:nvSpPr>
          <p:spPr>
            <a:xfrm>
              <a:off x="4194000" y="2156975"/>
              <a:ext cx="294400" cy="569600"/>
            </a:xfrm>
            <a:custGeom>
              <a:avLst/>
              <a:gdLst/>
              <a:ahLst/>
              <a:cxnLst/>
              <a:rect l="l" t="t" r="r" b="b"/>
              <a:pathLst>
                <a:path w="11776" h="22784" extrusionOk="0">
                  <a:moveTo>
                    <a:pt x="11776" y="1"/>
                  </a:moveTo>
                  <a:cubicBezTo>
                    <a:pt x="9507" y="1"/>
                    <a:pt x="6905" y="468"/>
                    <a:pt x="5705" y="2303"/>
                  </a:cubicBezTo>
                  <a:cubicBezTo>
                    <a:pt x="4070" y="4704"/>
                    <a:pt x="1068" y="14278"/>
                    <a:pt x="234" y="18981"/>
                  </a:cubicBezTo>
                  <a:cubicBezTo>
                    <a:pt x="0" y="20282"/>
                    <a:pt x="6071" y="22784"/>
                    <a:pt x="6071" y="22784"/>
                  </a:cubicBezTo>
                  <a:lnTo>
                    <a:pt x="9207" y="14178"/>
                  </a:lnTo>
                  <a:lnTo>
                    <a:pt x="1177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259;p75">
              <a:extLst>
                <a:ext uri="{FF2B5EF4-FFF2-40B4-BE49-F238E27FC236}">
                  <a16:creationId xmlns:a16="http://schemas.microsoft.com/office/drawing/2014/main" id="{41C62A97-E130-4ACB-8E5B-CF69C75325C5}"/>
                </a:ext>
              </a:extLst>
            </p:cNvPr>
            <p:cNvSpPr/>
            <p:nvPr/>
          </p:nvSpPr>
          <p:spPr>
            <a:xfrm>
              <a:off x="4344950" y="2147825"/>
              <a:ext cx="582100" cy="848775"/>
            </a:xfrm>
            <a:custGeom>
              <a:avLst/>
              <a:gdLst/>
              <a:ahLst/>
              <a:cxnLst/>
              <a:rect l="l" t="t" r="r" b="b"/>
              <a:pathLst>
                <a:path w="23284" h="33951" extrusionOk="0">
                  <a:moveTo>
                    <a:pt x="13310" y="0"/>
                  </a:moveTo>
                  <a:lnTo>
                    <a:pt x="6838" y="300"/>
                  </a:lnTo>
                  <a:cubicBezTo>
                    <a:pt x="1835" y="500"/>
                    <a:pt x="1401" y="4837"/>
                    <a:pt x="967" y="8039"/>
                  </a:cubicBezTo>
                  <a:cubicBezTo>
                    <a:pt x="500" y="11241"/>
                    <a:pt x="0" y="26886"/>
                    <a:pt x="200" y="31322"/>
                  </a:cubicBezTo>
                  <a:cubicBezTo>
                    <a:pt x="2957" y="32984"/>
                    <a:pt x="7797" y="33951"/>
                    <a:pt x="12314" y="33951"/>
                  </a:cubicBezTo>
                  <a:cubicBezTo>
                    <a:pt x="15778" y="33951"/>
                    <a:pt x="19051" y="33382"/>
                    <a:pt x="21048" y="32123"/>
                  </a:cubicBezTo>
                  <a:cubicBezTo>
                    <a:pt x="21182" y="26719"/>
                    <a:pt x="21149" y="15711"/>
                    <a:pt x="21149" y="15711"/>
                  </a:cubicBezTo>
                  <a:lnTo>
                    <a:pt x="23283" y="3269"/>
                  </a:lnTo>
                  <a:cubicBezTo>
                    <a:pt x="23283" y="3269"/>
                    <a:pt x="14911" y="400"/>
                    <a:pt x="1331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260;p75">
              <a:extLst>
                <a:ext uri="{FF2B5EF4-FFF2-40B4-BE49-F238E27FC236}">
                  <a16:creationId xmlns:a16="http://schemas.microsoft.com/office/drawing/2014/main" id="{B2F47425-E363-42B7-B4E9-378AA106FA54}"/>
                </a:ext>
              </a:extLst>
            </p:cNvPr>
            <p:cNvSpPr/>
            <p:nvPr/>
          </p:nvSpPr>
          <p:spPr>
            <a:xfrm>
              <a:off x="4329925" y="2935875"/>
              <a:ext cx="90925" cy="86750"/>
            </a:xfrm>
            <a:custGeom>
              <a:avLst/>
              <a:gdLst/>
              <a:ahLst/>
              <a:cxnLst/>
              <a:rect l="l" t="t" r="r" b="b"/>
              <a:pathLst>
                <a:path w="3637" h="3470" extrusionOk="0">
                  <a:moveTo>
                    <a:pt x="1" y="1"/>
                  </a:moveTo>
                  <a:lnTo>
                    <a:pt x="67" y="1902"/>
                  </a:lnTo>
                  <a:cubicBezTo>
                    <a:pt x="1935" y="3470"/>
                    <a:pt x="3637" y="3470"/>
                    <a:pt x="3637" y="3470"/>
                  </a:cubicBezTo>
                  <a:lnTo>
                    <a:pt x="3637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261;p75">
              <a:extLst>
                <a:ext uri="{FF2B5EF4-FFF2-40B4-BE49-F238E27FC236}">
                  <a16:creationId xmlns:a16="http://schemas.microsoft.com/office/drawing/2014/main" id="{70B1F565-B1C0-49E5-91C1-BEF5B62DED6F}"/>
                </a:ext>
              </a:extLst>
            </p:cNvPr>
            <p:cNvSpPr/>
            <p:nvPr/>
          </p:nvSpPr>
          <p:spPr>
            <a:xfrm>
              <a:off x="4313250" y="2149350"/>
              <a:ext cx="237700" cy="834075"/>
            </a:xfrm>
            <a:custGeom>
              <a:avLst/>
              <a:gdLst/>
              <a:ahLst/>
              <a:cxnLst/>
              <a:rect l="l" t="t" r="r" b="b"/>
              <a:pathLst>
                <a:path w="9508" h="33363" extrusionOk="0">
                  <a:moveTo>
                    <a:pt x="8950" y="0"/>
                  </a:moveTo>
                  <a:cubicBezTo>
                    <a:pt x="5803" y="0"/>
                    <a:pt x="4888" y="577"/>
                    <a:pt x="3436" y="2407"/>
                  </a:cubicBezTo>
                  <a:cubicBezTo>
                    <a:pt x="1935" y="4309"/>
                    <a:pt x="1268" y="7845"/>
                    <a:pt x="1101" y="11914"/>
                  </a:cubicBezTo>
                  <a:cubicBezTo>
                    <a:pt x="968" y="14916"/>
                    <a:pt x="668" y="22722"/>
                    <a:pt x="701" y="28126"/>
                  </a:cubicBezTo>
                  <a:cubicBezTo>
                    <a:pt x="734" y="29260"/>
                    <a:pt x="1" y="29660"/>
                    <a:pt x="668" y="31462"/>
                  </a:cubicBezTo>
                  <a:cubicBezTo>
                    <a:pt x="1435" y="32662"/>
                    <a:pt x="4304" y="33363"/>
                    <a:pt x="4304" y="33363"/>
                  </a:cubicBezTo>
                  <a:cubicBezTo>
                    <a:pt x="4304" y="33363"/>
                    <a:pt x="4270" y="29527"/>
                    <a:pt x="4304" y="24757"/>
                  </a:cubicBezTo>
                  <a:cubicBezTo>
                    <a:pt x="4370" y="19987"/>
                    <a:pt x="4971" y="11114"/>
                    <a:pt x="6005" y="7144"/>
                  </a:cubicBezTo>
                  <a:cubicBezTo>
                    <a:pt x="6772" y="4242"/>
                    <a:pt x="7406" y="2541"/>
                    <a:pt x="8006" y="1540"/>
                  </a:cubicBezTo>
                  <a:cubicBezTo>
                    <a:pt x="8340" y="1006"/>
                    <a:pt x="8874" y="606"/>
                    <a:pt x="9507" y="406"/>
                  </a:cubicBezTo>
                  <a:lnTo>
                    <a:pt x="9507" y="6"/>
                  </a:lnTo>
                  <a:cubicBezTo>
                    <a:pt x="9314" y="2"/>
                    <a:pt x="9129" y="0"/>
                    <a:pt x="895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262;p75">
              <a:extLst>
                <a:ext uri="{FF2B5EF4-FFF2-40B4-BE49-F238E27FC236}">
                  <a16:creationId xmlns:a16="http://schemas.microsoft.com/office/drawing/2014/main" id="{1423DEF0-1802-4064-8683-025BC7BC2553}"/>
                </a:ext>
              </a:extLst>
            </p:cNvPr>
            <p:cNvSpPr/>
            <p:nvPr/>
          </p:nvSpPr>
          <p:spPr>
            <a:xfrm>
              <a:off x="4313250" y="2149350"/>
              <a:ext cx="237700" cy="834075"/>
            </a:xfrm>
            <a:custGeom>
              <a:avLst/>
              <a:gdLst/>
              <a:ahLst/>
              <a:cxnLst/>
              <a:rect l="l" t="t" r="r" b="b"/>
              <a:pathLst>
                <a:path w="9508" h="33363" extrusionOk="0">
                  <a:moveTo>
                    <a:pt x="8950" y="0"/>
                  </a:moveTo>
                  <a:cubicBezTo>
                    <a:pt x="5803" y="0"/>
                    <a:pt x="4888" y="577"/>
                    <a:pt x="3436" y="2407"/>
                  </a:cubicBezTo>
                  <a:cubicBezTo>
                    <a:pt x="1935" y="4309"/>
                    <a:pt x="1268" y="7845"/>
                    <a:pt x="1101" y="11914"/>
                  </a:cubicBezTo>
                  <a:cubicBezTo>
                    <a:pt x="968" y="14916"/>
                    <a:pt x="668" y="22722"/>
                    <a:pt x="701" y="28126"/>
                  </a:cubicBezTo>
                  <a:cubicBezTo>
                    <a:pt x="734" y="29260"/>
                    <a:pt x="1" y="29660"/>
                    <a:pt x="668" y="31462"/>
                  </a:cubicBezTo>
                  <a:cubicBezTo>
                    <a:pt x="1435" y="32662"/>
                    <a:pt x="4304" y="33363"/>
                    <a:pt x="4304" y="33363"/>
                  </a:cubicBezTo>
                  <a:cubicBezTo>
                    <a:pt x="4304" y="33363"/>
                    <a:pt x="4270" y="29527"/>
                    <a:pt x="4304" y="24757"/>
                  </a:cubicBezTo>
                  <a:cubicBezTo>
                    <a:pt x="4370" y="19987"/>
                    <a:pt x="4971" y="11114"/>
                    <a:pt x="6005" y="7144"/>
                  </a:cubicBezTo>
                  <a:cubicBezTo>
                    <a:pt x="6772" y="4242"/>
                    <a:pt x="7406" y="2541"/>
                    <a:pt x="8006" y="1540"/>
                  </a:cubicBezTo>
                  <a:cubicBezTo>
                    <a:pt x="8340" y="1006"/>
                    <a:pt x="8874" y="606"/>
                    <a:pt x="9507" y="406"/>
                  </a:cubicBezTo>
                  <a:lnTo>
                    <a:pt x="9507" y="6"/>
                  </a:lnTo>
                  <a:cubicBezTo>
                    <a:pt x="9314" y="2"/>
                    <a:pt x="9129" y="0"/>
                    <a:pt x="89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263;p75">
              <a:extLst>
                <a:ext uri="{FF2B5EF4-FFF2-40B4-BE49-F238E27FC236}">
                  <a16:creationId xmlns:a16="http://schemas.microsoft.com/office/drawing/2014/main" id="{F97EEA5B-1A15-45CB-9C7A-408C3BD45913}"/>
                </a:ext>
              </a:extLst>
            </p:cNvPr>
            <p:cNvSpPr/>
            <p:nvPr/>
          </p:nvSpPr>
          <p:spPr>
            <a:xfrm>
              <a:off x="4635975" y="2957550"/>
              <a:ext cx="252700" cy="95950"/>
            </a:xfrm>
            <a:custGeom>
              <a:avLst/>
              <a:gdLst/>
              <a:ahLst/>
              <a:cxnLst/>
              <a:rect l="l" t="t" r="r" b="b"/>
              <a:pathLst>
                <a:path w="10108" h="3838" extrusionOk="0">
                  <a:moveTo>
                    <a:pt x="9975" y="1"/>
                  </a:moveTo>
                  <a:lnTo>
                    <a:pt x="1" y="1669"/>
                  </a:lnTo>
                  <a:lnTo>
                    <a:pt x="201" y="3537"/>
                  </a:lnTo>
                  <a:cubicBezTo>
                    <a:pt x="804" y="3746"/>
                    <a:pt x="1719" y="3837"/>
                    <a:pt x="2734" y="3837"/>
                  </a:cubicBezTo>
                  <a:cubicBezTo>
                    <a:pt x="4471" y="3837"/>
                    <a:pt x="6497" y="3570"/>
                    <a:pt x="7740" y="3170"/>
                  </a:cubicBezTo>
                  <a:cubicBezTo>
                    <a:pt x="9541" y="2603"/>
                    <a:pt x="10008" y="2303"/>
                    <a:pt x="10075" y="1869"/>
                  </a:cubicBezTo>
                  <a:cubicBezTo>
                    <a:pt x="10108" y="1235"/>
                    <a:pt x="10041" y="635"/>
                    <a:pt x="997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264;p75">
              <a:extLst>
                <a:ext uri="{FF2B5EF4-FFF2-40B4-BE49-F238E27FC236}">
                  <a16:creationId xmlns:a16="http://schemas.microsoft.com/office/drawing/2014/main" id="{DA83E020-F4D7-4218-92C7-99D0549841AA}"/>
                </a:ext>
              </a:extLst>
            </p:cNvPr>
            <p:cNvSpPr/>
            <p:nvPr/>
          </p:nvSpPr>
          <p:spPr>
            <a:xfrm>
              <a:off x="4632650" y="2156975"/>
              <a:ext cx="347775" cy="846525"/>
            </a:xfrm>
            <a:custGeom>
              <a:avLst/>
              <a:gdLst/>
              <a:ahLst/>
              <a:cxnLst/>
              <a:rect l="l" t="t" r="r" b="b"/>
              <a:pathLst>
                <a:path w="13911" h="33861" extrusionOk="0">
                  <a:moveTo>
                    <a:pt x="3269" y="1"/>
                  </a:moveTo>
                  <a:cubicBezTo>
                    <a:pt x="3203" y="2136"/>
                    <a:pt x="1768" y="4504"/>
                    <a:pt x="1235" y="6672"/>
                  </a:cubicBezTo>
                  <a:cubicBezTo>
                    <a:pt x="601" y="9441"/>
                    <a:pt x="401" y="11943"/>
                    <a:pt x="234" y="18114"/>
                  </a:cubicBezTo>
                  <a:cubicBezTo>
                    <a:pt x="0" y="29122"/>
                    <a:pt x="134" y="33658"/>
                    <a:pt x="134" y="33658"/>
                  </a:cubicBezTo>
                  <a:cubicBezTo>
                    <a:pt x="134" y="33658"/>
                    <a:pt x="1488" y="33861"/>
                    <a:pt x="3251" y="33861"/>
                  </a:cubicBezTo>
                  <a:cubicBezTo>
                    <a:pt x="5601" y="33861"/>
                    <a:pt x="8678" y="33501"/>
                    <a:pt x="10241" y="31824"/>
                  </a:cubicBezTo>
                  <a:cubicBezTo>
                    <a:pt x="10975" y="30223"/>
                    <a:pt x="9907" y="29455"/>
                    <a:pt x="9941" y="28188"/>
                  </a:cubicBezTo>
                  <a:cubicBezTo>
                    <a:pt x="9941" y="26920"/>
                    <a:pt x="10608" y="18981"/>
                    <a:pt x="10608" y="18981"/>
                  </a:cubicBezTo>
                  <a:lnTo>
                    <a:pt x="13743" y="6305"/>
                  </a:lnTo>
                  <a:cubicBezTo>
                    <a:pt x="13910" y="4504"/>
                    <a:pt x="13410" y="3604"/>
                    <a:pt x="11742" y="2836"/>
                  </a:cubicBezTo>
                  <a:lnTo>
                    <a:pt x="32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265;p75">
              <a:extLst>
                <a:ext uri="{FF2B5EF4-FFF2-40B4-BE49-F238E27FC236}">
                  <a16:creationId xmlns:a16="http://schemas.microsoft.com/office/drawing/2014/main" id="{6A945BC5-2A6F-45AD-9E9D-EC97A9180111}"/>
                </a:ext>
              </a:extLst>
            </p:cNvPr>
            <p:cNvSpPr/>
            <p:nvPr/>
          </p:nvSpPr>
          <p:spPr>
            <a:xfrm>
              <a:off x="4632650" y="2156975"/>
              <a:ext cx="347775" cy="846525"/>
            </a:xfrm>
            <a:custGeom>
              <a:avLst/>
              <a:gdLst/>
              <a:ahLst/>
              <a:cxnLst/>
              <a:rect l="l" t="t" r="r" b="b"/>
              <a:pathLst>
                <a:path w="13911" h="33861" extrusionOk="0">
                  <a:moveTo>
                    <a:pt x="3269" y="1"/>
                  </a:moveTo>
                  <a:cubicBezTo>
                    <a:pt x="3203" y="2136"/>
                    <a:pt x="1768" y="4504"/>
                    <a:pt x="1235" y="6672"/>
                  </a:cubicBezTo>
                  <a:cubicBezTo>
                    <a:pt x="601" y="9441"/>
                    <a:pt x="401" y="11943"/>
                    <a:pt x="234" y="18114"/>
                  </a:cubicBezTo>
                  <a:cubicBezTo>
                    <a:pt x="0" y="29122"/>
                    <a:pt x="134" y="33658"/>
                    <a:pt x="134" y="33658"/>
                  </a:cubicBezTo>
                  <a:cubicBezTo>
                    <a:pt x="134" y="33658"/>
                    <a:pt x="1488" y="33861"/>
                    <a:pt x="3251" y="33861"/>
                  </a:cubicBezTo>
                  <a:cubicBezTo>
                    <a:pt x="5601" y="33861"/>
                    <a:pt x="8678" y="33501"/>
                    <a:pt x="10241" y="31824"/>
                  </a:cubicBezTo>
                  <a:cubicBezTo>
                    <a:pt x="10975" y="30223"/>
                    <a:pt x="9907" y="29455"/>
                    <a:pt x="9941" y="28188"/>
                  </a:cubicBezTo>
                  <a:cubicBezTo>
                    <a:pt x="9941" y="26920"/>
                    <a:pt x="10608" y="18981"/>
                    <a:pt x="10608" y="18981"/>
                  </a:cubicBezTo>
                  <a:lnTo>
                    <a:pt x="13743" y="6305"/>
                  </a:lnTo>
                  <a:cubicBezTo>
                    <a:pt x="13910" y="4504"/>
                    <a:pt x="13410" y="3604"/>
                    <a:pt x="11742" y="2836"/>
                  </a:cubicBezTo>
                  <a:lnTo>
                    <a:pt x="3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266;p75">
              <a:extLst>
                <a:ext uri="{FF2B5EF4-FFF2-40B4-BE49-F238E27FC236}">
                  <a16:creationId xmlns:a16="http://schemas.microsoft.com/office/drawing/2014/main" id="{327A8A61-9B3A-4278-A45D-E47B220FFA31}"/>
                </a:ext>
              </a:extLst>
            </p:cNvPr>
            <p:cNvSpPr/>
            <p:nvPr/>
          </p:nvSpPr>
          <p:spPr>
            <a:xfrm>
              <a:off x="4105600" y="2517200"/>
              <a:ext cx="298575" cy="364525"/>
            </a:xfrm>
            <a:custGeom>
              <a:avLst/>
              <a:gdLst/>
              <a:ahLst/>
              <a:cxnLst/>
              <a:rect l="l" t="t" r="r" b="b"/>
              <a:pathLst>
                <a:path w="11943" h="14581" extrusionOk="0">
                  <a:moveTo>
                    <a:pt x="983" y="1"/>
                  </a:moveTo>
                  <a:cubicBezTo>
                    <a:pt x="868" y="1"/>
                    <a:pt x="754" y="38"/>
                    <a:pt x="668" y="102"/>
                  </a:cubicBezTo>
                  <a:lnTo>
                    <a:pt x="167" y="536"/>
                  </a:lnTo>
                  <a:cubicBezTo>
                    <a:pt x="34" y="703"/>
                    <a:pt x="1" y="936"/>
                    <a:pt x="101" y="1136"/>
                  </a:cubicBezTo>
                  <a:cubicBezTo>
                    <a:pt x="901" y="3271"/>
                    <a:pt x="3370" y="9943"/>
                    <a:pt x="4170" y="12111"/>
                  </a:cubicBezTo>
                  <a:cubicBezTo>
                    <a:pt x="4404" y="12645"/>
                    <a:pt x="4871" y="13045"/>
                    <a:pt x="5404" y="13212"/>
                  </a:cubicBezTo>
                  <a:lnTo>
                    <a:pt x="10775" y="14546"/>
                  </a:lnTo>
                  <a:cubicBezTo>
                    <a:pt x="10834" y="14570"/>
                    <a:pt x="10897" y="14581"/>
                    <a:pt x="10960" y="14581"/>
                  </a:cubicBezTo>
                  <a:cubicBezTo>
                    <a:pt x="11075" y="14581"/>
                    <a:pt x="11189" y="14544"/>
                    <a:pt x="11275" y="14479"/>
                  </a:cubicBezTo>
                  <a:lnTo>
                    <a:pt x="11776" y="14012"/>
                  </a:lnTo>
                  <a:cubicBezTo>
                    <a:pt x="11909" y="13846"/>
                    <a:pt x="11942" y="13645"/>
                    <a:pt x="11842" y="13445"/>
                  </a:cubicBezTo>
                  <a:lnTo>
                    <a:pt x="7739" y="2471"/>
                  </a:lnTo>
                  <a:cubicBezTo>
                    <a:pt x="7539" y="1937"/>
                    <a:pt x="7072" y="1537"/>
                    <a:pt x="6539" y="1370"/>
                  </a:cubicBezTo>
                  <a:lnTo>
                    <a:pt x="1168" y="36"/>
                  </a:lnTo>
                  <a:cubicBezTo>
                    <a:pt x="1109" y="12"/>
                    <a:pt x="1046" y="1"/>
                    <a:pt x="98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267;p75">
              <a:extLst>
                <a:ext uri="{FF2B5EF4-FFF2-40B4-BE49-F238E27FC236}">
                  <a16:creationId xmlns:a16="http://schemas.microsoft.com/office/drawing/2014/main" id="{77652390-91FA-4F04-9C1A-31F89E954FB9}"/>
                </a:ext>
              </a:extLst>
            </p:cNvPr>
            <p:cNvSpPr/>
            <p:nvPr/>
          </p:nvSpPr>
          <p:spPr>
            <a:xfrm>
              <a:off x="4271550" y="2560600"/>
              <a:ext cx="132625" cy="318600"/>
            </a:xfrm>
            <a:custGeom>
              <a:avLst/>
              <a:gdLst/>
              <a:ahLst/>
              <a:cxnLst/>
              <a:rect l="l" t="t" r="r" b="b"/>
              <a:pathLst>
                <a:path w="5305" h="12744" extrusionOk="0">
                  <a:moveTo>
                    <a:pt x="534" y="1"/>
                  </a:moveTo>
                  <a:lnTo>
                    <a:pt x="1" y="368"/>
                  </a:lnTo>
                  <a:cubicBezTo>
                    <a:pt x="268" y="568"/>
                    <a:pt x="501" y="868"/>
                    <a:pt x="634" y="1168"/>
                  </a:cubicBezTo>
                  <a:lnTo>
                    <a:pt x="4704" y="12176"/>
                  </a:lnTo>
                  <a:cubicBezTo>
                    <a:pt x="4804" y="12343"/>
                    <a:pt x="4804" y="12577"/>
                    <a:pt x="4671" y="12743"/>
                  </a:cubicBezTo>
                  <a:lnTo>
                    <a:pt x="5138" y="12310"/>
                  </a:lnTo>
                  <a:cubicBezTo>
                    <a:pt x="5271" y="12176"/>
                    <a:pt x="5304" y="11943"/>
                    <a:pt x="5204" y="11743"/>
                  </a:cubicBezTo>
                  <a:lnTo>
                    <a:pt x="1101" y="768"/>
                  </a:lnTo>
                  <a:cubicBezTo>
                    <a:pt x="1001" y="468"/>
                    <a:pt x="801" y="201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268;p75">
              <a:extLst>
                <a:ext uri="{FF2B5EF4-FFF2-40B4-BE49-F238E27FC236}">
                  <a16:creationId xmlns:a16="http://schemas.microsoft.com/office/drawing/2014/main" id="{27D7840E-158B-4E69-9ED2-EF8C227EF2BC}"/>
                </a:ext>
              </a:extLst>
            </p:cNvPr>
            <p:cNvSpPr/>
            <p:nvPr/>
          </p:nvSpPr>
          <p:spPr>
            <a:xfrm>
              <a:off x="4103900" y="2528950"/>
              <a:ext cx="289450" cy="352700"/>
            </a:xfrm>
            <a:custGeom>
              <a:avLst/>
              <a:gdLst/>
              <a:ahLst/>
              <a:cxnLst/>
              <a:rect l="l" t="t" r="r" b="b"/>
              <a:pathLst>
                <a:path w="11578" h="14108" extrusionOk="0">
                  <a:moveTo>
                    <a:pt x="512" y="1"/>
                  </a:moveTo>
                  <a:cubicBezTo>
                    <a:pt x="161" y="1"/>
                    <a:pt x="1" y="275"/>
                    <a:pt x="169" y="666"/>
                  </a:cubicBezTo>
                  <a:cubicBezTo>
                    <a:pt x="969" y="2835"/>
                    <a:pt x="3438" y="9506"/>
                    <a:pt x="4238" y="11674"/>
                  </a:cubicBezTo>
                  <a:cubicBezTo>
                    <a:pt x="4472" y="12175"/>
                    <a:pt x="4939" y="12575"/>
                    <a:pt x="5472" y="12775"/>
                  </a:cubicBezTo>
                  <a:lnTo>
                    <a:pt x="10843" y="14076"/>
                  </a:lnTo>
                  <a:cubicBezTo>
                    <a:pt x="10924" y="14098"/>
                    <a:pt x="10999" y="14108"/>
                    <a:pt x="11067" y="14108"/>
                  </a:cubicBezTo>
                  <a:cubicBezTo>
                    <a:pt x="11418" y="14108"/>
                    <a:pt x="11578" y="13834"/>
                    <a:pt x="11410" y="13442"/>
                  </a:cubicBezTo>
                  <a:lnTo>
                    <a:pt x="7340" y="2434"/>
                  </a:lnTo>
                  <a:cubicBezTo>
                    <a:pt x="7107" y="1934"/>
                    <a:pt x="6640" y="1534"/>
                    <a:pt x="6106" y="1367"/>
                  </a:cubicBezTo>
                  <a:lnTo>
                    <a:pt x="736" y="33"/>
                  </a:lnTo>
                  <a:cubicBezTo>
                    <a:pt x="655" y="11"/>
                    <a:pt x="580" y="1"/>
                    <a:pt x="51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269;p75">
              <a:extLst>
                <a:ext uri="{FF2B5EF4-FFF2-40B4-BE49-F238E27FC236}">
                  <a16:creationId xmlns:a16="http://schemas.microsoft.com/office/drawing/2014/main" id="{1C43E337-F2DE-4E5E-8E27-F82D30E49FB3}"/>
                </a:ext>
              </a:extLst>
            </p:cNvPr>
            <p:cNvSpPr/>
            <p:nvPr/>
          </p:nvSpPr>
          <p:spPr>
            <a:xfrm>
              <a:off x="4105175" y="2634200"/>
              <a:ext cx="146400" cy="164800"/>
            </a:xfrm>
            <a:custGeom>
              <a:avLst/>
              <a:gdLst/>
              <a:ahLst/>
              <a:cxnLst/>
              <a:rect l="l" t="t" r="r" b="b"/>
              <a:pathLst>
                <a:path w="5856" h="6592" extrusionOk="0">
                  <a:moveTo>
                    <a:pt x="1196" y="1"/>
                  </a:moveTo>
                  <a:cubicBezTo>
                    <a:pt x="407" y="1"/>
                    <a:pt x="1" y="1000"/>
                    <a:pt x="184" y="2561"/>
                  </a:cubicBezTo>
                  <a:cubicBezTo>
                    <a:pt x="329" y="4063"/>
                    <a:pt x="1299" y="6591"/>
                    <a:pt x="3268" y="6591"/>
                  </a:cubicBezTo>
                  <a:cubicBezTo>
                    <a:pt x="3573" y="6591"/>
                    <a:pt x="3901" y="6531"/>
                    <a:pt x="4254" y="6397"/>
                  </a:cubicBezTo>
                  <a:cubicBezTo>
                    <a:pt x="5255" y="6030"/>
                    <a:pt x="5855" y="4229"/>
                    <a:pt x="4721" y="3561"/>
                  </a:cubicBezTo>
                  <a:cubicBezTo>
                    <a:pt x="3787" y="3028"/>
                    <a:pt x="2886" y="2394"/>
                    <a:pt x="2052" y="1693"/>
                  </a:cubicBezTo>
                  <a:lnTo>
                    <a:pt x="1419" y="26"/>
                  </a:lnTo>
                  <a:cubicBezTo>
                    <a:pt x="1341" y="9"/>
                    <a:pt x="1267" y="1"/>
                    <a:pt x="1196" y="1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270;p75">
              <a:extLst>
                <a:ext uri="{FF2B5EF4-FFF2-40B4-BE49-F238E27FC236}">
                  <a16:creationId xmlns:a16="http://schemas.microsoft.com/office/drawing/2014/main" id="{81D88FB7-709C-4943-B982-20CBB1980D97}"/>
                </a:ext>
              </a:extLst>
            </p:cNvPr>
            <p:cNvSpPr/>
            <p:nvPr/>
          </p:nvSpPr>
          <p:spPr>
            <a:xfrm>
              <a:off x="4142525" y="2218700"/>
              <a:ext cx="902100" cy="735950"/>
            </a:xfrm>
            <a:custGeom>
              <a:avLst/>
              <a:gdLst/>
              <a:ahLst/>
              <a:cxnLst/>
              <a:rect l="l" t="t" r="r" b="b"/>
              <a:pathLst>
                <a:path w="36084" h="29438" extrusionOk="0">
                  <a:moveTo>
                    <a:pt x="30113" y="0"/>
                  </a:moveTo>
                  <a:cubicBezTo>
                    <a:pt x="26544" y="3636"/>
                    <a:pt x="26544" y="11475"/>
                    <a:pt x="26544" y="11475"/>
                  </a:cubicBezTo>
                  <a:cubicBezTo>
                    <a:pt x="26544" y="11475"/>
                    <a:pt x="24776" y="20282"/>
                    <a:pt x="24442" y="21983"/>
                  </a:cubicBezTo>
                  <a:cubicBezTo>
                    <a:pt x="21407" y="21816"/>
                    <a:pt x="12867" y="20282"/>
                    <a:pt x="11800" y="19815"/>
                  </a:cubicBezTo>
                  <a:cubicBezTo>
                    <a:pt x="11266" y="19581"/>
                    <a:pt x="10666" y="18814"/>
                    <a:pt x="10299" y="18380"/>
                  </a:cubicBezTo>
                  <a:cubicBezTo>
                    <a:pt x="9898" y="17913"/>
                    <a:pt x="9431" y="17513"/>
                    <a:pt x="8864" y="17279"/>
                  </a:cubicBezTo>
                  <a:cubicBezTo>
                    <a:pt x="8164" y="16946"/>
                    <a:pt x="7563" y="16779"/>
                    <a:pt x="7063" y="16546"/>
                  </a:cubicBezTo>
                  <a:lnTo>
                    <a:pt x="7063" y="16546"/>
                  </a:lnTo>
                  <a:lnTo>
                    <a:pt x="7897" y="18847"/>
                  </a:lnTo>
                  <a:cubicBezTo>
                    <a:pt x="7864" y="18981"/>
                    <a:pt x="7563" y="19047"/>
                    <a:pt x="7397" y="19114"/>
                  </a:cubicBezTo>
                  <a:cubicBezTo>
                    <a:pt x="6396" y="19514"/>
                    <a:pt x="5295" y="19714"/>
                    <a:pt x="4194" y="19748"/>
                  </a:cubicBezTo>
                  <a:cubicBezTo>
                    <a:pt x="2801" y="19748"/>
                    <a:pt x="1433" y="19186"/>
                    <a:pt x="695" y="19186"/>
                  </a:cubicBezTo>
                  <a:cubicBezTo>
                    <a:pt x="214" y="19186"/>
                    <a:pt x="1" y="19425"/>
                    <a:pt x="225" y="20215"/>
                  </a:cubicBezTo>
                  <a:cubicBezTo>
                    <a:pt x="458" y="21015"/>
                    <a:pt x="925" y="22483"/>
                    <a:pt x="2193" y="23417"/>
                  </a:cubicBezTo>
                  <a:cubicBezTo>
                    <a:pt x="3494" y="24351"/>
                    <a:pt x="7964" y="24518"/>
                    <a:pt x="9231" y="24985"/>
                  </a:cubicBezTo>
                  <a:cubicBezTo>
                    <a:pt x="9231" y="24985"/>
                    <a:pt x="20406" y="28888"/>
                    <a:pt x="24776" y="29288"/>
                  </a:cubicBezTo>
                  <a:cubicBezTo>
                    <a:pt x="25763" y="29379"/>
                    <a:pt x="26564" y="29437"/>
                    <a:pt x="27222" y="29437"/>
                  </a:cubicBezTo>
                  <a:cubicBezTo>
                    <a:pt x="29942" y="29437"/>
                    <a:pt x="30233" y="28445"/>
                    <a:pt x="31280" y="24685"/>
                  </a:cubicBezTo>
                  <a:cubicBezTo>
                    <a:pt x="32114" y="21749"/>
                    <a:pt x="34116" y="16512"/>
                    <a:pt x="34983" y="10775"/>
                  </a:cubicBezTo>
                  <a:cubicBezTo>
                    <a:pt x="36084" y="3536"/>
                    <a:pt x="33782" y="1902"/>
                    <a:pt x="30113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271;p75">
              <a:extLst>
                <a:ext uri="{FF2B5EF4-FFF2-40B4-BE49-F238E27FC236}">
                  <a16:creationId xmlns:a16="http://schemas.microsoft.com/office/drawing/2014/main" id="{1C54B6CC-1CCC-4B4D-9AB9-545A30C34081}"/>
                </a:ext>
              </a:extLst>
            </p:cNvPr>
            <p:cNvSpPr/>
            <p:nvPr/>
          </p:nvSpPr>
          <p:spPr>
            <a:xfrm>
              <a:off x="4497550" y="2213700"/>
              <a:ext cx="544575" cy="746225"/>
            </a:xfrm>
            <a:custGeom>
              <a:avLst/>
              <a:gdLst/>
              <a:ahLst/>
              <a:cxnLst/>
              <a:rect l="l" t="t" r="r" b="b"/>
              <a:pathLst>
                <a:path w="21783" h="29849" extrusionOk="0">
                  <a:moveTo>
                    <a:pt x="15378" y="0"/>
                  </a:moveTo>
                  <a:cubicBezTo>
                    <a:pt x="11976" y="4804"/>
                    <a:pt x="12343" y="8773"/>
                    <a:pt x="11976" y="10975"/>
                  </a:cubicBezTo>
                  <a:cubicBezTo>
                    <a:pt x="11575" y="13143"/>
                    <a:pt x="10008" y="21949"/>
                    <a:pt x="10008" y="21949"/>
                  </a:cubicBezTo>
                  <a:lnTo>
                    <a:pt x="901" y="20815"/>
                  </a:lnTo>
                  <a:lnTo>
                    <a:pt x="0" y="27053"/>
                  </a:lnTo>
                  <a:cubicBezTo>
                    <a:pt x="0" y="27053"/>
                    <a:pt x="7239" y="29288"/>
                    <a:pt x="11475" y="29755"/>
                  </a:cubicBezTo>
                  <a:cubicBezTo>
                    <a:pt x="12009" y="29818"/>
                    <a:pt x="12482" y="29849"/>
                    <a:pt x="12904" y="29849"/>
                  </a:cubicBezTo>
                  <a:cubicBezTo>
                    <a:pt x="15801" y="29849"/>
                    <a:pt x="16234" y="28421"/>
                    <a:pt x="16846" y="26586"/>
                  </a:cubicBezTo>
                  <a:cubicBezTo>
                    <a:pt x="17813" y="23784"/>
                    <a:pt x="20315" y="15611"/>
                    <a:pt x="20949" y="11675"/>
                  </a:cubicBezTo>
                  <a:cubicBezTo>
                    <a:pt x="21616" y="7739"/>
                    <a:pt x="21783" y="5571"/>
                    <a:pt x="20615" y="3436"/>
                  </a:cubicBezTo>
                  <a:cubicBezTo>
                    <a:pt x="19414" y="1268"/>
                    <a:pt x="17646" y="667"/>
                    <a:pt x="1537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272;p75">
              <a:extLst>
                <a:ext uri="{FF2B5EF4-FFF2-40B4-BE49-F238E27FC236}">
                  <a16:creationId xmlns:a16="http://schemas.microsoft.com/office/drawing/2014/main" id="{BE3D41F7-4490-45B1-A9AB-44E94312A300}"/>
                </a:ext>
              </a:extLst>
            </p:cNvPr>
            <p:cNvSpPr/>
            <p:nvPr/>
          </p:nvSpPr>
          <p:spPr>
            <a:xfrm>
              <a:off x="4747725" y="2735725"/>
              <a:ext cx="82575" cy="106775"/>
            </a:xfrm>
            <a:custGeom>
              <a:avLst/>
              <a:gdLst/>
              <a:ahLst/>
              <a:cxnLst/>
              <a:rect l="l" t="t" r="r" b="b"/>
              <a:pathLst>
                <a:path w="3303" h="4271" extrusionOk="0">
                  <a:moveTo>
                    <a:pt x="201" y="1"/>
                  </a:moveTo>
                  <a:lnTo>
                    <a:pt x="1" y="1068"/>
                  </a:lnTo>
                  <a:cubicBezTo>
                    <a:pt x="1335" y="1635"/>
                    <a:pt x="2302" y="2836"/>
                    <a:pt x="2602" y="4271"/>
                  </a:cubicBezTo>
                  <a:cubicBezTo>
                    <a:pt x="2602" y="4271"/>
                    <a:pt x="3303" y="1602"/>
                    <a:pt x="2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273;p75">
              <a:extLst>
                <a:ext uri="{FF2B5EF4-FFF2-40B4-BE49-F238E27FC236}">
                  <a16:creationId xmlns:a16="http://schemas.microsoft.com/office/drawing/2014/main" id="{258E4ECF-E4EC-430D-AFA7-F61972EF6B54}"/>
                </a:ext>
              </a:extLst>
            </p:cNvPr>
            <p:cNvSpPr/>
            <p:nvPr/>
          </p:nvSpPr>
          <p:spPr>
            <a:xfrm>
              <a:off x="4676850" y="1733050"/>
              <a:ext cx="182650" cy="341400"/>
            </a:xfrm>
            <a:custGeom>
              <a:avLst/>
              <a:gdLst/>
              <a:ahLst/>
              <a:cxnLst/>
              <a:rect l="l" t="t" r="r" b="b"/>
              <a:pathLst>
                <a:path w="7306" h="13656" extrusionOk="0">
                  <a:moveTo>
                    <a:pt x="4360" y="0"/>
                  </a:moveTo>
                  <a:cubicBezTo>
                    <a:pt x="3745" y="0"/>
                    <a:pt x="3133" y="149"/>
                    <a:pt x="2602" y="446"/>
                  </a:cubicBezTo>
                  <a:cubicBezTo>
                    <a:pt x="1802" y="880"/>
                    <a:pt x="1101" y="1614"/>
                    <a:pt x="434" y="2147"/>
                  </a:cubicBezTo>
                  <a:cubicBezTo>
                    <a:pt x="434" y="2147"/>
                    <a:pt x="0" y="2948"/>
                    <a:pt x="167" y="4949"/>
                  </a:cubicBezTo>
                  <a:cubicBezTo>
                    <a:pt x="334" y="6517"/>
                    <a:pt x="1701" y="8419"/>
                    <a:pt x="1701" y="8419"/>
                  </a:cubicBezTo>
                  <a:lnTo>
                    <a:pt x="1568" y="10553"/>
                  </a:lnTo>
                  <a:lnTo>
                    <a:pt x="1468" y="13656"/>
                  </a:lnTo>
                  <a:cubicBezTo>
                    <a:pt x="2535" y="13422"/>
                    <a:pt x="3436" y="12688"/>
                    <a:pt x="3903" y="11688"/>
                  </a:cubicBezTo>
                  <a:cubicBezTo>
                    <a:pt x="4036" y="11221"/>
                    <a:pt x="4303" y="10820"/>
                    <a:pt x="4704" y="10553"/>
                  </a:cubicBezTo>
                  <a:cubicBezTo>
                    <a:pt x="5037" y="10353"/>
                    <a:pt x="5437" y="10220"/>
                    <a:pt x="5771" y="9986"/>
                  </a:cubicBezTo>
                  <a:cubicBezTo>
                    <a:pt x="6538" y="9453"/>
                    <a:pt x="6972" y="8519"/>
                    <a:pt x="6872" y="7585"/>
                  </a:cubicBezTo>
                  <a:cubicBezTo>
                    <a:pt x="6738" y="7118"/>
                    <a:pt x="6672" y="6651"/>
                    <a:pt x="6638" y="6184"/>
                  </a:cubicBezTo>
                  <a:cubicBezTo>
                    <a:pt x="6672" y="5783"/>
                    <a:pt x="7005" y="5650"/>
                    <a:pt x="7172" y="5283"/>
                  </a:cubicBezTo>
                  <a:cubicBezTo>
                    <a:pt x="7305" y="4783"/>
                    <a:pt x="7239" y="4249"/>
                    <a:pt x="6972" y="3815"/>
                  </a:cubicBezTo>
                  <a:cubicBezTo>
                    <a:pt x="6705" y="3382"/>
                    <a:pt x="6505" y="2915"/>
                    <a:pt x="6405" y="2414"/>
                  </a:cubicBezTo>
                  <a:cubicBezTo>
                    <a:pt x="6438" y="2014"/>
                    <a:pt x="6438" y="1647"/>
                    <a:pt x="6405" y="1247"/>
                  </a:cubicBezTo>
                  <a:cubicBezTo>
                    <a:pt x="6271" y="713"/>
                    <a:pt x="5904" y="313"/>
                    <a:pt x="5404" y="146"/>
                  </a:cubicBezTo>
                  <a:cubicBezTo>
                    <a:pt x="5064" y="49"/>
                    <a:pt x="4712" y="0"/>
                    <a:pt x="436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274;p75">
              <a:extLst>
                <a:ext uri="{FF2B5EF4-FFF2-40B4-BE49-F238E27FC236}">
                  <a16:creationId xmlns:a16="http://schemas.microsoft.com/office/drawing/2014/main" id="{03811CE4-4AFE-4F0A-81E9-78E49633AB1B}"/>
                </a:ext>
              </a:extLst>
            </p:cNvPr>
            <p:cNvSpPr/>
            <p:nvPr/>
          </p:nvSpPr>
          <p:spPr>
            <a:xfrm>
              <a:off x="4352100" y="1687475"/>
              <a:ext cx="338950" cy="289425"/>
            </a:xfrm>
            <a:custGeom>
              <a:avLst/>
              <a:gdLst/>
              <a:ahLst/>
              <a:cxnLst/>
              <a:rect l="l" t="t" r="r" b="b"/>
              <a:pathLst>
                <a:path w="13558" h="11577" extrusionOk="0">
                  <a:moveTo>
                    <a:pt x="7704" y="0"/>
                  </a:moveTo>
                  <a:cubicBezTo>
                    <a:pt x="2621" y="0"/>
                    <a:pt x="0" y="6158"/>
                    <a:pt x="3617" y="9841"/>
                  </a:cubicBezTo>
                  <a:cubicBezTo>
                    <a:pt x="4794" y="11040"/>
                    <a:pt x="6255" y="11576"/>
                    <a:pt x="7691" y="11576"/>
                  </a:cubicBezTo>
                  <a:cubicBezTo>
                    <a:pt x="10651" y="11576"/>
                    <a:pt x="13502" y="9297"/>
                    <a:pt x="13524" y="5838"/>
                  </a:cubicBezTo>
                  <a:cubicBezTo>
                    <a:pt x="13557" y="2636"/>
                    <a:pt x="10989" y="1"/>
                    <a:pt x="7787" y="1"/>
                  </a:cubicBezTo>
                  <a:cubicBezTo>
                    <a:pt x="7759" y="0"/>
                    <a:pt x="7732" y="0"/>
                    <a:pt x="770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275;p75">
              <a:extLst>
                <a:ext uri="{FF2B5EF4-FFF2-40B4-BE49-F238E27FC236}">
                  <a16:creationId xmlns:a16="http://schemas.microsoft.com/office/drawing/2014/main" id="{4D9763B4-2BBF-4E4F-9703-A2983D5273B6}"/>
                </a:ext>
              </a:extLst>
            </p:cNvPr>
            <p:cNvSpPr/>
            <p:nvPr/>
          </p:nvSpPr>
          <p:spPr>
            <a:xfrm>
              <a:off x="4403325" y="1744900"/>
              <a:ext cx="436150" cy="505700"/>
            </a:xfrm>
            <a:custGeom>
              <a:avLst/>
              <a:gdLst/>
              <a:ahLst/>
              <a:cxnLst/>
              <a:rect l="l" t="t" r="r" b="b"/>
              <a:pathLst>
                <a:path w="17446" h="20228" extrusionOk="0">
                  <a:moveTo>
                    <a:pt x="5149" y="1"/>
                  </a:moveTo>
                  <a:cubicBezTo>
                    <a:pt x="3425" y="1"/>
                    <a:pt x="1933" y="342"/>
                    <a:pt x="1201" y="906"/>
                  </a:cubicBezTo>
                  <a:cubicBezTo>
                    <a:pt x="200" y="5676"/>
                    <a:pt x="0" y="9379"/>
                    <a:pt x="667" y="11881"/>
                  </a:cubicBezTo>
                  <a:cubicBezTo>
                    <a:pt x="1101" y="13448"/>
                    <a:pt x="2002" y="14583"/>
                    <a:pt x="3403" y="14816"/>
                  </a:cubicBezTo>
                  <a:cubicBezTo>
                    <a:pt x="3877" y="14857"/>
                    <a:pt x="4338" y="14886"/>
                    <a:pt x="4803" y="14886"/>
                  </a:cubicBezTo>
                  <a:cubicBezTo>
                    <a:pt x="5090" y="14886"/>
                    <a:pt x="5378" y="14875"/>
                    <a:pt x="5671" y="14849"/>
                  </a:cubicBezTo>
                  <a:lnTo>
                    <a:pt x="5671" y="14849"/>
                  </a:lnTo>
                  <a:lnTo>
                    <a:pt x="5604" y="16818"/>
                  </a:lnTo>
                  <a:cubicBezTo>
                    <a:pt x="3669" y="18419"/>
                    <a:pt x="4370" y="19486"/>
                    <a:pt x="5704" y="19986"/>
                  </a:cubicBezTo>
                  <a:cubicBezTo>
                    <a:pt x="6138" y="20153"/>
                    <a:pt x="6653" y="20227"/>
                    <a:pt x="7207" y="20227"/>
                  </a:cubicBezTo>
                  <a:cubicBezTo>
                    <a:pt x="8313" y="20227"/>
                    <a:pt x="9574" y="19931"/>
                    <a:pt x="10641" y="19486"/>
                  </a:cubicBezTo>
                  <a:cubicBezTo>
                    <a:pt x="11642" y="19019"/>
                    <a:pt x="12442" y="18219"/>
                    <a:pt x="12976" y="17251"/>
                  </a:cubicBezTo>
                  <a:lnTo>
                    <a:pt x="13210" y="10613"/>
                  </a:lnTo>
                  <a:cubicBezTo>
                    <a:pt x="13534" y="10960"/>
                    <a:pt x="13986" y="11137"/>
                    <a:pt x="14445" y="11137"/>
                  </a:cubicBezTo>
                  <a:cubicBezTo>
                    <a:pt x="14693" y="11137"/>
                    <a:pt x="14944" y="11085"/>
                    <a:pt x="15178" y="10980"/>
                  </a:cubicBezTo>
                  <a:cubicBezTo>
                    <a:pt x="16178" y="10613"/>
                    <a:pt x="17446" y="8745"/>
                    <a:pt x="16745" y="7211"/>
                  </a:cubicBezTo>
                  <a:cubicBezTo>
                    <a:pt x="16437" y="6483"/>
                    <a:pt x="15735" y="6062"/>
                    <a:pt x="15015" y="6062"/>
                  </a:cubicBezTo>
                  <a:cubicBezTo>
                    <a:pt x="14645" y="6062"/>
                    <a:pt x="14271" y="6173"/>
                    <a:pt x="13943" y="6410"/>
                  </a:cubicBezTo>
                  <a:cubicBezTo>
                    <a:pt x="13537" y="6848"/>
                    <a:pt x="13394" y="7520"/>
                    <a:pt x="12828" y="7520"/>
                  </a:cubicBezTo>
                  <a:cubicBezTo>
                    <a:pt x="12791" y="7520"/>
                    <a:pt x="12751" y="7517"/>
                    <a:pt x="12709" y="7511"/>
                  </a:cubicBezTo>
                  <a:cubicBezTo>
                    <a:pt x="12342" y="7444"/>
                    <a:pt x="11809" y="6310"/>
                    <a:pt x="11708" y="5876"/>
                  </a:cubicBezTo>
                  <a:cubicBezTo>
                    <a:pt x="11608" y="5476"/>
                    <a:pt x="11175" y="4475"/>
                    <a:pt x="11375" y="1640"/>
                  </a:cubicBezTo>
                  <a:cubicBezTo>
                    <a:pt x="9564" y="481"/>
                    <a:pt x="7194" y="1"/>
                    <a:pt x="5149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276;p75">
              <a:extLst>
                <a:ext uri="{FF2B5EF4-FFF2-40B4-BE49-F238E27FC236}">
                  <a16:creationId xmlns:a16="http://schemas.microsoft.com/office/drawing/2014/main" id="{54D59E43-6474-4576-BEBC-35CF35E9A464}"/>
                </a:ext>
              </a:extLst>
            </p:cNvPr>
            <p:cNvSpPr/>
            <p:nvPr/>
          </p:nvSpPr>
          <p:spPr>
            <a:xfrm>
              <a:off x="4543425" y="2011875"/>
              <a:ext cx="172650" cy="133450"/>
            </a:xfrm>
            <a:custGeom>
              <a:avLst/>
              <a:gdLst/>
              <a:ahLst/>
              <a:cxnLst/>
              <a:rect l="l" t="t" r="r" b="b"/>
              <a:pathLst>
                <a:path w="6906" h="5338" extrusionOk="0">
                  <a:moveTo>
                    <a:pt x="6905" y="1"/>
                  </a:moveTo>
                  <a:lnTo>
                    <a:pt x="6905" y="1"/>
                  </a:lnTo>
                  <a:cubicBezTo>
                    <a:pt x="6638" y="668"/>
                    <a:pt x="6305" y="1302"/>
                    <a:pt x="5904" y="1869"/>
                  </a:cubicBezTo>
                  <a:cubicBezTo>
                    <a:pt x="5137" y="2903"/>
                    <a:pt x="2335" y="3937"/>
                    <a:pt x="67" y="4170"/>
                  </a:cubicBezTo>
                  <a:lnTo>
                    <a:pt x="0" y="5338"/>
                  </a:lnTo>
                  <a:cubicBezTo>
                    <a:pt x="3569" y="5138"/>
                    <a:pt x="5671" y="3603"/>
                    <a:pt x="6238" y="2703"/>
                  </a:cubicBezTo>
                  <a:cubicBezTo>
                    <a:pt x="6805" y="1802"/>
                    <a:pt x="6905" y="1"/>
                    <a:pt x="6905" y="1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277;p75">
              <a:extLst>
                <a:ext uri="{FF2B5EF4-FFF2-40B4-BE49-F238E27FC236}">
                  <a16:creationId xmlns:a16="http://schemas.microsoft.com/office/drawing/2014/main" id="{96B8540F-4185-4BDC-B855-49A81474D78C}"/>
                </a:ext>
              </a:extLst>
            </p:cNvPr>
            <p:cNvSpPr/>
            <p:nvPr/>
          </p:nvSpPr>
          <p:spPr>
            <a:xfrm>
              <a:off x="4645150" y="2120300"/>
              <a:ext cx="151800" cy="318575"/>
            </a:xfrm>
            <a:custGeom>
              <a:avLst/>
              <a:gdLst/>
              <a:ahLst/>
              <a:cxnLst/>
              <a:rect l="l" t="t" r="r" b="b"/>
              <a:pathLst>
                <a:path w="6072" h="12743" extrusionOk="0">
                  <a:moveTo>
                    <a:pt x="3370" y="0"/>
                  </a:moveTo>
                  <a:lnTo>
                    <a:pt x="3336" y="968"/>
                  </a:lnTo>
                  <a:cubicBezTo>
                    <a:pt x="3336" y="968"/>
                    <a:pt x="3003" y="1701"/>
                    <a:pt x="1502" y="2702"/>
                  </a:cubicBezTo>
                  <a:cubicBezTo>
                    <a:pt x="1" y="3703"/>
                    <a:pt x="301" y="6805"/>
                    <a:pt x="34" y="12743"/>
                  </a:cubicBezTo>
                  <a:cubicBezTo>
                    <a:pt x="610" y="10501"/>
                    <a:pt x="1340" y="6785"/>
                    <a:pt x="2135" y="6785"/>
                  </a:cubicBezTo>
                  <a:cubicBezTo>
                    <a:pt x="2169" y="6785"/>
                    <a:pt x="2202" y="6792"/>
                    <a:pt x="2236" y="6805"/>
                  </a:cubicBezTo>
                  <a:cubicBezTo>
                    <a:pt x="3005" y="7147"/>
                    <a:pt x="3473" y="7489"/>
                    <a:pt x="3824" y="7489"/>
                  </a:cubicBezTo>
                  <a:cubicBezTo>
                    <a:pt x="4021" y="7489"/>
                    <a:pt x="4181" y="7381"/>
                    <a:pt x="4337" y="7105"/>
                  </a:cubicBezTo>
                  <a:cubicBezTo>
                    <a:pt x="4804" y="6205"/>
                    <a:pt x="5204" y="5271"/>
                    <a:pt x="5505" y="4303"/>
                  </a:cubicBezTo>
                  <a:cubicBezTo>
                    <a:pt x="5738" y="3703"/>
                    <a:pt x="5905" y="3069"/>
                    <a:pt x="6072" y="2435"/>
                  </a:cubicBezTo>
                  <a:cubicBezTo>
                    <a:pt x="5638" y="1835"/>
                    <a:pt x="5171" y="1301"/>
                    <a:pt x="4671" y="767"/>
                  </a:cubicBezTo>
                  <a:cubicBezTo>
                    <a:pt x="4037" y="200"/>
                    <a:pt x="3903" y="34"/>
                    <a:pt x="337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278;p75">
              <a:extLst>
                <a:ext uri="{FF2B5EF4-FFF2-40B4-BE49-F238E27FC236}">
                  <a16:creationId xmlns:a16="http://schemas.microsoft.com/office/drawing/2014/main" id="{1C1AAE6D-0C36-4A92-A5D0-BECF5BAA2536}"/>
                </a:ext>
              </a:extLst>
            </p:cNvPr>
            <p:cNvSpPr/>
            <p:nvPr/>
          </p:nvSpPr>
          <p:spPr>
            <a:xfrm>
              <a:off x="4416650" y="2126125"/>
              <a:ext cx="127625" cy="266050"/>
            </a:xfrm>
            <a:custGeom>
              <a:avLst/>
              <a:gdLst/>
              <a:ahLst/>
              <a:cxnLst/>
              <a:rect l="l" t="t" r="r" b="b"/>
              <a:pathLst>
                <a:path w="5105" h="10642" extrusionOk="0">
                  <a:moveTo>
                    <a:pt x="5104" y="1"/>
                  </a:moveTo>
                  <a:cubicBezTo>
                    <a:pt x="3804" y="67"/>
                    <a:pt x="2636" y="668"/>
                    <a:pt x="1835" y="1669"/>
                  </a:cubicBezTo>
                  <a:cubicBezTo>
                    <a:pt x="1102" y="2469"/>
                    <a:pt x="1" y="4471"/>
                    <a:pt x="1" y="4904"/>
                  </a:cubicBezTo>
                  <a:cubicBezTo>
                    <a:pt x="19" y="5137"/>
                    <a:pt x="104" y="5235"/>
                    <a:pt x="302" y="5235"/>
                  </a:cubicBezTo>
                  <a:cubicBezTo>
                    <a:pt x="474" y="5235"/>
                    <a:pt x="730" y="5161"/>
                    <a:pt x="1102" y="5038"/>
                  </a:cubicBezTo>
                  <a:cubicBezTo>
                    <a:pt x="1138" y="5027"/>
                    <a:pt x="1171" y="5022"/>
                    <a:pt x="1201" y="5022"/>
                  </a:cubicBezTo>
                  <a:cubicBezTo>
                    <a:pt x="1852" y="5022"/>
                    <a:pt x="1337" y="7360"/>
                    <a:pt x="1368" y="10642"/>
                  </a:cubicBezTo>
                  <a:cubicBezTo>
                    <a:pt x="2069" y="8107"/>
                    <a:pt x="2936" y="5605"/>
                    <a:pt x="4004" y="3203"/>
                  </a:cubicBezTo>
                  <a:cubicBezTo>
                    <a:pt x="4271" y="2603"/>
                    <a:pt x="4604" y="2036"/>
                    <a:pt x="5071" y="1569"/>
                  </a:cubicBezTo>
                  <a:lnTo>
                    <a:pt x="510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279;p75">
              <a:extLst>
                <a:ext uri="{FF2B5EF4-FFF2-40B4-BE49-F238E27FC236}">
                  <a16:creationId xmlns:a16="http://schemas.microsoft.com/office/drawing/2014/main" id="{88087499-A6AA-4889-90F2-B22C7D56DA22}"/>
                </a:ext>
              </a:extLst>
            </p:cNvPr>
            <p:cNvSpPr/>
            <p:nvPr/>
          </p:nvSpPr>
          <p:spPr>
            <a:xfrm>
              <a:off x="4381625" y="1589100"/>
              <a:ext cx="405325" cy="229550"/>
            </a:xfrm>
            <a:custGeom>
              <a:avLst/>
              <a:gdLst/>
              <a:ahLst/>
              <a:cxnLst/>
              <a:rect l="l" t="t" r="r" b="b"/>
              <a:pathLst>
                <a:path w="16213" h="9182" extrusionOk="0">
                  <a:moveTo>
                    <a:pt x="7920" y="0"/>
                  </a:moveTo>
                  <a:cubicBezTo>
                    <a:pt x="7507" y="0"/>
                    <a:pt x="7103" y="133"/>
                    <a:pt x="6739" y="367"/>
                  </a:cubicBezTo>
                  <a:cubicBezTo>
                    <a:pt x="6405" y="667"/>
                    <a:pt x="6139" y="1134"/>
                    <a:pt x="5705" y="1267"/>
                  </a:cubicBezTo>
                  <a:cubicBezTo>
                    <a:pt x="5604" y="1305"/>
                    <a:pt x="5501" y="1322"/>
                    <a:pt x="5398" y="1322"/>
                  </a:cubicBezTo>
                  <a:cubicBezTo>
                    <a:pt x="4956" y="1322"/>
                    <a:pt x="4497" y="1023"/>
                    <a:pt x="4037" y="834"/>
                  </a:cubicBezTo>
                  <a:cubicBezTo>
                    <a:pt x="3731" y="681"/>
                    <a:pt x="3383" y="614"/>
                    <a:pt x="3038" y="614"/>
                  </a:cubicBezTo>
                  <a:cubicBezTo>
                    <a:pt x="2856" y="614"/>
                    <a:pt x="2675" y="632"/>
                    <a:pt x="2503" y="667"/>
                  </a:cubicBezTo>
                  <a:cubicBezTo>
                    <a:pt x="1969" y="834"/>
                    <a:pt x="1569" y="1234"/>
                    <a:pt x="1402" y="1734"/>
                  </a:cubicBezTo>
                  <a:cubicBezTo>
                    <a:pt x="1302" y="2235"/>
                    <a:pt x="1469" y="2835"/>
                    <a:pt x="1202" y="3235"/>
                  </a:cubicBezTo>
                  <a:lnTo>
                    <a:pt x="1202" y="3269"/>
                  </a:lnTo>
                  <a:cubicBezTo>
                    <a:pt x="1035" y="3435"/>
                    <a:pt x="868" y="3569"/>
                    <a:pt x="668" y="3702"/>
                  </a:cubicBezTo>
                  <a:cubicBezTo>
                    <a:pt x="268" y="4103"/>
                    <a:pt x="34" y="4670"/>
                    <a:pt x="34" y="5237"/>
                  </a:cubicBezTo>
                  <a:cubicBezTo>
                    <a:pt x="1" y="5570"/>
                    <a:pt x="1" y="5871"/>
                    <a:pt x="101" y="6204"/>
                  </a:cubicBezTo>
                  <a:cubicBezTo>
                    <a:pt x="168" y="6504"/>
                    <a:pt x="368" y="6805"/>
                    <a:pt x="635" y="6938"/>
                  </a:cubicBezTo>
                  <a:cubicBezTo>
                    <a:pt x="835" y="7038"/>
                    <a:pt x="1035" y="7105"/>
                    <a:pt x="1202" y="7205"/>
                  </a:cubicBezTo>
                  <a:cubicBezTo>
                    <a:pt x="1569" y="7472"/>
                    <a:pt x="1602" y="7939"/>
                    <a:pt x="1869" y="8306"/>
                  </a:cubicBezTo>
                  <a:cubicBezTo>
                    <a:pt x="2219" y="8685"/>
                    <a:pt x="2696" y="8885"/>
                    <a:pt x="3189" y="8885"/>
                  </a:cubicBezTo>
                  <a:cubicBezTo>
                    <a:pt x="3260" y="8885"/>
                    <a:pt x="3332" y="8881"/>
                    <a:pt x="3403" y="8873"/>
                  </a:cubicBezTo>
                  <a:cubicBezTo>
                    <a:pt x="3570" y="8839"/>
                    <a:pt x="3745" y="8823"/>
                    <a:pt x="3920" y="8823"/>
                  </a:cubicBezTo>
                  <a:cubicBezTo>
                    <a:pt x="4095" y="8823"/>
                    <a:pt x="4271" y="8839"/>
                    <a:pt x="4437" y="8873"/>
                  </a:cubicBezTo>
                  <a:cubicBezTo>
                    <a:pt x="4738" y="9006"/>
                    <a:pt x="5104" y="9106"/>
                    <a:pt x="5438" y="9173"/>
                  </a:cubicBezTo>
                  <a:cubicBezTo>
                    <a:pt x="5507" y="9179"/>
                    <a:pt x="5574" y="9181"/>
                    <a:pt x="5641" y="9181"/>
                  </a:cubicBezTo>
                  <a:cubicBezTo>
                    <a:pt x="5964" y="9181"/>
                    <a:pt x="6268" y="9117"/>
                    <a:pt x="6572" y="9006"/>
                  </a:cubicBezTo>
                  <a:cubicBezTo>
                    <a:pt x="7106" y="8806"/>
                    <a:pt x="7706" y="8372"/>
                    <a:pt x="7640" y="7772"/>
                  </a:cubicBezTo>
                  <a:lnTo>
                    <a:pt x="7640" y="7772"/>
                  </a:lnTo>
                  <a:cubicBezTo>
                    <a:pt x="7993" y="8331"/>
                    <a:pt x="8606" y="8657"/>
                    <a:pt x="9249" y="8657"/>
                  </a:cubicBezTo>
                  <a:cubicBezTo>
                    <a:pt x="9335" y="8657"/>
                    <a:pt x="9421" y="8651"/>
                    <a:pt x="9508" y="8639"/>
                  </a:cubicBezTo>
                  <a:cubicBezTo>
                    <a:pt x="10108" y="8606"/>
                    <a:pt x="10675" y="8239"/>
                    <a:pt x="10942" y="7705"/>
                  </a:cubicBezTo>
                  <a:cubicBezTo>
                    <a:pt x="11244" y="8096"/>
                    <a:pt x="11666" y="8272"/>
                    <a:pt x="12080" y="8272"/>
                  </a:cubicBezTo>
                  <a:cubicBezTo>
                    <a:pt x="12763" y="8272"/>
                    <a:pt x="13427" y="7793"/>
                    <a:pt x="13510" y="7005"/>
                  </a:cubicBezTo>
                  <a:cubicBezTo>
                    <a:pt x="13663" y="7059"/>
                    <a:pt x="13824" y="7084"/>
                    <a:pt x="13989" y="7084"/>
                  </a:cubicBezTo>
                  <a:cubicBezTo>
                    <a:pt x="14832" y="7084"/>
                    <a:pt x="15756" y="6424"/>
                    <a:pt x="15979" y="5670"/>
                  </a:cubicBezTo>
                  <a:cubicBezTo>
                    <a:pt x="16212" y="4970"/>
                    <a:pt x="15979" y="4236"/>
                    <a:pt x="15445" y="3769"/>
                  </a:cubicBezTo>
                  <a:cubicBezTo>
                    <a:pt x="15112" y="3569"/>
                    <a:pt x="14811" y="3335"/>
                    <a:pt x="14545" y="3069"/>
                  </a:cubicBezTo>
                  <a:cubicBezTo>
                    <a:pt x="14378" y="2768"/>
                    <a:pt x="14278" y="2435"/>
                    <a:pt x="14178" y="2135"/>
                  </a:cubicBezTo>
                  <a:cubicBezTo>
                    <a:pt x="13844" y="1334"/>
                    <a:pt x="13077" y="800"/>
                    <a:pt x="12210" y="767"/>
                  </a:cubicBezTo>
                  <a:cubicBezTo>
                    <a:pt x="11809" y="767"/>
                    <a:pt x="11409" y="967"/>
                    <a:pt x="11009" y="967"/>
                  </a:cubicBezTo>
                  <a:cubicBezTo>
                    <a:pt x="10575" y="900"/>
                    <a:pt x="10175" y="734"/>
                    <a:pt x="9808" y="533"/>
                  </a:cubicBezTo>
                  <a:cubicBezTo>
                    <a:pt x="9341" y="300"/>
                    <a:pt x="8807" y="133"/>
                    <a:pt x="8273" y="33"/>
                  </a:cubicBezTo>
                  <a:cubicBezTo>
                    <a:pt x="8155" y="11"/>
                    <a:pt x="8037" y="0"/>
                    <a:pt x="792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280;p75">
              <a:extLst>
                <a:ext uri="{FF2B5EF4-FFF2-40B4-BE49-F238E27FC236}">
                  <a16:creationId xmlns:a16="http://schemas.microsoft.com/office/drawing/2014/main" id="{54CB3EEF-749E-4C04-8C8E-F3501DA395C8}"/>
                </a:ext>
              </a:extLst>
            </p:cNvPr>
            <p:cNvSpPr/>
            <p:nvPr/>
          </p:nvSpPr>
          <p:spPr>
            <a:xfrm>
              <a:off x="4565925" y="1895850"/>
              <a:ext cx="38975" cy="32700"/>
            </a:xfrm>
            <a:custGeom>
              <a:avLst/>
              <a:gdLst/>
              <a:ahLst/>
              <a:cxnLst/>
              <a:rect l="l" t="t" r="r" b="b"/>
              <a:pathLst>
                <a:path w="1559" h="1308" extrusionOk="0">
                  <a:moveTo>
                    <a:pt x="672" y="0"/>
                  </a:moveTo>
                  <a:cubicBezTo>
                    <a:pt x="333" y="0"/>
                    <a:pt x="1" y="268"/>
                    <a:pt x="1" y="672"/>
                  </a:cubicBezTo>
                  <a:cubicBezTo>
                    <a:pt x="1" y="1006"/>
                    <a:pt x="268" y="1306"/>
                    <a:pt x="635" y="1306"/>
                  </a:cubicBezTo>
                  <a:cubicBezTo>
                    <a:pt x="648" y="1307"/>
                    <a:pt x="662" y="1307"/>
                    <a:pt x="676" y="1307"/>
                  </a:cubicBezTo>
                  <a:cubicBezTo>
                    <a:pt x="1250" y="1307"/>
                    <a:pt x="1559" y="629"/>
                    <a:pt x="1135" y="205"/>
                  </a:cubicBezTo>
                  <a:cubicBezTo>
                    <a:pt x="1004" y="63"/>
                    <a:pt x="837" y="0"/>
                    <a:pt x="6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281;p75">
              <a:extLst>
                <a:ext uri="{FF2B5EF4-FFF2-40B4-BE49-F238E27FC236}">
                  <a16:creationId xmlns:a16="http://schemas.microsoft.com/office/drawing/2014/main" id="{F1620A2D-60DF-4EF2-854A-DAC87A06E28C}"/>
                </a:ext>
              </a:extLst>
            </p:cNvPr>
            <p:cNvSpPr/>
            <p:nvPr/>
          </p:nvSpPr>
          <p:spPr>
            <a:xfrm>
              <a:off x="4581775" y="1826950"/>
              <a:ext cx="39225" cy="28175"/>
            </a:xfrm>
            <a:custGeom>
              <a:avLst/>
              <a:gdLst/>
              <a:ahLst/>
              <a:cxnLst/>
              <a:rect l="l" t="t" r="r" b="b"/>
              <a:pathLst>
                <a:path w="1569" h="1127" extrusionOk="0">
                  <a:moveTo>
                    <a:pt x="707" y="0"/>
                  </a:moveTo>
                  <a:cubicBezTo>
                    <a:pt x="396" y="0"/>
                    <a:pt x="102" y="189"/>
                    <a:pt x="1" y="493"/>
                  </a:cubicBezTo>
                  <a:lnTo>
                    <a:pt x="1435" y="1127"/>
                  </a:lnTo>
                  <a:cubicBezTo>
                    <a:pt x="1568" y="726"/>
                    <a:pt x="1402" y="259"/>
                    <a:pt x="1001" y="59"/>
                  </a:cubicBezTo>
                  <a:cubicBezTo>
                    <a:pt x="905" y="19"/>
                    <a:pt x="805" y="0"/>
                    <a:pt x="7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282;p75">
              <a:extLst>
                <a:ext uri="{FF2B5EF4-FFF2-40B4-BE49-F238E27FC236}">
                  <a16:creationId xmlns:a16="http://schemas.microsoft.com/office/drawing/2014/main" id="{D7EB2683-B1D3-462E-98C4-FC80E01B6028}"/>
                </a:ext>
              </a:extLst>
            </p:cNvPr>
            <p:cNvSpPr/>
            <p:nvPr/>
          </p:nvSpPr>
          <p:spPr>
            <a:xfrm>
              <a:off x="4438350" y="1827050"/>
              <a:ext cx="40050" cy="24750"/>
            </a:xfrm>
            <a:custGeom>
              <a:avLst/>
              <a:gdLst/>
              <a:ahLst/>
              <a:cxnLst/>
              <a:rect l="l" t="t" r="r" b="b"/>
              <a:pathLst>
                <a:path w="1602" h="990" extrusionOk="0">
                  <a:moveTo>
                    <a:pt x="851" y="1"/>
                  </a:moveTo>
                  <a:cubicBezTo>
                    <a:pt x="790" y="1"/>
                    <a:pt x="729" y="8"/>
                    <a:pt x="667" y="22"/>
                  </a:cubicBezTo>
                  <a:cubicBezTo>
                    <a:pt x="267" y="155"/>
                    <a:pt x="0" y="556"/>
                    <a:pt x="67" y="989"/>
                  </a:cubicBezTo>
                  <a:lnTo>
                    <a:pt x="1601" y="622"/>
                  </a:lnTo>
                  <a:cubicBezTo>
                    <a:pt x="1544" y="250"/>
                    <a:pt x="1217" y="1"/>
                    <a:pt x="8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283;p75">
              <a:extLst>
                <a:ext uri="{FF2B5EF4-FFF2-40B4-BE49-F238E27FC236}">
                  <a16:creationId xmlns:a16="http://schemas.microsoft.com/office/drawing/2014/main" id="{2EA8C20D-D711-44C3-AE41-011C33E839D8}"/>
                </a:ext>
              </a:extLst>
            </p:cNvPr>
            <p:cNvSpPr/>
            <p:nvPr/>
          </p:nvSpPr>
          <p:spPr>
            <a:xfrm>
              <a:off x="4438350" y="1891800"/>
              <a:ext cx="37550" cy="32325"/>
            </a:xfrm>
            <a:custGeom>
              <a:avLst/>
              <a:gdLst/>
              <a:ahLst/>
              <a:cxnLst/>
              <a:rect l="l" t="t" r="r" b="b"/>
              <a:pathLst>
                <a:path w="1502" h="1293" extrusionOk="0">
                  <a:moveTo>
                    <a:pt x="667" y="0"/>
                  </a:moveTo>
                  <a:cubicBezTo>
                    <a:pt x="300" y="34"/>
                    <a:pt x="0" y="301"/>
                    <a:pt x="0" y="667"/>
                  </a:cubicBezTo>
                  <a:cubicBezTo>
                    <a:pt x="22" y="1047"/>
                    <a:pt x="329" y="1293"/>
                    <a:pt x="650" y="1293"/>
                  </a:cubicBezTo>
                  <a:cubicBezTo>
                    <a:pt x="808" y="1293"/>
                    <a:pt x="969" y="1233"/>
                    <a:pt x="1101" y="1101"/>
                  </a:cubicBezTo>
                  <a:cubicBezTo>
                    <a:pt x="1501" y="701"/>
                    <a:pt x="1201" y="0"/>
                    <a:pt x="6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284;p75">
              <a:extLst>
                <a:ext uri="{FF2B5EF4-FFF2-40B4-BE49-F238E27FC236}">
                  <a16:creationId xmlns:a16="http://schemas.microsoft.com/office/drawing/2014/main" id="{C962790B-2AFE-400F-971C-6E0E65F22D31}"/>
                </a:ext>
              </a:extLst>
            </p:cNvPr>
            <p:cNvSpPr/>
            <p:nvPr/>
          </p:nvSpPr>
          <p:spPr>
            <a:xfrm>
              <a:off x="4658500" y="1852600"/>
              <a:ext cx="122600" cy="60075"/>
            </a:xfrm>
            <a:custGeom>
              <a:avLst/>
              <a:gdLst/>
              <a:ahLst/>
              <a:cxnLst/>
              <a:rect l="l" t="t" r="r" b="b"/>
              <a:pathLst>
                <a:path w="4904" h="2403" extrusionOk="0">
                  <a:moveTo>
                    <a:pt x="0" y="1"/>
                  </a:moveTo>
                  <a:lnTo>
                    <a:pt x="0" y="1101"/>
                  </a:lnTo>
                  <a:lnTo>
                    <a:pt x="3470" y="2402"/>
                  </a:lnTo>
                  <a:cubicBezTo>
                    <a:pt x="3782" y="1996"/>
                    <a:pt x="4270" y="1765"/>
                    <a:pt x="4797" y="1765"/>
                  </a:cubicBezTo>
                  <a:cubicBezTo>
                    <a:pt x="4833" y="1765"/>
                    <a:pt x="4868" y="1766"/>
                    <a:pt x="4904" y="17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285;p75">
              <a:extLst>
                <a:ext uri="{FF2B5EF4-FFF2-40B4-BE49-F238E27FC236}">
                  <a16:creationId xmlns:a16="http://schemas.microsoft.com/office/drawing/2014/main" id="{A22A6553-1E14-478F-8E9D-E81F9DAF10C6}"/>
                </a:ext>
              </a:extLst>
            </p:cNvPr>
            <p:cNvSpPr/>
            <p:nvPr/>
          </p:nvSpPr>
          <p:spPr>
            <a:xfrm>
              <a:off x="4366675" y="1845900"/>
              <a:ext cx="302700" cy="123600"/>
            </a:xfrm>
            <a:custGeom>
              <a:avLst/>
              <a:gdLst/>
              <a:ahLst/>
              <a:cxnLst/>
              <a:rect l="l" t="t" r="r" b="b"/>
              <a:pathLst>
                <a:path w="12108" h="4944" extrusionOk="0">
                  <a:moveTo>
                    <a:pt x="2433" y="535"/>
                  </a:moveTo>
                  <a:cubicBezTo>
                    <a:pt x="2567" y="535"/>
                    <a:pt x="2734" y="569"/>
                    <a:pt x="2900" y="569"/>
                  </a:cubicBezTo>
                  <a:cubicBezTo>
                    <a:pt x="3634" y="702"/>
                    <a:pt x="4435" y="1036"/>
                    <a:pt x="4635" y="1336"/>
                  </a:cubicBezTo>
                  <a:cubicBezTo>
                    <a:pt x="4835" y="1636"/>
                    <a:pt x="4802" y="2270"/>
                    <a:pt x="4702" y="2837"/>
                  </a:cubicBezTo>
                  <a:cubicBezTo>
                    <a:pt x="4668" y="2970"/>
                    <a:pt x="4635" y="3071"/>
                    <a:pt x="4602" y="3204"/>
                  </a:cubicBezTo>
                  <a:lnTo>
                    <a:pt x="4602" y="3237"/>
                  </a:lnTo>
                  <a:lnTo>
                    <a:pt x="4602" y="3271"/>
                  </a:lnTo>
                  <a:cubicBezTo>
                    <a:pt x="4602" y="3304"/>
                    <a:pt x="4568" y="3304"/>
                    <a:pt x="4568" y="3337"/>
                  </a:cubicBezTo>
                  <a:lnTo>
                    <a:pt x="4535" y="3437"/>
                  </a:lnTo>
                  <a:lnTo>
                    <a:pt x="4502" y="3504"/>
                  </a:lnTo>
                  <a:cubicBezTo>
                    <a:pt x="4502" y="3504"/>
                    <a:pt x="4502" y="3504"/>
                    <a:pt x="4502" y="3538"/>
                  </a:cubicBezTo>
                  <a:lnTo>
                    <a:pt x="4468" y="3571"/>
                  </a:lnTo>
                  <a:lnTo>
                    <a:pt x="4435" y="3638"/>
                  </a:lnTo>
                  <a:cubicBezTo>
                    <a:pt x="4135" y="4087"/>
                    <a:pt x="3620" y="4348"/>
                    <a:pt x="3083" y="4348"/>
                  </a:cubicBezTo>
                  <a:cubicBezTo>
                    <a:pt x="3022" y="4348"/>
                    <a:pt x="2961" y="4345"/>
                    <a:pt x="2900" y="4338"/>
                  </a:cubicBezTo>
                  <a:cubicBezTo>
                    <a:pt x="2634" y="4338"/>
                    <a:pt x="2367" y="4271"/>
                    <a:pt x="2100" y="4138"/>
                  </a:cubicBezTo>
                  <a:cubicBezTo>
                    <a:pt x="1366" y="3771"/>
                    <a:pt x="1166" y="2937"/>
                    <a:pt x="1099" y="2537"/>
                  </a:cubicBezTo>
                  <a:cubicBezTo>
                    <a:pt x="966" y="2003"/>
                    <a:pt x="799" y="1036"/>
                    <a:pt x="1032" y="802"/>
                  </a:cubicBezTo>
                  <a:cubicBezTo>
                    <a:pt x="1099" y="736"/>
                    <a:pt x="1199" y="669"/>
                    <a:pt x="1299" y="635"/>
                  </a:cubicBezTo>
                  <a:cubicBezTo>
                    <a:pt x="1333" y="635"/>
                    <a:pt x="1366" y="602"/>
                    <a:pt x="1433" y="602"/>
                  </a:cubicBezTo>
                  <a:lnTo>
                    <a:pt x="1499" y="569"/>
                  </a:lnTo>
                  <a:lnTo>
                    <a:pt x="1633" y="569"/>
                  </a:lnTo>
                  <a:cubicBezTo>
                    <a:pt x="1700" y="569"/>
                    <a:pt x="1800" y="535"/>
                    <a:pt x="1866" y="535"/>
                  </a:cubicBezTo>
                  <a:close/>
                  <a:moveTo>
                    <a:pt x="9458" y="624"/>
                  </a:moveTo>
                  <a:cubicBezTo>
                    <a:pt x="10292" y="624"/>
                    <a:pt x="10834" y="826"/>
                    <a:pt x="11040" y="1002"/>
                  </a:cubicBezTo>
                  <a:cubicBezTo>
                    <a:pt x="11273" y="1236"/>
                    <a:pt x="11173" y="2203"/>
                    <a:pt x="11073" y="2670"/>
                  </a:cubicBezTo>
                  <a:lnTo>
                    <a:pt x="11073" y="2737"/>
                  </a:lnTo>
                  <a:lnTo>
                    <a:pt x="11073" y="2770"/>
                  </a:lnTo>
                  <a:lnTo>
                    <a:pt x="11006" y="2970"/>
                  </a:lnTo>
                  <a:cubicBezTo>
                    <a:pt x="11006" y="3004"/>
                    <a:pt x="11006" y="3037"/>
                    <a:pt x="10973" y="3071"/>
                  </a:cubicBezTo>
                  <a:cubicBezTo>
                    <a:pt x="10973" y="3137"/>
                    <a:pt x="10940" y="3204"/>
                    <a:pt x="10906" y="3271"/>
                  </a:cubicBezTo>
                  <a:cubicBezTo>
                    <a:pt x="10906" y="3304"/>
                    <a:pt x="10906" y="3337"/>
                    <a:pt x="10906" y="3337"/>
                  </a:cubicBezTo>
                  <a:lnTo>
                    <a:pt x="10873" y="3404"/>
                  </a:lnTo>
                  <a:lnTo>
                    <a:pt x="10839" y="3437"/>
                  </a:lnTo>
                  <a:lnTo>
                    <a:pt x="10806" y="3504"/>
                  </a:lnTo>
                  <a:lnTo>
                    <a:pt x="10773" y="3571"/>
                  </a:lnTo>
                  <a:lnTo>
                    <a:pt x="10739" y="3638"/>
                  </a:lnTo>
                  <a:cubicBezTo>
                    <a:pt x="10739" y="3638"/>
                    <a:pt x="10706" y="3671"/>
                    <a:pt x="10706" y="3704"/>
                  </a:cubicBezTo>
                  <a:cubicBezTo>
                    <a:pt x="10391" y="4145"/>
                    <a:pt x="9868" y="4408"/>
                    <a:pt x="9334" y="4408"/>
                  </a:cubicBezTo>
                  <a:cubicBezTo>
                    <a:pt x="9302" y="4408"/>
                    <a:pt x="9270" y="4407"/>
                    <a:pt x="9238" y="4405"/>
                  </a:cubicBezTo>
                  <a:cubicBezTo>
                    <a:pt x="9202" y="4407"/>
                    <a:pt x="9167" y="4408"/>
                    <a:pt x="9131" y="4408"/>
                  </a:cubicBezTo>
                  <a:cubicBezTo>
                    <a:pt x="8600" y="4408"/>
                    <a:pt x="8079" y="4179"/>
                    <a:pt x="7704" y="3804"/>
                  </a:cubicBezTo>
                  <a:cubicBezTo>
                    <a:pt x="7437" y="3538"/>
                    <a:pt x="7270" y="3171"/>
                    <a:pt x="7204" y="2804"/>
                  </a:cubicBezTo>
                  <a:cubicBezTo>
                    <a:pt x="7037" y="2237"/>
                    <a:pt x="6970" y="1603"/>
                    <a:pt x="7170" y="1303"/>
                  </a:cubicBezTo>
                  <a:cubicBezTo>
                    <a:pt x="7270" y="1203"/>
                    <a:pt x="7370" y="1136"/>
                    <a:pt x="7470" y="1069"/>
                  </a:cubicBezTo>
                  <a:lnTo>
                    <a:pt x="7537" y="1036"/>
                  </a:lnTo>
                  <a:lnTo>
                    <a:pt x="7570" y="1036"/>
                  </a:lnTo>
                  <a:lnTo>
                    <a:pt x="7737" y="969"/>
                  </a:lnTo>
                  <a:lnTo>
                    <a:pt x="7871" y="902"/>
                  </a:lnTo>
                  <a:cubicBezTo>
                    <a:pt x="8004" y="836"/>
                    <a:pt x="8171" y="802"/>
                    <a:pt x="8338" y="769"/>
                  </a:cubicBezTo>
                  <a:lnTo>
                    <a:pt x="8504" y="702"/>
                  </a:lnTo>
                  <a:cubicBezTo>
                    <a:pt x="8671" y="669"/>
                    <a:pt x="8838" y="669"/>
                    <a:pt x="8971" y="635"/>
                  </a:cubicBezTo>
                  <a:lnTo>
                    <a:pt x="9105" y="635"/>
                  </a:lnTo>
                  <a:cubicBezTo>
                    <a:pt x="9228" y="628"/>
                    <a:pt x="9346" y="624"/>
                    <a:pt x="9458" y="624"/>
                  </a:cubicBezTo>
                  <a:close/>
                  <a:moveTo>
                    <a:pt x="1772" y="0"/>
                  </a:moveTo>
                  <a:cubicBezTo>
                    <a:pt x="1402" y="0"/>
                    <a:pt x="1032" y="23"/>
                    <a:pt x="666" y="68"/>
                  </a:cubicBezTo>
                  <a:lnTo>
                    <a:pt x="365" y="102"/>
                  </a:lnTo>
                  <a:cubicBezTo>
                    <a:pt x="356" y="100"/>
                    <a:pt x="346" y="99"/>
                    <a:pt x="337" y="99"/>
                  </a:cubicBezTo>
                  <a:cubicBezTo>
                    <a:pt x="176" y="99"/>
                    <a:pt x="0" y="352"/>
                    <a:pt x="32" y="635"/>
                  </a:cubicBezTo>
                  <a:cubicBezTo>
                    <a:pt x="65" y="902"/>
                    <a:pt x="165" y="1136"/>
                    <a:pt x="332" y="1336"/>
                  </a:cubicBezTo>
                  <a:cubicBezTo>
                    <a:pt x="399" y="1403"/>
                    <a:pt x="432" y="1469"/>
                    <a:pt x="465" y="1569"/>
                  </a:cubicBezTo>
                  <a:cubicBezTo>
                    <a:pt x="565" y="2203"/>
                    <a:pt x="699" y="2837"/>
                    <a:pt x="899" y="3437"/>
                  </a:cubicBezTo>
                  <a:cubicBezTo>
                    <a:pt x="1223" y="4247"/>
                    <a:pt x="1986" y="4773"/>
                    <a:pt x="2824" y="4773"/>
                  </a:cubicBezTo>
                  <a:cubicBezTo>
                    <a:pt x="2849" y="4773"/>
                    <a:pt x="2875" y="4773"/>
                    <a:pt x="2900" y="4772"/>
                  </a:cubicBezTo>
                  <a:cubicBezTo>
                    <a:pt x="3134" y="4772"/>
                    <a:pt x="3367" y="4772"/>
                    <a:pt x="3601" y="4705"/>
                  </a:cubicBezTo>
                  <a:lnTo>
                    <a:pt x="3634" y="4705"/>
                  </a:lnTo>
                  <a:cubicBezTo>
                    <a:pt x="3834" y="4672"/>
                    <a:pt x="4035" y="4605"/>
                    <a:pt x="4201" y="4505"/>
                  </a:cubicBezTo>
                  <a:lnTo>
                    <a:pt x="4235" y="4505"/>
                  </a:lnTo>
                  <a:lnTo>
                    <a:pt x="4301" y="4472"/>
                  </a:lnTo>
                  <a:lnTo>
                    <a:pt x="4335" y="4405"/>
                  </a:lnTo>
                  <a:lnTo>
                    <a:pt x="4402" y="4372"/>
                  </a:lnTo>
                  <a:cubicBezTo>
                    <a:pt x="4435" y="4372"/>
                    <a:pt x="4435" y="4338"/>
                    <a:pt x="4468" y="4338"/>
                  </a:cubicBezTo>
                  <a:cubicBezTo>
                    <a:pt x="4468" y="4305"/>
                    <a:pt x="4502" y="4305"/>
                    <a:pt x="4502" y="4271"/>
                  </a:cubicBezTo>
                  <a:lnTo>
                    <a:pt x="4635" y="4171"/>
                  </a:lnTo>
                  <a:cubicBezTo>
                    <a:pt x="4802" y="3971"/>
                    <a:pt x="4969" y="3704"/>
                    <a:pt x="5069" y="3471"/>
                  </a:cubicBezTo>
                  <a:cubicBezTo>
                    <a:pt x="5369" y="2804"/>
                    <a:pt x="5269" y="1903"/>
                    <a:pt x="5769" y="1803"/>
                  </a:cubicBezTo>
                  <a:lnTo>
                    <a:pt x="5869" y="1803"/>
                  </a:lnTo>
                  <a:cubicBezTo>
                    <a:pt x="6536" y="1803"/>
                    <a:pt x="6470" y="2804"/>
                    <a:pt x="6803" y="3504"/>
                  </a:cubicBezTo>
                  <a:cubicBezTo>
                    <a:pt x="7214" y="4389"/>
                    <a:pt x="8073" y="4944"/>
                    <a:pt x="9012" y="4944"/>
                  </a:cubicBezTo>
                  <a:cubicBezTo>
                    <a:pt x="9065" y="4944"/>
                    <a:pt x="9118" y="4942"/>
                    <a:pt x="9172" y="4939"/>
                  </a:cubicBezTo>
                  <a:lnTo>
                    <a:pt x="9505" y="4939"/>
                  </a:lnTo>
                  <a:cubicBezTo>
                    <a:pt x="9639" y="4939"/>
                    <a:pt x="9739" y="4905"/>
                    <a:pt x="9839" y="4872"/>
                  </a:cubicBezTo>
                  <a:lnTo>
                    <a:pt x="9972" y="4872"/>
                  </a:lnTo>
                  <a:lnTo>
                    <a:pt x="10072" y="4839"/>
                  </a:lnTo>
                  <a:lnTo>
                    <a:pt x="10139" y="4805"/>
                  </a:lnTo>
                  <a:cubicBezTo>
                    <a:pt x="10272" y="4772"/>
                    <a:pt x="10406" y="4705"/>
                    <a:pt x="10506" y="4638"/>
                  </a:cubicBezTo>
                  <a:lnTo>
                    <a:pt x="10639" y="4538"/>
                  </a:lnTo>
                  <a:cubicBezTo>
                    <a:pt x="10706" y="4472"/>
                    <a:pt x="10773" y="4405"/>
                    <a:pt x="10839" y="4338"/>
                  </a:cubicBezTo>
                  <a:cubicBezTo>
                    <a:pt x="11040" y="4171"/>
                    <a:pt x="11173" y="3938"/>
                    <a:pt x="11273" y="3704"/>
                  </a:cubicBezTo>
                  <a:cubicBezTo>
                    <a:pt x="11440" y="3071"/>
                    <a:pt x="11573" y="2470"/>
                    <a:pt x="11640" y="1836"/>
                  </a:cubicBezTo>
                  <a:cubicBezTo>
                    <a:pt x="11673" y="1736"/>
                    <a:pt x="11707" y="1636"/>
                    <a:pt x="11773" y="1569"/>
                  </a:cubicBezTo>
                  <a:cubicBezTo>
                    <a:pt x="11940" y="1369"/>
                    <a:pt x="12040" y="1136"/>
                    <a:pt x="12074" y="902"/>
                  </a:cubicBezTo>
                  <a:cubicBezTo>
                    <a:pt x="12107" y="635"/>
                    <a:pt x="11940" y="402"/>
                    <a:pt x="11673" y="335"/>
                  </a:cubicBezTo>
                  <a:lnTo>
                    <a:pt x="11340" y="269"/>
                  </a:lnTo>
                  <a:cubicBezTo>
                    <a:pt x="10765" y="199"/>
                    <a:pt x="10090" y="147"/>
                    <a:pt x="9457" y="147"/>
                  </a:cubicBezTo>
                  <a:cubicBezTo>
                    <a:pt x="8879" y="147"/>
                    <a:pt x="8336" y="190"/>
                    <a:pt x="7937" y="302"/>
                  </a:cubicBezTo>
                  <a:cubicBezTo>
                    <a:pt x="6884" y="589"/>
                    <a:pt x="6502" y="938"/>
                    <a:pt x="5916" y="938"/>
                  </a:cubicBezTo>
                  <a:cubicBezTo>
                    <a:pt x="5890" y="938"/>
                    <a:pt x="5863" y="937"/>
                    <a:pt x="5836" y="936"/>
                  </a:cubicBezTo>
                  <a:cubicBezTo>
                    <a:pt x="5202" y="936"/>
                    <a:pt x="4902" y="569"/>
                    <a:pt x="3868" y="235"/>
                  </a:cubicBezTo>
                  <a:cubicBezTo>
                    <a:pt x="3189" y="82"/>
                    <a:pt x="2481" y="0"/>
                    <a:pt x="17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286;p75">
              <a:extLst>
                <a:ext uri="{FF2B5EF4-FFF2-40B4-BE49-F238E27FC236}">
                  <a16:creationId xmlns:a16="http://schemas.microsoft.com/office/drawing/2014/main" id="{5E02263C-C5A9-430E-A290-725555B452B3}"/>
                </a:ext>
              </a:extLst>
            </p:cNvPr>
            <p:cNvSpPr/>
            <p:nvPr/>
          </p:nvSpPr>
          <p:spPr>
            <a:xfrm>
              <a:off x="4454175" y="1889300"/>
              <a:ext cx="66750" cy="92575"/>
            </a:xfrm>
            <a:custGeom>
              <a:avLst/>
              <a:gdLst/>
              <a:ahLst/>
              <a:cxnLst/>
              <a:rect l="l" t="t" r="r" b="b"/>
              <a:pathLst>
                <a:path w="2670" h="3703" extrusionOk="0">
                  <a:moveTo>
                    <a:pt x="2269" y="0"/>
                  </a:moveTo>
                  <a:cubicBezTo>
                    <a:pt x="2202" y="34"/>
                    <a:pt x="2169" y="34"/>
                    <a:pt x="2136" y="67"/>
                  </a:cubicBezTo>
                  <a:cubicBezTo>
                    <a:pt x="2102" y="100"/>
                    <a:pt x="2069" y="100"/>
                    <a:pt x="2036" y="134"/>
                  </a:cubicBezTo>
                  <a:cubicBezTo>
                    <a:pt x="1735" y="401"/>
                    <a:pt x="1469" y="667"/>
                    <a:pt x="1202" y="968"/>
                  </a:cubicBezTo>
                  <a:cubicBezTo>
                    <a:pt x="868" y="1401"/>
                    <a:pt x="568" y="1835"/>
                    <a:pt x="334" y="2335"/>
                  </a:cubicBezTo>
                  <a:cubicBezTo>
                    <a:pt x="234" y="2535"/>
                    <a:pt x="134" y="2736"/>
                    <a:pt x="68" y="2969"/>
                  </a:cubicBezTo>
                  <a:cubicBezTo>
                    <a:pt x="34" y="3002"/>
                    <a:pt x="34" y="3069"/>
                    <a:pt x="1" y="3136"/>
                  </a:cubicBezTo>
                  <a:lnTo>
                    <a:pt x="2303" y="3703"/>
                  </a:lnTo>
                  <a:lnTo>
                    <a:pt x="2669" y="100"/>
                  </a:lnTo>
                  <a:cubicBezTo>
                    <a:pt x="2603" y="34"/>
                    <a:pt x="2503" y="0"/>
                    <a:pt x="2369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287;p75">
              <a:extLst>
                <a:ext uri="{FF2B5EF4-FFF2-40B4-BE49-F238E27FC236}">
                  <a16:creationId xmlns:a16="http://schemas.microsoft.com/office/drawing/2014/main" id="{BCD08BE3-B9C6-4ACE-99E6-17F41B1CC8B5}"/>
                </a:ext>
              </a:extLst>
            </p:cNvPr>
            <p:cNvSpPr/>
            <p:nvPr/>
          </p:nvSpPr>
          <p:spPr>
            <a:xfrm>
              <a:off x="4507550" y="2005200"/>
              <a:ext cx="70075" cy="41700"/>
            </a:xfrm>
            <a:custGeom>
              <a:avLst/>
              <a:gdLst/>
              <a:ahLst/>
              <a:cxnLst/>
              <a:rect l="l" t="t" r="r" b="b"/>
              <a:pathLst>
                <a:path w="2803" h="1668" extrusionOk="0">
                  <a:moveTo>
                    <a:pt x="2669" y="1"/>
                  </a:moveTo>
                  <a:lnTo>
                    <a:pt x="1" y="568"/>
                  </a:lnTo>
                  <a:cubicBezTo>
                    <a:pt x="117" y="1206"/>
                    <a:pt x="661" y="1668"/>
                    <a:pt x="1306" y="1668"/>
                  </a:cubicBezTo>
                  <a:cubicBezTo>
                    <a:pt x="1403" y="1668"/>
                    <a:pt x="1502" y="1657"/>
                    <a:pt x="1602" y="1635"/>
                  </a:cubicBezTo>
                  <a:cubicBezTo>
                    <a:pt x="2336" y="1469"/>
                    <a:pt x="2803" y="735"/>
                    <a:pt x="2669" y="1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288;p75">
              <a:extLst>
                <a:ext uri="{FF2B5EF4-FFF2-40B4-BE49-F238E27FC236}">
                  <a16:creationId xmlns:a16="http://schemas.microsoft.com/office/drawing/2014/main" id="{622A0243-91C1-41FF-81A0-631F40F26B4E}"/>
                </a:ext>
              </a:extLst>
            </p:cNvPr>
            <p:cNvSpPr/>
            <p:nvPr/>
          </p:nvSpPr>
          <p:spPr>
            <a:xfrm>
              <a:off x="4536750" y="2015425"/>
              <a:ext cx="37550" cy="31300"/>
            </a:xfrm>
            <a:custGeom>
              <a:avLst/>
              <a:gdLst/>
              <a:ahLst/>
              <a:cxnLst/>
              <a:rect l="l" t="t" r="r" b="b"/>
              <a:pathLst>
                <a:path w="1502" h="1252" extrusionOk="0">
                  <a:moveTo>
                    <a:pt x="1347" y="1"/>
                  </a:moveTo>
                  <a:cubicBezTo>
                    <a:pt x="1293" y="1"/>
                    <a:pt x="1234" y="9"/>
                    <a:pt x="1168" y="26"/>
                  </a:cubicBezTo>
                  <a:cubicBezTo>
                    <a:pt x="534" y="26"/>
                    <a:pt x="0" y="559"/>
                    <a:pt x="0" y="1226"/>
                  </a:cubicBezTo>
                  <a:cubicBezTo>
                    <a:pt x="67" y="1243"/>
                    <a:pt x="134" y="1251"/>
                    <a:pt x="205" y="1251"/>
                  </a:cubicBezTo>
                  <a:cubicBezTo>
                    <a:pt x="275" y="1251"/>
                    <a:pt x="351" y="1243"/>
                    <a:pt x="434" y="1226"/>
                  </a:cubicBezTo>
                  <a:cubicBezTo>
                    <a:pt x="1001" y="1093"/>
                    <a:pt x="1435" y="593"/>
                    <a:pt x="1501" y="26"/>
                  </a:cubicBezTo>
                  <a:cubicBezTo>
                    <a:pt x="1451" y="9"/>
                    <a:pt x="1401" y="1"/>
                    <a:pt x="1347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68"/>
          <p:cNvSpPr/>
          <p:nvPr/>
        </p:nvSpPr>
        <p:spPr>
          <a:xfrm rot="-4724226">
            <a:off x="3586551" y="2440756"/>
            <a:ext cx="215041" cy="302707"/>
          </a:xfrm>
          <a:prstGeom prst="triangle">
            <a:avLst>
              <a:gd name="adj" fmla="val 22428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68"/>
          <p:cNvSpPr/>
          <p:nvPr/>
        </p:nvSpPr>
        <p:spPr>
          <a:xfrm rot="-3777450">
            <a:off x="7189998" y="3691847"/>
            <a:ext cx="161002" cy="245256"/>
          </a:xfrm>
          <a:prstGeom prst="triangle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68"/>
          <p:cNvSpPr/>
          <p:nvPr/>
        </p:nvSpPr>
        <p:spPr>
          <a:xfrm rot="683753">
            <a:off x="5346671" y="2766233"/>
            <a:ext cx="235340" cy="409079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0" name="Google Shape;2840;p68"/>
          <p:cNvGrpSpPr/>
          <p:nvPr/>
        </p:nvGrpSpPr>
        <p:grpSpPr>
          <a:xfrm>
            <a:off x="2918252" y="1460714"/>
            <a:ext cx="4944629" cy="2935427"/>
            <a:chOff x="3597785" y="3065882"/>
            <a:chExt cx="2241344" cy="1330656"/>
          </a:xfrm>
        </p:grpSpPr>
        <p:grpSp>
          <p:nvGrpSpPr>
            <p:cNvPr id="2841" name="Google Shape;2841;p68"/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</p:grpSpPr>
          <p:sp>
            <p:nvSpPr>
              <p:cNvPr id="2842" name="Google Shape;2842;p68"/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68"/>
              <p:cNvSpPr/>
              <p:nvPr/>
            </p:nvSpPr>
            <p:spPr>
              <a:xfrm>
                <a:off x="5402331" y="3937355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7" y="1"/>
                    </a:moveTo>
                    <a:cubicBezTo>
                      <a:pt x="2231" y="1"/>
                      <a:pt x="1714" y="189"/>
                      <a:pt x="1294" y="609"/>
                    </a:cubicBezTo>
                    <a:cubicBezTo>
                      <a:pt x="0" y="1903"/>
                      <a:pt x="919" y="4117"/>
                      <a:pt x="2746" y="4117"/>
                    </a:cubicBezTo>
                    <a:cubicBezTo>
                      <a:pt x="3883" y="4117"/>
                      <a:pt x="4802" y="3185"/>
                      <a:pt x="4802" y="2060"/>
                    </a:cubicBezTo>
                    <a:cubicBezTo>
                      <a:pt x="4802" y="818"/>
                      <a:pt x="3792" y="1"/>
                      <a:pt x="2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68"/>
              <p:cNvSpPr/>
              <p:nvPr/>
            </p:nvSpPr>
            <p:spPr>
              <a:xfrm>
                <a:off x="5296908" y="3937355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38" y="1"/>
                    </a:moveTo>
                    <a:cubicBezTo>
                      <a:pt x="2231" y="1"/>
                      <a:pt x="1715" y="189"/>
                      <a:pt x="1295" y="609"/>
                    </a:cubicBezTo>
                    <a:cubicBezTo>
                      <a:pt x="1" y="1903"/>
                      <a:pt x="920" y="4117"/>
                      <a:pt x="2747" y="4117"/>
                    </a:cubicBezTo>
                    <a:cubicBezTo>
                      <a:pt x="3884" y="4117"/>
                      <a:pt x="4803" y="3185"/>
                      <a:pt x="4803" y="2060"/>
                    </a:cubicBezTo>
                    <a:cubicBezTo>
                      <a:pt x="4803" y="818"/>
                      <a:pt x="3792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5" name="Google Shape;2845;p68"/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</p:grpSpPr>
          <p:grpSp>
            <p:nvGrpSpPr>
              <p:cNvPr id="2846" name="Google Shape;2846;p68"/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2847" name="Google Shape;2847;p68"/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8" name="Google Shape;2848;p68"/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49" name="Google Shape;2849;p68"/>
              <p:cNvSpPr/>
              <p:nvPr/>
            </p:nvSpPr>
            <p:spPr>
              <a:xfrm>
                <a:off x="4773634" y="3143336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3" y="187"/>
                      <a:pt x="1295" y="605"/>
                    </a:cubicBezTo>
                    <a:cubicBezTo>
                      <a:pt x="1" y="1900"/>
                      <a:pt x="920" y="4125"/>
                      <a:pt x="2746" y="4125"/>
                    </a:cubicBezTo>
                    <a:cubicBezTo>
                      <a:pt x="3884" y="4125"/>
                      <a:pt x="4803" y="3206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68"/>
              <p:cNvSpPr/>
              <p:nvPr/>
            </p:nvSpPr>
            <p:spPr>
              <a:xfrm>
                <a:off x="4724163" y="3131248"/>
                <a:ext cx="37776" cy="32459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7" extrusionOk="0">
                    <a:moveTo>
                      <a:pt x="2730" y="1"/>
                    </a:moveTo>
                    <a:cubicBezTo>
                      <a:pt x="2226" y="1"/>
                      <a:pt x="1712" y="188"/>
                      <a:pt x="1295" y="606"/>
                    </a:cubicBezTo>
                    <a:cubicBezTo>
                      <a:pt x="0" y="1900"/>
                      <a:pt x="920" y="4114"/>
                      <a:pt x="2746" y="4126"/>
                    </a:cubicBezTo>
                    <a:cubicBezTo>
                      <a:pt x="3883" y="4114"/>
                      <a:pt x="4803" y="3195"/>
                      <a:pt x="4803" y="2070"/>
                    </a:cubicBezTo>
                    <a:cubicBezTo>
                      <a:pt x="4803" y="824"/>
                      <a:pt x="3787" y="1"/>
                      <a:pt x="2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68"/>
              <p:cNvSpPr/>
              <p:nvPr/>
            </p:nvSpPr>
            <p:spPr>
              <a:xfrm>
                <a:off x="4755081" y="3176054"/>
                <a:ext cx="32357" cy="2779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3534" extrusionOk="0">
                    <a:moveTo>
                      <a:pt x="2338" y="0"/>
                    </a:moveTo>
                    <a:cubicBezTo>
                      <a:pt x="1904" y="0"/>
                      <a:pt x="1462" y="162"/>
                      <a:pt x="1101" y="522"/>
                    </a:cubicBezTo>
                    <a:cubicBezTo>
                      <a:pt x="1" y="1635"/>
                      <a:pt x="787" y="3534"/>
                      <a:pt x="2360" y="3534"/>
                    </a:cubicBezTo>
                    <a:cubicBezTo>
                      <a:pt x="3327" y="3534"/>
                      <a:pt x="4114" y="2735"/>
                      <a:pt x="4114" y="1768"/>
                    </a:cubicBezTo>
                    <a:cubicBezTo>
                      <a:pt x="4114" y="704"/>
                      <a:pt x="3245" y="0"/>
                      <a:pt x="2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68"/>
              <p:cNvSpPr/>
              <p:nvPr/>
            </p:nvSpPr>
            <p:spPr>
              <a:xfrm>
                <a:off x="4812550" y="3119631"/>
                <a:ext cx="32451" cy="27803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3535" extrusionOk="0">
                    <a:moveTo>
                      <a:pt x="2350" y="1"/>
                    </a:moveTo>
                    <a:cubicBezTo>
                      <a:pt x="1916" y="1"/>
                      <a:pt x="1473" y="162"/>
                      <a:pt x="1113" y="522"/>
                    </a:cubicBezTo>
                    <a:cubicBezTo>
                      <a:pt x="0" y="1635"/>
                      <a:pt x="798" y="3534"/>
                      <a:pt x="2371" y="3534"/>
                    </a:cubicBezTo>
                    <a:cubicBezTo>
                      <a:pt x="3339" y="3534"/>
                      <a:pt x="4125" y="2748"/>
                      <a:pt x="4125" y="1768"/>
                    </a:cubicBezTo>
                    <a:cubicBezTo>
                      <a:pt x="4125" y="705"/>
                      <a:pt x="3256" y="1"/>
                      <a:pt x="23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3" name="Google Shape;2853;p68"/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</p:grpSpPr>
          <p:grpSp>
            <p:nvGrpSpPr>
              <p:cNvPr id="2854" name="Google Shape;2854;p68"/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2855" name="Google Shape;2855;p68"/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6" name="Google Shape;2856;p68"/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7" name="Google Shape;2857;p68"/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8" name="Google Shape;2858;p68"/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68"/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68"/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61" name="Google Shape;2861;p68"/>
              <p:cNvSpPr/>
              <p:nvPr/>
            </p:nvSpPr>
            <p:spPr>
              <a:xfrm>
                <a:off x="5382826" y="4125549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4" y="0"/>
                    </a:moveTo>
                    <a:cubicBezTo>
                      <a:pt x="2229" y="0"/>
                      <a:pt x="1714" y="188"/>
                      <a:pt x="1295" y="608"/>
                    </a:cubicBezTo>
                    <a:cubicBezTo>
                      <a:pt x="0" y="1902"/>
                      <a:pt x="907" y="4116"/>
                      <a:pt x="2746" y="4116"/>
                    </a:cubicBezTo>
                    <a:cubicBezTo>
                      <a:pt x="3871" y="4116"/>
                      <a:pt x="4790" y="3197"/>
                      <a:pt x="4803" y="2060"/>
                    </a:cubicBezTo>
                    <a:cubicBezTo>
                      <a:pt x="4794" y="817"/>
                      <a:pt x="3787" y="0"/>
                      <a:pt x="2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68"/>
              <p:cNvSpPr/>
              <p:nvPr/>
            </p:nvSpPr>
            <p:spPr>
              <a:xfrm>
                <a:off x="5475680" y="4195587"/>
                <a:ext cx="37783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5" extrusionOk="0">
                    <a:moveTo>
                      <a:pt x="2732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1" y="1901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68"/>
              <p:cNvSpPr/>
              <p:nvPr/>
            </p:nvSpPr>
            <p:spPr>
              <a:xfrm>
                <a:off x="5532575" y="4027197"/>
                <a:ext cx="33308" cy="32262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4102" extrusionOk="0">
                    <a:moveTo>
                      <a:pt x="1984" y="0"/>
                    </a:moveTo>
                    <a:cubicBezTo>
                      <a:pt x="871" y="49"/>
                      <a:pt x="0" y="1004"/>
                      <a:pt x="37" y="2117"/>
                    </a:cubicBezTo>
                    <a:cubicBezTo>
                      <a:pt x="73" y="3227"/>
                      <a:pt x="980" y="4101"/>
                      <a:pt x="2084" y="4101"/>
                    </a:cubicBezTo>
                    <a:cubicBezTo>
                      <a:pt x="2099" y="4101"/>
                      <a:pt x="2114" y="4101"/>
                      <a:pt x="2130" y="4101"/>
                    </a:cubicBezTo>
                    <a:lnTo>
                      <a:pt x="2275" y="4101"/>
                    </a:lnTo>
                    <a:cubicBezTo>
                      <a:pt x="3375" y="4028"/>
                      <a:pt x="4234" y="3085"/>
                      <a:pt x="4186" y="1984"/>
                    </a:cubicBezTo>
                    <a:cubicBezTo>
                      <a:pt x="4150" y="871"/>
                      <a:pt x="3242" y="0"/>
                      <a:pt x="2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68"/>
              <p:cNvSpPr/>
              <p:nvPr/>
            </p:nvSpPr>
            <p:spPr>
              <a:xfrm>
                <a:off x="5590706" y="4245348"/>
                <a:ext cx="33497" cy="3227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103" extrusionOk="0">
                    <a:moveTo>
                      <a:pt x="2175" y="0"/>
                    </a:moveTo>
                    <a:cubicBezTo>
                      <a:pt x="2160" y="0"/>
                      <a:pt x="2145" y="1"/>
                      <a:pt x="2130" y="1"/>
                    </a:cubicBezTo>
                    <a:lnTo>
                      <a:pt x="1984" y="1"/>
                    </a:lnTo>
                    <a:cubicBezTo>
                      <a:pt x="872" y="49"/>
                      <a:pt x="1" y="993"/>
                      <a:pt x="37" y="2118"/>
                    </a:cubicBezTo>
                    <a:cubicBezTo>
                      <a:pt x="73" y="3228"/>
                      <a:pt x="980" y="4102"/>
                      <a:pt x="2085" y="4102"/>
                    </a:cubicBezTo>
                    <a:cubicBezTo>
                      <a:pt x="2100" y="4102"/>
                      <a:pt x="2115" y="4102"/>
                      <a:pt x="2130" y="4102"/>
                    </a:cubicBezTo>
                    <a:lnTo>
                      <a:pt x="2275" y="4102"/>
                    </a:lnTo>
                    <a:cubicBezTo>
                      <a:pt x="3388" y="4041"/>
                      <a:pt x="4259" y="3098"/>
                      <a:pt x="4222" y="1985"/>
                    </a:cubicBezTo>
                    <a:cubicBezTo>
                      <a:pt x="4175" y="875"/>
                      <a:pt x="3279" y="0"/>
                      <a:pt x="2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68"/>
              <p:cNvSpPr/>
              <p:nvPr/>
            </p:nvSpPr>
            <p:spPr>
              <a:xfrm>
                <a:off x="5618681" y="4109677"/>
                <a:ext cx="33112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4114" extrusionOk="0">
                    <a:moveTo>
                      <a:pt x="1984" y="1"/>
                    </a:moveTo>
                    <a:cubicBezTo>
                      <a:pt x="871" y="61"/>
                      <a:pt x="0" y="1005"/>
                      <a:pt x="36" y="2130"/>
                    </a:cubicBezTo>
                    <a:cubicBezTo>
                      <a:pt x="84" y="3235"/>
                      <a:pt x="992" y="4114"/>
                      <a:pt x="2106" y="4114"/>
                    </a:cubicBezTo>
                    <a:cubicBezTo>
                      <a:pt x="2114" y="4114"/>
                      <a:pt x="2121" y="4114"/>
                      <a:pt x="2129" y="4114"/>
                    </a:cubicBezTo>
                    <a:lnTo>
                      <a:pt x="2274" y="4114"/>
                    </a:lnTo>
                    <a:cubicBezTo>
                      <a:pt x="3375" y="4029"/>
                      <a:pt x="4210" y="3086"/>
                      <a:pt x="4173" y="1985"/>
                    </a:cubicBezTo>
                    <a:cubicBezTo>
                      <a:pt x="4137" y="884"/>
                      <a:pt x="3230" y="13"/>
                      <a:pt x="2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68"/>
              <p:cNvSpPr/>
              <p:nvPr/>
            </p:nvSpPr>
            <p:spPr>
              <a:xfrm>
                <a:off x="5479298" y="4128262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2"/>
                      <a:pt x="762" y="3420"/>
                      <a:pt x="2287" y="3420"/>
                    </a:cubicBezTo>
                    <a:cubicBezTo>
                      <a:pt x="3230" y="3420"/>
                      <a:pt x="3992" y="2658"/>
                      <a:pt x="3992" y="1715"/>
                    </a:cubicBezTo>
                    <a:cubicBezTo>
                      <a:pt x="3992" y="683"/>
                      <a:pt x="3150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68"/>
              <p:cNvSpPr/>
              <p:nvPr/>
            </p:nvSpPr>
            <p:spPr>
              <a:xfrm>
                <a:off x="5582903" y="4180116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76" y="1"/>
                    </a:moveTo>
                    <a:cubicBezTo>
                      <a:pt x="1855" y="1"/>
                      <a:pt x="1425" y="156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4005" y="2658"/>
                      <a:pt x="4005" y="1714"/>
                    </a:cubicBezTo>
                    <a:cubicBezTo>
                      <a:pt x="4005" y="683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8" name="Google Shape;2868;p68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2869" name="Google Shape;2869;p68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2870" name="Google Shape;2870;p68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1" name="Google Shape;2871;p68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2" name="Google Shape;2872;p68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73" name="Google Shape;2873;p68"/>
              <p:cNvSpPr/>
              <p:nvPr/>
            </p:nvSpPr>
            <p:spPr>
              <a:xfrm>
                <a:off x="3977681" y="3245872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26" y="1"/>
                    </a:moveTo>
                    <a:cubicBezTo>
                      <a:pt x="2219" y="1"/>
                      <a:pt x="1703" y="189"/>
                      <a:pt x="1283" y="608"/>
                    </a:cubicBezTo>
                    <a:cubicBezTo>
                      <a:pt x="1" y="1903"/>
                      <a:pt x="908" y="4117"/>
                      <a:pt x="2747" y="4117"/>
                    </a:cubicBezTo>
                    <a:cubicBezTo>
                      <a:pt x="3872" y="4104"/>
                      <a:pt x="4791" y="3185"/>
                      <a:pt x="4803" y="2060"/>
                    </a:cubicBezTo>
                    <a:cubicBezTo>
                      <a:pt x="4795" y="818"/>
                      <a:pt x="3782" y="1"/>
                      <a:pt x="2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68"/>
              <p:cNvSpPr/>
              <p:nvPr/>
            </p:nvSpPr>
            <p:spPr>
              <a:xfrm>
                <a:off x="4040860" y="3262672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32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68"/>
              <p:cNvSpPr/>
              <p:nvPr/>
            </p:nvSpPr>
            <p:spPr>
              <a:xfrm>
                <a:off x="4021072" y="3230323"/>
                <a:ext cx="31397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1" extrusionOk="0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68"/>
              <p:cNvSpPr/>
              <p:nvPr/>
            </p:nvSpPr>
            <p:spPr>
              <a:xfrm>
                <a:off x="4001472" y="3287462"/>
                <a:ext cx="31499" cy="26945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6" extrusionOk="0">
                    <a:moveTo>
                      <a:pt x="2276" y="1"/>
                    </a:moveTo>
                    <a:cubicBezTo>
                      <a:pt x="1854" y="1"/>
                      <a:pt x="1425" y="158"/>
                      <a:pt x="1077" y="510"/>
                    </a:cubicBezTo>
                    <a:cubicBezTo>
                      <a:pt x="0" y="1587"/>
                      <a:pt x="762" y="3425"/>
                      <a:pt x="2286" y="3425"/>
                    </a:cubicBezTo>
                    <a:cubicBezTo>
                      <a:pt x="3230" y="3425"/>
                      <a:pt x="3992" y="2663"/>
                      <a:pt x="4004" y="1720"/>
                    </a:cubicBezTo>
                    <a:cubicBezTo>
                      <a:pt x="4004" y="688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7" name="Google Shape;2877;p68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2878" name="Google Shape;2878;p68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2879" name="Google Shape;2879;p68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0" name="Google Shape;2880;p68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1" name="Google Shape;2881;p68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2" name="Google Shape;2882;p68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83" name="Google Shape;2883;p68"/>
              <p:cNvSpPr/>
              <p:nvPr/>
            </p:nvSpPr>
            <p:spPr>
              <a:xfrm>
                <a:off x="4136947" y="3258865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85" y="1"/>
                    </a:moveTo>
                    <a:cubicBezTo>
                      <a:pt x="1866" y="1"/>
                      <a:pt x="1438" y="157"/>
                      <a:pt x="1090" y="505"/>
                    </a:cubicBezTo>
                    <a:cubicBezTo>
                      <a:pt x="1" y="1581"/>
                      <a:pt x="775" y="3432"/>
                      <a:pt x="2299" y="3432"/>
                    </a:cubicBezTo>
                    <a:cubicBezTo>
                      <a:pt x="3243" y="3420"/>
                      <a:pt x="4005" y="2658"/>
                      <a:pt x="4005" y="1715"/>
                    </a:cubicBezTo>
                    <a:cubicBezTo>
                      <a:pt x="4005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68"/>
              <p:cNvSpPr/>
              <p:nvPr/>
            </p:nvSpPr>
            <p:spPr>
              <a:xfrm>
                <a:off x="4084715" y="3266478"/>
                <a:ext cx="31468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3420" extrusionOk="0">
                    <a:moveTo>
                      <a:pt x="2279" y="1"/>
                    </a:moveTo>
                    <a:cubicBezTo>
                      <a:pt x="1859" y="1"/>
                      <a:pt x="1429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26"/>
                    </a:cubicBezTo>
                    <a:cubicBezTo>
                      <a:pt x="4001" y="686"/>
                      <a:pt x="3161" y="1"/>
                      <a:pt x="2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68"/>
              <p:cNvSpPr/>
              <p:nvPr/>
            </p:nvSpPr>
            <p:spPr>
              <a:xfrm>
                <a:off x="4159213" y="3279849"/>
                <a:ext cx="31405" cy="2694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6" extrusionOk="0">
                    <a:moveTo>
                      <a:pt x="2273" y="1"/>
                    </a:moveTo>
                    <a:cubicBezTo>
                      <a:pt x="1853" y="1"/>
                      <a:pt x="1425" y="158"/>
                      <a:pt x="1077" y="510"/>
                    </a:cubicBezTo>
                    <a:cubicBezTo>
                      <a:pt x="1" y="1587"/>
                      <a:pt x="763" y="3426"/>
                      <a:pt x="2287" y="3426"/>
                    </a:cubicBezTo>
                    <a:cubicBezTo>
                      <a:pt x="3230" y="3426"/>
                      <a:pt x="3992" y="2663"/>
                      <a:pt x="3992" y="1720"/>
                    </a:cubicBezTo>
                    <a:cubicBezTo>
                      <a:pt x="3992" y="689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68"/>
              <p:cNvSpPr/>
              <p:nvPr/>
            </p:nvSpPr>
            <p:spPr>
              <a:xfrm>
                <a:off x="4201550" y="3266502"/>
                <a:ext cx="31405" cy="2688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18" extrusionOk="0">
                    <a:moveTo>
                      <a:pt x="2266" y="1"/>
                    </a:moveTo>
                    <a:cubicBezTo>
                      <a:pt x="1849" y="1"/>
                      <a:pt x="1423" y="155"/>
                      <a:pt x="1077" y="502"/>
                    </a:cubicBezTo>
                    <a:cubicBezTo>
                      <a:pt x="1" y="1566"/>
                      <a:pt x="751" y="3417"/>
                      <a:pt x="2275" y="3417"/>
                    </a:cubicBezTo>
                    <a:cubicBezTo>
                      <a:pt x="2282" y="3417"/>
                      <a:pt x="2290" y="3417"/>
                      <a:pt x="2297" y="3417"/>
                    </a:cubicBezTo>
                    <a:cubicBezTo>
                      <a:pt x="3230" y="3417"/>
                      <a:pt x="3993" y="2660"/>
                      <a:pt x="3993" y="1723"/>
                    </a:cubicBezTo>
                    <a:cubicBezTo>
                      <a:pt x="3993" y="689"/>
                      <a:pt x="3146" y="1"/>
                      <a:pt x="2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68"/>
              <p:cNvSpPr/>
              <p:nvPr/>
            </p:nvSpPr>
            <p:spPr>
              <a:xfrm>
                <a:off x="4201550" y="3338278"/>
                <a:ext cx="31405" cy="2693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4" extrusionOk="0">
                    <a:moveTo>
                      <a:pt x="2266" y="1"/>
                    </a:moveTo>
                    <a:cubicBezTo>
                      <a:pt x="1848" y="1"/>
                      <a:pt x="1423" y="154"/>
                      <a:pt x="1077" y="497"/>
                    </a:cubicBezTo>
                    <a:cubicBezTo>
                      <a:pt x="1" y="1573"/>
                      <a:pt x="751" y="3412"/>
                      <a:pt x="2275" y="3424"/>
                    </a:cubicBezTo>
                    <a:cubicBezTo>
                      <a:pt x="3218" y="3424"/>
                      <a:pt x="3993" y="2662"/>
                      <a:pt x="3993" y="1718"/>
                    </a:cubicBezTo>
                    <a:cubicBezTo>
                      <a:pt x="3993" y="684"/>
                      <a:pt x="3146" y="1"/>
                      <a:pt x="2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68"/>
              <p:cNvSpPr/>
              <p:nvPr/>
            </p:nvSpPr>
            <p:spPr>
              <a:xfrm>
                <a:off x="4238272" y="3369132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3" y="1"/>
                    </a:moveTo>
                    <a:cubicBezTo>
                      <a:pt x="1854" y="1"/>
                      <a:pt x="1426" y="157"/>
                      <a:pt x="1078" y="505"/>
                    </a:cubicBezTo>
                    <a:cubicBezTo>
                      <a:pt x="1" y="1582"/>
                      <a:pt x="763" y="3432"/>
                      <a:pt x="2287" y="3432"/>
                    </a:cubicBezTo>
                    <a:cubicBezTo>
                      <a:pt x="3231" y="3432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9" name="Google Shape;2889;p68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2890" name="Google Shape;2890;p68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68"/>
              <p:cNvSpPr/>
              <p:nvPr/>
            </p:nvSpPr>
            <p:spPr>
              <a:xfrm>
                <a:off x="4114878" y="3200169"/>
                <a:ext cx="31405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2" extrusionOk="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63" y="3432"/>
                      <a:pt x="2287" y="3432"/>
                    </a:cubicBezTo>
                    <a:cubicBezTo>
                      <a:pt x="3230" y="3432"/>
                      <a:pt x="3992" y="2657"/>
                      <a:pt x="3992" y="1714"/>
                    </a:cubicBezTo>
                    <a:cubicBezTo>
                      <a:pt x="3992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68"/>
              <p:cNvSpPr/>
              <p:nvPr/>
            </p:nvSpPr>
            <p:spPr>
              <a:xfrm>
                <a:off x="4068639" y="3210535"/>
                <a:ext cx="31499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1" extrusionOk="0">
                    <a:moveTo>
                      <a:pt x="2285" y="1"/>
                    </a:moveTo>
                    <a:cubicBezTo>
                      <a:pt x="1865" y="1"/>
                      <a:pt x="1437" y="157"/>
                      <a:pt x="1089" y="505"/>
                    </a:cubicBezTo>
                    <a:cubicBezTo>
                      <a:pt x="0" y="1581"/>
                      <a:pt x="775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3" name="Google Shape;2893;p68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2894" name="Google Shape;2894;p68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2895" name="Google Shape;2895;p68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6" name="Google Shape;2896;p68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7" name="Google Shape;2897;p68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8" name="Google Shape;2898;p68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9" name="Google Shape;2899;p68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68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01" name="Google Shape;2901;p68"/>
              <p:cNvSpPr/>
              <p:nvPr/>
            </p:nvSpPr>
            <p:spPr>
              <a:xfrm>
                <a:off x="4143703" y="3066935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1" y="0"/>
                    </a:moveTo>
                    <a:cubicBezTo>
                      <a:pt x="2227" y="0"/>
                      <a:pt x="1713" y="188"/>
                      <a:pt x="1295" y="605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68"/>
              <p:cNvSpPr/>
              <p:nvPr/>
            </p:nvSpPr>
            <p:spPr>
              <a:xfrm>
                <a:off x="4044565" y="3103563"/>
                <a:ext cx="37783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6" extrusionOk="0">
                    <a:moveTo>
                      <a:pt x="2731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1" y="1900"/>
                      <a:pt x="908" y="4114"/>
                      <a:pt x="2747" y="4126"/>
                    </a:cubicBezTo>
                    <a:cubicBezTo>
                      <a:pt x="3884" y="4114"/>
                      <a:pt x="4803" y="3194"/>
                      <a:pt x="4803" y="2069"/>
                    </a:cubicBezTo>
                    <a:cubicBezTo>
                      <a:pt x="4803" y="824"/>
                      <a:pt x="3788" y="1"/>
                      <a:pt x="2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68"/>
              <p:cNvSpPr/>
              <p:nvPr/>
            </p:nvSpPr>
            <p:spPr>
              <a:xfrm>
                <a:off x="4017454" y="318823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8"/>
                      <a:pt x="1295" y="606"/>
                    </a:cubicBezTo>
                    <a:cubicBezTo>
                      <a:pt x="0" y="1900"/>
                      <a:pt x="908" y="4114"/>
                      <a:pt x="2746" y="4114"/>
                    </a:cubicBezTo>
                    <a:cubicBezTo>
                      <a:pt x="3883" y="4114"/>
                      <a:pt x="4803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68"/>
              <p:cNvSpPr/>
              <p:nvPr/>
            </p:nvSpPr>
            <p:spPr>
              <a:xfrm>
                <a:off x="3921548" y="3157509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6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72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68"/>
              <p:cNvSpPr/>
              <p:nvPr/>
            </p:nvSpPr>
            <p:spPr>
              <a:xfrm>
                <a:off x="3939056" y="3211620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37" y="1"/>
                    </a:moveTo>
                    <a:cubicBezTo>
                      <a:pt x="2231" y="1"/>
                      <a:pt x="1715" y="189"/>
                      <a:pt x="1295" y="609"/>
                    </a:cubicBezTo>
                    <a:cubicBezTo>
                      <a:pt x="1" y="1903"/>
                      <a:pt x="920" y="4117"/>
                      <a:pt x="2759" y="4117"/>
                    </a:cubicBezTo>
                    <a:cubicBezTo>
                      <a:pt x="3884" y="4117"/>
                      <a:pt x="4803" y="3197"/>
                      <a:pt x="4803" y="2060"/>
                    </a:cubicBezTo>
                    <a:cubicBezTo>
                      <a:pt x="4803" y="818"/>
                      <a:pt x="3792" y="1"/>
                      <a:pt x="2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68"/>
              <p:cNvSpPr/>
              <p:nvPr/>
            </p:nvSpPr>
            <p:spPr>
              <a:xfrm>
                <a:off x="4176240" y="3136965"/>
                <a:ext cx="31405" cy="2693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4" extrusionOk="0">
                    <a:moveTo>
                      <a:pt x="2268" y="1"/>
                    </a:moveTo>
                    <a:cubicBezTo>
                      <a:pt x="1846" y="1"/>
                      <a:pt x="1415" y="158"/>
                      <a:pt x="1065" y="508"/>
                    </a:cubicBezTo>
                    <a:cubicBezTo>
                      <a:pt x="1" y="1585"/>
                      <a:pt x="763" y="3423"/>
                      <a:pt x="2275" y="3423"/>
                    </a:cubicBezTo>
                    <a:cubicBezTo>
                      <a:pt x="3231" y="3423"/>
                      <a:pt x="3993" y="2649"/>
                      <a:pt x="3993" y="1705"/>
                    </a:cubicBezTo>
                    <a:cubicBezTo>
                      <a:pt x="3985" y="677"/>
                      <a:pt x="3145" y="1"/>
                      <a:pt x="2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68"/>
              <p:cNvSpPr/>
              <p:nvPr/>
            </p:nvSpPr>
            <p:spPr>
              <a:xfrm>
                <a:off x="4133148" y="3152593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84" y="1"/>
                    </a:moveTo>
                    <a:cubicBezTo>
                      <a:pt x="1865" y="1"/>
                      <a:pt x="1437" y="157"/>
                      <a:pt x="1089" y="505"/>
                    </a:cubicBezTo>
                    <a:cubicBezTo>
                      <a:pt x="0" y="1581"/>
                      <a:pt x="774" y="3432"/>
                      <a:pt x="2298" y="3432"/>
                    </a:cubicBezTo>
                    <a:cubicBezTo>
                      <a:pt x="3242" y="3432"/>
                      <a:pt x="4004" y="2658"/>
                      <a:pt x="4004" y="1714"/>
                    </a:cubicBezTo>
                    <a:cubicBezTo>
                      <a:pt x="4004" y="683"/>
                      <a:pt x="3162" y="1"/>
                      <a:pt x="22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68"/>
              <p:cNvSpPr/>
              <p:nvPr/>
            </p:nvSpPr>
            <p:spPr>
              <a:xfrm>
                <a:off x="4220866" y="3073534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68"/>
              <p:cNvSpPr/>
              <p:nvPr/>
            </p:nvSpPr>
            <p:spPr>
              <a:xfrm>
                <a:off x="3869702" y="3230323"/>
                <a:ext cx="31499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1" extrusionOk="0">
                    <a:moveTo>
                      <a:pt x="2275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4004" y="1714"/>
                    </a:cubicBezTo>
                    <a:cubicBezTo>
                      <a:pt x="4004" y="683"/>
                      <a:pt x="3157" y="1"/>
                      <a:pt x="2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0" name="Google Shape;2910;p68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2911" name="Google Shape;2911;p68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2912" name="Google Shape;2912;p68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68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2914;p68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5" name="Google Shape;2915;p68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6" name="Google Shape;2916;p68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68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68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68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2920;p68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2921;p68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2" name="Google Shape;2922;p68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3" name="Google Shape;2923;p68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4" name="Google Shape;2924;p68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5" name="Google Shape;2925;p68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6" name="Google Shape;2926;p68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7" name="Google Shape;2927;p68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8" name="Google Shape;2928;p68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9" name="Google Shape;2929;p68"/>
              <p:cNvSpPr/>
              <p:nvPr/>
            </p:nvSpPr>
            <p:spPr>
              <a:xfrm>
                <a:off x="4538164" y="3342061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7" y="0"/>
                    </a:moveTo>
                    <a:cubicBezTo>
                      <a:pt x="2231" y="0"/>
                      <a:pt x="1714" y="189"/>
                      <a:pt x="1294" y="608"/>
                    </a:cubicBezTo>
                    <a:cubicBezTo>
                      <a:pt x="0" y="1903"/>
                      <a:pt x="919" y="4116"/>
                      <a:pt x="2746" y="4116"/>
                    </a:cubicBezTo>
                    <a:cubicBezTo>
                      <a:pt x="3883" y="4116"/>
                      <a:pt x="4802" y="3197"/>
                      <a:pt x="4802" y="2060"/>
                    </a:cubicBezTo>
                    <a:cubicBezTo>
                      <a:pt x="4802" y="817"/>
                      <a:pt x="3792" y="0"/>
                      <a:pt x="27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68"/>
              <p:cNvSpPr/>
              <p:nvPr/>
            </p:nvSpPr>
            <p:spPr>
              <a:xfrm>
                <a:off x="4271383" y="3194742"/>
                <a:ext cx="37783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2" extrusionOk="0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4"/>
                    </a:cubicBezTo>
                    <a:cubicBezTo>
                      <a:pt x="1" y="1908"/>
                      <a:pt x="920" y="4122"/>
                      <a:pt x="2747" y="4122"/>
                    </a:cubicBezTo>
                    <a:cubicBezTo>
                      <a:pt x="3884" y="4122"/>
                      <a:pt x="4803" y="3202"/>
                      <a:pt x="4803" y="2065"/>
                    </a:cubicBezTo>
                    <a:cubicBezTo>
                      <a:pt x="4803" y="823"/>
                      <a:pt x="3793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68"/>
              <p:cNvSpPr/>
              <p:nvPr/>
            </p:nvSpPr>
            <p:spPr>
              <a:xfrm>
                <a:off x="4284416" y="3084058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1"/>
                    </a:moveTo>
                    <a:cubicBezTo>
                      <a:pt x="2228" y="1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68"/>
              <p:cNvSpPr/>
              <p:nvPr/>
            </p:nvSpPr>
            <p:spPr>
              <a:xfrm>
                <a:off x="4478697" y="3297561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3" y="187"/>
                      <a:pt x="1295" y="605"/>
                    </a:cubicBezTo>
                    <a:cubicBezTo>
                      <a:pt x="1" y="1899"/>
                      <a:pt x="920" y="4125"/>
                      <a:pt x="2746" y="4125"/>
                    </a:cubicBezTo>
                    <a:cubicBezTo>
                      <a:pt x="3884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68"/>
              <p:cNvSpPr/>
              <p:nvPr/>
            </p:nvSpPr>
            <p:spPr>
              <a:xfrm>
                <a:off x="4411813" y="3331711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1"/>
                    </a:moveTo>
                    <a:cubicBezTo>
                      <a:pt x="2226" y="1"/>
                      <a:pt x="1713" y="188"/>
                      <a:pt x="1295" y="606"/>
                    </a:cubicBezTo>
                    <a:cubicBezTo>
                      <a:pt x="0" y="1900"/>
                      <a:pt x="920" y="4126"/>
                      <a:pt x="2759" y="4126"/>
                    </a:cubicBezTo>
                    <a:cubicBezTo>
                      <a:pt x="3884" y="4114"/>
                      <a:pt x="4803" y="3194"/>
                      <a:pt x="4803" y="2069"/>
                    </a:cubicBezTo>
                    <a:cubicBezTo>
                      <a:pt x="4803" y="824"/>
                      <a:pt x="3788" y="1"/>
                      <a:pt x="2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68"/>
              <p:cNvSpPr/>
              <p:nvPr/>
            </p:nvSpPr>
            <p:spPr>
              <a:xfrm>
                <a:off x="4337984" y="3375188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68"/>
              <p:cNvSpPr/>
              <p:nvPr/>
            </p:nvSpPr>
            <p:spPr>
              <a:xfrm>
                <a:off x="4494867" y="3090530"/>
                <a:ext cx="37878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6" extrusionOk="0">
                    <a:moveTo>
                      <a:pt x="2739" y="0"/>
                    </a:moveTo>
                    <a:cubicBezTo>
                      <a:pt x="2233" y="0"/>
                      <a:pt x="1717" y="188"/>
                      <a:pt x="1295" y="605"/>
                    </a:cubicBezTo>
                    <a:cubicBezTo>
                      <a:pt x="1" y="1900"/>
                      <a:pt x="920" y="4126"/>
                      <a:pt x="2759" y="4126"/>
                    </a:cubicBezTo>
                    <a:cubicBezTo>
                      <a:pt x="3896" y="4114"/>
                      <a:pt x="4803" y="3194"/>
                      <a:pt x="4815" y="2069"/>
                    </a:cubicBezTo>
                    <a:cubicBezTo>
                      <a:pt x="4815" y="824"/>
                      <a:pt x="3800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68"/>
              <p:cNvSpPr/>
              <p:nvPr/>
            </p:nvSpPr>
            <p:spPr>
              <a:xfrm>
                <a:off x="4525124" y="3207774"/>
                <a:ext cx="37783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2" extrusionOk="0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4"/>
                    </a:cubicBezTo>
                    <a:cubicBezTo>
                      <a:pt x="1" y="1908"/>
                      <a:pt x="920" y="4122"/>
                      <a:pt x="2747" y="4122"/>
                    </a:cubicBezTo>
                    <a:cubicBezTo>
                      <a:pt x="3884" y="4122"/>
                      <a:pt x="4803" y="3202"/>
                      <a:pt x="4803" y="2065"/>
                    </a:cubicBezTo>
                    <a:cubicBezTo>
                      <a:pt x="4803" y="823"/>
                      <a:pt x="3793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68"/>
              <p:cNvSpPr/>
              <p:nvPr/>
            </p:nvSpPr>
            <p:spPr>
              <a:xfrm>
                <a:off x="4440544" y="3176479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1" y="0"/>
                    </a:moveTo>
                    <a:cubicBezTo>
                      <a:pt x="1860" y="0"/>
                      <a:pt x="1429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3993" y="2657"/>
                      <a:pt x="4005" y="1714"/>
                    </a:cubicBezTo>
                    <a:cubicBezTo>
                      <a:pt x="4005" y="682"/>
                      <a:pt x="3163" y="0"/>
                      <a:pt x="2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68"/>
              <p:cNvSpPr/>
              <p:nvPr/>
            </p:nvSpPr>
            <p:spPr>
              <a:xfrm>
                <a:off x="4350545" y="3156400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68"/>
              <p:cNvSpPr/>
              <p:nvPr/>
            </p:nvSpPr>
            <p:spPr>
              <a:xfrm>
                <a:off x="4376703" y="3255058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2"/>
                      <a:pt x="763" y="3432"/>
                      <a:pt x="2287" y="3432"/>
                    </a:cubicBezTo>
                    <a:cubicBezTo>
                      <a:pt x="3231" y="3432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68"/>
              <p:cNvSpPr/>
              <p:nvPr/>
            </p:nvSpPr>
            <p:spPr>
              <a:xfrm>
                <a:off x="4331322" y="3283656"/>
                <a:ext cx="31405" cy="2694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6" extrusionOk="0">
                    <a:moveTo>
                      <a:pt x="2273" y="1"/>
                    </a:moveTo>
                    <a:cubicBezTo>
                      <a:pt x="1853" y="1"/>
                      <a:pt x="1425" y="158"/>
                      <a:pt x="1077" y="510"/>
                    </a:cubicBezTo>
                    <a:cubicBezTo>
                      <a:pt x="1" y="1587"/>
                      <a:pt x="763" y="3425"/>
                      <a:pt x="2287" y="3425"/>
                    </a:cubicBezTo>
                    <a:cubicBezTo>
                      <a:pt x="3230" y="3425"/>
                      <a:pt x="3993" y="2663"/>
                      <a:pt x="3993" y="1720"/>
                    </a:cubicBezTo>
                    <a:cubicBezTo>
                      <a:pt x="3993" y="689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68"/>
              <p:cNvSpPr/>
              <p:nvPr/>
            </p:nvSpPr>
            <p:spPr>
              <a:xfrm>
                <a:off x="4380510" y="3065882"/>
                <a:ext cx="31405" cy="2693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5" extrusionOk="0">
                    <a:moveTo>
                      <a:pt x="2273" y="0"/>
                    </a:moveTo>
                    <a:cubicBezTo>
                      <a:pt x="1853" y="0"/>
                      <a:pt x="1426" y="157"/>
                      <a:pt x="1077" y="510"/>
                    </a:cubicBezTo>
                    <a:cubicBezTo>
                      <a:pt x="1" y="1586"/>
                      <a:pt x="763" y="3425"/>
                      <a:pt x="2287" y="3425"/>
                    </a:cubicBezTo>
                    <a:cubicBezTo>
                      <a:pt x="3230" y="3425"/>
                      <a:pt x="3993" y="2663"/>
                      <a:pt x="3993" y="1719"/>
                    </a:cubicBezTo>
                    <a:cubicBezTo>
                      <a:pt x="3993" y="688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2" name="Google Shape;2942;p68"/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</p:grpSpPr>
          <p:sp>
            <p:nvSpPr>
              <p:cNvPr id="2943" name="Google Shape;2943;p68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44" name="Google Shape;2944;p68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2945" name="Google Shape;2945;p68"/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6" name="Google Shape;2946;p68"/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947" name="Google Shape;2947;p68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2948" name="Google Shape;2948;p68"/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rgbClr val="CCCCCC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9" name="Google Shape;2949;p68"/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rgbClr val="CCCCCC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950" name="Google Shape;2950;p68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2951" name="Google Shape;2951;p68"/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rgbClr val="CCCCCC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2" name="Google Shape;2952;p68"/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rgbClr val="CCCCCC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3" name="Google Shape;2953;p68"/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rgbClr val="CCCCCC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4" name="Google Shape;2954;p68"/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rgbClr val="CCCCCC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5" name="Google Shape;2955;p68"/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rgbClr val="CCCCCC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6" name="Google Shape;2956;p68"/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rgbClr val="CCCCCC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7" name="Google Shape;2957;p68"/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rgbClr val="CCCCCC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8" name="Google Shape;2958;p68"/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rgbClr val="CCCCCC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2959" name="Google Shape;2959;p68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2960" name="Google Shape;2960;p68"/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61" name="Google Shape;2961;p68"/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62" name="Google Shape;2962;p68"/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63" name="Google Shape;2963;p68"/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64" name="Google Shape;2964;p68"/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65" name="Google Shape;2965;p68"/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66" name="Google Shape;2966;p68"/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67" name="Google Shape;2967;p68"/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68" name="Google Shape;2968;p68"/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69" name="Google Shape;2969;p68"/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70" name="Google Shape;2970;p68"/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71" name="Google Shape;2971;p68"/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72" name="Google Shape;2972;p68"/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73" name="Google Shape;2973;p68"/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solidFill>
                        <a:schemeClr val="accent1"/>
                      </a:solidFill>
                      <a:ln w="9525" cap="flat" cmpd="sng">
                        <a:solidFill>
                          <a:srgbClr val="CCCCCC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2974" name="Google Shape;2974;p68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2975" name="Google Shape;2975;p68"/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6" name="Google Shape;2976;p68"/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7" name="Google Shape;2977;p68"/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8" name="Google Shape;2978;p68"/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9" name="Google Shape;2979;p68"/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0" name="Google Shape;2980;p68"/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1" name="Google Shape;2981;p68"/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2" name="Google Shape;2982;p68"/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3" name="Google Shape;2983;p68"/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4" name="Google Shape;2984;p68"/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5" name="Google Shape;2985;p68"/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6" name="Google Shape;2986;p68"/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7" name="Google Shape;2987;p68"/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8" name="Google Shape;2988;p68"/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9" name="Google Shape;2989;p68"/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0" name="Google Shape;2990;p68"/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1" name="Google Shape;2991;p68"/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2" name="Google Shape;2992;p68"/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3" name="Google Shape;2993;p68"/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4" name="Google Shape;2994;p68"/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5" name="Google Shape;2995;p68"/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6" name="Google Shape;2996;p68"/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7" name="Google Shape;2997;p68"/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8" name="Google Shape;2998;p68"/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grpSp>
                      <p:nvGrpSpPr>
                        <p:cNvPr id="2999" name="Google Shape;2999;p68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3000" name="Google Shape;3000;p68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 w="9525" cap="flat" cmpd="sng">
                            <a:solidFill>
                              <a:srgbClr val="CCCCCC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grpSp>
                        <p:nvGrpSpPr>
                          <p:cNvPr id="3001" name="Google Shape;3001;p68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3002" name="Google Shape;3002;p68"/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rgbClr val="CCCCCC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003" name="Google Shape;3003;p68"/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rgbClr val="CCCCCC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004" name="Google Shape;3004;p68"/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rgbClr val="CCCCCC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005" name="Google Shape;3005;p68"/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rgbClr val="CCCCCC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006" name="Google Shape;3006;p68"/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rgbClr val="CCCCCC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007" name="Google Shape;3007;p68"/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rgbClr val="CCCCCC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008" name="Google Shape;3008;p68"/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rgbClr val="CCCCCC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grpSp>
                          <p:nvGrpSpPr>
                            <p:cNvPr id="3009" name="Google Shape;3009;p68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3010" name="Google Shape;3010;p68"/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11" name="Google Shape;3011;p68"/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12" name="Google Shape;3012;p68"/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13" name="Google Shape;3013;p68"/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14" name="Google Shape;3014;p68"/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15" name="Google Shape;3015;p68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16" name="Google Shape;3016;p68"/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17" name="Google Shape;3017;p68"/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18" name="Google Shape;3018;p68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19" name="Google Shape;3019;p68"/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20" name="Google Shape;3020;p68"/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21" name="Google Shape;3021;p68"/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022" name="Google Shape;3022;p68"/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 cap="flat" cmpd="sng">
                                <a:solidFill>
                                  <a:srgbClr val="CCCCCC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grpSp>
                            <p:nvGrpSpPr>
                              <p:cNvPr id="3023" name="Google Shape;3023;p68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3024" name="Google Shape;3024;p68"/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rgbClr val="CCCCCC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025" name="Google Shape;3025;p68"/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rgbClr val="CCCCCC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026" name="Google Shape;3026;p68"/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rgbClr val="CCCCCC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027" name="Google Shape;3027;p68"/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rgbClr val="CCCCCC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028" name="Google Shape;3028;p68"/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rgbClr val="CCCCCC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029" name="Google Shape;3029;p68"/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rgbClr val="CCCCCC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030" name="Google Shape;3030;p68"/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accent1"/>
                                </a:solidFill>
                                <a:ln w="9525" cap="flat" cmpd="sng">
                                  <a:solidFill>
                                    <a:srgbClr val="CCCCCC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grpSp>
                              <p:nvGrpSpPr>
                                <p:cNvPr id="3031" name="Google Shape;3031;p68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3032" name="Google Shape;3032;p68"/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accent1"/>
                                  </a:solidFill>
                                  <a:ln w="9525" cap="flat" cmpd="sng">
                                    <a:solidFill>
                                      <a:srgbClr val="CCCCCC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3033" name="Google Shape;3033;p68"/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accent1"/>
                                  </a:solidFill>
                                  <a:ln w="9525" cap="flat" cmpd="sng">
                                    <a:solidFill>
                                      <a:srgbClr val="CCCCCC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3034" name="Google Shape;3034;p68"/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accent1"/>
                                  </a:solidFill>
                                  <a:ln w="9525" cap="flat" cmpd="sng">
                                    <a:solidFill>
                                      <a:srgbClr val="CCCCCC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3035" name="Google Shape;3035;p68"/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accent1"/>
                                  </a:solidFill>
                                  <a:ln w="9525" cap="flat" cmpd="sng">
                                    <a:solidFill>
                                      <a:srgbClr val="CCCCCC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3036" name="Google Shape;3036;p68"/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accent1"/>
                                  </a:solidFill>
                                  <a:ln w="9525" cap="flat" cmpd="sng">
                                    <a:solidFill>
                                      <a:srgbClr val="CCCCCC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grpSp>
                                <p:nvGrpSpPr>
                                  <p:cNvPr id="3037" name="Google Shape;3037;p68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3038" name="Google Shape;3038;p6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accent1"/>
                                    </a:solidFill>
                                    <a:ln w="9525" cap="flat" cmpd="sng">
                                      <a:solidFill>
                                        <a:srgbClr val="CCCCCC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3039" name="Google Shape;3039;p6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accent1"/>
                                    </a:solidFill>
                                    <a:ln w="9525" cap="flat" cmpd="sng">
                                      <a:solidFill>
                                        <a:srgbClr val="CCCCCC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3040" name="Google Shape;3040;p6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accent1"/>
                                    </a:solidFill>
                                    <a:ln w="9525" cap="flat" cmpd="sng">
                                      <a:solidFill>
                                        <a:srgbClr val="CCCCCC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3041" name="Google Shape;3041;p6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accent1"/>
                                    </a:solidFill>
                                    <a:ln w="9525" cap="flat" cmpd="sng">
                                      <a:solidFill>
                                        <a:srgbClr val="CCCCCC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3042" name="Google Shape;3042;p68"/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rgbClr val="CCCCCC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043" name="Google Shape;3043;p68"/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rgbClr val="CCCCCC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044" name="Google Shape;3044;p68"/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solidFill>
                              <a:schemeClr val="accent1"/>
                            </a:solidFill>
                            <a:ln w="9525" cap="flat" cmpd="sng">
                              <a:solidFill>
                                <a:srgbClr val="CCCCCC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3045" name="Google Shape;3045;p68"/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 cap="flat" cmpd="sng">
                          <a:solidFill>
                            <a:srgbClr val="CCCCCC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046" name="Google Shape;3046;p68"/>
              <p:cNvSpPr/>
              <p:nvPr/>
            </p:nvSpPr>
            <p:spPr>
              <a:xfrm>
                <a:off x="4595437" y="3598775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2" y="187"/>
                      <a:pt x="1295" y="605"/>
                    </a:cubicBezTo>
                    <a:cubicBezTo>
                      <a:pt x="0" y="1900"/>
                      <a:pt x="920" y="4125"/>
                      <a:pt x="2758" y="4125"/>
                    </a:cubicBezTo>
                    <a:cubicBezTo>
                      <a:pt x="3883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68"/>
              <p:cNvSpPr/>
              <p:nvPr/>
            </p:nvSpPr>
            <p:spPr>
              <a:xfrm>
                <a:off x="4641864" y="3524443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7" y="1"/>
                    </a:moveTo>
                    <a:cubicBezTo>
                      <a:pt x="2231" y="1"/>
                      <a:pt x="1715" y="189"/>
                      <a:pt x="1295" y="609"/>
                    </a:cubicBezTo>
                    <a:cubicBezTo>
                      <a:pt x="0" y="1903"/>
                      <a:pt x="908" y="4117"/>
                      <a:pt x="2746" y="4117"/>
                    </a:cubicBezTo>
                    <a:cubicBezTo>
                      <a:pt x="3884" y="4117"/>
                      <a:pt x="4803" y="3197"/>
                      <a:pt x="4803" y="2060"/>
                    </a:cubicBezTo>
                    <a:cubicBezTo>
                      <a:pt x="4803" y="818"/>
                      <a:pt x="3792" y="1"/>
                      <a:pt x="2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68"/>
              <p:cNvSpPr/>
              <p:nvPr/>
            </p:nvSpPr>
            <p:spPr>
              <a:xfrm>
                <a:off x="4648431" y="3893901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0" y="1900"/>
                      <a:pt x="920" y="4113"/>
                      <a:pt x="2746" y="4113"/>
                    </a:cubicBezTo>
                    <a:cubicBezTo>
                      <a:pt x="3883" y="4113"/>
                      <a:pt x="4803" y="3194"/>
                      <a:pt x="4803" y="2057"/>
                    </a:cubicBezTo>
                    <a:cubicBezTo>
                      <a:pt x="4803" y="821"/>
                      <a:pt x="3788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68"/>
              <p:cNvSpPr/>
              <p:nvPr/>
            </p:nvSpPr>
            <p:spPr>
              <a:xfrm>
                <a:off x="4567752" y="3722908"/>
                <a:ext cx="37870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7" extrusionOk="0">
                    <a:moveTo>
                      <a:pt x="2749" y="1"/>
                    </a:moveTo>
                    <a:cubicBezTo>
                      <a:pt x="2243" y="1"/>
                      <a:pt x="1726" y="189"/>
                      <a:pt x="1307" y="609"/>
                    </a:cubicBezTo>
                    <a:cubicBezTo>
                      <a:pt x="0" y="1903"/>
                      <a:pt x="919" y="4117"/>
                      <a:pt x="2758" y="4117"/>
                    </a:cubicBezTo>
                    <a:cubicBezTo>
                      <a:pt x="3895" y="4117"/>
                      <a:pt x="4815" y="3197"/>
                      <a:pt x="4815" y="2060"/>
                    </a:cubicBezTo>
                    <a:cubicBezTo>
                      <a:pt x="4815" y="818"/>
                      <a:pt x="3804" y="1"/>
                      <a:pt x="2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68"/>
              <p:cNvSpPr/>
              <p:nvPr/>
            </p:nvSpPr>
            <p:spPr>
              <a:xfrm>
                <a:off x="4617506" y="3652052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68"/>
              <p:cNvSpPr/>
              <p:nvPr/>
            </p:nvSpPr>
            <p:spPr>
              <a:xfrm>
                <a:off x="4739005" y="3554149"/>
                <a:ext cx="37870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4" extrusionOk="0">
                    <a:moveTo>
                      <a:pt x="2744" y="1"/>
                    </a:moveTo>
                    <a:cubicBezTo>
                      <a:pt x="2239" y="1"/>
                      <a:pt x="1725" y="188"/>
                      <a:pt x="1307" y="606"/>
                    </a:cubicBezTo>
                    <a:cubicBezTo>
                      <a:pt x="0" y="1900"/>
                      <a:pt x="920" y="4114"/>
                      <a:pt x="2758" y="4114"/>
                    </a:cubicBezTo>
                    <a:cubicBezTo>
                      <a:pt x="3895" y="4114"/>
                      <a:pt x="4815" y="3195"/>
                      <a:pt x="4815" y="2058"/>
                    </a:cubicBezTo>
                    <a:cubicBezTo>
                      <a:pt x="4815" y="821"/>
                      <a:pt x="3801" y="1"/>
                      <a:pt x="2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68"/>
              <p:cNvSpPr/>
              <p:nvPr/>
            </p:nvSpPr>
            <p:spPr>
              <a:xfrm>
                <a:off x="4806557" y="3630258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4" y="606"/>
                    </a:cubicBezTo>
                    <a:cubicBezTo>
                      <a:pt x="0" y="1901"/>
                      <a:pt x="907" y="4114"/>
                      <a:pt x="2746" y="4114"/>
                    </a:cubicBezTo>
                    <a:cubicBezTo>
                      <a:pt x="3883" y="4114"/>
                      <a:pt x="4802" y="3195"/>
                      <a:pt x="4802" y="2058"/>
                    </a:cubicBezTo>
                    <a:cubicBezTo>
                      <a:pt x="4802" y="822"/>
                      <a:pt x="3788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68"/>
              <p:cNvSpPr/>
              <p:nvPr/>
            </p:nvSpPr>
            <p:spPr>
              <a:xfrm>
                <a:off x="4737007" y="4004357"/>
                <a:ext cx="37870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4" extrusionOk="0">
                    <a:moveTo>
                      <a:pt x="2740" y="0"/>
                    </a:moveTo>
                    <a:cubicBezTo>
                      <a:pt x="2234" y="0"/>
                      <a:pt x="1717" y="187"/>
                      <a:pt x="1295" y="606"/>
                    </a:cubicBezTo>
                    <a:cubicBezTo>
                      <a:pt x="0" y="1900"/>
                      <a:pt x="920" y="4114"/>
                      <a:pt x="2758" y="4114"/>
                    </a:cubicBezTo>
                    <a:cubicBezTo>
                      <a:pt x="3895" y="4114"/>
                      <a:pt x="4803" y="3194"/>
                      <a:pt x="4815" y="2057"/>
                    </a:cubicBezTo>
                    <a:cubicBezTo>
                      <a:pt x="4815" y="821"/>
                      <a:pt x="3801" y="0"/>
                      <a:pt x="2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68"/>
              <p:cNvSpPr/>
              <p:nvPr/>
            </p:nvSpPr>
            <p:spPr>
              <a:xfrm>
                <a:off x="4773634" y="420862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1" y="1900"/>
                      <a:pt x="920" y="4114"/>
                      <a:pt x="2746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68"/>
              <p:cNvSpPr/>
              <p:nvPr/>
            </p:nvSpPr>
            <p:spPr>
              <a:xfrm>
                <a:off x="4888282" y="4074764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2" y="187"/>
                      <a:pt x="1294" y="605"/>
                    </a:cubicBezTo>
                    <a:cubicBezTo>
                      <a:pt x="0" y="1912"/>
                      <a:pt x="919" y="4125"/>
                      <a:pt x="2746" y="4125"/>
                    </a:cubicBezTo>
                    <a:cubicBezTo>
                      <a:pt x="3883" y="4125"/>
                      <a:pt x="4803" y="3206"/>
                      <a:pt x="4803" y="2069"/>
                    </a:cubicBezTo>
                    <a:cubicBezTo>
                      <a:pt x="4803" y="824"/>
                      <a:pt x="3787" y="0"/>
                      <a:pt x="2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68"/>
              <p:cNvSpPr/>
              <p:nvPr/>
            </p:nvSpPr>
            <p:spPr>
              <a:xfrm>
                <a:off x="4901315" y="3804271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2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68"/>
              <p:cNvSpPr/>
              <p:nvPr/>
            </p:nvSpPr>
            <p:spPr>
              <a:xfrm>
                <a:off x="4866394" y="3715035"/>
                <a:ext cx="3784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4114" extrusionOk="0">
                    <a:moveTo>
                      <a:pt x="2735" y="0"/>
                    </a:moveTo>
                    <a:cubicBezTo>
                      <a:pt x="2229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11" y="821"/>
                      <a:pt x="3794" y="0"/>
                      <a:pt x="27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68"/>
              <p:cNvSpPr/>
              <p:nvPr/>
            </p:nvSpPr>
            <p:spPr>
              <a:xfrm>
                <a:off x="4979233" y="3839798"/>
                <a:ext cx="37878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2" extrusionOk="0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3"/>
                    </a:cubicBezTo>
                    <a:cubicBezTo>
                      <a:pt x="1" y="1908"/>
                      <a:pt x="920" y="4122"/>
                      <a:pt x="2759" y="4122"/>
                    </a:cubicBezTo>
                    <a:cubicBezTo>
                      <a:pt x="3884" y="4122"/>
                      <a:pt x="4803" y="3202"/>
                      <a:pt x="4815" y="2065"/>
                    </a:cubicBezTo>
                    <a:cubicBezTo>
                      <a:pt x="4807" y="823"/>
                      <a:pt x="3794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68"/>
              <p:cNvSpPr/>
              <p:nvPr/>
            </p:nvSpPr>
            <p:spPr>
              <a:xfrm>
                <a:off x="4790662" y="3679147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38" y="0"/>
                    </a:moveTo>
                    <a:cubicBezTo>
                      <a:pt x="2231" y="0"/>
                      <a:pt x="1715" y="188"/>
                      <a:pt x="1295" y="608"/>
                    </a:cubicBezTo>
                    <a:cubicBezTo>
                      <a:pt x="1" y="1902"/>
                      <a:pt x="908" y="4116"/>
                      <a:pt x="2747" y="4116"/>
                    </a:cubicBezTo>
                    <a:cubicBezTo>
                      <a:pt x="3884" y="4116"/>
                      <a:pt x="4803" y="3197"/>
                      <a:pt x="4803" y="2060"/>
                    </a:cubicBezTo>
                    <a:cubicBezTo>
                      <a:pt x="4803" y="817"/>
                      <a:pt x="3793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68"/>
              <p:cNvSpPr/>
              <p:nvPr/>
            </p:nvSpPr>
            <p:spPr>
              <a:xfrm>
                <a:off x="4857263" y="3557861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6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68"/>
              <p:cNvSpPr/>
              <p:nvPr/>
            </p:nvSpPr>
            <p:spPr>
              <a:xfrm>
                <a:off x="4883902" y="3648033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31" y="0"/>
                    </a:moveTo>
                    <a:cubicBezTo>
                      <a:pt x="2226" y="0"/>
                      <a:pt x="1711" y="188"/>
                      <a:pt x="1295" y="608"/>
                    </a:cubicBezTo>
                    <a:cubicBezTo>
                      <a:pt x="1" y="1903"/>
                      <a:pt x="920" y="4104"/>
                      <a:pt x="2747" y="4116"/>
                    </a:cubicBezTo>
                    <a:cubicBezTo>
                      <a:pt x="3884" y="4104"/>
                      <a:pt x="4803" y="3185"/>
                      <a:pt x="4803" y="2048"/>
                    </a:cubicBezTo>
                    <a:cubicBezTo>
                      <a:pt x="4795" y="814"/>
                      <a:pt x="3783" y="0"/>
                      <a:pt x="2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68"/>
              <p:cNvSpPr/>
              <p:nvPr/>
            </p:nvSpPr>
            <p:spPr>
              <a:xfrm>
                <a:off x="4907780" y="3347220"/>
                <a:ext cx="37878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14" extrusionOk="0">
                    <a:moveTo>
                      <a:pt x="2733" y="0"/>
                    </a:moveTo>
                    <a:cubicBezTo>
                      <a:pt x="2228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84" y="4114"/>
                      <a:pt x="4803" y="3194"/>
                      <a:pt x="4815" y="2057"/>
                    </a:cubicBezTo>
                    <a:cubicBezTo>
                      <a:pt x="4807" y="821"/>
                      <a:pt x="3791" y="0"/>
                      <a:pt x="2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68"/>
              <p:cNvSpPr/>
              <p:nvPr/>
            </p:nvSpPr>
            <p:spPr>
              <a:xfrm>
                <a:off x="5065048" y="3738150"/>
                <a:ext cx="37783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5" extrusionOk="0">
                    <a:moveTo>
                      <a:pt x="2732" y="1"/>
                    </a:moveTo>
                    <a:cubicBezTo>
                      <a:pt x="2228" y="1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68"/>
              <p:cNvSpPr/>
              <p:nvPr/>
            </p:nvSpPr>
            <p:spPr>
              <a:xfrm>
                <a:off x="5071616" y="3284615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3" y="188"/>
                      <a:pt x="1295" y="606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72" y="4114"/>
                      <a:pt x="4791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68"/>
              <p:cNvSpPr/>
              <p:nvPr/>
            </p:nvSpPr>
            <p:spPr>
              <a:xfrm>
                <a:off x="5389291" y="3759921"/>
                <a:ext cx="37783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7" extrusionOk="0">
                    <a:moveTo>
                      <a:pt x="2738" y="0"/>
                    </a:moveTo>
                    <a:cubicBezTo>
                      <a:pt x="2231" y="0"/>
                      <a:pt x="1715" y="188"/>
                      <a:pt x="1295" y="608"/>
                    </a:cubicBezTo>
                    <a:cubicBezTo>
                      <a:pt x="1" y="1903"/>
                      <a:pt x="920" y="4116"/>
                      <a:pt x="2747" y="4116"/>
                    </a:cubicBezTo>
                    <a:cubicBezTo>
                      <a:pt x="3884" y="4116"/>
                      <a:pt x="4803" y="3197"/>
                      <a:pt x="4803" y="2060"/>
                    </a:cubicBezTo>
                    <a:cubicBezTo>
                      <a:pt x="4803" y="817"/>
                      <a:pt x="3792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68"/>
              <p:cNvSpPr/>
              <p:nvPr/>
            </p:nvSpPr>
            <p:spPr>
              <a:xfrm>
                <a:off x="5431534" y="3632932"/>
                <a:ext cx="37878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6" extrusionOk="0">
                    <a:moveTo>
                      <a:pt x="2734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899"/>
                      <a:pt x="920" y="4125"/>
                      <a:pt x="2759" y="4125"/>
                    </a:cubicBezTo>
                    <a:cubicBezTo>
                      <a:pt x="3896" y="4113"/>
                      <a:pt x="4815" y="3194"/>
                      <a:pt x="4815" y="2069"/>
                    </a:cubicBezTo>
                    <a:cubicBezTo>
                      <a:pt x="4815" y="824"/>
                      <a:pt x="3795" y="0"/>
                      <a:pt x="2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68"/>
              <p:cNvSpPr/>
              <p:nvPr/>
            </p:nvSpPr>
            <p:spPr>
              <a:xfrm>
                <a:off x="5540755" y="3544829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68"/>
              <p:cNvSpPr/>
              <p:nvPr/>
            </p:nvSpPr>
            <p:spPr>
              <a:xfrm>
                <a:off x="5579293" y="341210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7"/>
                      <a:pt x="1294" y="605"/>
                    </a:cubicBezTo>
                    <a:cubicBezTo>
                      <a:pt x="0" y="1900"/>
                      <a:pt x="919" y="4114"/>
                      <a:pt x="2746" y="4114"/>
                    </a:cubicBezTo>
                    <a:cubicBezTo>
                      <a:pt x="3883" y="4114"/>
                      <a:pt x="4802" y="3194"/>
                      <a:pt x="4802" y="2057"/>
                    </a:cubicBezTo>
                    <a:cubicBezTo>
                      <a:pt x="4802" y="821"/>
                      <a:pt x="3788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68"/>
              <p:cNvSpPr/>
              <p:nvPr/>
            </p:nvSpPr>
            <p:spPr>
              <a:xfrm>
                <a:off x="5801346" y="3284615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84" y="4114"/>
                      <a:pt x="4803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68"/>
              <p:cNvSpPr/>
              <p:nvPr/>
            </p:nvSpPr>
            <p:spPr>
              <a:xfrm>
                <a:off x="5763578" y="3399067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2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68"/>
              <p:cNvSpPr/>
              <p:nvPr/>
            </p:nvSpPr>
            <p:spPr>
              <a:xfrm>
                <a:off x="5395858" y="3230952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2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68"/>
              <p:cNvSpPr/>
              <p:nvPr/>
            </p:nvSpPr>
            <p:spPr>
              <a:xfrm>
                <a:off x="5264088" y="318823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8"/>
                      <a:pt x="1295" y="606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68"/>
              <p:cNvSpPr/>
              <p:nvPr/>
            </p:nvSpPr>
            <p:spPr>
              <a:xfrm>
                <a:off x="5585758" y="3237425"/>
                <a:ext cx="37878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14" extrusionOk="0">
                    <a:moveTo>
                      <a:pt x="2744" y="0"/>
                    </a:moveTo>
                    <a:cubicBezTo>
                      <a:pt x="2240" y="0"/>
                      <a:pt x="1725" y="188"/>
                      <a:pt x="1307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96" y="4114"/>
                      <a:pt x="4815" y="3195"/>
                      <a:pt x="4815" y="2057"/>
                    </a:cubicBezTo>
                    <a:cubicBezTo>
                      <a:pt x="4815" y="821"/>
                      <a:pt x="3801" y="0"/>
                      <a:pt x="2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68"/>
              <p:cNvSpPr/>
              <p:nvPr/>
            </p:nvSpPr>
            <p:spPr>
              <a:xfrm>
                <a:off x="4874196" y="3291088"/>
                <a:ext cx="37878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6" extrusionOk="0">
                    <a:moveTo>
                      <a:pt x="2739" y="0"/>
                    </a:moveTo>
                    <a:cubicBezTo>
                      <a:pt x="2233" y="0"/>
                      <a:pt x="1717" y="188"/>
                      <a:pt x="1295" y="605"/>
                    </a:cubicBezTo>
                    <a:cubicBezTo>
                      <a:pt x="1" y="1900"/>
                      <a:pt x="920" y="4126"/>
                      <a:pt x="2759" y="4126"/>
                    </a:cubicBezTo>
                    <a:cubicBezTo>
                      <a:pt x="3884" y="4113"/>
                      <a:pt x="4803" y="3206"/>
                      <a:pt x="4815" y="2069"/>
                    </a:cubicBezTo>
                    <a:cubicBezTo>
                      <a:pt x="4815" y="824"/>
                      <a:pt x="3800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68"/>
              <p:cNvSpPr/>
              <p:nvPr/>
            </p:nvSpPr>
            <p:spPr>
              <a:xfrm>
                <a:off x="5197770" y="3785466"/>
                <a:ext cx="37783" cy="3242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3" extrusionOk="0">
                    <a:moveTo>
                      <a:pt x="2738" y="1"/>
                    </a:moveTo>
                    <a:cubicBezTo>
                      <a:pt x="2232" y="1"/>
                      <a:pt x="1715" y="190"/>
                      <a:pt x="1295" y="614"/>
                    </a:cubicBezTo>
                    <a:cubicBezTo>
                      <a:pt x="1" y="1909"/>
                      <a:pt x="908" y="4122"/>
                      <a:pt x="2747" y="4122"/>
                    </a:cubicBezTo>
                    <a:cubicBezTo>
                      <a:pt x="3884" y="4122"/>
                      <a:pt x="4803" y="3203"/>
                      <a:pt x="4803" y="2066"/>
                    </a:cubicBezTo>
                    <a:cubicBezTo>
                      <a:pt x="4803" y="824"/>
                      <a:pt x="3793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68"/>
              <p:cNvSpPr/>
              <p:nvPr/>
            </p:nvSpPr>
            <p:spPr>
              <a:xfrm>
                <a:off x="5177699" y="349211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6" y="1"/>
                    </a:moveTo>
                    <a:cubicBezTo>
                      <a:pt x="2232" y="1"/>
                      <a:pt x="1717" y="188"/>
                      <a:pt x="1295" y="606"/>
                    </a:cubicBezTo>
                    <a:cubicBezTo>
                      <a:pt x="1" y="1900"/>
                      <a:pt x="920" y="4114"/>
                      <a:pt x="2746" y="4114"/>
                    </a:cubicBezTo>
                    <a:cubicBezTo>
                      <a:pt x="3884" y="4114"/>
                      <a:pt x="4803" y="3195"/>
                      <a:pt x="4803" y="2070"/>
                    </a:cubicBezTo>
                    <a:cubicBezTo>
                      <a:pt x="4803" y="824"/>
                      <a:pt x="3793" y="1"/>
                      <a:pt x="27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68"/>
              <p:cNvSpPr/>
              <p:nvPr/>
            </p:nvSpPr>
            <p:spPr>
              <a:xfrm>
                <a:off x="5349431" y="3622346"/>
                <a:ext cx="37870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7" extrusionOk="0">
                    <a:moveTo>
                      <a:pt x="2740" y="0"/>
                    </a:moveTo>
                    <a:cubicBezTo>
                      <a:pt x="2232" y="0"/>
                      <a:pt x="1714" y="189"/>
                      <a:pt x="1295" y="608"/>
                    </a:cubicBezTo>
                    <a:cubicBezTo>
                      <a:pt x="0" y="1903"/>
                      <a:pt x="920" y="4116"/>
                      <a:pt x="2758" y="4116"/>
                    </a:cubicBezTo>
                    <a:cubicBezTo>
                      <a:pt x="3883" y="4116"/>
                      <a:pt x="4815" y="3197"/>
                      <a:pt x="4815" y="2060"/>
                    </a:cubicBezTo>
                    <a:cubicBezTo>
                      <a:pt x="4815" y="817"/>
                      <a:pt x="3798" y="0"/>
                      <a:pt x="2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68"/>
              <p:cNvSpPr/>
              <p:nvPr/>
            </p:nvSpPr>
            <p:spPr>
              <a:xfrm>
                <a:off x="5068855" y="3563980"/>
                <a:ext cx="53954" cy="46223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5877" extrusionOk="0">
                    <a:moveTo>
                      <a:pt x="3909" y="0"/>
                    </a:moveTo>
                    <a:cubicBezTo>
                      <a:pt x="3187" y="0"/>
                      <a:pt x="2451" y="269"/>
                      <a:pt x="1852" y="868"/>
                    </a:cubicBezTo>
                    <a:cubicBezTo>
                      <a:pt x="1" y="2719"/>
                      <a:pt x="1307" y="5876"/>
                      <a:pt x="3920" y="5876"/>
                    </a:cubicBezTo>
                    <a:cubicBezTo>
                      <a:pt x="5541" y="5876"/>
                      <a:pt x="6848" y="4558"/>
                      <a:pt x="6860" y="2937"/>
                    </a:cubicBezTo>
                    <a:cubicBezTo>
                      <a:pt x="6860" y="1170"/>
                      <a:pt x="5416" y="0"/>
                      <a:pt x="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68"/>
              <p:cNvSpPr/>
              <p:nvPr/>
            </p:nvSpPr>
            <p:spPr>
              <a:xfrm>
                <a:off x="5037654" y="3392507"/>
                <a:ext cx="37870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26" extrusionOk="0">
                    <a:moveTo>
                      <a:pt x="2742" y="1"/>
                    </a:moveTo>
                    <a:cubicBezTo>
                      <a:pt x="2238" y="1"/>
                      <a:pt x="1724" y="188"/>
                      <a:pt x="1307" y="606"/>
                    </a:cubicBezTo>
                    <a:cubicBezTo>
                      <a:pt x="0" y="1912"/>
                      <a:pt x="919" y="4126"/>
                      <a:pt x="2758" y="4126"/>
                    </a:cubicBezTo>
                    <a:cubicBezTo>
                      <a:pt x="3895" y="4114"/>
                      <a:pt x="4815" y="3194"/>
                      <a:pt x="4815" y="2069"/>
                    </a:cubicBezTo>
                    <a:cubicBezTo>
                      <a:pt x="4815" y="824"/>
                      <a:pt x="3799" y="1"/>
                      <a:pt x="27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68"/>
              <p:cNvSpPr/>
              <p:nvPr/>
            </p:nvSpPr>
            <p:spPr>
              <a:xfrm>
                <a:off x="5456560" y="3368629"/>
                <a:ext cx="37870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26" extrusionOk="0">
                    <a:moveTo>
                      <a:pt x="2742" y="0"/>
                    </a:moveTo>
                    <a:cubicBezTo>
                      <a:pt x="2238" y="0"/>
                      <a:pt x="1724" y="187"/>
                      <a:pt x="1307" y="605"/>
                    </a:cubicBezTo>
                    <a:cubicBezTo>
                      <a:pt x="0" y="1912"/>
                      <a:pt x="920" y="4125"/>
                      <a:pt x="2758" y="4125"/>
                    </a:cubicBezTo>
                    <a:cubicBezTo>
                      <a:pt x="3895" y="4113"/>
                      <a:pt x="4815" y="3194"/>
                      <a:pt x="4815" y="2069"/>
                    </a:cubicBezTo>
                    <a:cubicBezTo>
                      <a:pt x="4815" y="824"/>
                      <a:pt x="3800" y="0"/>
                      <a:pt x="2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68"/>
              <p:cNvSpPr/>
              <p:nvPr/>
            </p:nvSpPr>
            <p:spPr>
              <a:xfrm>
                <a:off x="4755749" y="3501516"/>
                <a:ext cx="46246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5036" extrusionOk="0">
                    <a:moveTo>
                      <a:pt x="3345" y="0"/>
                    </a:moveTo>
                    <a:cubicBezTo>
                      <a:pt x="2727" y="0"/>
                      <a:pt x="2097" y="229"/>
                      <a:pt x="1585" y="741"/>
                    </a:cubicBezTo>
                    <a:cubicBezTo>
                      <a:pt x="0" y="2326"/>
                      <a:pt x="1125" y="5036"/>
                      <a:pt x="3363" y="5036"/>
                    </a:cubicBezTo>
                    <a:cubicBezTo>
                      <a:pt x="4754" y="5036"/>
                      <a:pt x="5879" y="3911"/>
                      <a:pt x="5879" y="2520"/>
                    </a:cubicBezTo>
                    <a:cubicBezTo>
                      <a:pt x="5879" y="1005"/>
                      <a:pt x="4638" y="0"/>
                      <a:pt x="3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68"/>
              <p:cNvSpPr/>
              <p:nvPr/>
            </p:nvSpPr>
            <p:spPr>
              <a:xfrm>
                <a:off x="4681346" y="3485582"/>
                <a:ext cx="37783" cy="3242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3" extrusionOk="0">
                    <a:moveTo>
                      <a:pt x="2738" y="1"/>
                    </a:moveTo>
                    <a:cubicBezTo>
                      <a:pt x="2231" y="1"/>
                      <a:pt x="1715" y="191"/>
                      <a:pt x="1295" y="614"/>
                    </a:cubicBezTo>
                    <a:cubicBezTo>
                      <a:pt x="1" y="1909"/>
                      <a:pt x="920" y="4122"/>
                      <a:pt x="2747" y="4122"/>
                    </a:cubicBezTo>
                    <a:cubicBezTo>
                      <a:pt x="3884" y="4122"/>
                      <a:pt x="4803" y="3203"/>
                      <a:pt x="4803" y="2066"/>
                    </a:cubicBezTo>
                    <a:cubicBezTo>
                      <a:pt x="4803" y="824"/>
                      <a:pt x="3793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68"/>
              <p:cNvSpPr/>
              <p:nvPr/>
            </p:nvSpPr>
            <p:spPr>
              <a:xfrm>
                <a:off x="4767067" y="3291088"/>
                <a:ext cx="37878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6" extrusionOk="0">
                    <a:moveTo>
                      <a:pt x="2739" y="0"/>
                    </a:moveTo>
                    <a:cubicBezTo>
                      <a:pt x="2233" y="0"/>
                      <a:pt x="1717" y="188"/>
                      <a:pt x="1295" y="605"/>
                    </a:cubicBezTo>
                    <a:cubicBezTo>
                      <a:pt x="1" y="1900"/>
                      <a:pt x="920" y="4126"/>
                      <a:pt x="2759" y="4126"/>
                    </a:cubicBezTo>
                    <a:cubicBezTo>
                      <a:pt x="3884" y="4113"/>
                      <a:pt x="4803" y="3206"/>
                      <a:pt x="4815" y="2069"/>
                    </a:cubicBezTo>
                    <a:cubicBezTo>
                      <a:pt x="4815" y="824"/>
                      <a:pt x="3800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68"/>
              <p:cNvSpPr/>
              <p:nvPr/>
            </p:nvSpPr>
            <p:spPr>
              <a:xfrm>
                <a:off x="4687819" y="3405539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1"/>
                    </a:moveTo>
                    <a:cubicBezTo>
                      <a:pt x="2226" y="1"/>
                      <a:pt x="1712" y="188"/>
                      <a:pt x="1295" y="606"/>
                    </a:cubicBezTo>
                    <a:cubicBezTo>
                      <a:pt x="0" y="1912"/>
                      <a:pt x="920" y="4126"/>
                      <a:pt x="2758" y="4126"/>
                    </a:cubicBezTo>
                    <a:cubicBezTo>
                      <a:pt x="3883" y="4114"/>
                      <a:pt x="4803" y="3195"/>
                      <a:pt x="4803" y="2070"/>
                    </a:cubicBezTo>
                    <a:cubicBezTo>
                      <a:pt x="4803" y="824"/>
                      <a:pt x="3787" y="1"/>
                      <a:pt x="2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68"/>
              <p:cNvSpPr/>
              <p:nvPr/>
            </p:nvSpPr>
            <p:spPr>
              <a:xfrm>
                <a:off x="4923101" y="3444809"/>
                <a:ext cx="52813" cy="45318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5762" extrusionOk="0">
                    <a:moveTo>
                      <a:pt x="3823" y="1"/>
                    </a:moveTo>
                    <a:cubicBezTo>
                      <a:pt x="3117" y="1"/>
                      <a:pt x="2398" y="263"/>
                      <a:pt x="1815" y="851"/>
                    </a:cubicBezTo>
                    <a:cubicBezTo>
                      <a:pt x="1" y="2665"/>
                      <a:pt x="1283" y="5762"/>
                      <a:pt x="3847" y="5762"/>
                    </a:cubicBezTo>
                    <a:cubicBezTo>
                      <a:pt x="5432" y="5762"/>
                      <a:pt x="6714" y="4468"/>
                      <a:pt x="6714" y="2883"/>
                    </a:cubicBezTo>
                    <a:cubicBezTo>
                      <a:pt x="6714" y="1148"/>
                      <a:pt x="5298" y="1"/>
                      <a:pt x="3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68"/>
              <p:cNvSpPr/>
              <p:nvPr/>
            </p:nvSpPr>
            <p:spPr>
              <a:xfrm>
                <a:off x="4846040" y="3654750"/>
                <a:ext cx="31405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2" extrusionOk="0">
                    <a:moveTo>
                      <a:pt x="2272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50" y="3432"/>
                      <a:pt x="2274" y="3432"/>
                    </a:cubicBezTo>
                    <a:cubicBezTo>
                      <a:pt x="3218" y="3432"/>
                      <a:pt x="3992" y="2658"/>
                      <a:pt x="3992" y="1714"/>
                    </a:cubicBezTo>
                    <a:cubicBezTo>
                      <a:pt x="3992" y="683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68"/>
              <p:cNvSpPr/>
              <p:nvPr/>
            </p:nvSpPr>
            <p:spPr>
              <a:xfrm>
                <a:off x="4925673" y="3691700"/>
                <a:ext cx="40253" cy="34472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383" extrusionOk="0">
                    <a:moveTo>
                      <a:pt x="2908" y="0"/>
                    </a:moveTo>
                    <a:cubicBezTo>
                      <a:pt x="2371" y="0"/>
                      <a:pt x="1825" y="200"/>
                      <a:pt x="1379" y="645"/>
                    </a:cubicBezTo>
                    <a:cubicBezTo>
                      <a:pt x="0" y="2024"/>
                      <a:pt x="968" y="4383"/>
                      <a:pt x="2915" y="4383"/>
                    </a:cubicBezTo>
                    <a:cubicBezTo>
                      <a:pt x="4125" y="4383"/>
                      <a:pt x="5105" y="3403"/>
                      <a:pt x="5117" y="2193"/>
                    </a:cubicBezTo>
                    <a:cubicBezTo>
                      <a:pt x="5109" y="875"/>
                      <a:pt x="4031" y="0"/>
                      <a:pt x="2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68"/>
              <p:cNvSpPr/>
              <p:nvPr/>
            </p:nvSpPr>
            <p:spPr>
              <a:xfrm>
                <a:off x="4894653" y="3740848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1" y="1582"/>
                      <a:pt x="763" y="3420"/>
                      <a:pt x="2287" y="3420"/>
                    </a:cubicBezTo>
                    <a:cubicBezTo>
                      <a:pt x="3230" y="3420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68"/>
              <p:cNvSpPr/>
              <p:nvPr/>
            </p:nvSpPr>
            <p:spPr>
              <a:xfrm>
                <a:off x="4962300" y="3696348"/>
                <a:ext cx="38255" cy="32773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167" extrusionOk="0">
                    <a:moveTo>
                      <a:pt x="2767" y="1"/>
                    </a:moveTo>
                    <a:cubicBezTo>
                      <a:pt x="2259" y="1"/>
                      <a:pt x="1740" y="189"/>
                      <a:pt x="1319" y="611"/>
                    </a:cubicBezTo>
                    <a:cubicBezTo>
                      <a:pt x="0" y="1929"/>
                      <a:pt x="932" y="4167"/>
                      <a:pt x="2783" y="4167"/>
                    </a:cubicBezTo>
                    <a:cubicBezTo>
                      <a:pt x="3932" y="4167"/>
                      <a:pt x="4863" y="3236"/>
                      <a:pt x="4863" y="2086"/>
                    </a:cubicBezTo>
                    <a:cubicBezTo>
                      <a:pt x="4863" y="833"/>
                      <a:pt x="3836" y="1"/>
                      <a:pt x="2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68"/>
              <p:cNvSpPr/>
              <p:nvPr/>
            </p:nvSpPr>
            <p:spPr>
              <a:xfrm>
                <a:off x="4980185" y="3743349"/>
                <a:ext cx="31499" cy="26969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9" extrusionOk="0">
                    <a:moveTo>
                      <a:pt x="2274" y="0"/>
                    </a:moveTo>
                    <a:cubicBezTo>
                      <a:pt x="1855" y="0"/>
                      <a:pt x="1427" y="155"/>
                      <a:pt x="1077" y="501"/>
                    </a:cubicBezTo>
                    <a:cubicBezTo>
                      <a:pt x="1" y="1578"/>
                      <a:pt x="763" y="3429"/>
                      <a:pt x="2287" y="3429"/>
                    </a:cubicBezTo>
                    <a:cubicBezTo>
                      <a:pt x="3230" y="3429"/>
                      <a:pt x="3993" y="2667"/>
                      <a:pt x="4005" y="1723"/>
                    </a:cubicBezTo>
                    <a:cubicBezTo>
                      <a:pt x="4005" y="689"/>
                      <a:pt x="3158" y="0"/>
                      <a:pt x="2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68"/>
              <p:cNvSpPr/>
              <p:nvPr/>
            </p:nvSpPr>
            <p:spPr>
              <a:xfrm>
                <a:off x="5013768" y="3734312"/>
                <a:ext cx="31499" cy="26969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9" extrusionOk="0">
                    <a:moveTo>
                      <a:pt x="2281" y="1"/>
                    </a:moveTo>
                    <a:cubicBezTo>
                      <a:pt x="1858" y="1"/>
                      <a:pt x="1428" y="159"/>
                      <a:pt x="1077" y="513"/>
                    </a:cubicBezTo>
                    <a:cubicBezTo>
                      <a:pt x="1" y="1590"/>
                      <a:pt x="775" y="3429"/>
                      <a:pt x="2299" y="3429"/>
                    </a:cubicBezTo>
                    <a:cubicBezTo>
                      <a:pt x="3231" y="3417"/>
                      <a:pt x="3993" y="2655"/>
                      <a:pt x="4005" y="1711"/>
                    </a:cubicBezTo>
                    <a:cubicBezTo>
                      <a:pt x="3997" y="682"/>
                      <a:pt x="3157" y="1"/>
                      <a:pt x="2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68"/>
              <p:cNvSpPr/>
              <p:nvPr/>
            </p:nvSpPr>
            <p:spPr>
              <a:xfrm>
                <a:off x="5036703" y="3764545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4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19"/>
                      <a:pt x="2298" y="3419"/>
                    </a:cubicBezTo>
                    <a:cubicBezTo>
                      <a:pt x="3242" y="3419"/>
                      <a:pt x="4004" y="2657"/>
                      <a:pt x="4004" y="1714"/>
                    </a:cubicBezTo>
                    <a:cubicBezTo>
                      <a:pt x="4004" y="682"/>
                      <a:pt x="3162" y="0"/>
                      <a:pt x="2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68"/>
              <p:cNvSpPr/>
              <p:nvPr/>
            </p:nvSpPr>
            <p:spPr>
              <a:xfrm>
                <a:off x="4953546" y="3768352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1" y="0"/>
                    </a:moveTo>
                    <a:cubicBezTo>
                      <a:pt x="1852" y="0"/>
                      <a:pt x="1425" y="156"/>
                      <a:pt x="1077" y="504"/>
                    </a:cubicBezTo>
                    <a:cubicBezTo>
                      <a:pt x="1" y="1581"/>
                      <a:pt x="751" y="3419"/>
                      <a:pt x="2287" y="3419"/>
                    </a:cubicBezTo>
                    <a:cubicBezTo>
                      <a:pt x="3218" y="3419"/>
                      <a:pt x="3992" y="2657"/>
                      <a:pt x="3992" y="1726"/>
                    </a:cubicBezTo>
                    <a:cubicBezTo>
                      <a:pt x="3992" y="686"/>
                      <a:pt x="3150" y="0"/>
                      <a:pt x="22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68"/>
              <p:cNvSpPr/>
              <p:nvPr/>
            </p:nvSpPr>
            <p:spPr>
              <a:xfrm>
                <a:off x="4964770" y="3814016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76" y="0"/>
                    </a:moveTo>
                    <a:cubicBezTo>
                      <a:pt x="1855" y="0"/>
                      <a:pt x="1426" y="156"/>
                      <a:pt x="1078" y="504"/>
                    </a:cubicBezTo>
                    <a:cubicBezTo>
                      <a:pt x="1" y="1581"/>
                      <a:pt x="763" y="3432"/>
                      <a:pt x="2287" y="3432"/>
                    </a:cubicBezTo>
                    <a:cubicBezTo>
                      <a:pt x="3231" y="3432"/>
                      <a:pt x="3993" y="2658"/>
                      <a:pt x="4005" y="1714"/>
                    </a:cubicBezTo>
                    <a:cubicBezTo>
                      <a:pt x="4005" y="683"/>
                      <a:pt x="3158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68"/>
              <p:cNvSpPr/>
              <p:nvPr/>
            </p:nvSpPr>
            <p:spPr>
              <a:xfrm>
                <a:off x="4923290" y="3800504"/>
                <a:ext cx="31468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3420" extrusionOk="0">
                    <a:moveTo>
                      <a:pt x="2276" y="1"/>
                    </a:moveTo>
                    <a:cubicBezTo>
                      <a:pt x="1855" y="1"/>
                      <a:pt x="1426" y="156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4001" y="683"/>
                      <a:pt x="3156" y="1"/>
                      <a:pt x="2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68"/>
              <p:cNvSpPr/>
              <p:nvPr/>
            </p:nvSpPr>
            <p:spPr>
              <a:xfrm>
                <a:off x="5108534" y="3650943"/>
                <a:ext cx="31405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2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32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68"/>
              <p:cNvSpPr/>
              <p:nvPr/>
            </p:nvSpPr>
            <p:spPr>
              <a:xfrm>
                <a:off x="5119380" y="3760739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75" y="0"/>
                    </a:moveTo>
                    <a:cubicBezTo>
                      <a:pt x="1854" y="0"/>
                      <a:pt x="1425" y="156"/>
                      <a:pt x="1077" y="504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20"/>
                      <a:pt x="3992" y="2657"/>
                      <a:pt x="4004" y="1714"/>
                    </a:cubicBezTo>
                    <a:cubicBezTo>
                      <a:pt x="4004" y="683"/>
                      <a:pt x="3157" y="0"/>
                      <a:pt x="22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68"/>
              <p:cNvSpPr/>
              <p:nvPr/>
            </p:nvSpPr>
            <p:spPr>
              <a:xfrm>
                <a:off x="5119380" y="3788235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75" y="0"/>
                    </a:moveTo>
                    <a:cubicBezTo>
                      <a:pt x="1854" y="0"/>
                      <a:pt x="1425" y="156"/>
                      <a:pt x="1077" y="504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19"/>
                      <a:pt x="3992" y="2657"/>
                      <a:pt x="4004" y="1714"/>
                    </a:cubicBezTo>
                    <a:cubicBezTo>
                      <a:pt x="4004" y="683"/>
                      <a:pt x="3157" y="0"/>
                      <a:pt x="22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68"/>
              <p:cNvSpPr/>
              <p:nvPr/>
            </p:nvSpPr>
            <p:spPr>
              <a:xfrm>
                <a:off x="5158005" y="3875284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3" y="3432"/>
                      <a:pt x="2287" y="3432"/>
                    </a:cubicBezTo>
                    <a:cubicBezTo>
                      <a:pt x="3230" y="3432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68"/>
              <p:cNvSpPr/>
              <p:nvPr/>
            </p:nvSpPr>
            <p:spPr>
              <a:xfrm>
                <a:off x="5233163" y="3764545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76" y="0"/>
                    </a:moveTo>
                    <a:cubicBezTo>
                      <a:pt x="1855" y="0"/>
                      <a:pt x="1426" y="156"/>
                      <a:pt x="1078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4005" y="2657"/>
                      <a:pt x="4005" y="1714"/>
                    </a:cubicBezTo>
                    <a:cubicBezTo>
                      <a:pt x="4005" y="682"/>
                      <a:pt x="3158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68"/>
              <p:cNvSpPr/>
              <p:nvPr/>
            </p:nvSpPr>
            <p:spPr>
              <a:xfrm>
                <a:off x="5276168" y="3805545"/>
                <a:ext cx="31499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1" extrusionOk="0">
                    <a:moveTo>
                      <a:pt x="2281" y="1"/>
                    </a:moveTo>
                    <a:cubicBezTo>
                      <a:pt x="1860" y="1"/>
                      <a:pt x="1429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4005" y="2658"/>
                      <a:pt x="4005" y="1714"/>
                    </a:cubicBezTo>
                    <a:cubicBezTo>
                      <a:pt x="4005" y="683"/>
                      <a:pt x="3163" y="1"/>
                      <a:pt x="2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68"/>
              <p:cNvSpPr/>
              <p:nvPr/>
            </p:nvSpPr>
            <p:spPr>
              <a:xfrm>
                <a:off x="5294053" y="3851933"/>
                <a:ext cx="31405" cy="2694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6" extrusionOk="0">
                    <a:moveTo>
                      <a:pt x="2273" y="1"/>
                    </a:moveTo>
                    <a:cubicBezTo>
                      <a:pt x="1854" y="1"/>
                      <a:pt x="1426" y="158"/>
                      <a:pt x="1077" y="510"/>
                    </a:cubicBezTo>
                    <a:cubicBezTo>
                      <a:pt x="1" y="1587"/>
                      <a:pt x="763" y="3425"/>
                      <a:pt x="2287" y="3425"/>
                    </a:cubicBezTo>
                    <a:cubicBezTo>
                      <a:pt x="3231" y="3425"/>
                      <a:pt x="3993" y="2663"/>
                      <a:pt x="3993" y="1720"/>
                    </a:cubicBezTo>
                    <a:cubicBezTo>
                      <a:pt x="3993" y="688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68"/>
              <p:cNvSpPr/>
              <p:nvPr/>
            </p:nvSpPr>
            <p:spPr>
              <a:xfrm>
                <a:off x="5341723" y="3851902"/>
                <a:ext cx="31405" cy="2697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0" extrusionOk="0">
                    <a:moveTo>
                      <a:pt x="2266" y="1"/>
                    </a:moveTo>
                    <a:cubicBezTo>
                      <a:pt x="1848" y="1"/>
                      <a:pt x="1423" y="156"/>
                      <a:pt x="1077" y="502"/>
                    </a:cubicBezTo>
                    <a:cubicBezTo>
                      <a:pt x="0" y="1578"/>
                      <a:pt x="762" y="3429"/>
                      <a:pt x="2287" y="3429"/>
                    </a:cubicBezTo>
                    <a:cubicBezTo>
                      <a:pt x="3230" y="3429"/>
                      <a:pt x="3992" y="2667"/>
                      <a:pt x="3992" y="1724"/>
                    </a:cubicBezTo>
                    <a:cubicBezTo>
                      <a:pt x="3992" y="690"/>
                      <a:pt x="3146" y="1"/>
                      <a:pt x="2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68"/>
              <p:cNvSpPr/>
              <p:nvPr/>
            </p:nvSpPr>
            <p:spPr>
              <a:xfrm>
                <a:off x="5054871" y="3507855"/>
                <a:ext cx="31405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2" extrusionOk="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1" y="1581"/>
                      <a:pt x="763" y="3431"/>
                      <a:pt x="2287" y="3431"/>
                    </a:cubicBezTo>
                    <a:cubicBezTo>
                      <a:pt x="3230" y="3431"/>
                      <a:pt x="3993" y="2657"/>
                      <a:pt x="3993" y="1714"/>
                    </a:cubicBezTo>
                    <a:cubicBezTo>
                      <a:pt x="3993" y="682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68"/>
              <p:cNvSpPr/>
              <p:nvPr/>
            </p:nvSpPr>
            <p:spPr>
              <a:xfrm>
                <a:off x="4876579" y="3675325"/>
                <a:ext cx="31405" cy="26969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9" extrusionOk="0">
                    <a:moveTo>
                      <a:pt x="2266" y="0"/>
                    </a:moveTo>
                    <a:cubicBezTo>
                      <a:pt x="1848" y="0"/>
                      <a:pt x="1423" y="155"/>
                      <a:pt x="1077" y="501"/>
                    </a:cubicBezTo>
                    <a:cubicBezTo>
                      <a:pt x="0" y="1578"/>
                      <a:pt x="762" y="3429"/>
                      <a:pt x="2287" y="3429"/>
                    </a:cubicBezTo>
                    <a:cubicBezTo>
                      <a:pt x="3230" y="3429"/>
                      <a:pt x="3992" y="2667"/>
                      <a:pt x="3992" y="1723"/>
                    </a:cubicBezTo>
                    <a:cubicBezTo>
                      <a:pt x="3992" y="689"/>
                      <a:pt x="3146" y="0"/>
                      <a:pt x="2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68"/>
              <p:cNvSpPr/>
              <p:nvPr/>
            </p:nvSpPr>
            <p:spPr>
              <a:xfrm>
                <a:off x="4842233" y="3688333"/>
                <a:ext cx="31405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2" extrusionOk="0">
                    <a:moveTo>
                      <a:pt x="2273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7" y="3432"/>
                    </a:cubicBezTo>
                    <a:cubicBezTo>
                      <a:pt x="3230" y="3432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68"/>
              <p:cNvSpPr/>
              <p:nvPr/>
            </p:nvSpPr>
            <p:spPr>
              <a:xfrm>
                <a:off x="5187876" y="3608032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2"/>
                      <a:pt x="763" y="3432"/>
                      <a:pt x="2287" y="3432"/>
                    </a:cubicBezTo>
                    <a:cubicBezTo>
                      <a:pt x="3231" y="3420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68"/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68"/>
              <p:cNvSpPr/>
              <p:nvPr/>
            </p:nvSpPr>
            <p:spPr>
              <a:xfrm>
                <a:off x="5269224" y="3304167"/>
                <a:ext cx="40253" cy="34402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374" extrusionOk="0">
                    <a:moveTo>
                      <a:pt x="2915" y="0"/>
                    </a:moveTo>
                    <a:cubicBezTo>
                      <a:pt x="2376" y="0"/>
                      <a:pt x="1827" y="201"/>
                      <a:pt x="1380" y="648"/>
                    </a:cubicBezTo>
                    <a:cubicBezTo>
                      <a:pt x="1" y="2015"/>
                      <a:pt x="980" y="4374"/>
                      <a:pt x="2928" y="4374"/>
                    </a:cubicBezTo>
                    <a:cubicBezTo>
                      <a:pt x="4126" y="4374"/>
                      <a:pt x="5105" y="3394"/>
                      <a:pt x="5118" y="2184"/>
                    </a:cubicBezTo>
                    <a:cubicBezTo>
                      <a:pt x="5109" y="869"/>
                      <a:pt x="4036" y="0"/>
                      <a:pt x="29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68"/>
              <p:cNvSpPr/>
              <p:nvPr/>
            </p:nvSpPr>
            <p:spPr>
              <a:xfrm>
                <a:off x="5327354" y="3476615"/>
                <a:ext cx="49864" cy="42723"/>
              </a:xfrm>
              <a:custGeom>
                <a:avLst/>
                <a:gdLst/>
                <a:ahLst/>
                <a:cxnLst/>
                <a:rect l="l" t="t" r="r" b="b"/>
                <a:pathLst>
                  <a:path w="6340" h="5432" extrusionOk="0">
                    <a:moveTo>
                      <a:pt x="3602" y="1"/>
                    </a:moveTo>
                    <a:cubicBezTo>
                      <a:pt x="2936" y="1"/>
                      <a:pt x="2257" y="248"/>
                      <a:pt x="1706" y="799"/>
                    </a:cubicBezTo>
                    <a:cubicBezTo>
                      <a:pt x="1" y="2504"/>
                      <a:pt x="1210" y="5432"/>
                      <a:pt x="3630" y="5432"/>
                    </a:cubicBezTo>
                    <a:cubicBezTo>
                      <a:pt x="5118" y="5432"/>
                      <a:pt x="6339" y="4222"/>
                      <a:pt x="6339" y="2722"/>
                    </a:cubicBezTo>
                    <a:cubicBezTo>
                      <a:pt x="6339" y="1084"/>
                      <a:pt x="4998" y="1"/>
                      <a:pt x="3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68"/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68"/>
              <p:cNvSpPr/>
              <p:nvPr/>
            </p:nvSpPr>
            <p:spPr>
              <a:xfrm>
                <a:off x="5341723" y="3775957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68"/>
              <p:cNvSpPr/>
              <p:nvPr/>
            </p:nvSpPr>
            <p:spPr>
              <a:xfrm>
                <a:off x="5439053" y="3699274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68"/>
              <p:cNvSpPr/>
              <p:nvPr/>
            </p:nvSpPr>
            <p:spPr>
              <a:xfrm>
                <a:off x="5412414" y="3622307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32"/>
                      <a:pt x="2299" y="3432"/>
                    </a:cubicBezTo>
                    <a:cubicBezTo>
                      <a:pt x="3242" y="3432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68"/>
              <p:cNvSpPr/>
              <p:nvPr/>
            </p:nvSpPr>
            <p:spPr>
              <a:xfrm>
                <a:off x="5476254" y="3473949"/>
                <a:ext cx="26835" cy="26930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424" extrusionOk="0">
                    <a:moveTo>
                      <a:pt x="1706" y="1"/>
                    </a:moveTo>
                    <a:cubicBezTo>
                      <a:pt x="762" y="1"/>
                      <a:pt x="0" y="775"/>
                      <a:pt x="0" y="1718"/>
                    </a:cubicBezTo>
                    <a:cubicBezTo>
                      <a:pt x="0" y="2662"/>
                      <a:pt x="762" y="3424"/>
                      <a:pt x="1706" y="3424"/>
                    </a:cubicBezTo>
                    <a:cubicBezTo>
                      <a:pt x="2649" y="3424"/>
                      <a:pt x="3411" y="2662"/>
                      <a:pt x="3411" y="1718"/>
                    </a:cubicBezTo>
                    <a:cubicBezTo>
                      <a:pt x="3411" y="775"/>
                      <a:pt x="2649" y="1"/>
                      <a:pt x="17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68"/>
              <p:cNvSpPr/>
              <p:nvPr/>
            </p:nvSpPr>
            <p:spPr>
              <a:xfrm>
                <a:off x="5564547" y="3481594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68"/>
              <p:cNvSpPr/>
              <p:nvPr/>
            </p:nvSpPr>
            <p:spPr>
              <a:xfrm>
                <a:off x="5534101" y="3470174"/>
                <a:ext cx="31397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1" extrusionOk="0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68"/>
              <p:cNvSpPr/>
              <p:nvPr/>
            </p:nvSpPr>
            <p:spPr>
              <a:xfrm>
                <a:off x="5610879" y="3314486"/>
                <a:ext cx="31499" cy="2693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5" extrusionOk="0">
                    <a:moveTo>
                      <a:pt x="2285" y="0"/>
                    </a:moveTo>
                    <a:cubicBezTo>
                      <a:pt x="1865" y="0"/>
                      <a:pt x="1437" y="157"/>
                      <a:pt x="1089" y="509"/>
                    </a:cubicBezTo>
                    <a:cubicBezTo>
                      <a:pt x="0" y="1586"/>
                      <a:pt x="774" y="3425"/>
                      <a:pt x="2299" y="3425"/>
                    </a:cubicBezTo>
                    <a:cubicBezTo>
                      <a:pt x="3242" y="3425"/>
                      <a:pt x="4004" y="2663"/>
                      <a:pt x="4004" y="1719"/>
                    </a:cubicBezTo>
                    <a:cubicBezTo>
                      <a:pt x="4004" y="688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68"/>
              <p:cNvSpPr/>
              <p:nvPr/>
            </p:nvSpPr>
            <p:spPr>
              <a:xfrm>
                <a:off x="4834525" y="3501382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5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68"/>
              <p:cNvSpPr/>
              <p:nvPr/>
            </p:nvSpPr>
            <p:spPr>
              <a:xfrm>
                <a:off x="4898460" y="3580158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3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68"/>
              <p:cNvSpPr/>
              <p:nvPr/>
            </p:nvSpPr>
            <p:spPr>
              <a:xfrm>
                <a:off x="4882667" y="3608032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76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2"/>
                      <a:pt x="763" y="3432"/>
                      <a:pt x="2287" y="3432"/>
                    </a:cubicBezTo>
                    <a:cubicBezTo>
                      <a:pt x="3230" y="3420"/>
                      <a:pt x="4004" y="2658"/>
                      <a:pt x="4004" y="1715"/>
                    </a:cubicBezTo>
                    <a:cubicBezTo>
                      <a:pt x="4004" y="683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68"/>
              <p:cNvSpPr/>
              <p:nvPr/>
            </p:nvSpPr>
            <p:spPr>
              <a:xfrm>
                <a:off x="4843373" y="3631407"/>
                <a:ext cx="16273" cy="16186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58" extrusionOk="0">
                    <a:moveTo>
                      <a:pt x="1029" y="1"/>
                    </a:moveTo>
                    <a:cubicBezTo>
                      <a:pt x="460" y="1"/>
                      <a:pt x="0" y="460"/>
                      <a:pt x="0" y="1029"/>
                    </a:cubicBezTo>
                    <a:cubicBezTo>
                      <a:pt x="0" y="1597"/>
                      <a:pt x="460" y="2057"/>
                      <a:pt x="1029" y="2057"/>
                    </a:cubicBezTo>
                    <a:cubicBezTo>
                      <a:pt x="1609" y="2057"/>
                      <a:pt x="2069" y="1597"/>
                      <a:pt x="2069" y="1029"/>
                    </a:cubicBezTo>
                    <a:cubicBezTo>
                      <a:pt x="2069" y="460"/>
                      <a:pt x="1609" y="1"/>
                      <a:pt x="10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68"/>
              <p:cNvSpPr/>
              <p:nvPr/>
            </p:nvSpPr>
            <p:spPr>
              <a:xfrm>
                <a:off x="4727773" y="3591578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76" y="0"/>
                    </a:moveTo>
                    <a:cubicBezTo>
                      <a:pt x="1855" y="0"/>
                      <a:pt x="1426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3993" y="2657"/>
                      <a:pt x="4005" y="1714"/>
                    </a:cubicBezTo>
                    <a:cubicBezTo>
                      <a:pt x="4005" y="683"/>
                      <a:pt x="3158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68"/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68"/>
              <p:cNvSpPr/>
              <p:nvPr/>
            </p:nvSpPr>
            <p:spPr>
              <a:xfrm>
                <a:off x="4609421" y="3577398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3" y="3432"/>
                      <a:pt x="2287" y="3432"/>
                    </a:cubicBezTo>
                    <a:cubicBezTo>
                      <a:pt x="3230" y="3432"/>
                      <a:pt x="3992" y="2658"/>
                      <a:pt x="4005" y="1714"/>
                    </a:cubicBezTo>
                    <a:cubicBezTo>
                      <a:pt x="3996" y="683"/>
                      <a:pt x="3152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68"/>
              <p:cNvSpPr/>
              <p:nvPr/>
            </p:nvSpPr>
            <p:spPr>
              <a:xfrm>
                <a:off x="4649289" y="3577398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75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32"/>
                      <a:pt x="4004" y="2658"/>
                      <a:pt x="4004" y="1714"/>
                    </a:cubicBezTo>
                    <a:cubicBezTo>
                      <a:pt x="4004" y="683"/>
                      <a:pt x="3157" y="1"/>
                      <a:pt x="2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68"/>
              <p:cNvSpPr/>
              <p:nvPr/>
            </p:nvSpPr>
            <p:spPr>
              <a:xfrm>
                <a:off x="4605614" y="3639523"/>
                <a:ext cx="31499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1" extrusionOk="0">
                    <a:moveTo>
                      <a:pt x="2276" y="1"/>
                    </a:moveTo>
                    <a:cubicBezTo>
                      <a:pt x="1855" y="1"/>
                      <a:pt x="1425" y="157"/>
                      <a:pt x="1077" y="505"/>
                    </a:cubicBezTo>
                    <a:cubicBezTo>
                      <a:pt x="1" y="1582"/>
                      <a:pt x="763" y="3420"/>
                      <a:pt x="2287" y="3420"/>
                    </a:cubicBezTo>
                    <a:cubicBezTo>
                      <a:pt x="3230" y="3420"/>
                      <a:pt x="3993" y="2658"/>
                      <a:pt x="4005" y="1715"/>
                    </a:cubicBezTo>
                    <a:cubicBezTo>
                      <a:pt x="4005" y="683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68"/>
              <p:cNvSpPr/>
              <p:nvPr/>
            </p:nvSpPr>
            <p:spPr>
              <a:xfrm>
                <a:off x="4785149" y="3618846"/>
                <a:ext cx="26930" cy="26843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413" extrusionOk="0">
                    <a:moveTo>
                      <a:pt x="1718" y="1"/>
                    </a:moveTo>
                    <a:cubicBezTo>
                      <a:pt x="774" y="1"/>
                      <a:pt x="0" y="763"/>
                      <a:pt x="0" y="1707"/>
                    </a:cubicBezTo>
                    <a:cubicBezTo>
                      <a:pt x="0" y="2650"/>
                      <a:pt x="774" y="3412"/>
                      <a:pt x="1718" y="3412"/>
                    </a:cubicBezTo>
                    <a:cubicBezTo>
                      <a:pt x="2662" y="3412"/>
                      <a:pt x="3424" y="2650"/>
                      <a:pt x="3424" y="1707"/>
                    </a:cubicBezTo>
                    <a:cubicBezTo>
                      <a:pt x="3424" y="763"/>
                      <a:pt x="2662" y="1"/>
                      <a:pt x="1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68"/>
              <p:cNvSpPr/>
              <p:nvPr/>
            </p:nvSpPr>
            <p:spPr>
              <a:xfrm>
                <a:off x="4810167" y="3601567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68"/>
              <p:cNvSpPr/>
              <p:nvPr/>
            </p:nvSpPr>
            <p:spPr>
              <a:xfrm>
                <a:off x="4831002" y="3373230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0"/>
                    </a:moveTo>
                    <a:cubicBezTo>
                      <a:pt x="1853" y="0"/>
                      <a:pt x="1426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3993" y="2657"/>
                      <a:pt x="3993" y="1714"/>
                    </a:cubicBezTo>
                    <a:cubicBezTo>
                      <a:pt x="3993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68"/>
              <p:cNvSpPr/>
              <p:nvPr/>
            </p:nvSpPr>
            <p:spPr>
              <a:xfrm>
                <a:off x="4719311" y="3355054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75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1"/>
                      <a:pt x="762" y="3432"/>
                      <a:pt x="2287" y="3432"/>
                    </a:cubicBezTo>
                    <a:cubicBezTo>
                      <a:pt x="3230" y="3432"/>
                      <a:pt x="4004" y="2658"/>
                      <a:pt x="4004" y="1714"/>
                    </a:cubicBezTo>
                    <a:cubicBezTo>
                      <a:pt x="4004" y="683"/>
                      <a:pt x="3157" y="1"/>
                      <a:pt x="2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68"/>
              <p:cNvSpPr/>
              <p:nvPr/>
            </p:nvSpPr>
            <p:spPr>
              <a:xfrm>
                <a:off x="4798755" y="3450260"/>
                <a:ext cx="26930" cy="26930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424" extrusionOk="0">
                    <a:moveTo>
                      <a:pt x="1718" y="0"/>
                    </a:moveTo>
                    <a:cubicBezTo>
                      <a:pt x="774" y="0"/>
                      <a:pt x="0" y="763"/>
                      <a:pt x="0" y="1706"/>
                    </a:cubicBezTo>
                    <a:cubicBezTo>
                      <a:pt x="0" y="2650"/>
                      <a:pt x="774" y="3424"/>
                      <a:pt x="1718" y="3424"/>
                    </a:cubicBezTo>
                    <a:cubicBezTo>
                      <a:pt x="2661" y="3424"/>
                      <a:pt x="3423" y="2650"/>
                      <a:pt x="3423" y="1706"/>
                    </a:cubicBezTo>
                    <a:cubicBezTo>
                      <a:pt x="3423" y="763"/>
                      <a:pt x="2661" y="0"/>
                      <a:pt x="17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68"/>
              <p:cNvSpPr/>
              <p:nvPr/>
            </p:nvSpPr>
            <p:spPr>
              <a:xfrm>
                <a:off x="4645576" y="3467555"/>
                <a:ext cx="31405" cy="26953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7" extrusionOk="0">
                    <a:moveTo>
                      <a:pt x="2272" y="0"/>
                    </a:moveTo>
                    <a:cubicBezTo>
                      <a:pt x="1853" y="0"/>
                      <a:pt x="1425" y="155"/>
                      <a:pt x="1077" y="499"/>
                    </a:cubicBezTo>
                    <a:cubicBezTo>
                      <a:pt x="0" y="1576"/>
                      <a:pt x="750" y="3414"/>
                      <a:pt x="2274" y="3426"/>
                    </a:cubicBezTo>
                    <a:cubicBezTo>
                      <a:pt x="3218" y="3426"/>
                      <a:pt x="3992" y="2652"/>
                      <a:pt x="3992" y="1709"/>
                    </a:cubicBezTo>
                    <a:cubicBezTo>
                      <a:pt x="3992" y="677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68"/>
              <p:cNvSpPr/>
              <p:nvPr/>
            </p:nvSpPr>
            <p:spPr>
              <a:xfrm>
                <a:off x="4687631" y="3583965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4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20"/>
                      <a:pt x="2298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2" y="0"/>
                      <a:pt x="2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68"/>
              <p:cNvSpPr/>
              <p:nvPr/>
            </p:nvSpPr>
            <p:spPr>
              <a:xfrm>
                <a:off x="4719311" y="3471314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85" y="1"/>
                    </a:moveTo>
                    <a:cubicBezTo>
                      <a:pt x="1865" y="1"/>
                      <a:pt x="1437" y="157"/>
                      <a:pt x="1089" y="505"/>
                    </a:cubicBezTo>
                    <a:cubicBezTo>
                      <a:pt x="0" y="1581"/>
                      <a:pt x="774" y="3432"/>
                      <a:pt x="2299" y="3432"/>
                    </a:cubicBezTo>
                    <a:cubicBezTo>
                      <a:pt x="3242" y="3432"/>
                      <a:pt x="4004" y="2658"/>
                      <a:pt x="4004" y="1715"/>
                    </a:cubicBezTo>
                    <a:cubicBezTo>
                      <a:pt x="4004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68"/>
              <p:cNvSpPr/>
              <p:nvPr/>
            </p:nvSpPr>
            <p:spPr>
              <a:xfrm>
                <a:off x="4719311" y="3434404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68"/>
              <p:cNvSpPr/>
              <p:nvPr/>
            </p:nvSpPr>
            <p:spPr>
              <a:xfrm>
                <a:off x="4768876" y="3401772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76" y="0"/>
                    </a:moveTo>
                    <a:cubicBezTo>
                      <a:pt x="1855" y="0"/>
                      <a:pt x="1425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4005" y="2657"/>
                      <a:pt x="4005" y="1714"/>
                    </a:cubicBezTo>
                    <a:cubicBezTo>
                      <a:pt x="4005" y="683"/>
                      <a:pt x="315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68"/>
              <p:cNvSpPr/>
              <p:nvPr/>
            </p:nvSpPr>
            <p:spPr>
              <a:xfrm>
                <a:off x="4762214" y="3471377"/>
                <a:ext cx="26938" cy="26938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707" y="1"/>
                    </a:moveTo>
                    <a:cubicBezTo>
                      <a:pt x="763" y="1"/>
                      <a:pt x="1" y="763"/>
                      <a:pt x="1" y="1707"/>
                    </a:cubicBezTo>
                    <a:cubicBezTo>
                      <a:pt x="1" y="2650"/>
                      <a:pt x="763" y="3424"/>
                      <a:pt x="1707" y="3424"/>
                    </a:cubicBezTo>
                    <a:cubicBezTo>
                      <a:pt x="2662" y="3424"/>
                      <a:pt x="3424" y="2650"/>
                      <a:pt x="3424" y="1707"/>
                    </a:cubicBezTo>
                    <a:cubicBezTo>
                      <a:pt x="3424" y="763"/>
                      <a:pt x="2662" y="1"/>
                      <a:pt x="17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68"/>
              <p:cNvSpPr/>
              <p:nvPr/>
            </p:nvSpPr>
            <p:spPr>
              <a:xfrm>
                <a:off x="4790473" y="3344782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0" y="3420"/>
                      <a:pt x="3993" y="2657"/>
                      <a:pt x="3993" y="1714"/>
                    </a:cubicBezTo>
                    <a:cubicBezTo>
                      <a:pt x="3993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68"/>
              <p:cNvSpPr/>
              <p:nvPr/>
            </p:nvSpPr>
            <p:spPr>
              <a:xfrm>
                <a:off x="4823774" y="3950733"/>
                <a:ext cx="37398" cy="32034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4073" extrusionOk="0">
                    <a:moveTo>
                      <a:pt x="2707" y="1"/>
                    </a:moveTo>
                    <a:cubicBezTo>
                      <a:pt x="2207" y="1"/>
                      <a:pt x="1698" y="186"/>
                      <a:pt x="1283" y="601"/>
                    </a:cubicBezTo>
                    <a:cubicBezTo>
                      <a:pt x="1" y="1883"/>
                      <a:pt x="908" y="4073"/>
                      <a:pt x="2722" y="4073"/>
                    </a:cubicBezTo>
                    <a:cubicBezTo>
                      <a:pt x="3835" y="4073"/>
                      <a:pt x="4755" y="3166"/>
                      <a:pt x="4755" y="2041"/>
                    </a:cubicBezTo>
                    <a:cubicBezTo>
                      <a:pt x="4755" y="813"/>
                      <a:pt x="3752" y="1"/>
                      <a:pt x="27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68"/>
              <p:cNvSpPr/>
              <p:nvPr/>
            </p:nvSpPr>
            <p:spPr>
              <a:xfrm>
                <a:off x="4823396" y="4110566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2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5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68"/>
              <p:cNvSpPr/>
              <p:nvPr/>
            </p:nvSpPr>
            <p:spPr>
              <a:xfrm>
                <a:off x="4838332" y="3821150"/>
                <a:ext cx="31499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0" extrusionOk="0">
                    <a:moveTo>
                      <a:pt x="2285" y="1"/>
                    </a:moveTo>
                    <a:cubicBezTo>
                      <a:pt x="1865" y="1"/>
                      <a:pt x="1437" y="156"/>
                      <a:pt x="1089" y="505"/>
                    </a:cubicBezTo>
                    <a:cubicBezTo>
                      <a:pt x="0" y="1581"/>
                      <a:pt x="775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68"/>
              <p:cNvSpPr/>
              <p:nvPr/>
            </p:nvSpPr>
            <p:spPr>
              <a:xfrm>
                <a:off x="4661275" y="3815007"/>
                <a:ext cx="36824" cy="31523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008" extrusionOk="0">
                    <a:moveTo>
                      <a:pt x="2663" y="0"/>
                    </a:moveTo>
                    <a:cubicBezTo>
                      <a:pt x="2169" y="0"/>
                      <a:pt x="1666" y="184"/>
                      <a:pt x="1258" y="596"/>
                    </a:cubicBezTo>
                    <a:cubicBezTo>
                      <a:pt x="0" y="1854"/>
                      <a:pt x="895" y="4007"/>
                      <a:pt x="2674" y="4007"/>
                    </a:cubicBezTo>
                    <a:cubicBezTo>
                      <a:pt x="3774" y="4007"/>
                      <a:pt x="4682" y="3112"/>
                      <a:pt x="4682" y="2011"/>
                    </a:cubicBezTo>
                    <a:cubicBezTo>
                      <a:pt x="4682" y="801"/>
                      <a:pt x="3692" y="0"/>
                      <a:pt x="2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68"/>
              <p:cNvSpPr/>
              <p:nvPr/>
            </p:nvSpPr>
            <p:spPr>
              <a:xfrm>
                <a:off x="4558998" y="3851037"/>
                <a:ext cx="33591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49" extrusionOk="0">
                    <a:moveTo>
                      <a:pt x="2430" y="0"/>
                    </a:moveTo>
                    <a:cubicBezTo>
                      <a:pt x="1980" y="0"/>
                      <a:pt x="1522" y="167"/>
                      <a:pt x="1149" y="539"/>
                    </a:cubicBezTo>
                    <a:cubicBezTo>
                      <a:pt x="0" y="1688"/>
                      <a:pt x="823" y="3648"/>
                      <a:pt x="2444" y="3648"/>
                    </a:cubicBezTo>
                    <a:cubicBezTo>
                      <a:pt x="3448" y="3648"/>
                      <a:pt x="4270" y="2838"/>
                      <a:pt x="4270" y="1822"/>
                    </a:cubicBezTo>
                    <a:cubicBezTo>
                      <a:pt x="4270" y="726"/>
                      <a:pt x="3369" y="0"/>
                      <a:pt x="2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68"/>
              <p:cNvSpPr/>
              <p:nvPr/>
            </p:nvSpPr>
            <p:spPr>
              <a:xfrm>
                <a:off x="4696762" y="3638587"/>
                <a:ext cx="33591" cy="28794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61" extrusionOk="0">
                    <a:moveTo>
                      <a:pt x="2426" y="1"/>
                    </a:moveTo>
                    <a:cubicBezTo>
                      <a:pt x="1978" y="1"/>
                      <a:pt x="1521" y="167"/>
                      <a:pt x="1150" y="539"/>
                    </a:cubicBezTo>
                    <a:cubicBezTo>
                      <a:pt x="0" y="1688"/>
                      <a:pt x="823" y="3660"/>
                      <a:pt x="2444" y="3660"/>
                    </a:cubicBezTo>
                    <a:cubicBezTo>
                      <a:pt x="3448" y="3648"/>
                      <a:pt x="4258" y="2838"/>
                      <a:pt x="4270" y="1834"/>
                    </a:cubicBezTo>
                    <a:cubicBezTo>
                      <a:pt x="4262" y="729"/>
                      <a:pt x="3363" y="1"/>
                      <a:pt x="24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68"/>
              <p:cNvSpPr/>
              <p:nvPr/>
            </p:nvSpPr>
            <p:spPr>
              <a:xfrm>
                <a:off x="4929479" y="3939140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6" y="0"/>
                    </a:moveTo>
                    <a:cubicBezTo>
                      <a:pt x="1978" y="0"/>
                      <a:pt x="1521" y="167"/>
                      <a:pt x="1149" y="539"/>
                    </a:cubicBezTo>
                    <a:cubicBezTo>
                      <a:pt x="0" y="1688"/>
                      <a:pt x="811" y="3648"/>
                      <a:pt x="2431" y="3648"/>
                    </a:cubicBezTo>
                    <a:cubicBezTo>
                      <a:pt x="3448" y="3648"/>
                      <a:pt x="4258" y="2837"/>
                      <a:pt x="4258" y="1833"/>
                    </a:cubicBezTo>
                    <a:cubicBezTo>
                      <a:pt x="4258" y="729"/>
                      <a:pt x="3361" y="0"/>
                      <a:pt x="2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68"/>
              <p:cNvSpPr/>
              <p:nvPr/>
            </p:nvSpPr>
            <p:spPr>
              <a:xfrm>
                <a:off x="4907119" y="3986039"/>
                <a:ext cx="33497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9" extrusionOk="0">
                    <a:moveTo>
                      <a:pt x="2427" y="1"/>
                    </a:moveTo>
                    <a:cubicBezTo>
                      <a:pt x="1979" y="1"/>
                      <a:pt x="1522" y="167"/>
                      <a:pt x="1149" y="540"/>
                    </a:cubicBezTo>
                    <a:cubicBezTo>
                      <a:pt x="0" y="1689"/>
                      <a:pt x="811" y="3648"/>
                      <a:pt x="2444" y="3648"/>
                    </a:cubicBezTo>
                    <a:cubicBezTo>
                      <a:pt x="3448" y="3648"/>
                      <a:pt x="4258" y="2826"/>
                      <a:pt x="4258" y="1822"/>
                    </a:cubicBezTo>
                    <a:cubicBezTo>
                      <a:pt x="4258" y="726"/>
                      <a:pt x="3363" y="1"/>
                      <a:pt x="2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68"/>
              <p:cNvSpPr/>
              <p:nvPr/>
            </p:nvSpPr>
            <p:spPr>
              <a:xfrm>
                <a:off x="4911783" y="4048102"/>
                <a:ext cx="33591" cy="28762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57" extrusionOk="0">
                    <a:moveTo>
                      <a:pt x="2422" y="0"/>
                    </a:moveTo>
                    <a:cubicBezTo>
                      <a:pt x="1974" y="0"/>
                      <a:pt x="1519" y="166"/>
                      <a:pt x="1149" y="536"/>
                    </a:cubicBezTo>
                    <a:cubicBezTo>
                      <a:pt x="0" y="1685"/>
                      <a:pt x="823" y="3657"/>
                      <a:pt x="2456" y="3657"/>
                    </a:cubicBezTo>
                    <a:cubicBezTo>
                      <a:pt x="3448" y="3645"/>
                      <a:pt x="4258" y="2834"/>
                      <a:pt x="4270" y="1842"/>
                    </a:cubicBezTo>
                    <a:cubicBezTo>
                      <a:pt x="4270" y="735"/>
                      <a:pt x="3364" y="0"/>
                      <a:pt x="24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68"/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68"/>
              <p:cNvSpPr/>
              <p:nvPr/>
            </p:nvSpPr>
            <p:spPr>
              <a:xfrm>
                <a:off x="4762623" y="3837847"/>
                <a:ext cx="42416" cy="36273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4612" extrusionOk="0">
                    <a:moveTo>
                      <a:pt x="3064" y="1"/>
                    </a:moveTo>
                    <a:cubicBezTo>
                      <a:pt x="2496" y="1"/>
                      <a:pt x="1918" y="211"/>
                      <a:pt x="1449" y="680"/>
                    </a:cubicBezTo>
                    <a:cubicBezTo>
                      <a:pt x="1" y="2128"/>
                      <a:pt x="1033" y="4611"/>
                      <a:pt x="3067" y="4611"/>
                    </a:cubicBezTo>
                    <a:cubicBezTo>
                      <a:pt x="3072" y="4611"/>
                      <a:pt x="3077" y="4611"/>
                      <a:pt x="3082" y="4611"/>
                    </a:cubicBezTo>
                    <a:cubicBezTo>
                      <a:pt x="4352" y="4611"/>
                      <a:pt x="5380" y="3583"/>
                      <a:pt x="5392" y="2313"/>
                    </a:cubicBezTo>
                    <a:cubicBezTo>
                      <a:pt x="5392" y="921"/>
                      <a:pt x="4251" y="1"/>
                      <a:pt x="30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68"/>
              <p:cNvSpPr/>
              <p:nvPr/>
            </p:nvSpPr>
            <p:spPr>
              <a:xfrm>
                <a:off x="4746044" y="4104966"/>
                <a:ext cx="33497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9" extrusionOk="0">
                    <a:moveTo>
                      <a:pt x="2428" y="1"/>
                    </a:moveTo>
                    <a:cubicBezTo>
                      <a:pt x="1979" y="1"/>
                      <a:pt x="1522" y="167"/>
                      <a:pt x="1150" y="540"/>
                    </a:cubicBezTo>
                    <a:cubicBezTo>
                      <a:pt x="0" y="1677"/>
                      <a:pt x="811" y="3648"/>
                      <a:pt x="2432" y="3648"/>
                    </a:cubicBezTo>
                    <a:cubicBezTo>
                      <a:pt x="3436" y="3648"/>
                      <a:pt x="4259" y="2826"/>
                      <a:pt x="4259" y="1822"/>
                    </a:cubicBezTo>
                    <a:cubicBezTo>
                      <a:pt x="4259" y="726"/>
                      <a:pt x="3363" y="1"/>
                      <a:pt x="2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68"/>
              <p:cNvSpPr/>
              <p:nvPr/>
            </p:nvSpPr>
            <p:spPr>
              <a:xfrm>
                <a:off x="4859646" y="4162554"/>
                <a:ext cx="33591" cy="28762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57" extrusionOk="0">
                    <a:moveTo>
                      <a:pt x="2423" y="0"/>
                    </a:moveTo>
                    <a:cubicBezTo>
                      <a:pt x="1975" y="0"/>
                      <a:pt x="1520" y="166"/>
                      <a:pt x="1149" y="536"/>
                    </a:cubicBezTo>
                    <a:cubicBezTo>
                      <a:pt x="0" y="1685"/>
                      <a:pt x="823" y="3657"/>
                      <a:pt x="2444" y="3657"/>
                    </a:cubicBezTo>
                    <a:cubicBezTo>
                      <a:pt x="3448" y="3657"/>
                      <a:pt x="4258" y="2834"/>
                      <a:pt x="4270" y="1830"/>
                    </a:cubicBezTo>
                    <a:cubicBezTo>
                      <a:pt x="4270" y="732"/>
                      <a:pt x="3365" y="0"/>
                      <a:pt x="2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3" name="Google Shape;3153;p68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3154" name="Google Shape;3154;p68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3155" name="Google Shape;3155;p68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6" name="Google Shape;3156;p68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7" name="Google Shape;3157;p68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8" name="Google Shape;3158;p68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68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68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68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2" name="Google Shape;3162;p68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3" name="Google Shape;3163;p68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4" name="Google Shape;3164;p68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5" name="Google Shape;3165;p68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6" name="Google Shape;3166;p68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7" name="Google Shape;3167;p68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8" name="Google Shape;3168;p68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9" name="Google Shape;3169;p68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0" name="Google Shape;3170;p68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1" name="Google Shape;3171;p68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2" name="Google Shape;3172;p68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3" name="Google Shape;3173;p68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4" name="Google Shape;3174;p68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5" name="Google Shape;3175;p68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6" name="Google Shape;3176;p68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7" name="Google Shape;3177;p68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8" name="Google Shape;3178;p68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9" name="Google Shape;3179;p68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68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68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68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3" name="Google Shape;3183;p68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4" name="Google Shape;3184;p68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5" name="Google Shape;3185;p68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6" name="Google Shape;3186;p68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7" name="Google Shape;3187;p68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8" name="Google Shape;3188;p68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9" name="Google Shape;3189;p68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0" name="Google Shape;3190;p68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1" name="Google Shape;3191;p68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2" name="Google Shape;3192;p68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3" name="Google Shape;3193;p68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4" name="Google Shape;3194;p68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5" name="Google Shape;3195;p68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6" name="Google Shape;3196;p68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7" name="Google Shape;3197;p68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8" name="Google Shape;3198;p68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9" name="Google Shape;3199;p68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0" name="Google Shape;3200;p68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" name="Google Shape;3201;p68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2" name="Google Shape;3202;p68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3" name="Google Shape;3203;p68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4" name="Google Shape;3204;p68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68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6" name="Google Shape;3206;p68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7" name="Google Shape;3207;p68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8" name="Google Shape;3208;p68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9" name="Google Shape;3209;p68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68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CCCCCC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11" name="Google Shape;3211;p68"/>
              <p:cNvSpPr/>
              <p:nvPr/>
            </p:nvSpPr>
            <p:spPr>
              <a:xfrm>
                <a:off x="4180904" y="4251758"/>
                <a:ext cx="37783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2" extrusionOk="0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3"/>
                    </a:cubicBezTo>
                    <a:cubicBezTo>
                      <a:pt x="1" y="1908"/>
                      <a:pt x="920" y="4121"/>
                      <a:pt x="2759" y="4121"/>
                    </a:cubicBezTo>
                    <a:cubicBezTo>
                      <a:pt x="3884" y="4109"/>
                      <a:pt x="4803" y="3190"/>
                      <a:pt x="4803" y="2065"/>
                    </a:cubicBezTo>
                    <a:cubicBezTo>
                      <a:pt x="4803" y="823"/>
                      <a:pt x="3792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68"/>
              <p:cNvSpPr/>
              <p:nvPr/>
            </p:nvSpPr>
            <p:spPr>
              <a:xfrm>
                <a:off x="4201644" y="4081324"/>
                <a:ext cx="37783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5" extrusionOk="0">
                    <a:moveTo>
                      <a:pt x="2732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68"/>
              <p:cNvSpPr/>
              <p:nvPr/>
            </p:nvSpPr>
            <p:spPr>
              <a:xfrm>
                <a:off x="4284416" y="3887428"/>
                <a:ext cx="37783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26" extrusionOk="0">
                    <a:moveTo>
                      <a:pt x="2731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1" y="1900"/>
                      <a:pt x="920" y="4126"/>
                      <a:pt x="2747" y="4126"/>
                    </a:cubicBezTo>
                    <a:cubicBezTo>
                      <a:pt x="3884" y="4114"/>
                      <a:pt x="4803" y="3195"/>
                      <a:pt x="4803" y="2070"/>
                    </a:cubicBezTo>
                    <a:cubicBezTo>
                      <a:pt x="4803" y="824"/>
                      <a:pt x="3788" y="1"/>
                      <a:pt x="2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68"/>
              <p:cNvSpPr/>
              <p:nvPr/>
            </p:nvSpPr>
            <p:spPr>
              <a:xfrm>
                <a:off x="4223721" y="3860404"/>
                <a:ext cx="37870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5" extrusionOk="0">
                    <a:moveTo>
                      <a:pt x="2735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58" y="4114"/>
                    </a:cubicBezTo>
                    <a:cubicBezTo>
                      <a:pt x="3883" y="4114"/>
                      <a:pt x="4803" y="3195"/>
                      <a:pt x="4815" y="2058"/>
                    </a:cubicBezTo>
                    <a:cubicBezTo>
                      <a:pt x="4815" y="822"/>
                      <a:pt x="3795" y="1"/>
                      <a:pt x="2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68"/>
              <p:cNvSpPr/>
              <p:nvPr/>
            </p:nvSpPr>
            <p:spPr>
              <a:xfrm>
                <a:off x="4104889" y="3699242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0" y="0"/>
                    </a:moveTo>
                    <a:cubicBezTo>
                      <a:pt x="2226" y="0"/>
                      <a:pt x="1712" y="188"/>
                      <a:pt x="1295" y="605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68"/>
              <p:cNvSpPr/>
              <p:nvPr/>
            </p:nvSpPr>
            <p:spPr>
              <a:xfrm>
                <a:off x="4143608" y="3475121"/>
                <a:ext cx="37878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122" extrusionOk="0">
                    <a:moveTo>
                      <a:pt x="2750" y="0"/>
                    </a:moveTo>
                    <a:cubicBezTo>
                      <a:pt x="2244" y="0"/>
                      <a:pt x="1727" y="190"/>
                      <a:pt x="1307" y="614"/>
                    </a:cubicBezTo>
                    <a:cubicBezTo>
                      <a:pt x="1" y="1908"/>
                      <a:pt x="920" y="4122"/>
                      <a:pt x="2759" y="4122"/>
                    </a:cubicBezTo>
                    <a:cubicBezTo>
                      <a:pt x="3896" y="4122"/>
                      <a:pt x="4815" y="3202"/>
                      <a:pt x="4815" y="2065"/>
                    </a:cubicBezTo>
                    <a:cubicBezTo>
                      <a:pt x="4815" y="823"/>
                      <a:pt x="3805" y="0"/>
                      <a:pt x="27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68"/>
              <p:cNvSpPr/>
              <p:nvPr/>
            </p:nvSpPr>
            <p:spPr>
              <a:xfrm>
                <a:off x="4217248" y="3570893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68"/>
              <p:cNvSpPr/>
              <p:nvPr/>
            </p:nvSpPr>
            <p:spPr>
              <a:xfrm>
                <a:off x="4255307" y="3431612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2" y="187"/>
                      <a:pt x="1295" y="605"/>
                    </a:cubicBezTo>
                    <a:cubicBezTo>
                      <a:pt x="0" y="1912"/>
                      <a:pt x="920" y="4125"/>
                      <a:pt x="2758" y="4125"/>
                    </a:cubicBezTo>
                    <a:cubicBezTo>
                      <a:pt x="3883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68"/>
              <p:cNvSpPr/>
              <p:nvPr/>
            </p:nvSpPr>
            <p:spPr>
              <a:xfrm>
                <a:off x="3853052" y="3577398"/>
                <a:ext cx="37776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2" extrusionOk="0">
                    <a:moveTo>
                      <a:pt x="2737" y="0"/>
                    </a:moveTo>
                    <a:cubicBezTo>
                      <a:pt x="2231" y="0"/>
                      <a:pt x="1714" y="190"/>
                      <a:pt x="1294" y="614"/>
                    </a:cubicBezTo>
                    <a:cubicBezTo>
                      <a:pt x="0" y="1908"/>
                      <a:pt x="919" y="4122"/>
                      <a:pt x="2746" y="4122"/>
                    </a:cubicBezTo>
                    <a:cubicBezTo>
                      <a:pt x="3883" y="4122"/>
                      <a:pt x="4803" y="3202"/>
                      <a:pt x="4803" y="2065"/>
                    </a:cubicBezTo>
                    <a:cubicBezTo>
                      <a:pt x="4803" y="823"/>
                      <a:pt x="3792" y="0"/>
                      <a:pt x="27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68"/>
              <p:cNvSpPr/>
              <p:nvPr/>
            </p:nvSpPr>
            <p:spPr>
              <a:xfrm>
                <a:off x="4039908" y="341210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68"/>
              <p:cNvSpPr/>
              <p:nvPr/>
            </p:nvSpPr>
            <p:spPr>
              <a:xfrm>
                <a:off x="4017360" y="3342061"/>
                <a:ext cx="37870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7" extrusionOk="0">
                    <a:moveTo>
                      <a:pt x="2749" y="0"/>
                    </a:moveTo>
                    <a:cubicBezTo>
                      <a:pt x="2243" y="0"/>
                      <a:pt x="1726" y="189"/>
                      <a:pt x="1307" y="608"/>
                    </a:cubicBezTo>
                    <a:cubicBezTo>
                      <a:pt x="0" y="1903"/>
                      <a:pt x="920" y="4116"/>
                      <a:pt x="2758" y="4116"/>
                    </a:cubicBezTo>
                    <a:cubicBezTo>
                      <a:pt x="3895" y="4116"/>
                      <a:pt x="4815" y="3197"/>
                      <a:pt x="4815" y="2060"/>
                    </a:cubicBezTo>
                    <a:cubicBezTo>
                      <a:pt x="4815" y="817"/>
                      <a:pt x="3804" y="0"/>
                      <a:pt x="2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68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68"/>
              <p:cNvSpPr/>
              <p:nvPr/>
            </p:nvSpPr>
            <p:spPr>
              <a:xfrm>
                <a:off x="3750870" y="3418650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7" y="0"/>
                    </a:moveTo>
                    <a:cubicBezTo>
                      <a:pt x="2231" y="0"/>
                      <a:pt x="1714" y="188"/>
                      <a:pt x="1295" y="608"/>
                    </a:cubicBezTo>
                    <a:cubicBezTo>
                      <a:pt x="0" y="1903"/>
                      <a:pt x="920" y="4116"/>
                      <a:pt x="2746" y="4116"/>
                    </a:cubicBezTo>
                    <a:cubicBezTo>
                      <a:pt x="3883" y="4104"/>
                      <a:pt x="4803" y="3185"/>
                      <a:pt x="4803" y="2060"/>
                    </a:cubicBezTo>
                    <a:cubicBezTo>
                      <a:pt x="4803" y="817"/>
                      <a:pt x="3792" y="0"/>
                      <a:pt x="27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68"/>
              <p:cNvSpPr/>
              <p:nvPr/>
            </p:nvSpPr>
            <p:spPr>
              <a:xfrm>
                <a:off x="3632509" y="3274438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72" y="4114"/>
                      <a:pt x="4791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68"/>
              <p:cNvSpPr/>
              <p:nvPr/>
            </p:nvSpPr>
            <p:spPr>
              <a:xfrm>
                <a:off x="3906424" y="3297561"/>
                <a:ext cx="37776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26" extrusionOk="0">
                    <a:moveTo>
                      <a:pt x="2730" y="0"/>
                    </a:moveTo>
                    <a:cubicBezTo>
                      <a:pt x="2226" y="0"/>
                      <a:pt x="1713" y="187"/>
                      <a:pt x="1295" y="605"/>
                    </a:cubicBezTo>
                    <a:cubicBezTo>
                      <a:pt x="0" y="1899"/>
                      <a:pt x="920" y="4125"/>
                      <a:pt x="2746" y="4125"/>
                    </a:cubicBezTo>
                    <a:cubicBezTo>
                      <a:pt x="3883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68"/>
              <p:cNvSpPr/>
              <p:nvPr/>
            </p:nvSpPr>
            <p:spPr>
              <a:xfrm>
                <a:off x="3866084" y="3412107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68"/>
              <p:cNvSpPr/>
              <p:nvPr/>
            </p:nvSpPr>
            <p:spPr>
              <a:xfrm>
                <a:off x="4023919" y="3766409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68"/>
              <p:cNvSpPr/>
              <p:nvPr/>
            </p:nvSpPr>
            <p:spPr>
              <a:xfrm>
                <a:off x="3973882" y="3779449"/>
                <a:ext cx="37776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4" extrusionOk="0">
                    <a:moveTo>
                      <a:pt x="2730" y="0"/>
                    </a:moveTo>
                    <a:cubicBezTo>
                      <a:pt x="2226" y="0"/>
                      <a:pt x="1712" y="187"/>
                      <a:pt x="1294" y="605"/>
                    </a:cubicBezTo>
                    <a:cubicBezTo>
                      <a:pt x="0" y="1899"/>
                      <a:pt x="919" y="4113"/>
                      <a:pt x="2746" y="4113"/>
                    </a:cubicBezTo>
                    <a:cubicBezTo>
                      <a:pt x="3883" y="4113"/>
                      <a:pt x="4802" y="3194"/>
                      <a:pt x="4802" y="2069"/>
                    </a:cubicBezTo>
                    <a:cubicBezTo>
                      <a:pt x="4802" y="824"/>
                      <a:pt x="3787" y="0"/>
                      <a:pt x="2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68"/>
              <p:cNvSpPr/>
              <p:nvPr/>
            </p:nvSpPr>
            <p:spPr>
              <a:xfrm>
                <a:off x="4073398" y="3838028"/>
                <a:ext cx="37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7" extrusionOk="0">
                    <a:moveTo>
                      <a:pt x="2737" y="1"/>
                    </a:moveTo>
                    <a:cubicBezTo>
                      <a:pt x="2231" y="1"/>
                      <a:pt x="1714" y="189"/>
                      <a:pt x="1295" y="609"/>
                    </a:cubicBezTo>
                    <a:cubicBezTo>
                      <a:pt x="0" y="1891"/>
                      <a:pt x="920" y="4105"/>
                      <a:pt x="2746" y="4117"/>
                    </a:cubicBezTo>
                    <a:cubicBezTo>
                      <a:pt x="3883" y="4105"/>
                      <a:pt x="4803" y="3185"/>
                      <a:pt x="4803" y="2060"/>
                    </a:cubicBezTo>
                    <a:cubicBezTo>
                      <a:pt x="4803" y="818"/>
                      <a:pt x="3792" y="1"/>
                      <a:pt x="2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68"/>
              <p:cNvSpPr/>
              <p:nvPr/>
            </p:nvSpPr>
            <p:spPr>
              <a:xfrm>
                <a:off x="4342672" y="4144496"/>
                <a:ext cx="37752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115" extrusionOk="0">
                    <a:moveTo>
                      <a:pt x="2729" y="1"/>
                    </a:moveTo>
                    <a:cubicBezTo>
                      <a:pt x="2224" y="1"/>
                      <a:pt x="1710" y="188"/>
                      <a:pt x="1291" y="606"/>
                    </a:cubicBezTo>
                    <a:cubicBezTo>
                      <a:pt x="1" y="1897"/>
                      <a:pt x="912" y="4114"/>
                      <a:pt x="2740" y="4114"/>
                    </a:cubicBezTo>
                    <a:cubicBezTo>
                      <a:pt x="2745" y="4114"/>
                      <a:pt x="2750" y="4114"/>
                      <a:pt x="2755" y="4114"/>
                    </a:cubicBezTo>
                    <a:cubicBezTo>
                      <a:pt x="3880" y="4114"/>
                      <a:pt x="4800" y="3195"/>
                      <a:pt x="4800" y="2058"/>
                    </a:cubicBezTo>
                    <a:cubicBezTo>
                      <a:pt x="4800" y="822"/>
                      <a:pt x="3785" y="1"/>
                      <a:pt x="27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68"/>
              <p:cNvSpPr/>
              <p:nvPr/>
            </p:nvSpPr>
            <p:spPr>
              <a:xfrm>
                <a:off x="4406386" y="4056872"/>
                <a:ext cx="37783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5" extrusionOk="0">
                    <a:moveTo>
                      <a:pt x="2733" y="1"/>
                    </a:moveTo>
                    <a:cubicBezTo>
                      <a:pt x="2228" y="1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68"/>
              <p:cNvSpPr/>
              <p:nvPr/>
            </p:nvSpPr>
            <p:spPr>
              <a:xfrm>
                <a:off x="4284416" y="4245254"/>
                <a:ext cx="37783" cy="3235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14" extrusionOk="0">
                    <a:moveTo>
                      <a:pt x="2732" y="0"/>
                    </a:moveTo>
                    <a:cubicBezTo>
                      <a:pt x="2228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68"/>
              <p:cNvSpPr/>
              <p:nvPr/>
            </p:nvSpPr>
            <p:spPr>
              <a:xfrm>
                <a:off x="4219057" y="4331258"/>
                <a:ext cx="37776" cy="32364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115" extrusionOk="0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68"/>
              <p:cNvSpPr/>
              <p:nvPr/>
            </p:nvSpPr>
            <p:spPr>
              <a:xfrm>
                <a:off x="4204122" y="4141688"/>
                <a:ext cx="33497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9" extrusionOk="0">
                    <a:moveTo>
                      <a:pt x="2427" y="1"/>
                    </a:moveTo>
                    <a:cubicBezTo>
                      <a:pt x="1979" y="1"/>
                      <a:pt x="1522" y="168"/>
                      <a:pt x="1149" y="540"/>
                    </a:cubicBezTo>
                    <a:cubicBezTo>
                      <a:pt x="0" y="1677"/>
                      <a:pt x="811" y="3649"/>
                      <a:pt x="2432" y="3649"/>
                    </a:cubicBezTo>
                    <a:cubicBezTo>
                      <a:pt x="3448" y="3649"/>
                      <a:pt x="4258" y="2826"/>
                      <a:pt x="4258" y="1822"/>
                    </a:cubicBezTo>
                    <a:cubicBezTo>
                      <a:pt x="4258" y="726"/>
                      <a:pt x="3363" y="1"/>
                      <a:pt x="2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68"/>
              <p:cNvSpPr/>
              <p:nvPr/>
            </p:nvSpPr>
            <p:spPr>
              <a:xfrm>
                <a:off x="4301546" y="4003869"/>
                <a:ext cx="38916" cy="33324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4237" extrusionOk="0">
                    <a:moveTo>
                      <a:pt x="2818" y="1"/>
                    </a:moveTo>
                    <a:cubicBezTo>
                      <a:pt x="2295" y="1"/>
                      <a:pt x="1763" y="196"/>
                      <a:pt x="1331" y="631"/>
                    </a:cubicBezTo>
                    <a:cubicBezTo>
                      <a:pt x="0" y="1962"/>
                      <a:pt x="944" y="4236"/>
                      <a:pt x="2831" y="4236"/>
                    </a:cubicBezTo>
                    <a:cubicBezTo>
                      <a:pt x="3992" y="4236"/>
                      <a:pt x="4948" y="3293"/>
                      <a:pt x="4948" y="2119"/>
                    </a:cubicBezTo>
                    <a:cubicBezTo>
                      <a:pt x="4948" y="845"/>
                      <a:pt x="3905" y="1"/>
                      <a:pt x="28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68"/>
              <p:cNvSpPr/>
              <p:nvPr/>
            </p:nvSpPr>
            <p:spPr>
              <a:xfrm>
                <a:off x="4210681" y="3924669"/>
                <a:ext cx="36549" cy="31366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3988" extrusionOk="0">
                    <a:moveTo>
                      <a:pt x="2642" y="0"/>
                    </a:moveTo>
                    <a:cubicBezTo>
                      <a:pt x="2152" y="0"/>
                      <a:pt x="1654" y="182"/>
                      <a:pt x="1247" y="589"/>
                    </a:cubicBezTo>
                    <a:cubicBezTo>
                      <a:pt x="1" y="1847"/>
                      <a:pt x="884" y="3988"/>
                      <a:pt x="2662" y="3988"/>
                    </a:cubicBezTo>
                    <a:cubicBezTo>
                      <a:pt x="3751" y="3976"/>
                      <a:pt x="4646" y="3093"/>
                      <a:pt x="4646" y="1992"/>
                    </a:cubicBezTo>
                    <a:cubicBezTo>
                      <a:pt x="4646" y="797"/>
                      <a:pt x="3665" y="0"/>
                      <a:pt x="26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68"/>
              <p:cNvSpPr/>
              <p:nvPr/>
            </p:nvSpPr>
            <p:spPr>
              <a:xfrm>
                <a:off x="3987771" y="3628874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84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32"/>
                      <a:pt x="2299" y="3432"/>
                    </a:cubicBezTo>
                    <a:cubicBezTo>
                      <a:pt x="3242" y="3419"/>
                      <a:pt x="4004" y="2657"/>
                      <a:pt x="4004" y="1714"/>
                    </a:cubicBezTo>
                    <a:cubicBezTo>
                      <a:pt x="4004" y="682"/>
                      <a:pt x="3162" y="0"/>
                      <a:pt x="2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68"/>
              <p:cNvSpPr/>
              <p:nvPr/>
            </p:nvSpPr>
            <p:spPr>
              <a:xfrm>
                <a:off x="4087382" y="3775674"/>
                <a:ext cx="31405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0" extrusionOk="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50" y="3420"/>
                      <a:pt x="2275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68"/>
              <p:cNvSpPr/>
              <p:nvPr/>
            </p:nvSpPr>
            <p:spPr>
              <a:xfrm>
                <a:off x="4118873" y="3856637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68"/>
              <p:cNvSpPr/>
              <p:nvPr/>
            </p:nvSpPr>
            <p:spPr>
              <a:xfrm>
                <a:off x="4168541" y="3639523"/>
                <a:ext cx="31499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21" extrusionOk="0">
                    <a:moveTo>
                      <a:pt x="2284" y="1"/>
                    </a:moveTo>
                    <a:cubicBezTo>
                      <a:pt x="1865" y="1"/>
                      <a:pt x="1437" y="157"/>
                      <a:pt x="1089" y="505"/>
                    </a:cubicBezTo>
                    <a:cubicBezTo>
                      <a:pt x="0" y="1582"/>
                      <a:pt x="774" y="3420"/>
                      <a:pt x="2298" y="3420"/>
                    </a:cubicBezTo>
                    <a:cubicBezTo>
                      <a:pt x="3242" y="3420"/>
                      <a:pt x="4004" y="2658"/>
                      <a:pt x="4004" y="1715"/>
                    </a:cubicBezTo>
                    <a:cubicBezTo>
                      <a:pt x="4004" y="683"/>
                      <a:pt x="3162" y="1"/>
                      <a:pt x="22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68"/>
              <p:cNvSpPr/>
              <p:nvPr/>
            </p:nvSpPr>
            <p:spPr>
              <a:xfrm>
                <a:off x="3965789" y="3393545"/>
                <a:ext cx="31405" cy="2694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6" extrusionOk="0">
                    <a:moveTo>
                      <a:pt x="2273" y="0"/>
                    </a:moveTo>
                    <a:cubicBezTo>
                      <a:pt x="1854" y="0"/>
                      <a:pt x="1426" y="158"/>
                      <a:pt x="1077" y="510"/>
                    </a:cubicBezTo>
                    <a:cubicBezTo>
                      <a:pt x="1" y="1586"/>
                      <a:pt x="763" y="3425"/>
                      <a:pt x="2287" y="3425"/>
                    </a:cubicBezTo>
                    <a:cubicBezTo>
                      <a:pt x="3231" y="3425"/>
                      <a:pt x="3993" y="2663"/>
                      <a:pt x="3993" y="1720"/>
                    </a:cubicBezTo>
                    <a:cubicBezTo>
                      <a:pt x="3993" y="688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68"/>
              <p:cNvSpPr/>
              <p:nvPr/>
            </p:nvSpPr>
            <p:spPr>
              <a:xfrm>
                <a:off x="3925166" y="3491008"/>
                <a:ext cx="31405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33" extrusionOk="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2"/>
                      <a:pt x="763" y="3432"/>
                      <a:pt x="2287" y="3432"/>
                    </a:cubicBezTo>
                    <a:cubicBezTo>
                      <a:pt x="3230" y="3432"/>
                      <a:pt x="3992" y="2658"/>
                      <a:pt x="3992" y="1715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68"/>
              <p:cNvSpPr/>
              <p:nvPr/>
            </p:nvSpPr>
            <p:spPr>
              <a:xfrm>
                <a:off x="3682845" y="3340976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68"/>
              <p:cNvSpPr/>
              <p:nvPr/>
            </p:nvSpPr>
            <p:spPr>
              <a:xfrm>
                <a:off x="3795393" y="3353725"/>
                <a:ext cx="31499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2" extrusionOk="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5" y="3432"/>
                      <a:pt x="2299" y="3432"/>
                    </a:cubicBezTo>
                    <a:cubicBezTo>
                      <a:pt x="3242" y="3432"/>
                      <a:pt x="4005" y="2658"/>
                      <a:pt x="4005" y="1714"/>
                    </a:cubicBezTo>
                    <a:cubicBezTo>
                      <a:pt x="4005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68"/>
              <p:cNvSpPr/>
              <p:nvPr/>
            </p:nvSpPr>
            <p:spPr>
              <a:xfrm>
                <a:off x="4176909" y="4363221"/>
                <a:ext cx="38924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236" extrusionOk="0">
                    <a:moveTo>
                      <a:pt x="2823" y="0"/>
                    </a:moveTo>
                    <a:cubicBezTo>
                      <a:pt x="2301" y="0"/>
                      <a:pt x="1767" y="195"/>
                      <a:pt x="1331" y="631"/>
                    </a:cubicBezTo>
                    <a:cubicBezTo>
                      <a:pt x="1" y="1961"/>
                      <a:pt x="944" y="4236"/>
                      <a:pt x="2831" y="4236"/>
                    </a:cubicBezTo>
                    <a:cubicBezTo>
                      <a:pt x="4005" y="4236"/>
                      <a:pt x="4948" y="3292"/>
                      <a:pt x="4948" y="2119"/>
                    </a:cubicBezTo>
                    <a:cubicBezTo>
                      <a:pt x="4948" y="844"/>
                      <a:pt x="3911" y="0"/>
                      <a:pt x="2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68"/>
              <p:cNvSpPr/>
              <p:nvPr/>
            </p:nvSpPr>
            <p:spPr>
              <a:xfrm>
                <a:off x="4226191" y="4007660"/>
                <a:ext cx="33560" cy="2877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658" extrusionOk="0">
                    <a:moveTo>
                      <a:pt x="2427" y="1"/>
                    </a:moveTo>
                    <a:cubicBezTo>
                      <a:pt x="1980" y="1"/>
                      <a:pt x="1524" y="167"/>
                      <a:pt x="1150" y="537"/>
                    </a:cubicBezTo>
                    <a:cubicBezTo>
                      <a:pt x="1" y="1686"/>
                      <a:pt x="811" y="3645"/>
                      <a:pt x="2444" y="3658"/>
                    </a:cubicBezTo>
                    <a:cubicBezTo>
                      <a:pt x="3436" y="3645"/>
                      <a:pt x="4259" y="2835"/>
                      <a:pt x="4259" y="1843"/>
                    </a:cubicBezTo>
                    <a:cubicBezTo>
                      <a:pt x="4267" y="736"/>
                      <a:pt x="3369" y="1"/>
                      <a:pt x="2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68"/>
              <p:cNvSpPr/>
              <p:nvPr/>
            </p:nvSpPr>
            <p:spPr>
              <a:xfrm>
                <a:off x="3597785" y="3377045"/>
                <a:ext cx="33591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49" extrusionOk="0">
                    <a:moveTo>
                      <a:pt x="2428" y="0"/>
                    </a:moveTo>
                    <a:cubicBezTo>
                      <a:pt x="1979" y="0"/>
                      <a:pt x="1522" y="167"/>
                      <a:pt x="1150" y="539"/>
                    </a:cubicBezTo>
                    <a:cubicBezTo>
                      <a:pt x="0" y="1676"/>
                      <a:pt x="811" y="3648"/>
                      <a:pt x="2444" y="3648"/>
                    </a:cubicBezTo>
                    <a:cubicBezTo>
                      <a:pt x="3448" y="3648"/>
                      <a:pt x="4259" y="2826"/>
                      <a:pt x="4271" y="1822"/>
                    </a:cubicBezTo>
                    <a:cubicBezTo>
                      <a:pt x="4262" y="726"/>
                      <a:pt x="3364" y="0"/>
                      <a:pt x="24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68"/>
              <p:cNvSpPr/>
              <p:nvPr/>
            </p:nvSpPr>
            <p:spPr>
              <a:xfrm>
                <a:off x="3887870" y="3669796"/>
                <a:ext cx="33591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48" extrusionOk="0">
                    <a:moveTo>
                      <a:pt x="2431" y="0"/>
                    </a:moveTo>
                    <a:cubicBezTo>
                      <a:pt x="1981" y="0"/>
                      <a:pt x="1522" y="167"/>
                      <a:pt x="1150" y="539"/>
                    </a:cubicBezTo>
                    <a:cubicBezTo>
                      <a:pt x="1" y="1676"/>
                      <a:pt x="823" y="3648"/>
                      <a:pt x="2444" y="3648"/>
                    </a:cubicBezTo>
                    <a:cubicBezTo>
                      <a:pt x="3448" y="3648"/>
                      <a:pt x="4271" y="2825"/>
                      <a:pt x="4271" y="1821"/>
                    </a:cubicBezTo>
                    <a:cubicBezTo>
                      <a:pt x="4271" y="725"/>
                      <a:pt x="3370" y="0"/>
                      <a:pt x="2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68"/>
              <p:cNvSpPr/>
              <p:nvPr/>
            </p:nvSpPr>
            <p:spPr>
              <a:xfrm>
                <a:off x="3818320" y="3481625"/>
                <a:ext cx="33497" cy="2877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58" extrusionOk="0">
                    <a:moveTo>
                      <a:pt x="2421" y="1"/>
                    </a:moveTo>
                    <a:cubicBezTo>
                      <a:pt x="1975" y="1"/>
                      <a:pt x="1520" y="166"/>
                      <a:pt x="1150" y="537"/>
                    </a:cubicBezTo>
                    <a:cubicBezTo>
                      <a:pt x="1" y="1686"/>
                      <a:pt x="811" y="3658"/>
                      <a:pt x="2432" y="3658"/>
                    </a:cubicBezTo>
                    <a:cubicBezTo>
                      <a:pt x="3448" y="3658"/>
                      <a:pt x="4259" y="2835"/>
                      <a:pt x="4259" y="1831"/>
                    </a:cubicBezTo>
                    <a:cubicBezTo>
                      <a:pt x="4259" y="732"/>
                      <a:pt x="3359" y="1"/>
                      <a:pt x="2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68"/>
              <p:cNvSpPr/>
              <p:nvPr/>
            </p:nvSpPr>
            <p:spPr>
              <a:xfrm>
                <a:off x="4278139" y="4120948"/>
                <a:ext cx="37492" cy="32129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4085" extrusionOk="0">
                    <a:moveTo>
                      <a:pt x="2708" y="0"/>
                    </a:moveTo>
                    <a:cubicBezTo>
                      <a:pt x="2207" y="0"/>
                      <a:pt x="1697" y="186"/>
                      <a:pt x="1283" y="600"/>
                    </a:cubicBezTo>
                    <a:cubicBezTo>
                      <a:pt x="1" y="1895"/>
                      <a:pt x="908" y="4084"/>
                      <a:pt x="2722" y="4084"/>
                    </a:cubicBezTo>
                    <a:cubicBezTo>
                      <a:pt x="3847" y="4084"/>
                      <a:pt x="4755" y="3177"/>
                      <a:pt x="4767" y="2052"/>
                    </a:cubicBezTo>
                    <a:cubicBezTo>
                      <a:pt x="4767" y="815"/>
                      <a:pt x="3758" y="0"/>
                      <a:pt x="2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68"/>
              <p:cNvSpPr/>
              <p:nvPr/>
            </p:nvSpPr>
            <p:spPr>
              <a:xfrm>
                <a:off x="4419898" y="3977388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6" y="0"/>
                    </a:moveTo>
                    <a:cubicBezTo>
                      <a:pt x="1979" y="0"/>
                      <a:pt x="1522" y="167"/>
                      <a:pt x="1150" y="539"/>
                    </a:cubicBezTo>
                    <a:cubicBezTo>
                      <a:pt x="1" y="1688"/>
                      <a:pt x="811" y="3648"/>
                      <a:pt x="2432" y="3648"/>
                    </a:cubicBezTo>
                    <a:cubicBezTo>
                      <a:pt x="3448" y="3648"/>
                      <a:pt x="4259" y="2837"/>
                      <a:pt x="4259" y="1833"/>
                    </a:cubicBezTo>
                    <a:cubicBezTo>
                      <a:pt x="4259" y="729"/>
                      <a:pt x="3362" y="0"/>
                      <a:pt x="2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68"/>
              <p:cNvSpPr/>
              <p:nvPr/>
            </p:nvSpPr>
            <p:spPr>
              <a:xfrm>
                <a:off x="4158930" y="4034684"/>
                <a:ext cx="33497" cy="2876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57" extrusionOk="0">
                    <a:moveTo>
                      <a:pt x="2421" y="0"/>
                    </a:moveTo>
                    <a:cubicBezTo>
                      <a:pt x="1974" y="0"/>
                      <a:pt x="1520" y="166"/>
                      <a:pt x="1149" y="536"/>
                    </a:cubicBezTo>
                    <a:cubicBezTo>
                      <a:pt x="0" y="1685"/>
                      <a:pt x="811" y="3645"/>
                      <a:pt x="2432" y="3657"/>
                    </a:cubicBezTo>
                    <a:cubicBezTo>
                      <a:pt x="3436" y="3645"/>
                      <a:pt x="4258" y="2834"/>
                      <a:pt x="4258" y="1830"/>
                    </a:cubicBezTo>
                    <a:cubicBezTo>
                      <a:pt x="4258" y="732"/>
                      <a:pt x="3358" y="0"/>
                      <a:pt x="2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68"/>
              <p:cNvSpPr/>
              <p:nvPr/>
            </p:nvSpPr>
            <p:spPr>
              <a:xfrm>
                <a:off x="4134949" y="3957049"/>
                <a:ext cx="33497" cy="2877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58" extrusionOk="0">
                    <a:moveTo>
                      <a:pt x="2421" y="0"/>
                    </a:moveTo>
                    <a:cubicBezTo>
                      <a:pt x="1975" y="0"/>
                      <a:pt x="1520" y="166"/>
                      <a:pt x="1150" y="536"/>
                    </a:cubicBezTo>
                    <a:cubicBezTo>
                      <a:pt x="1" y="1685"/>
                      <a:pt x="811" y="3657"/>
                      <a:pt x="2432" y="3657"/>
                    </a:cubicBezTo>
                    <a:cubicBezTo>
                      <a:pt x="3436" y="3657"/>
                      <a:pt x="4259" y="2834"/>
                      <a:pt x="4259" y="1830"/>
                    </a:cubicBezTo>
                    <a:cubicBezTo>
                      <a:pt x="4259" y="732"/>
                      <a:pt x="3359" y="0"/>
                      <a:pt x="2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68"/>
              <p:cNvSpPr/>
              <p:nvPr/>
            </p:nvSpPr>
            <p:spPr>
              <a:xfrm>
                <a:off x="4193653" y="4184403"/>
                <a:ext cx="43580" cy="37264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738" extrusionOk="0">
                    <a:moveTo>
                      <a:pt x="3156" y="1"/>
                    </a:moveTo>
                    <a:cubicBezTo>
                      <a:pt x="2575" y="1"/>
                      <a:pt x="1982" y="216"/>
                      <a:pt x="1501" y="698"/>
                    </a:cubicBezTo>
                    <a:cubicBezTo>
                      <a:pt x="1" y="2185"/>
                      <a:pt x="1065" y="4738"/>
                      <a:pt x="3170" y="4738"/>
                    </a:cubicBezTo>
                    <a:cubicBezTo>
                      <a:pt x="4476" y="4738"/>
                      <a:pt x="5529" y="3673"/>
                      <a:pt x="5541" y="2367"/>
                    </a:cubicBezTo>
                    <a:cubicBezTo>
                      <a:pt x="5541" y="943"/>
                      <a:pt x="4373" y="1"/>
                      <a:pt x="3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68"/>
              <p:cNvSpPr/>
              <p:nvPr/>
            </p:nvSpPr>
            <p:spPr>
              <a:xfrm>
                <a:off x="4343600" y="3943844"/>
                <a:ext cx="43580" cy="37312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744" extrusionOk="0">
                    <a:moveTo>
                      <a:pt x="3156" y="1"/>
                    </a:moveTo>
                    <a:cubicBezTo>
                      <a:pt x="2574" y="1"/>
                      <a:pt x="1982" y="218"/>
                      <a:pt x="1500" y="703"/>
                    </a:cubicBezTo>
                    <a:cubicBezTo>
                      <a:pt x="0" y="2191"/>
                      <a:pt x="1065" y="4743"/>
                      <a:pt x="3169" y="4743"/>
                    </a:cubicBezTo>
                    <a:cubicBezTo>
                      <a:pt x="4476" y="4731"/>
                      <a:pt x="5528" y="3679"/>
                      <a:pt x="5540" y="2372"/>
                    </a:cubicBezTo>
                    <a:cubicBezTo>
                      <a:pt x="5540" y="949"/>
                      <a:pt x="4373" y="1"/>
                      <a:pt x="3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68"/>
              <p:cNvSpPr/>
              <p:nvPr/>
            </p:nvSpPr>
            <p:spPr>
              <a:xfrm>
                <a:off x="4172339" y="3381693"/>
                <a:ext cx="31499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433" extrusionOk="0">
                    <a:moveTo>
                      <a:pt x="2285" y="1"/>
                    </a:moveTo>
                    <a:cubicBezTo>
                      <a:pt x="1866" y="1"/>
                      <a:pt x="1438" y="157"/>
                      <a:pt x="1090" y="505"/>
                    </a:cubicBezTo>
                    <a:cubicBezTo>
                      <a:pt x="1" y="1581"/>
                      <a:pt x="775" y="3420"/>
                      <a:pt x="2299" y="3432"/>
                    </a:cubicBezTo>
                    <a:cubicBezTo>
                      <a:pt x="3243" y="3420"/>
                      <a:pt x="4005" y="2658"/>
                      <a:pt x="4005" y="1714"/>
                    </a:cubicBezTo>
                    <a:cubicBezTo>
                      <a:pt x="4005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59" name="Google Shape;3259;p68"/>
          <p:cNvSpPr txBox="1">
            <a:spLocks noGrp="1"/>
          </p:cNvSpPr>
          <p:nvPr>
            <p:ph type="subTitle" idx="4294967295"/>
          </p:nvPr>
        </p:nvSpPr>
        <p:spPr>
          <a:xfrm>
            <a:off x="66250" y="37018"/>
            <a:ext cx="5837946" cy="2031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GB" sz="2200" dirty="0">
                <a:latin typeface="Be Vietnam"/>
                <a:ea typeface="Be Vietnam"/>
                <a:cs typeface="Be Vietnam"/>
                <a:sym typeface="Be Vietnam"/>
              </a:rPr>
              <a:t>A </a:t>
            </a:r>
            <a:r>
              <a:rPr lang="en-GB" sz="2200" dirty="0" err="1">
                <a:latin typeface="Be Vietnam"/>
                <a:ea typeface="Be Vietnam"/>
                <a:cs typeface="Be Vietnam"/>
                <a:sym typeface="Be Vietnam"/>
              </a:rPr>
              <a:t>Német</a:t>
            </a:r>
            <a:r>
              <a:rPr lang="en-GB" sz="2200" dirty="0">
                <a:latin typeface="Be Vietnam"/>
                <a:ea typeface="Be Vietnam"/>
                <a:cs typeface="Be Vietnam"/>
                <a:sym typeface="Be Vietnam"/>
              </a:rPr>
              <a:t>-Magyar </a:t>
            </a:r>
            <a:r>
              <a:rPr lang="en-GB" sz="2200" dirty="0" err="1">
                <a:latin typeface="Be Vietnam"/>
                <a:ea typeface="Be Vietnam"/>
                <a:cs typeface="Be Vietnam"/>
                <a:sym typeface="Be Vietnam"/>
              </a:rPr>
              <a:t>összehasonlítás</a:t>
            </a:r>
            <a:r>
              <a:rPr lang="en-GB" sz="22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2200" dirty="0" err="1">
                <a:latin typeface="Be Vietnam"/>
                <a:ea typeface="Be Vietnam"/>
                <a:cs typeface="Be Vietnam"/>
                <a:sym typeface="Be Vietnam"/>
              </a:rPr>
              <a:t>megfelel</a:t>
            </a:r>
            <a:r>
              <a:rPr lang="en-GB" sz="2200" dirty="0">
                <a:latin typeface="Be Vietnam"/>
                <a:ea typeface="Be Vietnam"/>
                <a:cs typeface="Be Vietnam"/>
                <a:sym typeface="Be Vietnam"/>
              </a:rPr>
              <a:t>/</a:t>
            </a:r>
            <a:r>
              <a:rPr lang="en-GB" sz="2200" dirty="0" err="1">
                <a:latin typeface="Be Vietnam"/>
                <a:ea typeface="Be Vietnam"/>
                <a:cs typeface="Be Vietnam"/>
                <a:sym typeface="Be Vietnam"/>
              </a:rPr>
              <a:t>nem</a:t>
            </a:r>
            <a:r>
              <a:rPr lang="en-GB" sz="22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2200" dirty="0" err="1">
                <a:latin typeface="Be Vietnam"/>
                <a:ea typeface="Be Vietnam"/>
                <a:cs typeface="Be Vietnam"/>
                <a:sym typeface="Be Vietnam"/>
              </a:rPr>
              <a:t>felel</a:t>
            </a:r>
            <a:r>
              <a:rPr lang="en-GB" sz="2200" dirty="0">
                <a:latin typeface="Be Vietnam"/>
                <a:ea typeface="Be Vietnam"/>
                <a:cs typeface="Be Vietnam"/>
                <a:sym typeface="Be Vietnam"/>
              </a:rPr>
              <a:t> meg a</a:t>
            </a:r>
            <a:r>
              <a:rPr lang="hu-HU" sz="22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2200" dirty="0" err="1">
                <a:latin typeface="Be Vietnam"/>
                <a:ea typeface="Be Vietnam"/>
                <a:cs typeface="Be Vietnam"/>
                <a:sym typeface="Be Vietnam"/>
              </a:rPr>
              <a:t>tapasztalt</a:t>
            </a:r>
            <a:r>
              <a:rPr lang="en-GB" sz="22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2200" dirty="0" err="1">
                <a:latin typeface="Be Vietnam"/>
                <a:ea typeface="Be Vietnam"/>
                <a:cs typeface="Be Vietnam"/>
                <a:sym typeface="Be Vietnam"/>
              </a:rPr>
              <a:t>valóságnak</a:t>
            </a:r>
            <a:endParaRPr lang="hu-HU" sz="2200" dirty="0">
              <a:latin typeface="Be Vietnam"/>
              <a:ea typeface="Be Vietnam"/>
              <a:cs typeface="Be Vietnam"/>
              <a:sym typeface="Be Vietnam"/>
            </a:endParaRPr>
          </a:p>
          <a:p>
            <a:pPr marL="342900" indent="-342900">
              <a:lnSpc>
                <a:spcPct val="100000"/>
              </a:lnSpc>
            </a:pPr>
            <a:r>
              <a:rPr lang="en-GB" sz="2200" dirty="0" err="1">
                <a:latin typeface="Be Vietnam"/>
                <a:ea typeface="Be Vietnam"/>
                <a:cs typeface="Be Vietnam"/>
                <a:sym typeface="Be Vietnam"/>
              </a:rPr>
              <a:t>Avagy</a:t>
            </a:r>
            <a:r>
              <a:rPr lang="en-GB" sz="22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2200" dirty="0" err="1">
                <a:latin typeface="Be Vietnam"/>
                <a:ea typeface="Be Vietnam"/>
                <a:cs typeface="Be Vietnam"/>
                <a:sym typeface="Be Vietnam"/>
              </a:rPr>
              <a:t>Buta</a:t>
            </a:r>
            <a:r>
              <a:rPr lang="en-GB" sz="2200" dirty="0">
                <a:latin typeface="Be Vietnam"/>
                <a:ea typeface="Be Vietnam"/>
                <a:cs typeface="Be Vietnam"/>
                <a:sym typeface="Be Vietnam"/>
              </a:rPr>
              <a:t>/</a:t>
            </a:r>
            <a:r>
              <a:rPr lang="en-GB" sz="2200" dirty="0" err="1">
                <a:latin typeface="Be Vietnam"/>
                <a:ea typeface="Be Vietnam"/>
                <a:cs typeface="Be Vietnam"/>
                <a:sym typeface="Be Vietnam"/>
              </a:rPr>
              <a:t>okos</a:t>
            </a:r>
            <a:r>
              <a:rPr lang="en-GB" sz="2200" dirty="0">
                <a:latin typeface="Be Vietnam"/>
                <a:ea typeface="Be Vietnam"/>
                <a:cs typeface="Be Vietnam"/>
                <a:sym typeface="Be Vietnam"/>
              </a:rPr>
              <a:t> a </a:t>
            </a:r>
            <a:r>
              <a:rPr lang="en-GB" sz="2200" dirty="0" err="1">
                <a:latin typeface="Be Vietnam"/>
                <a:ea typeface="Be Vietnam"/>
                <a:cs typeface="Be Vietnam"/>
                <a:sym typeface="Be Vietnam"/>
              </a:rPr>
              <a:t>robotpolgár</a:t>
            </a:r>
            <a:endParaRPr lang="en-GB" sz="2200" dirty="0">
              <a:latin typeface="Be Vietnam"/>
              <a:ea typeface="Be Vietnam"/>
              <a:cs typeface="Be Vietnam"/>
              <a:sym typeface="Be Vietna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6" name="Google Shape;3296;p72"/>
          <p:cNvGrpSpPr/>
          <p:nvPr/>
        </p:nvGrpSpPr>
        <p:grpSpPr>
          <a:xfrm>
            <a:off x="1738084" y="1460700"/>
            <a:ext cx="4112108" cy="3131723"/>
            <a:chOff x="1096545" y="1142417"/>
            <a:chExt cx="3753300" cy="2858460"/>
          </a:xfrm>
        </p:grpSpPr>
        <p:sp>
          <p:nvSpPr>
            <p:cNvPr id="3297" name="Google Shape;3297;p72"/>
            <p:cNvSpPr/>
            <p:nvPr/>
          </p:nvSpPr>
          <p:spPr>
            <a:xfrm>
              <a:off x="1096545" y="1142417"/>
              <a:ext cx="3753300" cy="2374500"/>
            </a:xfrm>
            <a:prstGeom prst="roundRect">
              <a:avLst>
                <a:gd name="adj" fmla="val 38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2"/>
            <p:cNvSpPr/>
            <p:nvPr/>
          </p:nvSpPr>
          <p:spPr>
            <a:xfrm>
              <a:off x="1122064" y="1168285"/>
              <a:ext cx="3702300" cy="2322900"/>
            </a:xfrm>
            <a:prstGeom prst="roundRect">
              <a:avLst>
                <a:gd name="adj" fmla="val 328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2"/>
            <p:cNvSpPr/>
            <p:nvPr/>
          </p:nvSpPr>
          <p:spPr>
            <a:xfrm>
              <a:off x="1225480" y="1262321"/>
              <a:ext cx="3498600" cy="2133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0" name="Google Shape;3300;p72"/>
            <p:cNvSpPr/>
            <p:nvPr/>
          </p:nvSpPr>
          <p:spPr>
            <a:xfrm>
              <a:off x="2330955" y="3512151"/>
              <a:ext cx="1281475" cy="488725"/>
            </a:xfrm>
            <a:custGeom>
              <a:avLst/>
              <a:gdLst/>
              <a:ahLst/>
              <a:cxnLst/>
              <a:rect l="l" t="t" r="r" b="b"/>
              <a:pathLst>
                <a:path w="51259" h="19549" extrusionOk="0">
                  <a:moveTo>
                    <a:pt x="10379" y="194"/>
                  </a:moveTo>
                  <a:cubicBezTo>
                    <a:pt x="10130" y="1655"/>
                    <a:pt x="9821" y="6583"/>
                    <a:pt x="8883" y="8958"/>
                  </a:cubicBezTo>
                  <a:cubicBezTo>
                    <a:pt x="7945" y="11333"/>
                    <a:pt x="6116" y="13019"/>
                    <a:pt x="4750" y="14444"/>
                  </a:cubicBezTo>
                  <a:cubicBezTo>
                    <a:pt x="3384" y="15869"/>
                    <a:pt x="1448" y="16737"/>
                    <a:pt x="688" y="17509"/>
                  </a:cubicBezTo>
                  <a:cubicBezTo>
                    <a:pt x="-72" y="18281"/>
                    <a:pt x="-143" y="18755"/>
                    <a:pt x="189" y="19076"/>
                  </a:cubicBezTo>
                  <a:cubicBezTo>
                    <a:pt x="522" y="19397"/>
                    <a:pt x="617" y="19374"/>
                    <a:pt x="2683" y="19433"/>
                  </a:cubicBezTo>
                  <a:cubicBezTo>
                    <a:pt x="4750" y="19493"/>
                    <a:pt x="8479" y="19433"/>
                    <a:pt x="12588" y="19433"/>
                  </a:cubicBezTo>
                  <a:cubicBezTo>
                    <a:pt x="16697" y="19433"/>
                    <a:pt x="22231" y="19433"/>
                    <a:pt x="27338" y="19433"/>
                  </a:cubicBezTo>
                  <a:cubicBezTo>
                    <a:pt x="32445" y="19433"/>
                    <a:pt x="39440" y="19433"/>
                    <a:pt x="43228" y="19433"/>
                  </a:cubicBezTo>
                  <a:cubicBezTo>
                    <a:pt x="47017" y="19433"/>
                    <a:pt x="48739" y="19694"/>
                    <a:pt x="50069" y="19433"/>
                  </a:cubicBezTo>
                  <a:cubicBezTo>
                    <a:pt x="51399" y="19172"/>
                    <a:pt x="51304" y="18328"/>
                    <a:pt x="51209" y="17865"/>
                  </a:cubicBezTo>
                  <a:cubicBezTo>
                    <a:pt x="51114" y="17402"/>
                    <a:pt x="50758" y="17877"/>
                    <a:pt x="49499" y="16654"/>
                  </a:cubicBezTo>
                  <a:cubicBezTo>
                    <a:pt x="48240" y="15431"/>
                    <a:pt x="45046" y="13020"/>
                    <a:pt x="43656" y="10526"/>
                  </a:cubicBezTo>
                  <a:cubicBezTo>
                    <a:pt x="42267" y="8032"/>
                    <a:pt x="41590" y="3444"/>
                    <a:pt x="41162" y="1690"/>
                  </a:cubicBezTo>
                  <a:cubicBezTo>
                    <a:pt x="40734" y="-64"/>
                    <a:pt x="41099" y="282"/>
                    <a:pt x="41086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cxnSp>
          <p:nvCxnSpPr>
            <p:cNvPr id="3301" name="Google Shape;3301;p72"/>
            <p:cNvCxnSpPr/>
            <p:nvPr/>
          </p:nvCxnSpPr>
          <p:spPr>
            <a:xfrm>
              <a:off x="2344607" y="3955236"/>
              <a:ext cx="12633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03" name="Google Shape;3303;p72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TÖBBLETÉRTÉK</a:t>
            </a:r>
          </a:p>
        </p:txBody>
      </p:sp>
      <p:sp>
        <p:nvSpPr>
          <p:cNvPr id="3294" name="Google Shape;3294;p72"/>
          <p:cNvSpPr txBox="1">
            <a:spLocks noGrp="1"/>
          </p:cNvSpPr>
          <p:nvPr>
            <p:ph type="subTitle" idx="1"/>
          </p:nvPr>
        </p:nvSpPr>
        <p:spPr>
          <a:xfrm>
            <a:off x="1879345" y="2042850"/>
            <a:ext cx="3300812" cy="1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Üzleti modell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Politológiai hasznosság</a:t>
            </a:r>
          </a:p>
          <a:p>
            <a:pPr algn="ctr">
              <a:lnSpc>
                <a:spcPct val="100000"/>
              </a:lnSpc>
            </a:pPr>
            <a:endParaRPr lang="hu-HU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Google Shape;551;p44">
            <a:extLst>
              <a:ext uri="{FF2B5EF4-FFF2-40B4-BE49-F238E27FC236}">
                <a16:creationId xmlns:a16="http://schemas.microsoft.com/office/drawing/2014/main" id="{805BA38E-F63A-4F56-AAF8-2877BE30E63D}"/>
              </a:ext>
            </a:extLst>
          </p:cNvPr>
          <p:cNvSpPr txBox="1">
            <a:spLocks/>
          </p:cNvSpPr>
          <p:nvPr/>
        </p:nvSpPr>
        <p:spPr>
          <a:xfrm flipH="1">
            <a:off x="7004700" y="3645575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255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7000" b="0" i="0" u="none" strike="noStrike" cap="none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hu-HU" dirty="0"/>
              <a:t>12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0;p64">
            <a:extLst>
              <a:ext uri="{FF2B5EF4-FFF2-40B4-BE49-F238E27FC236}">
                <a16:creationId xmlns:a16="http://schemas.microsoft.com/office/drawing/2014/main" id="{0A0A97BD-8591-426E-8627-583BADF62384}"/>
              </a:ext>
            </a:extLst>
          </p:cNvPr>
          <p:cNvSpPr txBox="1">
            <a:spLocks/>
          </p:cNvSpPr>
          <p:nvPr/>
        </p:nvSpPr>
        <p:spPr>
          <a:xfrm>
            <a:off x="847627" y="1761140"/>
            <a:ext cx="3584731" cy="162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buFont typeface="Libre Franklin"/>
              <a:buNone/>
            </a:pPr>
            <a:r>
              <a:rPr lang="en-GB" sz="1800" b="1" i="1" u="sng" dirty="0">
                <a:latin typeface="Be Vietnam"/>
                <a:ea typeface="Be Vietnam"/>
                <a:cs typeface="Be Vietnam"/>
                <a:sym typeface="Be Vietnam"/>
              </a:rPr>
              <a:t>Ü</a:t>
            </a:r>
            <a:r>
              <a:rPr lang="hu-HU" sz="1800" b="1" i="1" u="sng" dirty="0" err="1">
                <a:latin typeface="Be Vietnam"/>
                <a:ea typeface="Be Vietnam"/>
                <a:cs typeface="Be Vietnam"/>
                <a:sym typeface="Be Vietnam"/>
              </a:rPr>
              <a:t>zleti</a:t>
            </a:r>
            <a:r>
              <a:rPr lang="en-GB" sz="1800" b="1" i="1" u="sng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hu-HU" sz="1800" b="1" i="1" u="sng" dirty="0">
                <a:latin typeface="Be Vietnam"/>
                <a:ea typeface="Be Vietnam"/>
                <a:cs typeface="Be Vietnam"/>
                <a:sym typeface="Be Vietnam"/>
              </a:rPr>
              <a:t>m</a:t>
            </a:r>
            <a:r>
              <a:rPr lang="en-GB" sz="1800" b="1" i="1" u="sng" dirty="0" err="1">
                <a:latin typeface="Be Vietnam"/>
                <a:ea typeface="Be Vietnam"/>
                <a:cs typeface="Be Vietnam"/>
                <a:sym typeface="Be Vietnam"/>
              </a:rPr>
              <a:t>odell</a:t>
            </a:r>
            <a:r>
              <a:rPr lang="en-GB" sz="1800" b="1" i="1" u="sng" dirty="0">
                <a:latin typeface="Be Vietnam"/>
                <a:ea typeface="Be Vietnam"/>
                <a:cs typeface="Be Vietnam"/>
                <a:sym typeface="Be Vietnam"/>
              </a:rPr>
              <a:t>: </a:t>
            </a:r>
          </a:p>
          <a:p>
            <a:pPr marL="285750" indent="-285750" algn="ctr">
              <a:lnSpc>
                <a:spcPct val="100000"/>
              </a:lnSpc>
            </a:pPr>
            <a:r>
              <a:rPr lang="en-GB" sz="1800" dirty="0" err="1">
                <a:latin typeface="Be Vietnam"/>
                <a:ea typeface="Be Vietnam"/>
                <a:cs typeface="Be Vietnam"/>
                <a:sym typeface="Be Vietnam"/>
              </a:rPr>
              <a:t>ingyenes</a:t>
            </a:r>
            <a:r>
              <a:rPr lang="en-GB" sz="18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hu-HU" sz="1800" dirty="0">
                <a:latin typeface="Be Vietnam"/>
                <a:ea typeface="Be Vietnam"/>
                <a:cs typeface="Be Vietnam"/>
                <a:sym typeface="Be Vietnam"/>
              </a:rPr>
              <a:t>verzió</a:t>
            </a:r>
            <a:r>
              <a:rPr lang="en-GB" sz="18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hu-HU" sz="1800" dirty="0" err="1">
                <a:latin typeface="Be Vietnam"/>
                <a:ea typeface="Be Vietnam"/>
                <a:cs typeface="Be Vietnam"/>
                <a:sym typeface="Be Vietnam"/>
              </a:rPr>
              <a:t>alapfunciókkal</a:t>
            </a:r>
            <a:r>
              <a:rPr lang="en-GB" sz="1800" dirty="0">
                <a:latin typeface="Be Vietnam"/>
                <a:ea typeface="Be Vietnam"/>
                <a:cs typeface="Be Vietnam"/>
                <a:sym typeface="Be Vietnam"/>
              </a:rPr>
              <a:t>, </a:t>
            </a:r>
            <a:r>
              <a:rPr lang="hu-HU" sz="1800" dirty="0">
                <a:latin typeface="Be Vietnam"/>
                <a:ea typeface="Be Vietnam"/>
                <a:cs typeface="Be Vietnam"/>
                <a:sym typeface="Be Vietnam"/>
              </a:rPr>
              <a:t>Webes felület</a:t>
            </a:r>
            <a:endParaRPr lang="en-GB" sz="1800" dirty="0">
              <a:latin typeface="Be Vietnam"/>
              <a:ea typeface="Be Vietnam"/>
              <a:cs typeface="Be Vietnam"/>
              <a:sym typeface="Be Vietnam"/>
            </a:endParaRPr>
          </a:p>
          <a:p>
            <a:pPr marL="285750" indent="-285750" algn="ctr">
              <a:lnSpc>
                <a:spcPct val="100000"/>
              </a:lnSpc>
            </a:pPr>
            <a:r>
              <a:rPr lang="en-GB" sz="1800" dirty="0" err="1">
                <a:latin typeface="Be Vietnam"/>
                <a:ea typeface="Be Vietnam"/>
                <a:cs typeface="Be Vietnam"/>
                <a:sym typeface="Be Vietnam"/>
              </a:rPr>
              <a:t>Megvásárolható</a:t>
            </a:r>
            <a:r>
              <a:rPr lang="en-GB" sz="1800" dirty="0">
                <a:latin typeface="Be Vietnam"/>
                <a:ea typeface="Be Vietnam"/>
                <a:cs typeface="Be Vietnam"/>
                <a:sym typeface="Be Vietnam"/>
              </a:rPr>
              <a:t>, </a:t>
            </a:r>
            <a:r>
              <a:rPr lang="en-GB" sz="1800" dirty="0" err="1">
                <a:latin typeface="Be Vietnam"/>
                <a:ea typeface="Be Vietnam"/>
                <a:cs typeface="Be Vietnam"/>
                <a:sym typeface="Be Vietnam"/>
              </a:rPr>
              <a:t>testre</a:t>
            </a:r>
            <a:r>
              <a:rPr lang="en-GB" sz="18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1800" dirty="0" err="1">
                <a:latin typeface="Be Vietnam"/>
                <a:ea typeface="Be Vietnam"/>
                <a:cs typeface="Be Vietnam"/>
                <a:sym typeface="Be Vietnam"/>
              </a:rPr>
              <a:t>szabható</a:t>
            </a:r>
            <a:r>
              <a:rPr lang="en-GB" sz="18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endParaRPr lang="hu-HU" sz="1800" dirty="0">
              <a:latin typeface="Be Vietnam"/>
              <a:ea typeface="Be Vietnam"/>
              <a:cs typeface="Be Vietnam"/>
              <a:sym typeface="Be Vietnam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1800" dirty="0">
                <a:latin typeface="Be Vietnam"/>
                <a:ea typeface="Be Vietnam"/>
                <a:cs typeface="Be Vietnam"/>
                <a:sym typeface="Be Vietnam"/>
              </a:rPr>
              <a:t>vizualizáció</a:t>
            </a:r>
            <a:endParaRPr lang="en-GB" sz="1800" dirty="0">
              <a:latin typeface="Be Vietnam"/>
              <a:ea typeface="Be Vietnam"/>
              <a:cs typeface="Be Vietnam"/>
              <a:sym typeface="Be Vietnam"/>
            </a:endParaRPr>
          </a:p>
        </p:txBody>
      </p:sp>
      <p:sp>
        <p:nvSpPr>
          <p:cNvPr id="5" name="Google Shape;2410;p64">
            <a:extLst>
              <a:ext uri="{FF2B5EF4-FFF2-40B4-BE49-F238E27FC236}">
                <a16:creationId xmlns:a16="http://schemas.microsoft.com/office/drawing/2014/main" id="{377E077C-FE97-4C28-B80B-EA6B5581FBA3}"/>
              </a:ext>
            </a:extLst>
          </p:cNvPr>
          <p:cNvSpPr txBox="1">
            <a:spLocks/>
          </p:cNvSpPr>
          <p:nvPr/>
        </p:nvSpPr>
        <p:spPr>
          <a:xfrm>
            <a:off x="4302999" y="3648628"/>
            <a:ext cx="3852460" cy="906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buFont typeface="Libre Franklin"/>
              <a:buNone/>
            </a:pPr>
            <a:r>
              <a:rPr lang="en-GB" sz="2000" b="1" i="1" u="sng" dirty="0" err="1">
                <a:latin typeface="Be Vietnam"/>
                <a:ea typeface="Be Vietnam"/>
                <a:cs typeface="Be Vietnam"/>
                <a:sym typeface="Be Vietnam"/>
              </a:rPr>
              <a:t>PolitológiaI</a:t>
            </a:r>
            <a:r>
              <a:rPr lang="en-GB" sz="2000" b="1" i="1" u="sng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2000" b="1" i="1" u="sng" dirty="0" err="1">
                <a:latin typeface="Be Vietnam"/>
                <a:ea typeface="Be Vietnam"/>
                <a:cs typeface="Be Vietnam"/>
                <a:sym typeface="Be Vietnam"/>
              </a:rPr>
              <a:t>hasznosság</a:t>
            </a:r>
            <a:r>
              <a:rPr lang="en-GB" sz="2000" b="1" i="1" u="sng" dirty="0">
                <a:latin typeface="Be Vietnam"/>
                <a:ea typeface="Be Vietnam"/>
                <a:cs typeface="Be Vietnam"/>
                <a:sym typeface="Be Vietnam"/>
              </a:rPr>
              <a:t>: </a:t>
            </a:r>
          </a:p>
          <a:p>
            <a:pPr marL="285750" indent="-285750" algn="ctr">
              <a:lnSpc>
                <a:spcPct val="100000"/>
              </a:lnSpc>
            </a:pPr>
            <a:r>
              <a:rPr lang="en-GB" sz="2000" dirty="0" err="1">
                <a:latin typeface="Be Vietnam"/>
                <a:ea typeface="Be Vietnam"/>
                <a:cs typeface="Be Vietnam"/>
                <a:sym typeface="Be Vietnam"/>
              </a:rPr>
              <a:t>Értékítéletté</a:t>
            </a:r>
            <a:r>
              <a:rPr lang="en-GB" sz="2000" dirty="0"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GB" sz="2000" dirty="0" err="1">
                <a:latin typeface="Be Vietnam"/>
                <a:ea typeface="Be Vietnam"/>
                <a:cs typeface="Be Vietnam"/>
                <a:sym typeface="Be Vietnam"/>
              </a:rPr>
              <a:t>válhat</a:t>
            </a:r>
            <a:r>
              <a:rPr lang="en-GB" sz="2000" dirty="0">
                <a:latin typeface="Be Vietnam"/>
                <a:ea typeface="Be Vietnam"/>
                <a:cs typeface="Be Vietnam"/>
                <a:sym typeface="Be Vietnam"/>
              </a:rPr>
              <a:t> a </a:t>
            </a:r>
            <a:r>
              <a:rPr lang="en-GB" sz="2000" dirty="0" err="1">
                <a:latin typeface="Be Vietnam"/>
                <a:ea typeface="Be Vietnam"/>
                <a:cs typeface="Be Vietnam"/>
                <a:sym typeface="Be Vietnam"/>
              </a:rPr>
              <a:t>becslés</a:t>
            </a:r>
            <a:endParaRPr lang="en-GB" sz="2000" dirty="0">
              <a:latin typeface="Be Vietnam"/>
              <a:ea typeface="Be Vietnam"/>
              <a:cs typeface="Be Vietnam"/>
              <a:sym typeface="Be Vietnam"/>
            </a:endParaRPr>
          </a:p>
        </p:txBody>
      </p:sp>
      <p:grpSp>
        <p:nvGrpSpPr>
          <p:cNvPr id="6" name="Google Shape;3633;p74">
            <a:extLst>
              <a:ext uri="{FF2B5EF4-FFF2-40B4-BE49-F238E27FC236}">
                <a16:creationId xmlns:a16="http://schemas.microsoft.com/office/drawing/2014/main" id="{B9FCD49C-2E27-4A93-920D-0E6288EE28D1}"/>
              </a:ext>
            </a:extLst>
          </p:cNvPr>
          <p:cNvGrpSpPr/>
          <p:nvPr/>
        </p:nvGrpSpPr>
        <p:grpSpPr>
          <a:xfrm>
            <a:off x="2323099" y="3648628"/>
            <a:ext cx="434825" cy="466750"/>
            <a:chOff x="1789025" y="3110475"/>
            <a:chExt cx="434825" cy="466750"/>
          </a:xfrm>
        </p:grpSpPr>
        <p:sp>
          <p:nvSpPr>
            <p:cNvPr id="7" name="Google Shape;3634;p74">
              <a:extLst>
                <a:ext uri="{FF2B5EF4-FFF2-40B4-BE49-F238E27FC236}">
                  <a16:creationId xmlns:a16="http://schemas.microsoft.com/office/drawing/2014/main" id="{C2FA8B71-04CF-4E32-84ED-67C8CA033996}"/>
                </a:ext>
              </a:extLst>
            </p:cNvPr>
            <p:cNvSpPr/>
            <p:nvPr/>
          </p:nvSpPr>
          <p:spPr>
            <a:xfrm>
              <a:off x="1789025" y="3110475"/>
              <a:ext cx="255625" cy="384250"/>
            </a:xfrm>
            <a:custGeom>
              <a:avLst/>
              <a:gdLst/>
              <a:ahLst/>
              <a:cxnLst/>
              <a:rect l="l" t="t" r="r" b="b"/>
              <a:pathLst>
                <a:path w="10225" h="15370" extrusionOk="0">
                  <a:moveTo>
                    <a:pt x="6823" y="0"/>
                  </a:moveTo>
                  <a:cubicBezTo>
                    <a:pt x="5285" y="0"/>
                    <a:pt x="4039" y="1246"/>
                    <a:pt x="4039" y="2784"/>
                  </a:cubicBezTo>
                  <a:lnTo>
                    <a:pt x="4039" y="5621"/>
                  </a:lnTo>
                  <a:cubicBezTo>
                    <a:pt x="4039" y="6084"/>
                    <a:pt x="4250" y="6515"/>
                    <a:pt x="4611" y="6807"/>
                  </a:cubicBezTo>
                  <a:lnTo>
                    <a:pt x="4611" y="9362"/>
                  </a:lnTo>
                  <a:cubicBezTo>
                    <a:pt x="4133" y="9605"/>
                    <a:pt x="2291" y="10554"/>
                    <a:pt x="590" y="11950"/>
                  </a:cubicBezTo>
                  <a:cubicBezTo>
                    <a:pt x="221" y="12255"/>
                    <a:pt x="1" y="12710"/>
                    <a:pt x="1" y="13188"/>
                  </a:cubicBezTo>
                  <a:lnTo>
                    <a:pt x="1" y="15142"/>
                  </a:lnTo>
                  <a:cubicBezTo>
                    <a:pt x="1" y="15266"/>
                    <a:pt x="110" y="15369"/>
                    <a:pt x="236" y="15369"/>
                  </a:cubicBezTo>
                  <a:cubicBezTo>
                    <a:pt x="362" y="15369"/>
                    <a:pt x="464" y="15266"/>
                    <a:pt x="464" y="15142"/>
                  </a:cubicBezTo>
                  <a:lnTo>
                    <a:pt x="464" y="13188"/>
                  </a:lnTo>
                  <a:cubicBezTo>
                    <a:pt x="464" y="12844"/>
                    <a:pt x="612" y="12522"/>
                    <a:pt x="880" y="12311"/>
                  </a:cubicBezTo>
                  <a:cubicBezTo>
                    <a:pt x="2620" y="10875"/>
                    <a:pt x="4510" y="9919"/>
                    <a:pt x="4871" y="9746"/>
                  </a:cubicBezTo>
                  <a:cubicBezTo>
                    <a:pt x="4995" y="9684"/>
                    <a:pt x="5074" y="9558"/>
                    <a:pt x="5074" y="9425"/>
                  </a:cubicBezTo>
                  <a:lnTo>
                    <a:pt x="5074" y="6688"/>
                  </a:lnTo>
                  <a:cubicBezTo>
                    <a:pt x="5074" y="6609"/>
                    <a:pt x="5035" y="6540"/>
                    <a:pt x="4965" y="6493"/>
                  </a:cubicBezTo>
                  <a:cubicBezTo>
                    <a:pt x="4673" y="6304"/>
                    <a:pt x="4502" y="5975"/>
                    <a:pt x="4502" y="5621"/>
                  </a:cubicBezTo>
                  <a:lnTo>
                    <a:pt x="4502" y="2784"/>
                  </a:lnTo>
                  <a:cubicBezTo>
                    <a:pt x="4502" y="1498"/>
                    <a:pt x="5545" y="456"/>
                    <a:pt x="6823" y="456"/>
                  </a:cubicBezTo>
                  <a:lnTo>
                    <a:pt x="7434" y="456"/>
                  </a:lnTo>
                  <a:cubicBezTo>
                    <a:pt x="8719" y="456"/>
                    <a:pt x="9764" y="1498"/>
                    <a:pt x="9764" y="2784"/>
                  </a:cubicBezTo>
                  <a:lnTo>
                    <a:pt x="9764" y="5621"/>
                  </a:lnTo>
                  <a:cubicBezTo>
                    <a:pt x="9764" y="5975"/>
                    <a:pt x="9591" y="6304"/>
                    <a:pt x="9293" y="6493"/>
                  </a:cubicBezTo>
                  <a:cubicBezTo>
                    <a:pt x="9229" y="6540"/>
                    <a:pt x="9190" y="6609"/>
                    <a:pt x="9190" y="6688"/>
                  </a:cubicBezTo>
                  <a:lnTo>
                    <a:pt x="9190" y="9425"/>
                  </a:lnTo>
                  <a:cubicBezTo>
                    <a:pt x="9190" y="9551"/>
                    <a:pt x="9293" y="9652"/>
                    <a:pt x="9418" y="9652"/>
                  </a:cubicBezTo>
                  <a:cubicBezTo>
                    <a:pt x="9544" y="9652"/>
                    <a:pt x="9653" y="9551"/>
                    <a:pt x="9653" y="9425"/>
                  </a:cubicBezTo>
                  <a:lnTo>
                    <a:pt x="9653" y="6797"/>
                  </a:lnTo>
                  <a:cubicBezTo>
                    <a:pt x="10007" y="6515"/>
                    <a:pt x="10225" y="6084"/>
                    <a:pt x="10225" y="5621"/>
                  </a:cubicBezTo>
                  <a:lnTo>
                    <a:pt x="10225" y="2784"/>
                  </a:lnTo>
                  <a:cubicBezTo>
                    <a:pt x="10225" y="1246"/>
                    <a:pt x="8972" y="0"/>
                    <a:pt x="7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35;p74">
              <a:extLst>
                <a:ext uri="{FF2B5EF4-FFF2-40B4-BE49-F238E27FC236}">
                  <a16:creationId xmlns:a16="http://schemas.microsoft.com/office/drawing/2014/main" id="{7A2A0C00-6502-4261-825B-6C47D721E9C2}"/>
                </a:ext>
              </a:extLst>
            </p:cNvPr>
            <p:cNvSpPr/>
            <p:nvPr/>
          </p:nvSpPr>
          <p:spPr>
            <a:xfrm>
              <a:off x="1938225" y="3360000"/>
              <a:ext cx="58450" cy="217225"/>
            </a:xfrm>
            <a:custGeom>
              <a:avLst/>
              <a:gdLst/>
              <a:ahLst/>
              <a:cxnLst/>
              <a:rect l="l" t="t" r="r" b="b"/>
              <a:pathLst>
                <a:path w="2338" h="8689" extrusionOk="0">
                  <a:moveTo>
                    <a:pt x="738" y="1318"/>
                  </a:moveTo>
                  <a:cubicBezTo>
                    <a:pt x="870" y="1365"/>
                    <a:pt x="1020" y="1397"/>
                    <a:pt x="1169" y="1397"/>
                  </a:cubicBezTo>
                  <a:cubicBezTo>
                    <a:pt x="1293" y="1397"/>
                    <a:pt x="1427" y="1372"/>
                    <a:pt x="1538" y="1333"/>
                  </a:cubicBezTo>
                  <a:lnTo>
                    <a:pt x="1820" y="7535"/>
                  </a:lnTo>
                  <a:lnTo>
                    <a:pt x="1137" y="8155"/>
                  </a:lnTo>
                  <a:lnTo>
                    <a:pt x="471" y="7552"/>
                  </a:lnTo>
                  <a:lnTo>
                    <a:pt x="738" y="1318"/>
                  </a:lnTo>
                  <a:close/>
                  <a:moveTo>
                    <a:pt x="228" y="1"/>
                  </a:moveTo>
                  <a:cubicBezTo>
                    <a:pt x="102" y="1"/>
                    <a:pt x="0" y="102"/>
                    <a:pt x="0" y="228"/>
                  </a:cubicBezTo>
                  <a:cubicBezTo>
                    <a:pt x="0" y="526"/>
                    <a:pt x="109" y="800"/>
                    <a:pt x="290" y="1004"/>
                  </a:cubicBezTo>
                  <a:lnTo>
                    <a:pt x="8" y="7637"/>
                  </a:lnTo>
                  <a:cubicBezTo>
                    <a:pt x="0" y="7709"/>
                    <a:pt x="32" y="7771"/>
                    <a:pt x="87" y="7818"/>
                  </a:cubicBezTo>
                  <a:lnTo>
                    <a:pt x="988" y="8634"/>
                  </a:lnTo>
                  <a:cubicBezTo>
                    <a:pt x="1028" y="8665"/>
                    <a:pt x="1082" y="8689"/>
                    <a:pt x="1137" y="8689"/>
                  </a:cubicBezTo>
                  <a:cubicBezTo>
                    <a:pt x="1191" y="8689"/>
                    <a:pt x="1246" y="8665"/>
                    <a:pt x="1285" y="8634"/>
                  </a:cubicBezTo>
                  <a:lnTo>
                    <a:pt x="2204" y="7803"/>
                  </a:lnTo>
                  <a:cubicBezTo>
                    <a:pt x="2258" y="7756"/>
                    <a:pt x="2281" y="7693"/>
                    <a:pt x="2281" y="7622"/>
                  </a:cubicBezTo>
                  <a:lnTo>
                    <a:pt x="1984" y="1068"/>
                  </a:lnTo>
                  <a:cubicBezTo>
                    <a:pt x="2204" y="847"/>
                    <a:pt x="2337" y="558"/>
                    <a:pt x="2337" y="228"/>
                  </a:cubicBezTo>
                  <a:cubicBezTo>
                    <a:pt x="2337" y="102"/>
                    <a:pt x="2234" y="1"/>
                    <a:pt x="2110" y="1"/>
                  </a:cubicBezTo>
                  <a:cubicBezTo>
                    <a:pt x="1984" y="1"/>
                    <a:pt x="1874" y="102"/>
                    <a:pt x="1874" y="228"/>
                  </a:cubicBezTo>
                  <a:cubicBezTo>
                    <a:pt x="1874" y="439"/>
                    <a:pt x="1788" y="627"/>
                    <a:pt x="1639" y="761"/>
                  </a:cubicBezTo>
                  <a:cubicBezTo>
                    <a:pt x="1615" y="768"/>
                    <a:pt x="1592" y="785"/>
                    <a:pt x="1575" y="808"/>
                  </a:cubicBezTo>
                  <a:cubicBezTo>
                    <a:pt x="1466" y="894"/>
                    <a:pt x="1317" y="941"/>
                    <a:pt x="1169" y="941"/>
                  </a:cubicBezTo>
                  <a:cubicBezTo>
                    <a:pt x="775" y="941"/>
                    <a:pt x="456" y="620"/>
                    <a:pt x="456" y="228"/>
                  </a:cubicBezTo>
                  <a:cubicBezTo>
                    <a:pt x="456" y="102"/>
                    <a:pt x="352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36;p74">
              <a:extLst>
                <a:ext uri="{FF2B5EF4-FFF2-40B4-BE49-F238E27FC236}">
                  <a16:creationId xmlns:a16="http://schemas.microsoft.com/office/drawing/2014/main" id="{AEA495AA-A14A-435A-A415-CD04A3D718F7}"/>
                </a:ext>
              </a:extLst>
            </p:cNvPr>
            <p:cNvSpPr/>
            <p:nvPr/>
          </p:nvSpPr>
          <p:spPr>
            <a:xfrm>
              <a:off x="2031700" y="3343725"/>
              <a:ext cx="192150" cy="187450"/>
            </a:xfrm>
            <a:custGeom>
              <a:avLst/>
              <a:gdLst/>
              <a:ahLst/>
              <a:cxnLst/>
              <a:rect l="l" t="t" r="r" b="b"/>
              <a:pathLst>
                <a:path w="7686" h="7498" extrusionOk="0">
                  <a:moveTo>
                    <a:pt x="2682" y="676"/>
                  </a:moveTo>
                  <a:lnTo>
                    <a:pt x="2682" y="676"/>
                  </a:lnTo>
                  <a:cubicBezTo>
                    <a:pt x="2550" y="832"/>
                    <a:pt x="2424" y="1005"/>
                    <a:pt x="2315" y="1216"/>
                  </a:cubicBezTo>
                  <a:cubicBezTo>
                    <a:pt x="2149" y="1506"/>
                    <a:pt x="2023" y="1835"/>
                    <a:pt x="1922" y="2172"/>
                  </a:cubicBezTo>
                  <a:lnTo>
                    <a:pt x="951" y="2172"/>
                  </a:lnTo>
                  <a:cubicBezTo>
                    <a:pt x="1310" y="1513"/>
                    <a:pt x="1875" y="1005"/>
                    <a:pt x="2580" y="714"/>
                  </a:cubicBezTo>
                  <a:cubicBezTo>
                    <a:pt x="2620" y="699"/>
                    <a:pt x="2652" y="684"/>
                    <a:pt x="2682" y="676"/>
                  </a:cubicBezTo>
                  <a:close/>
                  <a:moveTo>
                    <a:pt x="3702" y="495"/>
                  </a:moveTo>
                  <a:lnTo>
                    <a:pt x="3702" y="2172"/>
                  </a:lnTo>
                  <a:lnTo>
                    <a:pt x="2400" y="2172"/>
                  </a:lnTo>
                  <a:cubicBezTo>
                    <a:pt x="2486" y="1914"/>
                    <a:pt x="2597" y="1664"/>
                    <a:pt x="2714" y="1436"/>
                  </a:cubicBezTo>
                  <a:cubicBezTo>
                    <a:pt x="2996" y="926"/>
                    <a:pt x="3350" y="589"/>
                    <a:pt x="3702" y="495"/>
                  </a:cubicBezTo>
                  <a:close/>
                  <a:moveTo>
                    <a:pt x="4157" y="495"/>
                  </a:moveTo>
                  <a:cubicBezTo>
                    <a:pt x="4517" y="589"/>
                    <a:pt x="4871" y="926"/>
                    <a:pt x="5145" y="1436"/>
                  </a:cubicBezTo>
                  <a:cubicBezTo>
                    <a:pt x="5270" y="1664"/>
                    <a:pt x="5381" y="1914"/>
                    <a:pt x="5458" y="2172"/>
                  </a:cubicBezTo>
                  <a:lnTo>
                    <a:pt x="4157" y="2172"/>
                  </a:lnTo>
                  <a:lnTo>
                    <a:pt x="4157" y="495"/>
                  </a:lnTo>
                  <a:close/>
                  <a:moveTo>
                    <a:pt x="5270" y="785"/>
                  </a:moveTo>
                  <a:lnTo>
                    <a:pt x="5270" y="785"/>
                  </a:lnTo>
                  <a:cubicBezTo>
                    <a:pt x="5881" y="1082"/>
                    <a:pt x="6399" y="1560"/>
                    <a:pt x="6728" y="2172"/>
                  </a:cubicBezTo>
                  <a:lnTo>
                    <a:pt x="5945" y="2172"/>
                  </a:lnTo>
                  <a:cubicBezTo>
                    <a:pt x="5843" y="1828"/>
                    <a:pt x="5710" y="1506"/>
                    <a:pt x="5544" y="1216"/>
                  </a:cubicBezTo>
                  <a:cubicBezTo>
                    <a:pt x="5458" y="1060"/>
                    <a:pt x="5373" y="919"/>
                    <a:pt x="5270" y="785"/>
                  </a:cubicBezTo>
                  <a:close/>
                  <a:moveTo>
                    <a:pt x="5591" y="2627"/>
                  </a:moveTo>
                  <a:cubicBezTo>
                    <a:pt x="5670" y="2996"/>
                    <a:pt x="5710" y="3373"/>
                    <a:pt x="5710" y="3742"/>
                  </a:cubicBezTo>
                  <a:cubicBezTo>
                    <a:pt x="5710" y="4093"/>
                    <a:pt x="5663" y="4477"/>
                    <a:pt x="5569" y="4854"/>
                  </a:cubicBezTo>
                  <a:lnTo>
                    <a:pt x="4165" y="4854"/>
                  </a:lnTo>
                  <a:lnTo>
                    <a:pt x="4165" y="2627"/>
                  </a:lnTo>
                  <a:close/>
                  <a:moveTo>
                    <a:pt x="1813" y="2627"/>
                  </a:moveTo>
                  <a:cubicBezTo>
                    <a:pt x="1741" y="2996"/>
                    <a:pt x="1703" y="3373"/>
                    <a:pt x="1703" y="3742"/>
                  </a:cubicBezTo>
                  <a:cubicBezTo>
                    <a:pt x="1703" y="4101"/>
                    <a:pt x="1750" y="4477"/>
                    <a:pt x="1835" y="4854"/>
                  </a:cubicBezTo>
                  <a:lnTo>
                    <a:pt x="746" y="4854"/>
                  </a:lnTo>
                  <a:lnTo>
                    <a:pt x="746" y="4863"/>
                  </a:lnTo>
                  <a:cubicBezTo>
                    <a:pt x="488" y="4140"/>
                    <a:pt x="488" y="3358"/>
                    <a:pt x="746" y="2627"/>
                  </a:cubicBezTo>
                  <a:close/>
                  <a:moveTo>
                    <a:pt x="3702" y="2635"/>
                  </a:moveTo>
                  <a:lnTo>
                    <a:pt x="3702" y="4863"/>
                  </a:lnTo>
                  <a:lnTo>
                    <a:pt x="2306" y="4863"/>
                  </a:lnTo>
                  <a:cubicBezTo>
                    <a:pt x="2212" y="4487"/>
                    <a:pt x="2157" y="4101"/>
                    <a:pt x="2157" y="3749"/>
                  </a:cubicBezTo>
                  <a:cubicBezTo>
                    <a:pt x="2157" y="3373"/>
                    <a:pt x="2196" y="2996"/>
                    <a:pt x="2276" y="2635"/>
                  </a:cubicBezTo>
                  <a:close/>
                  <a:moveTo>
                    <a:pt x="6941" y="2635"/>
                  </a:moveTo>
                  <a:cubicBezTo>
                    <a:pt x="7198" y="3358"/>
                    <a:pt x="7198" y="4140"/>
                    <a:pt x="6941" y="4863"/>
                  </a:cubicBezTo>
                  <a:lnTo>
                    <a:pt x="6032" y="4863"/>
                  </a:lnTo>
                  <a:cubicBezTo>
                    <a:pt x="6116" y="4487"/>
                    <a:pt x="6163" y="4101"/>
                    <a:pt x="6163" y="3749"/>
                  </a:cubicBezTo>
                  <a:cubicBezTo>
                    <a:pt x="6163" y="3373"/>
                    <a:pt x="6126" y="2996"/>
                    <a:pt x="6054" y="2635"/>
                  </a:cubicBezTo>
                  <a:close/>
                  <a:moveTo>
                    <a:pt x="6728" y="5317"/>
                  </a:moveTo>
                  <a:cubicBezTo>
                    <a:pt x="6391" y="5953"/>
                    <a:pt x="5859" y="6446"/>
                    <a:pt x="5200" y="6745"/>
                  </a:cubicBezTo>
                  <a:cubicBezTo>
                    <a:pt x="5326" y="6579"/>
                    <a:pt x="5443" y="6399"/>
                    <a:pt x="5552" y="6188"/>
                  </a:cubicBezTo>
                  <a:cubicBezTo>
                    <a:pt x="5693" y="5921"/>
                    <a:pt x="5819" y="5623"/>
                    <a:pt x="5913" y="5317"/>
                  </a:cubicBezTo>
                  <a:close/>
                  <a:moveTo>
                    <a:pt x="1961" y="5317"/>
                  </a:moveTo>
                  <a:cubicBezTo>
                    <a:pt x="2055" y="5623"/>
                    <a:pt x="2174" y="5913"/>
                    <a:pt x="2315" y="6188"/>
                  </a:cubicBezTo>
                  <a:cubicBezTo>
                    <a:pt x="2456" y="6446"/>
                    <a:pt x="2605" y="6673"/>
                    <a:pt x="2761" y="6854"/>
                  </a:cubicBezTo>
                  <a:cubicBezTo>
                    <a:pt x="1993" y="6587"/>
                    <a:pt x="1350" y="6047"/>
                    <a:pt x="958" y="5317"/>
                  </a:cubicBezTo>
                  <a:close/>
                  <a:moveTo>
                    <a:pt x="3702" y="5317"/>
                  </a:moveTo>
                  <a:lnTo>
                    <a:pt x="3702" y="6995"/>
                  </a:lnTo>
                  <a:cubicBezTo>
                    <a:pt x="3365" y="6886"/>
                    <a:pt x="3011" y="6525"/>
                    <a:pt x="2722" y="5975"/>
                  </a:cubicBezTo>
                  <a:cubicBezTo>
                    <a:pt x="2612" y="5772"/>
                    <a:pt x="2526" y="5552"/>
                    <a:pt x="2439" y="5317"/>
                  </a:cubicBezTo>
                  <a:close/>
                  <a:moveTo>
                    <a:pt x="5428" y="5317"/>
                  </a:moveTo>
                  <a:cubicBezTo>
                    <a:pt x="5349" y="5552"/>
                    <a:pt x="5254" y="5772"/>
                    <a:pt x="5153" y="5975"/>
                  </a:cubicBezTo>
                  <a:cubicBezTo>
                    <a:pt x="4856" y="6525"/>
                    <a:pt x="4509" y="6886"/>
                    <a:pt x="4165" y="6995"/>
                  </a:cubicBezTo>
                  <a:lnTo>
                    <a:pt x="4165" y="5317"/>
                  </a:lnTo>
                  <a:close/>
                  <a:moveTo>
                    <a:pt x="3843" y="0"/>
                  </a:moveTo>
                  <a:cubicBezTo>
                    <a:pt x="3350" y="0"/>
                    <a:pt x="2870" y="95"/>
                    <a:pt x="2409" y="283"/>
                  </a:cubicBezTo>
                  <a:cubicBezTo>
                    <a:pt x="1491" y="667"/>
                    <a:pt x="770" y="1389"/>
                    <a:pt x="386" y="2313"/>
                  </a:cubicBezTo>
                  <a:cubicBezTo>
                    <a:pt x="0" y="3239"/>
                    <a:pt x="0" y="4259"/>
                    <a:pt x="386" y="5183"/>
                  </a:cubicBezTo>
                  <a:cubicBezTo>
                    <a:pt x="966" y="6587"/>
                    <a:pt x="2323" y="7498"/>
                    <a:pt x="3843" y="7498"/>
                  </a:cubicBezTo>
                  <a:lnTo>
                    <a:pt x="3937" y="7498"/>
                  </a:lnTo>
                  <a:cubicBezTo>
                    <a:pt x="3977" y="7498"/>
                    <a:pt x="4016" y="7498"/>
                    <a:pt x="4056" y="7488"/>
                  </a:cubicBezTo>
                  <a:cubicBezTo>
                    <a:pt x="4470" y="7466"/>
                    <a:pt x="4886" y="7372"/>
                    <a:pt x="5279" y="7215"/>
                  </a:cubicBezTo>
                  <a:cubicBezTo>
                    <a:pt x="6203" y="6830"/>
                    <a:pt x="6926" y="6109"/>
                    <a:pt x="7309" y="5183"/>
                  </a:cubicBezTo>
                  <a:cubicBezTo>
                    <a:pt x="7686" y="4259"/>
                    <a:pt x="7686" y="3239"/>
                    <a:pt x="7302" y="2313"/>
                  </a:cubicBezTo>
                  <a:cubicBezTo>
                    <a:pt x="6745" y="966"/>
                    <a:pt x="5467" y="72"/>
                    <a:pt x="40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723;p74">
            <a:extLst>
              <a:ext uri="{FF2B5EF4-FFF2-40B4-BE49-F238E27FC236}">
                <a16:creationId xmlns:a16="http://schemas.microsoft.com/office/drawing/2014/main" id="{1A14AECA-1F14-4B74-828F-08DE589AB689}"/>
              </a:ext>
            </a:extLst>
          </p:cNvPr>
          <p:cNvSpPr/>
          <p:nvPr/>
        </p:nvSpPr>
        <p:spPr>
          <a:xfrm>
            <a:off x="5995754" y="2359050"/>
            <a:ext cx="466950" cy="425400"/>
          </a:xfrm>
          <a:custGeom>
            <a:avLst/>
            <a:gdLst/>
            <a:ahLst/>
            <a:cxnLst/>
            <a:rect l="l" t="t" r="r" b="b"/>
            <a:pathLst>
              <a:path w="18678" h="17016" extrusionOk="0">
                <a:moveTo>
                  <a:pt x="5638" y="6359"/>
                </a:moveTo>
                <a:lnTo>
                  <a:pt x="5482" y="9065"/>
                </a:lnTo>
                <a:lnTo>
                  <a:pt x="4165" y="9065"/>
                </a:lnTo>
                <a:lnTo>
                  <a:pt x="4579" y="6767"/>
                </a:lnTo>
                <a:cubicBezTo>
                  <a:pt x="4626" y="6532"/>
                  <a:pt x="4831" y="6359"/>
                  <a:pt x="5074" y="6359"/>
                </a:cubicBezTo>
                <a:close/>
                <a:moveTo>
                  <a:pt x="11284" y="456"/>
                </a:moveTo>
                <a:cubicBezTo>
                  <a:pt x="11809" y="456"/>
                  <a:pt x="12257" y="872"/>
                  <a:pt x="12287" y="1404"/>
                </a:cubicBezTo>
                <a:lnTo>
                  <a:pt x="12742" y="9065"/>
                </a:lnTo>
                <a:lnTo>
                  <a:pt x="5936" y="9065"/>
                </a:lnTo>
                <a:lnTo>
                  <a:pt x="6391" y="1404"/>
                </a:lnTo>
                <a:cubicBezTo>
                  <a:pt x="6423" y="872"/>
                  <a:pt x="6869" y="456"/>
                  <a:pt x="7394" y="456"/>
                </a:cubicBezTo>
                <a:close/>
                <a:moveTo>
                  <a:pt x="13604" y="6359"/>
                </a:moveTo>
                <a:cubicBezTo>
                  <a:pt x="13847" y="6359"/>
                  <a:pt x="14052" y="6532"/>
                  <a:pt x="14099" y="6775"/>
                </a:cubicBezTo>
                <a:lnTo>
                  <a:pt x="14515" y="9073"/>
                </a:lnTo>
                <a:lnTo>
                  <a:pt x="13198" y="9073"/>
                </a:lnTo>
                <a:lnTo>
                  <a:pt x="13040" y="6359"/>
                </a:lnTo>
                <a:close/>
                <a:moveTo>
                  <a:pt x="17016" y="9521"/>
                </a:moveTo>
                <a:lnTo>
                  <a:pt x="17016" y="10860"/>
                </a:lnTo>
                <a:lnTo>
                  <a:pt x="1662" y="10860"/>
                </a:lnTo>
                <a:lnTo>
                  <a:pt x="1662" y="9521"/>
                </a:lnTo>
                <a:close/>
                <a:moveTo>
                  <a:pt x="7394" y="0"/>
                </a:moveTo>
                <a:cubicBezTo>
                  <a:pt x="6626" y="0"/>
                  <a:pt x="5983" y="604"/>
                  <a:pt x="5936" y="1382"/>
                </a:cubicBezTo>
                <a:lnTo>
                  <a:pt x="5670" y="5898"/>
                </a:lnTo>
                <a:lnTo>
                  <a:pt x="5074" y="5898"/>
                </a:lnTo>
                <a:cubicBezTo>
                  <a:pt x="4611" y="5898"/>
                  <a:pt x="4212" y="6235"/>
                  <a:pt x="4125" y="6681"/>
                </a:cubicBezTo>
                <a:lnTo>
                  <a:pt x="3702" y="9065"/>
                </a:lnTo>
                <a:lnTo>
                  <a:pt x="236" y="9065"/>
                </a:lnTo>
                <a:cubicBezTo>
                  <a:pt x="110" y="9065"/>
                  <a:pt x="0" y="9167"/>
                  <a:pt x="0" y="9293"/>
                </a:cubicBezTo>
                <a:cubicBezTo>
                  <a:pt x="0" y="9417"/>
                  <a:pt x="110" y="9521"/>
                  <a:pt x="236" y="9521"/>
                </a:cubicBezTo>
                <a:lnTo>
                  <a:pt x="1201" y="9521"/>
                </a:lnTo>
                <a:lnTo>
                  <a:pt x="1201" y="11088"/>
                </a:lnTo>
                <a:cubicBezTo>
                  <a:pt x="1201" y="11214"/>
                  <a:pt x="1303" y="11323"/>
                  <a:pt x="1427" y="11323"/>
                </a:cubicBezTo>
                <a:lnTo>
                  <a:pt x="2432" y="11323"/>
                </a:lnTo>
                <a:lnTo>
                  <a:pt x="2432" y="16781"/>
                </a:lnTo>
                <a:cubicBezTo>
                  <a:pt x="2432" y="16907"/>
                  <a:pt x="2541" y="17016"/>
                  <a:pt x="2667" y="17016"/>
                </a:cubicBezTo>
                <a:lnTo>
                  <a:pt x="3883" y="17016"/>
                </a:lnTo>
                <a:cubicBezTo>
                  <a:pt x="4007" y="17016"/>
                  <a:pt x="4108" y="16907"/>
                  <a:pt x="4108" y="16781"/>
                </a:cubicBezTo>
                <a:cubicBezTo>
                  <a:pt x="4108" y="16655"/>
                  <a:pt x="4007" y="16553"/>
                  <a:pt x="3883" y="16553"/>
                </a:cubicBezTo>
                <a:lnTo>
                  <a:pt x="2895" y="16553"/>
                </a:lnTo>
                <a:lnTo>
                  <a:pt x="2895" y="11323"/>
                </a:lnTo>
                <a:lnTo>
                  <a:pt x="15785" y="11323"/>
                </a:lnTo>
                <a:lnTo>
                  <a:pt x="15785" y="16553"/>
                </a:lnTo>
                <a:lnTo>
                  <a:pt x="14797" y="16553"/>
                </a:lnTo>
                <a:cubicBezTo>
                  <a:pt x="14671" y="16553"/>
                  <a:pt x="14570" y="16655"/>
                  <a:pt x="14570" y="16781"/>
                </a:cubicBezTo>
                <a:cubicBezTo>
                  <a:pt x="14570" y="16907"/>
                  <a:pt x="14671" y="17016"/>
                  <a:pt x="14797" y="17016"/>
                </a:cubicBezTo>
                <a:lnTo>
                  <a:pt x="16021" y="17016"/>
                </a:lnTo>
                <a:cubicBezTo>
                  <a:pt x="16145" y="17016"/>
                  <a:pt x="16246" y="16907"/>
                  <a:pt x="16246" y="16781"/>
                </a:cubicBezTo>
                <a:lnTo>
                  <a:pt x="16246" y="11323"/>
                </a:lnTo>
                <a:lnTo>
                  <a:pt x="17251" y="11323"/>
                </a:lnTo>
                <a:cubicBezTo>
                  <a:pt x="17375" y="11323"/>
                  <a:pt x="17479" y="11214"/>
                  <a:pt x="17479" y="11088"/>
                </a:cubicBezTo>
                <a:lnTo>
                  <a:pt x="17479" y="9521"/>
                </a:lnTo>
                <a:lnTo>
                  <a:pt x="18442" y="9521"/>
                </a:lnTo>
                <a:cubicBezTo>
                  <a:pt x="18569" y="9521"/>
                  <a:pt x="18678" y="9417"/>
                  <a:pt x="18678" y="9293"/>
                </a:cubicBezTo>
                <a:cubicBezTo>
                  <a:pt x="18678" y="9167"/>
                  <a:pt x="18569" y="9065"/>
                  <a:pt x="18442" y="9065"/>
                </a:cubicBezTo>
                <a:lnTo>
                  <a:pt x="14976" y="9065"/>
                </a:lnTo>
                <a:lnTo>
                  <a:pt x="14545" y="6681"/>
                </a:lnTo>
                <a:cubicBezTo>
                  <a:pt x="14459" y="6235"/>
                  <a:pt x="14067" y="5898"/>
                  <a:pt x="13604" y="5898"/>
                </a:cubicBezTo>
                <a:lnTo>
                  <a:pt x="13010" y="5898"/>
                </a:lnTo>
                <a:lnTo>
                  <a:pt x="12742" y="1382"/>
                </a:lnTo>
                <a:cubicBezTo>
                  <a:pt x="12695" y="604"/>
                  <a:pt x="12052" y="0"/>
                  <a:pt x="112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Google Shape;3283;p71"/>
          <p:cNvSpPr txBox="1">
            <a:spLocks noGrp="1"/>
          </p:cNvSpPr>
          <p:nvPr>
            <p:ph type="subTitle" idx="1"/>
          </p:nvPr>
        </p:nvSpPr>
        <p:spPr>
          <a:xfrm>
            <a:off x="837945" y="1338023"/>
            <a:ext cx="3934896" cy="3314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err="1"/>
              <a:t>Ács</a:t>
            </a:r>
            <a:r>
              <a:rPr lang="en-US" b="1" i="1" dirty="0"/>
              <a:t> Kinga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err="1"/>
              <a:t>Deák</a:t>
            </a:r>
            <a:r>
              <a:rPr lang="en-US" b="1" i="1" dirty="0"/>
              <a:t> G. </a:t>
            </a:r>
            <a:r>
              <a:rPr lang="en-US" b="1" i="1" dirty="0" err="1"/>
              <a:t>Dóra</a:t>
            </a:r>
            <a:endParaRPr lang="en-US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Dobos Melissza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Farkas </a:t>
            </a:r>
            <a:r>
              <a:rPr lang="en-US" b="1" i="1" dirty="0" err="1"/>
              <a:t>Ádám</a:t>
            </a:r>
            <a:endParaRPr lang="en-US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Franz </a:t>
            </a:r>
            <a:r>
              <a:rPr lang="en-US" b="1" i="1" dirty="0" err="1"/>
              <a:t>Dorottya</a:t>
            </a:r>
            <a:endParaRPr lang="en-US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err="1"/>
              <a:t>Hirschmann</a:t>
            </a:r>
            <a:r>
              <a:rPr lang="en-US" b="1" i="1" dirty="0"/>
              <a:t> </a:t>
            </a:r>
            <a:r>
              <a:rPr lang="en-US" b="1" i="1" dirty="0" err="1"/>
              <a:t>Zsófia</a:t>
            </a:r>
            <a:endParaRPr lang="en-US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err="1"/>
              <a:t>Jónás</a:t>
            </a:r>
            <a:r>
              <a:rPr lang="en-US" b="1" i="1" dirty="0"/>
              <a:t> Attila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Kiss </a:t>
            </a:r>
            <a:r>
              <a:rPr lang="en-US" b="1" i="1" dirty="0" err="1"/>
              <a:t>Zsuzsanna</a:t>
            </a:r>
            <a:endParaRPr lang="en-US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err="1"/>
              <a:t>Lencsér</a:t>
            </a:r>
            <a:r>
              <a:rPr lang="en-US" b="1" i="1" dirty="0"/>
              <a:t> </a:t>
            </a:r>
            <a:r>
              <a:rPr lang="en-US" b="1" i="1" dirty="0" err="1"/>
              <a:t>Levente</a:t>
            </a:r>
            <a:endParaRPr lang="en-US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err="1"/>
              <a:t>Muhari</a:t>
            </a:r>
            <a:r>
              <a:rPr lang="en-US" b="1" i="1" dirty="0"/>
              <a:t> </a:t>
            </a:r>
            <a:r>
              <a:rPr lang="en-US" b="1" i="1" dirty="0" err="1"/>
              <a:t>Adrienn</a:t>
            </a:r>
            <a:endParaRPr lang="en-US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Nagy </a:t>
            </a:r>
            <a:r>
              <a:rPr lang="en-US" b="1" i="1" dirty="0" err="1"/>
              <a:t>Balázs</a:t>
            </a:r>
            <a:endParaRPr lang="en-US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err="1"/>
              <a:t>Szepesi</a:t>
            </a:r>
            <a:r>
              <a:rPr lang="en-US" b="1" i="1" dirty="0"/>
              <a:t> </a:t>
            </a:r>
            <a:r>
              <a:rPr lang="en-US" b="1" i="1" dirty="0" err="1"/>
              <a:t>Zsuzsanna</a:t>
            </a:r>
            <a:endParaRPr lang="en-US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err="1"/>
              <a:t>Ujváry</a:t>
            </a:r>
            <a:r>
              <a:rPr lang="en-US" b="1" i="1" dirty="0"/>
              <a:t> Alexandra</a:t>
            </a:r>
          </a:p>
        </p:txBody>
      </p:sp>
      <p:grpSp>
        <p:nvGrpSpPr>
          <p:cNvPr id="3285" name="Google Shape;3285;p71"/>
          <p:cNvGrpSpPr/>
          <p:nvPr/>
        </p:nvGrpSpPr>
        <p:grpSpPr>
          <a:xfrm>
            <a:off x="6087529" y="2225711"/>
            <a:ext cx="2218526" cy="2548590"/>
            <a:chOff x="4420239" y="707200"/>
            <a:chExt cx="3176598" cy="3874788"/>
          </a:xfrm>
        </p:grpSpPr>
        <p:sp>
          <p:nvSpPr>
            <p:cNvPr id="3286" name="Google Shape;3286;p71"/>
            <p:cNvSpPr/>
            <p:nvPr/>
          </p:nvSpPr>
          <p:spPr>
            <a:xfrm>
              <a:off x="4420239" y="707200"/>
              <a:ext cx="3176598" cy="3874788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1"/>
            <p:cNvSpPr/>
            <p:nvPr/>
          </p:nvSpPr>
          <p:spPr>
            <a:xfrm>
              <a:off x="5879713" y="4264550"/>
              <a:ext cx="228600" cy="228600"/>
            </a:xfrm>
            <a:prstGeom prst="donut">
              <a:avLst>
                <a:gd name="adj" fmla="val 860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9" name="Google Shape;3289;p7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PROJEKT RÉSZTVEVŐI</a:t>
            </a:r>
            <a:endParaRPr dirty="0"/>
          </a:p>
        </p:txBody>
      </p:sp>
      <p:sp>
        <p:nvSpPr>
          <p:cNvPr id="9" name="Google Shape;3283;p71">
            <a:extLst>
              <a:ext uri="{FF2B5EF4-FFF2-40B4-BE49-F238E27FC236}">
                <a16:creationId xmlns:a16="http://schemas.microsoft.com/office/drawing/2014/main" id="{35ADC3B4-820E-473D-82D2-785F7AA82D0A}"/>
              </a:ext>
            </a:extLst>
          </p:cNvPr>
          <p:cNvSpPr txBox="1">
            <a:spLocks/>
          </p:cNvSpPr>
          <p:nvPr/>
        </p:nvSpPr>
        <p:spPr>
          <a:xfrm>
            <a:off x="6235866" y="2267680"/>
            <a:ext cx="1890145" cy="195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/>
            <a:r>
              <a:rPr lang="hu-HU" dirty="0">
                <a:solidFill>
                  <a:schemeClr val="bg1"/>
                </a:solidFill>
              </a:rPr>
              <a:t>Nagyon szépen köszönjük a sok segítséget és  támogatást </a:t>
            </a:r>
          </a:p>
          <a:p>
            <a:pPr marL="0" indent="0" algn="ctr"/>
            <a:r>
              <a:rPr lang="hu-HU" dirty="0">
                <a:solidFill>
                  <a:schemeClr val="bg1"/>
                </a:solidFill>
              </a:rPr>
              <a:t>Dr. Pitlik László és Dr. </a:t>
            </a:r>
            <a:r>
              <a:rPr lang="hu-HU" dirty="0" err="1">
                <a:solidFill>
                  <a:schemeClr val="bg1"/>
                </a:solidFill>
              </a:rPr>
              <a:t>Rikk</a:t>
            </a:r>
            <a:r>
              <a:rPr lang="hu-HU" dirty="0">
                <a:solidFill>
                  <a:schemeClr val="bg1"/>
                </a:solidFill>
              </a:rPr>
              <a:t> János tanár uraknak és a mentorálásban részt vevőknek!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oogle Shape;3850;p75">
            <a:extLst>
              <a:ext uri="{FF2B5EF4-FFF2-40B4-BE49-F238E27FC236}">
                <a16:creationId xmlns:a16="http://schemas.microsoft.com/office/drawing/2014/main" id="{C31B90EE-D102-42D2-94BB-91584FCB82BB}"/>
              </a:ext>
            </a:extLst>
          </p:cNvPr>
          <p:cNvGrpSpPr/>
          <p:nvPr/>
        </p:nvGrpSpPr>
        <p:grpSpPr>
          <a:xfrm>
            <a:off x="3514083" y="2087745"/>
            <a:ext cx="2115834" cy="1789265"/>
            <a:chOff x="1330300" y="760550"/>
            <a:chExt cx="4931875" cy="4321900"/>
          </a:xfrm>
        </p:grpSpPr>
        <p:sp>
          <p:nvSpPr>
            <p:cNvPr id="11" name="Google Shape;3851;p75">
              <a:extLst>
                <a:ext uri="{FF2B5EF4-FFF2-40B4-BE49-F238E27FC236}">
                  <a16:creationId xmlns:a16="http://schemas.microsoft.com/office/drawing/2014/main" id="{420BF95E-B6DD-461E-88C2-FF3AEDF000A6}"/>
                </a:ext>
              </a:extLst>
            </p:cNvPr>
            <p:cNvSpPr/>
            <p:nvPr/>
          </p:nvSpPr>
          <p:spPr>
            <a:xfrm>
              <a:off x="1330300" y="2234550"/>
              <a:ext cx="4931875" cy="2847900"/>
            </a:xfrm>
            <a:custGeom>
              <a:avLst/>
              <a:gdLst/>
              <a:ahLst/>
              <a:cxnLst/>
              <a:rect l="l" t="t" r="r" b="b"/>
              <a:pathLst>
                <a:path w="197275" h="113916" extrusionOk="0">
                  <a:moveTo>
                    <a:pt x="98637" y="0"/>
                  </a:moveTo>
                  <a:cubicBezTo>
                    <a:pt x="44165" y="0"/>
                    <a:pt x="0" y="25518"/>
                    <a:pt x="0" y="56974"/>
                  </a:cubicBezTo>
                  <a:cubicBezTo>
                    <a:pt x="0" y="88430"/>
                    <a:pt x="44165" y="113915"/>
                    <a:pt x="98637" y="113915"/>
                  </a:cubicBezTo>
                  <a:cubicBezTo>
                    <a:pt x="153109" y="113915"/>
                    <a:pt x="197274" y="88430"/>
                    <a:pt x="197274" y="56974"/>
                  </a:cubicBezTo>
                  <a:cubicBezTo>
                    <a:pt x="197274" y="25518"/>
                    <a:pt x="153109" y="0"/>
                    <a:pt x="9863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52;p75">
              <a:extLst>
                <a:ext uri="{FF2B5EF4-FFF2-40B4-BE49-F238E27FC236}">
                  <a16:creationId xmlns:a16="http://schemas.microsoft.com/office/drawing/2014/main" id="{C783EF31-3EEE-404F-9938-4E240636B42B}"/>
                </a:ext>
              </a:extLst>
            </p:cNvPr>
            <p:cNvSpPr/>
            <p:nvPr/>
          </p:nvSpPr>
          <p:spPr>
            <a:xfrm>
              <a:off x="3699475" y="2328775"/>
              <a:ext cx="2305850" cy="1326800"/>
            </a:xfrm>
            <a:custGeom>
              <a:avLst/>
              <a:gdLst/>
              <a:ahLst/>
              <a:cxnLst/>
              <a:rect l="l" t="t" r="r" b="b"/>
              <a:pathLst>
                <a:path w="92234" h="53072" extrusionOk="0">
                  <a:moveTo>
                    <a:pt x="39029" y="1"/>
                  </a:moveTo>
                  <a:cubicBezTo>
                    <a:pt x="38745" y="1"/>
                    <a:pt x="38461" y="67"/>
                    <a:pt x="38195" y="201"/>
                  </a:cubicBezTo>
                  <a:lnTo>
                    <a:pt x="468" y="21950"/>
                  </a:lnTo>
                  <a:cubicBezTo>
                    <a:pt x="1" y="22116"/>
                    <a:pt x="1" y="22750"/>
                    <a:pt x="468" y="22917"/>
                  </a:cubicBezTo>
                  <a:lnTo>
                    <a:pt x="52371" y="52872"/>
                  </a:lnTo>
                  <a:cubicBezTo>
                    <a:pt x="52638" y="53005"/>
                    <a:pt x="52922" y="53072"/>
                    <a:pt x="53205" y="53072"/>
                  </a:cubicBezTo>
                  <a:cubicBezTo>
                    <a:pt x="53489" y="53072"/>
                    <a:pt x="53772" y="53005"/>
                    <a:pt x="54039" y="52872"/>
                  </a:cubicBezTo>
                  <a:lnTo>
                    <a:pt x="91766" y="31089"/>
                  </a:lnTo>
                  <a:cubicBezTo>
                    <a:pt x="92233" y="30956"/>
                    <a:pt x="92233" y="30289"/>
                    <a:pt x="91766" y="30122"/>
                  </a:cubicBezTo>
                  <a:lnTo>
                    <a:pt x="39862" y="201"/>
                  </a:lnTo>
                  <a:cubicBezTo>
                    <a:pt x="39596" y="67"/>
                    <a:pt x="39312" y="1"/>
                    <a:pt x="3902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53;p75">
              <a:extLst>
                <a:ext uri="{FF2B5EF4-FFF2-40B4-BE49-F238E27FC236}">
                  <a16:creationId xmlns:a16="http://schemas.microsoft.com/office/drawing/2014/main" id="{E4124FC4-9C83-45CF-9DC6-AFEFF1D95C5D}"/>
                </a:ext>
              </a:extLst>
            </p:cNvPr>
            <p:cNvSpPr/>
            <p:nvPr/>
          </p:nvSpPr>
          <p:spPr>
            <a:xfrm>
              <a:off x="1966575" y="3357850"/>
              <a:ext cx="1952250" cy="1123325"/>
            </a:xfrm>
            <a:custGeom>
              <a:avLst/>
              <a:gdLst/>
              <a:ahLst/>
              <a:cxnLst/>
              <a:rect l="l" t="t" r="r" b="b"/>
              <a:pathLst>
                <a:path w="78090" h="44933" extrusionOk="0">
                  <a:moveTo>
                    <a:pt x="45354" y="0"/>
                  </a:moveTo>
                  <a:cubicBezTo>
                    <a:pt x="45066" y="0"/>
                    <a:pt x="44782" y="67"/>
                    <a:pt x="44532" y="200"/>
                  </a:cubicBezTo>
                  <a:lnTo>
                    <a:pt x="468" y="25619"/>
                  </a:lnTo>
                  <a:cubicBezTo>
                    <a:pt x="1" y="25785"/>
                    <a:pt x="1" y="26453"/>
                    <a:pt x="468" y="26586"/>
                  </a:cubicBezTo>
                  <a:lnTo>
                    <a:pt x="31923" y="44732"/>
                  </a:lnTo>
                  <a:cubicBezTo>
                    <a:pt x="32173" y="44866"/>
                    <a:pt x="32457" y="44932"/>
                    <a:pt x="32745" y="44932"/>
                  </a:cubicBezTo>
                  <a:cubicBezTo>
                    <a:pt x="33032" y="44932"/>
                    <a:pt x="33324" y="44866"/>
                    <a:pt x="33591" y="44732"/>
                  </a:cubicBezTo>
                  <a:lnTo>
                    <a:pt x="77623" y="19314"/>
                  </a:lnTo>
                  <a:cubicBezTo>
                    <a:pt x="78090" y="19147"/>
                    <a:pt x="78090" y="18480"/>
                    <a:pt x="77623" y="18347"/>
                  </a:cubicBezTo>
                  <a:lnTo>
                    <a:pt x="46200" y="200"/>
                  </a:lnTo>
                  <a:cubicBezTo>
                    <a:pt x="45933" y="67"/>
                    <a:pt x="45641" y="0"/>
                    <a:pt x="453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54;p75">
              <a:extLst>
                <a:ext uri="{FF2B5EF4-FFF2-40B4-BE49-F238E27FC236}">
                  <a16:creationId xmlns:a16="http://schemas.microsoft.com/office/drawing/2014/main" id="{83DECB42-0E50-48C8-ABAF-56F25BF136F7}"/>
                </a:ext>
              </a:extLst>
            </p:cNvPr>
            <p:cNvSpPr/>
            <p:nvPr/>
          </p:nvSpPr>
          <p:spPr>
            <a:xfrm>
              <a:off x="3054025" y="3949925"/>
              <a:ext cx="1534450" cy="882325"/>
            </a:xfrm>
            <a:custGeom>
              <a:avLst/>
              <a:gdLst/>
              <a:ahLst/>
              <a:cxnLst/>
              <a:rect l="l" t="t" r="r" b="b"/>
              <a:pathLst>
                <a:path w="61378" h="35293" extrusionOk="0">
                  <a:moveTo>
                    <a:pt x="39695" y="1"/>
                  </a:moveTo>
                  <a:cubicBezTo>
                    <a:pt x="39412" y="1"/>
                    <a:pt x="39128" y="68"/>
                    <a:pt x="38861" y="201"/>
                  </a:cubicBezTo>
                  <a:lnTo>
                    <a:pt x="467" y="22350"/>
                  </a:lnTo>
                  <a:cubicBezTo>
                    <a:pt x="0" y="22517"/>
                    <a:pt x="0" y="23151"/>
                    <a:pt x="434" y="23318"/>
                  </a:cubicBezTo>
                  <a:lnTo>
                    <a:pt x="20848" y="35093"/>
                  </a:lnTo>
                  <a:cubicBezTo>
                    <a:pt x="21099" y="35226"/>
                    <a:pt x="21382" y="35293"/>
                    <a:pt x="21670" y="35293"/>
                  </a:cubicBezTo>
                  <a:cubicBezTo>
                    <a:pt x="21958" y="35293"/>
                    <a:pt x="22249" y="35226"/>
                    <a:pt x="22516" y="35093"/>
                  </a:cubicBezTo>
                  <a:lnTo>
                    <a:pt x="60910" y="12910"/>
                  </a:lnTo>
                  <a:cubicBezTo>
                    <a:pt x="61377" y="12777"/>
                    <a:pt x="61377" y="12110"/>
                    <a:pt x="60910" y="11943"/>
                  </a:cubicBezTo>
                  <a:lnTo>
                    <a:pt x="40529" y="201"/>
                  </a:lnTo>
                  <a:cubicBezTo>
                    <a:pt x="40262" y="68"/>
                    <a:pt x="39979" y="1"/>
                    <a:pt x="3969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55;p75">
              <a:extLst>
                <a:ext uri="{FF2B5EF4-FFF2-40B4-BE49-F238E27FC236}">
                  <a16:creationId xmlns:a16="http://schemas.microsoft.com/office/drawing/2014/main" id="{E16483C2-2897-4FB1-9478-987C594CD567}"/>
                </a:ext>
              </a:extLst>
            </p:cNvPr>
            <p:cNvSpPr/>
            <p:nvPr/>
          </p:nvSpPr>
          <p:spPr>
            <a:xfrm>
              <a:off x="1446200" y="2281250"/>
              <a:ext cx="2244125" cy="1290325"/>
            </a:xfrm>
            <a:custGeom>
              <a:avLst/>
              <a:gdLst/>
              <a:ahLst/>
              <a:cxnLst/>
              <a:rect l="l" t="t" r="r" b="b"/>
              <a:pathLst>
                <a:path w="89765" h="51613" extrusionOk="0">
                  <a:moveTo>
                    <a:pt x="75688" y="0"/>
                  </a:moveTo>
                  <a:cubicBezTo>
                    <a:pt x="75263" y="0"/>
                    <a:pt x="74837" y="100"/>
                    <a:pt x="74454" y="300"/>
                  </a:cubicBezTo>
                  <a:lnTo>
                    <a:pt x="701" y="42864"/>
                  </a:lnTo>
                  <a:cubicBezTo>
                    <a:pt x="1" y="43264"/>
                    <a:pt x="1" y="43932"/>
                    <a:pt x="701" y="44299"/>
                  </a:cubicBezTo>
                  <a:lnTo>
                    <a:pt x="12843" y="51337"/>
                  </a:lnTo>
                  <a:cubicBezTo>
                    <a:pt x="13227" y="51520"/>
                    <a:pt x="13652" y="51612"/>
                    <a:pt x="14077" y="51612"/>
                  </a:cubicBezTo>
                  <a:cubicBezTo>
                    <a:pt x="14503" y="51612"/>
                    <a:pt x="14928" y="51520"/>
                    <a:pt x="15312" y="51337"/>
                  </a:cubicBezTo>
                  <a:lnTo>
                    <a:pt x="89064" y="8740"/>
                  </a:lnTo>
                  <a:cubicBezTo>
                    <a:pt x="89765" y="8339"/>
                    <a:pt x="89765" y="7706"/>
                    <a:pt x="89064" y="7305"/>
                  </a:cubicBezTo>
                  <a:lnTo>
                    <a:pt x="76922" y="300"/>
                  </a:lnTo>
                  <a:cubicBezTo>
                    <a:pt x="76539" y="100"/>
                    <a:pt x="76113" y="0"/>
                    <a:pt x="756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6;p75">
              <a:extLst>
                <a:ext uri="{FF2B5EF4-FFF2-40B4-BE49-F238E27FC236}">
                  <a16:creationId xmlns:a16="http://schemas.microsoft.com/office/drawing/2014/main" id="{FB29C24F-2906-49B0-9FBB-A0E90AAAF9D7}"/>
                </a:ext>
              </a:extLst>
            </p:cNvPr>
            <p:cNvSpPr/>
            <p:nvPr/>
          </p:nvSpPr>
          <p:spPr>
            <a:xfrm>
              <a:off x="2406900" y="2489725"/>
              <a:ext cx="752225" cy="785375"/>
            </a:xfrm>
            <a:custGeom>
              <a:avLst/>
              <a:gdLst/>
              <a:ahLst/>
              <a:cxnLst/>
              <a:rect l="l" t="t" r="r" b="b"/>
              <a:pathLst>
                <a:path w="30089" h="31415" extrusionOk="0">
                  <a:moveTo>
                    <a:pt x="18213" y="0"/>
                  </a:moveTo>
                  <a:lnTo>
                    <a:pt x="0" y="10541"/>
                  </a:lnTo>
                  <a:lnTo>
                    <a:pt x="0" y="23384"/>
                  </a:lnTo>
                  <a:cubicBezTo>
                    <a:pt x="33" y="24118"/>
                    <a:pt x="400" y="24785"/>
                    <a:pt x="1034" y="25185"/>
                  </a:cubicBezTo>
                  <a:lnTo>
                    <a:pt x="10241" y="30489"/>
                  </a:lnTo>
                  <a:cubicBezTo>
                    <a:pt x="11308" y="31106"/>
                    <a:pt x="12718" y="31415"/>
                    <a:pt x="14131" y="31415"/>
                  </a:cubicBezTo>
                  <a:cubicBezTo>
                    <a:pt x="15545" y="31415"/>
                    <a:pt x="16962" y="31106"/>
                    <a:pt x="18046" y="30489"/>
                  </a:cubicBezTo>
                  <a:lnTo>
                    <a:pt x="28487" y="24451"/>
                  </a:lnTo>
                  <a:cubicBezTo>
                    <a:pt x="29555" y="23851"/>
                    <a:pt x="30088" y="23017"/>
                    <a:pt x="30088" y="22216"/>
                  </a:cubicBezTo>
                  <a:lnTo>
                    <a:pt x="30088" y="20749"/>
                  </a:lnTo>
                  <a:lnTo>
                    <a:pt x="19247" y="14644"/>
                  </a:lnTo>
                  <a:cubicBezTo>
                    <a:pt x="18647" y="14244"/>
                    <a:pt x="18246" y="13577"/>
                    <a:pt x="18213" y="12843"/>
                  </a:cubicBezTo>
                  <a:lnTo>
                    <a:pt x="182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57;p75">
              <a:extLst>
                <a:ext uri="{FF2B5EF4-FFF2-40B4-BE49-F238E27FC236}">
                  <a16:creationId xmlns:a16="http://schemas.microsoft.com/office/drawing/2014/main" id="{39A32B79-D747-4D1A-AB74-D292E0A56D5C}"/>
                </a:ext>
              </a:extLst>
            </p:cNvPr>
            <p:cNvSpPr/>
            <p:nvPr/>
          </p:nvSpPr>
          <p:spPr>
            <a:xfrm>
              <a:off x="2406900" y="2703200"/>
              <a:ext cx="109250" cy="464525"/>
            </a:xfrm>
            <a:custGeom>
              <a:avLst/>
              <a:gdLst/>
              <a:ahLst/>
              <a:cxnLst/>
              <a:rect l="l" t="t" r="r" b="b"/>
              <a:pathLst>
                <a:path w="4370" h="18581" extrusionOk="0">
                  <a:moveTo>
                    <a:pt x="3469" y="1"/>
                  </a:moveTo>
                  <a:lnTo>
                    <a:pt x="0" y="2002"/>
                  </a:lnTo>
                  <a:lnTo>
                    <a:pt x="0" y="14845"/>
                  </a:lnTo>
                  <a:cubicBezTo>
                    <a:pt x="33" y="15579"/>
                    <a:pt x="434" y="16246"/>
                    <a:pt x="1034" y="16646"/>
                  </a:cubicBezTo>
                  <a:lnTo>
                    <a:pt x="4370" y="18581"/>
                  </a:lnTo>
                  <a:lnTo>
                    <a:pt x="4370" y="17113"/>
                  </a:lnTo>
                  <a:lnTo>
                    <a:pt x="2302" y="15912"/>
                  </a:lnTo>
                  <a:cubicBezTo>
                    <a:pt x="1668" y="15512"/>
                    <a:pt x="1301" y="14845"/>
                    <a:pt x="1268" y="14111"/>
                  </a:cubicBezTo>
                  <a:lnTo>
                    <a:pt x="1268" y="4070"/>
                  </a:lnTo>
                  <a:lnTo>
                    <a:pt x="3703" y="2669"/>
                  </a:lnTo>
                  <a:cubicBezTo>
                    <a:pt x="3603" y="1769"/>
                    <a:pt x="3536" y="868"/>
                    <a:pt x="3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58;p75">
              <a:extLst>
                <a:ext uri="{FF2B5EF4-FFF2-40B4-BE49-F238E27FC236}">
                  <a16:creationId xmlns:a16="http://schemas.microsoft.com/office/drawing/2014/main" id="{41608517-F3D9-4316-84AE-60193463D126}"/>
                </a:ext>
              </a:extLst>
            </p:cNvPr>
            <p:cNvSpPr/>
            <p:nvPr/>
          </p:nvSpPr>
          <p:spPr>
            <a:xfrm>
              <a:off x="2437750" y="2542250"/>
              <a:ext cx="733875" cy="697000"/>
            </a:xfrm>
            <a:custGeom>
              <a:avLst/>
              <a:gdLst/>
              <a:ahLst/>
              <a:cxnLst/>
              <a:rect l="l" t="t" r="r" b="b"/>
              <a:pathLst>
                <a:path w="29355" h="27880" extrusionOk="0">
                  <a:moveTo>
                    <a:pt x="18213" y="1"/>
                  </a:moveTo>
                  <a:lnTo>
                    <a:pt x="0" y="10508"/>
                  </a:lnTo>
                  <a:lnTo>
                    <a:pt x="0" y="20549"/>
                  </a:lnTo>
                  <a:cubicBezTo>
                    <a:pt x="67" y="21283"/>
                    <a:pt x="434" y="21950"/>
                    <a:pt x="1034" y="22350"/>
                  </a:cubicBezTo>
                  <a:lnTo>
                    <a:pt x="9007" y="26954"/>
                  </a:lnTo>
                  <a:cubicBezTo>
                    <a:pt x="10074" y="27571"/>
                    <a:pt x="11484" y="27879"/>
                    <a:pt x="12893" y="27879"/>
                  </a:cubicBezTo>
                  <a:cubicBezTo>
                    <a:pt x="14302" y="27879"/>
                    <a:pt x="15712" y="27571"/>
                    <a:pt x="16779" y="26954"/>
                  </a:cubicBezTo>
                  <a:lnTo>
                    <a:pt x="27220" y="20916"/>
                  </a:lnTo>
                  <a:cubicBezTo>
                    <a:pt x="29355" y="19682"/>
                    <a:pt x="29355" y="17680"/>
                    <a:pt x="27220" y="16413"/>
                  </a:cubicBezTo>
                  <a:lnTo>
                    <a:pt x="19281" y="11843"/>
                  </a:lnTo>
                  <a:cubicBezTo>
                    <a:pt x="18647" y="11443"/>
                    <a:pt x="18280" y="10775"/>
                    <a:pt x="18213" y="10041"/>
                  </a:cubicBezTo>
                  <a:lnTo>
                    <a:pt x="1821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59;p75">
              <a:extLst>
                <a:ext uri="{FF2B5EF4-FFF2-40B4-BE49-F238E27FC236}">
                  <a16:creationId xmlns:a16="http://schemas.microsoft.com/office/drawing/2014/main" id="{FDE4F825-6757-4557-9608-4DC657B07C13}"/>
                </a:ext>
              </a:extLst>
            </p:cNvPr>
            <p:cNvSpPr/>
            <p:nvPr/>
          </p:nvSpPr>
          <p:spPr>
            <a:xfrm>
              <a:off x="2438575" y="2542250"/>
              <a:ext cx="534575" cy="588800"/>
            </a:xfrm>
            <a:custGeom>
              <a:avLst/>
              <a:gdLst/>
              <a:ahLst/>
              <a:cxnLst/>
              <a:rect l="l" t="t" r="r" b="b"/>
              <a:pathLst>
                <a:path w="21383" h="23552" extrusionOk="0">
                  <a:moveTo>
                    <a:pt x="18214" y="1"/>
                  </a:moveTo>
                  <a:lnTo>
                    <a:pt x="1" y="10508"/>
                  </a:lnTo>
                  <a:lnTo>
                    <a:pt x="1" y="20549"/>
                  </a:lnTo>
                  <a:cubicBezTo>
                    <a:pt x="34" y="21283"/>
                    <a:pt x="401" y="21950"/>
                    <a:pt x="1035" y="22350"/>
                  </a:cubicBezTo>
                  <a:lnTo>
                    <a:pt x="3103" y="23551"/>
                  </a:lnTo>
                  <a:lnTo>
                    <a:pt x="21383" y="13044"/>
                  </a:lnTo>
                  <a:lnTo>
                    <a:pt x="19248" y="11843"/>
                  </a:lnTo>
                  <a:cubicBezTo>
                    <a:pt x="18647" y="11443"/>
                    <a:pt x="18247" y="10775"/>
                    <a:pt x="18214" y="10041"/>
                  </a:cubicBezTo>
                  <a:lnTo>
                    <a:pt x="1821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60;p75">
              <a:extLst>
                <a:ext uri="{FF2B5EF4-FFF2-40B4-BE49-F238E27FC236}">
                  <a16:creationId xmlns:a16="http://schemas.microsoft.com/office/drawing/2014/main" id="{684FDBE5-248E-4C83-83A1-F925AC382715}"/>
                </a:ext>
              </a:extLst>
            </p:cNvPr>
            <p:cNvSpPr/>
            <p:nvPr/>
          </p:nvSpPr>
          <p:spPr>
            <a:xfrm>
              <a:off x="2764650" y="3008425"/>
              <a:ext cx="394475" cy="266875"/>
            </a:xfrm>
            <a:custGeom>
              <a:avLst/>
              <a:gdLst/>
              <a:ahLst/>
              <a:cxnLst/>
              <a:rect l="l" t="t" r="r" b="b"/>
              <a:pathLst>
                <a:path w="15779" h="10675" extrusionOk="0">
                  <a:moveTo>
                    <a:pt x="15778" y="1"/>
                  </a:moveTo>
                  <a:cubicBezTo>
                    <a:pt x="15778" y="835"/>
                    <a:pt x="15211" y="1635"/>
                    <a:pt x="14144" y="2269"/>
                  </a:cubicBezTo>
                  <a:lnTo>
                    <a:pt x="3736" y="8307"/>
                  </a:lnTo>
                  <a:cubicBezTo>
                    <a:pt x="2622" y="8880"/>
                    <a:pt x="1417" y="9210"/>
                    <a:pt x="179" y="9210"/>
                  </a:cubicBezTo>
                  <a:cubicBezTo>
                    <a:pt x="119" y="9210"/>
                    <a:pt x="60" y="9209"/>
                    <a:pt x="0" y="9207"/>
                  </a:cubicBezTo>
                  <a:lnTo>
                    <a:pt x="0" y="10675"/>
                  </a:lnTo>
                  <a:cubicBezTo>
                    <a:pt x="1301" y="10675"/>
                    <a:pt x="2602" y="10341"/>
                    <a:pt x="3736" y="9741"/>
                  </a:cubicBezTo>
                  <a:lnTo>
                    <a:pt x="14144" y="3703"/>
                  </a:lnTo>
                  <a:cubicBezTo>
                    <a:pt x="15211" y="3103"/>
                    <a:pt x="15778" y="2302"/>
                    <a:pt x="15778" y="1468"/>
                  </a:cubicBezTo>
                  <a:lnTo>
                    <a:pt x="1577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61;p75">
              <a:extLst>
                <a:ext uri="{FF2B5EF4-FFF2-40B4-BE49-F238E27FC236}">
                  <a16:creationId xmlns:a16="http://schemas.microsoft.com/office/drawing/2014/main" id="{779F2E3E-5FAE-49FF-84EE-E60DC77C284E}"/>
                </a:ext>
              </a:extLst>
            </p:cNvPr>
            <p:cNvSpPr/>
            <p:nvPr/>
          </p:nvSpPr>
          <p:spPr>
            <a:xfrm>
              <a:off x="1592975" y="760550"/>
              <a:ext cx="2049825" cy="2663200"/>
            </a:xfrm>
            <a:custGeom>
              <a:avLst/>
              <a:gdLst/>
              <a:ahLst/>
              <a:cxnLst/>
              <a:rect l="l" t="t" r="r" b="b"/>
              <a:pathLst>
                <a:path w="81993" h="106528" extrusionOk="0">
                  <a:moveTo>
                    <a:pt x="79556" y="1"/>
                  </a:moveTo>
                  <a:cubicBezTo>
                    <a:pt x="79118" y="1"/>
                    <a:pt x="78670" y="121"/>
                    <a:pt x="78256" y="385"/>
                  </a:cubicBezTo>
                  <a:lnTo>
                    <a:pt x="1301" y="44783"/>
                  </a:lnTo>
                  <a:cubicBezTo>
                    <a:pt x="534" y="45284"/>
                    <a:pt x="67" y="46118"/>
                    <a:pt x="1" y="47052"/>
                  </a:cubicBezTo>
                  <a:lnTo>
                    <a:pt x="1" y="104026"/>
                  </a:lnTo>
                  <a:cubicBezTo>
                    <a:pt x="34" y="104926"/>
                    <a:pt x="501" y="105727"/>
                    <a:pt x="1235" y="106227"/>
                  </a:cubicBezTo>
                  <a:cubicBezTo>
                    <a:pt x="1602" y="106427"/>
                    <a:pt x="2035" y="106528"/>
                    <a:pt x="2436" y="106528"/>
                  </a:cubicBezTo>
                  <a:lnTo>
                    <a:pt x="2436" y="105427"/>
                  </a:lnTo>
                  <a:cubicBezTo>
                    <a:pt x="2436" y="106031"/>
                    <a:pt x="2721" y="106370"/>
                    <a:pt x="3148" y="106370"/>
                  </a:cubicBezTo>
                  <a:cubicBezTo>
                    <a:pt x="3287" y="106370"/>
                    <a:pt x="3440" y="106334"/>
                    <a:pt x="3603" y="106261"/>
                  </a:cubicBezTo>
                  <a:lnTo>
                    <a:pt x="3636" y="106261"/>
                  </a:lnTo>
                  <a:lnTo>
                    <a:pt x="3737" y="106227"/>
                  </a:lnTo>
                  <a:lnTo>
                    <a:pt x="17013" y="98555"/>
                  </a:lnTo>
                  <a:lnTo>
                    <a:pt x="18947" y="97421"/>
                  </a:lnTo>
                  <a:lnTo>
                    <a:pt x="20949" y="96287"/>
                  </a:lnTo>
                  <a:lnTo>
                    <a:pt x="22350" y="95486"/>
                  </a:lnTo>
                  <a:lnTo>
                    <a:pt x="23751" y="94652"/>
                  </a:lnTo>
                  <a:lnTo>
                    <a:pt x="25185" y="93818"/>
                  </a:lnTo>
                  <a:lnTo>
                    <a:pt x="29655" y="91250"/>
                  </a:lnTo>
                  <a:lnTo>
                    <a:pt x="31189" y="90349"/>
                  </a:lnTo>
                  <a:lnTo>
                    <a:pt x="40696" y="84879"/>
                  </a:lnTo>
                  <a:lnTo>
                    <a:pt x="42231" y="83978"/>
                  </a:lnTo>
                  <a:lnTo>
                    <a:pt x="75221" y="64931"/>
                  </a:lnTo>
                  <a:lnTo>
                    <a:pt x="76088" y="64431"/>
                  </a:lnTo>
                  <a:lnTo>
                    <a:pt x="78090" y="63263"/>
                  </a:lnTo>
                  <a:lnTo>
                    <a:pt x="78790" y="62863"/>
                  </a:lnTo>
                  <a:lnTo>
                    <a:pt x="80691" y="61762"/>
                  </a:lnTo>
                  <a:cubicBezTo>
                    <a:pt x="81459" y="61262"/>
                    <a:pt x="81959" y="60428"/>
                    <a:pt x="81992" y="59527"/>
                  </a:cubicBezTo>
                  <a:lnTo>
                    <a:pt x="81992" y="2520"/>
                  </a:lnTo>
                  <a:cubicBezTo>
                    <a:pt x="81992" y="2420"/>
                    <a:pt x="81992" y="2353"/>
                    <a:pt x="81992" y="2286"/>
                  </a:cubicBezTo>
                  <a:cubicBezTo>
                    <a:pt x="81919" y="936"/>
                    <a:pt x="80778" y="1"/>
                    <a:pt x="795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62;p75">
              <a:extLst>
                <a:ext uri="{FF2B5EF4-FFF2-40B4-BE49-F238E27FC236}">
                  <a16:creationId xmlns:a16="http://schemas.microsoft.com/office/drawing/2014/main" id="{EF283A0C-9F8B-4055-9DC2-7A17C696545D}"/>
                </a:ext>
              </a:extLst>
            </p:cNvPr>
            <p:cNvSpPr/>
            <p:nvPr/>
          </p:nvSpPr>
          <p:spPr>
            <a:xfrm>
              <a:off x="1653850" y="800025"/>
              <a:ext cx="1988950" cy="2619775"/>
            </a:xfrm>
            <a:custGeom>
              <a:avLst/>
              <a:gdLst/>
              <a:ahLst/>
              <a:cxnLst/>
              <a:rect l="l" t="t" r="r" b="b"/>
              <a:pathLst>
                <a:path w="79558" h="104791" extrusionOk="0">
                  <a:moveTo>
                    <a:pt x="78846" y="0"/>
                  </a:moveTo>
                  <a:cubicBezTo>
                    <a:pt x="78669" y="0"/>
                    <a:pt x="78470" y="56"/>
                    <a:pt x="78256" y="174"/>
                  </a:cubicBezTo>
                  <a:lnTo>
                    <a:pt x="1302" y="44639"/>
                  </a:lnTo>
                  <a:cubicBezTo>
                    <a:pt x="534" y="45106"/>
                    <a:pt x="67" y="45940"/>
                    <a:pt x="1" y="46874"/>
                  </a:cubicBezTo>
                  <a:lnTo>
                    <a:pt x="1" y="103848"/>
                  </a:lnTo>
                  <a:cubicBezTo>
                    <a:pt x="1" y="104452"/>
                    <a:pt x="286" y="104791"/>
                    <a:pt x="713" y="104791"/>
                  </a:cubicBezTo>
                  <a:cubicBezTo>
                    <a:pt x="852" y="104791"/>
                    <a:pt x="1005" y="104755"/>
                    <a:pt x="1168" y="104682"/>
                  </a:cubicBezTo>
                  <a:lnTo>
                    <a:pt x="1201" y="104682"/>
                  </a:lnTo>
                  <a:lnTo>
                    <a:pt x="1302" y="104648"/>
                  </a:lnTo>
                  <a:lnTo>
                    <a:pt x="14578" y="96976"/>
                  </a:lnTo>
                  <a:lnTo>
                    <a:pt x="16512" y="95842"/>
                  </a:lnTo>
                  <a:lnTo>
                    <a:pt x="18514" y="94708"/>
                  </a:lnTo>
                  <a:lnTo>
                    <a:pt x="19915" y="93907"/>
                  </a:lnTo>
                  <a:lnTo>
                    <a:pt x="21316" y="93073"/>
                  </a:lnTo>
                  <a:lnTo>
                    <a:pt x="22750" y="92239"/>
                  </a:lnTo>
                  <a:lnTo>
                    <a:pt x="27220" y="89671"/>
                  </a:lnTo>
                  <a:lnTo>
                    <a:pt x="28754" y="88770"/>
                  </a:lnTo>
                  <a:lnTo>
                    <a:pt x="38261" y="83300"/>
                  </a:lnTo>
                  <a:lnTo>
                    <a:pt x="39796" y="82399"/>
                  </a:lnTo>
                  <a:lnTo>
                    <a:pt x="72786" y="63352"/>
                  </a:lnTo>
                  <a:lnTo>
                    <a:pt x="73653" y="62852"/>
                  </a:lnTo>
                  <a:lnTo>
                    <a:pt x="75655" y="61684"/>
                  </a:lnTo>
                  <a:lnTo>
                    <a:pt x="76355" y="61284"/>
                  </a:lnTo>
                  <a:lnTo>
                    <a:pt x="78256" y="60183"/>
                  </a:lnTo>
                  <a:cubicBezTo>
                    <a:pt x="79024" y="59683"/>
                    <a:pt x="79524" y="58849"/>
                    <a:pt x="79557" y="57948"/>
                  </a:cubicBezTo>
                  <a:lnTo>
                    <a:pt x="79557" y="941"/>
                  </a:lnTo>
                  <a:cubicBezTo>
                    <a:pt x="79557" y="841"/>
                    <a:pt x="79557" y="774"/>
                    <a:pt x="79557" y="707"/>
                  </a:cubicBezTo>
                  <a:cubicBezTo>
                    <a:pt x="79489" y="253"/>
                    <a:pt x="79221" y="0"/>
                    <a:pt x="7884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63;p75">
              <a:extLst>
                <a:ext uri="{FF2B5EF4-FFF2-40B4-BE49-F238E27FC236}">
                  <a16:creationId xmlns:a16="http://schemas.microsoft.com/office/drawing/2014/main" id="{CC111747-8288-4D2A-AC28-95767EFE670F}"/>
                </a:ext>
              </a:extLst>
            </p:cNvPr>
            <p:cNvSpPr/>
            <p:nvPr/>
          </p:nvSpPr>
          <p:spPr>
            <a:xfrm>
              <a:off x="1592975" y="3266950"/>
              <a:ext cx="89250" cy="156800"/>
            </a:xfrm>
            <a:custGeom>
              <a:avLst/>
              <a:gdLst/>
              <a:ahLst/>
              <a:cxnLst/>
              <a:rect l="l" t="t" r="r" b="b"/>
              <a:pathLst>
                <a:path w="3570" h="6272" extrusionOk="0">
                  <a:moveTo>
                    <a:pt x="1" y="0"/>
                  </a:moveTo>
                  <a:lnTo>
                    <a:pt x="1" y="3803"/>
                  </a:lnTo>
                  <a:cubicBezTo>
                    <a:pt x="34" y="4670"/>
                    <a:pt x="501" y="5504"/>
                    <a:pt x="1235" y="6005"/>
                  </a:cubicBezTo>
                  <a:cubicBezTo>
                    <a:pt x="1602" y="6205"/>
                    <a:pt x="2035" y="6272"/>
                    <a:pt x="2436" y="6272"/>
                  </a:cubicBezTo>
                  <a:cubicBezTo>
                    <a:pt x="2536" y="6272"/>
                    <a:pt x="2636" y="6272"/>
                    <a:pt x="2736" y="6238"/>
                  </a:cubicBezTo>
                  <a:cubicBezTo>
                    <a:pt x="2836" y="6238"/>
                    <a:pt x="2936" y="6238"/>
                    <a:pt x="3036" y="6205"/>
                  </a:cubicBezTo>
                  <a:lnTo>
                    <a:pt x="3069" y="6205"/>
                  </a:lnTo>
                  <a:cubicBezTo>
                    <a:pt x="3136" y="6205"/>
                    <a:pt x="3203" y="6171"/>
                    <a:pt x="3270" y="6138"/>
                  </a:cubicBezTo>
                  <a:lnTo>
                    <a:pt x="3370" y="6138"/>
                  </a:lnTo>
                  <a:cubicBezTo>
                    <a:pt x="3436" y="6105"/>
                    <a:pt x="3503" y="6071"/>
                    <a:pt x="3570" y="6038"/>
                  </a:cubicBezTo>
                  <a:lnTo>
                    <a:pt x="3570" y="6038"/>
                  </a:lnTo>
                  <a:cubicBezTo>
                    <a:pt x="3424" y="6099"/>
                    <a:pt x="3286" y="6129"/>
                    <a:pt x="3159" y="6129"/>
                  </a:cubicBezTo>
                  <a:cubicBezTo>
                    <a:pt x="2733" y="6129"/>
                    <a:pt x="2436" y="5795"/>
                    <a:pt x="2436" y="5204"/>
                  </a:cubicBezTo>
                  <a:lnTo>
                    <a:pt x="2436" y="1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64;p75">
              <a:extLst>
                <a:ext uri="{FF2B5EF4-FFF2-40B4-BE49-F238E27FC236}">
                  <a16:creationId xmlns:a16="http://schemas.microsoft.com/office/drawing/2014/main" id="{0C02E8DA-C519-40BF-A2A8-8F8EB64AD5BA}"/>
                </a:ext>
              </a:extLst>
            </p:cNvPr>
            <p:cNvSpPr/>
            <p:nvPr/>
          </p:nvSpPr>
          <p:spPr>
            <a:xfrm>
              <a:off x="1653850" y="2152825"/>
              <a:ext cx="1988950" cy="1266975"/>
            </a:xfrm>
            <a:custGeom>
              <a:avLst/>
              <a:gdLst/>
              <a:ahLst/>
              <a:cxnLst/>
              <a:rect l="l" t="t" r="r" b="b"/>
              <a:pathLst>
                <a:path w="79558" h="50679" extrusionOk="0">
                  <a:moveTo>
                    <a:pt x="79557" y="0"/>
                  </a:moveTo>
                  <a:lnTo>
                    <a:pt x="1" y="45966"/>
                  </a:lnTo>
                  <a:lnTo>
                    <a:pt x="1" y="49736"/>
                  </a:lnTo>
                  <a:cubicBezTo>
                    <a:pt x="1" y="50340"/>
                    <a:pt x="286" y="50679"/>
                    <a:pt x="713" y="50679"/>
                  </a:cubicBezTo>
                  <a:cubicBezTo>
                    <a:pt x="852" y="50679"/>
                    <a:pt x="1005" y="50643"/>
                    <a:pt x="1168" y="50570"/>
                  </a:cubicBezTo>
                  <a:lnTo>
                    <a:pt x="1201" y="50570"/>
                  </a:lnTo>
                  <a:lnTo>
                    <a:pt x="1302" y="50536"/>
                  </a:lnTo>
                  <a:lnTo>
                    <a:pt x="14578" y="42864"/>
                  </a:lnTo>
                  <a:lnTo>
                    <a:pt x="16512" y="41730"/>
                  </a:lnTo>
                  <a:lnTo>
                    <a:pt x="18514" y="40596"/>
                  </a:lnTo>
                  <a:lnTo>
                    <a:pt x="19915" y="39795"/>
                  </a:lnTo>
                  <a:lnTo>
                    <a:pt x="21316" y="38961"/>
                  </a:lnTo>
                  <a:lnTo>
                    <a:pt x="22750" y="38127"/>
                  </a:lnTo>
                  <a:lnTo>
                    <a:pt x="27220" y="35559"/>
                  </a:lnTo>
                  <a:lnTo>
                    <a:pt x="28754" y="34658"/>
                  </a:lnTo>
                  <a:lnTo>
                    <a:pt x="38261" y="29188"/>
                  </a:lnTo>
                  <a:lnTo>
                    <a:pt x="39796" y="28287"/>
                  </a:lnTo>
                  <a:lnTo>
                    <a:pt x="72786" y="9240"/>
                  </a:lnTo>
                  <a:lnTo>
                    <a:pt x="73653" y="8740"/>
                  </a:lnTo>
                  <a:lnTo>
                    <a:pt x="75655" y="7572"/>
                  </a:lnTo>
                  <a:lnTo>
                    <a:pt x="76355" y="7172"/>
                  </a:lnTo>
                  <a:lnTo>
                    <a:pt x="78256" y="6071"/>
                  </a:lnTo>
                  <a:cubicBezTo>
                    <a:pt x="79024" y="5571"/>
                    <a:pt x="79524" y="4737"/>
                    <a:pt x="79557" y="3836"/>
                  </a:cubicBezTo>
                  <a:lnTo>
                    <a:pt x="7955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65;p75">
              <a:extLst>
                <a:ext uri="{FF2B5EF4-FFF2-40B4-BE49-F238E27FC236}">
                  <a16:creationId xmlns:a16="http://schemas.microsoft.com/office/drawing/2014/main" id="{A06126DA-A54E-4C0D-8B0B-336D40F99E27}"/>
                </a:ext>
              </a:extLst>
            </p:cNvPr>
            <p:cNvSpPr/>
            <p:nvPr/>
          </p:nvSpPr>
          <p:spPr>
            <a:xfrm>
              <a:off x="1592975" y="1904300"/>
              <a:ext cx="70900" cy="1397700"/>
            </a:xfrm>
            <a:custGeom>
              <a:avLst/>
              <a:gdLst/>
              <a:ahLst/>
              <a:cxnLst/>
              <a:rect l="l" t="t" r="r" b="b"/>
              <a:pathLst>
                <a:path w="2836" h="55908" extrusionOk="0">
                  <a:moveTo>
                    <a:pt x="401" y="1"/>
                  </a:moveTo>
                  <a:cubicBezTo>
                    <a:pt x="167" y="401"/>
                    <a:pt x="34" y="835"/>
                    <a:pt x="1" y="1302"/>
                  </a:cubicBezTo>
                  <a:lnTo>
                    <a:pt x="1" y="54506"/>
                  </a:lnTo>
                  <a:lnTo>
                    <a:pt x="2436" y="55907"/>
                  </a:lnTo>
                  <a:lnTo>
                    <a:pt x="2436" y="2703"/>
                  </a:lnTo>
                  <a:cubicBezTo>
                    <a:pt x="2469" y="2236"/>
                    <a:pt x="2602" y="1802"/>
                    <a:pt x="2836" y="1402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66;p75">
              <a:extLst>
                <a:ext uri="{FF2B5EF4-FFF2-40B4-BE49-F238E27FC236}">
                  <a16:creationId xmlns:a16="http://schemas.microsoft.com/office/drawing/2014/main" id="{97869341-A4CB-449F-8A4E-6F43CF6A37C9}"/>
                </a:ext>
              </a:extLst>
            </p:cNvPr>
            <p:cNvSpPr/>
            <p:nvPr/>
          </p:nvSpPr>
          <p:spPr>
            <a:xfrm>
              <a:off x="2613700" y="2757550"/>
              <a:ext cx="74975" cy="89950"/>
            </a:xfrm>
            <a:custGeom>
              <a:avLst/>
              <a:gdLst/>
              <a:ahLst/>
              <a:cxnLst/>
              <a:rect l="l" t="t" r="r" b="b"/>
              <a:pathLst>
                <a:path w="2999" h="3598" extrusionOk="0">
                  <a:moveTo>
                    <a:pt x="1944" y="414"/>
                  </a:moveTo>
                  <a:cubicBezTo>
                    <a:pt x="2277" y="414"/>
                    <a:pt x="2589" y="712"/>
                    <a:pt x="2469" y="1096"/>
                  </a:cubicBezTo>
                  <a:cubicBezTo>
                    <a:pt x="2436" y="1896"/>
                    <a:pt x="2002" y="2597"/>
                    <a:pt x="1368" y="3031"/>
                  </a:cubicBezTo>
                  <a:cubicBezTo>
                    <a:pt x="1256" y="3134"/>
                    <a:pt x="1125" y="3179"/>
                    <a:pt x="999" y="3179"/>
                  </a:cubicBezTo>
                  <a:cubicBezTo>
                    <a:pt x="673" y="3179"/>
                    <a:pt x="372" y="2881"/>
                    <a:pt x="468" y="2497"/>
                  </a:cubicBezTo>
                  <a:cubicBezTo>
                    <a:pt x="501" y="1730"/>
                    <a:pt x="935" y="996"/>
                    <a:pt x="1568" y="562"/>
                  </a:cubicBezTo>
                  <a:cubicBezTo>
                    <a:pt x="1681" y="459"/>
                    <a:pt x="1814" y="414"/>
                    <a:pt x="1944" y="414"/>
                  </a:cubicBezTo>
                  <a:close/>
                  <a:moveTo>
                    <a:pt x="1972" y="1"/>
                  </a:moveTo>
                  <a:cubicBezTo>
                    <a:pt x="1766" y="1"/>
                    <a:pt x="1554" y="71"/>
                    <a:pt x="1368" y="229"/>
                  </a:cubicBezTo>
                  <a:cubicBezTo>
                    <a:pt x="568" y="729"/>
                    <a:pt x="101" y="1563"/>
                    <a:pt x="34" y="2497"/>
                  </a:cubicBezTo>
                  <a:cubicBezTo>
                    <a:pt x="1" y="2897"/>
                    <a:pt x="201" y="3264"/>
                    <a:pt x="501" y="3464"/>
                  </a:cubicBezTo>
                  <a:cubicBezTo>
                    <a:pt x="634" y="3531"/>
                    <a:pt x="768" y="3598"/>
                    <a:pt x="935" y="3598"/>
                  </a:cubicBezTo>
                  <a:cubicBezTo>
                    <a:pt x="1168" y="3564"/>
                    <a:pt x="1368" y="3498"/>
                    <a:pt x="1568" y="3398"/>
                  </a:cubicBezTo>
                  <a:cubicBezTo>
                    <a:pt x="2369" y="2897"/>
                    <a:pt x="2869" y="2030"/>
                    <a:pt x="2903" y="1096"/>
                  </a:cubicBezTo>
                  <a:cubicBezTo>
                    <a:pt x="2999" y="470"/>
                    <a:pt x="2505" y="1"/>
                    <a:pt x="19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67;p75">
              <a:extLst>
                <a:ext uri="{FF2B5EF4-FFF2-40B4-BE49-F238E27FC236}">
                  <a16:creationId xmlns:a16="http://schemas.microsoft.com/office/drawing/2014/main" id="{39601499-18C9-4E73-99DD-E52301695814}"/>
                </a:ext>
              </a:extLst>
            </p:cNvPr>
            <p:cNvSpPr/>
            <p:nvPr/>
          </p:nvSpPr>
          <p:spPr>
            <a:xfrm>
              <a:off x="1714725" y="899800"/>
              <a:ext cx="1867200" cy="2253225"/>
            </a:xfrm>
            <a:custGeom>
              <a:avLst/>
              <a:gdLst/>
              <a:ahLst/>
              <a:cxnLst/>
              <a:rect l="l" t="t" r="r" b="b"/>
              <a:pathLst>
                <a:path w="74688" h="90129" extrusionOk="0">
                  <a:moveTo>
                    <a:pt x="74264" y="0"/>
                  </a:moveTo>
                  <a:cubicBezTo>
                    <a:pt x="74159" y="0"/>
                    <a:pt x="74041" y="38"/>
                    <a:pt x="73920" y="119"/>
                  </a:cubicBezTo>
                  <a:lnTo>
                    <a:pt x="801" y="42349"/>
                  </a:lnTo>
                  <a:cubicBezTo>
                    <a:pt x="334" y="42649"/>
                    <a:pt x="34" y="43150"/>
                    <a:pt x="1" y="43683"/>
                  </a:cubicBezTo>
                  <a:lnTo>
                    <a:pt x="1" y="89549"/>
                  </a:lnTo>
                  <a:cubicBezTo>
                    <a:pt x="1" y="89907"/>
                    <a:pt x="188" y="90128"/>
                    <a:pt x="453" y="90128"/>
                  </a:cubicBezTo>
                  <a:cubicBezTo>
                    <a:pt x="559" y="90128"/>
                    <a:pt x="677" y="90093"/>
                    <a:pt x="801" y="90016"/>
                  </a:cubicBezTo>
                  <a:lnTo>
                    <a:pt x="73920" y="47786"/>
                  </a:lnTo>
                  <a:cubicBezTo>
                    <a:pt x="74354" y="47486"/>
                    <a:pt x="74654" y="46986"/>
                    <a:pt x="74687" y="46419"/>
                  </a:cubicBezTo>
                  <a:lnTo>
                    <a:pt x="74687" y="552"/>
                  </a:lnTo>
                  <a:cubicBezTo>
                    <a:pt x="74687" y="203"/>
                    <a:pt x="74509" y="0"/>
                    <a:pt x="7426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68;p75">
              <a:extLst>
                <a:ext uri="{FF2B5EF4-FFF2-40B4-BE49-F238E27FC236}">
                  <a16:creationId xmlns:a16="http://schemas.microsoft.com/office/drawing/2014/main" id="{6F3970DA-58A7-4763-B766-3A87EBB19422}"/>
                </a:ext>
              </a:extLst>
            </p:cNvPr>
            <p:cNvSpPr/>
            <p:nvPr/>
          </p:nvSpPr>
          <p:spPr>
            <a:xfrm>
              <a:off x="1790625" y="1011550"/>
              <a:ext cx="1694550" cy="2050725"/>
            </a:xfrm>
            <a:custGeom>
              <a:avLst/>
              <a:gdLst/>
              <a:ahLst/>
              <a:cxnLst/>
              <a:rect l="l" t="t" r="r" b="b"/>
              <a:pathLst>
                <a:path w="67782" h="82029" extrusionOk="0">
                  <a:moveTo>
                    <a:pt x="67318" y="1"/>
                  </a:moveTo>
                  <a:cubicBezTo>
                    <a:pt x="67204" y="1"/>
                    <a:pt x="67077" y="39"/>
                    <a:pt x="66948" y="119"/>
                  </a:cubicBezTo>
                  <a:lnTo>
                    <a:pt x="834" y="38279"/>
                  </a:lnTo>
                  <a:cubicBezTo>
                    <a:pt x="334" y="38613"/>
                    <a:pt x="34" y="39147"/>
                    <a:pt x="0" y="39747"/>
                  </a:cubicBezTo>
                  <a:lnTo>
                    <a:pt x="0" y="81443"/>
                  </a:lnTo>
                  <a:cubicBezTo>
                    <a:pt x="0" y="81818"/>
                    <a:pt x="181" y="82028"/>
                    <a:pt x="450" y="82028"/>
                  </a:cubicBezTo>
                  <a:cubicBezTo>
                    <a:pt x="564" y="82028"/>
                    <a:pt x="695" y="81990"/>
                    <a:pt x="834" y="81910"/>
                  </a:cubicBezTo>
                  <a:lnTo>
                    <a:pt x="66948" y="43750"/>
                  </a:lnTo>
                  <a:cubicBezTo>
                    <a:pt x="67415" y="43416"/>
                    <a:pt x="67749" y="42883"/>
                    <a:pt x="67782" y="42282"/>
                  </a:cubicBezTo>
                  <a:lnTo>
                    <a:pt x="67782" y="586"/>
                  </a:lnTo>
                  <a:cubicBezTo>
                    <a:pt x="67782" y="211"/>
                    <a:pt x="67585" y="1"/>
                    <a:pt x="673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69;p75">
              <a:extLst>
                <a:ext uri="{FF2B5EF4-FFF2-40B4-BE49-F238E27FC236}">
                  <a16:creationId xmlns:a16="http://schemas.microsoft.com/office/drawing/2014/main" id="{9F51074E-471F-45E6-B572-D2F22841C66C}"/>
                </a:ext>
              </a:extLst>
            </p:cNvPr>
            <p:cNvSpPr/>
            <p:nvPr/>
          </p:nvSpPr>
          <p:spPr>
            <a:xfrm>
              <a:off x="3204125" y="1520075"/>
              <a:ext cx="10025" cy="697825"/>
            </a:xfrm>
            <a:custGeom>
              <a:avLst/>
              <a:gdLst/>
              <a:ahLst/>
              <a:cxnLst/>
              <a:rect l="l" t="t" r="r" b="b"/>
              <a:pathLst>
                <a:path w="401" h="27913" extrusionOk="0">
                  <a:moveTo>
                    <a:pt x="201" y="0"/>
                  </a:moveTo>
                  <a:cubicBezTo>
                    <a:pt x="101" y="0"/>
                    <a:pt x="1" y="75"/>
                    <a:pt x="1" y="226"/>
                  </a:cubicBezTo>
                  <a:lnTo>
                    <a:pt x="1" y="27679"/>
                  </a:lnTo>
                  <a:cubicBezTo>
                    <a:pt x="1" y="27812"/>
                    <a:pt x="67" y="27912"/>
                    <a:pt x="201" y="27912"/>
                  </a:cubicBezTo>
                  <a:cubicBezTo>
                    <a:pt x="301" y="27912"/>
                    <a:pt x="401" y="27812"/>
                    <a:pt x="401" y="27679"/>
                  </a:cubicBezTo>
                  <a:lnTo>
                    <a:pt x="401" y="226"/>
                  </a:lnTo>
                  <a:cubicBezTo>
                    <a:pt x="401" y="75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70;p75">
              <a:extLst>
                <a:ext uri="{FF2B5EF4-FFF2-40B4-BE49-F238E27FC236}">
                  <a16:creationId xmlns:a16="http://schemas.microsoft.com/office/drawing/2014/main" id="{0C46ED2A-B2A4-4FDB-B7D5-0F9EA2AE05D7}"/>
                </a:ext>
              </a:extLst>
            </p:cNvPr>
            <p:cNvSpPr/>
            <p:nvPr/>
          </p:nvSpPr>
          <p:spPr>
            <a:xfrm>
              <a:off x="3248325" y="1384325"/>
              <a:ext cx="196825" cy="322800"/>
            </a:xfrm>
            <a:custGeom>
              <a:avLst/>
              <a:gdLst/>
              <a:ahLst/>
              <a:cxnLst/>
              <a:rect l="l" t="t" r="r" b="b"/>
              <a:pathLst>
                <a:path w="7873" h="12912" extrusionOk="0">
                  <a:moveTo>
                    <a:pt x="7423" y="1"/>
                  </a:moveTo>
                  <a:cubicBezTo>
                    <a:pt x="7309" y="1"/>
                    <a:pt x="7178" y="39"/>
                    <a:pt x="7039" y="118"/>
                  </a:cubicBezTo>
                  <a:lnTo>
                    <a:pt x="834" y="3687"/>
                  </a:lnTo>
                  <a:cubicBezTo>
                    <a:pt x="367" y="4021"/>
                    <a:pt x="34" y="4555"/>
                    <a:pt x="0" y="5155"/>
                  </a:cubicBezTo>
                  <a:lnTo>
                    <a:pt x="0" y="12327"/>
                  </a:lnTo>
                  <a:cubicBezTo>
                    <a:pt x="0" y="12701"/>
                    <a:pt x="181" y="12912"/>
                    <a:pt x="450" y="12912"/>
                  </a:cubicBezTo>
                  <a:cubicBezTo>
                    <a:pt x="565" y="12912"/>
                    <a:pt x="695" y="12874"/>
                    <a:pt x="834" y="12794"/>
                  </a:cubicBezTo>
                  <a:lnTo>
                    <a:pt x="7039" y="9225"/>
                  </a:lnTo>
                  <a:cubicBezTo>
                    <a:pt x="7539" y="8891"/>
                    <a:pt x="7839" y="8357"/>
                    <a:pt x="7873" y="7757"/>
                  </a:cubicBezTo>
                  <a:lnTo>
                    <a:pt x="7873" y="585"/>
                  </a:lnTo>
                  <a:cubicBezTo>
                    <a:pt x="7873" y="211"/>
                    <a:pt x="7692" y="1"/>
                    <a:pt x="74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71;p75">
              <a:extLst>
                <a:ext uri="{FF2B5EF4-FFF2-40B4-BE49-F238E27FC236}">
                  <a16:creationId xmlns:a16="http://schemas.microsoft.com/office/drawing/2014/main" id="{CA409369-120A-4595-B480-3551BCDD6158}"/>
                </a:ext>
              </a:extLst>
            </p:cNvPr>
            <p:cNvSpPr/>
            <p:nvPr/>
          </p:nvSpPr>
          <p:spPr>
            <a:xfrm>
              <a:off x="3248325" y="1384325"/>
              <a:ext cx="196825" cy="322800"/>
            </a:xfrm>
            <a:custGeom>
              <a:avLst/>
              <a:gdLst/>
              <a:ahLst/>
              <a:cxnLst/>
              <a:rect l="l" t="t" r="r" b="b"/>
              <a:pathLst>
                <a:path w="7873" h="12912" extrusionOk="0">
                  <a:moveTo>
                    <a:pt x="7423" y="1"/>
                  </a:moveTo>
                  <a:cubicBezTo>
                    <a:pt x="7309" y="1"/>
                    <a:pt x="7178" y="39"/>
                    <a:pt x="7039" y="118"/>
                  </a:cubicBezTo>
                  <a:lnTo>
                    <a:pt x="834" y="3687"/>
                  </a:lnTo>
                  <a:cubicBezTo>
                    <a:pt x="367" y="4021"/>
                    <a:pt x="34" y="4555"/>
                    <a:pt x="0" y="5155"/>
                  </a:cubicBezTo>
                  <a:lnTo>
                    <a:pt x="0" y="12327"/>
                  </a:lnTo>
                  <a:cubicBezTo>
                    <a:pt x="0" y="12701"/>
                    <a:pt x="181" y="12912"/>
                    <a:pt x="450" y="12912"/>
                  </a:cubicBezTo>
                  <a:cubicBezTo>
                    <a:pt x="565" y="12912"/>
                    <a:pt x="695" y="12874"/>
                    <a:pt x="834" y="12794"/>
                  </a:cubicBezTo>
                  <a:lnTo>
                    <a:pt x="7039" y="9225"/>
                  </a:lnTo>
                  <a:cubicBezTo>
                    <a:pt x="7539" y="8891"/>
                    <a:pt x="7839" y="8357"/>
                    <a:pt x="7873" y="7757"/>
                  </a:cubicBezTo>
                  <a:lnTo>
                    <a:pt x="7873" y="585"/>
                  </a:lnTo>
                  <a:cubicBezTo>
                    <a:pt x="7873" y="211"/>
                    <a:pt x="7692" y="1"/>
                    <a:pt x="7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72;p75">
              <a:extLst>
                <a:ext uri="{FF2B5EF4-FFF2-40B4-BE49-F238E27FC236}">
                  <a16:creationId xmlns:a16="http://schemas.microsoft.com/office/drawing/2014/main" id="{1D4F1FC7-9F5E-458D-9972-71444BF79837}"/>
                </a:ext>
              </a:extLst>
            </p:cNvPr>
            <p:cNvSpPr/>
            <p:nvPr/>
          </p:nvSpPr>
          <p:spPr>
            <a:xfrm>
              <a:off x="3249150" y="1507850"/>
              <a:ext cx="196850" cy="198275"/>
            </a:xfrm>
            <a:custGeom>
              <a:avLst/>
              <a:gdLst/>
              <a:ahLst/>
              <a:cxnLst/>
              <a:rect l="l" t="t" r="r" b="b"/>
              <a:pathLst>
                <a:path w="7874" h="7931" extrusionOk="0">
                  <a:moveTo>
                    <a:pt x="6251" y="1"/>
                  </a:moveTo>
                  <a:cubicBezTo>
                    <a:pt x="6135" y="1"/>
                    <a:pt x="6018" y="61"/>
                    <a:pt x="5938" y="181"/>
                  </a:cubicBezTo>
                  <a:lnTo>
                    <a:pt x="4838" y="2082"/>
                  </a:lnTo>
                  <a:lnTo>
                    <a:pt x="5738" y="3350"/>
                  </a:lnTo>
                  <a:lnTo>
                    <a:pt x="2803" y="648"/>
                  </a:lnTo>
                  <a:cubicBezTo>
                    <a:pt x="2738" y="583"/>
                    <a:pt x="2658" y="553"/>
                    <a:pt x="2578" y="553"/>
                  </a:cubicBezTo>
                  <a:cubicBezTo>
                    <a:pt x="2453" y="553"/>
                    <a:pt x="2330" y="626"/>
                    <a:pt x="2269" y="748"/>
                  </a:cubicBezTo>
                  <a:lnTo>
                    <a:pt x="1" y="5451"/>
                  </a:lnTo>
                  <a:lnTo>
                    <a:pt x="1" y="7319"/>
                  </a:lnTo>
                  <a:cubicBezTo>
                    <a:pt x="1" y="7702"/>
                    <a:pt x="190" y="7931"/>
                    <a:pt x="469" y="7931"/>
                  </a:cubicBezTo>
                  <a:cubicBezTo>
                    <a:pt x="579" y="7931"/>
                    <a:pt x="703" y="7895"/>
                    <a:pt x="835" y="7820"/>
                  </a:cubicBezTo>
                  <a:lnTo>
                    <a:pt x="7039" y="4250"/>
                  </a:lnTo>
                  <a:cubicBezTo>
                    <a:pt x="7506" y="3917"/>
                    <a:pt x="7840" y="3383"/>
                    <a:pt x="7873" y="2783"/>
                  </a:cubicBezTo>
                  <a:lnTo>
                    <a:pt x="7873" y="1248"/>
                  </a:lnTo>
                  <a:lnTo>
                    <a:pt x="6472" y="81"/>
                  </a:lnTo>
                  <a:cubicBezTo>
                    <a:pt x="6405" y="27"/>
                    <a:pt x="6328" y="1"/>
                    <a:pt x="6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73;p75">
              <a:extLst>
                <a:ext uri="{FF2B5EF4-FFF2-40B4-BE49-F238E27FC236}">
                  <a16:creationId xmlns:a16="http://schemas.microsoft.com/office/drawing/2014/main" id="{BA4047F2-4A6B-4ABA-9274-9A4DEB3EA2A7}"/>
                </a:ext>
              </a:extLst>
            </p:cNvPr>
            <p:cNvSpPr/>
            <p:nvPr/>
          </p:nvSpPr>
          <p:spPr>
            <a:xfrm>
              <a:off x="3359225" y="1449050"/>
              <a:ext cx="40075" cy="50750"/>
            </a:xfrm>
            <a:custGeom>
              <a:avLst/>
              <a:gdLst/>
              <a:ahLst/>
              <a:cxnLst/>
              <a:rect l="l" t="t" r="r" b="b"/>
              <a:pathLst>
                <a:path w="1603" h="2030" extrusionOk="0">
                  <a:moveTo>
                    <a:pt x="1139" y="1"/>
                  </a:moveTo>
                  <a:cubicBezTo>
                    <a:pt x="1038" y="1"/>
                    <a:pt x="924" y="32"/>
                    <a:pt x="802" y="98"/>
                  </a:cubicBezTo>
                  <a:cubicBezTo>
                    <a:pt x="335" y="398"/>
                    <a:pt x="34" y="932"/>
                    <a:pt x="1" y="1465"/>
                  </a:cubicBezTo>
                  <a:cubicBezTo>
                    <a:pt x="1" y="1825"/>
                    <a:pt x="190" y="2029"/>
                    <a:pt x="458" y="2029"/>
                  </a:cubicBezTo>
                  <a:cubicBezTo>
                    <a:pt x="563" y="2029"/>
                    <a:pt x="680" y="1998"/>
                    <a:pt x="802" y="1932"/>
                  </a:cubicBezTo>
                  <a:cubicBezTo>
                    <a:pt x="1269" y="1632"/>
                    <a:pt x="1569" y="1132"/>
                    <a:pt x="1602" y="565"/>
                  </a:cubicBezTo>
                  <a:cubicBezTo>
                    <a:pt x="1578" y="205"/>
                    <a:pt x="1399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74;p75">
              <a:extLst>
                <a:ext uri="{FF2B5EF4-FFF2-40B4-BE49-F238E27FC236}">
                  <a16:creationId xmlns:a16="http://schemas.microsoft.com/office/drawing/2014/main" id="{06BF9E4C-809D-4F64-AE3C-236D71FA903E}"/>
                </a:ext>
              </a:extLst>
            </p:cNvPr>
            <p:cNvSpPr/>
            <p:nvPr/>
          </p:nvSpPr>
          <p:spPr>
            <a:xfrm>
              <a:off x="3248325" y="1640950"/>
              <a:ext cx="196825" cy="127250"/>
            </a:xfrm>
            <a:custGeom>
              <a:avLst/>
              <a:gdLst/>
              <a:ahLst/>
              <a:cxnLst/>
              <a:rect l="l" t="t" r="r" b="b"/>
              <a:pathLst>
                <a:path w="7873" h="5090" extrusionOk="0">
                  <a:moveTo>
                    <a:pt x="7665" y="1"/>
                  </a:moveTo>
                  <a:cubicBezTo>
                    <a:pt x="7609" y="1"/>
                    <a:pt x="7544" y="20"/>
                    <a:pt x="7472" y="61"/>
                  </a:cubicBezTo>
                  <a:lnTo>
                    <a:pt x="434" y="4130"/>
                  </a:lnTo>
                  <a:cubicBezTo>
                    <a:pt x="167" y="4264"/>
                    <a:pt x="34" y="4530"/>
                    <a:pt x="0" y="4797"/>
                  </a:cubicBezTo>
                  <a:cubicBezTo>
                    <a:pt x="0" y="4984"/>
                    <a:pt x="99" y="5090"/>
                    <a:pt x="238" y="5090"/>
                  </a:cubicBezTo>
                  <a:cubicBezTo>
                    <a:pt x="298" y="5090"/>
                    <a:pt x="364" y="5071"/>
                    <a:pt x="434" y="5031"/>
                  </a:cubicBezTo>
                  <a:lnTo>
                    <a:pt x="7472" y="961"/>
                  </a:lnTo>
                  <a:cubicBezTo>
                    <a:pt x="7706" y="794"/>
                    <a:pt x="7873" y="561"/>
                    <a:pt x="7873" y="261"/>
                  </a:cubicBezTo>
                  <a:cubicBezTo>
                    <a:pt x="7873" y="99"/>
                    <a:pt x="7792" y="1"/>
                    <a:pt x="76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5;p75">
              <a:extLst>
                <a:ext uri="{FF2B5EF4-FFF2-40B4-BE49-F238E27FC236}">
                  <a16:creationId xmlns:a16="http://schemas.microsoft.com/office/drawing/2014/main" id="{2A7E29A3-5B02-4439-9933-C963F36C5F81}"/>
                </a:ext>
              </a:extLst>
            </p:cNvPr>
            <p:cNvSpPr/>
            <p:nvPr/>
          </p:nvSpPr>
          <p:spPr>
            <a:xfrm>
              <a:off x="3248325" y="1675150"/>
              <a:ext cx="196825" cy="128100"/>
            </a:xfrm>
            <a:custGeom>
              <a:avLst/>
              <a:gdLst/>
              <a:ahLst/>
              <a:cxnLst/>
              <a:rect l="l" t="t" r="r" b="b"/>
              <a:pathLst>
                <a:path w="7873" h="5124" extrusionOk="0">
                  <a:moveTo>
                    <a:pt x="7665" y="0"/>
                  </a:moveTo>
                  <a:cubicBezTo>
                    <a:pt x="7609" y="0"/>
                    <a:pt x="7544" y="19"/>
                    <a:pt x="7472" y="60"/>
                  </a:cubicBezTo>
                  <a:lnTo>
                    <a:pt x="434" y="4130"/>
                  </a:lnTo>
                  <a:cubicBezTo>
                    <a:pt x="167" y="4297"/>
                    <a:pt x="34" y="4563"/>
                    <a:pt x="0" y="4864"/>
                  </a:cubicBezTo>
                  <a:cubicBezTo>
                    <a:pt x="0" y="5026"/>
                    <a:pt x="97" y="5124"/>
                    <a:pt x="234" y="5124"/>
                  </a:cubicBezTo>
                  <a:cubicBezTo>
                    <a:pt x="294" y="5124"/>
                    <a:pt x="363" y="5105"/>
                    <a:pt x="434" y="5064"/>
                  </a:cubicBezTo>
                  <a:lnTo>
                    <a:pt x="7472" y="961"/>
                  </a:lnTo>
                  <a:cubicBezTo>
                    <a:pt x="7706" y="827"/>
                    <a:pt x="7873" y="561"/>
                    <a:pt x="7873" y="260"/>
                  </a:cubicBezTo>
                  <a:cubicBezTo>
                    <a:pt x="7873" y="98"/>
                    <a:pt x="7792" y="0"/>
                    <a:pt x="76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76;p75">
              <a:extLst>
                <a:ext uri="{FF2B5EF4-FFF2-40B4-BE49-F238E27FC236}">
                  <a16:creationId xmlns:a16="http://schemas.microsoft.com/office/drawing/2014/main" id="{0DE969D0-17AD-46E3-B7CF-F4B9E988EE21}"/>
                </a:ext>
              </a:extLst>
            </p:cNvPr>
            <p:cNvSpPr/>
            <p:nvPr/>
          </p:nvSpPr>
          <p:spPr>
            <a:xfrm>
              <a:off x="3248325" y="1710175"/>
              <a:ext cx="196825" cy="127275"/>
            </a:xfrm>
            <a:custGeom>
              <a:avLst/>
              <a:gdLst/>
              <a:ahLst/>
              <a:cxnLst/>
              <a:rect l="l" t="t" r="r" b="b"/>
              <a:pathLst>
                <a:path w="7873" h="5091" extrusionOk="0">
                  <a:moveTo>
                    <a:pt x="7665" y="0"/>
                  </a:moveTo>
                  <a:cubicBezTo>
                    <a:pt x="7609" y="0"/>
                    <a:pt x="7544" y="19"/>
                    <a:pt x="7472" y="60"/>
                  </a:cubicBezTo>
                  <a:lnTo>
                    <a:pt x="434" y="4130"/>
                  </a:lnTo>
                  <a:cubicBezTo>
                    <a:pt x="167" y="4263"/>
                    <a:pt x="34" y="4530"/>
                    <a:pt x="0" y="4830"/>
                  </a:cubicBezTo>
                  <a:cubicBezTo>
                    <a:pt x="0" y="4992"/>
                    <a:pt x="97" y="5090"/>
                    <a:pt x="234" y="5090"/>
                  </a:cubicBezTo>
                  <a:cubicBezTo>
                    <a:pt x="294" y="5090"/>
                    <a:pt x="363" y="5071"/>
                    <a:pt x="434" y="5030"/>
                  </a:cubicBezTo>
                  <a:lnTo>
                    <a:pt x="7472" y="961"/>
                  </a:lnTo>
                  <a:cubicBezTo>
                    <a:pt x="7706" y="827"/>
                    <a:pt x="7873" y="561"/>
                    <a:pt x="7873" y="260"/>
                  </a:cubicBezTo>
                  <a:cubicBezTo>
                    <a:pt x="7873" y="98"/>
                    <a:pt x="7792" y="0"/>
                    <a:pt x="76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77;p75">
              <a:extLst>
                <a:ext uri="{FF2B5EF4-FFF2-40B4-BE49-F238E27FC236}">
                  <a16:creationId xmlns:a16="http://schemas.microsoft.com/office/drawing/2014/main" id="{B141C540-B3C5-40BA-8D94-C64C4A4DEE40}"/>
                </a:ext>
              </a:extLst>
            </p:cNvPr>
            <p:cNvSpPr/>
            <p:nvPr/>
          </p:nvSpPr>
          <p:spPr>
            <a:xfrm>
              <a:off x="3248325" y="1773800"/>
              <a:ext cx="196825" cy="322775"/>
            </a:xfrm>
            <a:custGeom>
              <a:avLst/>
              <a:gdLst/>
              <a:ahLst/>
              <a:cxnLst/>
              <a:rect l="l" t="t" r="r" b="b"/>
              <a:pathLst>
                <a:path w="7873" h="12911" extrusionOk="0">
                  <a:moveTo>
                    <a:pt x="7419" y="0"/>
                  </a:moveTo>
                  <a:cubicBezTo>
                    <a:pt x="7306" y="0"/>
                    <a:pt x="7177" y="38"/>
                    <a:pt x="7039" y="117"/>
                  </a:cubicBezTo>
                  <a:lnTo>
                    <a:pt x="834" y="3686"/>
                  </a:lnTo>
                  <a:cubicBezTo>
                    <a:pt x="367" y="4020"/>
                    <a:pt x="34" y="4554"/>
                    <a:pt x="0" y="5154"/>
                  </a:cubicBezTo>
                  <a:lnTo>
                    <a:pt x="0" y="12326"/>
                  </a:lnTo>
                  <a:cubicBezTo>
                    <a:pt x="0" y="12700"/>
                    <a:pt x="181" y="12910"/>
                    <a:pt x="450" y="12910"/>
                  </a:cubicBezTo>
                  <a:cubicBezTo>
                    <a:pt x="565" y="12910"/>
                    <a:pt x="695" y="12872"/>
                    <a:pt x="834" y="12793"/>
                  </a:cubicBezTo>
                  <a:lnTo>
                    <a:pt x="7039" y="9224"/>
                  </a:lnTo>
                  <a:cubicBezTo>
                    <a:pt x="7539" y="8890"/>
                    <a:pt x="7839" y="8356"/>
                    <a:pt x="7873" y="7756"/>
                  </a:cubicBezTo>
                  <a:lnTo>
                    <a:pt x="7873" y="617"/>
                  </a:lnTo>
                  <a:cubicBezTo>
                    <a:pt x="7873" y="218"/>
                    <a:pt x="7690" y="0"/>
                    <a:pt x="74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78;p75">
              <a:extLst>
                <a:ext uri="{FF2B5EF4-FFF2-40B4-BE49-F238E27FC236}">
                  <a16:creationId xmlns:a16="http://schemas.microsoft.com/office/drawing/2014/main" id="{ED701A10-9231-430D-A566-8E8D9B870A5A}"/>
                </a:ext>
              </a:extLst>
            </p:cNvPr>
            <p:cNvSpPr/>
            <p:nvPr/>
          </p:nvSpPr>
          <p:spPr>
            <a:xfrm>
              <a:off x="3248325" y="1773800"/>
              <a:ext cx="196825" cy="322775"/>
            </a:xfrm>
            <a:custGeom>
              <a:avLst/>
              <a:gdLst/>
              <a:ahLst/>
              <a:cxnLst/>
              <a:rect l="l" t="t" r="r" b="b"/>
              <a:pathLst>
                <a:path w="7873" h="12911" extrusionOk="0">
                  <a:moveTo>
                    <a:pt x="7419" y="0"/>
                  </a:moveTo>
                  <a:cubicBezTo>
                    <a:pt x="7306" y="0"/>
                    <a:pt x="7177" y="38"/>
                    <a:pt x="7039" y="117"/>
                  </a:cubicBezTo>
                  <a:lnTo>
                    <a:pt x="834" y="3686"/>
                  </a:lnTo>
                  <a:cubicBezTo>
                    <a:pt x="367" y="4020"/>
                    <a:pt x="34" y="4554"/>
                    <a:pt x="0" y="5154"/>
                  </a:cubicBezTo>
                  <a:lnTo>
                    <a:pt x="0" y="12326"/>
                  </a:lnTo>
                  <a:cubicBezTo>
                    <a:pt x="0" y="12700"/>
                    <a:pt x="181" y="12910"/>
                    <a:pt x="450" y="12910"/>
                  </a:cubicBezTo>
                  <a:cubicBezTo>
                    <a:pt x="565" y="12910"/>
                    <a:pt x="695" y="12872"/>
                    <a:pt x="834" y="12793"/>
                  </a:cubicBezTo>
                  <a:lnTo>
                    <a:pt x="7039" y="9224"/>
                  </a:lnTo>
                  <a:cubicBezTo>
                    <a:pt x="7539" y="8890"/>
                    <a:pt x="7839" y="8356"/>
                    <a:pt x="7873" y="7756"/>
                  </a:cubicBezTo>
                  <a:lnTo>
                    <a:pt x="7873" y="617"/>
                  </a:lnTo>
                  <a:cubicBezTo>
                    <a:pt x="7873" y="218"/>
                    <a:pt x="7690" y="0"/>
                    <a:pt x="7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79;p75">
              <a:extLst>
                <a:ext uri="{FF2B5EF4-FFF2-40B4-BE49-F238E27FC236}">
                  <a16:creationId xmlns:a16="http://schemas.microsoft.com/office/drawing/2014/main" id="{4739FB64-1DF9-44CF-AFEE-633E559AC581}"/>
                </a:ext>
              </a:extLst>
            </p:cNvPr>
            <p:cNvSpPr/>
            <p:nvPr/>
          </p:nvSpPr>
          <p:spPr>
            <a:xfrm>
              <a:off x="3249150" y="1898075"/>
              <a:ext cx="196850" cy="198325"/>
            </a:xfrm>
            <a:custGeom>
              <a:avLst/>
              <a:gdLst/>
              <a:ahLst/>
              <a:cxnLst/>
              <a:rect l="l" t="t" r="r" b="b"/>
              <a:pathLst>
                <a:path w="7874" h="7933" extrusionOk="0">
                  <a:moveTo>
                    <a:pt x="6241" y="1"/>
                  </a:moveTo>
                  <a:cubicBezTo>
                    <a:pt x="6128" y="1"/>
                    <a:pt x="6016" y="52"/>
                    <a:pt x="5938" y="150"/>
                  </a:cubicBezTo>
                  <a:lnTo>
                    <a:pt x="4838" y="2084"/>
                  </a:lnTo>
                  <a:lnTo>
                    <a:pt x="5738" y="3352"/>
                  </a:lnTo>
                  <a:lnTo>
                    <a:pt x="5738" y="3352"/>
                  </a:lnTo>
                  <a:lnTo>
                    <a:pt x="2803" y="617"/>
                  </a:lnTo>
                  <a:cubicBezTo>
                    <a:pt x="2744" y="569"/>
                    <a:pt x="2672" y="547"/>
                    <a:pt x="2601" y="547"/>
                  </a:cubicBezTo>
                  <a:cubicBezTo>
                    <a:pt x="2472" y="547"/>
                    <a:pt x="2346" y="621"/>
                    <a:pt x="2302" y="750"/>
                  </a:cubicBezTo>
                  <a:lnTo>
                    <a:pt x="1" y="5453"/>
                  </a:lnTo>
                  <a:lnTo>
                    <a:pt x="1" y="7321"/>
                  </a:lnTo>
                  <a:cubicBezTo>
                    <a:pt x="1" y="7704"/>
                    <a:pt x="190" y="7933"/>
                    <a:pt x="469" y="7933"/>
                  </a:cubicBezTo>
                  <a:cubicBezTo>
                    <a:pt x="579" y="7933"/>
                    <a:pt x="703" y="7897"/>
                    <a:pt x="835" y="7822"/>
                  </a:cubicBezTo>
                  <a:lnTo>
                    <a:pt x="7039" y="4219"/>
                  </a:lnTo>
                  <a:cubicBezTo>
                    <a:pt x="7540" y="3919"/>
                    <a:pt x="7840" y="3352"/>
                    <a:pt x="7873" y="2785"/>
                  </a:cubicBezTo>
                  <a:lnTo>
                    <a:pt x="7873" y="1250"/>
                  </a:lnTo>
                  <a:lnTo>
                    <a:pt x="6472" y="83"/>
                  </a:lnTo>
                  <a:cubicBezTo>
                    <a:pt x="6402" y="27"/>
                    <a:pt x="6321" y="1"/>
                    <a:pt x="62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0;p75">
              <a:extLst>
                <a:ext uri="{FF2B5EF4-FFF2-40B4-BE49-F238E27FC236}">
                  <a16:creationId xmlns:a16="http://schemas.microsoft.com/office/drawing/2014/main" id="{DF5A330F-D330-493B-9629-2CF04C7F53F4}"/>
                </a:ext>
              </a:extLst>
            </p:cNvPr>
            <p:cNvSpPr/>
            <p:nvPr/>
          </p:nvSpPr>
          <p:spPr>
            <a:xfrm>
              <a:off x="3359225" y="1838800"/>
              <a:ext cx="40075" cy="50950"/>
            </a:xfrm>
            <a:custGeom>
              <a:avLst/>
              <a:gdLst/>
              <a:ahLst/>
              <a:cxnLst/>
              <a:rect l="l" t="t" r="r" b="b"/>
              <a:pathLst>
                <a:path w="1603" h="2038" extrusionOk="0">
                  <a:moveTo>
                    <a:pt x="1162" y="0"/>
                  </a:moveTo>
                  <a:cubicBezTo>
                    <a:pt x="1054" y="0"/>
                    <a:pt x="932" y="38"/>
                    <a:pt x="802" y="119"/>
                  </a:cubicBezTo>
                  <a:cubicBezTo>
                    <a:pt x="335" y="419"/>
                    <a:pt x="34" y="919"/>
                    <a:pt x="1" y="1453"/>
                  </a:cubicBezTo>
                  <a:cubicBezTo>
                    <a:pt x="1" y="1828"/>
                    <a:pt x="182" y="2038"/>
                    <a:pt x="439" y="2038"/>
                  </a:cubicBezTo>
                  <a:cubicBezTo>
                    <a:pt x="549" y="2038"/>
                    <a:pt x="672" y="2000"/>
                    <a:pt x="802" y="1920"/>
                  </a:cubicBezTo>
                  <a:cubicBezTo>
                    <a:pt x="1269" y="1620"/>
                    <a:pt x="1569" y="1120"/>
                    <a:pt x="1602" y="553"/>
                  </a:cubicBezTo>
                  <a:cubicBezTo>
                    <a:pt x="1579" y="203"/>
                    <a:pt x="1409" y="0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81;p75">
              <a:extLst>
                <a:ext uri="{FF2B5EF4-FFF2-40B4-BE49-F238E27FC236}">
                  <a16:creationId xmlns:a16="http://schemas.microsoft.com/office/drawing/2014/main" id="{E0A36180-D130-4CDF-8F2F-068DEFE4295C}"/>
                </a:ext>
              </a:extLst>
            </p:cNvPr>
            <p:cNvSpPr/>
            <p:nvPr/>
          </p:nvSpPr>
          <p:spPr>
            <a:xfrm>
              <a:off x="3248325" y="2030400"/>
              <a:ext cx="196825" cy="127275"/>
            </a:xfrm>
            <a:custGeom>
              <a:avLst/>
              <a:gdLst/>
              <a:ahLst/>
              <a:cxnLst/>
              <a:rect l="l" t="t" r="r" b="b"/>
              <a:pathLst>
                <a:path w="7873" h="5091" extrusionOk="0">
                  <a:moveTo>
                    <a:pt x="7665" y="1"/>
                  </a:moveTo>
                  <a:cubicBezTo>
                    <a:pt x="7609" y="1"/>
                    <a:pt x="7544" y="20"/>
                    <a:pt x="7472" y="60"/>
                  </a:cubicBezTo>
                  <a:lnTo>
                    <a:pt x="434" y="4130"/>
                  </a:lnTo>
                  <a:cubicBezTo>
                    <a:pt x="167" y="4263"/>
                    <a:pt x="34" y="4530"/>
                    <a:pt x="0" y="4830"/>
                  </a:cubicBezTo>
                  <a:cubicBezTo>
                    <a:pt x="0" y="4993"/>
                    <a:pt x="97" y="5090"/>
                    <a:pt x="234" y="5090"/>
                  </a:cubicBezTo>
                  <a:cubicBezTo>
                    <a:pt x="294" y="5090"/>
                    <a:pt x="363" y="5071"/>
                    <a:pt x="434" y="5031"/>
                  </a:cubicBezTo>
                  <a:lnTo>
                    <a:pt x="7472" y="961"/>
                  </a:lnTo>
                  <a:cubicBezTo>
                    <a:pt x="7706" y="794"/>
                    <a:pt x="7873" y="561"/>
                    <a:pt x="7873" y="261"/>
                  </a:cubicBezTo>
                  <a:cubicBezTo>
                    <a:pt x="7873" y="98"/>
                    <a:pt x="7792" y="1"/>
                    <a:pt x="76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82;p75">
              <a:extLst>
                <a:ext uri="{FF2B5EF4-FFF2-40B4-BE49-F238E27FC236}">
                  <a16:creationId xmlns:a16="http://schemas.microsoft.com/office/drawing/2014/main" id="{D11BFAA2-1A8F-4B13-9FAF-3D56A2F3C6E8}"/>
                </a:ext>
              </a:extLst>
            </p:cNvPr>
            <p:cNvSpPr/>
            <p:nvPr/>
          </p:nvSpPr>
          <p:spPr>
            <a:xfrm>
              <a:off x="3248325" y="2064625"/>
              <a:ext cx="196825" cy="128050"/>
            </a:xfrm>
            <a:custGeom>
              <a:avLst/>
              <a:gdLst/>
              <a:ahLst/>
              <a:cxnLst/>
              <a:rect l="l" t="t" r="r" b="b"/>
              <a:pathLst>
                <a:path w="7873" h="5122" extrusionOk="0">
                  <a:moveTo>
                    <a:pt x="7661" y="0"/>
                  </a:moveTo>
                  <a:cubicBezTo>
                    <a:pt x="7606" y="0"/>
                    <a:pt x="7542" y="19"/>
                    <a:pt x="7472" y="59"/>
                  </a:cubicBezTo>
                  <a:lnTo>
                    <a:pt x="434" y="4129"/>
                  </a:lnTo>
                  <a:cubicBezTo>
                    <a:pt x="167" y="4295"/>
                    <a:pt x="34" y="4562"/>
                    <a:pt x="0" y="4829"/>
                  </a:cubicBezTo>
                  <a:cubicBezTo>
                    <a:pt x="0" y="5016"/>
                    <a:pt x="99" y="5121"/>
                    <a:pt x="238" y="5121"/>
                  </a:cubicBezTo>
                  <a:cubicBezTo>
                    <a:pt x="298" y="5121"/>
                    <a:pt x="364" y="5102"/>
                    <a:pt x="434" y="5063"/>
                  </a:cubicBezTo>
                  <a:lnTo>
                    <a:pt x="7472" y="993"/>
                  </a:lnTo>
                  <a:cubicBezTo>
                    <a:pt x="7706" y="826"/>
                    <a:pt x="7873" y="559"/>
                    <a:pt x="7873" y="293"/>
                  </a:cubicBezTo>
                  <a:cubicBezTo>
                    <a:pt x="7873" y="105"/>
                    <a:pt x="7791" y="0"/>
                    <a:pt x="76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83;p75">
              <a:extLst>
                <a:ext uri="{FF2B5EF4-FFF2-40B4-BE49-F238E27FC236}">
                  <a16:creationId xmlns:a16="http://schemas.microsoft.com/office/drawing/2014/main" id="{76427948-9E0A-416D-A5FE-4FB5C4945A82}"/>
                </a:ext>
              </a:extLst>
            </p:cNvPr>
            <p:cNvSpPr/>
            <p:nvPr/>
          </p:nvSpPr>
          <p:spPr>
            <a:xfrm>
              <a:off x="2145025" y="1715575"/>
              <a:ext cx="984900" cy="1096500"/>
            </a:xfrm>
            <a:custGeom>
              <a:avLst/>
              <a:gdLst/>
              <a:ahLst/>
              <a:cxnLst/>
              <a:rect l="l" t="t" r="r" b="b"/>
              <a:pathLst>
                <a:path w="39396" h="43860" extrusionOk="0">
                  <a:moveTo>
                    <a:pt x="38928" y="0"/>
                  </a:moveTo>
                  <a:cubicBezTo>
                    <a:pt x="38818" y="0"/>
                    <a:pt x="38694" y="36"/>
                    <a:pt x="38562" y="111"/>
                  </a:cubicBezTo>
                  <a:lnTo>
                    <a:pt x="835" y="21893"/>
                  </a:lnTo>
                  <a:cubicBezTo>
                    <a:pt x="335" y="22227"/>
                    <a:pt x="34" y="22761"/>
                    <a:pt x="1" y="23361"/>
                  </a:cubicBezTo>
                  <a:lnTo>
                    <a:pt x="1" y="43275"/>
                  </a:lnTo>
                  <a:cubicBezTo>
                    <a:pt x="1" y="43650"/>
                    <a:pt x="182" y="43860"/>
                    <a:pt x="451" y="43860"/>
                  </a:cubicBezTo>
                  <a:cubicBezTo>
                    <a:pt x="565" y="43860"/>
                    <a:pt x="696" y="43822"/>
                    <a:pt x="835" y="43742"/>
                  </a:cubicBezTo>
                  <a:lnTo>
                    <a:pt x="38562" y="21960"/>
                  </a:lnTo>
                  <a:cubicBezTo>
                    <a:pt x="39062" y="21626"/>
                    <a:pt x="39362" y="21093"/>
                    <a:pt x="39396" y="20492"/>
                  </a:cubicBezTo>
                  <a:lnTo>
                    <a:pt x="39396" y="611"/>
                  </a:lnTo>
                  <a:cubicBezTo>
                    <a:pt x="39396" y="229"/>
                    <a:pt x="39207" y="0"/>
                    <a:pt x="389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84;p75">
              <a:extLst>
                <a:ext uri="{FF2B5EF4-FFF2-40B4-BE49-F238E27FC236}">
                  <a16:creationId xmlns:a16="http://schemas.microsoft.com/office/drawing/2014/main" id="{03D8B333-3B06-4270-BCE1-EA62D003AB1D}"/>
                </a:ext>
              </a:extLst>
            </p:cNvPr>
            <p:cNvSpPr/>
            <p:nvPr/>
          </p:nvSpPr>
          <p:spPr>
            <a:xfrm>
              <a:off x="2145025" y="1715575"/>
              <a:ext cx="984900" cy="1096500"/>
            </a:xfrm>
            <a:custGeom>
              <a:avLst/>
              <a:gdLst/>
              <a:ahLst/>
              <a:cxnLst/>
              <a:rect l="l" t="t" r="r" b="b"/>
              <a:pathLst>
                <a:path w="39396" h="43860" extrusionOk="0">
                  <a:moveTo>
                    <a:pt x="38928" y="0"/>
                  </a:moveTo>
                  <a:cubicBezTo>
                    <a:pt x="38818" y="0"/>
                    <a:pt x="38694" y="36"/>
                    <a:pt x="38562" y="111"/>
                  </a:cubicBezTo>
                  <a:lnTo>
                    <a:pt x="835" y="21893"/>
                  </a:lnTo>
                  <a:cubicBezTo>
                    <a:pt x="335" y="22227"/>
                    <a:pt x="34" y="22761"/>
                    <a:pt x="1" y="23361"/>
                  </a:cubicBezTo>
                  <a:lnTo>
                    <a:pt x="1" y="43275"/>
                  </a:lnTo>
                  <a:cubicBezTo>
                    <a:pt x="1" y="43650"/>
                    <a:pt x="182" y="43860"/>
                    <a:pt x="451" y="43860"/>
                  </a:cubicBezTo>
                  <a:cubicBezTo>
                    <a:pt x="565" y="43860"/>
                    <a:pt x="696" y="43822"/>
                    <a:pt x="835" y="43742"/>
                  </a:cubicBezTo>
                  <a:lnTo>
                    <a:pt x="38562" y="21960"/>
                  </a:lnTo>
                  <a:cubicBezTo>
                    <a:pt x="39062" y="21626"/>
                    <a:pt x="39362" y="21093"/>
                    <a:pt x="39396" y="20492"/>
                  </a:cubicBezTo>
                  <a:lnTo>
                    <a:pt x="39396" y="611"/>
                  </a:lnTo>
                  <a:cubicBezTo>
                    <a:pt x="39396" y="229"/>
                    <a:pt x="39207" y="0"/>
                    <a:pt x="38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85;p75">
              <a:extLst>
                <a:ext uri="{FF2B5EF4-FFF2-40B4-BE49-F238E27FC236}">
                  <a16:creationId xmlns:a16="http://schemas.microsoft.com/office/drawing/2014/main" id="{CE3E1445-9C46-420A-9C61-348CF11F495C}"/>
                </a:ext>
              </a:extLst>
            </p:cNvPr>
            <p:cNvSpPr/>
            <p:nvPr/>
          </p:nvSpPr>
          <p:spPr>
            <a:xfrm>
              <a:off x="2724625" y="2004700"/>
              <a:ext cx="102600" cy="131625"/>
            </a:xfrm>
            <a:custGeom>
              <a:avLst/>
              <a:gdLst/>
              <a:ahLst/>
              <a:cxnLst/>
              <a:rect l="l" t="t" r="r" b="b"/>
              <a:pathLst>
                <a:path w="4104" h="5265" extrusionOk="0">
                  <a:moveTo>
                    <a:pt x="2959" y="1"/>
                  </a:moveTo>
                  <a:cubicBezTo>
                    <a:pt x="2680" y="1"/>
                    <a:pt x="2366" y="93"/>
                    <a:pt x="2035" y="288"/>
                  </a:cubicBezTo>
                  <a:cubicBezTo>
                    <a:pt x="834" y="1055"/>
                    <a:pt x="67" y="2356"/>
                    <a:pt x="0" y="3824"/>
                  </a:cubicBezTo>
                  <a:cubicBezTo>
                    <a:pt x="0" y="4745"/>
                    <a:pt x="452" y="5265"/>
                    <a:pt x="1118" y="5265"/>
                  </a:cubicBezTo>
                  <a:cubicBezTo>
                    <a:pt x="1393" y="5265"/>
                    <a:pt x="1704" y="5176"/>
                    <a:pt x="2035" y="4991"/>
                  </a:cubicBezTo>
                  <a:cubicBezTo>
                    <a:pt x="3236" y="4224"/>
                    <a:pt x="4003" y="2890"/>
                    <a:pt x="4103" y="1489"/>
                  </a:cubicBezTo>
                  <a:cubicBezTo>
                    <a:pt x="4103" y="544"/>
                    <a:pt x="3635" y="1"/>
                    <a:pt x="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86;p75">
              <a:extLst>
                <a:ext uri="{FF2B5EF4-FFF2-40B4-BE49-F238E27FC236}">
                  <a16:creationId xmlns:a16="http://schemas.microsoft.com/office/drawing/2014/main" id="{88B3CA4F-071F-48F2-A19B-979E0FBEBDDD}"/>
                </a:ext>
              </a:extLst>
            </p:cNvPr>
            <p:cNvSpPr/>
            <p:nvPr/>
          </p:nvSpPr>
          <p:spPr>
            <a:xfrm>
              <a:off x="2145025" y="2065525"/>
              <a:ext cx="984900" cy="746550"/>
            </a:xfrm>
            <a:custGeom>
              <a:avLst/>
              <a:gdLst/>
              <a:ahLst/>
              <a:cxnLst/>
              <a:rect l="l" t="t" r="r" b="b"/>
              <a:pathLst>
                <a:path w="39396" h="29862" extrusionOk="0">
                  <a:moveTo>
                    <a:pt x="31738" y="0"/>
                  </a:moveTo>
                  <a:cubicBezTo>
                    <a:pt x="31410" y="0"/>
                    <a:pt x="31086" y="148"/>
                    <a:pt x="30890" y="423"/>
                  </a:cubicBezTo>
                  <a:lnTo>
                    <a:pt x="24385" y="9296"/>
                  </a:lnTo>
                  <a:lnTo>
                    <a:pt x="27287" y="12665"/>
                  </a:lnTo>
                  <a:lnTo>
                    <a:pt x="15545" y="4226"/>
                  </a:lnTo>
                  <a:cubicBezTo>
                    <a:pt x="15372" y="4102"/>
                    <a:pt x="15166" y="4042"/>
                    <a:pt x="14958" y="4042"/>
                  </a:cubicBezTo>
                  <a:cubicBezTo>
                    <a:pt x="14608" y="4042"/>
                    <a:pt x="14254" y="4212"/>
                    <a:pt x="14044" y="4526"/>
                  </a:cubicBezTo>
                  <a:lnTo>
                    <a:pt x="1" y="27009"/>
                  </a:lnTo>
                  <a:lnTo>
                    <a:pt x="1" y="29277"/>
                  </a:lnTo>
                  <a:cubicBezTo>
                    <a:pt x="1" y="29652"/>
                    <a:pt x="182" y="29862"/>
                    <a:pt x="451" y="29862"/>
                  </a:cubicBezTo>
                  <a:cubicBezTo>
                    <a:pt x="565" y="29862"/>
                    <a:pt x="696" y="29824"/>
                    <a:pt x="835" y="29744"/>
                  </a:cubicBezTo>
                  <a:lnTo>
                    <a:pt x="38562" y="7962"/>
                  </a:lnTo>
                  <a:cubicBezTo>
                    <a:pt x="39062" y="7628"/>
                    <a:pt x="39362" y="7095"/>
                    <a:pt x="39396" y="6494"/>
                  </a:cubicBezTo>
                  <a:lnTo>
                    <a:pt x="39396" y="5460"/>
                  </a:lnTo>
                  <a:lnTo>
                    <a:pt x="32391" y="223"/>
                  </a:lnTo>
                  <a:cubicBezTo>
                    <a:pt x="32199" y="72"/>
                    <a:pt x="31967" y="0"/>
                    <a:pt x="317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87;p75">
              <a:extLst>
                <a:ext uri="{FF2B5EF4-FFF2-40B4-BE49-F238E27FC236}">
                  <a16:creationId xmlns:a16="http://schemas.microsoft.com/office/drawing/2014/main" id="{001FE58B-3B6E-41B7-9A0A-DF29C48E526F}"/>
                </a:ext>
              </a:extLst>
            </p:cNvPr>
            <p:cNvSpPr/>
            <p:nvPr/>
          </p:nvSpPr>
          <p:spPr>
            <a:xfrm>
              <a:off x="1790625" y="1007375"/>
              <a:ext cx="1694550" cy="1071250"/>
            </a:xfrm>
            <a:custGeom>
              <a:avLst/>
              <a:gdLst/>
              <a:ahLst/>
              <a:cxnLst/>
              <a:rect l="l" t="t" r="r" b="b"/>
              <a:pathLst>
                <a:path w="67782" h="42850" extrusionOk="0">
                  <a:moveTo>
                    <a:pt x="67436" y="1"/>
                  </a:moveTo>
                  <a:cubicBezTo>
                    <a:pt x="67351" y="1"/>
                    <a:pt x="67254" y="28"/>
                    <a:pt x="67148" y="85"/>
                  </a:cubicBezTo>
                  <a:lnTo>
                    <a:pt x="601" y="38513"/>
                  </a:lnTo>
                  <a:cubicBezTo>
                    <a:pt x="234" y="38780"/>
                    <a:pt x="0" y="39147"/>
                    <a:pt x="0" y="39580"/>
                  </a:cubicBezTo>
                  <a:lnTo>
                    <a:pt x="0" y="42849"/>
                  </a:lnTo>
                  <a:lnTo>
                    <a:pt x="67782" y="3721"/>
                  </a:lnTo>
                  <a:lnTo>
                    <a:pt x="67782" y="452"/>
                  </a:lnTo>
                  <a:cubicBezTo>
                    <a:pt x="67782" y="167"/>
                    <a:pt x="67647" y="1"/>
                    <a:pt x="674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88;p75">
              <a:extLst>
                <a:ext uri="{FF2B5EF4-FFF2-40B4-BE49-F238E27FC236}">
                  <a16:creationId xmlns:a16="http://schemas.microsoft.com/office/drawing/2014/main" id="{FB50DB5F-35FE-4269-A6FD-5683AFDF842A}"/>
                </a:ext>
              </a:extLst>
            </p:cNvPr>
            <p:cNvSpPr/>
            <p:nvPr/>
          </p:nvSpPr>
          <p:spPr>
            <a:xfrm>
              <a:off x="1790625" y="1100400"/>
              <a:ext cx="1694550" cy="1078300"/>
            </a:xfrm>
            <a:custGeom>
              <a:avLst/>
              <a:gdLst/>
              <a:ahLst/>
              <a:cxnLst/>
              <a:rect l="l" t="t" r="r" b="b"/>
              <a:pathLst>
                <a:path w="67782" h="43132" extrusionOk="0">
                  <a:moveTo>
                    <a:pt x="67782" y="0"/>
                  </a:moveTo>
                  <a:lnTo>
                    <a:pt x="19481" y="27854"/>
                  </a:lnTo>
                  <a:cubicBezTo>
                    <a:pt x="19389" y="27909"/>
                    <a:pt x="19315" y="27933"/>
                    <a:pt x="19251" y="27933"/>
                  </a:cubicBezTo>
                  <a:cubicBezTo>
                    <a:pt x="19084" y="27933"/>
                    <a:pt x="18992" y="27762"/>
                    <a:pt x="18847" y="27520"/>
                  </a:cubicBezTo>
                  <a:lnTo>
                    <a:pt x="18347" y="26586"/>
                  </a:lnTo>
                  <a:cubicBezTo>
                    <a:pt x="18190" y="26331"/>
                    <a:pt x="18033" y="26238"/>
                    <a:pt x="17863" y="26238"/>
                  </a:cubicBezTo>
                  <a:cubicBezTo>
                    <a:pt x="17743" y="26238"/>
                    <a:pt x="17617" y="26284"/>
                    <a:pt x="17479" y="26353"/>
                  </a:cubicBezTo>
                  <a:lnTo>
                    <a:pt x="2869" y="34792"/>
                  </a:lnTo>
                  <a:cubicBezTo>
                    <a:pt x="2535" y="35059"/>
                    <a:pt x="2302" y="35426"/>
                    <a:pt x="2268" y="35859"/>
                  </a:cubicBezTo>
                  <a:lnTo>
                    <a:pt x="1835" y="37327"/>
                  </a:lnTo>
                  <a:cubicBezTo>
                    <a:pt x="1701" y="37928"/>
                    <a:pt x="1568" y="38228"/>
                    <a:pt x="1234" y="38395"/>
                  </a:cubicBezTo>
                  <a:lnTo>
                    <a:pt x="0" y="39128"/>
                  </a:lnTo>
                  <a:lnTo>
                    <a:pt x="0" y="43131"/>
                  </a:lnTo>
                  <a:lnTo>
                    <a:pt x="67782" y="3970"/>
                  </a:lnTo>
                  <a:lnTo>
                    <a:pt x="677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89;p75">
              <a:extLst>
                <a:ext uri="{FF2B5EF4-FFF2-40B4-BE49-F238E27FC236}">
                  <a16:creationId xmlns:a16="http://schemas.microsoft.com/office/drawing/2014/main" id="{2475013E-C65C-4BA2-8429-CAB359E7FCBD}"/>
                </a:ext>
              </a:extLst>
            </p:cNvPr>
            <p:cNvSpPr/>
            <p:nvPr/>
          </p:nvSpPr>
          <p:spPr>
            <a:xfrm>
              <a:off x="3409275" y="1064075"/>
              <a:ext cx="32550" cy="41800"/>
            </a:xfrm>
            <a:custGeom>
              <a:avLst/>
              <a:gdLst/>
              <a:ahLst/>
              <a:cxnLst/>
              <a:rect l="l" t="t" r="r" b="b"/>
              <a:pathLst>
                <a:path w="1302" h="1672" extrusionOk="0">
                  <a:moveTo>
                    <a:pt x="929" y="1"/>
                  </a:moveTo>
                  <a:cubicBezTo>
                    <a:pt x="840" y="1"/>
                    <a:pt x="740" y="28"/>
                    <a:pt x="634" y="86"/>
                  </a:cubicBezTo>
                  <a:cubicBezTo>
                    <a:pt x="267" y="319"/>
                    <a:pt x="34" y="753"/>
                    <a:pt x="0" y="1220"/>
                  </a:cubicBezTo>
                  <a:cubicBezTo>
                    <a:pt x="0" y="1505"/>
                    <a:pt x="153" y="1672"/>
                    <a:pt x="361" y="1672"/>
                  </a:cubicBezTo>
                  <a:cubicBezTo>
                    <a:pt x="445" y="1672"/>
                    <a:pt x="538" y="1644"/>
                    <a:pt x="634" y="1587"/>
                  </a:cubicBezTo>
                  <a:cubicBezTo>
                    <a:pt x="1034" y="1353"/>
                    <a:pt x="1268" y="920"/>
                    <a:pt x="1301" y="453"/>
                  </a:cubicBezTo>
                  <a:cubicBezTo>
                    <a:pt x="1301" y="168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90;p75">
              <a:extLst>
                <a:ext uri="{FF2B5EF4-FFF2-40B4-BE49-F238E27FC236}">
                  <a16:creationId xmlns:a16="http://schemas.microsoft.com/office/drawing/2014/main" id="{C19FDD79-39DF-4CB2-AA18-4AEB98A61375}"/>
                </a:ext>
              </a:extLst>
            </p:cNvPr>
            <p:cNvSpPr/>
            <p:nvPr/>
          </p:nvSpPr>
          <p:spPr>
            <a:xfrm>
              <a:off x="3350075" y="1097750"/>
              <a:ext cx="33375" cy="42325"/>
            </a:xfrm>
            <a:custGeom>
              <a:avLst/>
              <a:gdLst/>
              <a:ahLst/>
              <a:cxnLst/>
              <a:rect l="l" t="t" r="r" b="b"/>
              <a:pathLst>
                <a:path w="1335" h="1693" extrusionOk="0">
                  <a:moveTo>
                    <a:pt x="980" y="1"/>
                  </a:moveTo>
                  <a:cubicBezTo>
                    <a:pt x="886" y="1"/>
                    <a:pt x="780" y="35"/>
                    <a:pt x="667" y="106"/>
                  </a:cubicBezTo>
                  <a:cubicBezTo>
                    <a:pt x="267" y="340"/>
                    <a:pt x="33" y="774"/>
                    <a:pt x="0" y="1241"/>
                  </a:cubicBezTo>
                  <a:cubicBezTo>
                    <a:pt x="0" y="1526"/>
                    <a:pt x="152" y="1692"/>
                    <a:pt x="373" y="1692"/>
                  </a:cubicBezTo>
                  <a:cubicBezTo>
                    <a:pt x="462" y="1692"/>
                    <a:pt x="562" y="1665"/>
                    <a:pt x="667" y="1607"/>
                  </a:cubicBezTo>
                  <a:cubicBezTo>
                    <a:pt x="1034" y="1341"/>
                    <a:pt x="1301" y="940"/>
                    <a:pt x="1334" y="473"/>
                  </a:cubicBezTo>
                  <a:cubicBezTo>
                    <a:pt x="1334" y="173"/>
                    <a:pt x="1190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1;p75">
              <a:extLst>
                <a:ext uri="{FF2B5EF4-FFF2-40B4-BE49-F238E27FC236}">
                  <a16:creationId xmlns:a16="http://schemas.microsoft.com/office/drawing/2014/main" id="{B900FCAB-39AB-46B7-8AA0-A4264C07412B}"/>
                </a:ext>
              </a:extLst>
            </p:cNvPr>
            <p:cNvSpPr/>
            <p:nvPr/>
          </p:nvSpPr>
          <p:spPr>
            <a:xfrm>
              <a:off x="3291700" y="1131650"/>
              <a:ext cx="32525" cy="42300"/>
            </a:xfrm>
            <a:custGeom>
              <a:avLst/>
              <a:gdLst/>
              <a:ahLst/>
              <a:cxnLst/>
              <a:rect l="l" t="t" r="r" b="b"/>
              <a:pathLst>
                <a:path w="1301" h="1692" extrusionOk="0">
                  <a:moveTo>
                    <a:pt x="925" y="1"/>
                  </a:moveTo>
                  <a:cubicBezTo>
                    <a:pt x="837" y="1"/>
                    <a:pt x="738" y="28"/>
                    <a:pt x="634" y="85"/>
                  </a:cubicBezTo>
                  <a:cubicBezTo>
                    <a:pt x="267" y="352"/>
                    <a:pt x="0" y="752"/>
                    <a:pt x="0" y="1219"/>
                  </a:cubicBezTo>
                  <a:cubicBezTo>
                    <a:pt x="0" y="1519"/>
                    <a:pt x="144" y="1691"/>
                    <a:pt x="343" y="1691"/>
                  </a:cubicBezTo>
                  <a:cubicBezTo>
                    <a:pt x="432" y="1691"/>
                    <a:pt x="531" y="1658"/>
                    <a:pt x="634" y="1586"/>
                  </a:cubicBezTo>
                  <a:cubicBezTo>
                    <a:pt x="1034" y="1352"/>
                    <a:pt x="1268" y="919"/>
                    <a:pt x="1301" y="485"/>
                  </a:cubicBezTo>
                  <a:cubicBezTo>
                    <a:pt x="1301" y="174"/>
                    <a:pt x="1147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92;p75">
              <a:extLst>
                <a:ext uri="{FF2B5EF4-FFF2-40B4-BE49-F238E27FC236}">
                  <a16:creationId xmlns:a16="http://schemas.microsoft.com/office/drawing/2014/main" id="{1CFC2BC1-50A9-42F2-84F9-931C0304ECA6}"/>
                </a:ext>
              </a:extLst>
            </p:cNvPr>
            <p:cNvSpPr/>
            <p:nvPr/>
          </p:nvSpPr>
          <p:spPr>
            <a:xfrm>
              <a:off x="1829800" y="2077425"/>
              <a:ext cx="32550" cy="40400"/>
            </a:xfrm>
            <a:custGeom>
              <a:avLst/>
              <a:gdLst/>
              <a:ahLst/>
              <a:cxnLst/>
              <a:rect l="l" t="t" r="r" b="b"/>
              <a:pathLst>
                <a:path w="1302" h="1616" extrusionOk="0">
                  <a:moveTo>
                    <a:pt x="608" y="1"/>
                  </a:moveTo>
                  <a:cubicBezTo>
                    <a:pt x="583" y="1"/>
                    <a:pt x="559" y="32"/>
                    <a:pt x="535" y="81"/>
                  </a:cubicBezTo>
                  <a:lnTo>
                    <a:pt x="1" y="1081"/>
                  </a:lnTo>
                  <a:cubicBezTo>
                    <a:pt x="1" y="1081"/>
                    <a:pt x="1" y="1081"/>
                    <a:pt x="1" y="1115"/>
                  </a:cubicBezTo>
                  <a:cubicBezTo>
                    <a:pt x="1" y="1115"/>
                    <a:pt x="1" y="1148"/>
                    <a:pt x="1" y="1148"/>
                  </a:cubicBezTo>
                  <a:cubicBezTo>
                    <a:pt x="1" y="1182"/>
                    <a:pt x="1" y="1182"/>
                    <a:pt x="1" y="1215"/>
                  </a:cubicBezTo>
                  <a:lnTo>
                    <a:pt x="535" y="1615"/>
                  </a:lnTo>
                  <a:lnTo>
                    <a:pt x="568" y="1615"/>
                  </a:lnTo>
                  <a:cubicBezTo>
                    <a:pt x="601" y="1615"/>
                    <a:pt x="635" y="1582"/>
                    <a:pt x="635" y="1548"/>
                  </a:cubicBezTo>
                  <a:cubicBezTo>
                    <a:pt x="668" y="1482"/>
                    <a:pt x="668" y="1415"/>
                    <a:pt x="635" y="1382"/>
                  </a:cubicBezTo>
                  <a:lnTo>
                    <a:pt x="268" y="1115"/>
                  </a:lnTo>
                  <a:lnTo>
                    <a:pt x="1235" y="548"/>
                  </a:lnTo>
                  <a:cubicBezTo>
                    <a:pt x="1302" y="514"/>
                    <a:pt x="1302" y="448"/>
                    <a:pt x="1302" y="381"/>
                  </a:cubicBezTo>
                  <a:cubicBezTo>
                    <a:pt x="1302" y="357"/>
                    <a:pt x="1285" y="334"/>
                    <a:pt x="1264" y="334"/>
                  </a:cubicBezTo>
                  <a:cubicBezTo>
                    <a:pt x="1255" y="334"/>
                    <a:pt x="1245" y="338"/>
                    <a:pt x="1235" y="348"/>
                  </a:cubicBezTo>
                  <a:lnTo>
                    <a:pt x="268" y="915"/>
                  </a:lnTo>
                  <a:lnTo>
                    <a:pt x="268" y="915"/>
                  </a:lnTo>
                  <a:lnTo>
                    <a:pt x="635" y="181"/>
                  </a:lnTo>
                  <a:cubicBezTo>
                    <a:pt x="668" y="147"/>
                    <a:pt x="668" y="81"/>
                    <a:pt x="635" y="14"/>
                  </a:cubicBezTo>
                  <a:cubicBezTo>
                    <a:pt x="626" y="5"/>
                    <a:pt x="617" y="1"/>
                    <a:pt x="60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93;p75">
              <a:extLst>
                <a:ext uri="{FF2B5EF4-FFF2-40B4-BE49-F238E27FC236}">
                  <a16:creationId xmlns:a16="http://schemas.microsoft.com/office/drawing/2014/main" id="{47903678-D6F3-44DF-8404-83E8A461EAB2}"/>
                </a:ext>
              </a:extLst>
            </p:cNvPr>
            <p:cNvSpPr/>
            <p:nvPr/>
          </p:nvSpPr>
          <p:spPr>
            <a:xfrm>
              <a:off x="1878175" y="2047425"/>
              <a:ext cx="33375" cy="41200"/>
            </a:xfrm>
            <a:custGeom>
              <a:avLst/>
              <a:gdLst/>
              <a:ahLst/>
              <a:cxnLst/>
              <a:rect l="l" t="t" r="r" b="b"/>
              <a:pathLst>
                <a:path w="1335" h="1648" extrusionOk="0">
                  <a:moveTo>
                    <a:pt x="769" y="0"/>
                  </a:moveTo>
                  <a:cubicBezTo>
                    <a:pt x="737" y="0"/>
                    <a:pt x="701" y="31"/>
                    <a:pt x="701" y="80"/>
                  </a:cubicBezTo>
                  <a:cubicBezTo>
                    <a:pt x="668" y="113"/>
                    <a:pt x="668" y="180"/>
                    <a:pt x="701" y="247"/>
                  </a:cubicBezTo>
                  <a:lnTo>
                    <a:pt x="1068" y="514"/>
                  </a:lnTo>
                  <a:lnTo>
                    <a:pt x="101" y="1081"/>
                  </a:lnTo>
                  <a:cubicBezTo>
                    <a:pt x="34" y="1114"/>
                    <a:pt x="1" y="1181"/>
                    <a:pt x="34" y="1247"/>
                  </a:cubicBezTo>
                  <a:cubicBezTo>
                    <a:pt x="34" y="1296"/>
                    <a:pt x="52" y="1327"/>
                    <a:pt x="75" y="1327"/>
                  </a:cubicBezTo>
                  <a:cubicBezTo>
                    <a:pt x="83" y="1327"/>
                    <a:pt x="92" y="1323"/>
                    <a:pt x="101" y="1314"/>
                  </a:cubicBezTo>
                  <a:lnTo>
                    <a:pt x="1068" y="747"/>
                  </a:lnTo>
                  <a:lnTo>
                    <a:pt x="1068" y="747"/>
                  </a:lnTo>
                  <a:lnTo>
                    <a:pt x="701" y="1448"/>
                  </a:lnTo>
                  <a:cubicBezTo>
                    <a:pt x="668" y="1514"/>
                    <a:pt x="668" y="1581"/>
                    <a:pt x="701" y="1648"/>
                  </a:cubicBezTo>
                  <a:lnTo>
                    <a:pt x="735" y="1648"/>
                  </a:lnTo>
                  <a:cubicBezTo>
                    <a:pt x="768" y="1614"/>
                    <a:pt x="801" y="1614"/>
                    <a:pt x="801" y="1581"/>
                  </a:cubicBezTo>
                  <a:lnTo>
                    <a:pt x="1335" y="580"/>
                  </a:lnTo>
                  <a:cubicBezTo>
                    <a:pt x="1335" y="580"/>
                    <a:pt x="1335" y="547"/>
                    <a:pt x="1335" y="547"/>
                  </a:cubicBezTo>
                  <a:cubicBezTo>
                    <a:pt x="1335" y="514"/>
                    <a:pt x="1335" y="514"/>
                    <a:pt x="1335" y="480"/>
                  </a:cubicBezTo>
                  <a:cubicBezTo>
                    <a:pt x="1335" y="480"/>
                    <a:pt x="1335" y="447"/>
                    <a:pt x="1335" y="447"/>
                  </a:cubicBezTo>
                  <a:cubicBezTo>
                    <a:pt x="1335" y="447"/>
                    <a:pt x="1335" y="413"/>
                    <a:pt x="1335" y="413"/>
                  </a:cubicBezTo>
                  <a:lnTo>
                    <a:pt x="801" y="13"/>
                  </a:lnTo>
                  <a:cubicBezTo>
                    <a:pt x="792" y="4"/>
                    <a:pt x="781" y="0"/>
                    <a:pt x="7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94;p75">
              <a:extLst>
                <a:ext uri="{FF2B5EF4-FFF2-40B4-BE49-F238E27FC236}">
                  <a16:creationId xmlns:a16="http://schemas.microsoft.com/office/drawing/2014/main" id="{B900D134-6156-44B8-BE33-7FA64A742A01}"/>
                </a:ext>
              </a:extLst>
            </p:cNvPr>
            <p:cNvSpPr/>
            <p:nvPr/>
          </p:nvSpPr>
          <p:spPr>
            <a:xfrm>
              <a:off x="1931550" y="2003950"/>
              <a:ext cx="28375" cy="59150"/>
            </a:xfrm>
            <a:custGeom>
              <a:avLst/>
              <a:gdLst/>
              <a:ahLst/>
              <a:cxnLst/>
              <a:rect l="l" t="t" r="r" b="b"/>
              <a:pathLst>
                <a:path w="1135" h="2366" extrusionOk="0">
                  <a:moveTo>
                    <a:pt x="1080" y="1"/>
                  </a:moveTo>
                  <a:cubicBezTo>
                    <a:pt x="1068" y="1"/>
                    <a:pt x="1051" y="18"/>
                    <a:pt x="1035" y="51"/>
                  </a:cubicBezTo>
                  <a:lnTo>
                    <a:pt x="901" y="385"/>
                  </a:lnTo>
                  <a:cubicBezTo>
                    <a:pt x="884" y="382"/>
                    <a:pt x="867" y="381"/>
                    <a:pt x="850" y="381"/>
                  </a:cubicBezTo>
                  <a:cubicBezTo>
                    <a:pt x="630" y="381"/>
                    <a:pt x="389" y="580"/>
                    <a:pt x="234" y="952"/>
                  </a:cubicBezTo>
                  <a:cubicBezTo>
                    <a:pt x="1" y="1452"/>
                    <a:pt x="1" y="2052"/>
                    <a:pt x="234" y="2286"/>
                  </a:cubicBezTo>
                  <a:cubicBezTo>
                    <a:pt x="289" y="2341"/>
                    <a:pt x="364" y="2366"/>
                    <a:pt x="443" y="2366"/>
                  </a:cubicBezTo>
                  <a:cubicBezTo>
                    <a:pt x="508" y="2366"/>
                    <a:pt x="574" y="2349"/>
                    <a:pt x="634" y="2319"/>
                  </a:cubicBezTo>
                  <a:cubicBezTo>
                    <a:pt x="834" y="2186"/>
                    <a:pt x="968" y="1986"/>
                    <a:pt x="1068" y="1786"/>
                  </a:cubicBezTo>
                  <a:cubicBezTo>
                    <a:pt x="1101" y="1719"/>
                    <a:pt x="1101" y="1685"/>
                    <a:pt x="1068" y="1619"/>
                  </a:cubicBezTo>
                  <a:cubicBezTo>
                    <a:pt x="1059" y="1610"/>
                    <a:pt x="1048" y="1606"/>
                    <a:pt x="1035" y="1606"/>
                  </a:cubicBezTo>
                  <a:cubicBezTo>
                    <a:pt x="1001" y="1606"/>
                    <a:pt x="959" y="1637"/>
                    <a:pt x="935" y="1685"/>
                  </a:cubicBezTo>
                  <a:cubicBezTo>
                    <a:pt x="812" y="1956"/>
                    <a:pt x="617" y="2117"/>
                    <a:pt x="456" y="2117"/>
                  </a:cubicBezTo>
                  <a:cubicBezTo>
                    <a:pt x="398" y="2117"/>
                    <a:pt x="345" y="2096"/>
                    <a:pt x="301" y="2052"/>
                  </a:cubicBezTo>
                  <a:cubicBezTo>
                    <a:pt x="101" y="1752"/>
                    <a:pt x="101" y="1352"/>
                    <a:pt x="301" y="1052"/>
                  </a:cubicBezTo>
                  <a:cubicBezTo>
                    <a:pt x="434" y="785"/>
                    <a:pt x="601" y="651"/>
                    <a:pt x="768" y="618"/>
                  </a:cubicBezTo>
                  <a:lnTo>
                    <a:pt x="768" y="618"/>
                  </a:lnTo>
                  <a:lnTo>
                    <a:pt x="668" y="852"/>
                  </a:lnTo>
                  <a:cubicBezTo>
                    <a:pt x="640" y="906"/>
                    <a:pt x="658" y="960"/>
                    <a:pt x="683" y="960"/>
                  </a:cubicBezTo>
                  <a:cubicBezTo>
                    <a:pt x="689" y="960"/>
                    <a:pt x="695" y="958"/>
                    <a:pt x="701" y="952"/>
                  </a:cubicBezTo>
                  <a:lnTo>
                    <a:pt x="1101" y="718"/>
                  </a:lnTo>
                  <a:cubicBezTo>
                    <a:pt x="1135" y="685"/>
                    <a:pt x="1135" y="651"/>
                    <a:pt x="1135" y="585"/>
                  </a:cubicBezTo>
                  <a:lnTo>
                    <a:pt x="1101" y="51"/>
                  </a:lnTo>
                  <a:cubicBezTo>
                    <a:pt x="1101" y="18"/>
                    <a:pt x="1093" y="1"/>
                    <a:pt x="10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95;p75">
              <a:extLst>
                <a:ext uri="{FF2B5EF4-FFF2-40B4-BE49-F238E27FC236}">
                  <a16:creationId xmlns:a16="http://schemas.microsoft.com/office/drawing/2014/main" id="{AD5BBC5F-9B77-47A8-B859-21275BB547EB}"/>
                </a:ext>
              </a:extLst>
            </p:cNvPr>
            <p:cNvSpPr/>
            <p:nvPr/>
          </p:nvSpPr>
          <p:spPr>
            <a:xfrm>
              <a:off x="2200075" y="1780550"/>
              <a:ext cx="27550" cy="53525"/>
            </a:xfrm>
            <a:custGeom>
              <a:avLst/>
              <a:gdLst/>
              <a:ahLst/>
              <a:cxnLst/>
              <a:rect l="l" t="t" r="r" b="b"/>
              <a:pathLst>
                <a:path w="1102" h="2141" extrusionOk="0">
                  <a:moveTo>
                    <a:pt x="1015" y="1"/>
                  </a:moveTo>
                  <a:cubicBezTo>
                    <a:pt x="968" y="1"/>
                    <a:pt x="926" y="32"/>
                    <a:pt x="901" y="81"/>
                  </a:cubicBezTo>
                  <a:lnTo>
                    <a:pt x="568" y="848"/>
                  </a:lnTo>
                  <a:lnTo>
                    <a:pt x="201" y="514"/>
                  </a:lnTo>
                  <a:cubicBezTo>
                    <a:pt x="192" y="506"/>
                    <a:pt x="182" y="502"/>
                    <a:pt x="170" y="502"/>
                  </a:cubicBezTo>
                  <a:cubicBezTo>
                    <a:pt x="136" y="502"/>
                    <a:pt x="92" y="539"/>
                    <a:pt x="67" y="614"/>
                  </a:cubicBezTo>
                  <a:cubicBezTo>
                    <a:pt x="1" y="681"/>
                    <a:pt x="1" y="748"/>
                    <a:pt x="67" y="814"/>
                  </a:cubicBezTo>
                  <a:lnTo>
                    <a:pt x="401" y="1181"/>
                  </a:lnTo>
                  <a:lnTo>
                    <a:pt x="67" y="1882"/>
                  </a:lnTo>
                  <a:cubicBezTo>
                    <a:pt x="1" y="1949"/>
                    <a:pt x="1" y="2049"/>
                    <a:pt x="67" y="2115"/>
                  </a:cubicBezTo>
                  <a:cubicBezTo>
                    <a:pt x="67" y="2132"/>
                    <a:pt x="76" y="2140"/>
                    <a:pt x="88" y="2140"/>
                  </a:cubicBezTo>
                  <a:cubicBezTo>
                    <a:pt x="101" y="2140"/>
                    <a:pt x="117" y="2132"/>
                    <a:pt x="134" y="2115"/>
                  </a:cubicBezTo>
                  <a:cubicBezTo>
                    <a:pt x="167" y="2115"/>
                    <a:pt x="201" y="2082"/>
                    <a:pt x="201" y="2049"/>
                  </a:cubicBezTo>
                  <a:lnTo>
                    <a:pt x="568" y="1281"/>
                  </a:lnTo>
                  <a:lnTo>
                    <a:pt x="901" y="1615"/>
                  </a:lnTo>
                  <a:cubicBezTo>
                    <a:pt x="918" y="1632"/>
                    <a:pt x="935" y="1640"/>
                    <a:pt x="947" y="1640"/>
                  </a:cubicBezTo>
                  <a:cubicBezTo>
                    <a:pt x="960" y="1640"/>
                    <a:pt x="968" y="1632"/>
                    <a:pt x="968" y="1615"/>
                  </a:cubicBezTo>
                  <a:cubicBezTo>
                    <a:pt x="1001" y="1615"/>
                    <a:pt x="1035" y="1582"/>
                    <a:pt x="1068" y="1548"/>
                  </a:cubicBezTo>
                  <a:cubicBezTo>
                    <a:pt x="1101" y="1482"/>
                    <a:pt x="1101" y="1381"/>
                    <a:pt x="1068" y="1315"/>
                  </a:cubicBezTo>
                  <a:lnTo>
                    <a:pt x="701" y="981"/>
                  </a:lnTo>
                  <a:lnTo>
                    <a:pt x="1068" y="247"/>
                  </a:lnTo>
                  <a:cubicBezTo>
                    <a:pt x="1101" y="181"/>
                    <a:pt x="1101" y="81"/>
                    <a:pt x="1068" y="14"/>
                  </a:cubicBezTo>
                  <a:cubicBezTo>
                    <a:pt x="1050" y="5"/>
                    <a:pt x="1032" y="1"/>
                    <a:pt x="10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96;p75">
              <a:extLst>
                <a:ext uri="{FF2B5EF4-FFF2-40B4-BE49-F238E27FC236}">
                  <a16:creationId xmlns:a16="http://schemas.microsoft.com/office/drawing/2014/main" id="{7E6814AE-278F-4AB6-BFBC-0E7BA5A5D9EA}"/>
                </a:ext>
              </a:extLst>
            </p:cNvPr>
            <p:cNvSpPr/>
            <p:nvPr/>
          </p:nvSpPr>
          <p:spPr>
            <a:xfrm>
              <a:off x="1991600" y="1174175"/>
              <a:ext cx="1406850" cy="864875"/>
            </a:xfrm>
            <a:custGeom>
              <a:avLst/>
              <a:gdLst/>
              <a:ahLst/>
              <a:cxnLst/>
              <a:rect l="l" t="t" r="r" b="b"/>
              <a:pathLst>
                <a:path w="56274" h="34595" extrusionOk="0">
                  <a:moveTo>
                    <a:pt x="55940" y="0"/>
                  </a:moveTo>
                  <a:cubicBezTo>
                    <a:pt x="55860" y="0"/>
                    <a:pt x="55769" y="27"/>
                    <a:pt x="55673" y="85"/>
                  </a:cubicBezTo>
                  <a:lnTo>
                    <a:pt x="601" y="31841"/>
                  </a:lnTo>
                  <a:cubicBezTo>
                    <a:pt x="234" y="32074"/>
                    <a:pt x="0" y="32475"/>
                    <a:pt x="0" y="32908"/>
                  </a:cubicBezTo>
                  <a:lnTo>
                    <a:pt x="0" y="34143"/>
                  </a:lnTo>
                  <a:cubicBezTo>
                    <a:pt x="0" y="34428"/>
                    <a:pt x="136" y="34594"/>
                    <a:pt x="334" y="34594"/>
                  </a:cubicBezTo>
                  <a:cubicBezTo>
                    <a:pt x="414" y="34594"/>
                    <a:pt x="505" y="34567"/>
                    <a:pt x="601" y="34510"/>
                  </a:cubicBezTo>
                  <a:lnTo>
                    <a:pt x="55673" y="2753"/>
                  </a:lnTo>
                  <a:cubicBezTo>
                    <a:pt x="56040" y="2520"/>
                    <a:pt x="56274" y="2120"/>
                    <a:pt x="56274" y="1686"/>
                  </a:cubicBezTo>
                  <a:lnTo>
                    <a:pt x="56274" y="452"/>
                  </a:lnTo>
                  <a:cubicBezTo>
                    <a:pt x="56274" y="167"/>
                    <a:pt x="56138" y="0"/>
                    <a:pt x="5594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97;p75">
              <a:extLst>
                <a:ext uri="{FF2B5EF4-FFF2-40B4-BE49-F238E27FC236}">
                  <a16:creationId xmlns:a16="http://schemas.microsoft.com/office/drawing/2014/main" id="{BCB22BBF-9F07-4297-972D-468F90BB36C2}"/>
                </a:ext>
              </a:extLst>
            </p:cNvPr>
            <p:cNvSpPr/>
            <p:nvPr/>
          </p:nvSpPr>
          <p:spPr>
            <a:xfrm>
              <a:off x="3351725" y="1187950"/>
              <a:ext cx="42550" cy="58400"/>
            </a:xfrm>
            <a:custGeom>
              <a:avLst/>
              <a:gdLst/>
              <a:ahLst/>
              <a:cxnLst/>
              <a:rect l="l" t="t" r="r" b="b"/>
              <a:pathLst>
                <a:path w="1702" h="2336" extrusionOk="0">
                  <a:moveTo>
                    <a:pt x="868" y="468"/>
                  </a:moveTo>
                  <a:lnTo>
                    <a:pt x="935" y="568"/>
                  </a:lnTo>
                  <a:cubicBezTo>
                    <a:pt x="959" y="640"/>
                    <a:pt x="1017" y="695"/>
                    <a:pt x="1086" y="695"/>
                  </a:cubicBezTo>
                  <a:cubicBezTo>
                    <a:pt x="1112" y="695"/>
                    <a:pt x="1140" y="687"/>
                    <a:pt x="1168" y="668"/>
                  </a:cubicBezTo>
                  <a:lnTo>
                    <a:pt x="1268" y="635"/>
                  </a:lnTo>
                  <a:lnTo>
                    <a:pt x="1268" y="635"/>
                  </a:lnTo>
                  <a:lnTo>
                    <a:pt x="1135" y="935"/>
                  </a:lnTo>
                  <a:cubicBezTo>
                    <a:pt x="1102" y="1002"/>
                    <a:pt x="1068" y="1068"/>
                    <a:pt x="1068" y="1135"/>
                  </a:cubicBezTo>
                  <a:lnTo>
                    <a:pt x="1135" y="1535"/>
                  </a:lnTo>
                  <a:lnTo>
                    <a:pt x="901" y="1535"/>
                  </a:lnTo>
                  <a:cubicBezTo>
                    <a:pt x="876" y="1527"/>
                    <a:pt x="853" y="1523"/>
                    <a:pt x="833" y="1523"/>
                  </a:cubicBezTo>
                  <a:cubicBezTo>
                    <a:pt x="770" y="1523"/>
                    <a:pt x="726" y="1560"/>
                    <a:pt x="701" y="1635"/>
                  </a:cubicBezTo>
                  <a:lnTo>
                    <a:pt x="601" y="1735"/>
                  </a:lnTo>
                  <a:lnTo>
                    <a:pt x="601" y="1602"/>
                  </a:lnTo>
                  <a:cubicBezTo>
                    <a:pt x="635" y="1502"/>
                    <a:pt x="601" y="1435"/>
                    <a:pt x="534" y="1369"/>
                  </a:cubicBezTo>
                  <a:lnTo>
                    <a:pt x="334" y="1235"/>
                  </a:lnTo>
                  <a:lnTo>
                    <a:pt x="668" y="968"/>
                  </a:lnTo>
                  <a:cubicBezTo>
                    <a:pt x="701" y="935"/>
                    <a:pt x="735" y="868"/>
                    <a:pt x="768" y="801"/>
                  </a:cubicBezTo>
                  <a:lnTo>
                    <a:pt x="868" y="468"/>
                  </a:lnTo>
                  <a:close/>
                  <a:moveTo>
                    <a:pt x="868" y="1"/>
                  </a:moveTo>
                  <a:cubicBezTo>
                    <a:pt x="768" y="34"/>
                    <a:pt x="668" y="101"/>
                    <a:pt x="635" y="201"/>
                  </a:cubicBezTo>
                  <a:lnTo>
                    <a:pt x="468" y="735"/>
                  </a:lnTo>
                  <a:lnTo>
                    <a:pt x="134" y="1035"/>
                  </a:lnTo>
                  <a:cubicBezTo>
                    <a:pt x="34" y="1102"/>
                    <a:pt x="1" y="1168"/>
                    <a:pt x="1" y="1268"/>
                  </a:cubicBezTo>
                  <a:cubicBezTo>
                    <a:pt x="1" y="1335"/>
                    <a:pt x="34" y="1402"/>
                    <a:pt x="101" y="1469"/>
                  </a:cubicBezTo>
                  <a:lnTo>
                    <a:pt x="301" y="1602"/>
                  </a:lnTo>
                  <a:lnTo>
                    <a:pt x="234" y="2069"/>
                  </a:lnTo>
                  <a:cubicBezTo>
                    <a:pt x="234" y="2169"/>
                    <a:pt x="268" y="2269"/>
                    <a:pt x="368" y="2336"/>
                  </a:cubicBezTo>
                  <a:lnTo>
                    <a:pt x="434" y="2336"/>
                  </a:lnTo>
                  <a:cubicBezTo>
                    <a:pt x="501" y="2303"/>
                    <a:pt x="568" y="2303"/>
                    <a:pt x="601" y="2236"/>
                  </a:cubicBezTo>
                  <a:lnTo>
                    <a:pt x="901" y="1869"/>
                  </a:lnTo>
                  <a:lnTo>
                    <a:pt x="1168" y="1902"/>
                  </a:lnTo>
                  <a:cubicBezTo>
                    <a:pt x="1235" y="1902"/>
                    <a:pt x="1302" y="1869"/>
                    <a:pt x="1368" y="1802"/>
                  </a:cubicBezTo>
                  <a:cubicBezTo>
                    <a:pt x="1435" y="1735"/>
                    <a:pt x="1468" y="1635"/>
                    <a:pt x="1435" y="1569"/>
                  </a:cubicBezTo>
                  <a:lnTo>
                    <a:pt x="1402" y="1102"/>
                  </a:lnTo>
                  <a:lnTo>
                    <a:pt x="1635" y="635"/>
                  </a:lnTo>
                  <a:cubicBezTo>
                    <a:pt x="1702" y="535"/>
                    <a:pt x="1702" y="401"/>
                    <a:pt x="1635" y="334"/>
                  </a:cubicBezTo>
                  <a:cubicBezTo>
                    <a:pt x="1611" y="286"/>
                    <a:pt x="1551" y="255"/>
                    <a:pt x="1494" y="255"/>
                  </a:cubicBezTo>
                  <a:cubicBezTo>
                    <a:pt x="1473" y="255"/>
                    <a:pt x="1453" y="259"/>
                    <a:pt x="1435" y="268"/>
                  </a:cubicBezTo>
                  <a:lnTo>
                    <a:pt x="1168" y="368"/>
                  </a:lnTo>
                  <a:lnTo>
                    <a:pt x="1035" y="134"/>
                  </a:lnTo>
                  <a:cubicBezTo>
                    <a:pt x="1035" y="34"/>
                    <a:pt x="935" y="1"/>
                    <a:pt x="8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98;p75">
              <a:extLst>
                <a:ext uri="{FF2B5EF4-FFF2-40B4-BE49-F238E27FC236}">
                  <a16:creationId xmlns:a16="http://schemas.microsoft.com/office/drawing/2014/main" id="{1F293477-49B3-4353-B2BC-47D17B0B2C48}"/>
                </a:ext>
              </a:extLst>
            </p:cNvPr>
            <p:cNvSpPr/>
            <p:nvPr/>
          </p:nvSpPr>
          <p:spPr>
            <a:xfrm>
              <a:off x="3410950" y="1139550"/>
              <a:ext cx="53375" cy="33425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202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99;p75">
              <a:extLst>
                <a:ext uri="{FF2B5EF4-FFF2-40B4-BE49-F238E27FC236}">
                  <a16:creationId xmlns:a16="http://schemas.microsoft.com/office/drawing/2014/main" id="{3E5C80A2-B216-40FF-8320-C8590E64071D}"/>
                </a:ext>
              </a:extLst>
            </p:cNvPr>
            <p:cNvSpPr/>
            <p:nvPr/>
          </p:nvSpPr>
          <p:spPr>
            <a:xfrm>
              <a:off x="3410950" y="1163000"/>
              <a:ext cx="54950" cy="33325"/>
            </a:xfrm>
            <a:custGeom>
              <a:avLst/>
              <a:gdLst/>
              <a:ahLst/>
              <a:cxnLst/>
              <a:rect l="l" t="t" r="r" b="b"/>
              <a:pathLst>
                <a:path w="2198" h="1333" extrusionOk="0">
                  <a:moveTo>
                    <a:pt x="1910" y="1"/>
                  </a:moveTo>
                  <a:cubicBezTo>
                    <a:pt x="1876" y="1"/>
                    <a:pt x="1839" y="10"/>
                    <a:pt x="1801" y="32"/>
                  </a:cubicBezTo>
                  <a:lnTo>
                    <a:pt x="200" y="966"/>
                  </a:lnTo>
                  <a:cubicBezTo>
                    <a:pt x="0" y="1066"/>
                    <a:pt x="100" y="1332"/>
                    <a:pt x="300" y="1332"/>
                  </a:cubicBezTo>
                  <a:cubicBezTo>
                    <a:pt x="334" y="1332"/>
                    <a:pt x="367" y="1299"/>
                    <a:pt x="400" y="1299"/>
                  </a:cubicBezTo>
                  <a:lnTo>
                    <a:pt x="2002" y="365"/>
                  </a:lnTo>
                  <a:cubicBezTo>
                    <a:pt x="2197" y="253"/>
                    <a:pt x="2088" y="1"/>
                    <a:pt x="19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00;p75">
              <a:extLst>
                <a:ext uri="{FF2B5EF4-FFF2-40B4-BE49-F238E27FC236}">
                  <a16:creationId xmlns:a16="http://schemas.microsoft.com/office/drawing/2014/main" id="{05EA049C-E009-4B1E-928F-9CD7794644FA}"/>
                </a:ext>
              </a:extLst>
            </p:cNvPr>
            <p:cNvSpPr/>
            <p:nvPr/>
          </p:nvSpPr>
          <p:spPr>
            <a:xfrm>
              <a:off x="3410950" y="1186250"/>
              <a:ext cx="53375" cy="33425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169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01;p75">
              <a:extLst>
                <a:ext uri="{FF2B5EF4-FFF2-40B4-BE49-F238E27FC236}">
                  <a16:creationId xmlns:a16="http://schemas.microsoft.com/office/drawing/2014/main" id="{6E0C1AFA-B601-41FC-8D5A-4B9FB8664929}"/>
                </a:ext>
              </a:extLst>
            </p:cNvPr>
            <p:cNvSpPr/>
            <p:nvPr/>
          </p:nvSpPr>
          <p:spPr>
            <a:xfrm>
              <a:off x="1879850" y="2105975"/>
              <a:ext cx="146800" cy="108400"/>
            </a:xfrm>
            <a:custGeom>
              <a:avLst/>
              <a:gdLst/>
              <a:ahLst/>
              <a:cxnLst/>
              <a:rect l="l" t="t" r="r" b="b"/>
              <a:pathLst>
                <a:path w="5872" h="4336" extrusionOk="0">
                  <a:moveTo>
                    <a:pt x="5669" y="0"/>
                  </a:moveTo>
                  <a:cubicBezTo>
                    <a:pt x="5627" y="0"/>
                    <a:pt x="5582" y="13"/>
                    <a:pt x="5538" y="40"/>
                  </a:cubicBezTo>
                  <a:lnTo>
                    <a:pt x="367" y="3042"/>
                  </a:lnTo>
                  <a:cubicBezTo>
                    <a:pt x="134" y="3175"/>
                    <a:pt x="34" y="3409"/>
                    <a:pt x="0" y="3642"/>
                  </a:cubicBezTo>
                  <a:lnTo>
                    <a:pt x="0" y="4076"/>
                  </a:lnTo>
                  <a:cubicBezTo>
                    <a:pt x="0" y="4238"/>
                    <a:pt x="81" y="4336"/>
                    <a:pt x="197" y="4336"/>
                  </a:cubicBezTo>
                  <a:cubicBezTo>
                    <a:pt x="248" y="4336"/>
                    <a:pt x="306" y="4317"/>
                    <a:pt x="367" y="4276"/>
                  </a:cubicBezTo>
                  <a:lnTo>
                    <a:pt x="5538" y="1307"/>
                  </a:lnTo>
                  <a:cubicBezTo>
                    <a:pt x="5738" y="1174"/>
                    <a:pt x="5871" y="940"/>
                    <a:pt x="5871" y="707"/>
                  </a:cubicBezTo>
                  <a:lnTo>
                    <a:pt x="5871" y="240"/>
                  </a:lnTo>
                  <a:cubicBezTo>
                    <a:pt x="5871" y="93"/>
                    <a:pt x="5782" y="0"/>
                    <a:pt x="56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02;p75">
              <a:extLst>
                <a:ext uri="{FF2B5EF4-FFF2-40B4-BE49-F238E27FC236}">
                  <a16:creationId xmlns:a16="http://schemas.microsoft.com/office/drawing/2014/main" id="{5BA23D3E-59AF-45DE-98DD-22435AB6D2A9}"/>
                </a:ext>
              </a:extLst>
            </p:cNvPr>
            <p:cNvSpPr/>
            <p:nvPr/>
          </p:nvSpPr>
          <p:spPr>
            <a:xfrm>
              <a:off x="1826475" y="2206350"/>
              <a:ext cx="26700" cy="39200"/>
            </a:xfrm>
            <a:custGeom>
              <a:avLst/>
              <a:gdLst/>
              <a:ahLst/>
              <a:cxnLst/>
              <a:rect l="l" t="t" r="r" b="b"/>
              <a:pathLst>
                <a:path w="1068" h="1568" extrusionOk="0">
                  <a:moveTo>
                    <a:pt x="883" y="1"/>
                  </a:moveTo>
                  <a:cubicBezTo>
                    <a:pt x="836" y="1"/>
                    <a:pt x="785" y="20"/>
                    <a:pt x="734" y="61"/>
                  </a:cubicBezTo>
                  <a:lnTo>
                    <a:pt x="334" y="261"/>
                  </a:lnTo>
                  <a:cubicBezTo>
                    <a:pt x="134" y="394"/>
                    <a:pt x="1" y="628"/>
                    <a:pt x="1" y="861"/>
                  </a:cubicBezTo>
                  <a:lnTo>
                    <a:pt x="1" y="1328"/>
                  </a:lnTo>
                  <a:cubicBezTo>
                    <a:pt x="1" y="1475"/>
                    <a:pt x="72" y="1568"/>
                    <a:pt x="189" y="1568"/>
                  </a:cubicBezTo>
                  <a:cubicBezTo>
                    <a:pt x="232" y="1568"/>
                    <a:pt x="280" y="1555"/>
                    <a:pt x="334" y="1528"/>
                  </a:cubicBezTo>
                  <a:lnTo>
                    <a:pt x="734" y="1295"/>
                  </a:lnTo>
                  <a:cubicBezTo>
                    <a:pt x="935" y="1162"/>
                    <a:pt x="1035" y="928"/>
                    <a:pt x="1068" y="695"/>
                  </a:cubicBezTo>
                  <a:lnTo>
                    <a:pt x="1068" y="261"/>
                  </a:lnTo>
                  <a:cubicBezTo>
                    <a:pt x="1068" y="99"/>
                    <a:pt x="988" y="1"/>
                    <a:pt x="88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03;p75">
              <a:extLst>
                <a:ext uri="{FF2B5EF4-FFF2-40B4-BE49-F238E27FC236}">
                  <a16:creationId xmlns:a16="http://schemas.microsoft.com/office/drawing/2014/main" id="{2E5B7FAF-1D11-4FBA-982B-A3EDF66BC3FB}"/>
                </a:ext>
              </a:extLst>
            </p:cNvPr>
            <p:cNvSpPr/>
            <p:nvPr/>
          </p:nvSpPr>
          <p:spPr>
            <a:xfrm>
              <a:off x="1879850" y="2168375"/>
              <a:ext cx="146800" cy="108025"/>
            </a:xfrm>
            <a:custGeom>
              <a:avLst/>
              <a:gdLst/>
              <a:ahLst/>
              <a:cxnLst/>
              <a:rect l="l" t="t" r="r" b="b"/>
              <a:pathLst>
                <a:path w="5872" h="4321" extrusionOk="0">
                  <a:moveTo>
                    <a:pt x="5683" y="0"/>
                  </a:moveTo>
                  <a:cubicBezTo>
                    <a:pt x="5638" y="0"/>
                    <a:pt x="5588" y="15"/>
                    <a:pt x="5538" y="45"/>
                  </a:cubicBezTo>
                  <a:lnTo>
                    <a:pt x="367" y="3047"/>
                  </a:lnTo>
                  <a:cubicBezTo>
                    <a:pt x="134" y="3181"/>
                    <a:pt x="34" y="3381"/>
                    <a:pt x="0" y="3648"/>
                  </a:cubicBezTo>
                  <a:lnTo>
                    <a:pt x="0" y="4082"/>
                  </a:lnTo>
                  <a:cubicBezTo>
                    <a:pt x="0" y="4228"/>
                    <a:pt x="90" y="4321"/>
                    <a:pt x="216" y="4321"/>
                  </a:cubicBezTo>
                  <a:cubicBezTo>
                    <a:pt x="262" y="4321"/>
                    <a:pt x="314" y="4308"/>
                    <a:pt x="367" y="4282"/>
                  </a:cubicBezTo>
                  <a:lnTo>
                    <a:pt x="5538" y="1280"/>
                  </a:lnTo>
                  <a:cubicBezTo>
                    <a:pt x="5738" y="1146"/>
                    <a:pt x="5871" y="946"/>
                    <a:pt x="5871" y="679"/>
                  </a:cubicBezTo>
                  <a:lnTo>
                    <a:pt x="5871" y="245"/>
                  </a:lnTo>
                  <a:cubicBezTo>
                    <a:pt x="5871" y="82"/>
                    <a:pt x="5790" y="0"/>
                    <a:pt x="5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04;p75">
              <a:extLst>
                <a:ext uri="{FF2B5EF4-FFF2-40B4-BE49-F238E27FC236}">
                  <a16:creationId xmlns:a16="http://schemas.microsoft.com/office/drawing/2014/main" id="{A31892C2-DCF7-460D-82D3-C1F87BE2E2DF}"/>
                </a:ext>
              </a:extLst>
            </p:cNvPr>
            <p:cNvSpPr/>
            <p:nvPr/>
          </p:nvSpPr>
          <p:spPr>
            <a:xfrm>
              <a:off x="1826475" y="2268575"/>
              <a:ext cx="26700" cy="39050"/>
            </a:xfrm>
            <a:custGeom>
              <a:avLst/>
              <a:gdLst/>
              <a:ahLst/>
              <a:cxnLst/>
              <a:rect l="l" t="t" r="r" b="b"/>
              <a:pathLst>
                <a:path w="1068" h="1562" extrusionOk="0">
                  <a:moveTo>
                    <a:pt x="865" y="1"/>
                  </a:moveTo>
                  <a:cubicBezTo>
                    <a:pt x="824" y="1"/>
                    <a:pt x="779" y="13"/>
                    <a:pt x="734" y="40"/>
                  </a:cubicBezTo>
                  <a:lnTo>
                    <a:pt x="334" y="274"/>
                  </a:lnTo>
                  <a:cubicBezTo>
                    <a:pt x="134" y="407"/>
                    <a:pt x="1" y="641"/>
                    <a:pt x="1" y="874"/>
                  </a:cubicBezTo>
                  <a:lnTo>
                    <a:pt x="1" y="1308"/>
                  </a:lnTo>
                  <a:cubicBezTo>
                    <a:pt x="1" y="1452"/>
                    <a:pt x="70" y="1562"/>
                    <a:pt x="183" y="1562"/>
                  </a:cubicBezTo>
                  <a:cubicBezTo>
                    <a:pt x="228" y="1562"/>
                    <a:pt x="278" y="1545"/>
                    <a:pt x="334" y="1508"/>
                  </a:cubicBezTo>
                  <a:lnTo>
                    <a:pt x="734" y="1308"/>
                  </a:lnTo>
                  <a:cubicBezTo>
                    <a:pt x="935" y="1174"/>
                    <a:pt x="1035" y="941"/>
                    <a:pt x="1068" y="707"/>
                  </a:cubicBezTo>
                  <a:lnTo>
                    <a:pt x="1068" y="240"/>
                  </a:lnTo>
                  <a:cubicBezTo>
                    <a:pt x="1068" y="94"/>
                    <a:pt x="979" y="1"/>
                    <a:pt x="8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05;p75">
              <a:extLst>
                <a:ext uri="{FF2B5EF4-FFF2-40B4-BE49-F238E27FC236}">
                  <a16:creationId xmlns:a16="http://schemas.microsoft.com/office/drawing/2014/main" id="{2684417E-D32A-4551-9A72-6E06A75FE8F4}"/>
                </a:ext>
              </a:extLst>
            </p:cNvPr>
            <p:cNvSpPr/>
            <p:nvPr/>
          </p:nvSpPr>
          <p:spPr>
            <a:xfrm>
              <a:off x="1879850" y="2230525"/>
              <a:ext cx="146800" cy="108425"/>
            </a:xfrm>
            <a:custGeom>
              <a:avLst/>
              <a:gdLst/>
              <a:ahLst/>
              <a:cxnLst/>
              <a:rect l="l" t="t" r="r" b="b"/>
              <a:pathLst>
                <a:path w="5872" h="4337" extrusionOk="0">
                  <a:moveTo>
                    <a:pt x="5690" y="0"/>
                  </a:moveTo>
                  <a:cubicBezTo>
                    <a:pt x="5642" y="0"/>
                    <a:pt x="5590" y="19"/>
                    <a:pt x="5538" y="61"/>
                  </a:cubicBezTo>
                  <a:lnTo>
                    <a:pt x="367" y="3030"/>
                  </a:lnTo>
                  <a:cubicBezTo>
                    <a:pt x="134" y="3163"/>
                    <a:pt x="34" y="3397"/>
                    <a:pt x="0" y="3630"/>
                  </a:cubicBezTo>
                  <a:lnTo>
                    <a:pt x="0" y="4097"/>
                  </a:lnTo>
                  <a:cubicBezTo>
                    <a:pt x="0" y="4244"/>
                    <a:pt x="90" y="4337"/>
                    <a:pt x="216" y="4337"/>
                  </a:cubicBezTo>
                  <a:cubicBezTo>
                    <a:pt x="262" y="4337"/>
                    <a:pt x="314" y="4324"/>
                    <a:pt x="367" y="4297"/>
                  </a:cubicBezTo>
                  <a:lnTo>
                    <a:pt x="5538" y="1295"/>
                  </a:lnTo>
                  <a:cubicBezTo>
                    <a:pt x="5738" y="1162"/>
                    <a:pt x="5871" y="928"/>
                    <a:pt x="5871" y="695"/>
                  </a:cubicBezTo>
                  <a:lnTo>
                    <a:pt x="5871" y="228"/>
                  </a:lnTo>
                  <a:cubicBezTo>
                    <a:pt x="5871" y="91"/>
                    <a:pt x="5793" y="0"/>
                    <a:pt x="56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06;p75">
              <a:extLst>
                <a:ext uri="{FF2B5EF4-FFF2-40B4-BE49-F238E27FC236}">
                  <a16:creationId xmlns:a16="http://schemas.microsoft.com/office/drawing/2014/main" id="{BCA032D1-89BD-4373-8B0A-9138AAD6D177}"/>
                </a:ext>
              </a:extLst>
            </p:cNvPr>
            <p:cNvSpPr/>
            <p:nvPr/>
          </p:nvSpPr>
          <p:spPr>
            <a:xfrm>
              <a:off x="1826475" y="2330975"/>
              <a:ext cx="26700" cy="38825"/>
            </a:xfrm>
            <a:custGeom>
              <a:avLst/>
              <a:gdLst/>
              <a:ahLst/>
              <a:cxnLst/>
              <a:rect l="l" t="t" r="r" b="b"/>
              <a:pathLst>
                <a:path w="1068" h="1553" extrusionOk="0">
                  <a:moveTo>
                    <a:pt x="880" y="1"/>
                  </a:moveTo>
                  <a:cubicBezTo>
                    <a:pt x="834" y="1"/>
                    <a:pt x="784" y="16"/>
                    <a:pt x="734" y="46"/>
                  </a:cubicBezTo>
                  <a:lnTo>
                    <a:pt x="334" y="279"/>
                  </a:lnTo>
                  <a:cubicBezTo>
                    <a:pt x="134" y="413"/>
                    <a:pt x="1" y="613"/>
                    <a:pt x="1" y="880"/>
                  </a:cubicBezTo>
                  <a:lnTo>
                    <a:pt x="1" y="1314"/>
                  </a:lnTo>
                  <a:cubicBezTo>
                    <a:pt x="1" y="1460"/>
                    <a:pt x="72" y="1553"/>
                    <a:pt x="189" y="1553"/>
                  </a:cubicBezTo>
                  <a:cubicBezTo>
                    <a:pt x="232" y="1553"/>
                    <a:pt x="280" y="1540"/>
                    <a:pt x="334" y="1514"/>
                  </a:cubicBezTo>
                  <a:lnTo>
                    <a:pt x="734" y="1280"/>
                  </a:lnTo>
                  <a:cubicBezTo>
                    <a:pt x="935" y="1147"/>
                    <a:pt x="1035" y="947"/>
                    <a:pt x="1068" y="680"/>
                  </a:cubicBezTo>
                  <a:lnTo>
                    <a:pt x="1068" y="246"/>
                  </a:lnTo>
                  <a:cubicBezTo>
                    <a:pt x="1068" y="83"/>
                    <a:pt x="986" y="1"/>
                    <a:pt x="88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07;p75">
              <a:extLst>
                <a:ext uri="{FF2B5EF4-FFF2-40B4-BE49-F238E27FC236}">
                  <a16:creationId xmlns:a16="http://schemas.microsoft.com/office/drawing/2014/main" id="{6CC7D85B-6808-432F-A735-177CCE163B18}"/>
                </a:ext>
              </a:extLst>
            </p:cNvPr>
            <p:cNvSpPr/>
            <p:nvPr/>
          </p:nvSpPr>
          <p:spPr>
            <a:xfrm>
              <a:off x="1879850" y="2291800"/>
              <a:ext cx="146800" cy="108175"/>
            </a:xfrm>
            <a:custGeom>
              <a:avLst/>
              <a:gdLst/>
              <a:ahLst/>
              <a:cxnLst/>
              <a:rect l="l" t="t" r="r" b="b"/>
              <a:pathLst>
                <a:path w="5872" h="4327" extrusionOk="0">
                  <a:moveTo>
                    <a:pt x="5683" y="0"/>
                  </a:moveTo>
                  <a:cubicBezTo>
                    <a:pt x="5638" y="0"/>
                    <a:pt x="5588" y="15"/>
                    <a:pt x="5538" y="45"/>
                  </a:cubicBezTo>
                  <a:lnTo>
                    <a:pt x="367" y="3047"/>
                  </a:lnTo>
                  <a:cubicBezTo>
                    <a:pt x="134" y="3181"/>
                    <a:pt x="34" y="3381"/>
                    <a:pt x="0" y="3648"/>
                  </a:cubicBezTo>
                  <a:lnTo>
                    <a:pt x="0" y="4081"/>
                  </a:lnTo>
                  <a:cubicBezTo>
                    <a:pt x="0" y="4245"/>
                    <a:pt x="82" y="4327"/>
                    <a:pt x="200" y="4327"/>
                  </a:cubicBezTo>
                  <a:cubicBezTo>
                    <a:pt x="250" y="4327"/>
                    <a:pt x="307" y="4312"/>
                    <a:pt x="367" y="4282"/>
                  </a:cubicBezTo>
                  <a:lnTo>
                    <a:pt x="5538" y="1279"/>
                  </a:lnTo>
                  <a:cubicBezTo>
                    <a:pt x="5738" y="1146"/>
                    <a:pt x="5871" y="946"/>
                    <a:pt x="5871" y="679"/>
                  </a:cubicBezTo>
                  <a:lnTo>
                    <a:pt x="5871" y="245"/>
                  </a:lnTo>
                  <a:cubicBezTo>
                    <a:pt x="5871" y="82"/>
                    <a:pt x="5790" y="0"/>
                    <a:pt x="5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08;p75">
              <a:extLst>
                <a:ext uri="{FF2B5EF4-FFF2-40B4-BE49-F238E27FC236}">
                  <a16:creationId xmlns:a16="http://schemas.microsoft.com/office/drawing/2014/main" id="{BE25344D-3B8D-4CE0-9018-549514792966}"/>
                </a:ext>
              </a:extLst>
            </p:cNvPr>
            <p:cNvSpPr/>
            <p:nvPr/>
          </p:nvSpPr>
          <p:spPr>
            <a:xfrm>
              <a:off x="1826475" y="2392000"/>
              <a:ext cx="26700" cy="39050"/>
            </a:xfrm>
            <a:custGeom>
              <a:avLst/>
              <a:gdLst/>
              <a:ahLst/>
              <a:cxnLst/>
              <a:rect l="l" t="t" r="r" b="b"/>
              <a:pathLst>
                <a:path w="1068" h="1562" extrusionOk="0">
                  <a:moveTo>
                    <a:pt x="865" y="1"/>
                  </a:moveTo>
                  <a:cubicBezTo>
                    <a:pt x="824" y="1"/>
                    <a:pt x="779" y="13"/>
                    <a:pt x="734" y="40"/>
                  </a:cubicBezTo>
                  <a:lnTo>
                    <a:pt x="334" y="274"/>
                  </a:lnTo>
                  <a:cubicBezTo>
                    <a:pt x="134" y="407"/>
                    <a:pt x="1" y="640"/>
                    <a:pt x="1" y="874"/>
                  </a:cubicBezTo>
                  <a:lnTo>
                    <a:pt x="1" y="1308"/>
                  </a:lnTo>
                  <a:cubicBezTo>
                    <a:pt x="1" y="1452"/>
                    <a:pt x="70" y="1561"/>
                    <a:pt x="183" y="1561"/>
                  </a:cubicBezTo>
                  <a:cubicBezTo>
                    <a:pt x="228" y="1561"/>
                    <a:pt x="278" y="1545"/>
                    <a:pt x="334" y="1508"/>
                  </a:cubicBezTo>
                  <a:lnTo>
                    <a:pt x="734" y="1308"/>
                  </a:lnTo>
                  <a:cubicBezTo>
                    <a:pt x="935" y="1174"/>
                    <a:pt x="1035" y="941"/>
                    <a:pt x="1068" y="707"/>
                  </a:cubicBezTo>
                  <a:lnTo>
                    <a:pt x="1068" y="240"/>
                  </a:lnTo>
                  <a:cubicBezTo>
                    <a:pt x="1068" y="94"/>
                    <a:pt x="979" y="1"/>
                    <a:pt x="8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09;p75">
              <a:extLst>
                <a:ext uri="{FF2B5EF4-FFF2-40B4-BE49-F238E27FC236}">
                  <a16:creationId xmlns:a16="http://schemas.microsoft.com/office/drawing/2014/main" id="{25A104E7-0457-4DB7-B8BD-0D32881D596F}"/>
                </a:ext>
              </a:extLst>
            </p:cNvPr>
            <p:cNvSpPr/>
            <p:nvPr/>
          </p:nvSpPr>
          <p:spPr>
            <a:xfrm>
              <a:off x="1879850" y="2350300"/>
              <a:ext cx="146800" cy="108425"/>
            </a:xfrm>
            <a:custGeom>
              <a:avLst/>
              <a:gdLst/>
              <a:ahLst/>
              <a:cxnLst/>
              <a:rect l="l" t="t" r="r" b="b"/>
              <a:pathLst>
                <a:path w="5872" h="4337" extrusionOk="0">
                  <a:moveTo>
                    <a:pt x="5669" y="1"/>
                  </a:moveTo>
                  <a:cubicBezTo>
                    <a:pt x="5627" y="1"/>
                    <a:pt x="5582" y="13"/>
                    <a:pt x="5538" y="40"/>
                  </a:cubicBezTo>
                  <a:lnTo>
                    <a:pt x="367" y="3042"/>
                  </a:lnTo>
                  <a:cubicBezTo>
                    <a:pt x="134" y="3176"/>
                    <a:pt x="34" y="3409"/>
                    <a:pt x="0" y="3643"/>
                  </a:cubicBezTo>
                  <a:lnTo>
                    <a:pt x="0" y="4076"/>
                  </a:lnTo>
                  <a:cubicBezTo>
                    <a:pt x="0" y="4239"/>
                    <a:pt x="81" y="4336"/>
                    <a:pt x="197" y="4336"/>
                  </a:cubicBezTo>
                  <a:cubicBezTo>
                    <a:pt x="248" y="4336"/>
                    <a:pt x="306" y="4317"/>
                    <a:pt x="367" y="4277"/>
                  </a:cubicBezTo>
                  <a:lnTo>
                    <a:pt x="5538" y="1308"/>
                  </a:lnTo>
                  <a:cubicBezTo>
                    <a:pt x="5738" y="1174"/>
                    <a:pt x="5871" y="941"/>
                    <a:pt x="5871" y="707"/>
                  </a:cubicBezTo>
                  <a:lnTo>
                    <a:pt x="5871" y="240"/>
                  </a:lnTo>
                  <a:cubicBezTo>
                    <a:pt x="5871" y="94"/>
                    <a:pt x="5782" y="1"/>
                    <a:pt x="56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10;p75">
              <a:extLst>
                <a:ext uri="{FF2B5EF4-FFF2-40B4-BE49-F238E27FC236}">
                  <a16:creationId xmlns:a16="http://schemas.microsoft.com/office/drawing/2014/main" id="{ADB97C0B-CAFE-4602-907F-F949BEC4B6B6}"/>
                </a:ext>
              </a:extLst>
            </p:cNvPr>
            <p:cNvSpPr/>
            <p:nvPr/>
          </p:nvSpPr>
          <p:spPr>
            <a:xfrm>
              <a:off x="1826475" y="2450700"/>
              <a:ext cx="26700" cy="39200"/>
            </a:xfrm>
            <a:custGeom>
              <a:avLst/>
              <a:gdLst/>
              <a:ahLst/>
              <a:cxnLst/>
              <a:rect l="l" t="t" r="r" b="b"/>
              <a:pathLst>
                <a:path w="1068" h="1568" extrusionOk="0">
                  <a:moveTo>
                    <a:pt x="883" y="1"/>
                  </a:moveTo>
                  <a:cubicBezTo>
                    <a:pt x="836" y="1"/>
                    <a:pt x="785" y="20"/>
                    <a:pt x="734" y="60"/>
                  </a:cubicBezTo>
                  <a:lnTo>
                    <a:pt x="334" y="261"/>
                  </a:lnTo>
                  <a:cubicBezTo>
                    <a:pt x="134" y="394"/>
                    <a:pt x="1" y="627"/>
                    <a:pt x="1" y="861"/>
                  </a:cubicBezTo>
                  <a:lnTo>
                    <a:pt x="1" y="1328"/>
                  </a:lnTo>
                  <a:cubicBezTo>
                    <a:pt x="1" y="1474"/>
                    <a:pt x="72" y="1567"/>
                    <a:pt x="189" y="1567"/>
                  </a:cubicBezTo>
                  <a:cubicBezTo>
                    <a:pt x="232" y="1567"/>
                    <a:pt x="280" y="1555"/>
                    <a:pt x="334" y="1528"/>
                  </a:cubicBezTo>
                  <a:lnTo>
                    <a:pt x="734" y="1295"/>
                  </a:lnTo>
                  <a:cubicBezTo>
                    <a:pt x="935" y="1161"/>
                    <a:pt x="1035" y="928"/>
                    <a:pt x="1068" y="694"/>
                  </a:cubicBezTo>
                  <a:lnTo>
                    <a:pt x="1068" y="261"/>
                  </a:lnTo>
                  <a:cubicBezTo>
                    <a:pt x="1068" y="98"/>
                    <a:pt x="988" y="1"/>
                    <a:pt x="88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11;p75">
              <a:extLst>
                <a:ext uri="{FF2B5EF4-FFF2-40B4-BE49-F238E27FC236}">
                  <a16:creationId xmlns:a16="http://schemas.microsoft.com/office/drawing/2014/main" id="{7DB8BAE5-C243-417F-8434-EC8B63328D1C}"/>
                </a:ext>
              </a:extLst>
            </p:cNvPr>
            <p:cNvSpPr/>
            <p:nvPr/>
          </p:nvSpPr>
          <p:spPr>
            <a:xfrm>
              <a:off x="2060800" y="2043575"/>
              <a:ext cx="10050" cy="833125"/>
            </a:xfrm>
            <a:custGeom>
              <a:avLst/>
              <a:gdLst/>
              <a:ahLst/>
              <a:cxnLst/>
              <a:rect l="l" t="t" r="r" b="b"/>
              <a:pathLst>
                <a:path w="402" h="33325" extrusionOk="0">
                  <a:moveTo>
                    <a:pt x="201" y="0"/>
                  </a:moveTo>
                  <a:cubicBezTo>
                    <a:pt x="101" y="0"/>
                    <a:pt x="1" y="100"/>
                    <a:pt x="1" y="201"/>
                  </a:cubicBezTo>
                  <a:lnTo>
                    <a:pt x="1" y="33124"/>
                  </a:lnTo>
                  <a:cubicBezTo>
                    <a:pt x="1" y="33224"/>
                    <a:pt x="101" y="33324"/>
                    <a:pt x="201" y="33324"/>
                  </a:cubicBezTo>
                  <a:cubicBezTo>
                    <a:pt x="301" y="33324"/>
                    <a:pt x="401" y="33224"/>
                    <a:pt x="401" y="33124"/>
                  </a:cubicBezTo>
                  <a:lnTo>
                    <a:pt x="401" y="201"/>
                  </a:lnTo>
                  <a:cubicBezTo>
                    <a:pt x="401" y="100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12;p75">
              <a:extLst>
                <a:ext uri="{FF2B5EF4-FFF2-40B4-BE49-F238E27FC236}">
                  <a16:creationId xmlns:a16="http://schemas.microsoft.com/office/drawing/2014/main" id="{5D2CBB2E-84B5-45C6-9601-C2527B6DC13E}"/>
                </a:ext>
              </a:extLst>
            </p:cNvPr>
            <p:cNvSpPr/>
            <p:nvPr/>
          </p:nvSpPr>
          <p:spPr>
            <a:xfrm>
              <a:off x="2145025" y="2090900"/>
              <a:ext cx="95950" cy="123350"/>
            </a:xfrm>
            <a:custGeom>
              <a:avLst/>
              <a:gdLst/>
              <a:ahLst/>
              <a:cxnLst/>
              <a:rect l="l" t="t" r="r" b="b"/>
              <a:pathLst>
                <a:path w="3838" h="4934" extrusionOk="0">
                  <a:moveTo>
                    <a:pt x="2771" y="1"/>
                  </a:moveTo>
                  <a:cubicBezTo>
                    <a:pt x="2511" y="1"/>
                    <a:pt x="2217" y="89"/>
                    <a:pt x="1902" y="276"/>
                  </a:cubicBezTo>
                  <a:cubicBezTo>
                    <a:pt x="768" y="1009"/>
                    <a:pt x="68" y="2244"/>
                    <a:pt x="1" y="3578"/>
                  </a:cubicBezTo>
                  <a:cubicBezTo>
                    <a:pt x="1" y="4433"/>
                    <a:pt x="424" y="4933"/>
                    <a:pt x="1053" y="4933"/>
                  </a:cubicBezTo>
                  <a:cubicBezTo>
                    <a:pt x="1307" y="4933"/>
                    <a:pt x="1595" y="4852"/>
                    <a:pt x="1902" y="4679"/>
                  </a:cubicBezTo>
                  <a:cubicBezTo>
                    <a:pt x="3036" y="3945"/>
                    <a:pt x="3737" y="2711"/>
                    <a:pt x="3837" y="1376"/>
                  </a:cubicBezTo>
                  <a:cubicBezTo>
                    <a:pt x="3813" y="506"/>
                    <a:pt x="3392" y="1"/>
                    <a:pt x="277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13;p75">
              <a:extLst>
                <a:ext uri="{FF2B5EF4-FFF2-40B4-BE49-F238E27FC236}">
                  <a16:creationId xmlns:a16="http://schemas.microsoft.com/office/drawing/2014/main" id="{88199C48-FC07-4044-AF12-7DD6A2D5F688}"/>
                </a:ext>
              </a:extLst>
            </p:cNvPr>
            <p:cNvSpPr/>
            <p:nvPr/>
          </p:nvSpPr>
          <p:spPr>
            <a:xfrm>
              <a:off x="2177550" y="2111650"/>
              <a:ext cx="29600" cy="34525"/>
            </a:xfrm>
            <a:custGeom>
              <a:avLst/>
              <a:gdLst/>
              <a:ahLst/>
              <a:cxnLst/>
              <a:rect l="l" t="t" r="r" b="b"/>
              <a:pathLst>
                <a:path w="1184" h="1381" extrusionOk="0">
                  <a:moveTo>
                    <a:pt x="769" y="0"/>
                  </a:moveTo>
                  <a:cubicBezTo>
                    <a:pt x="689" y="0"/>
                    <a:pt x="607" y="25"/>
                    <a:pt x="535" y="79"/>
                  </a:cubicBezTo>
                  <a:cubicBezTo>
                    <a:pt x="234" y="280"/>
                    <a:pt x="68" y="580"/>
                    <a:pt x="34" y="947"/>
                  </a:cubicBezTo>
                  <a:cubicBezTo>
                    <a:pt x="1" y="1080"/>
                    <a:pt x="101" y="1247"/>
                    <a:pt x="201" y="1314"/>
                  </a:cubicBezTo>
                  <a:cubicBezTo>
                    <a:pt x="268" y="1347"/>
                    <a:pt x="334" y="1380"/>
                    <a:pt x="401" y="1380"/>
                  </a:cubicBezTo>
                  <a:cubicBezTo>
                    <a:pt x="468" y="1380"/>
                    <a:pt x="568" y="1347"/>
                    <a:pt x="635" y="1314"/>
                  </a:cubicBezTo>
                  <a:cubicBezTo>
                    <a:pt x="935" y="1113"/>
                    <a:pt x="1135" y="780"/>
                    <a:pt x="1135" y="446"/>
                  </a:cubicBezTo>
                  <a:cubicBezTo>
                    <a:pt x="1184" y="179"/>
                    <a:pt x="98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14;p75">
              <a:extLst>
                <a:ext uri="{FF2B5EF4-FFF2-40B4-BE49-F238E27FC236}">
                  <a16:creationId xmlns:a16="http://schemas.microsoft.com/office/drawing/2014/main" id="{C2ED9260-ED27-4619-8CC3-EB29E4F1EF3E}"/>
                </a:ext>
              </a:extLst>
            </p:cNvPr>
            <p:cNvSpPr/>
            <p:nvPr/>
          </p:nvSpPr>
          <p:spPr>
            <a:xfrm>
              <a:off x="2166725" y="2147700"/>
              <a:ext cx="53400" cy="51300"/>
            </a:xfrm>
            <a:custGeom>
              <a:avLst/>
              <a:gdLst/>
              <a:ahLst/>
              <a:cxnLst/>
              <a:rect l="l" t="t" r="r" b="b"/>
              <a:pathLst>
                <a:path w="2136" h="2052" extrusionOk="0">
                  <a:moveTo>
                    <a:pt x="1493" y="0"/>
                  </a:moveTo>
                  <a:cubicBezTo>
                    <a:pt x="1368" y="0"/>
                    <a:pt x="1242" y="34"/>
                    <a:pt x="1134" y="105"/>
                  </a:cubicBezTo>
                  <a:lnTo>
                    <a:pt x="868" y="272"/>
                  </a:lnTo>
                  <a:cubicBezTo>
                    <a:pt x="334" y="605"/>
                    <a:pt x="34" y="1173"/>
                    <a:pt x="0" y="1773"/>
                  </a:cubicBezTo>
                  <a:lnTo>
                    <a:pt x="0" y="1973"/>
                  </a:lnTo>
                  <a:cubicBezTo>
                    <a:pt x="129" y="2024"/>
                    <a:pt x="267" y="2051"/>
                    <a:pt x="406" y="2051"/>
                  </a:cubicBezTo>
                  <a:cubicBezTo>
                    <a:pt x="627" y="2051"/>
                    <a:pt x="850" y="1983"/>
                    <a:pt x="1034" y="1840"/>
                  </a:cubicBezTo>
                  <a:cubicBezTo>
                    <a:pt x="1468" y="1573"/>
                    <a:pt x="1835" y="1206"/>
                    <a:pt x="2102" y="772"/>
                  </a:cubicBezTo>
                  <a:lnTo>
                    <a:pt x="2102" y="706"/>
                  </a:lnTo>
                  <a:cubicBezTo>
                    <a:pt x="2135" y="472"/>
                    <a:pt x="2002" y="205"/>
                    <a:pt x="1802" y="72"/>
                  </a:cubicBezTo>
                  <a:cubicBezTo>
                    <a:pt x="1709" y="25"/>
                    <a:pt x="1601" y="0"/>
                    <a:pt x="1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15;p75">
              <a:extLst>
                <a:ext uri="{FF2B5EF4-FFF2-40B4-BE49-F238E27FC236}">
                  <a16:creationId xmlns:a16="http://schemas.microsoft.com/office/drawing/2014/main" id="{92DB8BC8-BA10-433F-98C4-2E9A4D83F234}"/>
                </a:ext>
              </a:extLst>
            </p:cNvPr>
            <p:cNvSpPr/>
            <p:nvPr/>
          </p:nvSpPr>
          <p:spPr>
            <a:xfrm>
              <a:off x="2274300" y="1935375"/>
              <a:ext cx="236025" cy="163925"/>
            </a:xfrm>
            <a:custGeom>
              <a:avLst/>
              <a:gdLst/>
              <a:ahLst/>
              <a:cxnLst/>
              <a:rect l="l" t="t" r="r" b="b"/>
              <a:pathLst>
                <a:path w="9441" h="6557" extrusionOk="0">
                  <a:moveTo>
                    <a:pt x="9010" y="0"/>
                  </a:moveTo>
                  <a:cubicBezTo>
                    <a:pt x="8891" y="0"/>
                    <a:pt x="8754" y="41"/>
                    <a:pt x="8606" y="125"/>
                  </a:cubicBezTo>
                  <a:lnTo>
                    <a:pt x="834" y="4629"/>
                  </a:lnTo>
                  <a:cubicBezTo>
                    <a:pt x="334" y="4929"/>
                    <a:pt x="34" y="5429"/>
                    <a:pt x="0" y="6030"/>
                  </a:cubicBezTo>
                  <a:cubicBezTo>
                    <a:pt x="0" y="6370"/>
                    <a:pt x="170" y="6556"/>
                    <a:pt x="426" y="6556"/>
                  </a:cubicBezTo>
                  <a:cubicBezTo>
                    <a:pt x="546" y="6556"/>
                    <a:pt x="685" y="6515"/>
                    <a:pt x="834" y="6430"/>
                  </a:cubicBezTo>
                  <a:lnTo>
                    <a:pt x="8606" y="1927"/>
                  </a:lnTo>
                  <a:cubicBezTo>
                    <a:pt x="9107" y="1626"/>
                    <a:pt x="9407" y="1126"/>
                    <a:pt x="9440" y="559"/>
                  </a:cubicBezTo>
                  <a:cubicBezTo>
                    <a:pt x="9440" y="194"/>
                    <a:pt x="9268" y="0"/>
                    <a:pt x="90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16;p75">
              <a:extLst>
                <a:ext uri="{FF2B5EF4-FFF2-40B4-BE49-F238E27FC236}">
                  <a16:creationId xmlns:a16="http://schemas.microsoft.com/office/drawing/2014/main" id="{95C240FE-59B4-4B66-AB29-3BA9AB431D10}"/>
                </a:ext>
              </a:extLst>
            </p:cNvPr>
            <p:cNvSpPr/>
            <p:nvPr/>
          </p:nvSpPr>
          <p:spPr>
            <a:xfrm>
              <a:off x="2274300" y="2065450"/>
              <a:ext cx="121775" cy="85525"/>
            </a:xfrm>
            <a:custGeom>
              <a:avLst/>
              <a:gdLst/>
              <a:ahLst/>
              <a:cxnLst/>
              <a:rect l="l" t="t" r="r" b="b"/>
              <a:pathLst>
                <a:path w="4871" h="3421" extrusionOk="0">
                  <a:moveTo>
                    <a:pt x="4644" y="1"/>
                  </a:moveTo>
                  <a:cubicBezTo>
                    <a:pt x="4590" y="1"/>
                    <a:pt x="4530" y="20"/>
                    <a:pt x="4470" y="59"/>
                  </a:cubicBezTo>
                  <a:lnTo>
                    <a:pt x="434" y="2394"/>
                  </a:lnTo>
                  <a:cubicBezTo>
                    <a:pt x="167" y="2561"/>
                    <a:pt x="0" y="2828"/>
                    <a:pt x="0" y="3128"/>
                  </a:cubicBezTo>
                  <a:cubicBezTo>
                    <a:pt x="0" y="3315"/>
                    <a:pt x="99" y="3421"/>
                    <a:pt x="238" y="3421"/>
                  </a:cubicBezTo>
                  <a:cubicBezTo>
                    <a:pt x="298" y="3421"/>
                    <a:pt x="364" y="3402"/>
                    <a:pt x="434" y="3362"/>
                  </a:cubicBezTo>
                  <a:lnTo>
                    <a:pt x="4470" y="1027"/>
                  </a:lnTo>
                  <a:cubicBezTo>
                    <a:pt x="4704" y="860"/>
                    <a:pt x="4870" y="593"/>
                    <a:pt x="4870" y="293"/>
                  </a:cubicBezTo>
                  <a:cubicBezTo>
                    <a:pt x="4870" y="106"/>
                    <a:pt x="4772" y="1"/>
                    <a:pt x="46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17;p75">
              <a:extLst>
                <a:ext uri="{FF2B5EF4-FFF2-40B4-BE49-F238E27FC236}">
                  <a16:creationId xmlns:a16="http://schemas.microsoft.com/office/drawing/2014/main" id="{DEBB8DC0-B3CF-4FE9-8B49-4317490ADF05}"/>
                </a:ext>
              </a:extLst>
            </p:cNvPr>
            <p:cNvSpPr/>
            <p:nvPr/>
          </p:nvSpPr>
          <p:spPr>
            <a:xfrm>
              <a:off x="2060800" y="1199625"/>
              <a:ext cx="1424375" cy="942375"/>
            </a:xfrm>
            <a:custGeom>
              <a:avLst/>
              <a:gdLst/>
              <a:ahLst/>
              <a:cxnLst/>
              <a:rect l="l" t="t" r="r" b="b"/>
              <a:pathLst>
                <a:path w="56975" h="37695" extrusionOk="0">
                  <a:moveTo>
                    <a:pt x="56975" y="1"/>
                  </a:moveTo>
                  <a:lnTo>
                    <a:pt x="1" y="32891"/>
                  </a:lnTo>
                  <a:lnTo>
                    <a:pt x="1" y="37695"/>
                  </a:lnTo>
                  <a:lnTo>
                    <a:pt x="56975" y="4804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18;p75">
              <a:extLst>
                <a:ext uri="{FF2B5EF4-FFF2-40B4-BE49-F238E27FC236}">
                  <a16:creationId xmlns:a16="http://schemas.microsoft.com/office/drawing/2014/main" id="{BBAAF480-0444-48F6-94A1-08F97A75C690}"/>
                </a:ext>
              </a:extLst>
            </p:cNvPr>
            <p:cNvSpPr/>
            <p:nvPr/>
          </p:nvSpPr>
          <p:spPr>
            <a:xfrm>
              <a:off x="2060800" y="1199625"/>
              <a:ext cx="1424375" cy="942375"/>
            </a:xfrm>
            <a:custGeom>
              <a:avLst/>
              <a:gdLst/>
              <a:ahLst/>
              <a:cxnLst/>
              <a:rect l="l" t="t" r="r" b="b"/>
              <a:pathLst>
                <a:path w="56975" h="37695" extrusionOk="0">
                  <a:moveTo>
                    <a:pt x="56975" y="1"/>
                  </a:moveTo>
                  <a:lnTo>
                    <a:pt x="1" y="32891"/>
                  </a:lnTo>
                  <a:lnTo>
                    <a:pt x="1" y="37695"/>
                  </a:lnTo>
                  <a:lnTo>
                    <a:pt x="56975" y="4804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19;p75">
              <a:extLst>
                <a:ext uri="{FF2B5EF4-FFF2-40B4-BE49-F238E27FC236}">
                  <a16:creationId xmlns:a16="http://schemas.microsoft.com/office/drawing/2014/main" id="{76B33ACD-813D-4BAE-B909-C1E20E2F7B8E}"/>
                </a:ext>
              </a:extLst>
            </p:cNvPr>
            <p:cNvSpPr/>
            <p:nvPr/>
          </p:nvSpPr>
          <p:spPr>
            <a:xfrm>
              <a:off x="2145025" y="1566075"/>
              <a:ext cx="788100" cy="482175"/>
            </a:xfrm>
            <a:custGeom>
              <a:avLst/>
              <a:gdLst/>
              <a:ahLst/>
              <a:cxnLst/>
              <a:rect l="l" t="t" r="r" b="b"/>
              <a:pathLst>
                <a:path w="31524" h="19287" extrusionOk="0">
                  <a:moveTo>
                    <a:pt x="31082" y="1"/>
                  </a:moveTo>
                  <a:cubicBezTo>
                    <a:pt x="30966" y="1"/>
                    <a:pt x="30832" y="39"/>
                    <a:pt x="30690" y="120"/>
                  </a:cubicBezTo>
                  <a:lnTo>
                    <a:pt x="835" y="17366"/>
                  </a:lnTo>
                  <a:cubicBezTo>
                    <a:pt x="335" y="17666"/>
                    <a:pt x="34" y="18166"/>
                    <a:pt x="1" y="18767"/>
                  </a:cubicBezTo>
                  <a:cubicBezTo>
                    <a:pt x="1" y="19091"/>
                    <a:pt x="178" y="19287"/>
                    <a:pt x="442" y="19287"/>
                  </a:cubicBezTo>
                  <a:cubicBezTo>
                    <a:pt x="559" y="19287"/>
                    <a:pt x="692" y="19249"/>
                    <a:pt x="835" y="19167"/>
                  </a:cubicBezTo>
                  <a:lnTo>
                    <a:pt x="30690" y="1921"/>
                  </a:lnTo>
                  <a:cubicBezTo>
                    <a:pt x="31157" y="1621"/>
                    <a:pt x="31490" y="1121"/>
                    <a:pt x="31523" y="520"/>
                  </a:cubicBezTo>
                  <a:cubicBezTo>
                    <a:pt x="31523" y="196"/>
                    <a:pt x="31347" y="1"/>
                    <a:pt x="310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20;p75">
              <a:extLst>
                <a:ext uri="{FF2B5EF4-FFF2-40B4-BE49-F238E27FC236}">
                  <a16:creationId xmlns:a16="http://schemas.microsoft.com/office/drawing/2014/main" id="{7F429E03-99C2-4EA2-B92F-9CC09EC87D91}"/>
                </a:ext>
              </a:extLst>
            </p:cNvPr>
            <p:cNvSpPr/>
            <p:nvPr/>
          </p:nvSpPr>
          <p:spPr>
            <a:xfrm>
              <a:off x="5767625" y="2716150"/>
              <a:ext cx="383625" cy="463050"/>
            </a:xfrm>
            <a:custGeom>
              <a:avLst/>
              <a:gdLst/>
              <a:ahLst/>
              <a:cxnLst/>
              <a:rect l="l" t="t" r="r" b="b"/>
              <a:pathLst>
                <a:path w="15345" h="18522" extrusionOk="0">
                  <a:moveTo>
                    <a:pt x="12516" y="1"/>
                  </a:moveTo>
                  <a:cubicBezTo>
                    <a:pt x="10988" y="1"/>
                    <a:pt x="9880" y="1061"/>
                    <a:pt x="8540" y="1684"/>
                  </a:cubicBezTo>
                  <a:cubicBezTo>
                    <a:pt x="8326" y="1787"/>
                    <a:pt x="8123" y="1828"/>
                    <a:pt x="7926" y="1828"/>
                  </a:cubicBezTo>
                  <a:cubicBezTo>
                    <a:pt x="7357" y="1828"/>
                    <a:pt x="6842" y="1483"/>
                    <a:pt x="6272" y="1284"/>
                  </a:cubicBezTo>
                  <a:cubicBezTo>
                    <a:pt x="5983" y="1190"/>
                    <a:pt x="5687" y="1147"/>
                    <a:pt x="5391" y="1147"/>
                  </a:cubicBezTo>
                  <a:cubicBezTo>
                    <a:pt x="4319" y="1147"/>
                    <a:pt x="3256" y="1722"/>
                    <a:pt x="2602" y="2585"/>
                  </a:cubicBezTo>
                  <a:cubicBezTo>
                    <a:pt x="2035" y="3352"/>
                    <a:pt x="1668" y="4253"/>
                    <a:pt x="1535" y="5220"/>
                  </a:cubicBezTo>
                  <a:cubicBezTo>
                    <a:pt x="1401" y="6154"/>
                    <a:pt x="1602" y="7022"/>
                    <a:pt x="1768" y="7956"/>
                  </a:cubicBezTo>
                  <a:cubicBezTo>
                    <a:pt x="1935" y="8856"/>
                    <a:pt x="1935" y="9824"/>
                    <a:pt x="1768" y="10724"/>
                  </a:cubicBezTo>
                  <a:cubicBezTo>
                    <a:pt x="1501" y="11725"/>
                    <a:pt x="801" y="12526"/>
                    <a:pt x="467" y="13460"/>
                  </a:cubicBezTo>
                  <a:cubicBezTo>
                    <a:pt x="0" y="14727"/>
                    <a:pt x="267" y="16028"/>
                    <a:pt x="601" y="17296"/>
                  </a:cubicBezTo>
                  <a:cubicBezTo>
                    <a:pt x="634" y="17663"/>
                    <a:pt x="834" y="17963"/>
                    <a:pt x="1101" y="18230"/>
                  </a:cubicBezTo>
                  <a:cubicBezTo>
                    <a:pt x="1268" y="18296"/>
                    <a:pt x="1468" y="18363"/>
                    <a:pt x="1635" y="18396"/>
                  </a:cubicBezTo>
                  <a:cubicBezTo>
                    <a:pt x="2059" y="18477"/>
                    <a:pt x="2471" y="18521"/>
                    <a:pt x="2886" y="18521"/>
                  </a:cubicBezTo>
                  <a:cubicBezTo>
                    <a:pt x="3156" y="18521"/>
                    <a:pt x="3427" y="18503"/>
                    <a:pt x="3703" y="18463"/>
                  </a:cubicBezTo>
                  <a:cubicBezTo>
                    <a:pt x="4504" y="18363"/>
                    <a:pt x="5271" y="18063"/>
                    <a:pt x="5938" y="17629"/>
                  </a:cubicBezTo>
                  <a:cubicBezTo>
                    <a:pt x="6939" y="16962"/>
                    <a:pt x="7639" y="15928"/>
                    <a:pt x="7839" y="14761"/>
                  </a:cubicBezTo>
                  <a:cubicBezTo>
                    <a:pt x="8006" y="13860"/>
                    <a:pt x="7206" y="12426"/>
                    <a:pt x="7939" y="11725"/>
                  </a:cubicBezTo>
                  <a:cubicBezTo>
                    <a:pt x="8940" y="10824"/>
                    <a:pt x="11942" y="11458"/>
                    <a:pt x="12543" y="9657"/>
                  </a:cubicBezTo>
                  <a:cubicBezTo>
                    <a:pt x="13010" y="8156"/>
                    <a:pt x="11175" y="6922"/>
                    <a:pt x="12076" y="5487"/>
                  </a:cubicBezTo>
                  <a:cubicBezTo>
                    <a:pt x="12810" y="4320"/>
                    <a:pt x="14344" y="3753"/>
                    <a:pt x="14811" y="2452"/>
                  </a:cubicBezTo>
                  <a:cubicBezTo>
                    <a:pt x="15345" y="1051"/>
                    <a:pt x="14144" y="183"/>
                    <a:pt x="12843" y="17"/>
                  </a:cubicBezTo>
                  <a:cubicBezTo>
                    <a:pt x="12732" y="6"/>
                    <a:pt x="12623" y="1"/>
                    <a:pt x="1251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21;p75">
              <a:extLst>
                <a:ext uri="{FF2B5EF4-FFF2-40B4-BE49-F238E27FC236}">
                  <a16:creationId xmlns:a16="http://schemas.microsoft.com/office/drawing/2014/main" id="{A198A0CC-6AF0-4DF7-87F6-7C6E4651A496}"/>
                </a:ext>
              </a:extLst>
            </p:cNvPr>
            <p:cNvSpPr/>
            <p:nvPr/>
          </p:nvSpPr>
          <p:spPr>
            <a:xfrm>
              <a:off x="5842675" y="2757925"/>
              <a:ext cx="249375" cy="290550"/>
            </a:xfrm>
            <a:custGeom>
              <a:avLst/>
              <a:gdLst/>
              <a:ahLst/>
              <a:cxnLst/>
              <a:rect l="l" t="t" r="r" b="b"/>
              <a:pathLst>
                <a:path w="9975" h="11622" extrusionOk="0">
                  <a:moveTo>
                    <a:pt x="9782" y="1"/>
                  </a:moveTo>
                  <a:cubicBezTo>
                    <a:pt x="9758" y="1"/>
                    <a:pt x="9733" y="5"/>
                    <a:pt x="9708" y="13"/>
                  </a:cubicBezTo>
                  <a:cubicBezTo>
                    <a:pt x="6539" y="1181"/>
                    <a:pt x="534" y="5951"/>
                    <a:pt x="34" y="11422"/>
                  </a:cubicBezTo>
                  <a:cubicBezTo>
                    <a:pt x="1" y="11522"/>
                    <a:pt x="67" y="11588"/>
                    <a:pt x="167" y="11622"/>
                  </a:cubicBezTo>
                  <a:lnTo>
                    <a:pt x="201" y="11622"/>
                  </a:lnTo>
                  <a:cubicBezTo>
                    <a:pt x="267" y="11588"/>
                    <a:pt x="334" y="11522"/>
                    <a:pt x="367" y="11455"/>
                  </a:cubicBezTo>
                  <a:cubicBezTo>
                    <a:pt x="868" y="6151"/>
                    <a:pt x="6705" y="1448"/>
                    <a:pt x="9841" y="314"/>
                  </a:cubicBezTo>
                  <a:cubicBezTo>
                    <a:pt x="9908" y="280"/>
                    <a:pt x="9974" y="180"/>
                    <a:pt x="9941" y="114"/>
                  </a:cubicBezTo>
                  <a:cubicBezTo>
                    <a:pt x="9916" y="39"/>
                    <a:pt x="9853" y="1"/>
                    <a:pt x="9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22;p75">
              <a:extLst>
                <a:ext uri="{FF2B5EF4-FFF2-40B4-BE49-F238E27FC236}">
                  <a16:creationId xmlns:a16="http://schemas.microsoft.com/office/drawing/2014/main" id="{A8EDE6FC-AC3B-47A8-8A61-12124FB62253}"/>
                </a:ext>
              </a:extLst>
            </p:cNvPr>
            <p:cNvSpPr/>
            <p:nvPr/>
          </p:nvSpPr>
          <p:spPr>
            <a:xfrm>
              <a:off x="5897325" y="2899825"/>
              <a:ext cx="128000" cy="26075"/>
            </a:xfrm>
            <a:custGeom>
              <a:avLst/>
              <a:gdLst/>
              <a:ahLst/>
              <a:cxnLst/>
              <a:rect l="l" t="t" r="r" b="b"/>
              <a:pathLst>
                <a:path w="5120" h="1043" extrusionOk="0">
                  <a:moveTo>
                    <a:pt x="1865" y="1"/>
                  </a:moveTo>
                  <a:cubicBezTo>
                    <a:pt x="1320" y="1"/>
                    <a:pt x="746" y="76"/>
                    <a:pt x="183" y="275"/>
                  </a:cubicBezTo>
                  <a:cubicBezTo>
                    <a:pt x="1" y="305"/>
                    <a:pt x="95" y="584"/>
                    <a:pt x="239" y="584"/>
                  </a:cubicBezTo>
                  <a:cubicBezTo>
                    <a:pt x="253" y="584"/>
                    <a:pt x="268" y="581"/>
                    <a:pt x="283" y="575"/>
                  </a:cubicBezTo>
                  <a:cubicBezTo>
                    <a:pt x="798" y="390"/>
                    <a:pt x="1329" y="320"/>
                    <a:pt x="1838" y="320"/>
                  </a:cubicBezTo>
                  <a:cubicBezTo>
                    <a:pt x="3439" y="320"/>
                    <a:pt x="4828" y="1017"/>
                    <a:pt x="4853" y="1042"/>
                  </a:cubicBezTo>
                  <a:lnTo>
                    <a:pt x="4920" y="1042"/>
                  </a:lnTo>
                  <a:cubicBezTo>
                    <a:pt x="4986" y="1042"/>
                    <a:pt x="5053" y="1009"/>
                    <a:pt x="5086" y="976"/>
                  </a:cubicBezTo>
                  <a:cubicBezTo>
                    <a:pt x="5120" y="876"/>
                    <a:pt x="5086" y="775"/>
                    <a:pt x="4986" y="742"/>
                  </a:cubicBezTo>
                  <a:cubicBezTo>
                    <a:pt x="4911" y="692"/>
                    <a:pt x="3516" y="1"/>
                    <a:pt x="1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23;p75">
              <a:extLst>
                <a:ext uri="{FF2B5EF4-FFF2-40B4-BE49-F238E27FC236}">
                  <a16:creationId xmlns:a16="http://schemas.microsoft.com/office/drawing/2014/main" id="{8BB6E87A-2EDC-4C3F-AB1B-71F3789C4857}"/>
                </a:ext>
              </a:extLst>
            </p:cNvPr>
            <p:cNvSpPr/>
            <p:nvPr/>
          </p:nvSpPr>
          <p:spPr>
            <a:xfrm>
              <a:off x="5871000" y="2815175"/>
              <a:ext cx="39250" cy="126350"/>
            </a:xfrm>
            <a:custGeom>
              <a:avLst/>
              <a:gdLst/>
              <a:ahLst/>
              <a:cxnLst/>
              <a:rect l="l" t="t" r="r" b="b"/>
              <a:pathLst>
                <a:path w="1570" h="5054" extrusionOk="0">
                  <a:moveTo>
                    <a:pt x="228" y="0"/>
                  </a:moveTo>
                  <a:cubicBezTo>
                    <a:pt x="115" y="0"/>
                    <a:pt x="1" y="113"/>
                    <a:pt x="68" y="225"/>
                  </a:cubicBezTo>
                  <a:cubicBezTo>
                    <a:pt x="1169" y="2227"/>
                    <a:pt x="402" y="4795"/>
                    <a:pt x="402" y="4829"/>
                  </a:cubicBezTo>
                  <a:cubicBezTo>
                    <a:pt x="402" y="4862"/>
                    <a:pt x="402" y="4895"/>
                    <a:pt x="402" y="4929"/>
                  </a:cubicBezTo>
                  <a:cubicBezTo>
                    <a:pt x="419" y="5012"/>
                    <a:pt x="485" y="5054"/>
                    <a:pt x="556" y="5054"/>
                  </a:cubicBezTo>
                  <a:cubicBezTo>
                    <a:pt x="627" y="5054"/>
                    <a:pt x="702" y="5012"/>
                    <a:pt x="736" y="4929"/>
                  </a:cubicBezTo>
                  <a:cubicBezTo>
                    <a:pt x="769" y="4795"/>
                    <a:pt x="1570" y="2193"/>
                    <a:pt x="369" y="92"/>
                  </a:cubicBezTo>
                  <a:cubicBezTo>
                    <a:pt x="336" y="27"/>
                    <a:pt x="282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24;p75">
              <a:extLst>
                <a:ext uri="{FF2B5EF4-FFF2-40B4-BE49-F238E27FC236}">
                  <a16:creationId xmlns:a16="http://schemas.microsoft.com/office/drawing/2014/main" id="{D290AF51-D1A1-4E08-A4B3-8415B1D98140}"/>
                </a:ext>
              </a:extLst>
            </p:cNvPr>
            <p:cNvSpPr/>
            <p:nvPr/>
          </p:nvSpPr>
          <p:spPr>
            <a:xfrm>
              <a:off x="1884850" y="2978675"/>
              <a:ext cx="310250" cy="601025"/>
            </a:xfrm>
            <a:custGeom>
              <a:avLst/>
              <a:gdLst/>
              <a:ahLst/>
              <a:cxnLst/>
              <a:rect l="l" t="t" r="r" b="b"/>
              <a:pathLst>
                <a:path w="12410" h="24041" extrusionOk="0">
                  <a:moveTo>
                    <a:pt x="3244" y="0"/>
                  </a:moveTo>
                  <a:cubicBezTo>
                    <a:pt x="2921" y="0"/>
                    <a:pt x="2636" y="53"/>
                    <a:pt x="2402" y="157"/>
                  </a:cubicBezTo>
                  <a:cubicBezTo>
                    <a:pt x="401" y="991"/>
                    <a:pt x="1" y="3392"/>
                    <a:pt x="3703" y="7962"/>
                  </a:cubicBezTo>
                  <a:cubicBezTo>
                    <a:pt x="5905" y="10664"/>
                    <a:pt x="8240" y="16568"/>
                    <a:pt x="8340" y="24040"/>
                  </a:cubicBezTo>
                  <a:lnTo>
                    <a:pt x="11375" y="22272"/>
                  </a:lnTo>
                  <a:cubicBezTo>
                    <a:pt x="11375" y="22272"/>
                    <a:pt x="12409" y="15668"/>
                    <a:pt x="11375" y="9964"/>
                  </a:cubicBezTo>
                  <a:cubicBezTo>
                    <a:pt x="10082" y="2911"/>
                    <a:pt x="5631" y="0"/>
                    <a:pt x="32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25;p75">
              <a:extLst>
                <a:ext uri="{FF2B5EF4-FFF2-40B4-BE49-F238E27FC236}">
                  <a16:creationId xmlns:a16="http://schemas.microsoft.com/office/drawing/2014/main" id="{4F31DB65-8E10-482C-B8D2-039759C8790A}"/>
                </a:ext>
              </a:extLst>
            </p:cNvPr>
            <p:cNvSpPr/>
            <p:nvPr/>
          </p:nvSpPr>
          <p:spPr>
            <a:xfrm>
              <a:off x="1884850" y="2978675"/>
              <a:ext cx="310250" cy="601025"/>
            </a:xfrm>
            <a:custGeom>
              <a:avLst/>
              <a:gdLst/>
              <a:ahLst/>
              <a:cxnLst/>
              <a:rect l="l" t="t" r="r" b="b"/>
              <a:pathLst>
                <a:path w="12410" h="24041" extrusionOk="0">
                  <a:moveTo>
                    <a:pt x="3244" y="0"/>
                  </a:moveTo>
                  <a:cubicBezTo>
                    <a:pt x="2921" y="0"/>
                    <a:pt x="2636" y="53"/>
                    <a:pt x="2402" y="157"/>
                  </a:cubicBezTo>
                  <a:cubicBezTo>
                    <a:pt x="401" y="991"/>
                    <a:pt x="1" y="3392"/>
                    <a:pt x="3703" y="7962"/>
                  </a:cubicBezTo>
                  <a:cubicBezTo>
                    <a:pt x="5905" y="10664"/>
                    <a:pt x="8240" y="16568"/>
                    <a:pt x="8340" y="24040"/>
                  </a:cubicBezTo>
                  <a:lnTo>
                    <a:pt x="11375" y="22272"/>
                  </a:lnTo>
                  <a:cubicBezTo>
                    <a:pt x="11375" y="22272"/>
                    <a:pt x="12409" y="15668"/>
                    <a:pt x="11375" y="9964"/>
                  </a:cubicBezTo>
                  <a:cubicBezTo>
                    <a:pt x="10082" y="2911"/>
                    <a:pt x="5631" y="0"/>
                    <a:pt x="3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26;p75">
              <a:extLst>
                <a:ext uri="{FF2B5EF4-FFF2-40B4-BE49-F238E27FC236}">
                  <a16:creationId xmlns:a16="http://schemas.microsoft.com/office/drawing/2014/main" id="{4AF7FF68-9E46-4C22-9CED-13A43EBDF49E}"/>
                </a:ext>
              </a:extLst>
            </p:cNvPr>
            <p:cNvSpPr/>
            <p:nvPr/>
          </p:nvSpPr>
          <p:spPr>
            <a:xfrm>
              <a:off x="1973350" y="3007100"/>
              <a:ext cx="180050" cy="487525"/>
            </a:xfrm>
            <a:custGeom>
              <a:avLst/>
              <a:gdLst/>
              <a:ahLst/>
              <a:cxnLst/>
              <a:rect l="l" t="t" r="r" b="b"/>
              <a:pathLst>
                <a:path w="7202" h="19501" extrusionOk="0">
                  <a:moveTo>
                    <a:pt x="263" y="1"/>
                  </a:moveTo>
                  <a:cubicBezTo>
                    <a:pt x="112" y="1"/>
                    <a:pt x="0" y="191"/>
                    <a:pt x="130" y="321"/>
                  </a:cubicBezTo>
                  <a:cubicBezTo>
                    <a:pt x="3632" y="3556"/>
                    <a:pt x="6835" y="11762"/>
                    <a:pt x="5967" y="19301"/>
                  </a:cubicBezTo>
                  <a:cubicBezTo>
                    <a:pt x="5967" y="19401"/>
                    <a:pt x="6034" y="19501"/>
                    <a:pt x="6134" y="19501"/>
                  </a:cubicBezTo>
                  <a:lnTo>
                    <a:pt x="6167" y="19501"/>
                  </a:lnTo>
                  <a:cubicBezTo>
                    <a:pt x="6234" y="19501"/>
                    <a:pt x="6334" y="19434"/>
                    <a:pt x="6334" y="19367"/>
                  </a:cubicBezTo>
                  <a:cubicBezTo>
                    <a:pt x="7202" y="11695"/>
                    <a:pt x="3933" y="3356"/>
                    <a:pt x="397" y="54"/>
                  </a:cubicBezTo>
                  <a:cubicBezTo>
                    <a:pt x="352" y="16"/>
                    <a:pt x="306" y="1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27;p75">
              <a:extLst>
                <a:ext uri="{FF2B5EF4-FFF2-40B4-BE49-F238E27FC236}">
                  <a16:creationId xmlns:a16="http://schemas.microsoft.com/office/drawing/2014/main" id="{AF36975C-80B7-4940-92BC-FAB3EA7DEBB2}"/>
                </a:ext>
              </a:extLst>
            </p:cNvPr>
            <p:cNvSpPr/>
            <p:nvPr/>
          </p:nvSpPr>
          <p:spPr>
            <a:xfrm>
              <a:off x="1789775" y="3152275"/>
              <a:ext cx="351950" cy="526675"/>
            </a:xfrm>
            <a:custGeom>
              <a:avLst/>
              <a:gdLst/>
              <a:ahLst/>
              <a:cxnLst/>
              <a:rect l="l" t="t" r="r" b="b"/>
              <a:pathLst>
                <a:path w="14078" h="21067" extrusionOk="0">
                  <a:moveTo>
                    <a:pt x="2701" y="1"/>
                  </a:moveTo>
                  <a:cubicBezTo>
                    <a:pt x="2251" y="1"/>
                    <a:pt x="1797" y="140"/>
                    <a:pt x="1435" y="418"/>
                  </a:cubicBezTo>
                  <a:cubicBezTo>
                    <a:pt x="968" y="951"/>
                    <a:pt x="868" y="1685"/>
                    <a:pt x="1168" y="2319"/>
                  </a:cubicBezTo>
                  <a:cubicBezTo>
                    <a:pt x="1435" y="2920"/>
                    <a:pt x="1769" y="3520"/>
                    <a:pt x="2169" y="4054"/>
                  </a:cubicBezTo>
                  <a:cubicBezTo>
                    <a:pt x="2336" y="4321"/>
                    <a:pt x="2436" y="4621"/>
                    <a:pt x="2503" y="4921"/>
                  </a:cubicBezTo>
                  <a:cubicBezTo>
                    <a:pt x="2503" y="5455"/>
                    <a:pt x="2369" y="5955"/>
                    <a:pt x="2069" y="6355"/>
                  </a:cubicBezTo>
                  <a:cubicBezTo>
                    <a:pt x="1702" y="6956"/>
                    <a:pt x="1202" y="7456"/>
                    <a:pt x="768" y="7990"/>
                  </a:cubicBezTo>
                  <a:cubicBezTo>
                    <a:pt x="301" y="8557"/>
                    <a:pt x="34" y="9224"/>
                    <a:pt x="1" y="9925"/>
                  </a:cubicBezTo>
                  <a:cubicBezTo>
                    <a:pt x="34" y="10825"/>
                    <a:pt x="735" y="11492"/>
                    <a:pt x="1435" y="11959"/>
                  </a:cubicBezTo>
                  <a:cubicBezTo>
                    <a:pt x="2069" y="12426"/>
                    <a:pt x="2736" y="12927"/>
                    <a:pt x="2836" y="13694"/>
                  </a:cubicBezTo>
                  <a:cubicBezTo>
                    <a:pt x="2870" y="14061"/>
                    <a:pt x="2836" y="14428"/>
                    <a:pt x="2703" y="14795"/>
                  </a:cubicBezTo>
                  <a:cubicBezTo>
                    <a:pt x="2603" y="15162"/>
                    <a:pt x="2503" y="15529"/>
                    <a:pt x="2436" y="15895"/>
                  </a:cubicBezTo>
                  <a:cubicBezTo>
                    <a:pt x="2302" y="16296"/>
                    <a:pt x="2236" y="16663"/>
                    <a:pt x="2169" y="17063"/>
                  </a:cubicBezTo>
                  <a:cubicBezTo>
                    <a:pt x="2069" y="17797"/>
                    <a:pt x="2202" y="18531"/>
                    <a:pt x="2536" y="19198"/>
                  </a:cubicBezTo>
                  <a:cubicBezTo>
                    <a:pt x="2836" y="19765"/>
                    <a:pt x="3303" y="20265"/>
                    <a:pt x="3837" y="20599"/>
                  </a:cubicBezTo>
                  <a:cubicBezTo>
                    <a:pt x="4103" y="20758"/>
                    <a:pt x="4687" y="21066"/>
                    <a:pt x="5115" y="21066"/>
                  </a:cubicBezTo>
                  <a:cubicBezTo>
                    <a:pt x="5225" y="21066"/>
                    <a:pt x="5324" y="21046"/>
                    <a:pt x="5405" y="20999"/>
                  </a:cubicBezTo>
                  <a:cubicBezTo>
                    <a:pt x="5471" y="20966"/>
                    <a:pt x="12210" y="17096"/>
                    <a:pt x="12210" y="17063"/>
                  </a:cubicBezTo>
                  <a:cubicBezTo>
                    <a:pt x="12710" y="16329"/>
                    <a:pt x="13110" y="15529"/>
                    <a:pt x="13510" y="14728"/>
                  </a:cubicBezTo>
                  <a:cubicBezTo>
                    <a:pt x="13811" y="13994"/>
                    <a:pt x="14011" y="13194"/>
                    <a:pt x="14044" y="12393"/>
                  </a:cubicBezTo>
                  <a:cubicBezTo>
                    <a:pt x="14078" y="11926"/>
                    <a:pt x="13977" y="11426"/>
                    <a:pt x="13744" y="11025"/>
                  </a:cubicBezTo>
                  <a:cubicBezTo>
                    <a:pt x="12943" y="9758"/>
                    <a:pt x="11309" y="9124"/>
                    <a:pt x="11409" y="7389"/>
                  </a:cubicBezTo>
                  <a:cubicBezTo>
                    <a:pt x="11476" y="6322"/>
                    <a:pt x="11943" y="5154"/>
                    <a:pt x="11309" y="4154"/>
                  </a:cubicBezTo>
                  <a:cubicBezTo>
                    <a:pt x="10542" y="2986"/>
                    <a:pt x="9007" y="3253"/>
                    <a:pt x="7873" y="2819"/>
                  </a:cubicBezTo>
                  <a:cubicBezTo>
                    <a:pt x="7006" y="2519"/>
                    <a:pt x="6405" y="1785"/>
                    <a:pt x="5638" y="1252"/>
                  </a:cubicBezTo>
                  <a:cubicBezTo>
                    <a:pt x="4871" y="718"/>
                    <a:pt x="3937" y="51"/>
                    <a:pt x="2970" y="17"/>
                  </a:cubicBezTo>
                  <a:cubicBezTo>
                    <a:pt x="2881" y="6"/>
                    <a:pt x="2791" y="1"/>
                    <a:pt x="27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28;p75">
              <a:extLst>
                <a:ext uri="{FF2B5EF4-FFF2-40B4-BE49-F238E27FC236}">
                  <a16:creationId xmlns:a16="http://schemas.microsoft.com/office/drawing/2014/main" id="{A88C86CA-8A97-4A68-AD4C-D07C8459B1C1}"/>
                </a:ext>
              </a:extLst>
            </p:cNvPr>
            <p:cNvSpPr/>
            <p:nvPr/>
          </p:nvSpPr>
          <p:spPr>
            <a:xfrm>
              <a:off x="1871500" y="3180625"/>
              <a:ext cx="161825" cy="441600"/>
            </a:xfrm>
            <a:custGeom>
              <a:avLst/>
              <a:gdLst/>
              <a:ahLst/>
              <a:cxnLst/>
              <a:rect l="l" t="t" r="r" b="b"/>
              <a:pathLst>
                <a:path w="6473" h="17664" extrusionOk="0">
                  <a:moveTo>
                    <a:pt x="188" y="1"/>
                  </a:moveTo>
                  <a:cubicBezTo>
                    <a:pt x="143" y="1"/>
                    <a:pt x="101" y="18"/>
                    <a:pt x="68" y="51"/>
                  </a:cubicBezTo>
                  <a:cubicBezTo>
                    <a:pt x="1" y="118"/>
                    <a:pt x="1" y="218"/>
                    <a:pt x="68" y="318"/>
                  </a:cubicBezTo>
                  <a:cubicBezTo>
                    <a:pt x="2569" y="2519"/>
                    <a:pt x="6105" y="10325"/>
                    <a:pt x="5972" y="17463"/>
                  </a:cubicBezTo>
                  <a:cubicBezTo>
                    <a:pt x="5972" y="17563"/>
                    <a:pt x="6038" y="17664"/>
                    <a:pt x="6172" y="17664"/>
                  </a:cubicBezTo>
                  <a:cubicBezTo>
                    <a:pt x="6239" y="17664"/>
                    <a:pt x="6339" y="17597"/>
                    <a:pt x="6339" y="17497"/>
                  </a:cubicBezTo>
                  <a:cubicBezTo>
                    <a:pt x="6472" y="10258"/>
                    <a:pt x="2870" y="2319"/>
                    <a:pt x="334" y="51"/>
                  </a:cubicBezTo>
                  <a:cubicBezTo>
                    <a:pt x="284" y="18"/>
                    <a:pt x="234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29;p75">
              <a:extLst>
                <a:ext uri="{FF2B5EF4-FFF2-40B4-BE49-F238E27FC236}">
                  <a16:creationId xmlns:a16="http://schemas.microsoft.com/office/drawing/2014/main" id="{1977746F-4E48-4175-8C1D-D19CDEDA2B03}"/>
                </a:ext>
              </a:extLst>
            </p:cNvPr>
            <p:cNvSpPr/>
            <p:nvPr/>
          </p:nvSpPr>
          <p:spPr>
            <a:xfrm>
              <a:off x="1858175" y="3384525"/>
              <a:ext cx="141775" cy="27550"/>
            </a:xfrm>
            <a:custGeom>
              <a:avLst/>
              <a:gdLst/>
              <a:ahLst/>
              <a:cxnLst/>
              <a:rect l="l" t="t" r="r" b="b"/>
              <a:pathLst>
                <a:path w="5671" h="1102" extrusionOk="0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1"/>
                    <a:pt x="100" y="368"/>
                    <a:pt x="200" y="368"/>
                  </a:cubicBezTo>
                  <a:cubicBezTo>
                    <a:pt x="1935" y="434"/>
                    <a:pt x="3703" y="668"/>
                    <a:pt x="5404" y="1102"/>
                  </a:cubicBezTo>
                  <a:lnTo>
                    <a:pt x="5437" y="1102"/>
                  </a:lnTo>
                  <a:cubicBezTo>
                    <a:pt x="5637" y="1068"/>
                    <a:pt x="5671" y="801"/>
                    <a:pt x="5471" y="735"/>
                  </a:cubicBezTo>
                  <a:cubicBezTo>
                    <a:pt x="3769" y="301"/>
                    <a:pt x="1968" y="67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30;p75">
              <a:extLst>
                <a:ext uri="{FF2B5EF4-FFF2-40B4-BE49-F238E27FC236}">
                  <a16:creationId xmlns:a16="http://schemas.microsoft.com/office/drawing/2014/main" id="{E2ED817A-4B53-493B-9DAA-FAFE0C477E87}"/>
                </a:ext>
              </a:extLst>
            </p:cNvPr>
            <p:cNvSpPr/>
            <p:nvPr/>
          </p:nvSpPr>
          <p:spPr>
            <a:xfrm>
              <a:off x="2018275" y="3287375"/>
              <a:ext cx="1819650" cy="1048275"/>
            </a:xfrm>
            <a:custGeom>
              <a:avLst/>
              <a:gdLst/>
              <a:ahLst/>
              <a:cxnLst/>
              <a:rect l="l" t="t" r="r" b="b"/>
              <a:pathLst>
                <a:path w="72786" h="41931" extrusionOk="0">
                  <a:moveTo>
                    <a:pt x="40494" y="3215"/>
                  </a:moveTo>
                  <a:cubicBezTo>
                    <a:pt x="40685" y="3215"/>
                    <a:pt x="40874" y="3284"/>
                    <a:pt x="41030" y="3420"/>
                  </a:cubicBezTo>
                  <a:lnTo>
                    <a:pt x="67182" y="18497"/>
                  </a:lnTo>
                  <a:cubicBezTo>
                    <a:pt x="67482" y="18597"/>
                    <a:pt x="67482" y="19031"/>
                    <a:pt x="67182" y="19164"/>
                  </a:cubicBezTo>
                  <a:lnTo>
                    <a:pt x="33191" y="38745"/>
                  </a:lnTo>
                  <a:cubicBezTo>
                    <a:pt x="33024" y="38828"/>
                    <a:pt x="32832" y="38870"/>
                    <a:pt x="32641" y="38870"/>
                  </a:cubicBezTo>
                  <a:cubicBezTo>
                    <a:pt x="32449" y="38870"/>
                    <a:pt x="32257" y="38828"/>
                    <a:pt x="32090" y="38745"/>
                  </a:cubicBezTo>
                  <a:lnTo>
                    <a:pt x="5938" y="23668"/>
                  </a:lnTo>
                  <a:cubicBezTo>
                    <a:pt x="5605" y="23534"/>
                    <a:pt x="5605" y="23101"/>
                    <a:pt x="5938" y="23000"/>
                  </a:cubicBezTo>
                  <a:lnTo>
                    <a:pt x="40096" y="3320"/>
                  </a:lnTo>
                  <a:cubicBezTo>
                    <a:pt x="40221" y="3250"/>
                    <a:pt x="40358" y="3215"/>
                    <a:pt x="40494" y="3215"/>
                  </a:cubicBezTo>
                  <a:close/>
                  <a:moveTo>
                    <a:pt x="43699" y="1"/>
                  </a:moveTo>
                  <a:cubicBezTo>
                    <a:pt x="43473" y="1"/>
                    <a:pt x="43248" y="51"/>
                    <a:pt x="43031" y="151"/>
                  </a:cubicBezTo>
                  <a:lnTo>
                    <a:pt x="334" y="24835"/>
                  </a:lnTo>
                  <a:cubicBezTo>
                    <a:pt x="1" y="24969"/>
                    <a:pt x="1" y="25436"/>
                    <a:pt x="334" y="25569"/>
                  </a:cubicBezTo>
                  <a:lnTo>
                    <a:pt x="28421" y="41781"/>
                  </a:lnTo>
                  <a:cubicBezTo>
                    <a:pt x="28638" y="41881"/>
                    <a:pt x="28863" y="41931"/>
                    <a:pt x="29088" y="41931"/>
                  </a:cubicBezTo>
                  <a:cubicBezTo>
                    <a:pt x="29313" y="41931"/>
                    <a:pt x="29538" y="41881"/>
                    <a:pt x="29755" y="41781"/>
                  </a:cubicBezTo>
                  <a:lnTo>
                    <a:pt x="72452" y="17130"/>
                  </a:lnTo>
                  <a:cubicBezTo>
                    <a:pt x="72786" y="16963"/>
                    <a:pt x="72786" y="16529"/>
                    <a:pt x="72452" y="16362"/>
                  </a:cubicBezTo>
                  <a:lnTo>
                    <a:pt x="44366" y="151"/>
                  </a:lnTo>
                  <a:cubicBezTo>
                    <a:pt x="44149" y="51"/>
                    <a:pt x="43924" y="1"/>
                    <a:pt x="436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31;p75">
              <a:extLst>
                <a:ext uri="{FF2B5EF4-FFF2-40B4-BE49-F238E27FC236}">
                  <a16:creationId xmlns:a16="http://schemas.microsoft.com/office/drawing/2014/main" id="{EFB4F2ED-AA1F-4A8D-913D-3BDA8C90CCDE}"/>
                </a:ext>
              </a:extLst>
            </p:cNvPr>
            <p:cNvSpPr/>
            <p:nvPr/>
          </p:nvSpPr>
          <p:spPr>
            <a:xfrm>
              <a:off x="2387700" y="4073575"/>
              <a:ext cx="94275" cy="59025"/>
            </a:xfrm>
            <a:custGeom>
              <a:avLst/>
              <a:gdLst/>
              <a:ahLst/>
              <a:cxnLst/>
              <a:rect l="l" t="t" r="r" b="b"/>
              <a:pathLst>
                <a:path w="3771" h="2361" extrusionOk="0">
                  <a:moveTo>
                    <a:pt x="2022" y="419"/>
                  </a:moveTo>
                  <a:cubicBezTo>
                    <a:pt x="2363" y="419"/>
                    <a:pt x="2679" y="514"/>
                    <a:pt x="2970" y="659"/>
                  </a:cubicBezTo>
                  <a:cubicBezTo>
                    <a:pt x="3237" y="826"/>
                    <a:pt x="3370" y="993"/>
                    <a:pt x="3370" y="1193"/>
                  </a:cubicBezTo>
                  <a:cubicBezTo>
                    <a:pt x="3370" y="1359"/>
                    <a:pt x="3237" y="1526"/>
                    <a:pt x="2970" y="1693"/>
                  </a:cubicBezTo>
                  <a:cubicBezTo>
                    <a:pt x="2619" y="1860"/>
                    <a:pt x="2244" y="1943"/>
                    <a:pt x="1873" y="1943"/>
                  </a:cubicBezTo>
                  <a:cubicBezTo>
                    <a:pt x="1502" y="1943"/>
                    <a:pt x="1135" y="1860"/>
                    <a:pt x="801" y="1693"/>
                  </a:cubicBezTo>
                  <a:cubicBezTo>
                    <a:pt x="535" y="1526"/>
                    <a:pt x="401" y="1359"/>
                    <a:pt x="401" y="1193"/>
                  </a:cubicBezTo>
                  <a:cubicBezTo>
                    <a:pt x="401" y="993"/>
                    <a:pt x="535" y="826"/>
                    <a:pt x="801" y="659"/>
                  </a:cubicBezTo>
                  <a:cubicBezTo>
                    <a:pt x="1092" y="514"/>
                    <a:pt x="1408" y="419"/>
                    <a:pt x="1727" y="419"/>
                  </a:cubicBezTo>
                  <a:cubicBezTo>
                    <a:pt x="1774" y="419"/>
                    <a:pt x="1821" y="421"/>
                    <a:pt x="1869" y="425"/>
                  </a:cubicBezTo>
                  <a:cubicBezTo>
                    <a:pt x="1921" y="421"/>
                    <a:pt x="1972" y="419"/>
                    <a:pt x="2022" y="419"/>
                  </a:cubicBezTo>
                  <a:close/>
                  <a:moveTo>
                    <a:pt x="1886" y="0"/>
                  </a:moveTo>
                  <a:cubicBezTo>
                    <a:pt x="1444" y="0"/>
                    <a:pt x="1002" y="109"/>
                    <a:pt x="601" y="325"/>
                  </a:cubicBezTo>
                  <a:cubicBezTo>
                    <a:pt x="234" y="459"/>
                    <a:pt x="1" y="792"/>
                    <a:pt x="1" y="1193"/>
                  </a:cubicBezTo>
                  <a:cubicBezTo>
                    <a:pt x="1" y="1560"/>
                    <a:pt x="234" y="1893"/>
                    <a:pt x="601" y="2060"/>
                  </a:cubicBezTo>
                  <a:cubicBezTo>
                    <a:pt x="968" y="2260"/>
                    <a:pt x="1435" y="2360"/>
                    <a:pt x="1869" y="2360"/>
                  </a:cubicBezTo>
                  <a:cubicBezTo>
                    <a:pt x="2336" y="2360"/>
                    <a:pt x="2770" y="2260"/>
                    <a:pt x="3170" y="2060"/>
                  </a:cubicBezTo>
                  <a:cubicBezTo>
                    <a:pt x="3537" y="1893"/>
                    <a:pt x="3737" y="1560"/>
                    <a:pt x="3770" y="1193"/>
                  </a:cubicBezTo>
                  <a:cubicBezTo>
                    <a:pt x="3737" y="792"/>
                    <a:pt x="3537" y="459"/>
                    <a:pt x="3170" y="325"/>
                  </a:cubicBezTo>
                  <a:cubicBezTo>
                    <a:pt x="2770" y="109"/>
                    <a:pt x="2328" y="0"/>
                    <a:pt x="18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32;p75">
              <a:extLst>
                <a:ext uri="{FF2B5EF4-FFF2-40B4-BE49-F238E27FC236}">
                  <a16:creationId xmlns:a16="http://schemas.microsoft.com/office/drawing/2014/main" id="{DA60A078-F498-4C23-A29D-2F39EB81CA26}"/>
                </a:ext>
              </a:extLst>
            </p:cNvPr>
            <p:cNvSpPr/>
            <p:nvPr/>
          </p:nvSpPr>
          <p:spPr>
            <a:xfrm>
              <a:off x="2745475" y="3698100"/>
              <a:ext cx="1100800" cy="716350"/>
            </a:xfrm>
            <a:custGeom>
              <a:avLst/>
              <a:gdLst/>
              <a:ahLst/>
              <a:cxnLst/>
              <a:rect l="l" t="t" r="r" b="b"/>
              <a:pathLst>
                <a:path w="44032" h="28654" extrusionOk="0">
                  <a:moveTo>
                    <a:pt x="43464" y="0"/>
                  </a:moveTo>
                  <a:lnTo>
                    <a:pt x="43464" y="0"/>
                  </a:lnTo>
                  <a:cubicBezTo>
                    <a:pt x="43731" y="200"/>
                    <a:pt x="43698" y="500"/>
                    <a:pt x="43364" y="701"/>
                  </a:cubicBezTo>
                  <a:lnTo>
                    <a:pt x="667" y="25385"/>
                  </a:lnTo>
                  <a:cubicBezTo>
                    <a:pt x="534" y="25452"/>
                    <a:pt x="400" y="25485"/>
                    <a:pt x="267" y="25518"/>
                  </a:cubicBezTo>
                  <a:lnTo>
                    <a:pt x="0" y="25518"/>
                  </a:lnTo>
                  <a:lnTo>
                    <a:pt x="0" y="28654"/>
                  </a:lnTo>
                  <a:lnTo>
                    <a:pt x="167" y="28654"/>
                  </a:lnTo>
                  <a:cubicBezTo>
                    <a:pt x="334" y="28654"/>
                    <a:pt x="500" y="28587"/>
                    <a:pt x="667" y="28520"/>
                  </a:cubicBezTo>
                  <a:lnTo>
                    <a:pt x="43364" y="3836"/>
                  </a:lnTo>
                  <a:cubicBezTo>
                    <a:pt x="43765" y="3603"/>
                    <a:pt x="43998" y="3169"/>
                    <a:pt x="44032" y="2702"/>
                  </a:cubicBezTo>
                  <a:lnTo>
                    <a:pt x="44032" y="1068"/>
                  </a:lnTo>
                  <a:cubicBezTo>
                    <a:pt x="43998" y="634"/>
                    <a:pt x="43798" y="234"/>
                    <a:pt x="4346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33;p75">
              <a:extLst>
                <a:ext uri="{FF2B5EF4-FFF2-40B4-BE49-F238E27FC236}">
                  <a16:creationId xmlns:a16="http://schemas.microsoft.com/office/drawing/2014/main" id="{332AE9E3-8380-45E5-ACB0-F13288FB0767}"/>
                </a:ext>
              </a:extLst>
            </p:cNvPr>
            <p:cNvSpPr/>
            <p:nvPr/>
          </p:nvSpPr>
          <p:spPr>
            <a:xfrm>
              <a:off x="2158375" y="3367750"/>
              <a:ext cx="1546975" cy="891400"/>
            </a:xfrm>
            <a:custGeom>
              <a:avLst/>
              <a:gdLst/>
              <a:ahLst/>
              <a:cxnLst/>
              <a:rect l="l" t="t" r="r" b="b"/>
              <a:pathLst>
                <a:path w="61879" h="35656" extrusionOk="0">
                  <a:moveTo>
                    <a:pt x="34890" y="0"/>
                  </a:moveTo>
                  <a:cubicBezTo>
                    <a:pt x="34754" y="0"/>
                    <a:pt x="34617" y="35"/>
                    <a:pt x="34492" y="105"/>
                  </a:cubicBezTo>
                  <a:lnTo>
                    <a:pt x="334" y="19785"/>
                  </a:lnTo>
                  <a:cubicBezTo>
                    <a:pt x="1" y="19886"/>
                    <a:pt x="1" y="20319"/>
                    <a:pt x="334" y="20453"/>
                  </a:cubicBezTo>
                  <a:lnTo>
                    <a:pt x="26486" y="35530"/>
                  </a:lnTo>
                  <a:cubicBezTo>
                    <a:pt x="26653" y="35613"/>
                    <a:pt x="26845" y="35655"/>
                    <a:pt x="27037" y="35655"/>
                  </a:cubicBezTo>
                  <a:cubicBezTo>
                    <a:pt x="27228" y="35655"/>
                    <a:pt x="27420" y="35613"/>
                    <a:pt x="27587" y="35530"/>
                  </a:cubicBezTo>
                  <a:lnTo>
                    <a:pt x="61578" y="15949"/>
                  </a:lnTo>
                  <a:cubicBezTo>
                    <a:pt x="61878" y="15816"/>
                    <a:pt x="61878" y="15382"/>
                    <a:pt x="61578" y="15282"/>
                  </a:cubicBezTo>
                  <a:lnTo>
                    <a:pt x="35426" y="205"/>
                  </a:lnTo>
                  <a:cubicBezTo>
                    <a:pt x="35270" y="69"/>
                    <a:pt x="35081" y="0"/>
                    <a:pt x="3489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34;p75">
              <a:extLst>
                <a:ext uri="{FF2B5EF4-FFF2-40B4-BE49-F238E27FC236}">
                  <a16:creationId xmlns:a16="http://schemas.microsoft.com/office/drawing/2014/main" id="{AE1B01B7-7884-4021-9926-2880D861F78C}"/>
                </a:ext>
              </a:extLst>
            </p:cNvPr>
            <p:cNvSpPr/>
            <p:nvPr/>
          </p:nvSpPr>
          <p:spPr>
            <a:xfrm>
              <a:off x="2158375" y="3367750"/>
              <a:ext cx="1546975" cy="891400"/>
            </a:xfrm>
            <a:custGeom>
              <a:avLst/>
              <a:gdLst/>
              <a:ahLst/>
              <a:cxnLst/>
              <a:rect l="l" t="t" r="r" b="b"/>
              <a:pathLst>
                <a:path w="61879" h="35656" extrusionOk="0">
                  <a:moveTo>
                    <a:pt x="34890" y="0"/>
                  </a:moveTo>
                  <a:cubicBezTo>
                    <a:pt x="34754" y="0"/>
                    <a:pt x="34617" y="35"/>
                    <a:pt x="34492" y="105"/>
                  </a:cubicBezTo>
                  <a:lnTo>
                    <a:pt x="334" y="19785"/>
                  </a:lnTo>
                  <a:cubicBezTo>
                    <a:pt x="1" y="19886"/>
                    <a:pt x="1" y="20319"/>
                    <a:pt x="334" y="20453"/>
                  </a:cubicBezTo>
                  <a:lnTo>
                    <a:pt x="26486" y="35530"/>
                  </a:lnTo>
                  <a:cubicBezTo>
                    <a:pt x="26653" y="35613"/>
                    <a:pt x="26845" y="35655"/>
                    <a:pt x="27037" y="35655"/>
                  </a:cubicBezTo>
                  <a:cubicBezTo>
                    <a:pt x="27228" y="35655"/>
                    <a:pt x="27420" y="35613"/>
                    <a:pt x="27587" y="35530"/>
                  </a:cubicBezTo>
                  <a:lnTo>
                    <a:pt x="61578" y="15949"/>
                  </a:lnTo>
                  <a:cubicBezTo>
                    <a:pt x="61878" y="15816"/>
                    <a:pt x="61878" y="15382"/>
                    <a:pt x="61578" y="15282"/>
                  </a:cubicBezTo>
                  <a:lnTo>
                    <a:pt x="35426" y="205"/>
                  </a:lnTo>
                  <a:cubicBezTo>
                    <a:pt x="35270" y="69"/>
                    <a:pt x="35081" y="0"/>
                    <a:pt x="348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35;p75">
              <a:extLst>
                <a:ext uri="{FF2B5EF4-FFF2-40B4-BE49-F238E27FC236}">
                  <a16:creationId xmlns:a16="http://schemas.microsoft.com/office/drawing/2014/main" id="{A50A1468-DB9A-4124-ACEE-64A9CD86836E}"/>
                </a:ext>
              </a:extLst>
            </p:cNvPr>
            <p:cNvSpPr/>
            <p:nvPr/>
          </p:nvSpPr>
          <p:spPr>
            <a:xfrm>
              <a:off x="2300975" y="3452925"/>
              <a:ext cx="1262600" cy="722200"/>
            </a:xfrm>
            <a:custGeom>
              <a:avLst/>
              <a:gdLst/>
              <a:ahLst/>
              <a:cxnLst/>
              <a:rect l="l" t="t" r="r" b="b"/>
              <a:pathLst>
                <a:path w="50504" h="28888" extrusionOk="0">
                  <a:moveTo>
                    <a:pt x="29188" y="0"/>
                  </a:moveTo>
                  <a:cubicBezTo>
                    <a:pt x="28613" y="0"/>
                    <a:pt x="28037" y="133"/>
                    <a:pt x="27520" y="400"/>
                  </a:cubicBezTo>
                  <a:lnTo>
                    <a:pt x="901" y="15745"/>
                  </a:lnTo>
                  <a:cubicBezTo>
                    <a:pt x="1" y="16278"/>
                    <a:pt x="1" y="17146"/>
                    <a:pt x="901" y="17679"/>
                  </a:cubicBezTo>
                  <a:lnTo>
                    <a:pt x="19615" y="28487"/>
                  </a:lnTo>
                  <a:cubicBezTo>
                    <a:pt x="20148" y="28754"/>
                    <a:pt x="20724" y="28887"/>
                    <a:pt x="21299" y="28887"/>
                  </a:cubicBezTo>
                  <a:cubicBezTo>
                    <a:pt x="21875" y="28887"/>
                    <a:pt x="22450" y="28754"/>
                    <a:pt x="22984" y="28487"/>
                  </a:cubicBezTo>
                  <a:lnTo>
                    <a:pt x="49569" y="13143"/>
                  </a:lnTo>
                  <a:cubicBezTo>
                    <a:pt x="50503" y="12609"/>
                    <a:pt x="50503" y="11708"/>
                    <a:pt x="49569" y="11175"/>
                  </a:cubicBezTo>
                  <a:lnTo>
                    <a:pt x="30856" y="400"/>
                  </a:lnTo>
                  <a:cubicBezTo>
                    <a:pt x="30339" y="133"/>
                    <a:pt x="29764" y="0"/>
                    <a:pt x="2918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36;p75">
              <a:extLst>
                <a:ext uri="{FF2B5EF4-FFF2-40B4-BE49-F238E27FC236}">
                  <a16:creationId xmlns:a16="http://schemas.microsoft.com/office/drawing/2014/main" id="{1AFFC26B-FFEF-4934-B813-4953407EE5A4}"/>
                </a:ext>
              </a:extLst>
            </p:cNvPr>
            <p:cNvSpPr/>
            <p:nvPr/>
          </p:nvSpPr>
          <p:spPr>
            <a:xfrm>
              <a:off x="2561175" y="3580100"/>
              <a:ext cx="773075" cy="445750"/>
            </a:xfrm>
            <a:custGeom>
              <a:avLst/>
              <a:gdLst/>
              <a:ahLst/>
              <a:cxnLst/>
              <a:rect l="l" t="t" r="r" b="b"/>
              <a:pathLst>
                <a:path w="30923" h="17830" extrusionOk="0">
                  <a:moveTo>
                    <a:pt x="18776" y="779"/>
                  </a:moveTo>
                  <a:cubicBezTo>
                    <a:pt x="19249" y="779"/>
                    <a:pt x="19695" y="908"/>
                    <a:pt x="20115" y="1117"/>
                  </a:cubicBezTo>
                  <a:lnTo>
                    <a:pt x="29354" y="6455"/>
                  </a:lnTo>
                  <a:cubicBezTo>
                    <a:pt x="29688" y="6655"/>
                    <a:pt x="29855" y="6888"/>
                    <a:pt x="29855" y="7088"/>
                  </a:cubicBezTo>
                  <a:cubicBezTo>
                    <a:pt x="29855" y="7289"/>
                    <a:pt x="29688" y="7522"/>
                    <a:pt x="29354" y="7722"/>
                  </a:cubicBezTo>
                  <a:lnTo>
                    <a:pt x="13810" y="16695"/>
                  </a:lnTo>
                  <a:cubicBezTo>
                    <a:pt x="13343" y="16929"/>
                    <a:pt x="12834" y="17046"/>
                    <a:pt x="12326" y="17046"/>
                  </a:cubicBezTo>
                  <a:cubicBezTo>
                    <a:pt x="11817" y="17046"/>
                    <a:pt x="11308" y="16929"/>
                    <a:pt x="10841" y="16695"/>
                  </a:cubicBezTo>
                  <a:lnTo>
                    <a:pt x="1568" y="11358"/>
                  </a:lnTo>
                  <a:cubicBezTo>
                    <a:pt x="1268" y="11191"/>
                    <a:pt x="1068" y="10958"/>
                    <a:pt x="1068" y="10724"/>
                  </a:cubicBezTo>
                  <a:cubicBezTo>
                    <a:pt x="1068" y="10524"/>
                    <a:pt x="1268" y="10291"/>
                    <a:pt x="1568" y="10091"/>
                  </a:cubicBezTo>
                  <a:lnTo>
                    <a:pt x="17146" y="1117"/>
                  </a:lnTo>
                  <a:cubicBezTo>
                    <a:pt x="17535" y="908"/>
                    <a:pt x="18005" y="779"/>
                    <a:pt x="18459" y="779"/>
                  </a:cubicBezTo>
                  <a:cubicBezTo>
                    <a:pt x="18511" y="779"/>
                    <a:pt x="18562" y="781"/>
                    <a:pt x="18613" y="784"/>
                  </a:cubicBezTo>
                  <a:cubicBezTo>
                    <a:pt x="18668" y="781"/>
                    <a:pt x="18722" y="779"/>
                    <a:pt x="18776" y="779"/>
                  </a:cubicBezTo>
                  <a:close/>
                  <a:moveTo>
                    <a:pt x="18613" y="0"/>
                  </a:moveTo>
                  <a:cubicBezTo>
                    <a:pt x="17971" y="0"/>
                    <a:pt x="17329" y="150"/>
                    <a:pt x="16745" y="450"/>
                  </a:cubicBezTo>
                  <a:lnTo>
                    <a:pt x="1201" y="9423"/>
                  </a:lnTo>
                  <a:cubicBezTo>
                    <a:pt x="0" y="9890"/>
                    <a:pt x="0" y="11558"/>
                    <a:pt x="1201" y="12025"/>
                  </a:cubicBezTo>
                  <a:lnTo>
                    <a:pt x="10441" y="17396"/>
                  </a:lnTo>
                  <a:cubicBezTo>
                    <a:pt x="11008" y="17696"/>
                    <a:pt x="11675" y="17829"/>
                    <a:pt x="12309" y="17829"/>
                  </a:cubicBezTo>
                  <a:cubicBezTo>
                    <a:pt x="12976" y="17829"/>
                    <a:pt x="13610" y="17696"/>
                    <a:pt x="14177" y="17396"/>
                  </a:cubicBezTo>
                  <a:lnTo>
                    <a:pt x="29755" y="8389"/>
                  </a:lnTo>
                  <a:cubicBezTo>
                    <a:pt x="30922" y="7922"/>
                    <a:pt x="30922" y="6255"/>
                    <a:pt x="29755" y="5788"/>
                  </a:cubicBezTo>
                  <a:lnTo>
                    <a:pt x="20481" y="450"/>
                  </a:lnTo>
                  <a:cubicBezTo>
                    <a:pt x="19898" y="150"/>
                    <a:pt x="19256" y="0"/>
                    <a:pt x="186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37;p75">
              <a:extLst>
                <a:ext uri="{FF2B5EF4-FFF2-40B4-BE49-F238E27FC236}">
                  <a16:creationId xmlns:a16="http://schemas.microsoft.com/office/drawing/2014/main" id="{65E980A7-8266-4361-9DBB-A240FDA2F29D}"/>
                </a:ext>
              </a:extLst>
            </p:cNvPr>
            <p:cNvSpPr/>
            <p:nvPr/>
          </p:nvSpPr>
          <p:spPr>
            <a:xfrm>
              <a:off x="2799675" y="3739750"/>
              <a:ext cx="258725" cy="145275"/>
            </a:xfrm>
            <a:custGeom>
              <a:avLst/>
              <a:gdLst/>
              <a:ahLst/>
              <a:cxnLst/>
              <a:rect l="l" t="t" r="r" b="b"/>
              <a:pathLst>
                <a:path w="10349" h="5811" extrusionOk="0">
                  <a:moveTo>
                    <a:pt x="9956" y="1"/>
                  </a:moveTo>
                  <a:cubicBezTo>
                    <a:pt x="9885" y="1"/>
                    <a:pt x="9802" y="12"/>
                    <a:pt x="9707" y="35"/>
                  </a:cubicBezTo>
                  <a:lnTo>
                    <a:pt x="567" y="2304"/>
                  </a:lnTo>
                  <a:cubicBezTo>
                    <a:pt x="34" y="2437"/>
                    <a:pt x="0" y="2737"/>
                    <a:pt x="467" y="3004"/>
                  </a:cubicBezTo>
                  <a:lnTo>
                    <a:pt x="5071" y="5673"/>
                  </a:lnTo>
                  <a:cubicBezTo>
                    <a:pt x="5245" y="5766"/>
                    <a:pt x="5432" y="5810"/>
                    <a:pt x="5615" y="5810"/>
                  </a:cubicBezTo>
                  <a:cubicBezTo>
                    <a:pt x="5957" y="5810"/>
                    <a:pt x="6288" y="5655"/>
                    <a:pt x="6505" y="5372"/>
                  </a:cubicBezTo>
                  <a:lnTo>
                    <a:pt x="10074" y="569"/>
                  </a:lnTo>
                  <a:cubicBezTo>
                    <a:pt x="10349" y="240"/>
                    <a:pt x="10284" y="1"/>
                    <a:pt x="995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38;p75">
              <a:extLst>
                <a:ext uri="{FF2B5EF4-FFF2-40B4-BE49-F238E27FC236}">
                  <a16:creationId xmlns:a16="http://schemas.microsoft.com/office/drawing/2014/main" id="{22BA52E9-96F2-40B4-9305-CE829FC69FA6}"/>
                </a:ext>
              </a:extLst>
            </p:cNvPr>
            <p:cNvSpPr/>
            <p:nvPr/>
          </p:nvSpPr>
          <p:spPr>
            <a:xfrm>
              <a:off x="2009950" y="3909075"/>
              <a:ext cx="735550" cy="505375"/>
            </a:xfrm>
            <a:custGeom>
              <a:avLst/>
              <a:gdLst/>
              <a:ahLst/>
              <a:cxnLst/>
              <a:rect l="l" t="t" r="r" b="b"/>
              <a:pathLst>
                <a:path w="29422" h="20215" extrusionOk="0">
                  <a:moveTo>
                    <a:pt x="567" y="0"/>
                  </a:moveTo>
                  <a:lnTo>
                    <a:pt x="567" y="0"/>
                  </a:lnTo>
                  <a:cubicBezTo>
                    <a:pt x="234" y="267"/>
                    <a:pt x="33" y="668"/>
                    <a:pt x="0" y="1101"/>
                  </a:cubicBezTo>
                  <a:lnTo>
                    <a:pt x="0" y="2736"/>
                  </a:lnTo>
                  <a:cubicBezTo>
                    <a:pt x="33" y="3203"/>
                    <a:pt x="267" y="3603"/>
                    <a:pt x="667" y="3870"/>
                  </a:cubicBezTo>
                  <a:lnTo>
                    <a:pt x="28754" y="20081"/>
                  </a:lnTo>
                  <a:cubicBezTo>
                    <a:pt x="28954" y="20182"/>
                    <a:pt x="29188" y="20215"/>
                    <a:pt x="29421" y="20215"/>
                  </a:cubicBezTo>
                  <a:lnTo>
                    <a:pt x="29421" y="17079"/>
                  </a:lnTo>
                  <a:cubicBezTo>
                    <a:pt x="29188" y="17079"/>
                    <a:pt x="28954" y="17013"/>
                    <a:pt x="28754" y="16913"/>
                  </a:cubicBezTo>
                  <a:lnTo>
                    <a:pt x="667" y="701"/>
                  </a:lnTo>
                  <a:cubicBezTo>
                    <a:pt x="334" y="534"/>
                    <a:pt x="300" y="234"/>
                    <a:pt x="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39;p75">
              <a:extLst>
                <a:ext uri="{FF2B5EF4-FFF2-40B4-BE49-F238E27FC236}">
                  <a16:creationId xmlns:a16="http://schemas.microsoft.com/office/drawing/2014/main" id="{D8E5390D-2998-43D1-B50B-C3D9C029D035}"/>
                </a:ext>
              </a:extLst>
            </p:cNvPr>
            <p:cNvSpPr/>
            <p:nvPr/>
          </p:nvSpPr>
          <p:spPr>
            <a:xfrm>
              <a:off x="3436800" y="3516700"/>
              <a:ext cx="15025" cy="7750"/>
            </a:xfrm>
            <a:custGeom>
              <a:avLst/>
              <a:gdLst/>
              <a:ahLst/>
              <a:cxnLst/>
              <a:rect l="l" t="t" r="r" b="b"/>
              <a:pathLst>
                <a:path w="601" h="310" extrusionOk="0">
                  <a:moveTo>
                    <a:pt x="300" y="1"/>
                  </a:moveTo>
                  <a:cubicBezTo>
                    <a:pt x="234" y="1"/>
                    <a:pt x="167" y="18"/>
                    <a:pt x="100" y="51"/>
                  </a:cubicBezTo>
                  <a:cubicBezTo>
                    <a:pt x="0" y="84"/>
                    <a:pt x="0" y="218"/>
                    <a:pt x="100" y="284"/>
                  </a:cubicBezTo>
                  <a:cubicBezTo>
                    <a:pt x="167" y="301"/>
                    <a:pt x="234" y="309"/>
                    <a:pt x="300" y="309"/>
                  </a:cubicBezTo>
                  <a:cubicBezTo>
                    <a:pt x="367" y="309"/>
                    <a:pt x="434" y="301"/>
                    <a:pt x="501" y="284"/>
                  </a:cubicBezTo>
                  <a:cubicBezTo>
                    <a:pt x="601" y="218"/>
                    <a:pt x="601" y="84"/>
                    <a:pt x="501" y="51"/>
                  </a:cubicBezTo>
                  <a:cubicBezTo>
                    <a:pt x="434" y="18"/>
                    <a:pt x="367" y="1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40;p75">
              <a:extLst>
                <a:ext uri="{FF2B5EF4-FFF2-40B4-BE49-F238E27FC236}">
                  <a16:creationId xmlns:a16="http://schemas.microsoft.com/office/drawing/2014/main" id="{205422DF-0458-445F-A404-DE4A59B9309E}"/>
                </a:ext>
              </a:extLst>
            </p:cNvPr>
            <p:cNvSpPr/>
            <p:nvPr/>
          </p:nvSpPr>
          <p:spPr>
            <a:xfrm>
              <a:off x="3450125" y="3554650"/>
              <a:ext cx="30900" cy="16075"/>
            </a:xfrm>
            <a:custGeom>
              <a:avLst/>
              <a:gdLst/>
              <a:ahLst/>
              <a:cxnLst/>
              <a:rect l="l" t="t" r="r" b="b"/>
              <a:pathLst>
                <a:path w="1236" h="643" extrusionOk="0">
                  <a:moveTo>
                    <a:pt x="614" y="1"/>
                  </a:moveTo>
                  <a:cubicBezTo>
                    <a:pt x="476" y="1"/>
                    <a:pt x="334" y="34"/>
                    <a:pt x="201" y="101"/>
                  </a:cubicBezTo>
                  <a:cubicBezTo>
                    <a:pt x="1" y="167"/>
                    <a:pt x="1" y="468"/>
                    <a:pt x="201" y="568"/>
                  </a:cubicBezTo>
                  <a:cubicBezTo>
                    <a:pt x="334" y="618"/>
                    <a:pt x="468" y="643"/>
                    <a:pt x="601" y="643"/>
                  </a:cubicBezTo>
                  <a:cubicBezTo>
                    <a:pt x="735" y="643"/>
                    <a:pt x="868" y="618"/>
                    <a:pt x="1002" y="568"/>
                  </a:cubicBezTo>
                  <a:cubicBezTo>
                    <a:pt x="1235" y="468"/>
                    <a:pt x="1235" y="167"/>
                    <a:pt x="1002" y="101"/>
                  </a:cubicBezTo>
                  <a:cubicBezTo>
                    <a:pt x="885" y="34"/>
                    <a:pt x="751" y="1"/>
                    <a:pt x="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41;p75">
              <a:extLst>
                <a:ext uri="{FF2B5EF4-FFF2-40B4-BE49-F238E27FC236}">
                  <a16:creationId xmlns:a16="http://schemas.microsoft.com/office/drawing/2014/main" id="{BCD88273-870E-4035-9876-185BE9E60CFB}"/>
                </a:ext>
              </a:extLst>
            </p:cNvPr>
            <p:cNvSpPr/>
            <p:nvPr/>
          </p:nvSpPr>
          <p:spPr>
            <a:xfrm>
              <a:off x="3359225" y="3501075"/>
              <a:ext cx="85925" cy="49025"/>
            </a:xfrm>
            <a:custGeom>
              <a:avLst/>
              <a:gdLst/>
              <a:ahLst/>
              <a:cxnLst/>
              <a:rect l="l" t="t" r="r" b="b"/>
              <a:pathLst>
                <a:path w="3437" h="1961" extrusionOk="0">
                  <a:moveTo>
                    <a:pt x="405" y="0"/>
                  </a:moveTo>
                  <a:cubicBezTo>
                    <a:pt x="310" y="0"/>
                    <a:pt x="218" y="25"/>
                    <a:pt x="134" y="75"/>
                  </a:cubicBezTo>
                  <a:cubicBezTo>
                    <a:pt x="1" y="142"/>
                    <a:pt x="1" y="309"/>
                    <a:pt x="134" y="376"/>
                  </a:cubicBezTo>
                  <a:lnTo>
                    <a:pt x="2770" y="1910"/>
                  </a:lnTo>
                  <a:cubicBezTo>
                    <a:pt x="2853" y="1943"/>
                    <a:pt x="2945" y="1960"/>
                    <a:pt x="3036" y="1960"/>
                  </a:cubicBezTo>
                  <a:cubicBezTo>
                    <a:pt x="3128" y="1960"/>
                    <a:pt x="3220" y="1943"/>
                    <a:pt x="3303" y="1910"/>
                  </a:cubicBezTo>
                  <a:cubicBezTo>
                    <a:pt x="3437" y="1810"/>
                    <a:pt x="3437" y="1677"/>
                    <a:pt x="3303" y="1577"/>
                  </a:cubicBezTo>
                  <a:lnTo>
                    <a:pt x="701" y="75"/>
                  </a:lnTo>
                  <a:cubicBezTo>
                    <a:pt x="601" y="25"/>
                    <a:pt x="501" y="0"/>
                    <a:pt x="4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42;p75">
              <a:extLst>
                <a:ext uri="{FF2B5EF4-FFF2-40B4-BE49-F238E27FC236}">
                  <a16:creationId xmlns:a16="http://schemas.microsoft.com/office/drawing/2014/main" id="{DEA66C08-9D2B-4D7F-BF0F-940B178A5782}"/>
                </a:ext>
              </a:extLst>
            </p:cNvPr>
            <p:cNvSpPr/>
            <p:nvPr/>
          </p:nvSpPr>
          <p:spPr>
            <a:xfrm>
              <a:off x="3084050" y="4181775"/>
              <a:ext cx="1451050" cy="609000"/>
            </a:xfrm>
            <a:custGeom>
              <a:avLst/>
              <a:gdLst/>
              <a:ahLst/>
              <a:cxnLst/>
              <a:rect l="l" t="t" r="r" b="b"/>
              <a:pathLst>
                <a:path w="58042" h="24360" extrusionOk="0">
                  <a:moveTo>
                    <a:pt x="57408" y="0"/>
                  </a:moveTo>
                  <a:cubicBezTo>
                    <a:pt x="57430" y="16"/>
                    <a:pt x="57451" y="32"/>
                    <a:pt x="57472" y="49"/>
                  </a:cubicBezTo>
                  <a:lnTo>
                    <a:pt x="57472" y="49"/>
                  </a:lnTo>
                  <a:cubicBezTo>
                    <a:pt x="57452" y="32"/>
                    <a:pt x="57431" y="16"/>
                    <a:pt x="57408" y="0"/>
                  </a:cubicBezTo>
                  <a:close/>
                  <a:moveTo>
                    <a:pt x="601" y="9974"/>
                  </a:moveTo>
                  <a:lnTo>
                    <a:pt x="601" y="9974"/>
                  </a:lnTo>
                  <a:cubicBezTo>
                    <a:pt x="593" y="9980"/>
                    <a:pt x="587" y="9987"/>
                    <a:pt x="580" y="9993"/>
                  </a:cubicBezTo>
                  <a:lnTo>
                    <a:pt x="580" y="9993"/>
                  </a:lnTo>
                  <a:cubicBezTo>
                    <a:pt x="587" y="9987"/>
                    <a:pt x="594" y="9980"/>
                    <a:pt x="601" y="9974"/>
                  </a:cubicBezTo>
                  <a:close/>
                  <a:moveTo>
                    <a:pt x="57472" y="49"/>
                  </a:moveTo>
                  <a:cubicBezTo>
                    <a:pt x="57701" y="251"/>
                    <a:pt x="57649" y="550"/>
                    <a:pt x="57341" y="734"/>
                  </a:cubicBezTo>
                  <a:lnTo>
                    <a:pt x="21082" y="21682"/>
                  </a:lnTo>
                  <a:cubicBezTo>
                    <a:pt x="20865" y="21799"/>
                    <a:pt x="20623" y="21858"/>
                    <a:pt x="20381" y="21858"/>
                  </a:cubicBezTo>
                  <a:cubicBezTo>
                    <a:pt x="20139" y="21858"/>
                    <a:pt x="19898" y="21799"/>
                    <a:pt x="19681" y="21682"/>
                  </a:cubicBezTo>
                  <a:lnTo>
                    <a:pt x="701" y="10708"/>
                  </a:lnTo>
                  <a:cubicBezTo>
                    <a:pt x="376" y="10546"/>
                    <a:pt x="336" y="10225"/>
                    <a:pt x="580" y="9993"/>
                  </a:cubicBezTo>
                  <a:lnTo>
                    <a:pt x="580" y="9993"/>
                  </a:lnTo>
                  <a:cubicBezTo>
                    <a:pt x="257" y="10291"/>
                    <a:pt x="33" y="10684"/>
                    <a:pt x="0" y="11142"/>
                  </a:cubicBezTo>
                  <a:lnTo>
                    <a:pt x="0" y="12042"/>
                  </a:lnTo>
                  <a:cubicBezTo>
                    <a:pt x="33" y="12509"/>
                    <a:pt x="300" y="12976"/>
                    <a:pt x="701" y="13243"/>
                  </a:cubicBezTo>
                  <a:lnTo>
                    <a:pt x="19681" y="24184"/>
                  </a:lnTo>
                  <a:cubicBezTo>
                    <a:pt x="19898" y="24301"/>
                    <a:pt x="20131" y="24359"/>
                    <a:pt x="20369" y="24359"/>
                  </a:cubicBezTo>
                  <a:cubicBezTo>
                    <a:pt x="20606" y="24359"/>
                    <a:pt x="20848" y="24301"/>
                    <a:pt x="21082" y="24184"/>
                  </a:cubicBezTo>
                  <a:lnTo>
                    <a:pt x="57341" y="3236"/>
                  </a:lnTo>
                  <a:cubicBezTo>
                    <a:pt x="57741" y="2969"/>
                    <a:pt x="58008" y="2535"/>
                    <a:pt x="58042" y="2035"/>
                  </a:cubicBezTo>
                  <a:lnTo>
                    <a:pt x="58042" y="1134"/>
                  </a:lnTo>
                  <a:cubicBezTo>
                    <a:pt x="58010" y="695"/>
                    <a:pt x="57802" y="315"/>
                    <a:pt x="57472" y="49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43;p75">
              <a:extLst>
                <a:ext uri="{FF2B5EF4-FFF2-40B4-BE49-F238E27FC236}">
                  <a16:creationId xmlns:a16="http://schemas.microsoft.com/office/drawing/2014/main" id="{019F4685-5F75-4A17-B0E9-1B4F136637DB}"/>
                </a:ext>
              </a:extLst>
            </p:cNvPr>
            <p:cNvSpPr/>
            <p:nvPr/>
          </p:nvSpPr>
          <p:spPr>
            <a:xfrm>
              <a:off x="3084050" y="4181775"/>
              <a:ext cx="1451050" cy="609000"/>
            </a:xfrm>
            <a:custGeom>
              <a:avLst/>
              <a:gdLst/>
              <a:ahLst/>
              <a:cxnLst/>
              <a:rect l="l" t="t" r="r" b="b"/>
              <a:pathLst>
                <a:path w="58042" h="24360" extrusionOk="0">
                  <a:moveTo>
                    <a:pt x="57408" y="0"/>
                  </a:moveTo>
                  <a:cubicBezTo>
                    <a:pt x="57430" y="16"/>
                    <a:pt x="57451" y="32"/>
                    <a:pt x="57472" y="49"/>
                  </a:cubicBezTo>
                  <a:lnTo>
                    <a:pt x="57472" y="49"/>
                  </a:lnTo>
                  <a:cubicBezTo>
                    <a:pt x="57452" y="32"/>
                    <a:pt x="57431" y="16"/>
                    <a:pt x="57408" y="0"/>
                  </a:cubicBezTo>
                  <a:close/>
                  <a:moveTo>
                    <a:pt x="601" y="9974"/>
                  </a:moveTo>
                  <a:lnTo>
                    <a:pt x="601" y="9974"/>
                  </a:lnTo>
                  <a:cubicBezTo>
                    <a:pt x="593" y="9980"/>
                    <a:pt x="587" y="9987"/>
                    <a:pt x="580" y="9993"/>
                  </a:cubicBezTo>
                  <a:lnTo>
                    <a:pt x="580" y="9993"/>
                  </a:lnTo>
                  <a:cubicBezTo>
                    <a:pt x="587" y="9987"/>
                    <a:pt x="594" y="9980"/>
                    <a:pt x="601" y="9974"/>
                  </a:cubicBezTo>
                  <a:close/>
                  <a:moveTo>
                    <a:pt x="57472" y="49"/>
                  </a:moveTo>
                  <a:cubicBezTo>
                    <a:pt x="57701" y="251"/>
                    <a:pt x="57649" y="550"/>
                    <a:pt x="57341" y="734"/>
                  </a:cubicBezTo>
                  <a:lnTo>
                    <a:pt x="21082" y="21682"/>
                  </a:lnTo>
                  <a:cubicBezTo>
                    <a:pt x="20865" y="21799"/>
                    <a:pt x="20623" y="21858"/>
                    <a:pt x="20381" y="21858"/>
                  </a:cubicBezTo>
                  <a:cubicBezTo>
                    <a:pt x="20139" y="21858"/>
                    <a:pt x="19898" y="21799"/>
                    <a:pt x="19681" y="21682"/>
                  </a:cubicBezTo>
                  <a:lnTo>
                    <a:pt x="701" y="10708"/>
                  </a:lnTo>
                  <a:cubicBezTo>
                    <a:pt x="376" y="10546"/>
                    <a:pt x="336" y="10225"/>
                    <a:pt x="580" y="9993"/>
                  </a:cubicBezTo>
                  <a:lnTo>
                    <a:pt x="580" y="9993"/>
                  </a:lnTo>
                  <a:cubicBezTo>
                    <a:pt x="257" y="10291"/>
                    <a:pt x="33" y="10684"/>
                    <a:pt x="0" y="11142"/>
                  </a:cubicBezTo>
                  <a:lnTo>
                    <a:pt x="0" y="12042"/>
                  </a:lnTo>
                  <a:cubicBezTo>
                    <a:pt x="33" y="12509"/>
                    <a:pt x="300" y="12976"/>
                    <a:pt x="701" y="13243"/>
                  </a:cubicBezTo>
                  <a:lnTo>
                    <a:pt x="19681" y="24184"/>
                  </a:lnTo>
                  <a:cubicBezTo>
                    <a:pt x="19898" y="24301"/>
                    <a:pt x="20131" y="24359"/>
                    <a:pt x="20369" y="24359"/>
                  </a:cubicBezTo>
                  <a:cubicBezTo>
                    <a:pt x="20606" y="24359"/>
                    <a:pt x="20848" y="24301"/>
                    <a:pt x="21082" y="24184"/>
                  </a:cubicBezTo>
                  <a:lnTo>
                    <a:pt x="57341" y="3236"/>
                  </a:lnTo>
                  <a:cubicBezTo>
                    <a:pt x="57741" y="2969"/>
                    <a:pt x="58008" y="2535"/>
                    <a:pt x="58042" y="2035"/>
                  </a:cubicBezTo>
                  <a:lnTo>
                    <a:pt x="58042" y="1134"/>
                  </a:lnTo>
                  <a:cubicBezTo>
                    <a:pt x="58010" y="695"/>
                    <a:pt x="57802" y="315"/>
                    <a:pt x="57472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44;p75">
              <a:extLst>
                <a:ext uri="{FF2B5EF4-FFF2-40B4-BE49-F238E27FC236}">
                  <a16:creationId xmlns:a16="http://schemas.microsoft.com/office/drawing/2014/main" id="{C823B21E-A913-4A5E-B7B9-2CFD543501A6}"/>
                </a:ext>
              </a:extLst>
            </p:cNvPr>
            <p:cNvSpPr/>
            <p:nvPr/>
          </p:nvSpPr>
          <p:spPr>
            <a:xfrm>
              <a:off x="3092375" y="3901975"/>
              <a:ext cx="1434375" cy="825625"/>
            </a:xfrm>
            <a:custGeom>
              <a:avLst/>
              <a:gdLst/>
              <a:ahLst/>
              <a:cxnLst/>
              <a:rect l="l" t="t" r="r" b="b"/>
              <a:pathLst>
                <a:path w="57375" h="33025" extrusionOk="0">
                  <a:moveTo>
                    <a:pt x="34135" y="2906"/>
                  </a:moveTo>
                  <a:cubicBezTo>
                    <a:pt x="34341" y="2906"/>
                    <a:pt x="34545" y="2966"/>
                    <a:pt x="34725" y="3086"/>
                  </a:cubicBezTo>
                  <a:lnTo>
                    <a:pt x="51971" y="13060"/>
                  </a:lnTo>
                  <a:cubicBezTo>
                    <a:pt x="52305" y="13194"/>
                    <a:pt x="52305" y="13627"/>
                    <a:pt x="51971" y="13761"/>
                  </a:cubicBezTo>
                  <a:lnTo>
                    <a:pt x="23751" y="30072"/>
                  </a:lnTo>
                  <a:cubicBezTo>
                    <a:pt x="23551" y="30173"/>
                    <a:pt x="23342" y="30223"/>
                    <a:pt x="23138" y="30223"/>
                  </a:cubicBezTo>
                  <a:cubicBezTo>
                    <a:pt x="22934" y="30223"/>
                    <a:pt x="22734" y="30173"/>
                    <a:pt x="22550" y="30072"/>
                  </a:cubicBezTo>
                  <a:lnTo>
                    <a:pt x="5304" y="20099"/>
                  </a:lnTo>
                  <a:cubicBezTo>
                    <a:pt x="4971" y="19999"/>
                    <a:pt x="4971" y="19532"/>
                    <a:pt x="5304" y="19431"/>
                  </a:cubicBezTo>
                  <a:lnTo>
                    <a:pt x="33725" y="2986"/>
                  </a:lnTo>
                  <a:cubicBezTo>
                    <a:pt x="33858" y="2933"/>
                    <a:pt x="33997" y="2906"/>
                    <a:pt x="34135" y="2906"/>
                  </a:cubicBezTo>
                  <a:close/>
                  <a:moveTo>
                    <a:pt x="37327" y="1"/>
                  </a:moveTo>
                  <a:cubicBezTo>
                    <a:pt x="37085" y="1"/>
                    <a:pt x="36844" y="51"/>
                    <a:pt x="36627" y="151"/>
                  </a:cubicBezTo>
                  <a:lnTo>
                    <a:pt x="368" y="21099"/>
                  </a:lnTo>
                  <a:cubicBezTo>
                    <a:pt x="1" y="21333"/>
                    <a:pt x="1" y="21700"/>
                    <a:pt x="368" y="21900"/>
                  </a:cubicBezTo>
                  <a:lnTo>
                    <a:pt x="19348" y="32874"/>
                  </a:lnTo>
                  <a:cubicBezTo>
                    <a:pt x="19565" y="32975"/>
                    <a:pt x="19806" y="33025"/>
                    <a:pt x="20048" y="33025"/>
                  </a:cubicBezTo>
                  <a:cubicBezTo>
                    <a:pt x="20290" y="33025"/>
                    <a:pt x="20532" y="32975"/>
                    <a:pt x="20749" y="32874"/>
                  </a:cubicBezTo>
                  <a:lnTo>
                    <a:pt x="57008" y="11926"/>
                  </a:lnTo>
                  <a:cubicBezTo>
                    <a:pt x="57375" y="11793"/>
                    <a:pt x="57375" y="11259"/>
                    <a:pt x="57008" y="11126"/>
                  </a:cubicBezTo>
                  <a:lnTo>
                    <a:pt x="38028" y="151"/>
                  </a:lnTo>
                  <a:cubicBezTo>
                    <a:pt x="37811" y="51"/>
                    <a:pt x="37569" y="1"/>
                    <a:pt x="3732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45;p75">
              <a:extLst>
                <a:ext uri="{FF2B5EF4-FFF2-40B4-BE49-F238E27FC236}">
                  <a16:creationId xmlns:a16="http://schemas.microsoft.com/office/drawing/2014/main" id="{CCFF9283-D754-439D-B7EE-820B0FE25CBA}"/>
                </a:ext>
              </a:extLst>
            </p:cNvPr>
            <p:cNvSpPr/>
            <p:nvPr/>
          </p:nvSpPr>
          <p:spPr>
            <a:xfrm>
              <a:off x="3092375" y="3901975"/>
              <a:ext cx="1434375" cy="825625"/>
            </a:xfrm>
            <a:custGeom>
              <a:avLst/>
              <a:gdLst/>
              <a:ahLst/>
              <a:cxnLst/>
              <a:rect l="l" t="t" r="r" b="b"/>
              <a:pathLst>
                <a:path w="57375" h="33025" extrusionOk="0">
                  <a:moveTo>
                    <a:pt x="34135" y="2906"/>
                  </a:moveTo>
                  <a:cubicBezTo>
                    <a:pt x="34341" y="2906"/>
                    <a:pt x="34545" y="2966"/>
                    <a:pt x="34725" y="3086"/>
                  </a:cubicBezTo>
                  <a:lnTo>
                    <a:pt x="51971" y="13060"/>
                  </a:lnTo>
                  <a:cubicBezTo>
                    <a:pt x="52305" y="13194"/>
                    <a:pt x="52305" y="13627"/>
                    <a:pt x="51971" y="13761"/>
                  </a:cubicBezTo>
                  <a:lnTo>
                    <a:pt x="23751" y="30072"/>
                  </a:lnTo>
                  <a:cubicBezTo>
                    <a:pt x="23551" y="30173"/>
                    <a:pt x="23342" y="30223"/>
                    <a:pt x="23138" y="30223"/>
                  </a:cubicBezTo>
                  <a:cubicBezTo>
                    <a:pt x="22934" y="30223"/>
                    <a:pt x="22734" y="30173"/>
                    <a:pt x="22550" y="30072"/>
                  </a:cubicBezTo>
                  <a:lnTo>
                    <a:pt x="5304" y="20099"/>
                  </a:lnTo>
                  <a:cubicBezTo>
                    <a:pt x="4971" y="19999"/>
                    <a:pt x="4971" y="19532"/>
                    <a:pt x="5304" y="19431"/>
                  </a:cubicBezTo>
                  <a:lnTo>
                    <a:pt x="33725" y="2986"/>
                  </a:lnTo>
                  <a:cubicBezTo>
                    <a:pt x="33858" y="2933"/>
                    <a:pt x="33997" y="2906"/>
                    <a:pt x="34135" y="2906"/>
                  </a:cubicBezTo>
                  <a:close/>
                  <a:moveTo>
                    <a:pt x="37327" y="1"/>
                  </a:moveTo>
                  <a:cubicBezTo>
                    <a:pt x="37085" y="1"/>
                    <a:pt x="36844" y="51"/>
                    <a:pt x="36627" y="151"/>
                  </a:cubicBezTo>
                  <a:lnTo>
                    <a:pt x="368" y="21099"/>
                  </a:lnTo>
                  <a:cubicBezTo>
                    <a:pt x="1" y="21333"/>
                    <a:pt x="1" y="21700"/>
                    <a:pt x="368" y="21900"/>
                  </a:cubicBezTo>
                  <a:lnTo>
                    <a:pt x="19348" y="32874"/>
                  </a:lnTo>
                  <a:cubicBezTo>
                    <a:pt x="19565" y="32975"/>
                    <a:pt x="19806" y="33025"/>
                    <a:pt x="20048" y="33025"/>
                  </a:cubicBezTo>
                  <a:cubicBezTo>
                    <a:pt x="20290" y="33025"/>
                    <a:pt x="20532" y="32975"/>
                    <a:pt x="20749" y="32874"/>
                  </a:cubicBezTo>
                  <a:lnTo>
                    <a:pt x="57008" y="11926"/>
                  </a:lnTo>
                  <a:cubicBezTo>
                    <a:pt x="57375" y="11793"/>
                    <a:pt x="57375" y="11259"/>
                    <a:pt x="57008" y="11126"/>
                  </a:cubicBezTo>
                  <a:lnTo>
                    <a:pt x="38028" y="151"/>
                  </a:lnTo>
                  <a:cubicBezTo>
                    <a:pt x="37811" y="51"/>
                    <a:pt x="37569" y="1"/>
                    <a:pt x="37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46;p75">
              <a:extLst>
                <a:ext uri="{FF2B5EF4-FFF2-40B4-BE49-F238E27FC236}">
                  <a16:creationId xmlns:a16="http://schemas.microsoft.com/office/drawing/2014/main" id="{66E60CD4-B096-48D6-89EC-B6960C1DB8E4}"/>
                </a:ext>
              </a:extLst>
            </p:cNvPr>
            <p:cNvSpPr/>
            <p:nvPr/>
          </p:nvSpPr>
          <p:spPr>
            <a:xfrm>
              <a:off x="3593575" y="4181775"/>
              <a:ext cx="941525" cy="608800"/>
            </a:xfrm>
            <a:custGeom>
              <a:avLst/>
              <a:gdLst/>
              <a:ahLst/>
              <a:cxnLst/>
              <a:rect l="l" t="t" r="r" b="b"/>
              <a:pathLst>
                <a:path w="37661" h="24352" extrusionOk="0">
                  <a:moveTo>
                    <a:pt x="37060" y="0"/>
                  </a:moveTo>
                  <a:cubicBezTo>
                    <a:pt x="37100" y="32"/>
                    <a:pt x="37139" y="66"/>
                    <a:pt x="37176" y="102"/>
                  </a:cubicBezTo>
                  <a:lnTo>
                    <a:pt x="37176" y="102"/>
                  </a:lnTo>
                  <a:cubicBezTo>
                    <a:pt x="37145" y="65"/>
                    <a:pt x="37107" y="31"/>
                    <a:pt x="37060" y="0"/>
                  </a:cubicBezTo>
                  <a:close/>
                  <a:moveTo>
                    <a:pt x="37176" y="102"/>
                  </a:moveTo>
                  <a:lnTo>
                    <a:pt x="37176" y="102"/>
                  </a:lnTo>
                  <a:cubicBezTo>
                    <a:pt x="37342" y="301"/>
                    <a:pt x="37270" y="565"/>
                    <a:pt x="36960" y="734"/>
                  </a:cubicBezTo>
                  <a:lnTo>
                    <a:pt x="701" y="21682"/>
                  </a:lnTo>
                  <a:cubicBezTo>
                    <a:pt x="467" y="21816"/>
                    <a:pt x="234" y="21849"/>
                    <a:pt x="0" y="21849"/>
                  </a:cubicBezTo>
                  <a:lnTo>
                    <a:pt x="0" y="24351"/>
                  </a:lnTo>
                  <a:cubicBezTo>
                    <a:pt x="234" y="24351"/>
                    <a:pt x="467" y="24318"/>
                    <a:pt x="701" y="24184"/>
                  </a:cubicBezTo>
                  <a:lnTo>
                    <a:pt x="36960" y="3236"/>
                  </a:lnTo>
                  <a:cubicBezTo>
                    <a:pt x="37360" y="2969"/>
                    <a:pt x="37627" y="2535"/>
                    <a:pt x="37661" y="2035"/>
                  </a:cubicBezTo>
                  <a:lnTo>
                    <a:pt x="37661" y="1134"/>
                  </a:lnTo>
                  <a:cubicBezTo>
                    <a:pt x="37631" y="723"/>
                    <a:pt x="37447" y="364"/>
                    <a:pt x="37176" y="102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47;p75">
              <a:extLst>
                <a:ext uri="{FF2B5EF4-FFF2-40B4-BE49-F238E27FC236}">
                  <a16:creationId xmlns:a16="http://schemas.microsoft.com/office/drawing/2014/main" id="{8E4610D4-A3E9-4D2B-AB6D-082CEB04E9AD}"/>
                </a:ext>
              </a:extLst>
            </p:cNvPr>
            <p:cNvSpPr/>
            <p:nvPr/>
          </p:nvSpPr>
          <p:spPr>
            <a:xfrm>
              <a:off x="3593575" y="4181775"/>
              <a:ext cx="941525" cy="608800"/>
            </a:xfrm>
            <a:custGeom>
              <a:avLst/>
              <a:gdLst/>
              <a:ahLst/>
              <a:cxnLst/>
              <a:rect l="l" t="t" r="r" b="b"/>
              <a:pathLst>
                <a:path w="37661" h="24352" extrusionOk="0">
                  <a:moveTo>
                    <a:pt x="37060" y="0"/>
                  </a:moveTo>
                  <a:cubicBezTo>
                    <a:pt x="37100" y="32"/>
                    <a:pt x="37139" y="66"/>
                    <a:pt x="37176" y="102"/>
                  </a:cubicBezTo>
                  <a:lnTo>
                    <a:pt x="37176" y="102"/>
                  </a:lnTo>
                  <a:cubicBezTo>
                    <a:pt x="37145" y="65"/>
                    <a:pt x="37107" y="31"/>
                    <a:pt x="37060" y="0"/>
                  </a:cubicBezTo>
                  <a:close/>
                  <a:moveTo>
                    <a:pt x="37176" y="102"/>
                  </a:moveTo>
                  <a:lnTo>
                    <a:pt x="37176" y="102"/>
                  </a:lnTo>
                  <a:cubicBezTo>
                    <a:pt x="37342" y="301"/>
                    <a:pt x="37270" y="565"/>
                    <a:pt x="36960" y="734"/>
                  </a:cubicBezTo>
                  <a:lnTo>
                    <a:pt x="701" y="21682"/>
                  </a:lnTo>
                  <a:cubicBezTo>
                    <a:pt x="467" y="21816"/>
                    <a:pt x="234" y="21849"/>
                    <a:pt x="0" y="21849"/>
                  </a:cubicBezTo>
                  <a:lnTo>
                    <a:pt x="0" y="24351"/>
                  </a:lnTo>
                  <a:cubicBezTo>
                    <a:pt x="234" y="24351"/>
                    <a:pt x="467" y="24318"/>
                    <a:pt x="701" y="24184"/>
                  </a:cubicBezTo>
                  <a:lnTo>
                    <a:pt x="36960" y="3236"/>
                  </a:lnTo>
                  <a:cubicBezTo>
                    <a:pt x="37360" y="2969"/>
                    <a:pt x="37627" y="2535"/>
                    <a:pt x="37661" y="2035"/>
                  </a:cubicBezTo>
                  <a:lnTo>
                    <a:pt x="37661" y="1134"/>
                  </a:lnTo>
                  <a:cubicBezTo>
                    <a:pt x="37631" y="723"/>
                    <a:pt x="37447" y="364"/>
                    <a:pt x="37176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48;p75">
              <a:extLst>
                <a:ext uri="{FF2B5EF4-FFF2-40B4-BE49-F238E27FC236}">
                  <a16:creationId xmlns:a16="http://schemas.microsoft.com/office/drawing/2014/main" id="{D42D627F-0F9E-4BAF-ABF7-877F1BF236A9}"/>
                </a:ext>
              </a:extLst>
            </p:cNvPr>
            <p:cNvSpPr/>
            <p:nvPr/>
          </p:nvSpPr>
          <p:spPr>
            <a:xfrm>
              <a:off x="4228200" y="4054175"/>
              <a:ext cx="36700" cy="19000"/>
            </a:xfrm>
            <a:custGeom>
              <a:avLst/>
              <a:gdLst/>
              <a:ahLst/>
              <a:cxnLst/>
              <a:rect l="l" t="t" r="r" b="b"/>
              <a:pathLst>
                <a:path w="1468" h="760" extrusionOk="0">
                  <a:moveTo>
                    <a:pt x="734" y="1"/>
                  </a:moveTo>
                  <a:cubicBezTo>
                    <a:pt x="576" y="1"/>
                    <a:pt x="417" y="34"/>
                    <a:pt x="267" y="101"/>
                  </a:cubicBezTo>
                  <a:cubicBezTo>
                    <a:pt x="0" y="201"/>
                    <a:pt x="0" y="534"/>
                    <a:pt x="267" y="634"/>
                  </a:cubicBezTo>
                  <a:cubicBezTo>
                    <a:pt x="417" y="718"/>
                    <a:pt x="576" y="759"/>
                    <a:pt x="734" y="759"/>
                  </a:cubicBezTo>
                  <a:cubicBezTo>
                    <a:pt x="892" y="759"/>
                    <a:pt x="1051" y="718"/>
                    <a:pt x="1201" y="634"/>
                  </a:cubicBezTo>
                  <a:cubicBezTo>
                    <a:pt x="1468" y="568"/>
                    <a:pt x="1468" y="201"/>
                    <a:pt x="1201" y="101"/>
                  </a:cubicBezTo>
                  <a:cubicBezTo>
                    <a:pt x="1051" y="34"/>
                    <a:pt x="892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49;p75">
              <a:extLst>
                <a:ext uri="{FF2B5EF4-FFF2-40B4-BE49-F238E27FC236}">
                  <a16:creationId xmlns:a16="http://schemas.microsoft.com/office/drawing/2014/main" id="{0DB3B5F9-5C06-4E1C-BF75-0C364C575E83}"/>
                </a:ext>
              </a:extLst>
            </p:cNvPr>
            <p:cNvSpPr/>
            <p:nvPr/>
          </p:nvSpPr>
          <p:spPr>
            <a:xfrm>
              <a:off x="3340050" y="4527850"/>
              <a:ext cx="87600" cy="55075"/>
            </a:xfrm>
            <a:custGeom>
              <a:avLst/>
              <a:gdLst/>
              <a:ahLst/>
              <a:cxnLst/>
              <a:rect l="l" t="t" r="r" b="b"/>
              <a:pathLst>
                <a:path w="3504" h="2203" extrusionOk="0">
                  <a:moveTo>
                    <a:pt x="1735" y="434"/>
                  </a:moveTo>
                  <a:cubicBezTo>
                    <a:pt x="2102" y="434"/>
                    <a:pt x="2436" y="501"/>
                    <a:pt x="2736" y="668"/>
                  </a:cubicBezTo>
                  <a:cubicBezTo>
                    <a:pt x="2903" y="734"/>
                    <a:pt x="3036" y="901"/>
                    <a:pt x="3070" y="1101"/>
                  </a:cubicBezTo>
                  <a:cubicBezTo>
                    <a:pt x="3036" y="1301"/>
                    <a:pt x="2903" y="1468"/>
                    <a:pt x="2736" y="1568"/>
                  </a:cubicBezTo>
                  <a:cubicBezTo>
                    <a:pt x="2419" y="1718"/>
                    <a:pt x="2077" y="1793"/>
                    <a:pt x="1739" y="1793"/>
                  </a:cubicBezTo>
                  <a:cubicBezTo>
                    <a:pt x="1402" y="1793"/>
                    <a:pt x="1068" y="1718"/>
                    <a:pt x="768" y="1568"/>
                  </a:cubicBezTo>
                  <a:cubicBezTo>
                    <a:pt x="568" y="1468"/>
                    <a:pt x="434" y="1301"/>
                    <a:pt x="401" y="1101"/>
                  </a:cubicBezTo>
                  <a:cubicBezTo>
                    <a:pt x="434" y="901"/>
                    <a:pt x="568" y="734"/>
                    <a:pt x="768" y="668"/>
                  </a:cubicBezTo>
                  <a:cubicBezTo>
                    <a:pt x="1068" y="501"/>
                    <a:pt x="1402" y="434"/>
                    <a:pt x="1735" y="434"/>
                  </a:cubicBezTo>
                  <a:close/>
                  <a:moveTo>
                    <a:pt x="1752" y="1"/>
                  </a:moveTo>
                  <a:cubicBezTo>
                    <a:pt x="1343" y="1"/>
                    <a:pt x="935" y="101"/>
                    <a:pt x="568" y="301"/>
                  </a:cubicBezTo>
                  <a:cubicBezTo>
                    <a:pt x="234" y="434"/>
                    <a:pt x="34" y="768"/>
                    <a:pt x="1" y="1101"/>
                  </a:cubicBezTo>
                  <a:cubicBezTo>
                    <a:pt x="34" y="1468"/>
                    <a:pt x="234" y="1768"/>
                    <a:pt x="568" y="1935"/>
                  </a:cubicBezTo>
                  <a:cubicBezTo>
                    <a:pt x="935" y="2102"/>
                    <a:pt x="1335" y="2202"/>
                    <a:pt x="1735" y="2202"/>
                  </a:cubicBezTo>
                  <a:cubicBezTo>
                    <a:pt x="2169" y="2202"/>
                    <a:pt x="2569" y="2102"/>
                    <a:pt x="2936" y="1935"/>
                  </a:cubicBezTo>
                  <a:cubicBezTo>
                    <a:pt x="3270" y="1768"/>
                    <a:pt x="3470" y="1468"/>
                    <a:pt x="3503" y="1101"/>
                  </a:cubicBezTo>
                  <a:cubicBezTo>
                    <a:pt x="3470" y="768"/>
                    <a:pt x="3270" y="434"/>
                    <a:pt x="2936" y="301"/>
                  </a:cubicBezTo>
                  <a:cubicBezTo>
                    <a:pt x="2569" y="101"/>
                    <a:pt x="2161" y="1"/>
                    <a:pt x="1752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50;p75">
              <a:extLst>
                <a:ext uri="{FF2B5EF4-FFF2-40B4-BE49-F238E27FC236}">
                  <a16:creationId xmlns:a16="http://schemas.microsoft.com/office/drawing/2014/main" id="{8B117D5D-B5D7-41E6-BB3A-04FE2817EA62}"/>
                </a:ext>
              </a:extLst>
            </p:cNvPr>
            <p:cNvSpPr/>
            <p:nvPr/>
          </p:nvSpPr>
          <p:spPr>
            <a:xfrm>
              <a:off x="4151475" y="4050000"/>
              <a:ext cx="118425" cy="66750"/>
            </a:xfrm>
            <a:custGeom>
              <a:avLst/>
              <a:gdLst/>
              <a:ahLst/>
              <a:cxnLst/>
              <a:rect l="l" t="t" r="r" b="b"/>
              <a:pathLst>
                <a:path w="4737" h="2670" extrusionOk="0">
                  <a:moveTo>
                    <a:pt x="567" y="1"/>
                  </a:moveTo>
                  <a:cubicBezTo>
                    <a:pt x="442" y="1"/>
                    <a:pt x="317" y="34"/>
                    <a:pt x="200" y="101"/>
                  </a:cubicBezTo>
                  <a:cubicBezTo>
                    <a:pt x="0" y="201"/>
                    <a:pt x="0" y="401"/>
                    <a:pt x="234" y="535"/>
                  </a:cubicBezTo>
                  <a:lnTo>
                    <a:pt x="3803" y="2569"/>
                  </a:lnTo>
                  <a:cubicBezTo>
                    <a:pt x="3920" y="2636"/>
                    <a:pt x="4045" y="2669"/>
                    <a:pt x="4170" y="2669"/>
                  </a:cubicBezTo>
                  <a:cubicBezTo>
                    <a:pt x="4295" y="2669"/>
                    <a:pt x="4420" y="2636"/>
                    <a:pt x="4537" y="2569"/>
                  </a:cubicBezTo>
                  <a:cubicBezTo>
                    <a:pt x="4737" y="2469"/>
                    <a:pt x="4737" y="2302"/>
                    <a:pt x="4537" y="2169"/>
                  </a:cubicBezTo>
                  <a:lnTo>
                    <a:pt x="934" y="101"/>
                  </a:lnTo>
                  <a:cubicBezTo>
                    <a:pt x="818" y="34"/>
                    <a:pt x="692" y="1"/>
                    <a:pt x="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51;p75">
              <a:extLst>
                <a:ext uri="{FF2B5EF4-FFF2-40B4-BE49-F238E27FC236}">
                  <a16:creationId xmlns:a16="http://schemas.microsoft.com/office/drawing/2014/main" id="{074A47B0-EC47-411C-9D96-696F4DE41180}"/>
                </a:ext>
              </a:extLst>
            </p:cNvPr>
            <p:cNvSpPr/>
            <p:nvPr/>
          </p:nvSpPr>
          <p:spPr>
            <a:xfrm>
              <a:off x="3216625" y="3974850"/>
              <a:ext cx="1183375" cy="682700"/>
            </a:xfrm>
            <a:custGeom>
              <a:avLst/>
              <a:gdLst/>
              <a:ahLst/>
              <a:cxnLst/>
              <a:rect l="l" t="t" r="r" b="b"/>
              <a:pathLst>
                <a:path w="47335" h="27308" extrusionOk="0">
                  <a:moveTo>
                    <a:pt x="29182" y="1"/>
                  </a:moveTo>
                  <a:cubicBezTo>
                    <a:pt x="29039" y="1"/>
                    <a:pt x="28894" y="35"/>
                    <a:pt x="28755" y="105"/>
                  </a:cubicBezTo>
                  <a:lnTo>
                    <a:pt x="334" y="16516"/>
                  </a:lnTo>
                  <a:cubicBezTo>
                    <a:pt x="1" y="16617"/>
                    <a:pt x="1" y="17084"/>
                    <a:pt x="334" y="17184"/>
                  </a:cubicBezTo>
                  <a:lnTo>
                    <a:pt x="17580" y="27157"/>
                  </a:lnTo>
                  <a:cubicBezTo>
                    <a:pt x="17764" y="27258"/>
                    <a:pt x="17964" y="27308"/>
                    <a:pt x="18168" y="27308"/>
                  </a:cubicBezTo>
                  <a:cubicBezTo>
                    <a:pt x="18372" y="27308"/>
                    <a:pt x="18581" y="27258"/>
                    <a:pt x="18781" y="27157"/>
                  </a:cubicBezTo>
                  <a:lnTo>
                    <a:pt x="47001" y="10846"/>
                  </a:lnTo>
                  <a:cubicBezTo>
                    <a:pt x="47335" y="10746"/>
                    <a:pt x="47335" y="10279"/>
                    <a:pt x="47001" y="10179"/>
                  </a:cubicBezTo>
                  <a:lnTo>
                    <a:pt x="29755" y="205"/>
                  </a:lnTo>
                  <a:cubicBezTo>
                    <a:pt x="29580" y="69"/>
                    <a:pt x="29383" y="1"/>
                    <a:pt x="291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52;p75">
              <a:extLst>
                <a:ext uri="{FF2B5EF4-FFF2-40B4-BE49-F238E27FC236}">
                  <a16:creationId xmlns:a16="http://schemas.microsoft.com/office/drawing/2014/main" id="{0C1EE122-B590-4CE0-9A9B-7CD5C7BBE999}"/>
                </a:ext>
              </a:extLst>
            </p:cNvPr>
            <p:cNvSpPr/>
            <p:nvPr/>
          </p:nvSpPr>
          <p:spPr>
            <a:xfrm>
              <a:off x="3926300" y="4009350"/>
              <a:ext cx="10875" cy="6275"/>
            </a:xfrm>
            <a:custGeom>
              <a:avLst/>
              <a:gdLst/>
              <a:ahLst/>
              <a:cxnLst/>
              <a:rect l="l" t="t" r="r" b="b"/>
              <a:pathLst>
                <a:path w="435" h="251" extrusionOk="0">
                  <a:moveTo>
                    <a:pt x="301" y="1"/>
                  </a:moveTo>
                  <a:cubicBezTo>
                    <a:pt x="276" y="1"/>
                    <a:pt x="251" y="9"/>
                    <a:pt x="234" y="26"/>
                  </a:cubicBezTo>
                  <a:lnTo>
                    <a:pt x="68" y="126"/>
                  </a:lnTo>
                  <a:cubicBezTo>
                    <a:pt x="1" y="159"/>
                    <a:pt x="1" y="192"/>
                    <a:pt x="68" y="226"/>
                  </a:cubicBezTo>
                  <a:cubicBezTo>
                    <a:pt x="84" y="242"/>
                    <a:pt x="109" y="251"/>
                    <a:pt x="134" y="251"/>
                  </a:cubicBezTo>
                  <a:cubicBezTo>
                    <a:pt x="159" y="251"/>
                    <a:pt x="184" y="242"/>
                    <a:pt x="201" y="226"/>
                  </a:cubicBezTo>
                  <a:lnTo>
                    <a:pt x="401" y="126"/>
                  </a:lnTo>
                  <a:cubicBezTo>
                    <a:pt x="434" y="92"/>
                    <a:pt x="434" y="59"/>
                    <a:pt x="401" y="26"/>
                  </a:cubicBezTo>
                  <a:lnTo>
                    <a:pt x="368" y="26"/>
                  </a:lnTo>
                  <a:cubicBezTo>
                    <a:pt x="351" y="9"/>
                    <a:pt x="326" y="1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53;p75">
              <a:extLst>
                <a:ext uri="{FF2B5EF4-FFF2-40B4-BE49-F238E27FC236}">
                  <a16:creationId xmlns:a16="http://schemas.microsoft.com/office/drawing/2014/main" id="{2148F324-9C9A-49B8-815D-4FBE56D0EF62}"/>
                </a:ext>
              </a:extLst>
            </p:cNvPr>
            <p:cNvSpPr/>
            <p:nvPr/>
          </p:nvSpPr>
          <p:spPr>
            <a:xfrm>
              <a:off x="3934650" y="4012700"/>
              <a:ext cx="14200" cy="7300"/>
            </a:xfrm>
            <a:custGeom>
              <a:avLst/>
              <a:gdLst/>
              <a:ahLst/>
              <a:cxnLst/>
              <a:rect l="l" t="t" r="r" b="b"/>
              <a:pathLst>
                <a:path w="568" h="292" extrusionOk="0">
                  <a:moveTo>
                    <a:pt x="434" y="0"/>
                  </a:moveTo>
                  <a:cubicBezTo>
                    <a:pt x="409" y="0"/>
                    <a:pt x="384" y="8"/>
                    <a:pt x="367" y="25"/>
                  </a:cubicBezTo>
                  <a:lnTo>
                    <a:pt x="34" y="192"/>
                  </a:lnTo>
                  <a:cubicBezTo>
                    <a:pt x="0" y="225"/>
                    <a:pt x="0" y="259"/>
                    <a:pt x="34" y="292"/>
                  </a:cubicBezTo>
                  <a:lnTo>
                    <a:pt x="201" y="292"/>
                  </a:lnTo>
                  <a:lnTo>
                    <a:pt x="534" y="92"/>
                  </a:lnTo>
                  <a:cubicBezTo>
                    <a:pt x="567" y="92"/>
                    <a:pt x="567" y="25"/>
                    <a:pt x="534" y="25"/>
                  </a:cubicBezTo>
                  <a:lnTo>
                    <a:pt x="501" y="25"/>
                  </a:lnTo>
                  <a:cubicBezTo>
                    <a:pt x="484" y="8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54;p75">
              <a:extLst>
                <a:ext uri="{FF2B5EF4-FFF2-40B4-BE49-F238E27FC236}">
                  <a16:creationId xmlns:a16="http://schemas.microsoft.com/office/drawing/2014/main" id="{64634992-EDAD-49A4-AC49-52930D44AD59}"/>
                </a:ext>
              </a:extLst>
            </p:cNvPr>
            <p:cNvSpPr/>
            <p:nvPr/>
          </p:nvSpPr>
          <p:spPr>
            <a:xfrm>
              <a:off x="3942975" y="4015200"/>
              <a:ext cx="16725" cy="9600"/>
            </a:xfrm>
            <a:custGeom>
              <a:avLst/>
              <a:gdLst/>
              <a:ahLst/>
              <a:cxnLst/>
              <a:rect l="l" t="t" r="r" b="b"/>
              <a:pathLst>
                <a:path w="669" h="384" extrusionOk="0">
                  <a:moveTo>
                    <a:pt x="568" y="0"/>
                  </a:moveTo>
                  <a:cubicBezTo>
                    <a:pt x="543" y="0"/>
                    <a:pt x="518" y="8"/>
                    <a:pt x="501" y="25"/>
                  </a:cubicBezTo>
                  <a:lnTo>
                    <a:pt x="34" y="292"/>
                  </a:lnTo>
                  <a:cubicBezTo>
                    <a:pt x="1" y="325"/>
                    <a:pt x="1" y="359"/>
                    <a:pt x="34" y="359"/>
                  </a:cubicBezTo>
                  <a:cubicBezTo>
                    <a:pt x="51" y="375"/>
                    <a:pt x="76" y="384"/>
                    <a:pt x="101" y="384"/>
                  </a:cubicBezTo>
                  <a:cubicBezTo>
                    <a:pt x="126" y="384"/>
                    <a:pt x="151" y="375"/>
                    <a:pt x="168" y="359"/>
                  </a:cubicBezTo>
                  <a:lnTo>
                    <a:pt x="635" y="92"/>
                  </a:lnTo>
                  <a:cubicBezTo>
                    <a:pt x="668" y="92"/>
                    <a:pt x="668" y="59"/>
                    <a:pt x="635" y="25"/>
                  </a:cubicBezTo>
                  <a:cubicBezTo>
                    <a:pt x="618" y="8"/>
                    <a:pt x="593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55;p75">
              <a:extLst>
                <a:ext uri="{FF2B5EF4-FFF2-40B4-BE49-F238E27FC236}">
                  <a16:creationId xmlns:a16="http://schemas.microsoft.com/office/drawing/2014/main" id="{6B587E68-B772-496D-9C81-8C3B2C326E03}"/>
                </a:ext>
              </a:extLst>
            </p:cNvPr>
            <p:cNvSpPr/>
            <p:nvPr/>
          </p:nvSpPr>
          <p:spPr>
            <a:xfrm>
              <a:off x="3951325" y="4015200"/>
              <a:ext cx="25875" cy="14600"/>
            </a:xfrm>
            <a:custGeom>
              <a:avLst/>
              <a:gdLst/>
              <a:ahLst/>
              <a:cxnLst/>
              <a:rect l="l" t="t" r="r" b="b"/>
              <a:pathLst>
                <a:path w="1035" h="584" extrusionOk="0">
                  <a:moveTo>
                    <a:pt x="901" y="0"/>
                  </a:moveTo>
                  <a:cubicBezTo>
                    <a:pt x="876" y="0"/>
                    <a:pt x="851" y="8"/>
                    <a:pt x="834" y="25"/>
                  </a:cubicBezTo>
                  <a:lnTo>
                    <a:pt x="67" y="492"/>
                  </a:lnTo>
                  <a:cubicBezTo>
                    <a:pt x="1" y="492"/>
                    <a:pt x="1" y="526"/>
                    <a:pt x="67" y="559"/>
                  </a:cubicBezTo>
                  <a:cubicBezTo>
                    <a:pt x="84" y="576"/>
                    <a:pt x="109" y="584"/>
                    <a:pt x="134" y="584"/>
                  </a:cubicBezTo>
                  <a:cubicBezTo>
                    <a:pt x="159" y="584"/>
                    <a:pt x="184" y="576"/>
                    <a:pt x="201" y="559"/>
                  </a:cubicBezTo>
                  <a:lnTo>
                    <a:pt x="1001" y="125"/>
                  </a:lnTo>
                  <a:cubicBezTo>
                    <a:pt x="1035" y="92"/>
                    <a:pt x="1035" y="59"/>
                    <a:pt x="1001" y="25"/>
                  </a:cubicBezTo>
                  <a:lnTo>
                    <a:pt x="968" y="25"/>
                  </a:lnTo>
                  <a:cubicBezTo>
                    <a:pt x="951" y="8"/>
                    <a:pt x="926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56;p75">
              <a:extLst>
                <a:ext uri="{FF2B5EF4-FFF2-40B4-BE49-F238E27FC236}">
                  <a16:creationId xmlns:a16="http://schemas.microsoft.com/office/drawing/2014/main" id="{7C27C1D7-E8FF-45D7-8A49-6B51078F244D}"/>
                </a:ext>
              </a:extLst>
            </p:cNvPr>
            <p:cNvSpPr/>
            <p:nvPr/>
          </p:nvSpPr>
          <p:spPr>
            <a:xfrm>
              <a:off x="3967175" y="4032500"/>
              <a:ext cx="25875" cy="10025"/>
            </a:xfrm>
            <a:custGeom>
              <a:avLst/>
              <a:gdLst/>
              <a:ahLst/>
              <a:cxnLst/>
              <a:rect l="l" t="t" r="r" b="b"/>
              <a:pathLst>
                <a:path w="1035" h="401" extrusionOk="0">
                  <a:moveTo>
                    <a:pt x="801" y="34"/>
                  </a:moveTo>
                  <a:lnTo>
                    <a:pt x="501" y="200"/>
                  </a:lnTo>
                  <a:lnTo>
                    <a:pt x="234" y="34"/>
                  </a:lnTo>
                  <a:close/>
                  <a:moveTo>
                    <a:pt x="34" y="0"/>
                  </a:moveTo>
                  <a:lnTo>
                    <a:pt x="0" y="34"/>
                  </a:lnTo>
                  <a:lnTo>
                    <a:pt x="367" y="267"/>
                  </a:lnTo>
                  <a:lnTo>
                    <a:pt x="267" y="334"/>
                  </a:lnTo>
                  <a:cubicBezTo>
                    <a:pt x="267" y="334"/>
                    <a:pt x="267" y="367"/>
                    <a:pt x="267" y="367"/>
                  </a:cubicBezTo>
                  <a:lnTo>
                    <a:pt x="334" y="401"/>
                  </a:lnTo>
                  <a:lnTo>
                    <a:pt x="401" y="401"/>
                  </a:lnTo>
                  <a:lnTo>
                    <a:pt x="534" y="334"/>
                  </a:lnTo>
                  <a:lnTo>
                    <a:pt x="601" y="367"/>
                  </a:lnTo>
                  <a:lnTo>
                    <a:pt x="701" y="367"/>
                  </a:lnTo>
                  <a:cubicBezTo>
                    <a:pt x="701" y="334"/>
                    <a:pt x="701" y="334"/>
                    <a:pt x="701" y="334"/>
                  </a:cubicBezTo>
                  <a:lnTo>
                    <a:pt x="601" y="267"/>
                  </a:lnTo>
                  <a:lnTo>
                    <a:pt x="1034" y="34"/>
                  </a:lnTo>
                  <a:lnTo>
                    <a:pt x="1001" y="34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57;p75">
              <a:extLst>
                <a:ext uri="{FF2B5EF4-FFF2-40B4-BE49-F238E27FC236}">
                  <a16:creationId xmlns:a16="http://schemas.microsoft.com/office/drawing/2014/main" id="{6111FD7F-9DDF-4689-A1FD-D1450F319F59}"/>
                </a:ext>
              </a:extLst>
            </p:cNvPr>
            <p:cNvSpPr/>
            <p:nvPr/>
          </p:nvSpPr>
          <p:spPr>
            <a:xfrm>
              <a:off x="3985525" y="4038325"/>
              <a:ext cx="28375" cy="16700"/>
            </a:xfrm>
            <a:custGeom>
              <a:avLst/>
              <a:gdLst/>
              <a:ahLst/>
              <a:cxnLst/>
              <a:rect l="l" t="t" r="r" b="b"/>
              <a:pathLst>
                <a:path w="1135" h="668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34" y="168"/>
                    <a:pt x="0" y="234"/>
                    <a:pt x="0" y="301"/>
                  </a:cubicBezTo>
                  <a:cubicBezTo>
                    <a:pt x="34" y="368"/>
                    <a:pt x="100" y="468"/>
                    <a:pt x="234" y="535"/>
                  </a:cubicBezTo>
                  <a:cubicBezTo>
                    <a:pt x="334" y="601"/>
                    <a:pt x="467" y="635"/>
                    <a:pt x="567" y="668"/>
                  </a:cubicBezTo>
                  <a:lnTo>
                    <a:pt x="634" y="668"/>
                  </a:lnTo>
                  <a:lnTo>
                    <a:pt x="901" y="501"/>
                  </a:lnTo>
                  <a:lnTo>
                    <a:pt x="934" y="468"/>
                  </a:lnTo>
                  <a:lnTo>
                    <a:pt x="901" y="468"/>
                  </a:lnTo>
                  <a:lnTo>
                    <a:pt x="667" y="301"/>
                  </a:lnTo>
                  <a:lnTo>
                    <a:pt x="534" y="301"/>
                  </a:lnTo>
                  <a:lnTo>
                    <a:pt x="534" y="334"/>
                  </a:lnTo>
                  <a:cubicBezTo>
                    <a:pt x="534" y="368"/>
                    <a:pt x="567" y="368"/>
                    <a:pt x="567" y="368"/>
                  </a:cubicBezTo>
                  <a:lnTo>
                    <a:pt x="734" y="434"/>
                  </a:lnTo>
                  <a:lnTo>
                    <a:pt x="534" y="535"/>
                  </a:lnTo>
                  <a:lnTo>
                    <a:pt x="434" y="535"/>
                  </a:lnTo>
                  <a:cubicBezTo>
                    <a:pt x="400" y="501"/>
                    <a:pt x="367" y="501"/>
                    <a:pt x="367" y="468"/>
                  </a:cubicBezTo>
                  <a:cubicBezTo>
                    <a:pt x="267" y="434"/>
                    <a:pt x="234" y="368"/>
                    <a:pt x="200" y="334"/>
                  </a:cubicBezTo>
                  <a:cubicBezTo>
                    <a:pt x="200" y="268"/>
                    <a:pt x="234" y="201"/>
                    <a:pt x="334" y="168"/>
                  </a:cubicBezTo>
                  <a:cubicBezTo>
                    <a:pt x="434" y="101"/>
                    <a:pt x="501" y="101"/>
                    <a:pt x="601" y="101"/>
                  </a:cubicBezTo>
                  <a:cubicBezTo>
                    <a:pt x="701" y="101"/>
                    <a:pt x="801" y="134"/>
                    <a:pt x="867" y="168"/>
                  </a:cubicBezTo>
                  <a:cubicBezTo>
                    <a:pt x="934" y="201"/>
                    <a:pt x="1001" y="234"/>
                    <a:pt x="1034" y="301"/>
                  </a:cubicBezTo>
                  <a:lnTo>
                    <a:pt x="1134" y="301"/>
                  </a:lnTo>
                  <a:cubicBezTo>
                    <a:pt x="1134" y="268"/>
                    <a:pt x="1101" y="234"/>
                    <a:pt x="1068" y="201"/>
                  </a:cubicBezTo>
                  <a:cubicBezTo>
                    <a:pt x="1034" y="168"/>
                    <a:pt x="968" y="134"/>
                    <a:pt x="934" y="134"/>
                  </a:cubicBezTo>
                  <a:cubicBezTo>
                    <a:pt x="801" y="34"/>
                    <a:pt x="6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58;p75">
              <a:extLst>
                <a:ext uri="{FF2B5EF4-FFF2-40B4-BE49-F238E27FC236}">
                  <a16:creationId xmlns:a16="http://schemas.microsoft.com/office/drawing/2014/main" id="{BCCC030F-8B1C-4606-A32E-809C9676F7D1}"/>
                </a:ext>
              </a:extLst>
            </p:cNvPr>
            <p:cNvSpPr/>
            <p:nvPr/>
          </p:nvSpPr>
          <p:spPr>
            <a:xfrm>
              <a:off x="4128950" y="4119225"/>
              <a:ext cx="25875" cy="15025"/>
            </a:xfrm>
            <a:custGeom>
              <a:avLst/>
              <a:gdLst/>
              <a:ahLst/>
              <a:cxnLst/>
              <a:rect l="l" t="t" r="r" b="b"/>
              <a:pathLst>
                <a:path w="1035" h="601" extrusionOk="0">
                  <a:moveTo>
                    <a:pt x="468" y="0"/>
                  </a:moveTo>
                  <a:lnTo>
                    <a:pt x="67" y="267"/>
                  </a:lnTo>
                  <a:cubicBezTo>
                    <a:pt x="1" y="267"/>
                    <a:pt x="1" y="334"/>
                    <a:pt x="67" y="334"/>
                  </a:cubicBezTo>
                  <a:lnTo>
                    <a:pt x="468" y="601"/>
                  </a:lnTo>
                  <a:lnTo>
                    <a:pt x="601" y="601"/>
                  </a:lnTo>
                  <a:lnTo>
                    <a:pt x="1001" y="334"/>
                  </a:lnTo>
                  <a:cubicBezTo>
                    <a:pt x="1035" y="334"/>
                    <a:pt x="1035" y="301"/>
                    <a:pt x="1001" y="267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59;p75">
              <a:extLst>
                <a:ext uri="{FF2B5EF4-FFF2-40B4-BE49-F238E27FC236}">
                  <a16:creationId xmlns:a16="http://schemas.microsoft.com/office/drawing/2014/main" id="{8A67F600-D283-473D-AE2A-780C78B2748C}"/>
                </a:ext>
              </a:extLst>
            </p:cNvPr>
            <p:cNvSpPr/>
            <p:nvPr/>
          </p:nvSpPr>
          <p:spPr>
            <a:xfrm>
              <a:off x="4143975" y="4117775"/>
              <a:ext cx="13350" cy="8150"/>
            </a:xfrm>
            <a:custGeom>
              <a:avLst/>
              <a:gdLst/>
              <a:ahLst/>
              <a:cxnLst/>
              <a:rect l="l" t="t" r="r" b="b"/>
              <a:pathLst>
                <a:path w="534" h="326" extrusionOk="0">
                  <a:moveTo>
                    <a:pt x="317" y="0"/>
                  </a:moveTo>
                  <a:cubicBezTo>
                    <a:pt x="267" y="0"/>
                    <a:pt x="217" y="8"/>
                    <a:pt x="167" y="25"/>
                  </a:cubicBezTo>
                  <a:lnTo>
                    <a:pt x="0" y="125"/>
                  </a:lnTo>
                  <a:lnTo>
                    <a:pt x="33" y="192"/>
                  </a:lnTo>
                  <a:lnTo>
                    <a:pt x="200" y="92"/>
                  </a:lnTo>
                  <a:cubicBezTo>
                    <a:pt x="234" y="75"/>
                    <a:pt x="267" y="67"/>
                    <a:pt x="304" y="67"/>
                  </a:cubicBezTo>
                  <a:cubicBezTo>
                    <a:pt x="342" y="67"/>
                    <a:pt x="384" y="75"/>
                    <a:pt x="434" y="92"/>
                  </a:cubicBezTo>
                  <a:cubicBezTo>
                    <a:pt x="434" y="92"/>
                    <a:pt x="467" y="125"/>
                    <a:pt x="467" y="125"/>
                  </a:cubicBezTo>
                  <a:cubicBezTo>
                    <a:pt x="467" y="159"/>
                    <a:pt x="467" y="159"/>
                    <a:pt x="434" y="192"/>
                  </a:cubicBezTo>
                  <a:lnTo>
                    <a:pt x="267" y="259"/>
                  </a:lnTo>
                  <a:lnTo>
                    <a:pt x="300" y="325"/>
                  </a:lnTo>
                  <a:lnTo>
                    <a:pt x="467" y="259"/>
                  </a:lnTo>
                  <a:cubicBezTo>
                    <a:pt x="534" y="192"/>
                    <a:pt x="534" y="58"/>
                    <a:pt x="467" y="25"/>
                  </a:cubicBezTo>
                  <a:cubicBezTo>
                    <a:pt x="417" y="8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60;p75">
              <a:extLst>
                <a:ext uri="{FF2B5EF4-FFF2-40B4-BE49-F238E27FC236}">
                  <a16:creationId xmlns:a16="http://schemas.microsoft.com/office/drawing/2014/main" id="{A97FAE1B-492C-45BB-92B8-F1E0AD1A51BF}"/>
                </a:ext>
              </a:extLst>
            </p:cNvPr>
            <p:cNvSpPr/>
            <p:nvPr/>
          </p:nvSpPr>
          <p:spPr>
            <a:xfrm>
              <a:off x="4303250" y="4218050"/>
              <a:ext cx="50050" cy="30050"/>
            </a:xfrm>
            <a:custGeom>
              <a:avLst/>
              <a:gdLst/>
              <a:ahLst/>
              <a:cxnLst/>
              <a:rect l="l" t="t" r="r" b="b"/>
              <a:pathLst>
                <a:path w="2002" h="1202" extrusionOk="0">
                  <a:moveTo>
                    <a:pt x="680" y="67"/>
                  </a:moveTo>
                  <a:cubicBezTo>
                    <a:pt x="726" y="67"/>
                    <a:pt x="767" y="84"/>
                    <a:pt x="801" y="117"/>
                  </a:cubicBezTo>
                  <a:lnTo>
                    <a:pt x="1902" y="717"/>
                  </a:lnTo>
                  <a:cubicBezTo>
                    <a:pt x="1902" y="751"/>
                    <a:pt x="1935" y="751"/>
                    <a:pt x="1935" y="751"/>
                  </a:cubicBezTo>
                  <a:cubicBezTo>
                    <a:pt x="1935" y="784"/>
                    <a:pt x="1935" y="818"/>
                    <a:pt x="1902" y="818"/>
                  </a:cubicBezTo>
                  <a:lnTo>
                    <a:pt x="1468" y="1051"/>
                  </a:lnTo>
                  <a:cubicBezTo>
                    <a:pt x="1435" y="1068"/>
                    <a:pt x="1393" y="1076"/>
                    <a:pt x="1347" y="1076"/>
                  </a:cubicBezTo>
                  <a:cubicBezTo>
                    <a:pt x="1301" y="1076"/>
                    <a:pt x="1251" y="1068"/>
                    <a:pt x="1201" y="1051"/>
                  </a:cubicBezTo>
                  <a:lnTo>
                    <a:pt x="100" y="417"/>
                  </a:lnTo>
                  <a:cubicBezTo>
                    <a:pt x="100" y="417"/>
                    <a:pt x="67" y="417"/>
                    <a:pt x="67" y="384"/>
                  </a:cubicBezTo>
                  <a:cubicBezTo>
                    <a:pt x="67" y="384"/>
                    <a:pt x="67" y="351"/>
                    <a:pt x="134" y="317"/>
                  </a:cubicBezTo>
                  <a:lnTo>
                    <a:pt x="534" y="117"/>
                  </a:lnTo>
                  <a:cubicBezTo>
                    <a:pt x="584" y="84"/>
                    <a:pt x="634" y="67"/>
                    <a:pt x="680" y="67"/>
                  </a:cubicBezTo>
                  <a:close/>
                  <a:moveTo>
                    <a:pt x="655" y="0"/>
                  </a:moveTo>
                  <a:cubicBezTo>
                    <a:pt x="601" y="0"/>
                    <a:pt x="551" y="17"/>
                    <a:pt x="501" y="50"/>
                  </a:cubicBezTo>
                  <a:lnTo>
                    <a:pt x="67" y="284"/>
                  </a:lnTo>
                  <a:cubicBezTo>
                    <a:pt x="34" y="284"/>
                    <a:pt x="0" y="351"/>
                    <a:pt x="0" y="384"/>
                  </a:cubicBezTo>
                  <a:cubicBezTo>
                    <a:pt x="0" y="417"/>
                    <a:pt x="0" y="451"/>
                    <a:pt x="0" y="451"/>
                  </a:cubicBezTo>
                  <a:cubicBezTo>
                    <a:pt x="0" y="484"/>
                    <a:pt x="34" y="484"/>
                    <a:pt x="67" y="517"/>
                  </a:cubicBezTo>
                  <a:lnTo>
                    <a:pt x="1168" y="1151"/>
                  </a:lnTo>
                  <a:cubicBezTo>
                    <a:pt x="1218" y="1184"/>
                    <a:pt x="1276" y="1201"/>
                    <a:pt x="1335" y="1201"/>
                  </a:cubicBezTo>
                  <a:cubicBezTo>
                    <a:pt x="1393" y="1201"/>
                    <a:pt x="1451" y="1184"/>
                    <a:pt x="1501" y="1151"/>
                  </a:cubicBezTo>
                  <a:lnTo>
                    <a:pt x="1902" y="918"/>
                  </a:lnTo>
                  <a:cubicBezTo>
                    <a:pt x="1968" y="884"/>
                    <a:pt x="2002" y="851"/>
                    <a:pt x="2002" y="784"/>
                  </a:cubicBezTo>
                  <a:cubicBezTo>
                    <a:pt x="2002" y="751"/>
                    <a:pt x="1968" y="684"/>
                    <a:pt x="1935" y="684"/>
                  </a:cubicBezTo>
                  <a:lnTo>
                    <a:pt x="834" y="50"/>
                  </a:lnTo>
                  <a:cubicBezTo>
                    <a:pt x="767" y="17"/>
                    <a:pt x="709" y="0"/>
                    <a:pt x="6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61;p75">
              <a:extLst>
                <a:ext uri="{FF2B5EF4-FFF2-40B4-BE49-F238E27FC236}">
                  <a16:creationId xmlns:a16="http://schemas.microsoft.com/office/drawing/2014/main" id="{D4BBCC0C-F920-4B3E-9725-87419C26CCC4}"/>
                </a:ext>
              </a:extLst>
            </p:cNvPr>
            <p:cNvSpPr/>
            <p:nvPr/>
          </p:nvSpPr>
          <p:spPr>
            <a:xfrm>
              <a:off x="4309075" y="4222850"/>
              <a:ext cx="38400" cy="20450"/>
            </a:xfrm>
            <a:custGeom>
              <a:avLst/>
              <a:gdLst/>
              <a:ahLst/>
              <a:cxnLst/>
              <a:rect l="l" t="t" r="r" b="b"/>
              <a:pathLst>
                <a:path w="1536" h="818" extrusionOk="0">
                  <a:moveTo>
                    <a:pt x="434" y="0"/>
                  </a:moveTo>
                  <a:cubicBezTo>
                    <a:pt x="401" y="0"/>
                    <a:pt x="368" y="8"/>
                    <a:pt x="334" y="25"/>
                  </a:cubicBezTo>
                  <a:lnTo>
                    <a:pt x="1" y="225"/>
                  </a:lnTo>
                  <a:lnTo>
                    <a:pt x="968" y="792"/>
                  </a:lnTo>
                  <a:cubicBezTo>
                    <a:pt x="1001" y="809"/>
                    <a:pt x="1035" y="817"/>
                    <a:pt x="1068" y="817"/>
                  </a:cubicBezTo>
                  <a:cubicBezTo>
                    <a:pt x="1102" y="817"/>
                    <a:pt x="1135" y="809"/>
                    <a:pt x="1168" y="792"/>
                  </a:cubicBezTo>
                  <a:lnTo>
                    <a:pt x="1535" y="592"/>
                  </a:lnTo>
                  <a:lnTo>
                    <a:pt x="534" y="25"/>
                  </a:lnTo>
                  <a:cubicBezTo>
                    <a:pt x="501" y="8"/>
                    <a:pt x="468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62;p75">
              <a:extLst>
                <a:ext uri="{FF2B5EF4-FFF2-40B4-BE49-F238E27FC236}">
                  <a16:creationId xmlns:a16="http://schemas.microsoft.com/office/drawing/2014/main" id="{A960DA78-7567-4E73-97E9-36DE1A9479C4}"/>
                </a:ext>
              </a:extLst>
            </p:cNvPr>
            <p:cNvSpPr/>
            <p:nvPr/>
          </p:nvSpPr>
          <p:spPr>
            <a:xfrm>
              <a:off x="4341600" y="4240975"/>
              <a:ext cx="12550" cy="6700"/>
            </a:xfrm>
            <a:custGeom>
              <a:avLst/>
              <a:gdLst/>
              <a:ahLst/>
              <a:cxnLst/>
              <a:rect l="l" t="t" r="r" b="b"/>
              <a:pathLst>
                <a:path w="502" h="268" extrusionOk="0">
                  <a:moveTo>
                    <a:pt x="368" y="1"/>
                  </a:moveTo>
                  <a:lnTo>
                    <a:pt x="1" y="201"/>
                  </a:lnTo>
                  <a:lnTo>
                    <a:pt x="67" y="267"/>
                  </a:lnTo>
                  <a:cubicBezTo>
                    <a:pt x="134" y="267"/>
                    <a:pt x="234" y="267"/>
                    <a:pt x="301" y="201"/>
                  </a:cubicBezTo>
                  <a:lnTo>
                    <a:pt x="368" y="167"/>
                  </a:lnTo>
                  <a:cubicBezTo>
                    <a:pt x="434" y="134"/>
                    <a:pt x="501" y="67"/>
                    <a:pt x="434" y="34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63;p75">
              <a:extLst>
                <a:ext uri="{FF2B5EF4-FFF2-40B4-BE49-F238E27FC236}">
                  <a16:creationId xmlns:a16="http://schemas.microsoft.com/office/drawing/2014/main" id="{25CC79CB-8394-4CC3-93E2-CFF2B6904404}"/>
                </a:ext>
              </a:extLst>
            </p:cNvPr>
            <p:cNvSpPr/>
            <p:nvPr/>
          </p:nvSpPr>
          <p:spPr>
            <a:xfrm>
              <a:off x="3867925" y="4121850"/>
              <a:ext cx="110100" cy="55575"/>
            </a:xfrm>
            <a:custGeom>
              <a:avLst/>
              <a:gdLst/>
              <a:ahLst/>
              <a:cxnLst/>
              <a:rect l="l" t="t" r="r" b="b"/>
              <a:pathLst>
                <a:path w="4404" h="2223" extrusionOk="0">
                  <a:moveTo>
                    <a:pt x="2640" y="404"/>
                  </a:moveTo>
                  <a:cubicBezTo>
                    <a:pt x="2820" y="404"/>
                    <a:pt x="3003" y="446"/>
                    <a:pt x="3170" y="529"/>
                  </a:cubicBezTo>
                  <a:cubicBezTo>
                    <a:pt x="3503" y="729"/>
                    <a:pt x="3570" y="996"/>
                    <a:pt x="3170" y="1330"/>
                  </a:cubicBezTo>
                  <a:cubicBezTo>
                    <a:pt x="2836" y="1330"/>
                    <a:pt x="2503" y="1296"/>
                    <a:pt x="2202" y="1130"/>
                  </a:cubicBezTo>
                  <a:cubicBezTo>
                    <a:pt x="1869" y="930"/>
                    <a:pt x="1802" y="729"/>
                    <a:pt x="2136" y="529"/>
                  </a:cubicBezTo>
                  <a:cubicBezTo>
                    <a:pt x="2286" y="446"/>
                    <a:pt x="2461" y="404"/>
                    <a:pt x="2640" y="404"/>
                  </a:cubicBezTo>
                  <a:close/>
                  <a:moveTo>
                    <a:pt x="2358" y="0"/>
                  </a:moveTo>
                  <a:cubicBezTo>
                    <a:pt x="2075" y="0"/>
                    <a:pt x="1794" y="53"/>
                    <a:pt x="1535" y="162"/>
                  </a:cubicBezTo>
                  <a:cubicBezTo>
                    <a:pt x="968" y="496"/>
                    <a:pt x="1135" y="896"/>
                    <a:pt x="1735" y="1263"/>
                  </a:cubicBezTo>
                  <a:cubicBezTo>
                    <a:pt x="2069" y="1430"/>
                    <a:pt x="2436" y="1530"/>
                    <a:pt x="2836" y="1530"/>
                  </a:cubicBezTo>
                  <a:cubicBezTo>
                    <a:pt x="2532" y="1727"/>
                    <a:pt x="2190" y="1827"/>
                    <a:pt x="1851" y="1827"/>
                  </a:cubicBezTo>
                  <a:cubicBezTo>
                    <a:pt x="1557" y="1827"/>
                    <a:pt x="1265" y="1752"/>
                    <a:pt x="1002" y="1597"/>
                  </a:cubicBezTo>
                  <a:cubicBezTo>
                    <a:pt x="801" y="1530"/>
                    <a:pt x="668" y="1363"/>
                    <a:pt x="635" y="1163"/>
                  </a:cubicBezTo>
                  <a:lnTo>
                    <a:pt x="1" y="1130"/>
                  </a:lnTo>
                  <a:lnTo>
                    <a:pt x="1" y="1130"/>
                  </a:lnTo>
                  <a:cubicBezTo>
                    <a:pt x="101" y="1463"/>
                    <a:pt x="334" y="1730"/>
                    <a:pt x="668" y="1864"/>
                  </a:cubicBezTo>
                  <a:cubicBezTo>
                    <a:pt x="1103" y="2105"/>
                    <a:pt x="1578" y="2223"/>
                    <a:pt x="2053" y="2223"/>
                  </a:cubicBezTo>
                  <a:cubicBezTo>
                    <a:pt x="2562" y="2223"/>
                    <a:pt x="3071" y="2089"/>
                    <a:pt x="3537" y="1830"/>
                  </a:cubicBezTo>
                  <a:cubicBezTo>
                    <a:pt x="4404" y="1296"/>
                    <a:pt x="4237" y="729"/>
                    <a:pt x="3537" y="329"/>
                  </a:cubicBezTo>
                  <a:cubicBezTo>
                    <a:pt x="3181" y="112"/>
                    <a:pt x="2768" y="0"/>
                    <a:pt x="235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64;p75">
              <a:extLst>
                <a:ext uri="{FF2B5EF4-FFF2-40B4-BE49-F238E27FC236}">
                  <a16:creationId xmlns:a16="http://schemas.microsoft.com/office/drawing/2014/main" id="{D5926A0C-8F82-4438-AF24-18EFF4FB79C4}"/>
                </a:ext>
              </a:extLst>
            </p:cNvPr>
            <p:cNvSpPr/>
            <p:nvPr/>
          </p:nvSpPr>
          <p:spPr>
            <a:xfrm>
              <a:off x="3937975" y="4170300"/>
              <a:ext cx="65925" cy="35800"/>
            </a:xfrm>
            <a:custGeom>
              <a:avLst/>
              <a:gdLst/>
              <a:ahLst/>
              <a:cxnLst/>
              <a:rect l="l" t="t" r="r" b="b"/>
              <a:pathLst>
                <a:path w="2637" h="1432" extrusionOk="0">
                  <a:moveTo>
                    <a:pt x="1923" y="1"/>
                  </a:moveTo>
                  <a:cubicBezTo>
                    <a:pt x="1825" y="1"/>
                    <a:pt x="1727" y="19"/>
                    <a:pt x="1635" y="59"/>
                  </a:cubicBezTo>
                  <a:cubicBezTo>
                    <a:pt x="1435" y="159"/>
                    <a:pt x="1469" y="359"/>
                    <a:pt x="1702" y="493"/>
                  </a:cubicBezTo>
                  <a:cubicBezTo>
                    <a:pt x="1827" y="564"/>
                    <a:pt x="1962" y="597"/>
                    <a:pt x="2101" y="597"/>
                  </a:cubicBezTo>
                  <a:cubicBezTo>
                    <a:pt x="2222" y="597"/>
                    <a:pt x="2345" y="572"/>
                    <a:pt x="2469" y="526"/>
                  </a:cubicBezTo>
                  <a:cubicBezTo>
                    <a:pt x="2636" y="426"/>
                    <a:pt x="2603" y="259"/>
                    <a:pt x="2369" y="126"/>
                  </a:cubicBezTo>
                  <a:cubicBezTo>
                    <a:pt x="2228" y="45"/>
                    <a:pt x="2074" y="1"/>
                    <a:pt x="1923" y="1"/>
                  </a:cubicBezTo>
                  <a:close/>
                  <a:moveTo>
                    <a:pt x="481" y="835"/>
                  </a:moveTo>
                  <a:cubicBezTo>
                    <a:pt x="378" y="835"/>
                    <a:pt x="273" y="853"/>
                    <a:pt x="168" y="893"/>
                  </a:cubicBezTo>
                  <a:cubicBezTo>
                    <a:pt x="1" y="993"/>
                    <a:pt x="34" y="1193"/>
                    <a:pt x="268" y="1327"/>
                  </a:cubicBezTo>
                  <a:cubicBezTo>
                    <a:pt x="393" y="1398"/>
                    <a:pt x="528" y="1431"/>
                    <a:pt x="667" y="1431"/>
                  </a:cubicBezTo>
                  <a:cubicBezTo>
                    <a:pt x="787" y="1431"/>
                    <a:pt x="911" y="1406"/>
                    <a:pt x="1035" y="1360"/>
                  </a:cubicBezTo>
                  <a:cubicBezTo>
                    <a:pt x="1202" y="1260"/>
                    <a:pt x="1168" y="1093"/>
                    <a:pt x="935" y="960"/>
                  </a:cubicBezTo>
                  <a:cubicBezTo>
                    <a:pt x="793" y="879"/>
                    <a:pt x="640" y="835"/>
                    <a:pt x="481" y="83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65;p75">
              <a:extLst>
                <a:ext uri="{FF2B5EF4-FFF2-40B4-BE49-F238E27FC236}">
                  <a16:creationId xmlns:a16="http://schemas.microsoft.com/office/drawing/2014/main" id="{06607825-B543-4DB0-B11D-28AD7EF0FBE1}"/>
                </a:ext>
              </a:extLst>
            </p:cNvPr>
            <p:cNvSpPr/>
            <p:nvPr/>
          </p:nvSpPr>
          <p:spPr>
            <a:xfrm>
              <a:off x="3981350" y="4187550"/>
              <a:ext cx="106775" cy="55175"/>
            </a:xfrm>
            <a:custGeom>
              <a:avLst/>
              <a:gdLst/>
              <a:ahLst/>
              <a:cxnLst/>
              <a:rect l="l" t="t" r="r" b="b"/>
              <a:pathLst>
                <a:path w="4271" h="2207" extrusionOk="0">
                  <a:moveTo>
                    <a:pt x="2676" y="407"/>
                  </a:moveTo>
                  <a:cubicBezTo>
                    <a:pt x="2872" y="407"/>
                    <a:pt x="3034" y="456"/>
                    <a:pt x="3169" y="536"/>
                  </a:cubicBezTo>
                  <a:cubicBezTo>
                    <a:pt x="3503" y="737"/>
                    <a:pt x="3503" y="1037"/>
                    <a:pt x="2736" y="1437"/>
                  </a:cubicBezTo>
                  <a:cubicBezTo>
                    <a:pt x="2279" y="1707"/>
                    <a:pt x="1913" y="1822"/>
                    <a:pt x="1613" y="1822"/>
                  </a:cubicBezTo>
                  <a:cubicBezTo>
                    <a:pt x="1431" y="1822"/>
                    <a:pt x="1273" y="1780"/>
                    <a:pt x="1135" y="1704"/>
                  </a:cubicBezTo>
                  <a:cubicBezTo>
                    <a:pt x="801" y="1504"/>
                    <a:pt x="801" y="1204"/>
                    <a:pt x="1568" y="770"/>
                  </a:cubicBezTo>
                  <a:cubicBezTo>
                    <a:pt x="2025" y="512"/>
                    <a:pt x="2387" y="407"/>
                    <a:pt x="2676" y="407"/>
                  </a:cubicBezTo>
                  <a:close/>
                  <a:moveTo>
                    <a:pt x="2307" y="1"/>
                  </a:moveTo>
                  <a:cubicBezTo>
                    <a:pt x="1823" y="1"/>
                    <a:pt x="1345" y="135"/>
                    <a:pt x="934" y="403"/>
                  </a:cubicBezTo>
                  <a:cubicBezTo>
                    <a:pt x="34" y="937"/>
                    <a:pt x="0" y="1504"/>
                    <a:pt x="734" y="1904"/>
                  </a:cubicBezTo>
                  <a:cubicBezTo>
                    <a:pt x="1121" y="2105"/>
                    <a:pt x="1545" y="2206"/>
                    <a:pt x="1967" y="2206"/>
                  </a:cubicBezTo>
                  <a:cubicBezTo>
                    <a:pt x="2454" y="2206"/>
                    <a:pt x="2941" y="2072"/>
                    <a:pt x="3369" y="1804"/>
                  </a:cubicBezTo>
                  <a:cubicBezTo>
                    <a:pt x="4270" y="1270"/>
                    <a:pt x="4270" y="737"/>
                    <a:pt x="3536" y="303"/>
                  </a:cubicBezTo>
                  <a:cubicBezTo>
                    <a:pt x="3149" y="102"/>
                    <a:pt x="2726" y="1"/>
                    <a:pt x="23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66;p75">
              <a:extLst>
                <a:ext uri="{FF2B5EF4-FFF2-40B4-BE49-F238E27FC236}">
                  <a16:creationId xmlns:a16="http://schemas.microsoft.com/office/drawing/2014/main" id="{EF07E361-2C24-4E46-AB41-CDCD3B933151}"/>
                </a:ext>
              </a:extLst>
            </p:cNvPr>
            <p:cNvSpPr/>
            <p:nvPr/>
          </p:nvSpPr>
          <p:spPr>
            <a:xfrm>
              <a:off x="4053900" y="4229250"/>
              <a:ext cx="105925" cy="55150"/>
            </a:xfrm>
            <a:custGeom>
              <a:avLst/>
              <a:gdLst/>
              <a:ahLst/>
              <a:cxnLst/>
              <a:rect l="l" t="t" r="r" b="b"/>
              <a:pathLst>
                <a:path w="4237" h="2206" extrusionOk="0">
                  <a:moveTo>
                    <a:pt x="2617" y="397"/>
                  </a:moveTo>
                  <a:cubicBezTo>
                    <a:pt x="2825" y="397"/>
                    <a:pt x="2995" y="452"/>
                    <a:pt x="3136" y="536"/>
                  </a:cubicBezTo>
                  <a:cubicBezTo>
                    <a:pt x="3470" y="736"/>
                    <a:pt x="3470" y="1003"/>
                    <a:pt x="2736" y="1437"/>
                  </a:cubicBezTo>
                  <a:cubicBezTo>
                    <a:pt x="2258" y="1707"/>
                    <a:pt x="1897" y="1822"/>
                    <a:pt x="1604" y="1822"/>
                  </a:cubicBezTo>
                  <a:cubicBezTo>
                    <a:pt x="1426" y="1822"/>
                    <a:pt x="1273" y="1779"/>
                    <a:pt x="1135" y="1704"/>
                  </a:cubicBezTo>
                  <a:cubicBezTo>
                    <a:pt x="768" y="1504"/>
                    <a:pt x="801" y="1203"/>
                    <a:pt x="1535" y="770"/>
                  </a:cubicBezTo>
                  <a:cubicBezTo>
                    <a:pt x="1978" y="500"/>
                    <a:pt x="2333" y="397"/>
                    <a:pt x="2617" y="397"/>
                  </a:cubicBezTo>
                  <a:close/>
                  <a:moveTo>
                    <a:pt x="2302" y="1"/>
                  </a:moveTo>
                  <a:cubicBezTo>
                    <a:pt x="1824" y="1"/>
                    <a:pt x="1345" y="135"/>
                    <a:pt x="934" y="403"/>
                  </a:cubicBezTo>
                  <a:cubicBezTo>
                    <a:pt x="0" y="937"/>
                    <a:pt x="0" y="1470"/>
                    <a:pt x="734" y="1904"/>
                  </a:cubicBezTo>
                  <a:cubicBezTo>
                    <a:pt x="1122" y="2105"/>
                    <a:pt x="1545" y="2206"/>
                    <a:pt x="1964" y="2206"/>
                  </a:cubicBezTo>
                  <a:cubicBezTo>
                    <a:pt x="2447" y="2206"/>
                    <a:pt x="2925" y="2072"/>
                    <a:pt x="3336" y="1804"/>
                  </a:cubicBezTo>
                  <a:cubicBezTo>
                    <a:pt x="4237" y="1270"/>
                    <a:pt x="4237" y="736"/>
                    <a:pt x="3503" y="303"/>
                  </a:cubicBezTo>
                  <a:cubicBezTo>
                    <a:pt x="3131" y="102"/>
                    <a:pt x="2716" y="1"/>
                    <a:pt x="2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67;p75">
              <a:extLst>
                <a:ext uri="{FF2B5EF4-FFF2-40B4-BE49-F238E27FC236}">
                  <a16:creationId xmlns:a16="http://schemas.microsoft.com/office/drawing/2014/main" id="{B6EE6D9F-BE15-4614-9580-A62CEF82EE44}"/>
                </a:ext>
              </a:extLst>
            </p:cNvPr>
            <p:cNvSpPr/>
            <p:nvPr/>
          </p:nvSpPr>
          <p:spPr>
            <a:xfrm>
              <a:off x="3580225" y="4168850"/>
              <a:ext cx="498725" cy="285425"/>
            </a:xfrm>
            <a:custGeom>
              <a:avLst/>
              <a:gdLst/>
              <a:ahLst/>
              <a:cxnLst/>
              <a:rect l="l" t="t" r="r" b="b"/>
              <a:pathLst>
                <a:path w="19949" h="11417" extrusionOk="0">
                  <a:moveTo>
                    <a:pt x="4571" y="0"/>
                  </a:moveTo>
                  <a:cubicBezTo>
                    <a:pt x="4379" y="0"/>
                    <a:pt x="4187" y="50"/>
                    <a:pt x="4003" y="150"/>
                  </a:cubicBezTo>
                  <a:lnTo>
                    <a:pt x="301" y="2285"/>
                  </a:lnTo>
                  <a:cubicBezTo>
                    <a:pt x="1" y="2385"/>
                    <a:pt x="1" y="2819"/>
                    <a:pt x="301" y="2919"/>
                  </a:cubicBezTo>
                  <a:lnTo>
                    <a:pt x="14811" y="11292"/>
                  </a:lnTo>
                  <a:cubicBezTo>
                    <a:pt x="14995" y="11375"/>
                    <a:pt x="15186" y="11417"/>
                    <a:pt x="15378" y="11417"/>
                  </a:cubicBezTo>
                  <a:cubicBezTo>
                    <a:pt x="15570" y="11417"/>
                    <a:pt x="15762" y="11375"/>
                    <a:pt x="15945" y="11292"/>
                  </a:cubicBezTo>
                  <a:lnTo>
                    <a:pt x="19648" y="9157"/>
                  </a:lnTo>
                  <a:cubicBezTo>
                    <a:pt x="19948" y="8957"/>
                    <a:pt x="19948" y="8690"/>
                    <a:pt x="19648" y="8490"/>
                  </a:cubicBezTo>
                  <a:lnTo>
                    <a:pt x="5138" y="150"/>
                  </a:lnTo>
                  <a:cubicBezTo>
                    <a:pt x="4954" y="50"/>
                    <a:pt x="4762" y="0"/>
                    <a:pt x="457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68;p75">
              <a:extLst>
                <a:ext uri="{FF2B5EF4-FFF2-40B4-BE49-F238E27FC236}">
                  <a16:creationId xmlns:a16="http://schemas.microsoft.com/office/drawing/2014/main" id="{EDE36DA8-5AEC-4B6E-8BB8-E49277509C74}"/>
                </a:ext>
              </a:extLst>
            </p:cNvPr>
            <p:cNvSpPr/>
            <p:nvPr/>
          </p:nvSpPr>
          <p:spPr>
            <a:xfrm>
              <a:off x="3818725" y="4272450"/>
              <a:ext cx="117625" cy="66325"/>
            </a:xfrm>
            <a:custGeom>
              <a:avLst/>
              <a:gdLst/>
              <a:ahLst/>
              <a:cxnLst/>
              <a:rect l="l" t="t" r="r" b="b"/>
              <a:pathLst>
                <a:path w="4705" h="2653" extrusionOk="0">
                  <a:moveTo>
                    <a:pt x="480" y="1"/>
                  </a:moveTo>
                  <a:cubicBezTo>
                    <a:pt x="376" y="1"/>
                    <a:pt x="268" y="26"/>
                    <a:pt x="168" y="76"/>
                  </a:cubicBezTo>
                  <a:cubicBezTo>
                    <a:pt x="1" y="143"/>
                    <a:pt x="1" y="309"/>
                    <a:pt x="168" y="409"/>
                  </a:cubicBezTo>
                  <a:lnTo>
                    <a:pt x="3904" y="2578"/>
                  </a:lnTo>
                  <a:cubicBezTo>
                    <a:pt x="4004" y="2628"/>
                    <a:pt x="4112" y="2653"/>
                    <a:pt x="4220" y="2653"/>
                  </a:cubicBezTo>
                  <a:cubicBezTo>
                    <a:pt x="4329" y="2653"/>
                    <a:pt x="4437" y="2628"/>
                    <a:pt x="4537" y="2578"/>
                  </a:cubicBezTo>
                  <a:cubicBezTo>
                    <a:pt x="4704" y="2511"/>
                    <a:pt x="4704" y="2344"/>
                    <a:pt x="4537" y="2244"/>
                  </a:cubicBezTo>
                  <a:lnTo>
                    <a:pt x="768" y="76"/>
                  </a:lnTo>
                  <a:cubicBezTo>
                    <a:pt x="685" y="26"/>
                    <a:pt x="585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69;p75">
              <a:extLst>
                <a:ext uri="{FF2B5EF4-FFF2-40B4-BE49-F238E27FC236}">
                  <a16:creationId xmlns:a16="http://schemas.microsoft.com/office/drawing/2014/main" id="{30261FBD-5607-406D-9632-172197C360B1}"/>
                </a:ext>
              </a:extLst>
            </p:cNvPr>
            <p:cNvSpPr/>
            <p:nvPr/>
          </p:nvSpPr>
          <p:spPr>
            <a:xfrm>
              <a:off x="3789550" y="4289125"/>
              <a:ext cx="214350" cy="122200"/>
            </a:xfrm>
            <a:custGeom>
              <a:avLst/>
              <a:gdLst/>
              <a:ahLst/>
              <a:cxnLst/>
              <a:rect l="l" t="t" r="r" b="b"/>
              <a:pathLst>
                <a:path w="8574" h="4888" extrusionOk="0">
                  <a:moveTo>
                    <a:pt x="480" y="1"/>
                  </a:moveTo>
                  <a:cubicBezTo>
                    <a:pt x="376" y="1"/>
                    <a:pt x="267" y="26"/>
                    <a:pt x="167" y="76"/>
                  </a:cubicBezTo>
                  <a:cubicBezTo>
                    <a:pt x="0" y="176"/>
                    <a:pt x="0" y="343"/>
                    <a:pt x="167" y="410"/>
                  </a:cubicBezTo>
                  <a:lnTo>
                    <a:pt x="7772" y="4813"/>
                  </a:lnTo>
                  <a:cubicBezTo>
                    <a:pt x="7873" y="4863"/>
                    <a:pt x="7981" y="4888"/>
                    <a:pt x="8085" y="4888"/>
                  </a:cubicBezTo>
                  <a:cubicBezTo>
                    <a:pt x="8189" y="4888"/>
                    <a:pt x="8290" y="4863"/>
                    <a:pt x="8373" y="4813"/>
                  </a:cubicBezTo>
                  <a:cubicBezTo>
                    <a:pt x="8573" y="4713"/>
                    <a:pt x="8540" y="4579"/>
                    <a:pt x="8373" y="4479"/>
                  </a:cubicBezTo>
                  <a:lnTo>
                    <a:pt x="767" y="76"/>
                  </a:lnTo>
                  <a:cubicBezTo>
                    <a:pt x="684" y="26"/>
                    <a:pt x="584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70;p75">
              <a:extLst>
                <a:ext uri="{FF2B5EF4-FFF2-40B4-BE49-F238E27FC236}">
                  <a16:creationId xmlns:a16="http://schemas.microsoft.com/office/drawing/2014/main" id="{6DE955EA-96EE-4C19-92E0-9CAFBA939F85}"/>
                </a:ext>
              </a:extLst>
            </p:cNvPr>
            <p:cNvSpPr/>
            <p:nvPr/>
          </p:nvSpPr>
          <p:spPr>
            <a:xfrm>
              <a:off x="3761200" y="4305825"/>
              <a:ext cx="213500" cy="122175"/>
            </a:xfrm>
            <a:custGeom>
              <a:avLst/>
              <a:gdLst/>
              <a:ahLst/>
              <a:cxnLst/>
              <a:rect l="l" t="t" r="r" b="b"/>
              <a:pathLst>
                <a:path w="8540" h="4887" extrusionOk="0">
                  <a:moveTo>
                    <a:pt x="467" y="0"/>
                  </a:moveTo>
                  <a:cubicBezTo>
                    <a:pt x="367" y="0"/>
                    <a:pt x="267" y="25"/>
                    <a:pt x="167" y="75"/>
                  </a:cubicBezTo>
                  <a:cubicBezTo>
                    <a:pt x="0" y="175"/>
                    <a:pt x="0" y="309"/>
                    <a:pt x="167" y="409"/>
                  </a:cubicBezTo>
                  <a:lnTo>
                    <a:pt x="7772" y="4812"/>
                  </a:lnTo>
                  <a:cubicBezTo>
                    <a:pt x="7856" y="4862"/>
                    <a:pt x="7956" y="4887"/>
                    <a:pt x="8060" y="4887"/>
                  </a:cubicBezTo>
                  <a:cubicBezTo>
                    <a:pt x="8164" y="4887"/>
                    <a:pt x="8273" y="4862"/>
                    <a:pt x="8373" y="4812"/>
                  </a:cubicBezTo>
                  <a:cubicBezTo>
                    <a:pt x="8540" y="4712"/>
                    <a:pt x="8540" y="4545"/>
                    <a:pt x="8373" y="4445"/>
                  </a:cubicBezTo>
                  <a:lnTo>
                    <a:pt x="767" y="75"/>
                  </a:lnTo>
                  <a:cubicBezTo>
                    <a:pt x="667" y="25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71;p75">
              <a:extLst>
                <a:ext uri="{FF2B5EF4-FFF2-40B4-BE49-F238E27FC236}">
                  <a16:creationId xmlns:a16="http://schemas.microsoft.com/office/drawing/2014/main" id="{4C5DB5F4-F43F-4896-8311-9F4870728431}"/>
                </a:ext>
              </a:extLst>
            </p:cNvPr>
            <p:cNvSpPr/>
            <p:nvPr/>
          </p:nvSpPr>
          <p:spPr>
            <a:xfrm>
              <a:off x="3639425" y="4200125"/>
              <a:ext cx="149300" cy="85075"/>
            </a:xfrm>
            <a:custGeom>
              <a:avLst/>
              <a:gdLst/>
              <a:ahLst/>
              <a:cxnLst/>
              <a:rect l="l" t="t" r="r" b="b"/>
              <a:pathLst>
                <a:path w="5972" h="3403" extrusionOk="0">
                  <a:moveTo>
                    <a:pt x="3003" y="234"/>
                  </a:moveTo>
                  <a:cubicBezTo>
                    <a:pt x="3103" y="234"/>
                    <a:pt x="3237" y="267"/>
                    <a:pt x="3337" y="300"/>
                  </a:cubicBezTo>
                  <a:cubicBezTo>
                    <a:pt x="3470" y="334"/>
                    <a:pt x="3604" y="367"/>
                    <a:pt x="3737" y="434"/>
                  </a:cubicBezTo>
                  <a:cubicBezTo>
                    <a:pt x="3937" y="567"/>
                    <a:pt x="4004" y="567"/>
                    <a:pt x="4471" y="867"/>
                  </a:cubicBezTo>
                  <a:cubicBezTo>
                    <a:pt x="4938" y="1134"/>
                    <a:pt x="5005" y="1168"/>
                    <a:pt x="5171" y="1268"/>
                  </a:cubicBezTo>
                  <a:cubicBezTo>
                    <a:pt x="5271" y="1334"/>
                    <a:pt x="5371" y="1401"/>
                    <a:pt x="5438" y="1501"/>
                  </a:cubicBezTo>
                  <a:cubicBezTo>
                    <a:pt x="5538" y="1635"/>
                    <a:pt x="5538" y="1801"/>
                    <a:pt x="5438" y="1901"/>
                  </a:cubicBezTo>
                  <a:cubicBezTo>
                    <a:pt x="5371" y="2002"/>
                    <a:pt x="5271" y="2068"/>
                    <a:pt x="5171" y="2135"/>
                  </a:cubicBezTo>
                  <a:cubicBezTo>
                    <a:pt x="5005" y="2235"/>
                    <a:pt x="4938" y="2268"/>
                    <a:pt x="4471" y="2535"/>
                  </a:cubicBezTo>
                  <a:cubicBezTo>
                    <a:pt x="4004" y="2835"/>
                    <a:pt x="3937" y="2869"/>
                    <a:pt x="3737" y="2969"/>
                  </a:cubicBezTo>
                  <a:cubicBezTo>
                    <a:pt x="3604" y="3036"/>
                    <a:pt x="3470" y="3069"/>
                    <a:pt x="3337" y="3136"/>
                  </a:cubicBezTo>
                  <a:cubicBezTo>
                    <a:pt x="3237" y="3169"/>
                    <a:pt x="3103" y="3169"/>
                    <a:pt x="3003" y="3169"/>
                  </a:cubicBezTo>
                  <a:cubicBezTo>
                    <a:pt x="2870" y="3169"/>
                    <a:pt x="2770" y="3136"/>
                    <a:pt x="2670" y="3136"/>
                  </a:cubicBezTo>
                  <a:cubicBezTo>
                    <a:pt x="2536" y="3069"/>
                    <a:pt x="2403" y="3036"/>
                    <a:pt x="2269" y="2969"/>
                  </a:cubicBezTo>
                  <a:cubicBezTo>
                    <a:pt x="2069" y="2869"/>
                    <a:pt x="2002" y="2835"/>
                    <a:pt x="1535" y="2535"/>
                  </a:cubicBezTo>
                  <a:cubicBezTo>
                    <a:pt x="1035" y="2268"/>
                    <a:pt x="1002" y="2235"/>
                    <a:pt x="802" y="2135"/>
                  </a:cubicBezTo>
                  <a:cubicBezTo>
                    <a:pt x="701" y="2068"/>
                    <a:pt x="635" y="2002"/>
                    <a:pt x="535" y="1901"/>
                  </a:cubicBezTo>
                  <a:cubicBezTo>
                    <a:pt x="435" y="1801"/>
                    <a:pt x="435" y="1635"/>
                    <a:pt x="535" y="1501"/>
                  </a:cubicBezTo>
                  <a:cubicBezTo>
                    <a:pt x="601" y="1401"/>
                    <a:pt x="701" y="1334"/>
                    <a:pt x="802" y="1268"/>
                  </a:cubicBezTo>
                  <a:cubicBezTo>
                    <a:pt x="1002" y="1168"/>
                    <a:pt x="1068" y="1134"/>
                    <a:pt x="1535" y="867"/>
                  </a:cubicBezTo>
                  <a:cubicBezTo>
                    <a:pt x="2002" y="601"/>
                    <a:pt x="2069" y="567"/>
                    <a:pt x="2269" y="434"/>
                  </a:cubicBezTo>
                  <a:cubicBezTo>
                    <a:pt x="2403" y="367"/>
                    <a:pt x="2536" y="334"/>
                    <a:pt x="2670" y="300"/>
                  </a:cubicBezTo>
                  <a:cubicBezTo>
                    <a:pt x="2770" y="267"/>
                    <a:pt x="2870" y="234"/>
                    <a:pt x="3003" y="234"/>
                  </a:cubicBezTo>
                  <a:close/>
                  <a:moveTo>
                    <a:pt x="3003" y="0"/>
                  </a:moveTo>
                  <a:cubicBezTo>
                    <a:pt x="2836" y="0"/>
                    <a:pt x="2636" y="0"/>
                    <a:pt x="2469" y="67"/>
                  </a:cubicBezTo>
                  <a:cubicBezTo>
                    <a:pt x="2303" y="100"/>
                    <a:pt x="2136" y="167"/>
                    <a:pt x="1969" y="267"/>
                  </a:cubicBezTo>
                  <a:cubicBezTo>
                    <a:pt x="1769" y="367"/>
                    <a:pt x="1702" y="400"/>
                    <a:pt x="1202" y="667"/>
                  </a:cubicBezTo>
                  <a:cubicBezTo>
                    <a:pt x="701" y="967"/>
                    <a:pt x="668" y="1001"/>
                    <a:pt x="468" y="1101"/>
                  </a:cubicBezTo>
                  <a:cubicBezTo>
                    <a:pt x="335" y="1168"/>
                    <a:pt x="234" y="1268"/>
                    <a:pt x="134" y="1401"/>
                  </a:cubicBezTo>
                  <a:cubicBezTo>
                    <a:pt x="68" y="1468"/>
                    <a:pt x="1" y="1601"/>
                    <a:pt x="1" y="1701"/>
                  </a:cubicBezTo>
                  <a:cubicBezTo>
                    <a:pt x="1" y="1801"/>
                    <a:pt x="68" y="1901"/>
                    <a:pt x="134" y="2002"/>
                  </a:cubicBezTo>
                  <a:cubicBezTo>
                    <a:pt x="234" y="2102"/>
                    <a:pt x="335" y="2235"/>
                    <a:pt x="468" y="2302"/>
                  </a:cubicBezTo>
                  <a:cubicBezTo>
                    <a:pt x="668" y="2402"/>
                    <a:pt x="701" y="2469"/>
                    <a:pt x="1202" y="2702"/>
                  </a:cubicBezTo>
                  <a:cubicBezTo>
                    <a:pt x="1702" y="2969"/>
                    <a:pt x="1769" y="3036"/>
                    <a:pt x="1969" y="3136"/>
                  </a:cubicBezTo>
                  <a:cubicBezTo>
                    <a:pt x="2136" y="3236"/>
                    <a:pt x="2303" y="3302"/>
                    <a:pt x="2469" y="3336"/>
                  </a:cubicBezTo>
                  <a:cubicBezTo>
                    <a:pt x="2636" y="3369"/>
                    <a:pt x="2836" y="3403"/>
                    <a:pt x="3003" y="3403"/>
                  </a:cubicBezTo>
                  <a:cubicBezTo>
                    <a:pt x="3170" y="3403"/>
                    <a:pt x="3337" y="3369"/>
                    <a:pt x="3537" y="3336"/>
                  </a:cubicBezTo>
                  <a:cubicBezTo>
                    <a:pt x="3704" y="3302"/>
                    <a:pt x="3870" y="3202"/>
                    <a:pt x="4037" y="3136"/>
                  </a:cubicBezTo>
                  <a:cubicBezTo>
                    <a:pt x="4237" y="3036"/>
                    <a:pt x="4304" y="3002"/>
                    <a:pt x="4804" y="2702"/>
                  </a:cubicBezTo>
                  <a:cubicBezTo>
                    <a:pt x="5271" y="2435"/>
                    <a:pt x="5338" y="2402"/>
                    <a:pt x="5505" y="2302"/>
                  </a:cubicBezTo>
                  <a:cubicBezTo>
                    <a:pt x="5638" y="2235"/>
                    <a:pt x="5772" y="2135"/>
                    <a:pt x="5872" y="2002"/>
                  </a:cubicBezTo>
                  <a:cubicBezTo>
                    <a:pt x="5939" y="1901"/>
                    <a:pt x="5972" y="1801"/>
                    <a:pt x="5972" y="1701"/>
                  </a:cubicBezTo>
                  <a:cubicBezTo>
                    <a:pt x="5972" y="1601"/>
                    <a:pt x="5939" y="1468"/>
                    <a:pt x="5872" y="1401"/>
                  </a:cubicBezTo>
                  <a:cubicBezTo>
                    <a:pt x="5772" y="1268"/>
                    <a:pt x="5638" y="1168"/>
                    <a:pt x="5505" y="1101"/>
                  </a:cubicBezTo>
                  <a:cubicBezTo>
                    <a:pt x="5338" y="967"/>
                    <a:pt x="5271" y="934"/>
                    <a:pt x="4804" y="667"/>
                  </a:cubicBezTo>
                  <a:cubicBezTo>
                    <a:pt x="4304" y="400"/>
                    <a:pt x="4237" y="367"/>
                    <a:pt x="4037" y="267"/>
                  </a:cubicBezTo>
                  <a:cubicBezTo>
                    <a:pt x="3870" y="167"/>
                    <a:pt x="3704" y="100"/>
                    <a:pt x="3537" y="67"/>
                  </a:cubicBezTo>
                  <a:cubicBezTo>
                    <a:pt x="3337" y="0"/>
                    <a:pt x="3170" y="0"/>
                    <a:pt x="3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72;p75">
              <a:extLst>
                <a:ext uri="{FF2B5EF4-FFF2-40B4-BE49-F238E27FC236}">
                  <a16:creationId xmlns:a16="http://schemas.microsoft.com/office/drawing/2014/main" id="{E03FD39C-DEB2-42D5-84F6-86BC4859E3B4}"/>
                </a:ext>
              </a:extLst>
            </p:cNvPr>
            <p:cNvSpPr/>
            <p:nvPr/>
          </p:nvSpPr>
          <p:spPr>
            <a:xfrm>
              <a:off x="3678625" y="4224300"/>
              <a:ext cx="71750" cy="37350"/>
            </a:xfrm>
            <a:custGeom>
              <a:avLst/>
              <a:gdLst/>
              <a:ahLst/>
              <a:cxnLst/>
              <a:rect l="l" t="t" r="r" b="b"/>
              <a:pathLst>
                <a:path w="2870" h="1494" extrusionOk="0">
                  <a:moveTo>
                    <a:pt x="1423" y="251"/>
                  </a:moveTo>
                  <a:cubicBezTo>
                    <a:pt x="1627" y="251"/>
                    <a:pt x="1835" y="301"/>
                    <a:pt x="2036" y="401"/>
                  </a:cubicBezTo>
                  <a:cubicBezTo>
                    <a:pt x="2369" y="501"/>
                    <a:pt x="2369" y="968"/>
                    <a:pt x="2036" y="1101"/>
                  </a:cubicBezTo>
                  <a:cubicBezTo>
                    <a:pt x="1835" y="1185"/>
                    <a:pt x="1627" y="1226"/>
                    <a:pt x="1423" y="1226"/>
                  </a:cubicBezTo>
                  <a:cubicBezTo>
                    <a:pt x="1218" y="1226"/>
                    <a:pt x="1018" y="1185"/>
                    <a:pt x="835" y="1101"/>
                  </a:cubicBezTo>
                  <a:cubicBezTo>
                    <a:pt x="501" y="968"/>
                    <a:pt x="501" y="501"/>
                    <a:pt x="835" y="401"/>
                  </a:cubicBezTo>
                  <a:cubicBezTo>
                    <a:pt x="1018" y="301"/>
                    <a:pt x="1218" y="251"/>
                    <a:pt x="1423" y="251"/>
                  </a:cubicBezTo>
                  <a:close/>
                  <a:moveTo>
                    <a:pt x="1435" y="0"/>
                  </a:moveTo>
                  <a:cubicBezTo>
                    <a:pt x="1118" y="0"/>
                    <a:pt x="801" y="67"/>
                    <a:pt x="501" y="201"/>
                  </a:cubicBezTo>
                  <a:cubicBezTo>
                    <a:pt x="1" y="401"/>
                    <a:pt x="1" y="1101"/>
                    <a:pt x="501" y="1268"/>
                  </a:cubicBezTo>
                  <a:cubicBezTo>
                    <a:pt x="801" y="1418"/>
                    <a:pt x="1118" y="1493"/>
                    <a:pt x="1435" y="1493"/>
                  </a:cubicBezTo>
                  <a:cubicBezTo>
                    <a:pt x="1752" y="1493"/>
                    <a:pt x="2069" y="1418"/>
                    <a:pt x="2369" y="1268"/>
                  </a:cubicBezTo>
                  <a:cubicBezTo>
                    <a:pt x="2869" y="1101"/>
                    <a:pt x="2869" y="401"/>
                    <a:pt x="2369" y="201"/>
                  </a:cubicBezTo>
                  <a:cubicBezTo>
                    <a:pt x="2069" y="67"/>
                    <a:pt x="1752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73;p75">
              <a:extLst>
                <a:ext uri="{FF2B5EF4-FFF2-40B4-BE49-F238E27FC236}">
                  <a16:creationId xmlns:a16="http://schemas.microsoft.com/office/drawing/2014/main" id="{1D22BB84-05BB-4AC4-B22C-792CDECABA71}"/>
                </a:ext>
              </a:extLst>
            </p:cNvPr>
            <p:cNvSpPr/>
            <p:nvPr/>
          </p:nvSpPr>
          <p:spPr>
            <a:xfrm>
              <a:off x="3754525" y="4238900"/>
              <a:ext cx="15875" cy="8350"/>
            </a:xfrm>
            <a:custGeom>
              <a:avLst/>
              <a:gdLst/>
              <a:ahLst/>
              <a:cxnLst/>
              <a:rect l="l" t="t" r="r" b="b"/>
              <a:pathLst>
                <a:path w="635" h="334" extrusionOk="0">
                  <a:moveTo>
                    <a:pt x="317" y="0"/>
                  </a:moveTo>
                  <a:cubicBezTo>
                    <a:pt x="242" y="0"/>
                    <a:pt x="167" y="17"/>
                    <a:pt x="100" y="50"/>
                  </a:cubicBezTo>
                  <a:cubicBezTo>
                    <a:pt x="0" y="84"/>
                    <a:pt x="0" y="250"/>
                    <a:pt x="100" y="284"/>
                  </a:cubicBezTo>
                  <a:cubicBezTo>
                    <a:pt x="167" y="317"/>
                    <a:pt x="242" y="334"/>
                    <a:pt x="317" y="334"/>
                  </a:cubicBezTo>
                  <a:cubicBezTo>
                    <a:pt x="392" y="334"/>
                    <a:pt x="467" y="317"/>
                    <a:pt x="534" y="284"/>
                  </a:cubicBezTo>
                  <a:cubicBezTo>
                    <a:pt x="634" y="217"/>
                    <a:pt x="634" y="117"/>
                    <a:pt x="534" y="50"/>
                  </a:cubicBezTo>
                  <a:cubicBezTo>
                    <a:pt x="467" y="17"/>
                    <a:pt x="392" y="0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74;p75">
              <a:extLst>
                <a:ext uri="{FF2B5EF4-FFF2-40B4-BE49-F238E27FC236}">
                  <a16:creationId xmlns:a16="http://schemas.microsoft.com/office/drawing/2014/main" id="{02C74908-334A-4370-A5C3-0C1F7EF31495}"/>
                </a:ext>
              </a:extLst>
            </p:cNvPr>
            <p:cNvSpPr/>
            <p:nvPr/>
          </p:nvSpPr>
          <p:spPr>
            <a:xfrm>
              <a:off x="3400100" y="4275375"/>
              <a:ext cx="498725" cy="284825"/>
            </a:xfrm>
            <a:custGeom>
              <a:avLst/>
              <a:gdLst/>
              <a:ahLst/>
              <a:cxnLst/>
              <a:rect l="l" t="t" r="r" b="b"/>
              <a:pathLst>
                <a:path w="19949" h="11393" extrusionOk="0">
                  <a:moveTo>
                    <a:pt x="4587" y="1"/>
                  </a:moveTo>
                  <a:cubicBezTo>
                    <a:pt x="4395" y="1"/>
                    <a:pt x="4203" y="42"/>
                    <a:pt x="4037" y="126"/>
                  </a:cubicBezTo>
                  <a:lnTo>
                    <a:pt x="334" y="2261"/>
                  </a:lnTo>
                  <a:cubicBezTo>
                    <a:pt x="0" y="2361"/>
                    <a:pt x="0" y="2794"/>
                    <a:pt x="334" y="2894"/>
                  </a:cubicBezTo>
                  <a:lnTo>
                    <a:pt x="14811" y="11267"/>
                  </a:lnTo>
                  <a:cubicBezTo>
                    <a:pt x="14995" y="11350"/>
                    <a:pt x="15186" y="11392"/>
                    <a:pt x="15378" y="11392"/>
                  </a:cubicBezTo>
                  <a:cubicBezTo>
                    <a:pt x="15570" y="11392"/>
                    <a:pt x="15762" y="11350"/>
                    <a:pt x="15945" y="11267"/>
                  </a:cubicBezTo>
                  <a:lnTo>
                    <a:pt x="19648" y="9132"/>
                  </a:lnTo>
                  <a:cubicBezTo>
                    <a:pt x="19948" y="9032"/>
                    <a:pt x="19948" y="8598"/>
                    <a:pt x="19648" y="8498"/>
                  </a:cubicBezTo>
                  <a:lnTo>
                    <a:pt x="5137" y="126"/>
                  </a:lnTo>
                  <a:cubicBezTo>
                    <a:pt x="4971" y="42"/>
                    <a:pt x="4779" y="1"/>
                    <a:pt x="45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75;p75">
              <a:extLst>
                <a:ext uri="{FF2B5EF4-FFF2-40B4-BE49-F238E27FC236}">
                  <a16:creationId xmlns:a16="http://schemas.microsoft.com/office/drawing/2014/main" id="{F115CE3A-25A0-4227-9F77-BBE6374CAD96}"/>
                </a:ext>
              </a:extLst>
            </p:cNvPr>
            <p:cNvSpPr/>
            <p:nvPr/>
          </p:nvSpPr>
          <p:spPr>
            <a:xfrm>
              <a:off x="3638600" y="4379200"/>
              <a:ext cx="116775" cy="66325"/>
            </a:xfrm>
            <a:custGeom>
              <a:avLst/>
              <a:gdLst/>
              <a:ahLst/>
              <a:cxnLst/>
              <a:rect l="l" t="t" r="r" b="b"/>
              <a:pathLst>
                <a:path w="4671" h="2653" extrusionOk="0">
                  <a:moveTo>
                    <a:pt x="468" y="1"/>
                  </a:moveTo>
                  <a:cubicBezTo>
                    <a:pt x="368" y="1"/>
                    <a:pt x="267" y="26"/>
                    <a:pt x="167" y="76"/>
                  </a:cubicBezTo>
                  <a:cubicBezTo>
                    <a:pt x="1" y="142"/>
                    <a:pt x="1" y="309"/>
                    <a:pt x="167" y="409"/>
                  </a:cubicBezTo>
                  <a:lnTo>
                    <a:pt x="3903" y="2577"/>
                  </a:lnTo>
                  <a:cubicBezTo>
                    <a:pt x="3987" y="2627"/>
                    <a:pt x="4087" y="2652"/>
                    <a:pt x="4191" y="2652"/>
                  </a:cubicBezTo>
                  <a:cubicBezTo>
                    <a:pt x="4295" y="2652"/>
                    <a:pt x="4404" y="2627"/>
                    <a:pt x="4504" y="2577"/>
                  </a:cubicBezTo>
                  <a:cubicBezTo>
                    <a:pt x="4671" y="2477"/>
                    <a:pt x="4671" y="2311"/>
                    <a:pt x="4504" y="2210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976;p75">
              <a:extLst>
                <a:ext uri="{FF2B5EF4-FFF2-40B4-BE49-F238E27FC236}">
                  <a16:creationId xmlns:a16="http://schemas.microsoft.com/office/drawing/2014/main" id="{D00CA943-D84F-4899-A7AF-914D52337C71}"/>
                </a:ext>
              </a:extLst>
            </p:cNvPr>
            <p:cNvSpPr/>
            <p:nvPr/>
          </p:nvSpPr>
          <p:spPr>
            <a:xfrm>
              <a:off x="3610250" y="4395875"/>
              <a:ext cx="213500" cy="121375"/>
            </a:xfrm>
            <a:custGeom>
              <a:avLst/>
              <a:gdLst/>
              <a:ahLst/>
              <a:cxnLst/>
              <a:rect l="l" t="t" r="r" b="b"/>
              <a:pathLst>
                <a:path w="8540" h="4855" extrusionOk="0">
                  <a:moveTo>
                    <a:pt x="467" y="1"/>
                  </a:moveTo>
                  <a:cubicBezTo>
                    <a:pt x="367" y="1"/>
                    <a:pt x="267" y="26"/>
                    <a:pt x="167" y="76"/>
                  </a:cubicBezTo>
                  <a:cubicBezTo>
                    <a:pt x="0" y="142"/>
                    <a:pt x="0" y="309"/>
                    <a:pt x="167" y="409"/>
                  </a:cubicBezTo>
                  <a:lnTo>
                    <a:pt x="7773" y="4779"/>
                  </a:lnTo>
                  <a:cubicBezTo>
                    <a:pt x="7856" y="4829"/>
                    <a:pt x="7956" y="4854"/>
                    <a:pt x="8060" y="4854"/>
                  </a:cubicBezTo>
                  <a:cubicBezTo>
                    <a:pt x="8165" y="4854"/>
                    <a:pt x="8273" y="4829"/>
                    <a:pt x="8373" y="4779"/>
                  </a:cubicBezTo>
                  <a:cubicBezTo>
                    <a:pt x="8540" y="4712"/>
                    <a:pt x="8540" y="4546"/>
                    <a:pt x="8373" y="4446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77;p75">
              <a:extLst>
                <a:ext uri="{FF2B5EF4-FFF2-40B4-BE49-F238E27FC236}">
                  <a16:creationId xmlns:a16="http://schemas.microsoft.com/office/drawing/2014/main" id="{38DED59C-09D9-4825-B4F8-5118F6BBA9E7}"/>
                </a:ext>
              </a:extLst>
            </p:cNvPr>
            <p:cNvSpPr/>
            <p:nvPr/>
          </p:nvSpPr>
          <p:spPr>
            <a:xfrm>
              <a:off x="3581050" y="4411725"/>
              <a:ext cx="213525" cy="122200"/>
            </a:xfrm>
            <a:custGeom>
              <a:avLst/>
              <a:gdLst/>
              <a:ahLst/>
              <a:cxnLst/>
              <a:rect l="l" t="t" r="r" b="b"/>
              <a:pathLst>
                <a:path w="8541" h="4888" extrusionOk="0">
                  <a:moveTo>
                    <a:pt x="468" y="1"/>
                  </a:moveTo>
                  <a:cubicBezTo>
                    <a:pt x="368" y="1"/>
                    <a:pt x="268" y="26"/>
                    <a:pt x="168" y="76"/>
                  </a:cubicBezTo>
                  <a:cubicBezTo>
                    <a:pt x="1" y="176"/>
                    <a:pt x="1" y="342"/>
                    <a:pt x="168" y="442"/>
                  </a:cubicBezTo>
                  <a:lnTo>
                    <a:pt x="7773" y="4812"/>
                  </a:lnTo>
                  <a:cubicBezTo>
                    <a:pt x="7857" y="4862"/>
                    <a:pt x="7957" y="4887"/>
                    <a:pt x="8061" y="4887"/>
                  </a:cubicBezTo>
                  <a:cubicBezTo>
                    <a:pt x="8165" y="4887"/>
                    <a:pt x="8274" y="4862"/>
                    <a:pt x="8374" y="4812"/>
                  </a:cubicBezTo>
                  <a:cubicBezTo>
                    <a:pt x="8540" y="4712"/>
                    <a:pt x="8540" y="4579"/>
                    <a:pt x="8374" y="4479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978;p75">
              <a:extLst>
                <a:ext uri="{FF2B5EF4-FFF2-40B4-BE49-F238E27FC236}">
                  <a16:creationId xmlns:a16="http://schemas.microsoft.com/office/drawing/2014/main" id="{451D4E95-7F3E-4654-8643-57810DABC9A9}"/>
                </a:ext>
              </a:extLst>
            </p:cNvPr>
            <p:cNvSpPr/>
            <p:nvPr/>
          </p:nvSpPr>
          <p:spPr>
            <a:xfrm>
              <a:off x="3482650" y="4325825"/>
              <a:ext cx="102600" cy="48600"/>
            </a:xfrm>
            <a:custGeom>
              <a:avLst/>
              <a:gdLst/>
              <a:ahLst/>
              <a:cxnLst/>
              <a:rect l="l" t="t" r="r" b="b"/>
              <a:pathLst>
                <a:path w="4104" h="1944" extrusionOk="0">
                  <a:moveTo>
                    <a:pt x="3136" y="1"/>
                  </a:moveTo>
                  <a:cubicBezTo>
                    <a:pt x="2928" y="1"/>
                    <a:pt x="2719" y="59"/>
                    <a:pt x="2536" y="176"/>
                  </a:cubicBezTo>
                  <a:lnTo>
                    <a:pt x="2102" y="409"/>
                  </a:lnTo>
                  <a:lnTo>
                    <a:pt x="1835" y="243"/>
                  </a:lnTo>
                  <a:lnTo>
                    <a:pt x="1302" y="543"/>
                  </a:lnTo>
                  <a:lnTo>
                    <a:pt x="1569" y="710"/>
                  </a:lnTo>
                  <a:lnTo>
                    <a:pt x="1" y="1644"/>
                  </a:lnTo>
                  <a:lnTo>
                    <a:pt x="535" y="1944"/>
                  </a:lnTo>
                  <a:lnTo>
                    <a:pt x="2136" y="1043"/>
                  </a:lnTo>
                  <a:lnTo>
                    <a:pt x="2503" y="1277"/>
                  </a:lnTo>
                  <a:lnTo>
                    <a:pt x="3070" y="976"/>
                  </a:lnTo>
                  <a:lnTo>
                    <a:pt x="2669" y="743"/>
                  </a:lnTo>
                  <a:lnTo>
                    <a:pt x="2970" y="543"/>
                  </a:lnTo>
                  <a:cubicBezTo>
                    <a:pt x="3036" y="509"/>
                    <a:pt x="3086" y="493"/>
                    <a:pt x="3132" y="493"/>
                  </a:cubicBezTo>
                  <a:cubicBezTo>
                    <a:pt x="3178" y="493"/>
                    <a:pt x="3220" y="509"/>
                    <a:pt x="3270" y="543"/>
                  </a:cubicBezTo>
                  <a:lnTo>
                    <a:pt x="3570" y="710"/>
                  </a:lnTo>
                  <a:lnTo>
                    <a:pt x="4104" y="376"/>
                  </a:lnTo>
                  <a:lnTo>
                    <a:pt x="3737" y="176"/>
                  </a:lnTo>
                  <a:cubicBezTo>
                    <a:pt x="3553" y="59"/>
                    <a:pt x="3345" y="1"/>
                    <a:pt x="3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79;p75">
              <a:extLst>
                <a:ext uri="{FF2B5EF4-FFF2-40B4-BE49-F238E27FC236}">
                  <a16:creationId xmlns:a16="http://schemas.microsoft.com/office/drawing/2014/main" id="{65D69FDC-7D53-485B-93D8-C26774D911E0}"/>
                </a:ext>
              </a:extLst>
            </p:cNvPr>
            <p:cNvSpPr/>
            <p:nvPr/>
          </p:nvSpPr>
          <p:spPr>
            <a:xfrm>
              <a:off x="3719500" y="2364625"/>
              <a:ext cx="2091500" cy="1249250"/>
            </a:xfrm>
            <a:custGeom>
              <a:avLst/>
              <a:gdLst/>
              <a:ahLst/>
              <a:cxnLst/>
              <a:rect l="l" t="t" r="r" b="b"/>
              <a:pathLst>
                <a:path w="83660" h="49970" extrusionOk="0">
                  <a:moveTo>
                    <a:pt x="31310" y="1"/>
                  </a:moveTo>
                  <a:cubicBezTo>
                    <a:pt x="30864" y="1"/>
                    <a:pt x="30422" y="101"/>
                    <a:pt x="30022" y="301"/>
                  </a:cubicBezTo>
                  <a:lnTo>
                    <a:pt x="1735" y="16613"/>
                  </a:lnTo>
                  <a:cubicBezTo>
                    <a:pt x="0" y="17547"/>
                    <a:pt x="0" y="20015"/>
                    <a:pt x="1735" y="20916"/>
                  </a:cubicBezTo>
                  <a:lnTo>
                    <a:pt x="51504" y="49670"/>
                  </a:lnTo>
                  <a:cubicBezTo>
                    <a:pt x="51921" y="49870"/>
                    <a:pt x="52371" y="49970"/>
                    <a:pt x="52817" y="49970"/>
                  </a:cubicBezTo>
                  <a:cubicBezTo>
                    <a:pt x="53263" y="49970"/>
                    <a:pt x="53705" y="49870"/>
                    <a:pt x="54106" y="49670"/>
                  </a:cubicBezTo>
                  <a:lnTo>
                    <a:pt x="82359" y="33358"/>
                  </a:lnTo>
                  <a:cubicBezTo>
                    <a:pt x="83126" y="32858"/>
                    <a:pt x="83593" y="32057"/>
                    <a:pt x="83660" y="31190"/>
                  </a:cubicBezTo>
                  <a:cubicBezTo>
                    <a:pt x="83593" y="30289"/>
                    <a:pt x="83126" y="29489"/>
                    <a:pt x="82359" y="29022"/>
                  </a:cubicBezTo>
                  <a:lnTo>
                    <a:pt x="32624" y="301"/>
                  </a:lnTo>
                  <a:cubicBezTo>
                    <a:pt x="32207" y="101"/>
                    <a:pt x="31756" y="1"/>
                    <a:pt x="313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80;p75">
              <a:extLst>
                <a:ext uri="{FF2B5EF4-FFF2-40B4-BE49-F238E27FC236}">
                  <a16:creationId xmlns:a16="http://schemas.microsoft.com/office/drawing/2014/main" id="{FCC348D9-F259-4278-BCB3-DF2D4E88335F}"/>
                </a:ext>
              </a:extLst>
            </p:cNvPr>
            <p:cNvSpPr/>
            <p:nvPr/>
          </p:nvSpPr>
          <p:spPr>
            <a:xfrm>
              <a:off x="3731175" y="2784100"/>
              <a:ext cx="1308450" cy="829775"/>
            </a:xfrm>
            <a:custGeom>
              <a:avLst/>
              <a:gdLst/>
              <a:ahLst/>
              <a:cxnLst/>
              <a:rect l="l" t="t" r="r" b="b"/>
              <a:pathLst>
                <a:path w="52338" h="33191" extrusionOk="0">
                  <a:moveTo>
                    <a:pt x="1034" y="1"/>
                  </a:moveTo>
                  <a:cubicBezTo>
                    <a:pt x="434" y="501"/>
                    <a:pt x="34" y="1201"/>
                    <a:pt x="0" y="2002"/>
                  </a:cubicBezTo>
                  <a:cubicBezTo>
                    <a:pt x="34" y="2869"/>
                    <a:pt x="534" y="3670"/>
                    <a:pt x="1268" y="4137"/>
                  </a:cubicBezTo>
                  <a:lnTo>
                    <a:pt x="51037" y="32891"/>
                  </a:lnTo>
                  <a:cubicBezTo>
                    <a:pt x="51437" y="33091"/>
                    <a:pt x="51904" y="33191"/>
                    <a:pt x="52338" y="33191"/>
                  </a:cubicBezTo>
                  <a:lnTo>
                    <a:pt x="52338" y="30389"/>
                  </a:lnTo>
                  <a:cubicBezTo>
                    <a:pt x="51904" y="30389"/>
                    <a:pt x="51437" y="30289"/>
                    <a:pt x="51037" y="30055"/>
                  </a:cubicBezTo>
                  <a:lnTo>
                    <a:pt x="1268" y="1335"/>
                  </a:lnTo>
                  <a:cubicBezTo>
                    <a:pt x="667" y="968"/>
                    <a:pt x="567" y="40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81;p75">
              <a:extLst>
                <a:ext uri="{FF2B5EF4-FFF2-40B4-BE49-F238E27FC236}">
                  <a16:creationId xmlns:a16="http://schemas.microsoft.com/office/drawing/2014/main" id="{99D95BBD-6994-4A8F-9CF3-6F23EC283422}"/>
                </a:ext>
              </a:extLst>
            </p:cNvPr>
            <p:cNvSpPr/>
            <p:nvPr/>
          </p:nvSpPr>
          <p:spPr>
            <a:xfrm>
              <a:off x="3745350" y="2364625"/>
              <a:ext cx="2051475" cy="1179000"/>
            </a:xfrm>
            <a:custGeom>
              <a:avLst/>
              <a:gdLst/>
              <a:ahLst/>
              <a:cxnLst/>
              <a:rect l="l" t="t" r="r" b="b"/>
              <a:pathLst>
                <a:path w="82059" h="47160" extrusionOk="0">
                  <a:moveTo>
                    <a:pt x="30276" y="1"/>
                  </a:moveTo>
                  <a:cubicBezTo>
                    <a:pt x="29830" y="1"/>
                    <a:pt x="29388" y="101"/>
                    <a:pt x="28988" y="301"/>
                  </a:cubicBezTo>
                  <a:lnTo>
                    <a:pt x="701" y="16613"/>
                  </a:lnTo>
                  <a:cubicBezTo>
                    <a:pt x="0" y="17046"/>
                    <a:pt x="0" y="17714"/>
                    <a:pt x="701" y="18114"/>
                  </a:cubicBezTo>
                  <a:lnTo>
                    <a:pt x="50470" y="46834"/>
                  </a:lnTo>
                  <a:cubicBezTo>
                    <a:pt x="50887" y="47051"/>
                    <a:pt x="51337" y="47160"/>
                    <a:pt x="51783" y="47160"/>
                  </a:cubicBezTo>
                  <a:cubicBezTo>
                    <a:pt x="52229" y="47160"/>
                    <a:pt x="52671" y="47051"/>
                    <a:pt x="53072" y="46834"/>
                  </a:cubicBezTo>
                  <a:lnTo>
                    <a:pt x="81325" y="30523"/>
                  </a:lnTo>
                  <a:cubicBezTo>
                    <a:pt x="82059" y="30122"/>
                    <a:pt x="82059" y="29455"/>
                    <a:pt x="81325" y="29022"/>
                  </a:cubicBezTo>
                  <a:lnTo>
                    <a:pt x="31590" y="301"/>
                  </a:lnTo>
                  <a:cubicBezTo>
                    <a:pt x="31173" y="101"/>
                    <a:pt x="30722" y="1"/>
                    <a:pt x="30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82;p75">
              <a:extLst>
                <a:ext uri="{FF2B5EF4-FFF2-40B4-BE49-F238E27FC236}">
                  <a16:creationId xmlns:a16="http://schemas.microsoft.com/office/drawing/2014/main" id="{818C57A8-A158-4917-94E8-ABB58DBBA89A}"/>
                </a:ext>
              </a:extLst>
            </p:cNvPr>
            <p:cNvSpPr/>
            <p:nvPr/>
          </p:nvSpPr>
          <p:spPr>
            <a:xfrm>
              <a:off x="5039600" y="3092650"/>
              <a:ext cx="783075" cy="521225"/>
            </a:xfrm>
            <a:custGeom>
              <a:avLst/>
              <a:gdLst/>
              <a:ahLst/>
              <a:cxnLst/>
              <a:rect l="l" t="t" r="r" b="b"/>
              <a:pathLst>
                <a:path w="31323" h="20849" extrusionOk="0">
                  <a:moveTo>
                    <a:pt x="29688" y="1"/>
                  </a:moveTo>
                  <a:cubicBezTo>
                    <a:pt x="30289" y="434"/>
                    <a:pt x="30256" y="1035"/>
                    <a:pt x="29555" y="1435"/>
                  </a:cubicBezTo>
                  <a:lnTo>
                    <a:pt x="1302" y="17747"/>
                  </a:lnTo>
                  <a:cubicBezTo>
                    <a:pt x="901" y="17947"/>
                    <a:pt x="468" y="18047"/>
                    <a:pt x="1" y="18047"/>
                  </a:cubicBezTo>
                  <a:lnTo>
                    <a:pt x="1" y="20849"/>
                  </a:lnTo>
                  <a:cubicBezTo>
                    <a:pt x="468" y="20849"/>
                    <a:pt x="901" y="20749"/>
                    <a:pt x="1302" y="20549"/>
                  </a:cubicBezTo>
                  <a:lnTo>
                    <a:pt x="29555" y="4237"/>
                  </a:lnTo>
                  <a:cubicBezTo>
                    <a:pt x="31256" y="3370"/>
                    <a:pt x="31323" y="1001"/>
                    <a:pt x="29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83;p75">
              <a:extLst>
                <a:ext uri="{FF2B5EF4-FFF2-40B4-BE49-F238E27FC236}">
                  <a16:creationId xmlns:a16="http://schemas.microsoft.com/office/drawing/2014/main" id="{ABFABEDD-C13E-4D8A-8B28-0F4E0B5FD0E4}"/>
                </a:ext>
              </a:extLst>
            </p:cNvPr>
            <p:cNvSpPr/>
            <p:nvPr/>
          </p:nvSpPr>
          <p:spPr>
            <a:xfrm>
              <a:off x="4501725" y="1286350"/>
              <a:ext cx="1356825" cy="1812175"/>
            </a:xfrm>
            <a:custGeom>
              <a:avLst/>
              <a:gdLst/>
              <a:ahLst/>
              <a:cxnLst/>
              <a:rect l="l" t="t" r="r" b="b"/>
              <a:pathLst>
                <a:path w="54273" h="72487" extrusionOk="0">
                  <a:moveTo>
                    <a:pt x="1877" y="0"/>
                  </a:moveTo>
                  <a:cubicBezTo>
                    <a:pt x="1465" y="0"/>
                    <a:pt x="1051" y="92"/>
                    <a:pt x="667" y="268"/>
                  </a:cubicBezTo>
                  <a:cubicBezTo>
                    <a:pt x="0" y="668"/>
                    <a:pt x="34" y="1302"/>
                    <a:pt x="34" y="2136"/>
                  </a:cubicBezTo>
                  <a:lnTo>
                    <a:pt x="34" y="41197"/>
                  </a:lnTo>
                  <a:cubicBezTo>
                    <a:pt x="100" y="42098"/>
                    <a:pt x="567" y="42932"/>
                    <a:pt x="1335" y="43432"/>
                  </a:cubicBezTo>
                  <a:lnTo>
                    <a:pt x="51103" y="72153"/>
                  </a:lnTo>
                  <a:cubicBezTo>
                    <a:pt x="51503" y="72379"/>
                    <a:pt x="51948" y="72487"/>
                    <a:pt x="52396" y="72487"/>
                  </a:cubicBezTo>
                  <a:cubicBezTo>
                    <a:pt x="52807" y="72487"/>
                    <a:pt x="53222" y="72395"/>
                    <a:pt x="53605" y="72219"/>
                  </a:cubicBezTo>
                  <a:cubicBezTo>
                    <a:pt x="54272" y="71819"/>
                    <a:pt x="54239" y="71152"/>
                    <a:pt x="54239" y="70351"/>
                  </a:cubicBezTo>
                  <a:lnTo>
                    <a:pt x="54239" y="31290"/>
                  </a:lnTo>
                  <a:cubicBezTo>
                    <a:pt x="54172" y="30389"/>
                    <a:pt x="53705" y="29556"/>
                    <a:pt x="52938" y="29055"/>
                  </a:cubicBezTo>
                  <a:lnTo>
                    <a:pt x="3169" y="335"/>
                  </a:lnTo>
                  <a:cubicBezTo>
                    <a:pt x="2770" y="109"/>
                    <a:pt x="2325" y="0"/>
                    <a:pt x="18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84;p75">
              <a:extLst>
                <a:ext uri="{FF2B5EF4-FFF2-40B4-BE49-F238E27FC236}">
                  <a16:creationId xmlns:a16="http://schemas.microsoft.com/office/drawing/2014/main" id="{58BC0738-A42E-4D34-BC17-24833033BD6C}"/>
                </a:ext>
              </a:extLst>
            </p:cNvPr>
            <p:cNvSpPr/>
            <p:nvPr/>
          </p:nvSpPr>
          <p:spPr>
            <a:xfrm>
              <a:off x="4501725" y="1286250"/>
              <a:ext cx="1346825" cy="777350"/>
            </a:xfrm>
            <a:custGeom>
              <a:avLst/>
              <a:gdLst/>
              <a:ahLst/>
              <a:cxnLst/>
              <a:rect l="l" t="t" r="r" b="b"/>
              <a:pathLst>
                <a:path w="53873" h="31094" extrusionOk="0">
                  <a:moveTo>
                    <a:pt x="1903" y="1"/>
                  </a:moveTo>
                  <a:cubicBezTo>
                    <a:pt x="1482" y="1"/>
                    <a:pt x="1059" y="92"/>
                    <a:pt x="667" y="272"/>
                  </a:cubicBezTo>
                  <a:cubicBezTo>
                    <a:pt x="0" y="672"/>
                    <a:pt x="34" y="1306"/>
                    <a:pt x="34" y="2140"/>
                  </a:cubicBezTo>
                  <a:cubicBezTo>
                    <a:pt x="34" y="1555"/>
                    <a:pt x="313" y="1216"/>
                    <a:pt x="733" y="1216"/>
                  </a:cubicBezTo>
                  <a:cubicBezTo>
                    <a:pt x="912" y="1216"/>
                    <a:pt x="1116" y="1277"/>
                    <a:pt x="1335" y="1406"/>
                  </a:cubicBezTo>
                  <a:lnTo>
                    <a:pt x="51103" y="30127"/>
                  </a:lnTo>
                  <a:cubicBezTo>
                    <a:pt x="51470" y="30360"/>
                    <a:pt x="51771" y="30694"/>
                    <a:pt x="52004" y="31094"/>
                  </a:cubicBezTo>
                  <a:lnTo>
                    <a:pt x="53872" y="30027"/>
                  </a:lnTo>
                  <a:cubicBezTo>
                    <a:pt x="53639" y="29626"/>
                    <a:pt x="53338" y="29293"/>
                    <a:pt x="52938" y="29059"/>
                  </a:cubicBezTo>
                  <a:lnTo>
                    <a:pt x="3169" y="305"/>
                  </a:lnTo>
                  <a:cubicBezTo>
                    <a:pt x="2777" y="101"/>
                    <a:pt x="2342" y="1"/>
                    <a:pt x="1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85;p75">
              <a:extLst>
                <a:ext uri="{FF2B5EF4-FFF2-40B4-BE49-F238E27FC236}">
                  <a16:creationId xmlns:a16="http://schemas.microsoft.com/office/drawing/2014/main" id="{AA3141F6-28D8-4E5A-BE49-1932381363E2}"/>
                </a:ext>
              </a:extLst>
            </p:cNvPr>
            <p:cNvSpPr/>
            <p:nvPr/>
          </p:nvSpPr>
          <p:spPr>
            <a:xfrm>
              <a:off x="4502550" y="1316625"/>
              <a:ext cx="1308450" cy="1778325"/>
            </a:xfrm>
            <a:custGeom>
              <a:avLst/>
              <a:gdLst/>
              <a:ahLst/>
              <a:cxnLst/>
              <a:rect l="l" t="t" r="r" b="b"/>
              <a:pathLst>
                <a:path w="52338" h="71133" extrusionOk="0">
                  <a:moveTo>
                    <a:pt x="689" y="1"/>
                  </a:moveTo>
                  <a:cubicBezTo>
                    <a:pt x="280" y="1"/>
                    <a:pt x="1" y="340"/>
                    <a:pt x="1" y="925"/>
                  </a:cubicBezTo>
                  <a:lnTo>
                    <a:pt x="1" y="39986"/>
                  </a:lnTo>
                  <a:cubicBezTo>
                    <a:pt x="34" y="40887"/>
                    <a:pt x="534" y="41721"/>
                    <a:pt x="1268" y="42221"/>
                  </a:cubicBezTo>
                  <a:lnTo>
                    <a:pt x="51037" y="70942"/>
                  </a:lnTo>
                  <a:cubicBezTo>
                    <a:pt x="51256" y="71071"/>
                    <a:pt x="51460" y="71132"/>
                    <a:pt x="51638" y="71132"/>
                  </a:cubicBezTo>
                  <a:cubicBezTo>
                    <a:pt x="52059" y="71132"/>
                    <a:pt x="52338" y="70793"/>
                    <a:pt x="52338" y="70208"/>
                  </a:cubicBezTo>
                  <a:lnTo>
                    <a:pt x="52338" y="31180"/>
                  </a:lnTo>
                  <a:cubicBezTo>
                    <a:pt x="52305" y="30246"/>
                    <a:pt x="51804" y="29412"/>
                    <a:pt x="51037" y="28912"/>
                  </a:cubicBezTo>
                  <a:lnTo>
                    <a:pt x="1268" y="191"/>
                  </a:lnTo>
                  <a:cubicBezTo>
                    <a:pt x="1059" y="62"/>
                    <a:pt x="862" y="1"/>
                    <a:pt x="6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86;p75">
              <a:extLst>
                <a:ext uri="{FF2B5EF4-FFF2-40B4-BE49-F238E27FC236}">
                  <a16:creationId xmlns:a16="http://schemas.microsoft.com/office/drawing/2014/main" id="{8460EAF2-1D95-4D2B-87F7-A4427E3FEA24}"/>
                </a:ext>
              </a:extLst>
            </p:cNvPr>
            <p:cNvSpPr/>
            <p:nvPr/>
          </p:nvSpPr>
          <p:spPr>
            <a:xfrm>
              <a:off x="5782625" y="2036900"/>
              <a:ext cx="75925" cy="1061625"/>
            </a:xfrm>
            <a:custGeom>
              <a:avLst/>
              <a:gdLst/>
              <a:ahLst/>
              <a:cxnLst/>
              <a:rect l="l" t="t" r="r" b="b"/>
              <a:pathLst>
                <a:path w="3037" h="42465" extrusionOk="0">
                  <a:moveTo>
                    <a:pt x="2636" y="1"/>
                  </a:moveTo>
                  <a:lnTo>
                    <a:pt x="768" y="1068"/>
                  </a:lnTo>
                  <a:cubicBezTo>
                    <a:pt x="1002" y="1468"/>
                    <a:pt x="1135" y="1902"/>
                    <a:pt x="1135" y="2369"/>
                  </a:cubicBezTo>
                  <a:lnTo>
                    <a:pt x="1135" y="41397"/>
                  </a:lnTo>
                  <a:cubicBezTo>
                    <a:pt x="1135" y="41988"/>
                    <a:pt x="838" y="42322"/>
                    <a:pt x="412" y="42322"/>
                  </a:cubicBezTo>
                  <a:cubicBezTo>
                    <a:pt x="285" y="42322"/>
                    <a:pt x="146" y="42292"/>
                    <a:pt x="1" y="42231"/>
                  </a:cubicBezTo>
                  <a:lnTo>
                    <a:pt x="1" y="42231"/>
                  </a:lnTo>
                  <a:cubicBezTo>
                    <a:pt x="365" y="42389"/>
                    <a:pt x="752" y="42465"/>
                    <a:pt x="1137" y="42465"/>
                  </a:cubicBezTo>
                  <a:cubicBezTo>
                    <a:pt x="1562" y="42465"/>
                    <a:pt x="1984" y="42372"/>
                    <a:pt x="2369" y="42197"/>
                  </a:cubicBezTo>
                  <a:cubicBezTo>
                    <a:pt x="3036" y="41797"/>
                    <a:pt x="3003" y="41130"/>
                    <a:pt x="3003" y="40329"/>
                  </a:cubicBezTo>
                  <a:lnTo>
                    <a:pt x="3003" y="1268"/>
                  </a:lnTo>
                  <a:cubicBezTo>
                    <a:pt x="2970" y="834"/>
                    <a:pt x="2870" y="367"/>
                    <a:pt x="26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87;p75">
              <a:extLst>
                <a:ext uri="{FF2B5EF4-FFF2-40B4-BE49-F238E27FC236}">
                  <a16:creationId xmlns:a16="http://schemas.microsoft.com/office/drawing/2014/main" id="{299117B1-B4AF-4B79-B7E8-F2873DF7903C}"/>
                </a:ext>
              </a:extLst>
            </p:cNvPr>
            <p:cNvSpPr/>
            <p:nvPr/>
          </p:nvSpPr>
          <p:spPr>
            <a:xfrm>
              <a:off x="4542575" y="1382350"/>
              <a:ext cx="1238425" cy="1594350"/>
            </a:xfrm>
            <a:custGeom>
              <a:avLst/>
              <a:gdLst/>
              <a:ahLst/>
              <a:cxnLst/>
              <a:rect l="l" t="t" r="r" b="b"/>
              <a:pathLst>
                <a:path w="49537" h="63774" extrusionOk="0">
                  <a:moveTo>
                    <a:pt x="445" y="0"/>
                  </a:moveTo>
                  <a:cubicBezTo>
                    <a:pt x="190" y="0"/>
                    <a:pt x="1" y="205"/>
                    <a:pt x="1" y="564"/>
                  </a:cubicBezTo>
                  <a:lnTo>
                    <a:pt x="1" y="34622"/>
                  </a:lnTo>
                  <a:cubicBezTo>
                    <a:pt x="34" y="35156"/>
                    <a:pt x="301" y="35689"/>
                    <a:pt x="768" y="35990"/>
                  </a:cubicBezTo>
                  <a:lnTo>
                    <a:pt x="48769" y="63676"/>
                  </a:lnTo>
                  <a:cubicBezTo>
                    <a:pt x="48882" y="63742"/>
                    <a:pt x="48992" y="63773"/>
                    <a:pt x="49092" y="63773"/>
                  </a:cubicBezTo>
                  <a:cubicBezTo>
                    <a:pt x="49347" y="63773"/>
                    <a:pt x="49536" y="63569"/>
                    <a:pt x="49536" y="63209"/>
                  </a:cubicBezTo>
                  <a:lnTo>
                    <a:pt x="49536" y="29118"/>
                  </a:lnTo>
                  <a:cubicBezTo>
                    <a:pt x="49503" y="28584"/>
                    <a:pt x="49203" y="28084"/>
                    <a:pt x="48769" y="27784"/>
                  </a:cubicBezTo>
                  <a:lnTo>
                    <a:pt x="768" y="97"/>
                  </a:lnTo>
                  <a:cubicBezTo>
                    <a:pt x="655" y="31"/>
                    <a:pt x="545" y="0"/>
                    <a:pt x="44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88;p75">
              <a:extLst>
                <a:ext uri="{FF2B5EF4-FFF2-40B4-BE49-F238E27FC236}">
                  <a16:creationId xmlns:a16="http://schemas.microsoft.com/office/drawing/2014/main" id="{84BFEDF8-8E2E-4FE7-8A22-0C481EB54F44}"/>
                </a:ext>
              </a:extLst>
            </p:cNvPr>
            <p:cNvSpPr/>
            <p:nvPr/>
          </p:nvSpPr>
          <p:spPr>
            <a:xfrm>
              <a:off x="4586775" y="1458175"/>
              <a:ext cx="1149175" cy="1445200"/>
            </a:xfrm>
            <a:custGeom>
              <a:avLst/>
              <a:gdLst/>
              <a:ahLst/>
              <a:cxnLst/>
              <a:rect l="l" t="t" r="r" b="b"/>
              <a:pathLst>
                <a:path w="45967" h="57808" extrusionOk="0">
                  <a:moveTo>
                    <a:pt x="439" y="0"/>
                  </a:moveTo>
                  <a:cubicBezTo>
                    <a:pt x="195" y="0"/>
                    <a:pt x="34" y="260"/>
                    <a:pt x="34" y="700"/>
                  </a:cubicBezTo>
                  <a:lnTo>
                    <a:pt x="34" y="30588"/>
                  </a:lnTo>
                  <a:cubicBezTo>
                    <a:pt x="1" y="31122"/>
                    <a:pt x="268" y="31622"/>
                    <a:pt x="668" y="31989"/>
                  </a:cubicBezTo>
                  <a:lnTo>
                    <a:pt x="45300" y="57741"/>
                  </a:lnTo>
                  <a:cubicBezTo>
                    <a:pt x="45382" y="57786"/>
                    <a:pt x="45460" y="57807"/>
                    <a:pt x="45533" y="57807"/>
                  </a:cubicBezTo>
                  <a:cubicBezTo>
                    <a:pt x="45786" y="57807"/>
                    <a:pt x="45967" y="57548"/>
                    <a:pt x="45967" y="57107"/>
                  </a:cubicBezTo>
                  <a:lnTo>
                    <a:pt x="45967" y="27219"/>
                  </a:lnTo>
                  <a:cubicBezTo>
                    <a:pt x="45967" y="26685"/>
                    <a:pt x="45733" y="26152"/>
                    <a:pt x="45300" y="25818"/>
                  </a:cubicBezTo>
                  <a:lnTo>
                    <a:pt x="668" y="66"/>
                  </a:lnTo>
                  <a:cubicBezTo>
                    <a:pt x="586" y="22"/>
                    <a:pt x="509" y="0"/>
                    <a:pt x="43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89;p75">
              <a:extLst>
                <a:ext uri="{FF2B5EF4-FFF2-40B4-BE49-F238E27FC236}">
                  <a16:creationId xmlns:a16="http://schemas.microsoft.com/office/drawing/2014/main" id="{C9750007-0781-47A9-972B-89CE4D1DE12C}"/>
                </a:ext>
              </a:extLst>
            </p:cNvPr>
            <p:cNvSpPr/>
            <p:nvPr/>
          </p:nvSpPr>
          <p:spPr>
            <a:xfrm>
              <a:off x="4635975" y="1736250"/>
              <a:ext cx="1064125" cy="690550"/>
            </a:xfrm>
            <a:custGeom>
              <a:avLst/>
              <a:gdLst/>
              <a:ahLst/>
              <a:cxnLst/>
              <a:rect l="l" t="t" r="r" b="b"/>
              <a:pathLst>
                <a:path w="42565" h="27622" extrusionOk="0">
                  <a:moveTo>
                    <a:pt x="377" y="1"/>
                  </a:moveTo>
                  <a:cubicBezTo>
                    <a:pt x="155" y="1"/>
                    <a:pt x="1" y="174"/>
                    <a:pt x="1" y="485"/>
                  </a:cubicBezTo>
                  <a:lnTo>
                    <a:pt x="1" y="2553"/>
                  </a:lnTo>
                  <a:cubicBezTo>
                    <a:pt x="1" y="3020"/>
                    <a:pt x="268" y="3454"/>
                    <a:pt x="668" y="3721"/>
                  </a:cubicBezTo>
                  <a:lnTo>
                    <a:pt x="41897" y="27538"/>
                  </a:lnTo>
                  <a:cubicBezTo>
                    <a:pt x="42001" y="27594"/>
                    <a:pt x="42100" y="27622"/>
                    <a:pt x="42188" y="27622"/>
                  </a:cubicBezTo>
                  <a:cubicBezTo>
                    <a:pt x="42410" y="27622"/>
                    <a:pt x="42564" y="27448"/>
                    <a:pt x="42564" y="27137"/>
                  </a:cubicBezTo>
                  <a:lnTo>
                    <a:pt x="42564" y="25069"/>
                  </a:lnTo>
                  <a:cubicBezTo>
                    <a:pt x="42531" y="24569"/>
                    <a:pt x="42298" y="24135"/>
                    <a:pt x="41897" y="23902"/>
                  </a:cubicBezTo>
                  <a:lnTo>
                    <a:pt x="668" y="85"/>
                  </a:lnTo>
                  <a:cubicBezTo>
                    <a:pt x="564" y="28"/>
                    <a:pt x="465" y="1"/>
                    <a:pt x="3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90;p75">
              <a:extLst>
                <a:ext uri="{FF2B5EF4-FFF2-40B4-BE49-F238E27FC236}">
                  <a16:creationId xmlns:a16="http://schemas.microsoft.com/office/drawing/2014/main" id="{41A6573F-14C3-4048-8BD0-C099932CF5FB}"/>
                </a:ext>
              </a:extLst>
            </p:cNvPr>
            <p:cNvSpPr/>
            <p:nvPr/>
          </p:nvSpPr>
          <p:spPr>
            <a:xfrm>
              <a:off x="4637650" y="1850525"/>
              <a:ext cx="126775" cy="256125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91;p75">
              <a:extLst>
                <a:ext uri="{FF2B5EF4-FFF2-40B4-BE49-F238E27FC236}">
                  <a16:creationId xmlns:a16="http://schemas.microsoft.com/office/drawing/2014/main" id="{F433481B-FE2C-46D7-9FED-CDBE821CC998}"/>
                </a:ext>
              </a:extLst>
            </p:cNvPr>
            <p:cNvSpPr/>
            <p:nvPr/>
          </p:nvSpPr>
          <p:spPr>
            <a:xfrm>
              <a:off x="4637650" y="1850525"/>
              <a:ext cx="126775" cy="256125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92;p75">
              <a:extLst>
                <a:ext uri="{FF2B5EF4-FFF2-40B4-BE49-F238E27FC236}">
                  <a16:creationId xmlns:a16="http://schemas.microsoft.com/office/drawing/2014/main" id="{87B2A0DF-824B-40DC-BD9D-421D60EA7244}"/>
                </a:ext>
              </a:extLst>
            </p:cNvPr>
            <p:cNvSpPr/>
            <p:nvPr/>
          </p:nvSpPr>
          <p:spPr>
            <a:xfrm>
              <a:off x="4637650" y="1926450"/>
              <a:ext cx="126775" cy="181025"/>
            </a:xfrm>
            <a:custGeom>
              <a:avLst/>
              <a:gdLst/>
              <a:ahLst/>
              <a:cxnLst/>
              <a:rect l="l" t="t" r="r" b="b"/>
              <a:pathLst>
                <a:path w="5071" h="7241" extrusionOk="0">
                  <a:moveTo>
                    <a:pt x="1504" y="1"/>
                  </a:moveTo>
                  <a:cubicBezTo>
                    <a:pt x="1490" y="1"/>
                    <a:pt x="1478" y="5"/>
                    <a:pt x="1468" y="15"/>
                  </a:cubicBezTo>
                  <a:lnTo>
                    <a:pt x="0" y="2117"/>
                  </a:lnTo>
                  <a:lnTo>
                    <a:pt x="0" y="3718"/>
                  </a:lnTo>
                  <a:cubicBezTo>
                    <a:pt x="0" y="4152"/>
                    <a:pt x="201" y="4585"/>
                    <a:pt x="534" y="4852"/>
                  </a:cubicBezTo>
                  <a:lnTo>
                    <a:pt x="4537" y="7187"/>
                  </a:lnTo>
                  <a:cubicBezTo>
                    <a:pt x="4603" y="7224"/>
                    <a:pt x="4665" y="7241"/>
                    <a:pt x="4722" y="7241"/>
                  </a:cubicBezTo>
                  <a:cubicBezTo>
                    <a:pt x="4928" y="7241"/>
                    <a:pt x="5071" y="7019"/>
                    <a:pt x="5071" y="6653"/>
                  </a:cubicBezTo>
                  <a:lnTo>
                    <a:pt x="5071" y="5353"/>
                  </a:lnTo>
                  <a:lnTo>
                    <a:pt x="4170" y="3084"/>
                  </a:lnTo>
                  <a:cubicBezTo>
                    <a:pt x="4085" y="2857"/>
                    <a:pt x="3952" y="2703"/>
                    <a:pt x="3873" y="2703"/>
                  </a:cubicBezTo>
                  <a:cubicBezTo>
                    <a:pt x="3859" y="2703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6"/>
                  </a:lnTo>
                  <a:lnTo>
                    <a:pt x="1835" y="382"/>
                  </a:lnTo>
                  <a:cubicBezTo>
                    <a:pt x="1722" y="155"/>
                    <a:pt x="1584" y="1"/>
                    <a:pt x="1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93;p75">
              <a:extLst>
                <a:ext uri="{FF2B5EF4-FFF2-40B4-BE49-F238E27FC236}">
                  <a16:creationId xmlns:a16="http://schemas.microsoft.com/office/drawing/2014/main" id="{6F4F9953-F95C-48D0-B3B1-A3CECE37BBF8}"/>
                </a:ext>
              </a:extLst>
            </p:cNvPr>
            <p:cNvSpPr/>
            <p:nvPr/>
          </p:nvSpPr>
          <p:spPr>
            <a:xfrm>
              <a:off x="4709375" y="1924525"/>
              <a:ext cx="25025" cy="41700"/>
            </a:xfrm>
            <a:custGeom>
              <a:avLst/>
              <a:gdLst/>
              <a:ahLst/>
              <a:cxnLst/>
              <a:rect l="l" t="t" r="r" b="b"/>
              <a:pathLst>
                <a:path w="1001" h="1668" extrusionOk="0">
                  <a:moveTo>
                    <a:pt x="319" y="0"/>
                  </a:moveTo>
                  <a:cubicBezTo>
                    <a:pt x="136" y="0"/>
                    <a:pt x="0" y="195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3" y="1654"/>
                    <a:pt x="620" y="1668"/>
                    <a:pt x="673" y="1668"/>
                  </a:cubicBezTo>
                  <a:cubicBezTo>
                    <a:pt x="875" y="1668"/>
                    <a:pt x="1001" y="1471"/>
                    <a:pt x="1001" y="1126"/>
                  </a:cubicBezTo>
                  <a:cubicBezTo>
                    <a:pt x="1001" y="693"/>
                    <a:pt x="834" y="292"/>
                    <a:pt x="501" y="59"/>
                  </a:cubicBezTo>
                  <a:cubicBezTo>
                    <a:pt x="437" y="19"/>
                    <a:pt x="376" y="0"/>
                    <a:pt x="3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94;p75">
              <a:extLst>
                <a:ext uri="{FF2B5EF4-FFF2-40B4-BE49-F238E27FC236}">
                  <a16:creationId xmlns:a16="http://schemas.microsoft.com/office/drawing/2014/main" id="{08D8E898-27CB-4FDA-B1B9-8963DEB7E4A0}"/>
                </a:ext>
              </a:extLst>
            </p:cNvPr>
            <p:cNvSpPr/>
            <p:nvPr/>
          </p:nvSpPr>
          <p:spPr>
            <a:xfrm>
              <a:off x="4637650" y="2064300"/>
              <a:ext cx="126775" cy="255850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95;p75">
              <a:extLst>
                <a:ext uri="{FF2B5EF4-FFF2-40B4-BE49-F238E27FC236}">
                  <a16:creationId xmlns:a16="http://schemas.microsoft.com/office/drawing/2014/main" id="{36A2FA61-FE45-4B24-9C73-8C346F67C029}"/>
                </a:ext>
              </a:extLst>
            </p:cNvPr>
            <p:cNvSpPr/>
            <p:nvPr/>
          </p:nvSpPr>
          <p:spPr>
            <a:xfrm>
              <a:off x="4637650" y="2064300"/>
              <a:ext cx="126775" cy="255850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96;p75">
              <a:extLst>
                <a:ext uri="{FF2B5EF4-FFF2-40B4-BE49-F238E27FC236}">
                  <a16:creationId xmlns:a16="http://schemas.microsoft.com/office/drawing/2014/main" id="{275F507F-5786-4EAB-A679-70CA339A81AC}"/>
                </a:ext>
              </a:extLst>
            </p:cNvPr>
            <p:cNvSpPr/>
            <p:nvPr/>
          </p:nvSpPr>
          <p:spPr>
            <a:xfrm>
              <a:off x="4637650" y="2139950"/>
              <a:ext cx="126775" cy="180200"/>
            </a:xfrm>
            <a:custGeom>
              <a:avLst/>
              <a:gdLst/>
              <a:ahLst/>
              <a:cxnLst/>
              <a:rect l="l" t="t" r="r" b="b"/>
              <a:pathLst>
                <a:path w="5071" h="7208" extrusionOk="0">
                  <a:moveTo>
                    <a:pt x="1504" y="0"/>
                  </a:moveTo>
                  <a:cubicBezTo>
                    <a:pt x="1490" y="0"/>
                    <a:pt x="1478" y="5"/>
                    <a:pt x="1468" y="15"/>
                  </a:cubicBezTo>
                  <a:lnTo>
                    <a:pt x="0" y="2083"/>
                  </a:lnTo>
                  <a:lnTo>
                    <a:pt x="0" y="3717"/>
                  </a:lnTo>
                  <a:cubicBezTo>
                    <a:pt x="0" y="4151"/>
                    <a:pt x="201" y="4585"/>
                    <a:pt x="534" y="4852"/>
                  </a:cubicBezTo>
                  <a:lnTo>
                    <a:pt x="4537" y="7153"/>
                  </a:lnTo>
                  <a:cubicBezTo>
                    <a:pt x="4603" y="7190"/>
                    <a:pt x="4666" y="7207"/>
                    <a:pt x="4724" y="7207"/>
                  </a:cubicBezTo>
                  <a:cubicBezTo>
                    <a:pt x="4929" y="7207"/>
                    <a:pt x="5071" y="6991"/>
                    <a:pt x="5071" y="6653"/>
                  </a:cubicBezTo>
                  <a:lnTo>
                    <a:pt x="5071" y="5319"/>
                  </a:lnTo>
                  <a:lnTo>
                    <a:pt x="4170" y="3084"/>
                  </a:lnTo>
                  <a:cubicBezTo>
                    <a:pt x="4085" y="2857"/>
                    <a:pt x="3952" y="2702"/>
                    <a:pt x="3873" y="2702"/>
                  </a:cubicBezTo>
                  <a:cubicBezTo>
                    <a:pt x="3859" y="2702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5"/>
                  </a:lnTo>
                  <a:lnTo>
                    <a:pt x="3736" y="5285"/>
                  </a:lnTo>
                  <a:lnTo>
                    <a:pt x="1835" y="382"/>
                  </a:lnTo>
                  <a:cubicBezTo>
                    <a:pt x="1722" y="155"/>
                    <a:pt x="1584" y="0"/>
                    <a:pt x="15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97;p75">
              <a:extLst>
                <a:ext uri="{FF2B5EF4-FFF2-40B4-BE49-F238E27FC236}">
                  <a16:creationId xmlns:a16="http://schemas.microsoft.com/office/drawing/2014/main" id="{7681EF1E-F46D-4998-A9A2-BDFE3CAC5845}"/>
                </a:ext>
              </a:extLst>
            </p:cNvPr>
            <p:cNvSpPr/>
            <p:nvPr/>
          </p:nvSpPr>
          <p:spPr>
            <a:xfrm>
              <a:off x="4709375" y="2138125"/>
              <a:ext cx="25875" cy="41925"/>
            </a:xfrm>
            <a:custGeom>
              <a:avLst/>
              <a:gdLst/>
              <a:ahLst/>
              <a:cxnLst/>
              <a:rect l="l" t="t" r="r" b="b"/>
              <a:pathLst>
                <a:path w="1035" h="1677" extrusionOk="0">
                  <a:moveTo>
                    <a:pt x="331" y="0"/>
                  </a:moveTo>
                  <a:cubicBezTo>
                    <a:pt x="142" y="0"/>
                    <a:pt x="0" y="217"/>
                    <a:pt x="0" y="555"/>
                  </a:cubicBezTo>
                  <a:cubicBezTo>
                    <a:pt x="0" y="955"/>
                    <a:pt x="167" y="1355"/>
                    <a:pt x="501" y="1622"/>
                  </a:cubicBezTo>
                  <a:cubicBezTo>
                    <a:pt x="567" y="1659"/>
                    <a:pt x="628" y="1676"/>
                    <a:pt x="683" y="1676"/>
                  </a:cubicBezTo>
                  <a:cubicBezTo>
                    <a:pt x="879" y="1676"/>
                    <a:pt x="1001" y="1460"/>
                    <a:pt x="1001" y="1122"/>
                  </a:cubicBezTo>
                  <a:cubicBezTo>
                    <a:pt x="1034" y="722"/>
                    <a:pt x="834" y="321"/>
                    <a:pt x="501" y="54"/>
                  </a:cubicBezTo>
                  <a:cubicBezTo>
                    <a:pt x="442" y="18"/>
                    <a:pt x="385" y="0"/>
                    <a:pt x="33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98;p75">
              <a:extLst>
                <a:ext uri="{FF2B5EF4-FFF2-40B4-BE49-F238E27FC236}">
                  <a16:creationId xmlns:a16="http://schemas.microsoft.com/office/drawing/2014/main" id="{BEBFE92B-B7D1-4435-AC67-9E734A85EF26}"/>
                </a:ext>
              </a:extLst>
            </p:cNvPr>
            <p:cNvSpPr/>
            <p:nvPr/>
          </p:nvSpPr>
          <p:spPr>
            <a:xfrm>
              <a:off x="4793600" y="1953675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1"/>
                  </a:moveTo>
                  <a:cubicBezTo>
                    <a:pt x="81" y="1"/>
                    <a:pt x="0" y="99"/>
                    <a:pt x="0" y="261"/>
                  </a:cubicBezTo>
                  <a:cubicBezTo>
                    <a:pt x="0" y="561"/>
                    <a:pt x="167" y="828"/>
                    <a:pt x="401" y="995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6"/>
                  </a:cubicBezTo>
                  <a:cubicBezTo>
                    <a:pt x="36226" y="20909"/>
                    <a:pt x="36059" y="20642"/>
                    <a:pt x="35826" y="20475"/>
                  </a:cubicBezTo>
                  <a:lnTo>
                    <a:pt x="401" y="61"/>
                  </a:lnTo>
                  <a:cubicBezTo>
                    <a:pt x="329" y="20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99;p75">
              <a:extLst>
                <a:ext uri="{FF2B5EF4-FFF2-40B4-BE49-F238E27FC236}">
                  <a16:creationId xmlns:a16="http://schemas.microsoft.com/office/drawing/2014/main" id="{0DBB7BC4-8BE6-45A9-85F9-F3390D25545D}"/>
                </a:ext>
              </a:extLst>
            </p:cNvPr>
            <p:cNvSpPr/>
            <p:nvPr/>
          </p:nvSpPr>
          <p:spPr>
            <a:xfrm>
              <a:off x="4793600" y="1998875"/>
              <a:ext cx="906500" cy="537375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1"/>
                  </a:moveTo>
                  <a:cubicBezTo>
                    <a:pt x="88" y="1"/>
                    <a:pt x="0" y="118"/>
                    <a:pt x="0" y="287"/>
                  </a:cubicBezTo>
                  <a:cubicBezTo>
                    <a:pt x="0" y="588"/>
                    <a:pt x="167" y="854"/>
                    <a:pt x="401" y="988"/>
                  </a:cubicBezTo>
                  <a:lnTo>
                    <a:pt x="35826" y="21436"/>
                  </a:lnTo>
                  <a:cubicBezTo>
                    <a:pt x="35896" y="21476"/>
                    <a:pt x="35962" y="21495"/>
                    <a:pt x="36022" y="21495"/>
                  </a:cubicBezTo>
                  <a:cubicBezTo>
                    <a:pt x="36161" y="21495"/>
                    <a:pt x="36259" y="21389"/>
                    <a:pt x="36259" y="21202"/>
                  </a:cubicBezTo>
                  <a:cubicBezTo>
                    <a:pt x="36226" y="20902"/>
                    <a:pt x="36059" y="20635"/>
                    <a:pt x="35826" y="20502"/>
                  </a:cubicBezTo>
                  <a:lnTo>
                    <a:pt x="401" y="54"/>
                  </a:lnTo>
                  <a:cubicBezTo>
                    <a:pt x="337" y="17"/>
                    <a:pt x="278" y="1"/>
                    <a:pt x="2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000;p75">
              <a:extLst>
                <a:ext uri="{FF2B5EF4-FFF2-40B4-BE49-F238E27FC236}">
                  <a16:creationId xmlns:a16="http://schemas.microsoft.com/office/drawing/2014/main" id="{650C1ADA-9391-437D-B9D8-5AE3E695435E}"/>
                </a:ext>
              </a:extLst>
            </p:cNvPr>
            <p:cNvSpPr/>
            <p:nvPr/>
          </p:nvSpPr>
          <p:spPr>
            <a:xfrm>
              <a:off x="4793600" y="2044600"/>
              <a:ext cx="906500" cy="537525"/>
            </a:xfrm>
            <a:custGeom>
              <a:avLst/>
              <a:gdLst/>
              <a:ahLst/>
              <a:cxnLst/>
              <a:rect l="l" t="t" r="r" b="b"/>
              <a:pathLst>
                <a:path w="36260" h="21501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59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001;p75">
              <a:extLst>
                <a:ext uri="{FF2B5EF4-FFF2-40B4-BE49-F238E27FC236}">
                  <a16:creationId xmlns:a16="http://schemas.microsoft.com/office/drawing/2014/main" id="{2F7AD7B1-E08B-48CD-AC34-B0CE8D85EF14}"/>
                </a:ext>
              </a:extLst>
            </p:cNvPr>
            <p:cNvSpPr/>
            <p:nvPr/>
          </p:nvSpPr>
          <p:spPr>
            <a:xfrm>
              <a:off x="4793600" y="209045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2"/>
                    <a:pt x="36259" y="21175"/>
                  </a:cubicBezTo>
                  <a:cubicBezTo>
                    <a:pt x="36226" y="20908"/>
                    <a:pt x="36059" y="20641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002;p75">
              <a:extLst>
                <a:ext uri="{FF2B5EF4-FFF2-40B4-BE49-F238E27FC236}">
                  <a16:creationId xmlns:a16="http://schemas.microsoft.com/office/drawing/2014/main" id="{4C3EB988-162B-4CE5-AB77-388D2252ED41}"/>
                </a:ext>
              </a:extLst>
            </p:cNvPr>
            <p:cNvSpPr/>
            <p:nvPr/>
          </p:nvSpPr>
          <p:spPr>
            <a:xfrm>
              <a:off x="4793600" y="2165675"/>
              <a:ext cx="906500" cy="537375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0"/>
                  </a:moveTo>
                  <a:cubicBezTo>
                    <a:pt x="88" y="0"/>
                    <a:pt x="0" y="117"/>
                    <a:pt x="0" y="287"/>
                  </a:cubicBezTo>
                  <a:cubicBezTo>
                    <a:pt x="0" y="587"/>
                    <a:pt x="167" y="854"/>
                    <a:pt x="401" y="1021"/>
                  </a:cubicBezTo>
                  <a:lnTo>
                    <a:pt x="35826" y="21435"/>
                  </a:lnTo>
                  <a:cubicBezTo>
                    <a:pt x="35896" y="21475"/>
                    <a:pt x="35962" y="21494"/>
                    <a:pt x="36022" y="21494"/>
                  </a:cubicBezTo>
                  <a:cubicBezTo>
                    <a:pt x="36161" y="21494"/>
                    <a:pt x="36259" y="21389"/>
                    <a:pt x="36259" y="21202"/>
                  </a:cubicBezTo>
                  <a:cubicBezTo>
                    <a:pt x="36226" y="20935"/>
                    <a:pt x="36059" y="20668"/>
                    <a:pt x="35826" y="20501"/>
                  </a:cubicBezTo>
                  <a:lnTo>
                    <a:pt x="401" y="53"/>
                  </a:lnTo>
                  <a:cubicBezTo>
                    <a:pt x="337" y="17"/>
                    <a:pt x="278" y="0"/>
                    <a:pt x="2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003;p75">
              <a:extLst>
                <a:ext uri="{FF2B5EF4-FFF2-40B4-BE49-F238E27FC236}">
                  <a16:creationId xmlns:a16="http://schemas.microsoft.com/office/drawing/2014/main" id="{59B917B1-2666-4039-A86D-09683BC8A746}"/>
                </a:ext>
              </a:extLst>
            </p:cNvPr>
            <p:cNvSpPr/>
            <p:nvPr/>
          </p:nvSpPr>
          <p:spPr>
            <a:xfrm>
              <a:off x="4793600" y="2211400"/>
              <a:ext cx="906500" cy="537500"/>
            </a:xfrm>
            <a:custGeom>
              <a:avLst/>
              <a:gdLst/>
              <a:ahLst/>
              <a:cxnLst/>
              <a:rect l="l" t="t" r="r" b="b"/>
              <a:pathLst>
                <a:path w="36260" h="21500" extrusionOk="0">
                  <a:moveTo>
                    <a:pt x="212" y="0"/>
                  </a:moveTo>
                  <a:cubicBezTo>
                    <a:pt x="82" y="0"/>
                    <a:pt x="0" y="105"/>
                    <a:pt x="0" y="292"/>
                  </a:cubicBezTo>
                  <a:cubicBezTo>
                    <a:pt x="0" y="593"/>
                    <a:pt x="167" y="826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7"/>
                  </a:cubicBezTo>
                  <a:cubicBezTo>
                    <a:pt x="36226" y="20907"/>
                    <a:pt x="36059" y="20640"/>
                    <a:pt x="35826" y="20507"/>
                  </a:cubicBezTo>
                  <a:lnTo>
                    <a:pt x="401" y="59"/>
                  </a:lnTo>
                  <a:cubicBezTo>
                    <a:pt x="331" y="19"/>
                    <a:pt x="267" y="0"/>
                    <a:pt x="2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004;p75">
              <a:extLst>
                <a:ext uri="{FF2B5EF4-FFF2-40B4-BE49-F238E27FC236}">
                  <a16:creationId xmlns:a16="http://schemas.microsoft.com/office/drawing/2014/main" id="{D004A423-1D94-409E-9407-FD494C42C3EA}"/>
                </a:ext>
              </a:extLst>
            </p:cNvPr>
            <p:cNvSpPr/>
            <p:nvPr/>
          </p:nvSpPr>
          <p:spPr>
            <a:xfrm>
              <a:off x="4793600" y="225725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8"/>
                  </a:lnTo>
                  <a:cubicBezTo>
                    <a:pt x="35897" y="21449"/>
                    <a:pt x="35966" y="21468"/>
                    <a:pt x="36026" y="21468"/>
                  </a:cubicBezTo>
                  <a:cubicBezTo>
                    <a:pt x="36163" y="21468"/>
                    <a:pt x="36259" y="21370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60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005;p75">
              <a:extLst>
                <a:ext uri="{FF2B5EF4-FFF2-40B4-BE49-F238E27FC236}">
                  <a16:creationId xmlns:a16="http://schemas.microsoft.com/office/drawing/2014/main" id="{F5E102AF-B443-4AB3-80DF-56501D02CFA4}"/>
                </a:ext>
              </a:extLst>
            </p:cNvPr>
            <p:cNvSpPr/>
            <p:nvPr/>
          </p:nvSpPr>
          <p:spPr>
            <a:xfrm>
              <a:off x="4793600" y="230310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1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5"/>
                  </a:cubicBezTo>
                  <a:cubicBezTo>
                    <a:pt x="36226" y="20908"/>
                    <a:pt x="36059" y="20642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006;p75">
              <a:extLst>
                <a:ext uri="{FF2B5EF4-FFF2-40B4-BE49-F238E27FC236}">
                  <a16:creationId xmlns:a16="http://schemas.microsoft.com/office/drawing/2014/main" id="{FB90220F-A707-4FDD-80F3-CBFAE3B30263}"/>
                </a:ext>
              </a:extLst>
            </p:cNvPr>
            <p:cNvSpPr/>
            <p:nvPr/>
          </p:nvSpPr>
          <p:spPr>
            <a:xfrm>
              <a:off x="4587625" y="1454525"/>
              <a:ext cx="1148325" cy="761700"/>
            </a:xfrm>
            <a:custGeom>
              <a:avLst/>
              <a:gdLst/>
              <a:ahLst/>
              <a:cxnLst/>
              <a:rect l="l" t="t" r="r" b="b"/>
              <a:pathLst>
                <a:path w="45933" h="30468" extrusionOk="0">
                  <a:moveTo>
                    <a:pt x="299" y="1"/>
                  </a:moveTo>
                  <a:cubicBezTo>
                    <a:pt x="120" y="1"/>
                    <a:pt x="0" y="176"/>
                    <a:pt x="0" y="513"/>
                  </a:cubicBezTo>
                  <a:lnTo>
                    <a:pt x="0" y="3948"/>
                  </a:lnTo>
                  <a:lnTo>
                    <a:pt x="45933" y="30467"/>
                  </a:lnTo>
                  <a:lnTo>
                    <a:pt x="45933" y="27032"/>
                  </a:lnTo>
                  <a:cubicBezTo>
                    <a:pt x="45933" y="26631"/>
                    <a:pt x="45766" y="26264"/>
                    <a:pt x="45466" y="26031"/>
                  </a:cubicBezTo>
                  <a:lnTo>
                    <a:pt x="467" y="46"/>
                  </a:lnTo>
                  <a:cubicBezTo>
                    <a:pt x="407" y="1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007;p75">
              <a:extLst>
                <a:ext uri="{FF2B5EF4-FFF2-40B4-BE49-F238E27FC236}">
                  <a16:creationId xmlns:a16="http://schemas.microsoft.com/office/drawing/2014/main" id="{E93C2C70-56F2-4CD9-ABBD-F2058B18F4EC}"/>
                </a:ext>
              </a:extLst>
            </p:cNvPr>
            <p:cNvSpPr/>
            <p:nvPr/>
          </p:nvSpPr>
          <p:spPr>
            <a:xfrm>
              <a:off x="4587625" y="1515175"/>
              <a:ext cx="1148325" cy="805275"/>
            </a:xfrm>
            <a:custGeom>
              <a:avLst/>
              <a:gdLst/>
              <a:ahLst/>
              <a:cxnLst/>
              <a:rect l="l" t="t" r="r" b="b"/>
              <a:pathLst>
                <a:path w="45933" h="32211" extrusionOk="0">
                  <a:moveTo>
                    <a:pt x="2113" y="0"/>
                  </a:moveTo>
                  <a:cubicBezTo>
                    <a:pt x="1957" y="0"/>
                    <a:pt x="1879" y="211"/>
                    <a:pt x="1801" y="522"/>
                  </a:cubicBezTo>
                  <a:lnTo>
                    <a:pt x="1468" y="1622"/>
                  </a:lnTo>
                  <a:cubicBezTo>
                    <a:pt x="1364" y="1958"/>
                    <a:pt x="1281" y="2134"/>
                    <a:pt x="1125" y="2134"/>
                  </a:cubicBezTo>
                  <a:cubicBezTo>
                    <a:pt x="1079" y="2134"/>
                    <a:pt x="1027" y="2119"/>
                    <a:pt x="967" y="2089"/>
                  </a:cubicBezTo>
                  <a:lnTo>
                    <a:pt x="0" y="1522"/>
                  </a:lnTo>
                  <a:lnTo>
                    <a:pt x="0" y="5692"/>
                  </a:lnTo>
                  <a:lnTo>
                    <a:pt x="45933" y="32211"/>
                  </a:lnTo>
                  <a:lnTo>
                    <a:pt x="45933" y="28041"/>
                  </a:lnTo>
                  <a:lnTo>
                    <a:pt x="15311" y="10362"/>
                  </a:lnTo>
                  <a:cubicBezTo>
                    <a:pt x="15044" y="10229"/>
                    <a:pt x="14977" y="9928"/>
                    <a:pt x="14844" y="9361"/>
                  </a:cubicBezTo>
                  <a:lnTo>
                    <a:pt x="14410" y="7827"/>
                  </a:lnTo>
                  <a:cubicBezTo>
                    <a:pt x="14210" y="7093"/>
                    <a:pt x="14010" y="6826"/>
                    <a:pt x="13743" y="6693"/>
                  </a:cubicBezTo>
                  <a:lnTo>
                    <a:pt x="2268" y="55"/>
                  </a:lnTo>
                  <a:cubicBezTo>
                    <a:pt x="2209" y="17"/>
                    <a:pt x="2158" y="0"/>
                    <a:pt x="211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008;p75">
              <a:extLst>
                <a:ext uri="{FF2B5EF4-FFF2-40B4-BE49-F238E27FC236}">
                  <a16:creationId xmlns:a16="http://schemas.microsoft.com/office/drawing/2014/main" id="{298B1A15-8C2C-4C53-B476-DEF61A0F981B}"/>
                </a:ext>
              </a:extLst>
            </p:cNvPr>
            <p:cNvSpPr/>
            <p:nvPr/>
          </p:nvSpPr>
          <p:spPr>
            <a:xfrm>
              <a:off x="5676725" y="2116325"/>
              <a:ext cx="25875" cy="42050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6" y="1"/>
                    <a:pt x="0" y="196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4" y="293"/>
                    <a:pt x="501" y="59"/>
                  </a:cubicBezTo>
                  <a:cubicBezTo>
                    <a:pt x="437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009;p75">
              <a:extLst>
                <a:ext uri="{FF2B5EF4-FFF2-40B4-BE49-F238E27FC236}">
                  <a16:creationId xmlns:a16="http://schemas.microsoft.com/office/drawing/2014/main" id="{24A43E28-7ACC-439D-A003-9CF95C09B59F}"/>
                </a:ext>
              </a:extLst>
            </p:cNvPr>
            <p:cNvSpPr/>
            <p:nvPr/>
          </p:nvSpPr>
          <p:spPr>
            <a:xfrm>
              <a:off x="5630025" y="2089650"/>
              <a:ext cx="25875" cy="42025"/>
            </a:xfrm>
            <a:custGeom>
              <a:avLst/>
              <a:gdLst/>
              <a:ahLst/>
              <a:cxnLst/>
              <a:rect l="l" t="t" r="r" b="b"/>
              <a:pathLst>
                <a:path w="1035" h="1681" extrusionOk="0">
                  <a:moveTo>
                    <a:pt x="338" y="0"/>
                  </a:moveTo>
                  <a:cubicBezTo>
                    <a:pt x="148" y="0"/>
                    <a:pt x="26" y="195"/>
                    <a:pt x="0" y="526"/>
                  </a:cubicBezTo>
                  <a:cubicBezTo>
                    <a:pt x="0" y="959"/>
                    <a:pt x="201" y="1360"/>
                    <a:pt x="534" y="1627"/>
                  </a:cubicBezTo>
                  <a:cubicBezTo>
                    <a:pt x="593" y="1663"/>
                    <a:pt x="650" y="1681"/>
                    <a:pt x="704" y="1681"/>
                  </a:cubicBezTo>
                  <a:cubicBezTo>
                    <a:pt x="893" y="1681"/>
                    <a:pt x="1035" y="1464"/>
                    <a:pt x="1035" y="1126"/>
                  </a:cubicBezTo>
                  <a:cubicBezTo>
                    <a:pt x="1035" y="693"/>
                    <a:pt x="868" y="292"/>
                    <a:pt x="534" y="59"/>
                  </a:cubicBezTo>
                  <a:cubicBezTo>
                    <a:pt x="463" y="19"/>
                    <a:pt x="39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010;p75">
              <a:extLst>
                <a:ext uri="{FF2B5EF4-FFF2-40B4-BE49-F238E27FC236}">
                  <a16:creationId xmlns:a16="http://schemas.microsoft.com/office/drawing/2014/main" id="{149CE9E2-53FC-46FA-9791-9FCDBED11D7B}"/>
                </a:ext>
              </a:extLst>
            </p:cNvPr>
            <p:cNvSpPr/>
            <p:nvPr/>
          </p:nvSpPr>
          <p:spPr>
            <a:xfrm>
              <a:off x="5584150" y="2062950"/>
              <a:ext cx="25875" cy="42050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7" y="1"/>
                    <a:pt x="1" y="196"/>
                    <a:pt x="1" y="526"/>
                  </a:cubicBezTo>
                  <a:cubicBezTo>
                    <a:pt x="1" y="960"/>
                    <a:pt x="168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5" y="293"/>
                    <a:pt x="501" y="59"/>
                  </a:cubicBezTo>
                  <a:cubicBezTo>
                    <a:pt x="438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011;p75">
              <a:extLst>
                <a:ext uri="{FF2B5EF4-FFF2-40B4-BE49-F238E27FC236}">
                  <a16:creationId xmlns:a16="http://schemas.microsoft.com/office/drawing/2014/main" id="{2EBACCF6-63B1-4A4B-A88B-E56750950688}"/>
                </a:ext>
              </a:extLst>
            </p:cNvPr>
            <p:cNvSpPr/>
            <p:nvPr/>
          </p:nvSpPr>
          <p:spPr>
            <a:xfrm>
              <a:off x="4617625" y="1609600"/>
              <a:ext cx="26725" cy="42875"/>
            </a:xfrm>
            <a:custGeom>
              <a:avLst/>
              <a:gdLst/>
              <a:ahLst/>
              <a:cxnLst/>
              <a:rect l="l" t="t" r="r" b="b"/>
              <a:pathLst>
                <a:path w="1069" h="1715" extrusionOk="0">
                  <a:moveTo>
                    <a:pt x="461" y="1"/>
                  </a:moveTo>
                  <a:cubicBezTo>
                    <a:pt x="452" y="1"/>
                    <a:pt x="443" y="5"/>
                    <a:pt x="435" y="14"/>
                  </a:cubicBezTo>
                  <a:lnTo>
                    <a:pt x="34" y="514"/>
                  </a:lnTo>
                  <a:lnTo>
                    <a:pt x="34" y="547"/>
                  </a:lnTo>
                  <a:cubicBezTo>
                    <a:pt x="1" y="547"/>
                    <a:pt x="1" y="581"/>
                    <a:pt x="34" y="581"/>
                  </a:cubicBezTo>
                  <a:cubicBezTo>
                    <a:pt x="1" y="614"/>
                    <a:pt x="1" y="614"/>
                    <a:pt x="34" y="647"/>
                  </a:cubicBezTo>
                  <a:cubicBezTo>
                    <a:pt x="1" y="647"/>
                    <a:pt x="1" y="681"/>
                    <a:pt x="34" y="681"/>
                  </a:cubicBezTo>
                  <a:lnTo>
                    <a:pt x="435" y="1648"/>
                  </a:lnTo>
                  <a:cubicBezTo>
                    <a:pt x="435" y="1681"/>
                    <a:pt x="468" y="1681"/>
                    <a:pt x="468" y="1715"/>
                  </a:cubicBezTo>
                  <a:lnTo>
                    <a:pt x="535" y="1715"/>
                  </a:lnTo>
                  <a:cubicBezTo>
                    <a:pt x="535" y="1648"/>
                    <a:pt x="535" y="1581"/>
                    <a:pt x="535" y="1515"/>
                  </a:cubicBezTo>
                  <a:lnTo>
                    <a:pt x="234" y="848"/>
                  </a:lnTo>
                  <a:lnTo>
                    <a:pt x="1002" y="1248"/>
                  </a:lnTo>
                  <a:cubicBezTo>
                    <a:pt x="1011" y="1257"/>
                    <a:pt x="1020" y="1261"/>
                    <a:pt x="1028" y="1261"/>
                  </a:cubicBezTo>
                  <a:cubicBezTo>
                    <a:pt x="1050" y="1261"/>
                    <a:pt x="1068" y="1230"/>
                    <a:pt x="1068" y="1181"/>
                  </a:cubicBezTo>
                  <a:cubicBezTo>
                    <a:pt x="1068" y="1114"/>
                    <a:pt x="1035" y="1048"/>
                    <a:pt x="1002" y="1014"/>
                  </a:cubicBezTo>
                  <a:lnTo>
                    <a:pt x="234" y="614"/>
                  </a:lnTo>
                  <a:lnTo>
                    <a:pt x="535" y="247"/>
                  </a:lnTo>
                  <a:cubicBezTo>
                    <a:pt x="535" y="180"/>
                    <a:pt x="535" y="147"/>
                    <a:pt x="535" y="80"/>
                  </a:cubicBezTo>
                  <a:cubicBezTo>
                    <a:pt x="510" y="31"/>
                    <a:pt x="486" y="1"/>
                    <a:pt x="4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012;p75">
              <a:extLst>
                <a:ext uri="{FF2B5EF4-FFF2-40B4-BE49-F238E27FC236}">
                  <a16:creationId xmlns:a16="http://schemas.microsoft.com/office/drawing/2014/main" id="{073F712C-EFEA-4850-B32C-4997C1F5CB6F}"/>
                </a:ext>
              </a:extLst>
            </p:cNvPr>
            <p:cNvSpPr/>
            <p:nvPr/>
          </p:nvSpPr>
          <p:spPr>
            <a:xfrm>
              <a:off x="4656825" y="1632125"/>
              <a:ext cx="25875" cy="42675"/>
            </a:xfrm>
            <a:custGeom>
              <a:avLst/>
              <a:gdLst/>
              <a:ahLst/>
              <a:cxnLst/>
              <a:rect l="l" t="t" r="r" b="b"/>
              <a:pathLst>
                <a:path w="1035" h="1707" extrusionOk="0">
                  <a:moveTo>
                    <a:pt x="541" y="0"/>
                  </a:moveTo>
                  <a:cubicBezTo>
                    <a:pt x="537" y="0"/>
                    <a:pt x="534" y="4"/>
                    <a:pt x="534" y="13"/>
                  </a:cubicBezTo>
                  <a:cubicBezTo>
                    <a:pt x="501" y="80"/>
                    <a:pt x="501" y="147"/>
                    <a:pt x="534" y="213"/>
                  </a:cubicBezTo>
                  <a:lnTo>
                    <a:pt x="801" y="881"/>
                  </a:lnTo>
                  <a:lnTo>
                    <a:pt x="67" y="480"/>
                  </a:lnTo>
                  <a:cubicBezTo>
                    <a:pt x="58" y="470"/>
                    <a:pt x="48" y="466"/>
                    <a:pt x="39" y="466"/>
                  </a:cubicBezTo>
                  <a:cubicBezTo>
                    <a:pt x="17" y="466"/>
                    <a:pt x="1" y="490"/>
                    <a:pt x="1" y="514"/>
                  </a:cubicBezTo>
                  <a:cubicBezTo>
                    <a:pt x="1" y="580"/>
                    <a:pt x="1" y="647"/>
                    <a:pt x="34" y="680"/>
                  </a:cubicBezTo>
                  <a:lnTo>
                    <a:pt x="801" y="1114"/>
                  </a:lnTo>
                  <a:lnTo>
                    <a:pt x="501" y="1448"/>
                  </a:lnTo>
                  <a:cubicBezTo>
                    <a:pt x="501" y="1514"/>
                    <a:pt x="501" y="1581"/>
                    <a:pt x="501" y="1614"/>
                  </a:cubicBezTo>
                  <a:cubicBezTo>
                    <a:pt x="534" y="1648"/>
                    <a:pt x="534" y="1681"/>
                    <a:pt x="568" y="1681"/>
                  </a:cubicBezTo>
                  <a:cubicBezTo>
                    <a:pt x="568" y="1698"/>
                    <a:pt x="576" y="1706"/>
                    <a:pt x="584" y="1706"/>
                  </a:cubicBezTo>
                  <a:cubicBezTo>
                    <a:pt x="593" y="1706"/>
                    <a:pt x="601" y="1698"/>
                    <a:pt x="601" y="1681"/>
                  </a:cubicBezTo>
                  <a:lnTo>
                    <a:pt x="1035" y="1214"/>
                  </a:lnTo>
                  <a:cubicBezTo>
                    <a:pt x="1035" y="1181"/>
                    <a:pt x="1035" y="1181"/>
                    <a:pt x="1035" y="1181"/>
                  </a:cubicBezTo>
                  <a:cubicBezTo>
                    <a:pt x="1035" y="1147"/>
                    <a:pt x="1035" y="1147"/>
                    <a:pt x="1035" y="1114"/>
                  </a:cubicBezTo>
                  <a:cubicBezTo>
                    <a:pt x="1035" y="1114"/>
                    <a:pt x="1035" y="1081"/>
                    <a:pt x="1035" y="1081"/>
                  </a:cubicBezTo>
                  <a:lnTo>
                    <a:pt x="1035" y="1047"/>
                  </a:lnTo>
                  <a:lnTo>
                    <a:pt x="601" y="80"/>
                  </a:lnTo>
                  <a:cubicBezTo>
                    <a:pt x="577" y="31"/>
                    <a:pt x="552" y="0"/>
                    <a:pt x="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013;p75">
              <a:extLst>
                <a:ext uri="{FF2B5EF4-FFF2-40B4-BE49-F238E27FC236}">
                  <a16:creationId xmlns:a16="http://schemas.microsoft.com/office/drawing/2014/main" id="{8B96A293-42F8-4614-884A-5AD6AA2AAFB3}"/>
                </a:ext>
              </a:extLst>
            </p:cNvPr>
            <p:cNvSpPr/>
            <p:nvPr/>
          </p:nvSpPr>
          <p:spPr>
            <a:xfrm>
              <a:off x="4697700" y="1652000"/>
              <a:ext cx="23375" cy="50925"/>
            </a:xfrm>
            <a:custGeom>
              <a:avLst/>
              <a:gdLst/>
              <a:ahLst/>
              <a:cxnLst/>
              <a:rect l="l" t="t" r="r" b="b"/>
              <a:pathLst>
                <a:path w="935" h="2037" extrusionOk="0">
                  <a:moveTo>
                    <a:pt x="401" y="0"/>
                  </a:moveTo>
                  <a:cubicBezTo>
                    <a:pt x="325" y="0"/>
                    <a:pt x="254" y="38"/>
                    <a:pt x="200" y="119"/>
                  </a:cubicBezTo>
                  <a:cubicBezTo>
                    <a:pt x="0" y="586"/>
                    <a:pt x="0" y="1086"/>
                    <a:pt x="200" y="1520"/>
                  </a:cubicBezTo>
                  <a:cubicBezTo>
                    <a:pt x="234" y="1720"/>
                    <a:pt x="367" y="1887"/>
                    <a:pt x="534" y="1987"/>
                  </a:cubicBezTo>
                  <a:cubicBezTo>
                    <a:pt x="569" y="2022"/>
                    <a:pt x="612" y="2036"/>
                    <a:pt x="656" y="2036"/>
                  </a:cubicBezTo>
                  <a:cubicBezTo>
                    <a:pt x="738" y="2036"/>
                    <a:pt x="824" y="1985"/>
                    <a:pt x="867" y="1920"/>
                  </a:cubicBezTo>
                  <a:cubicBezTo>
                    <a:pt x="901" y="1853"/>
                    <a:pt x="901" y="1787"/>
                    <a:pt x="867" y="1720"/>
                  </a:cubicBezTo>
                  <a:cubicBezTo>
                    <a:pt x="844" y="1696"/>
                    <a:pt x="820" y="1673"/>
                    <a:pt x="809" y="1673"/>
                  </a:cubicBezTo>
                  <a:cubicBezTo>
                    <a:pt x="804" y="1673"/>
                    <a:pt x="801" y="1677"/>
                    <a:pt x="801" y="1687"/>
                  </a:cubicBezTo>
                  <a:cubicBezTo>
                    <a:pt x="748" y="1750"/>
                    <a:pt x="692" y="1780"/>
                    <a:pt x="635" y="1780"/>
                  </a:cubicBezTo>
                  <a:cubicBezTo>
                    <a:pt x="511" y="1780"/>
                    <a:pt x="381" y="1638"/>
                    <a:pt x="267" y="1386"/>
                  </a:cubicBezTo>
                  <a:cubicBezTo>
                    <a:pt x="134" y="1053"/>
                    <a:pt x="134" y="686"/>
                    <a:pt x="267" y="352"/>
                  </a:cubicBezTo>
                  <a:cubicBezTo>
                    <a:pt x="314" y="289"/>
                    <a:pt x="376" y="256"/>
                    <a:pt x="439" y="256"/>
                  </a:cubicBezTo>
                  <a:cubicBezTo>
                    <a:pt x="510" y="256"/>
                    <a:pt x="581" y="298"/>
                    <a:pt x="634" y="386"/>
                  </a:cubicBezTo>
                  <a:lnTo>
                    <a:pt x="567" y="553"/>
                  </a:lnTo>
                  <a:cubicBezTo>
                    <a:pt x="567" y="586"/>
                    <a:pt x="567" y="653"/>
                    <a:pt x="601" y="686"/>
                  </a:cubicBezTo>
                  <a:lnTo>
                    <a:pt x="901" y="819"/>
                  </a:lnTo>
                  <a:cubicBezTo>
                    <a:pt x="934" y="819"/>
                    <a:pt x="934" y="819"/>
                    <a:pt x="934" y="753"/>
                  </a:cubicBezTo>
                  <a:lnTo>
                    <a:pt x="901" y="119"/>
                  </a:lnTo>
                  <a:cubicBezTo>
                    <a:pt x="901" y="72"/>
                    <a:pt x="884" y="25"/>
                    <a:pt x="863" y="25"/>
                  </a:cubicBezTo>
                  <a:cubicBezTo>
                    <a:pt x="854" y="25"/>
                    <a:pt x="844" y="33"/>
                    <a:pt x="834" y="52"/>
                  </a:cubicBezTo>
                  <a:lnTo>
                    <a:pt x="734" y="219"/>
                  </a:lnTo>
                  <a:cubicBezTo>
                    <a:pt x="635" y="80"/>
                    <a:pt x="512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014;p75">
              <a:extLst>
                <a:ext uri="{FF2B5EF4-FFF2-40B4-BE49-F238E27FC236}">
                  <a16:creationId xmlns:a16="http://schemas.microsoft.com/office/drawing/2014/main" id="{D3944D74-CC23-4FD1-A402-B57DA774AC6C}"/>
                </a:ext>
              </a:extLst>
            </p:cNvPr>
            <p:cNvSpPr/>
            <p:nvPr/>
          </p:nvSpPr>
          <p:spPr>
            <a:xfrm>
              <a:off x="4909500" y="1689950"/>
              <a:ext cx="20875" cy="53425"/>
            </a:xfrm>
            <a:custGeom>
              <a:avLst/>
              <a:gdLst/>
              <a:ahLst/>
              <a:cxnLst/>
              <a:rect l="l" t="t" r="r" b="b"/>
              <a:pathLst>
                <a:path w="835" h="2137" extrusionOk="0">
                  <a:moveTo>
                    <a:pt x="70" y="1"/>
                  </a:moveTo>
                  <a:cubicBezTo>
                    <a:pt x="58" y="1"/>
                    <a:pt x="46" y="12"/>
                    <a:pt x="34" y="35"/>
                  </a:cubicBezTo>
                  <a:cubicBezTo>
                    <a:pt x="1" y="102"/>
                    <a:pt x="1" y="202"/>
                    <a:pt x="34" y="269"/>
                  </a:cubicBezTo>
                  <a:lnTo>
                    <a:pt x="301" y="1003"/>
                  </a:lnTo>
                  <a:lnTo>
                    <a:pt x="34" y="1403"/>
                  </a:lnTo>
                  <a:cubicBezTo>
                    <a:pt x="1" y="1503"/>
                    <a:pt x="1" y="1570"/>
                    <a:pt x="34" y="1670"/>
                  </a:cubicBezTo>
                  <a:cubicBezTo>
                    <a:pt x="34" y="1670"/>
                    <a:pt x="68" y="1703"/>
                    <a:pt x="68" y="1736"/>
                  </a:cubicBezTo>
                  <a:lnTo>
                    <a:pt x="134" y="1736"/>
                  </a:lnTo>
                  <a:lnTo>
                    <a:pt x="401" y="1336"/>
                  </a:lnTo>
                  <a:lnTo>
                    <a:pt x="701" y="2037"/>
                  </a:lnTo>
                  <a:cubicBezTo>
                    <a:pt x="701" y="2070"/>
                    <a:pt x="735" y="2103"/>
                    <a:pt x="735" y="2137"/>
                  </a:cubicBezTo>
                  <a:lnTo>
                    <a:pt x="801" y="2137"/>
                  </a:lnTo>
                  <a:cubicBezTo>
                    <a:pt x="835" y="2037"/>
                    <a:pt x="835" y="1970"/>
                    <a:pt x="801" y="1870"/>
                  </a:cubicBezTo>
                  <a:lnTo>
                    <a:pt x="535" y="1136"/>
                  </a:lnTo>
                  <a:lnTo>
                    <a:pt x="801" y="736"/>
                  </a:lnTo>
                  <a:cubicBezTo>
                    <a:pt x="835" y="636"/>
                    <a:pt x="835" y="569"/>
                    <a:pt x="801" y="469"/>
                  </a:cubicBezTo>
                  <a:cubicBezTo>
                    <a:pt x="777" y="420"/>
                    <a:pt x="753" y="389"/>
                    <a:pt x="728" y="389"/>
                  </a:cubicBezTo>
                  <a:cubicBezTo>
                    <a:pt x="719" y="389"/>
                    <a:pt x="710" y="393"/>
                    <a:pt x="701" y="402"/>
                  </a:cubicBezTo>
                  <a:lnTo>
                    <a:pt x="401" y="836"/>
                  </a:lnTo>
                  <a:lnTo>
                    <a:pt x="134" y="102"/>
                  </a:lnTo>
                  <a:cubicBezTo>
                    <a:pt x="113" y="37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015;p75">
              <a:extLst>
                <a:ext uri="{FF2B5EF4-FFF2-40B4-BE49-F238E27FC236}">
                  <a16:creationId xmlns:a16="http://schemas.microsoft.com/office/drawing/2014/main" id="{FBB81399-6D85-44DA-91E0-F0A381098A12}"/>
                </a:ext>
              </a:extLst>
            </p:cNvPr>
            <p:cNvSpPr/>
            <p:nvPr/>
          </p:nvSpPr>
          <p:spPr>
            <a:xfrm>
              <a:off x="4744400" y="1666850"/>
              <a:ext cx="924000" cy="591700"/>
            </a:xfrm>
            <a:custGeom>
              <a:avLst/>
              <a:gdLst/>
              <a:ahLst/>
              <a:cxnLst/>
              <a:rect l="l" t="t" r="r" b="b"/>
              <a:pathLst>
                <a:path w="36960" h="23668" extrusionOk="0">
                  <a:moveTo>
                    <a:pt x="323" y="0"/>
                  </a:moveTo>
                  <a:cubicBezTo>
                    <a:pt x="150" y="0"/>
                    <a:pt x="34" y="195"/>
                    <a:pt x="34" y="526"/>
                  </a:cubicBezTo>
                  <a:lnTo>
                    <a:pt x="34" y="1827"/>
                  </a:lnTo>
                  <a:cubicBezTo>
                    <a:pt x="0" y="2227"/>
                    <a:pt x="200" y="2594"/>
                    <a:pt x="501" y="2827"/>
                  </a:cubicBezTo>
                  <a:lnTo>
                    <a:pt x="36460" y="23609"/>
                  </a:lnTo>
                  <a:cubicBezTo>
                    <a:pt x="36523" y="23648"/>
                    <a:pt x="36584" y="23667"/>
                    <a:pt x="36641" y="23667"/>
                  </a:cubicBezTo>
                  <a:cubicBezTo>
                    <a:pt x="36824" y="23667"/>
                    <a:pt x="36960" y="23472"/>
                    <a:pt x="36960" y="23142"/>
                  </a:cubicBezTo>
                  <a:lnTo>
                    <a:pt x="36960" y="21874"/>
                  </a:lnTo>
                  <a:cubicBezTo>
                    <a:pt x="36960" y="21474"/>
                    <a:pt x="36793" y="21074"/>
                    <a:pt x="36460" y="20840"/>
                  </a:cubicBezTo>
                  <a:lnTo>
                    <a:pt x="501" y="59"/>
                  </a:lnTo>
                  <a:cubicBezTo>
                    <a:pt x="437" y="19"/>
                    <a:pt x="378" y="0"/>
                    <a:pt x="3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016;p75">
              <a:extLst>
                <a:ext uri="{FF2B5EF4-FFF2-40B4-BE49-F238E27FC236}">
                  <a16:creationId xmlns:a16="http://schemas.microsoft.com/office/drawing/2014/main" id="{4D266C56-B6DF-4460-B390-40E2DF6E0DF8}"/>
                </a:ext>
              </a:extLst>
            </p:cNvPr>
            <p:cNvSpPr/>
            <p:nvPr/>
          </p:nvSpPr>
          <p:spPr>
            <a:xfrm>
              <a:off x="5630025" y="2189500"/>
              <a:ext cx="35875" cy="59250"/>
            </a:xfrm>
            <a:custGeom>
              <a:avLst/>
              <a:gdLst/>
              <a:ahLst/>
              <a:cxnLst/>
              <a:rect l="l" t="t" r="r" b="b"/>
              <a:pathLst>
                <a:path w="1435" h="2370" extrusionOk="0">
                  <a:moveTo>
                    <a:pt x="701" y="601"/>
                  </a:moveTo>
                  <a:lnTo>
                    <a:pt x="734" y="801"/>
                  </a:lnTo>
                  <a:cubicBezTo>
                    <a:pt x="768" y="868"/>
                    <a:pt x="801" y="902"/>
                    <a:pt x="834" y="968"/>
                  </a:cubicBezTo>
                  <a:lnTo>
                    <a:pt x="1101" y="1202"/>
                  </a:lnTo>
                  <a:lnTo>
                    <a:pt x="934" y="1402"/>
                  </a:lnTo>
                  <a:cubicBezTo>
                    <a:pt x="901" y="1435"/>
                    <a:pt x="868" y="1502"/>
                    <a:pt x="868" y="1602"/>
                  </a:cubicBezTo>
                  <a:lnTo>
                    <a:pt x="868" y="1702"/>
                  </a:lnTo>
                  <a:cubicBezTo>
                    <a:pt x="834" y="1635"/>
                    <a:pt x="768" y="1602"/>
                    <a:pt x="701" y="1602"/>
                  </a:cubicBezTo>
                  <a:cubicBezTo>
                    <a:pt x="690" y="1591"/>
                    <a:pt x="682" y="1587"/>
                    <a:pt x="676" y="1587"/>
                  </a:cubicBezTo>
                  <a:cubicBezTo>
                    <a:pt x="664" y="1587"/>
                    <a:pt x="657" y="1602"/>
                    <a:pt x="634" y="1602"/>
                  </a:cubicBezTo>
                  <a:lnTo>
                    <a:pt x="534" y="1635"/>
                  </a:lnTo>
                  <a:lnTo>
                    <a:pt x="568" y="1202"/>
                  </a:lnTo>
                  <a:cubicBezTo>
                    <a:pt x="568" y="1168"/>
                    <a:pt x="568" y="1102"/>
                    <a:pt x="534" y="1035"/>
                  </a:cubicBezTo>
                  <a:lnTo>
                    <a:pt x="401" y="701"/>
                  </a:lnTo>
                  <a:lnTo>
                    <a:pt x="467" y="735"/>
                  </a:lnTo>
                  <a:cubicBezTo>
                    <a:pt x="485" y="741"/>
                    <a:pt x="503" y="743"/>
                    <a:pt x="520" y="743"/>
                  </a:cubicBezTo>
                  <a:cubicBezTo>
                    <a:pt x="601" y="743"/>
                    <a:pt x="674" y="684"/>
                    <a:pt x="701" y="601"/>
                  </a:cubicBezTo>
                  <a:close/>
                  <a:moveTo>
                    <a:pt x="701" y="1"/>
                  </a:moveTo>
                  <a:cubicBezTo>
                    <a:pt x="634" y="1"/>
                    <a:pt x="534" y="68"/>
                    <a:pt x="534" y="134"/>
                  </a:cubicBezTo>
                  <a:lnTo>
                    <a:pt x="434" y="401"/>
                  </a:lnTo>
                  <a:lnTo>
                    <a:pt x="267" y="368"/>
                  </a:lnTo>
                  <a:lnTo>
                    <a:pt x="134" y="334"/>
                  </a:lnTo>
                  <a:lnTo>
                    <a:pt x="67" y="401"/>
                  </a:lnTo>
                  <a:cubicBezTo>
                    <a:pt x="0" y="501"/>
                    <a:pt x="0" y="635"/>
                    <a:pt x="67" y="735"/>
                  </a:cubicBezTo>
                  <a:lnTo>
                    <a:pt x="267" y="1202"/>
                  </a:lnTo>
                  <a:lnTo>
                    <a:pt x="201" y="1669"/>
                  </a:lnTo>
                  <a:cubicBezTo>
                    <a:pt x="201" y="1802"/>
                    <a:pt x="234" y="1902"/>
                    <a:pt x="334" y="1969"/>
                  </a:cubicBezTo>
                  <a:lnTo>
                    <a:pt x="434" y="2036"/>
                  </a:lnTo>
                  <a:lnTo>
                    <a:pt x="668" y="1936"/>
                  </a:lnTo>
                  <a:lnTo>
                    <a:pt x="868" y="2269"/>
                  </a:lnTo>
                  <a:cubicBezTo>
                    <a:pt x="901" y="2303"/>
                    <a:pt x="968" y="2369"/>
                    <a:pt x="1035" y="2369"/>
                  </a:cubicBezTo>
                  <a:cubicBezTo>
                    <a:pt x="1068" y="2369"/>
                    <a:pt x="1068" y="2369"/>
                    <a:pt x="1101" y="2336"/>
                  </a:cubicBezTo>
                  <a:cubicBezTo>
                    <a:pt x="1201" y="2303"/>
                    <a:pt x="1268" y="2202"/>
                    <a:pt x="1235" y="2102"/>
                  </a:cubicBezTo>
                  <a:lnTo>
                    <a:pt x="1201" y="1569"/>
                  </a:lnTo>
                  <a:lnTo>
                    <a:pt x="1368" y="1369"/>
                  </a:lnTo>
                  <a:cubicBezTo>
                    <a:pt x="1401" y="1335"/>
                    <a:pt x="1435" y="1268"/>
                    <a:pt x="1435" y="1202"/>
                  </a:cubicBezTo>
                  <a:cubicBezTo>
                    <a:pt x="1435" y="1102"/>
                    <a:pt x="1368" y="1035"/>
                    <a:pt x="1335" y="968"/>
                  </a:cubicBezTo>
                  <a:lnTo>
                    <a:pt x="1068" y="735"/>
                  </a:lnTo>
                  <a:lnTo>
                    <a:pt x="934" y="201"/>
                  </a:lnTo>
                  <a:cubicBezTo>
                    <a:pt x="901" y="101"/>
                    <a:pt x="834" y="1"/>
                    <a:pt x="7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017;p75">
              <a:extLst>
                <a:ext uri="{FF2B5EF4-FFF2-40B4-BE49-F238E27FC236}">
                  <a16:creationId xmlns:a16="http://schemas.microsoft.com/office/drawing/2014/main" id="{A32CB814-F21F-45BD-8ED6-651D9E1E455E}"/>
                </a:ext>
              </a:extLst>
            </p:cNvPr>
            <p:cNvSpPr/>
            <p:nvPr/>
          </p:nvSpPr>
          <p:spPr>
            <a:xfrm>
              <a:off x="5679325" y="2208525"/>
              <a:ext cx="39775" cy="33225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72" y="1"/>
                  </a:moveTo>
                  <a:cubicBezTo>
                    <a:pt x="22" y="1"/>
                    <a:pt x="1" y="91"/>
                    <a:pt x="30" y="207"/>
                  </a:cubicBezTo>
                  <a:cubicBezTo>
                    <a:pt x="63" y="307"/>
                    <a:pt x="97" y="407"/>
                    <a:pt x="163" y="507"/>
                  </a:cubicBezTo>
                  <a:cubicBezTo>
                    <a:pt x="197" y="541"/>
                    <a:pt x="230" y="574"/>
                    <a:pt x="263" y="574"/>
                  </a:cubicBezTo>
                  <a:lnTo>
                    <a:pt x="1498" y="1308"/>
                  </a:lnTo>
                  <a:cubicBezTo>
                    <a:pt x="1512" y="1322"/>
                    <a:pt x="1525" y="1329"/>
                    <a:pt x="1536" y="1329"/>
                  </a:cubicBezTo>
                  <a:cubicBezTo>
                    <a:pt x="1576" y="1329"/>
                    <a:pt x="1591" y="1239"/>
                    <a:pt x="1564" y="1108"/>
                  </a:cubicBezTo>
                  <a:cubicBezTo>
                    <a:pt x="1531" y="974"/>
                    <a:pt x="1464" y="841"/>
                    <a:pt x="1331" y="741"/>
                  </a:cubicBezTo>
                  <a:lnTo>
                    <a:pt x="97" y="7"/>
                  </a:lnTo>
                  <a:cubicBezTo>
                    <a:pt x="88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018;p75">
              <a:extLst>
                <a:ext uri="{FF2B5EF4-FFF2-40B4-BE49-F238E27FC236}">
                  <a16:creationId xmlns:a16="http://schemas.microsoft.com/office/drawing/2014/main" id="{4C8B47E2-4BE3-4737-9FFD-FB2AFA7E70B5}"/>
                </a:ext>
              </a:extLst>
            </p:cNvPr>
            <p:cNvSpPr/>
            <p:nvPr/>
          </p:nvSpPr>
          <p:spPr>
            <a:xfrm>
              <a:off x="5679325" y="2232725"/>
              <a:ext cx="39850" cy="33700"/>
            </a:xfrm>
            <a:custGeom>
              <a:avLst/>
              <a:gdLst/>
              <a:ahLst/>
              <a:cxnLst/>
              <a:rect l="l" t="t" r="r" b="b"/>
              <a:pathLst>
                <a:path w="1594" h="1348" extrusionOk="0">
                  <a:moveTo>
                    <a:pt x="73" y="0"/>
                  </a:moveTo>
                  <a:cubicBezTo>
                    <a:pt x="22" y="0"/>
                    <a:pt x="1" y="95"/>
                    <a:pt x="30" y="240"/>
                  </a:cubicBezTo>
                  <a:cubicBezTo>
                    <a:pt x="63" y="340"/>
                    <a:pt x="97" y="440"/>
                    <a:pt x="163" y="507"/>
                  </a:cubicBezTo>
                  <a:cubicBezTo>
                    <a:pt x="197" y="540"/>
                    <a:pt x="230" y="574"/>
                    <a:pt x="263" y="607"/>
                  </a:cubicBezTo>
                  <a:lnTo>
                    <a:pt x="1498" y="1341"/>
                  </a:lnTo>
                  <a:cubicBezTo>
                    <a:pt x="1506" y="1345"/>
                    <a:pt x="1514" y="1347"/>
                    <a:pt x="1522" y="1347"/>
                  </a:cubicBezTo>
                  <a:cubicBezTo>
                    <a:pt x="1572" y="1347"/>
                    <a:pt x="1593" y="1252"/>
                    <a:pt x="1564" y="1107"/>
                  </a:cubicBezTo>
                  <a:cubicBezTo>
                    <a:pt x="1531" y="974"/>
                    <a:pt x="1464" y="840"/>
                    <a:pt x="1331" y="740"/>
                  </a:cubicBezTo>
                  <a:lnTo>
                    <a:pt x="97" y="6"/>
                  </a:lnTo>
                  <a:cubicBezTo>
                    <a:pt x="88" y="2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019;p75">
              <a:extLst>
                <a:ext uri="{FF2B5EF4-FFF2-40B4-BE49-F238E27FC236}">
                  <a16:creationId xmlns:a16="http://schemas.microsoft.com/office/drawing/2014/main" id="{7FFC85C0-D384-47F3-A536-A7A0FD1BCE51}"/>
                </a:ext>
              </a:extLst>
            </p:cNvPr>
            <p:cNvSpPr/>
            <p:nvPr/>
          </p:nvSpPr>
          <p:spPr>
            <a:xfrm>
              <a:off x="5679400" y="2257375"/>
              <a:ext cx="39775" cy="33225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56" y="0"/>
                  </a:moveTo>
                  <a:cubicBezTo>
                    <a:pt x="16" y="0"/>
                    <a:pt x="1" y="90"/>
                    <a:pt x="27" y="221"/>
                  </a:cubicBezTo>
                  <a:cubicBezTo>
                    <a:pt x="60" y="321"/>
                    <a:pt x="94" y="421"/>
                    <a:pt x="160" y="522"/>
                  </a:cubicBezTo>
                  <a:cubicBezTo>
                    <a:pt x="194" y="522"/>
                    <a:pt x="227" y="555"/>
                    <a:pt x="260" y="588"/>
                  </a:cubicBezTo>
                  <a:lnTo>
                    <a:pt x="1495" y="1322"/>
                  </a:lnTo>
                  <a:cubicBezTo>
                    <a:pt x="1503" y="1326"/>
                    <a:pt x="1512" y="1329"/>
                    <a:pt x="1519" y="1329"/>
                  </a:cubicBezTo>
                  <a:cubicBezTo>
                    <a:pt x="1569" y="1329"/>
                    <a:pt x="1590" y="1238"/>
                    <a:pt x="1561" y="1122"/>
                  </a:cubicBezTo>
                  <a:cubicBezTo>
                    <a:pt x="1528" y="955"/>
                    <a:pt x="1461" y="855"/>
                    <a:pt x="1328" y="755"/>
                  </a:cubicBezTo>
                  <a:lnTo>
                    <a:pt x="94" y="21"/>
                  </a:lnTo>
                  <a:cubicBezTo>
                    <a:pt x="79" y="7"/>
                    <a:pt x="67" y="0"/>
                    <a:pt x="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20;p75">
              <a:extLst>
                <a:ext uri="{FF2B5EF4-FFF2-40B4-BE49-F238E27FC236}">
                  <a16:creationId xmlns:a16="http://schemas.microsoft.com/office/drawing/2014/main" id="{2FCC2616-7D02-4F75-89DB-7C6B9C0883D7}"/>
                </a:ext>
              </a:extLst>
            </p:cNvPr>
            <p:cNvSpPr/>
            <p:nvPr/>
          </p:nvSpPr>
          <p:spPr>
            <a:xfrm>
              <a:off x="4474200" y="2421125"/>
              <a:ext cx="1222575" cy="704500"/>
            </a:xfrm>
            <a:custGeom>
              <a:avLst/>
              <a:gdLst/>
              <a:ahLst/>
              <a:cxnLst/>
              <a:rect l="l" t="t" r="r" b="b"/>
              <a:pathLst>
                <a:path w="48903" h="28180" extrusionOk="0">
                  <a:moveTo>
                    <a:pt x="1752" y="1"/>
                  </a:moveTo>
                  <a:cubicBezTo>
                    <a:pt x="1527" y="1"/>
                    <a:pt x="1301" y="59"/>
                    <a:pt x="1101" y="176"/>
                  </a:cubicBezTo>
                  <a:lnTo>
                    <a:pt x="334" y="576"/>
                  </a:lnTo>
                  <a:cubicBezTo>
                    <a:pt x="0" y="743"/>
                    <a:pt x="0" y="1177"/>
                    <a:pt x="334" y="1343"/>
                  </a:cubicBezTo>
                  <a:lnTo>
                    <a:pt x="46534" y="28029"/>
                  </a:lnTo>
                  <a:cubicBezTo>
                    <a:pt x="46734" y="28129"/>
                    <a:pt x="46959" y="28179"/>
                    <a:pt x="47184" y="28179"/>
                  </a:cubicBezTo>
                  <a:cubicBezTo>
                    <a:pt x="47409" y="28179"/>
                    <a:pt x="47634" y="28129"/>
                    <a:pt x="47835" y="28029"/>
                  </a:cubicBezTo>
                  <a:lnTo>
                    <a:pt x="48602" y="27596"/>
                  </a:lnTo>
                  <a:cubicBezTo>
                    <a:pt x="48902" y="27429"/>
                    <a:pt x="48902" y="26995"/>
                    <a:pt x="48602" y="26862"/>
                  </a:cubicBezTo>
                  <a:lnTo>
                    <a:pt x="2402" y="176"/>
                  </a:lnTo>
                  <a:cubicBezTo>
                    <a:pt x="2202" y="59"/>
                    <a:pt x="1977" y="1"/>
                    <a:pt x="1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21;p75">
              <a:extLst>
                <a:ext uri="{FF2B5EF4-FFF2-40B4-BE49-F238E27FC236}">
                  <a16:creationId xmlns:a16="http://schemas.microsoft.com/office/drawing/2014/main" id="{085B27D3-FEA5-4321-AA17-84D68967EDD8}"/>
                </a:ext>
              </a:extLst>
            </p:cNvPr>
            <p:cNvSpPr/>
            <p:nvPr/>
          </p:nvSpPr>
          <p:spPr>
            <a:xfrm>
              <a:off x="4107275" y="2475100"/>
              <a:ext cx="1501925" cy="864600"/>
            </a:xfrm>
            <a:custGeom>
              <a:avLst/>
              <a:gdLst/>
              <a:ahLst/>
              <a:cxnLst/>
              <a:rect l="l" t="t" r="r" b="b"/>
              <a:pathLst>
                <a:path w="60077" h="34584" extrusionOk="0">
                  <a:moveTo>
                    <a:pt x="12824" y="1"/>
                  </a:moveTo>
                  <a:cubicBezTo>
                    <a:pt x="12633" y="1"/>
                    <a:pt x="12444" y="42"/>
                    <a:pt x="12276" y="118"/>
                  </a:cubicBezTo>
                  <a:lnTo>
                    <a:pt x="301" y="7090"/>
                  </a:lnTo>
                  <a:cubicBezTo>
                    <a:pt x="0" y="7257"/>
                    <a:pt x="67" y="7557"/>
                    <a:pt x="434" y="7757"/>
                  </a:cubicBezTo>
                  <a:lnTo>
                    <a:pt x="46567" y="34410"/>
                  </a:lnTo>
                  <a:cubicBezTo>
                    <a:pt x="46775" y="34523"/>
                    <a:pt x="47005" y="34583"/>
                    <a:pt x="47232" y="34583"/>
                  </a:cubicBezTo>
                  <a:cubicBezTo>
                    <a:pt x="47405" y="34583"/>
                    <a:pt x="47576" y="34548"/>
                    <a:pt x="47734" y="34476"/>
                  </a:cubicBezTo>
                  <a:lnTo>
                    <a:pt x="59776" y="27538"/>
                  </a:lnTo>
                  <a:cubicBezTo>
                    <a:pt x="60077" y="27371"/>
                    <a:pt x="60010" y="27071"/>
                    <a:pt x="59643" y="26871"/>
                  </a:cubicBezTo>
                  <a:lnTo>
                    <a:pt x="13477" y="185"/>
                  </a:lnTo>
                  <a:cubicBezTo>
                    <a:pt x="13278" y="59"/>
                    <a:pt x="13050" y="1"/>
                    <a:pt x="12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022;p75">
              <a:extLst>
                <a:ext uri="{FF2B5EF4-FFF2-40B4-BE49-F238E27FC236}">
                  <a16:creationId xmlns:a16="http://schemas.microsoft.com/office/drawing/2014/main" id="{7EB9DBBD-A25F-4634-A89F-EEC43BD70CFF}"/>
                </a:ext>
              </a:extLst>
            </p:cNvPr>
            <p:cNvSpPr/>
            <p:nvPr/>
          </p:nvSpPr>
          <p:spPr>
            <a:xfrm>
              <a:off x="4134800" y="2491600"/>
              <a:ext cx="1427700" cy="831875"/>
            </a:xfrm>
            <a:custGeom>
              <a:avLst/>
              <a:gdLst/>
              <a:ahLst/>
              <a:cxnLst/>
              <a:rect l="l" t="t" r="r" b="b"/>
              <a:pathLst>
                <a:path w="57108" h="33275" extrusionOk="0">
                  <a:moveTo>
                    <a:pt x="11875" y="1"/>
                  </a:moveTo>
                  <a:cubicBezTo>
                    <a:pt x="11842" y="1"/>
                    <a:pt x="11809" y="9"/>
                    <a:pt x="11775" y="26"/>
                  </a:cubicBezTo>
                  <a:lnTo>
                    <a:pt x="10374" y="826"/>
                  </a:lnTo>
                  <a:cubicBezTo>
                    <a:pt x="10341" y="859"/>
                    <a:pt x="10341" y="893"/>
                    <a:pt x="10374" y="960"/>
                  </a:cubicBezTo>
                  <a:lnTo>
                    <a:pt x="12175" y="1960"/>
                  </a:lnTo>
                  <a:cubicBezTo>
                    <a:pt x="12199" y="1984"/>
                    <a:pt x="12256" y="2007"/>
                    <a:pt x="12311" y="2007"/>
                  </a:cubicBezTo>
                  <a:cubicBezTo>
                    <a:pt x="12334" y="2007"/>
                    <a:pt x="12356" y="2003"/>
                    <a:pt x="12376" y="1994"/>
                  </a:cubicBezTo>
                  <a:lnTo>
                    <a:pt x="12376" y="1960"/>
                  </a:lnTo>
                  <a:lnTo>
                    <a:pt x="13743" y="1160"/>
                  </a:lnTo>
                  <a:cubicBezTo>
                    <a:pt x="13810" y="1126"/>
                    <a:pt x="13810" y="1093"/>
                    <a:pt x="13743" y="1060"/>
                  </a:cubicBezTo>
                  <a:lnTo>
                    <a:pt x="11975" y="26"/>
                  </a:lnTo>
                  <a:cubicBezTo>
                    <a:pt x="11942" y="9"/>
                    <a:pt x="11909" y="1"/>
                    <a:pt x="11875" y="1"/>
                  </a:cubicBezTo>
                  <a:close/>
                  <a:moveTo>
                    <a:pt x="9474" y="1368"/>
                  </a:moveTo>
                  <a:cubicBezTo>
                    <a:pt x="9440" y="1368"/>
                    <a:pt x="9407" y="1377"/>
                    <a:pt x="9373" y="1393"/>
                  </a:cubicBezTo>
                  <a:lnTo>
                    <a:pt x="7972" y="2194"/>
                  </a:lnTo>
                  <a:cubicBezTo>
                    <a:pt x="7939" y="2227"/>
                    <a:pt x="7939" y="2294"/>
                    <a:pt x="7972" y="2327"/>
                  </a:cubicBezTo>
                  <a:lnTo>
                    <a:pt x="9440" y="3161"/>
                  </a:lnTo>
                  <a:cubicBezTo>
                    <a:pt x="9474" y="3194"/>
                    <a:pt x="9574" y="3194"/>
                    <a:pt x="9640" y="3194"/>
                  </a:cubicBezTo>
                  <a:lnTo>
                    <a:pt x="9640" y="3161"/>
                  </a:lnTo>
                  <a:lnTo>
                    <a:pt x="11008" y="2361"/>
                  </a:lnTo>
                  <a:cubicBezTo>
                    <a:pt x="11075" y="2327"/>
                    <a:pt x="11075" y="2294"/>
                    <a:pt x="11008" y="2227"/>
                  </a:cubicBezTo>
                  <a:lnTo>
                    <a:pt x="9574" y="1393"/>
                  </a:lnTo>
                  <a:cubicBezTo>
                    <a:pt x="9540" y="1377"/>
                    <a:pt x="9507" y="1368"/>
                    <a:pt x="9474" y="1368"/>
                  </a:cubicBezTo>
                  <a:close/>
                  <a:moveTo>
                    <a:pt x="15223" y="1935"/>
                  </a:moveTo>
                  <a:cubicBezTo>
                    <a:pt x="15186" y="1935"/>
                    <a:pt x="15144" y="1944"/>
                    <a:pt x="15111" y="1960"/>
                  </a:cubicBezTo>
                  <a:lnTo>
                    <a:pt x="13743" y="2761"/>
                  </a:lnTo>
                  <a:cubicBezTo>
                    <a:pt x="13677" y="2794"/>
                    <a:pt x="13677" y="2828"/>
                    <a:pt x="13743" y="2894"/>
                  </a:cubicBezTo>
                  <a:lnTo>
                    <a:pt x="15178" y="3728"/>
                  </a:lnTo>
                  <a:cubicBezTo>
                    <a:pt x="15211" y="3745"/>
                    <a:pt x="15244" y="3753"/>
                    <a:pt x="15278" y="3753"/>
                  </a:cubicBezTo>
                  <a:cubicBezTo>
                    <a:pt x="15311" y="3753"/>
                    <a:pt x="15344" y="3745"/>
                    <a:pt x="15378" y="3728"/>
                  </a:cubicBezTo>
                  <a:lnTo>
                    <a:pt x="16779" y="2928"/>
                  </a:lnTo>
                  <a:cubicBezTo>
                    <a:pt x="16812" y="2894"/>
                    <a:pt x="16812" y="2828"/>
                    <a:pt x="16779" y="2794"/>
                  </a:cubicBezTo>
                  <a:lnTo>
                    <a:pt x="15311" y="1960"/>
                  </a:lnTo>
                  <a:cubicBezTo>
                    <a:pt x="15294" y="1944"/>
                    <a:pt x="15261" y="1935"/>
                    <a:pt x="15223" y="1935"/>
                  </a:cubicBezTo>
                  <a:close/>
                  <a:moveTo>
                    <a:pt x="11575" y="2636"/>
                  </a:moveTo>
                  <a:cubicBezTo>
                    <a:pt x="11542" y="2636"/>
                    <a:pt x="11508" y="2644"/>
                    <a:pt x="11475" y="2661"/>
                  </a:cubicBezTo>
                  <a:lnTo>
                    <a:pt x="10107" y="3461"/>
                  </a:lnTo>
                  <a:cubicBezTo>
                    <a:pt x="10041" y="3495"/>
                    <a:pt x="10041" y="3528"/>
                    <a:pt x="10107" y="3561"/>
                  </a:cubicBezTo>
                  <a:lnTo>
                    <a:pt x="11542" y="4395"/>
                  </a:lnTo>
                  <a:cubicBezTo>
                    <a:pt x="11575" y="4412"/>
                    <a:pt x="11608" y="4420"/>
                    <a:pt x="11642" y="4420"/>
                  </a:cubicBezTo>
                  <a:cubicBezTo>
                    <a:pt x="11675" y="4420"/>
                    <a:pt x="11708" y="4412"/>
                    <a:pt x="11742" y="4395"/>
                  </a:cubicBezTo>
                  <a:lnTo>
                    <a:pt x="13143" y="3595"/>
                  </a:lnTo>
                  <a:cubicBezTo>
                    <a:pt x="13176" y="3561"/>
                    <a:pt x="13176" y="3528"/>
                    <a:pt x="13109" y="3495"/>
                  </a:cubicBezTo>
                  <a:lnTo>
                    <a:pt x="13143" y="3495"/>
                  </a:lnTo>
                  <a:lnTo>
                    <a:pt x="11675" y="2661"/>
                  </a:lnTo>
                  <a:cubicBezTo>
                    <a:pt x="11642" y="2644"/>
                    <a:pt x="11608" y="2636"/>
                    <a:pt x="11575" y="2636"/>
                  </a:cubicBezTo>
                  <a:close/>
                  <a:moveTo>
                    <a:pt x="7472" y="2536"/>
                  </a:moveTo>
                  <a:cubicBezTo>
                    <a:pt x="7439" y="2536"/>
                    <a:pt x="7405" y="2544"/>
                    <a:pt x="7372" y="2561"/>
                  </a:cubicBezTo>
                  <a:lnTo>
                    <a:pt x="6004" y="3361"/>
                  </a:lnTo>
                  <a:cubicBezTo>
                    <a:pt x="5938" y="3395"/>
                    <a:pt x="5938" y="3461"/>
                    <a:pt x="6004" y="3495"/>
                  </a:cubicBezTo>
                  <a:lnTo>
                    <a:pt x="8206" y="4762"/>
                  </a:lnTo>
                  <a:cubicBezTo>
                    <a:pt x="8239" y="4779"/>
                    <a:pt x="8281" y="4787"/>
                    <a:pt x="8323" y="4787"/>
                  </a:cubicBezTo>
                  <a:cubicBezTo>
                    <a:pt x="8364" y="4787"/>
                    <a:pt x="8406" y="4779"/>
                    <a:pt x="8439" y="4762"/>
                  </a:cubicBezTo>
                  <a:lnTo>
                    <a:pt x="9807" y="3962"/>
                  </a:lnTo>
                  <a:cubicBezTo>
                    <a:pt x="9874" y="3928"/>
                    <a:pt x="9874" y="3895"/>
                    <a:pt x="9807" y="3862"/>
                  </a:cubicBezTo>
                  <a:lnTo>
                    <a:pt x="7572" y="2561"/>
                  </a:lnTo>
                  <a:cubicBezTo>
                    <a:pt x="7539" y="2544"/>
                    <a:pt x="7505" y="2536"/>
                    <a:pt x="7472" y="2536"/>
                  </a:cubicBezTo>
                  <a:close/>
                  <a:moveTo>
                    <a:pt x="17346" y="3169"/>
                  </a:moveTo>
                  <a:cubicBezTo>
                    <a:pt x="17312" y="3169"/>
                    <a:pt x="17279" y="3178"/>
                    <a:pt x="17246" y="3194"/>
                  </a:cubicBezTo>
                  <a:lnTo>
                    <a:pt x="15878" y="3995"/>
                  </a:lnTo>
                  <a:cubicBezTo>
                    <a:pt x="15811" y="4028"/>
                    <a:pt x="15811" y="4062"/>
                    <a:pt x="15878" y="4095"/>
                  </a:cubicBezTo>
                  <a:lnTo>
                    <a:pt x="17312" y="4929"/>
                  </a:lnTo>
                  <a:cubicBezTo>
                    <a:pt x="17346" y="4946"/>
                    <a:pt x="17379" y="4954"/>
                    <a:pt x="17413" y="4954"/>
                  </a:cubicBezTo>
                  <a:cubicBezTo>
                    <a:pt x="17446" y="4954"/>
                    <a:pt x="17479" y="4946"/>
                    <a:pt x="17513" y="4929"/>
                  </a:cubicBezTo>
                  <a:lnTo>
                    <a:pt x="18914" y="4128"/>
                  </a:lnTo>
                  <a:cubicBezTo>
                    <a:pt x="18947" y="4095"/>
                    <a:pt x="18947" y="4062"/>
                    <a:pt x="18914" y="4028"/>
                  </a:cubicBezTo>
                  <a:lnTo>
                    <a:pt x="17446" y="3194"/>
                  </a:lnTo>
                  <a:cubicBezTo>
                    <a:pt x="17413" y="3178"/>
                    <a:pt x="17379" y="3169"/>
                    <a:pt x="17346" y="3169"/>
                  </a:cubicBezTo>
                  <a:close/>
                  <a:moveTo>
                    <a:pt x="13677" y="3837"/>
                  </a:moveTo>
                  <a:cubicBezTo>
                    <a:pt x="13643" y="3837"/>
                    <a:pt x="13610" y="3845"/>
                    <a:pt x="13576" y="3862"/>
                  </a:cubicBezTo>
                  <a:lnTo>
                    <a:pt x="12175" y="4662"/>
                  </a:lnTo>
                  <a:cubicBezTo>
                    <a:pt x="12142" y="4696"/>
                    <a:pt x="12142" y="4762"/>
                    <a:pt x="12175" y="4796"/>
                  </a:cubicBezTo>
                  <a:lnTo>
                    <a:pt x="13643" y="5630"/>
                  </a:lnTo>
                  <a:cubicBezTo>
                    <a:pt x="13677" y="5646"/>
                    <a:pt x="13710" y="5655"/>
                    <a:pt x="13743" y="5655"/>
                  </a:cubicBezTo>
                  <a:cubicBezTo>
                    <a:pt x="13777" y="5655"/>
                    <a:pt x="13810" y="5646"/>
                    <a:pt x="13843" y="5630"/>
                  </a:cubicBezTo>
                  <a:lnTo>
                    <a:pt x="15244" y="4829"/>
                  </a:lnTo>
                  <a:cubicBezTo>
                    <a:pt x="15311" y="4796"/>
                    <a:pt x="15278" y="4729"/>
                    <a:pt x="15244" y="4696"/>
                  </a:cubicBezTo>
                  <a:lnTo>
                    <a:pt x="13777" y="3862"/>
                  </a:lnTo>
                  <a:cubicBezTo>
                    <a:pt x="13743" y="3845"/>
                    <a:pt x="13710" y="3837"/>
                    <a:pt x="13677" y="3837"/>
                  </a:cubicBezTo>
                  <a:close/>
                  <a:moveTo>
                    <a:pt x="10374" y="4204"/>
                  </a:moveTo>
                  <a:cubicBezTo>
                    <a:pt x="10341" y="4204"/>
                    <a:pt x="10307" y="4212"/>
                    <a:pt x="10274" y="4229"/>
                  </a:cubicBezTo>
                  <a:lnTo>
                    <a:pt x="8906" y="5029"/>
                  </a:lnTo>
                  <a:cubicBezTo>
                    <a:pt x="8840" y="5062"/>
                    <a:pt x="8840" y="5129"/>
                    <a:pt x="8906" y="5163"/>
                  </a:cubicBezTo>
                  <a:lnTo>
                    <a:pt x="10341" y="5996"/>
                  </a:lnTo>
                  <a:cubicBezTo>
                    <a:pt x="10374" y="6013"/>
                    <a:pt x="10408" y="6022"/>
                    <a:pt x="10441" y="6022"/>
                  </a:cubicBezTo>
                  <a:cubicBezTo>
                    <a:pt x="10474" y="6022"/>
                    <a:pt x="10508" y="6013"/>
                    <a:pt x="10541" y="5996"/>
                  </a:cubicBezTo>
                  <a:lnTo>
                    <a:pt x="11942" y="5196"/>
                  </a:lnTo>
                  <a:cubicBezTo>
                    <a:pt x="11975" y="5163"/>
                    <a:pt x="11975" y="5096"/>
                    <a:pt x="11942" y="5062"/>
                  </a:cubicBezTo>
                  <a:lnTo>
                    <a:pt x="10474" y="4229"/>
                  </a:lnTo>
                  <a:cubicBezTo>
                    <a:pt x="10441" y="4212"/>
                    <a:pt x="10408" y="4204"/>
                    <a:pt x="10374" y="4204"/>
                  </a:cubicBezTo>
                  <a:close/>
                  <a:moveTo>
                    <a:pt x="19435" y="4404"/>
                  </a:moveTo>
                  <a:cubicBezTo>
                    <a:pt x="19397" y="4404"/>
                    <a:pt x="19364" y="4412"/>
                    <a:pt x="19347" y="4429"/>
                  </a:cubicBezTo>
                  <a:lnTo>
                    <a:pt x="17946" y="5196"/>
                  </a:lnTo>
                  <a:cubicBezTo>
                    <a:pt x="17880" y="5263"/>
                    <a:pt x="17913" y="5296"/>
                    <a:pt x="17946" y="5329"/>
                  </a:cubicBezTo>
                  <a:lnTo>
                    <a:pt x="19381" y="6163"/>
                  </a:lnTo>
                  <a:cubicBezTo>
                    <a:pt x="19414" y="6180"/>
                    <a:pt x="19456" y="6188"/>
                    <a:pt x="19497" y="6188"/>
                  </a:cubicBezTo>
                  <a:cubicBezTo>
                    <a:pt x="19539" y="6188"/>
                    <a:pt x="19581" y="6180"/>
                    <a:pt x="19614" y="6163"/>
                  </a:cubicBezTo>
                  <a:lnTo>
                    <a:pt x="20982" y="5363"/>
                  </a:lnTo>
                  <a:cubicBezTo>
                    <a:pt x="21048" y="5329"/>
                    <a:pt x="21048" y="5296"/>
                    <a:pt x="20982" y="5263"/>
                  </a:cubicBezTo>
                  <a:lnTo>
                    <a:pt x="19547" y="4429"/>
                  </a:lnTo>
                  <a:cubicBezTo>
                    <a:pt x="19514" y="4412"/>
                    <a:pt x="19472" y="4404"/>
                    <a:pt x="19435" y="4404"/>
                  </a:cubicBezTo>
                  <a:close/>
                  <a:moveTo>
                    <a:pt x="5517" y="3670"/>
                  </a:moveTo>
                  <a:cubicBezTo>
                    <a:pt x="5479" y="3670"/>
                    <a:pt x="5437" y="3678"/>
                    <a:pt x="5404" y="3695"/>
                  </a:cubicBezTo>
                  <a:lnTo>
                    <a:pt x="4003" y="4529"/>
                  </a:lnTo>
                  <a:cubicBezTo>
                    <a:pt x="3936" y="4562"/>
                    <a:pt x="3970" y="4595"/>
                    <a:pt x="4003" y="4629"/>
                  </a:cubicBezTo>
                  <a:lnTo>
                    <a:pt x="6805" y="6230"/>
                  </a:lnTo>
                  <a:cubicBezTo>
                    <a:pt x="6838" y="6247"/>
                    <a:pt x="6872" y="6255"/>
                    <a:pt x="6905" y="6255"/>
                  </a:cubicBezTo>
                  <a:cubicBezTo>
                    <a:pt x="6938" y="6255"/>
                    <a:pt x="6972" y="6247"/>
                    <a:pt x="7005" y="6230"/>
                  </a:cubicBezTo>
                  <a:lnTo>
                    <a:pt x="8406" y="5429"/>
                  </a:lnTo>
                  <a:cubicBezTo>
                    <a:pt x="8439" y="5396"/>
                    <a:pt x="8439" y="5329"/>
                    <a:pt x="8406" y="5296"/>
                  </a:cubicBezTo>
                  <a:lnTo>
                    <a:pt x="5604" y="3695"/>
                  </a:lnTo>
                  <a:cubicBezTo>
                    <a:pt x="5587" y="3678"/>
                    <a:pt x="5554" y="3670"/>
                    <a:pt x="5517" y="3670"/>
                  </a:cubicBezTo>
                  <a:close/>
                  <a:moveTo>
                    <a:pt x="3536" y="4804"/>
                  </a:moveTo>
                  <a:cubicBezTo>
                    <a:pt x="3503" y="4804"/>
                    <a:pt x="3469" y="4812"/>
                    <a:pt x="3436" y="4829"/>
                  </a:cubicBezTo>
                  <a:lnTo>
                    <a:pt x="2035" y="5630"/>
                  </a:lnTo>
                  <a:cubicBezTo>
                    <a:pt x="2002" y="5663"/>
                    <a:pt x="2002" y="5696"/>
                    <a:pt x="2035" y="5763"/>
                  </a:cubicBezTo>
                  <a:lnTo>
                    <a:pt x="3836" y="6764"/>
                  </a:lnTo>
                  <a:cubicBezTo>
                    <a:pt x="3875" y="6803"/>
                    <a:pt x="3914" y="6819"/>
                    <a:pt x="3953" y="6819"/>
                  </a:cubicBezTo>
                  <a:cubicBezTo>
                    <a:pt x="3981" y="6819"/>
                    <a:pt x="4009" y="6811"/>
                    <a:pt x="4036" y="6797"/>
                  </a:cubicBezTo>
                  <a:lnTo>
                    <a:pt x="4036" y="6764"/>
                  </a:lnTo>
                  <a:lnTo>
                    <a:pt x="5437" y="5996"/>
                  </a:lnTo>
                  <a:cubicBezTo>
                    <a:pt x="5471" y="5930"/>
                    <a:pt x="5471" y="5896"/>
                    <a:pt x="5437" y="5863"/>
                  </a:cubicBezTo>
                  <a:lnTo>
                    <a:pt x="3636" y="4829"/>
                  </a:lnTo>
                  <a:cubicBezTo>
                    <a:pt x="3603" y="4812"/>
                    <a:pt x="3569" y="4804"/>
                    <a:pt x="3536" y="4804"/>
                  </a:cubicBezTo>
                  <a:close/>
                  <a:moveTo>
                    <a:pt x="15795" y="5071"/>
                  </a:moveTo>
                  <a:cubicBezTo>
                    <a:pt x="15753" y="5071"/>
                    <a:pt x="15711" y="5079"/>
                    <a:pt x="15678" y="5096"/>
                  </a:cubicBezTo>
                  <a:lnTo>
                    <a:pt x="14310" y="5896"/>
                  </a:lnTo>
                  <a:cubicBezTo>
                    <a:pt x="14244" y="5896"/>
                    <a:pt x="14244" y="5963"/>
                    <a:pt x="14310" y="5996"/>
                  </a:cubicBezTo>
                  <a:lnTo>
                    <a:pt x="15745" y="6830"/>
                  </a:lnTo>
                  <a:cubicBezTo>
                    <a:pt x="15778" y="6847"/>
                    <a:pt x="15811" y="6855"/>
                    <a:pt x="15845" y="6855"/>
                  </a:cubicBezTo>
                  <a:cubicBezTo>
                    <a:pt x="15878" y="6855"/>
                    <a:pt x="15911" y="6847"/>
                    <a:pt x="15945" y="6830"/>
                  </a:cubicBezTo>
                  <a:lnTo>
                    <a:pt x="17346" y="6030"/>
                  </a:lnTo>
                  <a:cubicBezTo>
                    <a:pt x="17413" y="5996"/>
                    <a:pt x="17413" y="5963"/>
                    <a:pt x="17346" y="5930"/>
                  </a:cubicBezTo>
                  <a:lnTo>
                    <a:pt x="15911" y="5096"/>
                  </a:lnTo>
                  <a:cubicBezTo>
                    <a:pt x="15878" y="5079"/>
                    <a:pt x="15836" y="5071"/>
                    <a:pt x="15795" y="5071"/>
                  </a:cubicBezTo>
                  <a:close/>
                  <a:moveTo>
                    <a:pt x="12476" y="5438"/>
                  </a:moveTo>
                  <a:cubicBezTo>
                    <a:pt x="12442" y="5438"/>
                    <a:pt x="12409" y="5446"/>
                    <a:pt x="12376" y="5463"/>
                  </a:cubicBezTo>
                  <a:lnTo>
                    <a:pt x="10975" y="6263"/>
                  </a:lnTo>
                  <a:cubicBezTo>
                    <a:pt x="10941" y="6297"/>
                    <a:pt x="10941" y="6330"/>
                    <a:pt x="10975" y="6363"/>
                  </a:cubicBezTo>
                  <a:lnTo>
                    <a:pt x="12442" y="7197"/>
                  </a:lnTo>
                  <a:cubicBezTo>
                    <a:pt x="12476" y="7214"/>
                    <a:pt x="12509" y="7222"/>
                    <a:pt x="12542" y="7222"/>
                  </a:cubicBezTo>
                  <a:cubicBezTo>
                    <a:pt x="12576" y="7222"/>
                    <a:pt x="12609" y="7214"/>
                    <a:pt x="12642" y="7197"/>
                  </a:cubicBezTo>
                  <a:lnTo>
                    <a:pt x="14043" y="6397"/>
                  </a:lnTo>
                  <a:cubicBezTo>
                    <a:pt x="14110" y="6397"/>
                    <a:pt x="14077" y="6330"/>
                    <a:pt x="14043" y="6297"/>
                  </a:cubicBezTo>
                  <a:lnTo>
                    <a:pt x="12576" y="5463"/>
                  </a:lnTo>
                  <a:cubicBezTo>
                    <a:pt x="12542" y="5446"/>
                    <a:pt x="12509" y="5438"/>
                    <a:pt x="12476" y="5438"/>
                  </a:cubicBezTo>
                  <a:close/>
                  <a:moveTo>
                    <a:pt x="21549" y="5605"/>
                  </a:moveTo>
                  <a:cubicBezTo>
                    <a:pt x="21515" y="5605"/>
                    <a:pt x="21482" y="5613"/>
                    <a:pt x="21449" y="5630"/>
                  </a:cubicBezTo>
                  <a:lnTo>
                    <a:pt x="20048" y="6430"/>
                  </a:lnTo>
                  <a:cubicBezTo>
                    <a:pt x="20014" y="6463"/>
                    <a:pt x="20014" y="6530"/>
                    <a:pt x="20048" y="6564"/>
                  </a:cubicBezTo>
                  <a:lnTo>
                    <a:pt x="21515" y="7397"/>
                  </a:lnTo>
                  <a:cubicBezTo>
                    <a:pt x="21549" y="7414"/>
                    <a:pt x="21582" y="7423"/>
                    <a:pt x="21616" y="7423"/>
                  </a:cubicBezTo>
                  <a:cubicBezTo>
                    <a:pt x="21649" y="7423"/>
                    <a:pt x="21682" y="7414"/>
                    <a:pt x="21716" y="7397"/>
                  </a:cubicBezTo>
                  <a:lnTo>
                    <a:pt x="23117" y="6597"/>
                  </a:lnTo>
                  <a:cubicBezTo>
                    <a:pt x="23150" y="6564"/>
                    <a:pt x="23150" y="6497"/>
                    <a:pt x="23117" y="6463"/>
                  </a:cubicBezTo>
                  <a:lnTo>
                    <a:pt x="21649" y="5630"/>
                  </a:lnTo>
                  <a:cubicBezTo>
                    <a:pt x="21616" y="5613"/>
                    <a:pt x="21582" y="5605"/>
                    <a:pt x="21549" y="5605"/>
                  </a:cubicBezTo>
                  <a:close/>
                  <a:moveTo>
                    <a:pt x="8973" y="5671"/>
                  </a:moveTo>
                  <a:cubicBezTo>
                    <a:pt x="8940" y="5671"/>
                    <a:pt x="8906" y="5680"/>
                    <a:pt x="8873" y="5696"/>
                  </a:cubicBezTo>
                  <a:lnTo>
                    <a:pt x="7472" y="6497"/>
                  </a:lnTo>
                  <a:cubicBezTo>
                    <a:pt x="7439" y="6530"/>
                    <a:pt x="7439" y="6564"/>
                    <a:pt x="7472" y="6630"/>
                  </a:cubicBezTo>
                  <a:lnTo>
                    <a:pt x="8940" y="7464"/>
                  </a:lnTo>
                  <a:cubicBezTo>
                    <a:pt x="8957" y="7481"/>
                    <a:pt x="8990" y="7489"/>
                    <a:pt x="9027" y="7489"/>
                  </a:cubicBezTo>
                  <a:cubicBezTo>
                    <a:pt x="9065" y="7489"/>
                    <a:pt x="9107" y="7481"/>
                    <a:pt x="9140" y="7464"/>
                  </a:cubicBezTo>
                  <a:lnTo>
                    <a:pt x="10508" y="6664"/>
                  </a:lnTo>
                  <a:cubicBezTo>
                    <a:pt x="10574" y="6630"/>
                    <a:pt x="10574" y="6564"/>
                    <a:pt x="10508" y="6530"/>
                  </a:cubicBezTo>
                  <a:lnTo>
                    <a:pt x="9073" y="5696"/>
                  </a:lnTo>
                  <a:cubicBezTo>
                    <a:pt x="9040" y="5680"/>
                    <a:pt x="9007" y="5671"/>
                    <a:pt x="8973" y="5671"/>
                  </a:cubicBezTo>
                  <a:close/>
                  <a:moveTo>
                    <a:pt x="5988" y="6238"/>
                  </a:moveTo>
                  <a:cubicBezTo>
                    <a:pt x="5946" y="6238"/>
                    <a:pt x="5904" y="6247"/>
                    <a:pt x="5871" y="6263"/>
                  </a:cubicBezTo>
                  <a:lnTo>
                    <a:pt x="4503" y="7064"/>
                  </a:lnTo>
                  <a:cubicBezTo>
                    <a:pt x="4437" y="7097"/>
                    <a:pt x="4437" y="7131"/>
                    <a:pt x="4503" y="7197"/>
                  </a:cubicBezTo>
                  <a:lnTo>
                    <a:pt x="5938" y="8031"/>
                  </a:lnTo>
                  <a:cubicBezTo>
                    <a:pt x="5971" y="8048"/>
                    <a:pt x="6013" y="8056"/>
                    <a:pt x="6054" y="8056"/>
                  </a:cubicBezTo>
                  <a:cubicBezTo>
                    <a:pt x="6096" y="8056"/>
                    <a:pt x="6138" y="8048"/>
                    <a:pt x="6171" y="8031"/>
                  </a:cubicBezTo>
                  <a:lnTo>
                    <a:pt x="7539" y="7231"/>
                  </a:lnTo>
                  <a:cubicBezTo>
                    <a:pt x="7606" y="7197"/>
                    <a:pt x="7606" y="7131"/>
                    <a:pt x="7539" y="7097"/>
                  </a:cubicBezTo>
                  <a:lnTo>
                    <a:pt x="6104" y="6263"/>
                  </a:lnTo>
                  <a:cubicBezTo>
                    <a:pt x="6071" y="6247"/>
                    <a:pt x="6029" y="6238"/>
                    <a:pt x="5988" y="6238"/>
                  </a:cubicBezTo>
                  <a:close/>
                  <a:moveTo>
                    <a:pt x="17913" y="6272"/>
                  </a:moveTo>
                  <a:cubicBezTo>
                    <a:pt x="17880" y="6272"/>
                    <a:pt x="17846" y="6280"/>
                    <a:pt x="17813" y="6297"/>
                  </a:cubicBezTo>
                  <a:lnTo>
                    <a:pt x="16412" y="7097"/>
                  </a:lnTo>
                  <a:cubicBezTo>
                    <a:pt x="16378" y="7131"/>
                    <a:pt x="16378" y="7197"/>
                    <a:pt x="16412" y="7231"/>
                  </a:cubicBezTo>
                  <a:lnTo>
                    <a:pt x="17880" y="8065"/>
                  </a:lnTo>
                  <a:cubicBezTo>
                    <a:pt x="17896" y="8081"/>
                    <a:pt x="17930" y="8090"/>
                    <a:pt x="17967" y="8090"/>
                  </a:cubicBezTo>
                  <a:cubicBezTo>
                    <a:pt x="18005" y="8090"/>
                    <a:pt x="18046" y="8081"/>
                    <a:pt x="18080" y="8065"/>
                  </a:cubicBezTo>
                  <a:lnTo>
                    <a:pt x="19447" y="7264"/>
                  </a:lnTo>
                  <a:cubicBezTo>
                    <a:pt x="19514" y="7231"/>
                    <a:pt x="19514" y="7164"/>
                    <a:pt x="19447" y="7131"/>
                  </a:cubicBezTo>
                  <a:lnTo>
                    <a:pt x="18013" y="6297"/>
                  </a:lnTo>
                  <a:cubicBezTo>
                    <a:pt x="17980" y="6280"/>
                    <a:pt x="17946" y="6272"/>
                    <a:pt x="17913" y="6272"/>
                  </a:cubicBezTo>
                  <a:close/>
                  <a:moveTo>
                    <a:pt x="1551" y="5971"/>
                  </a:moveTo>
                  <a:cubicBezTo>
                    <a:pt x="1510" y="5971"/>
                    <a:pt x="1468" y="5980"/>
                    <a:pt x="1434" y="5996"/>
                  </a:cubicBezTo>
                  <a:lnTo>
                    <a:pt x="67" y="6797"/>
                  </a:lnTo>
                  <a:cubicBezTo>
                    <a:pt x="0" y="6830"/>
                    <a:pt x="0" y="6864"/>
                    <a:pt x="67" y="6897"/>
                  </a:cubicBezTo>
                  <a:lnTo>
                    <a:pt x="2268" y="8198"/>
                  </a:lnTo>
                  <a:cubicBezTo>
                    <a:pt x="2302" y="8215"/>
                    <a:pt x="2343" y="8223"/>
                    <a:pt x="2385" y="8223"/>
                  </a:cubicBezTo>
                  <a:cubicBezTo>
                    <a:pt x="2427" y="8223"/>
                    <a:pt x="2469" y="8215"/>
                    <a:pt x="2502" y="8198"/>
                  </a:cubicBezTo>
                  <a:lnTo>
                    <a:pt x="3870" y="7397"/>
                  </a:lnTo>
                  <a:cubicBezTo>
                    <a:pt x="3936" y="7364"/>
                    <a:pt x="3936" y="7297"/>
                    <a:pt x="3870" y="7264"/>
                  </a:cubicBezTo>
                  <a:lnTo>
                    <a:pt x="1668" y="5996"/>
                  </a:lnTo>
                  <a:cubicBezTo>
                    <a:pt x="1635" y="5980"/>
                    <a:pt x="1593" y="5971"/>
                    <a:pt x="1551" y="5971"/>
                  </a:cubicBezTo>
                  <a:close/>
                  <a:moveTo>
                    <a:pt x="14594" y="6639"/>
                  </a:moveTo>
                  <a:cubicBezTo>
                    <a:pt x="14552" y="6639"/>
                    <a:pt x="14510" y="6647"/>
                    <a:pt x="14477" y="6664"/>
                  </a:cubicBezTo>
                  <a:lnTo>
                    <a:pt x="13109" y="7464"/>
                  </a:lnTo>
                  <a:cubicBezTo>
                    <a:pt x="13043" y="7498"/>
                    <a:pt x="13043" y="7564"/>
                    <a:pt x="13109" y="7598"/>
                  </a:cubicBezTo>
                  <a:lnTo>
                    <a:pt x="14544" y="8432"/>
                  </a:lnTo>
                  <a:cubicBezTo>
                    <a:pt x="14577" y="8448"/>
                    <a:pt x="14611" y="8457"/>
                    <a:pt x="14644" y="8457"/>
                  </a:cubicBezTo>
                  <a:cubicBezTo>
                    <a:pt x="14677" y="8457"/>
                    <a:pt x="14711" y="8448"/>
                    <a:pt x="14744" y="8432"/>
                  </a:cubicBezTo>
                  <a:lnTo>
                    <a:pt x="16145" y="7631"/>
                  </a:lnTo>
                  <a:cubicBezTo>
                    <a:pt x="16212" y="7598"/>
                    <a:pt x="16212" y="7531"/>
                    <a:pt x="16145" y="7498"/>
                  </a:cubicBezTo>
                  <a:lnTo>
                    <a:pt x="14711" y="6664"/>
                  </a:lnTo>
                  <a:cubicBezTo>
                    <a:pt x="14677" y="6647"/>
                    <a:pt x="14636" y="6639"/>
                    <a:pt x="14594" y="6639"/>
                  </a:cubicBezTo>
                  <a:close/>
                  <a:moveTo>
                    <a:pt x="11058" y="6872"/>
                  </a:moveTo>
                  <a:cubicBezTo>
                    <a:pt x="11016" y="6872"/>
                    <a:pt x="10975" y="6880"/>
                    <a:pt x="10941" y="6897"/>
                  </a:cubicBezTo>
                  <a:lnTo>
                    <a:pt x="9574" y="7698"/>
                  </a:lnTo>
                  <a:cubicBezTo>
                    <a:pt x="9507" y="7731"/>
                    <a:pt x="9507" y="7798"/>
                    <a:pt x="9574" y="7831"/>
                  </a:cubicBezTo>
                  <a:lnTo>
                    <a:pt x="11008" y="8665"/>
                  </a:lnTo>
                  <a:cubicBezTo>
                    <a:pt x="11041" y="8682"/>
                    <a:pt x="11083" y="8690"/>
                    <a:pt x="11125" y="8690"/>
                  </a:cubicBezTo>
                  <a:cubicBezTo>
                    <a:pt x="11166" y="8690"/>
                    <a:pt x="11208" y="8682"/>
                    <a:pt x="11241" y="8665"/>
                  </a:cubicBezTo>
                  <a:lnTo>
                    <a:pt x="12609" y="7864"/>
                  </a:lnTo>
                  <a:cubicBezTo>
                    <a:pt x="12676" y="7831"/>
                    <a:pt x="12676" y="7764"/>
                    <a:pt x="12609" y="7731"/>
                  </a:cubicBezTo>
                  <a:lnTo>
                    <a:pt x="11175" y="6897"/>
                  </a:lnTo>
                  <a:cubicBezTo>
                    <a:pt x="11141" y="6880"/>
                    <a:pt x="11100" y="6872"/>
                    <a:pt x="11058" y="6872"/>
                  </a:cubicBezTo>
                  <a:close/>
                  <a:moveTo>
                    <a:pt x="24584" y="7372"/>
                  </a:moveTo>
                  <a:cubicBezTo>
                    <a:pt x="24551" y="7372"/>
                    <a:pt x="24518" y="7381"/>
                    <a:pt x="24484" y="7397"/>
                  </a:cubicBezTo>
                  <a:lnTo>
                    <a:pt x="23083" y="8198"/>
                  </a:lnTo>
                  <a:cubicBezTo>
                    <a:pt x="23050" y="8231"/>
                    <a:pt x="23050" y="8265"/>
                    <a:pt x="23083" y="8298"/>
                  </a:cubicBezTo>
                  <a:lnTo>
                    <a:pt x="24551" y="9132"/>
                  </a:lnTo>
                  <a:cubicBezTo>
                    <a:pt x="24584" y="9149"/>
                    <a:pt x="24618" y="9157"/>
                    <a:pt x="24651" y="9157"/>
                  </a:cubicBezTo>
                  <a:cubicBezTo>
                    <a:pt x="24684" y="9157"/>
                    <a:pt x="24718" y="9149"/>
                    <a:pt x="24751" y="9132"/>
                  </a:cubicBezTo>
                  <a:lnTo>
                    <a:pt x="26119" y="8331"/>
                  </a:lnTo>
                  <a:cubicBezTo>
                    <a:pt x="26185" y="8298"/>
                    <a:pt x="26185" y="8265"/>
                    <a:pt x="26119" y="8231"/>
                  </a:cubicBezTo>
                  <a:lnTo>
                    <a:pt x="24684" y="7397"/>
                  </a:lnTo>
                  <a:cubicBezTo>
                    <a:pt x="24651" y="7381"/>
                    <a:pt x="24618" y="7372"/>
                    <a:pt x="24584" y="7372"/>
                  </a:cubicBezTo>
                  <a:close/>
                  <a:moveTo>
                    <a:pt x="8106" y="7448"/>
                  </a:moveTo>
                  <a:cubicBezTo>
                    <a:pt x="8073" y="7448"/>
                    <a:pt x="8039" y="7464"/>
                    <a:pt x="8006" y="7498"/>
                  </a:cubicBezTo>
                  <a:lnTo>
                    <a:pt x="6605" y="8265"/>
                  </a:lnTo>
                  <a:cubicBezTo>
                    <a:pt x="6538" y="8298"/>
                    <a:pt x="6538" y="8365"/>
                    <a:pt x="6605" y="8398"/>
                  </a:cubicBezTo>
                  <a:lnTo>
                    <a:pt x="6638" y="8398"/>
                  </a:lnTo>
                  <a:lnTo>
                    <a:pt x="8073" y="9232"/>
                  </a:lnTo>
                  <a:cubicBezTo>
                    <a:pt x="8106" y="9249"/>
                    <a:pt x="8139" y="9257"/>
                    <a:pt x="8173" y="9257"/>
                  </a:cubicBezTo>
                  <a:cubicBezTo>
                    <a:pt x="8206" y="9257"/>
                    <a:pt x="8239" y="9249"/>
                    <a:pt x="8273" y="9232"/>
                  </a:cubicBezTo>
                  <a:lnTo>
                    <a:pt x="9674" y="8432"/>
                  </a:lnTo>
                  <a:cubicBezTo>
                    <a:pt x="9707" y="8398"/>
                    <a:pt x="9707" y="8365"/>
                    <a:pt x="9674" y="8331"/>
                  </a:cubicBezTo>
                  <a:lnTo>
                    <a:pt x="8206" y="7498"/>
                  </a:lnTo>
                  <a:cubicBezTo>
                    <a:pt x="8173" y="7464"/>
                    <a:pt x="8139" y="7448"/>
                    <a:pt x="8106" y="7448"/>
                  </a:cubicBezTo>
                  <a:close/>
                  <a:moveTo>
                    <a:pt x="20014" y="7506"/>
                  </a:moveTo>
                  <a:cubicBezTo>
                    <a:pt x="19981" y="7506"/>
                    <a:pt x="19948" y="7514"/>
                    <a:pt x="19914" y="7531"/>
                  </a:cubicBezTo>
                  <a:lnTo>
                    <a:pt x="18547" y="8331"/>
                  </a:lnTo>
                  <a:cubicBezTo>
                    <a:pt x="18480" y="8365"/>
                    <a:pt x="18480" y="8398"/>
                    <a:pt x="18547" y="8432"/>
                  </a:cubicBezTo>
                  <a:lnTo>
                    <a:pt x="19981" y="9265"/>
                  </a:lnTo>
                  <a:cubicBezTo>
                    <a:pt x="20014" y="9282"/>
                    <a:pt x="20048" y="9291"/>
                    <a:pt x="20081" y="9291"/>
                  </a:cubicBezTo>
                  <a:cubicBezTo>
                    <a:pt x="20114" y="9291"/>
                    <a:pt x="20148" y="9282"/>
                    <a:pt x="20181" y="9265"/>
                  </a:cubicBezTo>
                  <a:lnTo>
                    <a:pt x="21582" y="8465"/>
                  </a:lnTo>
                  <a:cubicBezTo>
                    <a:pt x="21649" y="8465"/>
                    <a:pt x="21649" y="8398"/>
                    <a:pt x="21582" y="8365"/>
                  </a:cubicBezTo>
                  <a:lnTo>
                    <a:pt x="20114" y="7531"/>
                  </a:lnTo>
                  <a:cubicBezTo>
                    <a:pt x="20081" y="7514"/>
                    <a:pt x="20048" y="7506"/>
                    <a:pt x="20014" y="7506"/>
                  </a:cubicBezTo>
                  <a:close/>
                  <a:moveTo>
                    <a:pt x="4441" y="7639"/>
                  </a:moveTo>
                  <a:cubicBezTo>
                    <a:pt x="4403" y="7639"/>
                    <a:pt x="4370" y="7648"/>
                    <a:pt x="4337" y="7664"/>
                  </a:cubicBezTo>
                  <a:lnTo>
                    <a:pt x="2969" y="8465"/>
                  </a:lnTo>
                  <a:cubicBezTo>
                    <a:pt x="2902" y="8498"/>
                    <a:pt x="2902" y="8532"/>
                    <a:pt x="2969" y="8565"/>
                  </a:cubicBezTo>
                  <a:lnTo>
                    <a:pt x="4737" y="9599"/>
                  </a:lnTo>
                  <a:cubicBezTo>
                    <a:pt x="4770" y="9616"/>
                    <a:pt x="4804" y="9624"/>
                    <a:pt x="4837" y="9624"/>
                  </a:cubicBezTo>
                  <a:cubicBezTo>
                    <a:pt x="4870" y="9624"/>
                    <a:pt x="4904" y="9616"/>
                    <a:pt x="4937" y="9599"/>
                  </a:cubicBezTo>
                  <a:lnTo>
                    <a:pt x="6338" y="8798"/>
                  </a:lnTo>
                  <a:cubicBezTo>
                    <a:pt x="6405" y="8765"/>
                    <a:pt x="6371" y="8732"/>
                    <a:pt x="6338" y="8698"/>
                  </a:cubicBezTo>
                  <a:lnTo>
                    <a:pt x="4570" y="7664"/>
                  </a:lnTo>
                  <a:cubicBezTo>
                    <a:pt x="4520" y="7648"/>
                    <a:pt x="4478" y="7639"/>
                    <a:pt x="4441" y="7639"/>
                  </a:cubicBezTo>
                  <a:close/>
                  <a:moveTo>
                    <a:pt x="16712" y="7873"/>
                  </a:moveTo>
                  <a:cubicBezTo>
                    <a:pt x="16679" y="7873"/>
                    <a:pt x="16645" y="7881"/>
                    <a:pt x="16612" y="7898"/>
                  </a:cubicBezTo>
                  <a:lnTo>
                    <a:pt x="15244" y="8698"/>
                  </a:lnTo>
                  <a:cubicBezTo>
                    <a:pt x="15178" y="8732"/>
                    <a:pt x="15178" y="8765"/>
                    <a:pt x="15244" y="8798"/>
                  </a:cubicBezTo>
                  <a:lnTo>
                    <a:pt x="16679" y="9632"/>
                  </a:lnTo>
                  <a:cubicBezTo>
                    <a:pt x="16712" y="9649"/>
                    <a:pt x="16745" y="9657"/>
                    <a:pt x="16779" y="9657"/>
                  </a:cubicBezTo>
                  <a:cubicBezTo>
                    <a:pt x="16812" y="9657"/>
                    <a:pt x="16845" y="9649"/>
                    <a:pt x="16879" y="9632"/>
                  </a:cubicBezTo>
                  <a:lnTo>
                    <a:pt x="18280" y="8832"/>
                  </a:lnTo>
                  <a:cubicBezTo>
                    <a:pt x="18313" y="8832"/>
                    <a:pt x="18313" y="8765"/>
                    <a:pt x="18246" y="8732"/>
                  </a:cubicBezTo>
                  <a:lnTo>
                    <a:pt x="16812" y="7898"/>
                  </a:lnTo>
                  <a:cubicBezTo>
                    <a:pt x="16779" y="7881"/>
                    <a:pt x="16745" y="7873"/>
                    <a:pt x="16712" y="7873"/>
                  </a:cubicBezTo>
                  <a:close/>
                  <a:moveTo>
                    <a:pt x="13176" y="8106"/>
                  </a:moveTo>
                  <a:cubicBezTo>
                    <a:pt x="13143" y="8106"/>
                    <a:pt x="13109" y="8115"/>
                    <a:pt x="13076" y="8131"/>
                  </a:cubicBezTo>
                  <a:lnTo>
                    <a:pt x="11708" y="8932"/>
                  </a:lnTo>
                  <a:cubicBezTo>
                    <a:pt x="11642" y="8965"/>
                    <a:pt x="11642" y="9032"/>
                    <a:pt x="11708" y="9065"/>
                  </a:cubicBezTo>
                  <a:lnTo>
                    <a:pt x="13143" y="9899"/>
                  </a:lnTo>
                  <a:cubicBezTo>
                    <a:pt x="13176" y="9916"/>
                    <a:pt x="13210" y="9924"/>
                    <a:pt x="13243" y="9924"/>
                  </a:cubicBezTo>
                  <a:cubicBezTo>
                    <a:pt x="13276" y="9924"/>
                    <a:pt x="13310" y="9916"/>
                    <a:pt x="13343" y="9899"/>
                  </a:cubicBezTo>
                  <a:lnTo>
                    <a:pt x="14744" y="9099"/>
                  </a:lnTo>
                  <a:cubicBezTo>
                    <a:pt x="14777" y="9065"/>
                    <a:pt x="14777" y="8999"/>
                    <a:pt x="14744" y="8965"/>
                  </a:cubicBezTo>
                  <a:lnTo>
                    <a:pt x="13276" y="8131"/>
                  </a:lnTo>
                  <a:cubicBezTo>
                    <a:pt x="13243" y="8115"/>
                    <a:pt x="13210" y="8106"/>
                    <a:pt x="13176" y="8106"/>
                  </a:cubicBezTo>
                  <a:close/>
                  <a:moveTo>
                    <a:pt x="26719" y="8573"/>
                  </a:moveTo>
                  <a:cubicBezTo>
                    <a:pt x="26686" y="8573"/>
                    <a:pt x="26652" y="8582"/>
                    <a:pt x="26619" y="8598"/>
                  </a:cubicBezTo>
                  <a:lnTo>
                    <a:pt x="25251" y="9399"/>
                  </a:lnTo>
                  <a:cubicBezTo>
                    <a:pt x="25185" y="9432"/>
                    <a:pt x="25185" y="9499"/>
                    <a:pt x="25251" y="9532"/>
                  </a:cubicBezTo>
                  <a:lnTo>
                    <a:pt x="26686" y="10366"/>
                  </a:lnTo>
                  <a:cubicBezTo>
                    <a:pt x="26719" y="10383"/>
                    <a:pt x="26753" y="10391"/>
                    <a:pt x="26786" y="10391"/>
                  </a:cubicBezTo>
                  <a:cubicBezTo>
                    <a:pt x="26819" y="10391"/>
                    <a:pt x="26853" y="10383"/>
                    <a:pt x="26886" y="10366"/>
                  </a:cubicBezTo>
                  <a:lnTo>
                    <a:pt x="28287" y="9566"/>
                  </a:lnTo>
                  <a:cubicBezTo>
                    <a:pt x="28320" y="9532"/>
                    <a:pt x="28320" y="9466"/>
                    <a:pt x="28287" y="9432"/>
                  </a:cubicBezTo>
                  <a:lnTo>
                    <a:pt x="26819" y="8598"/>
                  </a:lnTo>
                  <a:cubicBezTo>
                    <a:pt x="26786" y="8582"/>
                    <a:pt x="26753" y="8573"/>
                    <a:pt x="26719" y="8573"/>
                  </a:cubicBezTo>
                  <a:close/>
                  <a:moveTo>
                    <a:pt x="10207" y="8640"/>
                  </a:moveTo>
                  <a:cubicBezTo>
                    <a:pt x="10174" y="8640"/>
                    <a:pt x="10141" y="8648"/>
                    <a:pt x="10107" y="8665"/>
                  </a:cubicBezTo>
                  <a:lnTo>
                    <a:pt x="8740" y="9466"/>
                  </a:lnTo>
                  <a:cubicBezTo>
                    <a:pt x="8640" y="9532"/>
                    <a:pt x="8673" y="9566"/>
                    <a:pt x="8706" y="9599"/>
                  </a:cubicBezTo>
                  <a:lnTo>
                    <a:pt x="8740" y="9599"/>
                  </a:lnTo>
                  <a:lnTo>
                    <a:pt x="10174" y="10433"/>
                  </a:lnTo>
                  <a:cubicBezTo>
                    <a:pt x="10207" y="10450"/>
                    <a:pt x="10241" y="10458"/>
                    <a:pt x="10274" y="10458"/>
                  </a:cubicBezTo>
                  <a:cubicBezTo>
                    <a:pt x="10307" y="10458"/>
                    <a:pt x="10341" y="10450"/>
                    <a:pt x="10374" y="10433"/>
                  </a:cubicBezTo>
                  <a:lnTo>
                    <a:pt x="11775" y="9632"/>
                  </a:lnTo>
                  <a:cubicBezTo>
                    <a:pt x="11809" y="9599"/>
                    <a:pt x="11809" y="9532"/>
                    <a:pt x="11775" y="9499"/>
                  </a:cubicBezTo>
                  <a:lnTo>
                    <a:pt x="10307" y="8665"/>
                  </a:lnTo>
                  <a:cubicBezTo>
                    <a:pt x="10274" y="8648"/>
                    <a:pt x="10241" y="8640"/>
                    <a:pt x="10207" y="8640"/>
                  </a:cubicBezTo>
                  <a:close/>
                  <a:moveTo>
                    <a:pt x="22133" y="8707"/>
                  </a:moveTo>
                  <a:cubicBezTo>
                    <a:pt x="22091" y="8707"/>
                    <a:pt x="22049" y="8715"/>
                    <a:pt x="22016" y="8732"/>
                  </a:cubicBezTo>
                  <a:lnTo>
                    <a:pt x="20648" y="9532"/>
                  </a:lnTo>
                  <a:cubicBezTo>
                    <a:pt x="20581" y="9566"/>
                    <a:pt x="20615" y="9632"/>
                    <a:pt x="20648" y="9666"/>
                  </a:cubicBezTo>
                  <a:lnTo>
                    <a:pt x="22083" y="10500"/>
                  </a:lnTo>
                  <a:cubicBezTo>
                    <a:pt x="22116" y="10516"/>
                    <a:pt x="22158" y="10525"/>
                    <a:pt x="22199" y="10525"/>
                  </a:cubicBezTo>
                  <a:cubicBezTo>
                    <a:pt x="22241" y="10525"/>
                    <a:pt x="22283" y="10516"/>
                    <a:pt x="22316" y="10500"/>
                  </a:cubicBezTo>
                  <a:lnTo>
                    <a:pt x="23684" y="9699"/>
                  </a:lnTo>
                  <a:cubicBezTo>
                    <a:pt x="23750" y="9666"/>
                    <a:pt x="23750" y="9632"/>
                    <a:pt x="23684" y="9566"/>
                  </a:cubicBezTo>
                  <a:lnTo>
                    <a:pt x="22249" y="8732"/>
                  </a:lnTo>
                  <a:cubicBezTo>
                    <a:pt x="22216" y="8715"/>
                    <a:pt x="22174" y="8707"/>
                    <a:pt x="22133" y="8707"/>
                  </a:cubicBezTo>
                  <a:close/>
                  <a:moveTo>
                    <a:pt x="18814" y="9074"/>
                  </a:moveTo>
                  <a:cubicBezTo>
                    <a:pt x="18780" y="9074"/>
                    <a:pt x="18747" y="9082"/>
                    <a:pt x="18713" y="9099"/>
                  </a:cubicBezTo>
                  <a:lnTo>
                    <a:pt x="17346" y="9899"/>
                  </a:lnTo>
                  <a:cubicBezTo>
                    <a:pt x="17279" y="9933"/>
                    <a:pt x="17279" y="9966"/>
                    <a:pt x="17346" y="10033"/>
                  </a:cubicBezTo>
                  <a:lnTo>
                    <a:pt x="18780" y="10867"/>
                  </a:lnTo>
                  <a:cubicBezTo>
                    <a:pt x="18814" y="10883"/>
                    <a:pt x="18847" y="10892"/>
                    <a:pt x="18880" y="10892"/>
                  </a:cubicBezTo>
                  <a:cubicBezTo>
                    <a:pt x="18914" y="10892"/>
                    <a:pt x="18947" y="10883"/>
                    <a:pt x="18980" y="10867"/>
                  </a:cubicBezTo>
                  <a:lnTo>
                    <a:pt x="20381" y="10066"/>
                  </a:lnTo>
                  <a:cubicBezTo>
                    <a:pt x="20448" y="10033"/>
                    <a:pt x="20448" y="9999"/>
                    <a:pt x="20381" y="9933"/>
                  </a:cubicBezTo>
                  <a:lnTo>
                    <a:pt x="18914" y="9099"/>
                  </a:lnTo>
                  <a:cubicBezTo>
                    <a:pt x="18880" y="9082"/>
                    <a:pt x="18847" y="9074"/>
                    <a:pt x="18814" y="9074"/>
                  </a:cubicBezTo>
                  <a:close/>
                  <a:moveTo>
                    <a:pt x="6905" y="9040"/>
                  </a:moveTo>
                  <a:cubicBezTo>
                    <a:pt x="6872" y="9040"/>
                    <a:pt x="6838" y="9049"/>
                    <a:pt x="6805" y="9065"/>
                  </a:cubicBezTo>
                  <a:lnTo>
                    <a:pt x="5404" y="9866"/>
                  </a:lnTo>
                  <a:cubicBezTo>
                    <a:pt x="5337" y="9899"/>
                    <a:pt x="5371" y="9966"/>
                    <a:pt x="5404" y="9999"/>
                  </a:cubicBezTo>
                  <a:lnTo>
                    <a:pt x="7172" y="11033"/>
                  </a:lnTo>
                  <a:cubicBezTo>
                    <a:pt x="7205" y="11050"/>
                    <a:pt x="7247" y="11058"/>
                    <a:pt x="7289" y="11058"/>
                  </a:cubicBezTo>
                  <a:cubicBezTo>
                    <a:pt x="7330" y="11058"/>
                    <a:pt x="7372" y="11050"/>
                    <a:pt x="7405" y="11033"/>
                  </a:cubicBezTo>
                  <a:lnTo>
                    <a:pt x="8773" y="10233"/>
                  </a:lnTo>
                  <a:cubicBezTo>
                    <a:pt x="8840" y="10199"/>
                    <a:pt x="8840" y="10133"/>
                    <a:pt x="8773" y="10099"/>
                  </a:cubicBezTo>
                  <a:lnTo>
                    <a:pt x="7005" y="9065"/>
                  </a:lnTo>
                  <a:cubicBezTo>
                    <a:pt x="6972" y="9049"/>
                    <a:pt x="6938" y="9040"/>
                    <a:pt x="6905" y="9040"/>
                  </a:cubicBezTo>
                  <a:close/>
                  <a:moveTo>
                    <a:pt x="15294" y="9316"/>
                  </a:moveTo>
                  <a:cubicBezTo>
                    <a:pt x="15253" y="9316"/>
                    <a:pt x="15211" y="9332"/>
                    <a:pt x="15178" y="9366"/>
                  </a:cubicBezTo>
                  <a:lnTo>
                    <a:pt x="13810" y="10166"/>
                  </a:lnTo>
                  <a:cubicBezTo>
                    <a:pt x="13743" y="10166"/>
                    <a:pt x="13743" y="10233"/>
                    <a:pt x="13810" y="10266"/>
                  </a:cubicBezTo>
                  <a:lnTo>
                    <a:pt x="15244" y="11100"/>
                  </a:lnTo>
                  <a:cubicBezTo>
                    <a:pt x="15278" y="11117"/>
                    <a:pt x="15319" y="11125"/>
                    <a:pt x="15361" y="11125"/>
                  </a:cubicBezTo>
                  <a:cubicBezTo>
                    <a:pt x="15403" y="11125"/>
                    <a:pt x="15444" y="11117"/>
                    <a:pt x="15478" y="11100"/>
                  </a:cubicBezTo>
                  <a:lnTo>
                    <a:pt x="16845" y="10300"/>
                  </a:lnTo>
                  <a:cubicBezTo>
                    <a:pt x="16912" y="10266"/>
                    <a:pt x="16912" y="10233"/>
                    <a:pt x="16845" y="10199"/>
                  </a:cubicBezTo>
                  <a:lnTo>
                    <a:pt x="15411" y="9366"/>
                  </a:lnTo>
                  <a:cubicBezTo>
                    <a:pt x="15378" y="9332"/>
                    <a:pt x="15336" y="9316"/>
                    <a:pt x="15294" y="9316"/>
                  </a:cubicBezTo>
                  <a:close/>
                  <a:moveTo>
                    <a:pt x="28808" y="9808"/>
                  </a:moveTo>
                  <a:cubicBezTo>
                    <a:pt x="28771" y="9808"/>
                    <a:pt x="28737" y="9816"/>
                    <a:pt x="28721" y="9833"/>
                  </a:cubicBezTo>
                  <a:lnTo>
                    <a:pt x="27320" y="10633"/>
                  </a:lnTo>
                  <a:cubicBezTo>
                    <a:pt x="27253" y="10666"/>
                    <a:pt x="27286" y="10700"/>
                    <a:pt x="27320" y="10733"/>
                  </a:cubicBezTo>
                  <a:lnTo>
                    <a:pt x="28754" y="11567"/>
                  </a:lnTo>
                  <a:cubicBezTo>
                    <a:pt x="28787" y="11584"/>
                    <a:pt x="28829" y="11592"/>
                    <a:pt x="28871" y="11592"/>
                  </a:cubicBezTo>
                  <a:cubicBezTo>
                    <a:pt x="28912" y="11592"/>
                    <a:pt x="28954" y="11584"/>
                    <a:pt x="28987" y="11567"/>
                  </a:cubicBezTo>
                  <a:lnTo>
                    <a:pt x="30355" y="10800"/>
                  </a:lnTo>
                  <a:cubicBezTo>
                    <a:pt x="30422" y="10733"/>
                    <a:pt x="30422" y="10700"/>
                    <a:pt x="30355" y="10666"/>
                  </a:cubicBezTo>
                  <a:lnTo>
                    <a:pt x="28921" y="9833"/>
                  </a:lnTo>
                  <a:cubicBezTo>
                    <a:pt x="28887" y="9816"/>
                    <a:pt x="28846" y="9808"/>
                    <a:pt x="28808" y="9808"/>
                  </a:cubicBezTo>
                  <a:close/>
                  <a:moveTo>
                    <a:pt x="12309" y="9874"/>
                  </a:moveTo>
                  <a:cubicBezTo>
                    <a:pt x="12276" y="9874"/>
                    <a:pt x="12242" y="9883"/>
                    <a:pt x="12209" y="9899"/>
                  </a:cubicBezTo>
                  <a:lnTo>
                    <a:pt x="10841" y="10700"/>
                  </a:lnTo>
                  <a:cubicBezTo>
                    <a:pt x="10774" y="10733"/>
                    <a:pt x="10774" y="10800"/>
                    <a:pt x="10841" y="10833"/>
                  </a:cubicBezTo>
                  <a:lnTo>
                    <a:pt x="12276" y="11667"/>
                  </a:lnTo>
                  <a:cubicBezTo>
                    <a:pt x="12309" y="11684"/>
                    <a:pt x="12342" y="11692"/>
                    <a:pt x="12376" y="11692"/>
                  </a:cubicBezTo>
                  <a:cubicBezTo>
                    <a:pt x="12409" y="11692"/>
                    <a:pt x="12442" y="11684"/>
                    <a:pt x="12476" y="11667"/>
                  </a:cubicBezTo>
                  <a:lnTo>
                    <a:pt x="13877" y="10867"/>
                  </a:lnTo>
                  <a:cubicBezTo>
                    <a:pt x="13910" y="10833"/>
                    <a:pt x="13910" y="10800"/>
                    <a:pt x="13877" y="10733"/>
                  </a:cubicBezTo>
                  <a:lnTo>
                    <a:pt x="12409" y="9899"/>
                  </a:lnTo>
                  <a:cubicBezTo>
                    <a:pt x="12376" y="9883"/>
                    <a:pt x="12342" y="9874"/>
                    <a:pt x="12309" y="9874"/>
                  </a:cubicBezTo>
                  <a:close/>
                  <a:moveTo>
                    <a:pt x="24251" y="9941"/>
                  </a:moveTo>
                  <a:cubicBezTo>
                    <a:pt x="24217" y="9941"/>
                    <a:pt x="24184" y="9949"/>
                    <a:pt x="24151" y="9966"/>
                  </a:cubicBezTo>
                  <a:lnTo>
                    <a:pt x="22750" y="10767"/>
                  </a:lnTo>
                  <a:cubicBezTo>
                    <a:pt x="22716" y="10800"/>
                    <a:pt x="22716" y="10867"/>
                    <a:pt x="22750" y="10900"/>
                  </a:cubicBezTo>
                  <a:lnTo>
                    <a:pt x="24217" y="11734"/>
                  </a:lnTo>
                  <a:cubicBezTo>
                    <a:pt x="24251" y="11751"/>
                    <a:pt x="24284" y="11759"/>
                    <a:pt x="24317" y="11759"/>
                  </a:cubicBezTo>
                  <a:cubicBezTo>
                    <a:pt x="24351" y="11759"/>
                    <a:pt x="24384" y="11751"/>
                    <a:pt x="24418" y="11734"/>
                  </a:cubicBezTo>
                  <a:lnTo>
                    <a:pt x="25785" y="10933"/>
                  </a:lnTo>
                  <a:cubicBezTo>
                    <a:pt x="25852" y="10900"/>
                    <a:pt x="25852" y="10833"/>
                    <a:pt x="25785" y="10800"/>
                  </a:cubicBezTo>
                  <a:lnTo>
                    <a:pt x="24351" y="9966"/>
                  </a:lnTo>
                  <a:cubicBezTo>
                    <a:pt x="24317" y="9949"/>
                    <a:pt x="24284" y="9941"/>
                    <a:pt x="24251" y="9941"/>
                  </a:cubicBezTo>
                  <a:close/>
                  <a:moveTo>
                    <a:pt x="20932" y="10308"/>
                  </a:moveTo>
                  <a:cubicBezTo>
                    <a:pt x="20890" y="10308"/>
                    <a:pt x="20848" y="10316"/>
                    <a:pt x="20815" y="10333"/>
                  </a:cubicBezTo>
                  <a:lnTo>
                    <a:pt x="19447" y="11133"/>
                  </a:lnTo>
                  <a:cubicBezTo>
                    <a:pt x="19381" y="11167"/>
                    <a:pt x="19381" y="11200"/>
                    <a:pt x="19447" y="11234"/>
                  </a:cubicBezTo>
                  <a:lnTo>
                    <a:pt x="20882" y="12067"/>
                  </a:lnTo>
                  <a:cubicBezTo>
                    <a:pt x="20915" y="12084"/>
                    <a:pt x="20957" y="12093"/>
                    <a:pt x="20998" y="12093"/>
                  </a:cubicBezTo>
                  <a:cubicBezTo>
                    <a:pt x="21040" y="12093"/>
                    <a:pt x="21082" y="12084"/>
                    <a:pt x="21115" y="12067"/>
                  </a:cubicBezTo>
                  <a:lnTo>
                    <a:pt x="22483" y="11267"/>
                  </a:lnTo>
                  <a:cubicBezTo>
                    <a:pt x="22550" y="11267"/>
                    <a:pt x="22550" y="11200"/>
                    <a:pt x="22483" y="11200"/>
                  </a:cubicBezTo>
                  <a:lnTo>
                    <a:pt x="22483" y="11167"/>
                  </a:lnTo>
                  <a:lnTo>
                    <a:pt x="21048" y="10333"/>
                  </a:lnTo>
                  <a:cubicBezTo>
                    <a:pt x="21015" y="10316"/>
                    <a:pt x="20973" y="10308"/>
                    <a:pt x="20932" y="10308"/>
                  </a:cubicBezTo>
                  <a:close/>
                  <a:moveTo>
                    <a:pt x="17413" y="10541"/>
                  </a:moveTo>
                  <a:cubicBezTo>
                    <a:pt x="17379" y="10541"/>
                    <a:pt x="17346" y="10550"/>
                    <a:pt x="17312" y="10566"/>
                  </a:cubicBezTo>
                  <a:lnTo>
                    <a:pt x="15911" y="11367"/>
                  </a:lnTo>
                  <a:cubicBezTo>
                    <a:pt x="15845" y="11400"/>
                    <a:pt x="15878" y="11467"/>
                    <a:pt x="15911" y="11500"/>
                  </a:cubicBezTo>
                  <a:lnTo>
                    <a:pt x="17379" y="12334"/>
                  </a:lnTo>
                  <a:cubicBezTo>
                    <a:pt x="17413" y="12351"/>
                    <a:pt x="17446" y="12359"/>
                    <a:pt x="17479" y="12359"/>
                  </a:cubicBezTo>
                  <a:cubicBezTo>
                    <a:pt x="17513" y="12359"/>
                    <a:pt x="17546" y="12351"/>
                    <a:pt x="17579" y="12334"/>
                  </a:cubicBezTo>
                  <a:lnTo>
                    <a:pt x="18980" y="11534"/>
                  </a:lnTo>
                  <a:cubicBezTo>
                    <a:pt x="19014" y="11500"/>
                    <a:pt x="19014" y="11434"/>
                    <a:pt x="18980" y="11400"/>
                  </a:cubicBezTo>
                  <a:lnTo>
                    <a:pt x="17513" y="10566"/>
                  </a:lnTo>
                  <a:cubicBezTo>
                    <a:pt x="17479" y="10550"/>
                    <a:pt x="17446" y="10541"/>
                    <a:pt x="17413" y="10541"/>
                  </a:cubicBezTo>
                  <a:close/>
                  <a:moveTo>
                    <a:pt x="30939" y="11008"/>
                  </a:moveTo>
                  <a:cubicBezTo>
                    <a:pt x="30897" y="11008"/>
                    <a:pt x="30855" y="11017"/>
                    <a:pt x="30822" y="11033"/>
                  </a:cubicBezTo>
                  <a:lnTo>
                    <a:pt x="29454" y="11834"/>
                  </a:lnTo>
                  <a:cubicBezTo>
                    <a:pt x="29388" y="11867"/>
                    <a:pt x="29388" y="11934"/>
                    <a:pt x="29454" y="11934"/>
                  </a:cubicBezTo>
                  <a:lnTo>
                    <a:pt x="30889" y="12768"/>
                  </a:lnTo>
                  <a:cubicBezTo>
                    <a:pt x="30922" y="12801"/>
                    <a:pt x="30964" y="12818"/>
                    <a:pt x="31006" y="12818"/>
                  </a:cubicBezTo>
                  <a:cubicBezTo>
                    <a:pt x="31047" y="12818"/>
                    <a:pt x="31089" y="12801"/>
                    <a:pt x="31122" y="12768"/>
                  </a:cubicBezTo>
                  <a:lnTo>
                    <a:pt x="32490" y="12001"/>
                  </a:lnTo>
                  <a:cubicBezTo>
                    <a:pt x="32557" y="11967"/>
                    <a:pt x="32557" y="11901"/>
                    <a:pt x="32490" y="11867"/>
                  </a:cubicBezTo>
                  <a:lnTo>
                    <a:pt x="31056" y="11033"/>
                  </a:lnTo>
                  <a:cubicBezTo>
                    <a:pt x="31022" y="11017"/>
                    <a:pt x="30981" y="11008"/>
                    <a:pt x="30939" y="11008"/>
                  </a:cubicBezTo>
                  <a:close/>
                  <a:moveTo>
                    <a:pt x="14427" y="11108"/>
                  </a:moveTo>
                  <a:cubicBezTo>
                    <a:pt x="14385" y="11108"/>
                    <a:pt x="14344" y="11117"/>
                    <a:pt x="14310" y="11133"/>
                  </a:cubicBezTo>
                  <a:lnTo>
                    <a:pt x="12943" y="11934"/>
                  </a:lnTo>
                  <a:cubicBezTo>
                    <a:pt x="12876" y="11967"/>
                    <a:pt x="12876" y="12034"/>
                    <a:pt x="12943" y="12067"/>
                  </a:cubicBezTo>
                  <a:lnTo>
                    <a:pt x="14377" y="12901"/>
                  </a:lnTo>
                  <a:lnTo>
                    <a:pt x="14611" y="12901"/>
                  </a:lnTo>
                  <a:lnTo>
                    <a:pt x="15978" y="12101"/>
                  </a:lnTo>
                  <a:cubicBezTo>
                    <a:pt x="16045" y="12067"/>
                    <a:pt x="16045" y="12001"/>
                    <a:pt x="15978" y="11967"/>
                  </a:cubicBezTo>
                  <a:lnTo>
                    <a:pt x="14544" y="11133"/>
                  </a:lnTo>
                  <a:cubicBezTo>
                    <a:pt x="14510" y="11117"/>
                    <a:pt x="14469" y="11108"/>
                    <a:pt x="14427" y="11108"/>
                  </a:cubicBezTo>
                  <a:close/>
                  <a:moveTo>
                    <a:pt x="26386" y="11150"/>
                  </a:moveTo>
                  <a:cubicBezTo>
                    <a:pt x="26352" y="11150"/>
                    <a:pt x="26319" y="11167"/>
                    <a:pt x="26286" y="11200"/>
                  </a:cubicBezTo>
                  <a:lnTo>
                    <a:pt x="24885" y="11967"/>
                  </a:lnTo>
                  <a:cubicBezTo>
                    <a:pt x="24851" y="12001"/>
                    <a:pt x="24851" y="12067"/>
                    <a:pt x="24885" y="12101"/>
                  </a:cubicBezTo>
                  <a:lnTo>
                    <a:pt x="26352" y="12935"/>
                  </a:lnTo>
                  <a:cubicBezTo>
                    <a:pt x="26386" y="12951"/>
                    <a:pt x="26419" y="12960"/>
                    <a:pt x="26452" y="12960"/>
                  </a:cubicBezTo>
                  <a:cubicBezTo>
                    <a:pt x="26486" y="12960"/>
                    <a:pt x="26519" y="12951"/>
                    <a:pt x="26552" y="12935"/>
                  </a:cubicBezTo>
                  <a:lnTo>
                    <a:pt x="27920" y="12134"/>
                  </a:lnTo>
                  <a:cubicBezTo>
                    <a:pt x="27987" y="12101"/>
                    <a:pt x="27987" y="12067"/>
                    <a:pt x="27920" y="12034"/>
                  </a:cubicBezTo>
                  <a:lnTo>
                    <a:pt x="26486" y="11200"/>
                  </a:lnTo>
                  <a:cubicBezTo>
                    <a:pt x="26452" y="11167"/>
                    <a:pt x="26419" y="11150"/>
                    <a:pt x="26386" y="11150"/>
                  </a:cubicBezTo>
                  <a:close/>
                  <a:moveTo>
                    <a:pt x="23050" y="11542"/>
                  </a:moveTo>
                  <a:cubicBezTo>
                    <a:pt x="23017" y="11542"/>
                    <a:pt x="22983" y="11550"/>
                    <a:pt x="22950" y="11567"/>
                  </a:cubicBezTo>
                  <a:lnTo>
                    <a:pt x="21549" y="12368"/>
                  </a:lnTo>
                  <a:cubicBezTo>
                    <a:pt x="21515" y="12401"/>
                    <a:pt x="21515" y="12434"/>
                    <a:pt x="21549" y="12468"/>
                  </a:cubicBezTo>
                  <a:lnTo>
                    <a:pt x="23017" y="13302"/>
                  </a:lnTo>
                  <a:cubicBezTo>
                    <a:pt x="23050" y="13318"/>
                    <a:pt x="23083" y="13327"/>
                    <a:pt x="23117" y="13327"/>
                  </a:cubicBezTo>
                  <a:cubicBezTo>
                    <a:pt x="23150" y="13327"/>
                    <a:pt x="23183" y="13318"/>
                    <a:pt x="23217" y="13302"/>
                  </a:cubicBezTo>
                  <a:lnTo>
                    <a:pt x="24584" y="12501"/>
                  </a:lnTo>
                  <a:cubicBezTo>
                    <a:pt x="24684" y="12468"/>
                    <a:pt x="24651" y="12434"/>
                    <a:pt x="24584" y="12401"/>
                  </a:cubicBezTo>
                  <a:lnTo>
                    <a:pt x="23150" y="11567"/>
                  </a:lnTo>
                  <a:cubicBezTo>
                    <a:pt x="23117" y="11550"/>
                    <a:pt x="23083" y="11542"/>
                    <a:pt x="23050" y="11542"/>
                  </a:cubicBezTo>
                  <a:close/>
                  <a:moveTo>
                    <a:pt x="19531" y="11776"/>
                  </a:moveTo>
                  <a:cubicBezTo>
                    <a:pt x="19489" y="11776"/>
                    <a:pt x="19447" y="11784"/>
                    <a:pt x="19414" y="11801"/>
                  </a:cubicBezTo>
                  <a:lnTo>
                    <a:pt x="18046" y="12601"/>
                  </a:lnTo>
                  <a:cubicBezTo>
                    <a:pt x="17980" y="12635"/>
                    <a:pt x="17980" y="12668"/>
                    <a:pt x="18046" y="12701"/>
                  </a:cubicBezTo>
                  <a:lnTo>
                    <a:pt x="19481" y="13535"/>
                  </a:lnTo>
                  <a:cubicBezTo>
                    <a:pt x="19514" y="13552"/>
                    <a:pt x="19547" y="13560"/>
                    <a:pt x="19581" y="13560"/>
                  </a:cubicBezTo>
                  <a:cubicBezTo>
                    <a:pt x="19614" y="13560"/>
                    <a:pt x="19647" y="13552"/>
                    <a:pt x="19681" y="13535"/>
                  </a:cubicBezTo>
                  <a:lnTo>
                    <a:pt x="21082" y="12735"/>
                  </a:lnTo>
                  <a:cubicBezTo>
                    <a:pt x="21149" y="12701"/>
                    <a:pt x="21115" y="12668"/>
                    <a:pt x="21082" y="12635"/>
                  </a:cubicBezTo>
                  <a:lnTo>
                    <a:pt x="19647" y="11801"/>
                  </a:lnTo>
                  <a:cubicBezTo>
                    <a:pt x="19614" y="11784"/>
                    <a:pt x="19572" y="11776"/>
                    <a:pt x="19531" y="11776"/>
                  </a:cubicBezTo>
                  <a:close/>
                  <a:moveTo>
                    <a:pt x="16545" y="12318"/>
                  </a:moveTo>
                  <a:cubicBezTo>
                    <a:pt x="16512" y="12318"/>
                    <a:pt x="16479" y="12334"/>
                    <a:pt x="16445" y="12368"/>
                  </a:cubicBezTo>
                  <a:lnTo>
                    <a:pt x="15044" y="13135"/>
                  </a:lnTo>
                  <a:cubicBezTo>
                    <a:pt x="14977" y="13202"/>
                    <a:pt x="15011" y="13235"/>
                    <a:pt x="15078" y="13268"/>
                  </a:cubicBezTo>
                  <a:lnTo>
                    <a:pt x="16512" y="14102"/>
                  </a:lnTo>
                  <a:cubicBezTo>
                    <a:pt x="16545" y="14119"/>
                    <a:pt x="16579" y="14127"/>
                    <a:pt x="16612" y="14127"/>
                  </a:cubicBezTo>
                  <a:cubicBezTo>
                    <a:pt x="16645" y="14127"/>
                    <a:pt x="16679" y="14119"/>
                    <a:pt x="16712" y="14102"/>
                  </a:cubicBezTo>
                  <a:lnTo>
                    <a:pt x="18113" y="13302"/>
                  </a:lnTo>
                  <a:cubicBezTo>
                    <a:pt x="18146" y="13268"/>
                    <a:pt x="18146" y="13235"/>
                    <a:pt x="18113" y="13202"/>
                  </a:cubicBezTo>
                  <a:lnTo>
                    <a:pt x="16645" y="12368"/>
                  </a:lnTo>
                  <a:cubicBezTo>
                    <a:pt x="16612" y="12334"/>
                    <a:pt x="16579" y="12318"/>
                    <a:pt x="16545" y="12318"/>
                  </a:cubicBezTo>
                  <a:close/>
                  <a:moveTo>
                    <a:pt x="28487" y="12376"/>
                  </a:moveTo>
                  <a:cubicBezTo>
                    <a:pt x="28454" y="12376"/>
                    <a:pt x="28420" y="12384"/>
                    <a:pt x="28387" y="12401"/>
                  </a:cubicBezTo>
                  <a:lnTo>
                    <a:pt x="27019" y="13202"/>
                  </a:lnTo>
                  <a:cubicBezTo>
                    <a:pt x="26953" y="13235"/>
                    <a:pt x="26953" y="13302"/>
                    <a:pt x="27019" y="13335"/>
                  </a:cubicBezTo>
                  <a:lnTo>
                    <a:pt x="28454" y="14169"/>
                  </a:lnTo>
                  <a:cubicBezTo>
                    <a:pt x="28487" y="14186"/>
                    <a:pt x="28520" y="14194"/>
                    <a:pt x="28554" y="14194"/>
                  </a:cubicBezTo>
                  <a:cubicBezTo>
                    <a:pt x="28587" y="14194"/>
                    <a:pt x="28621" y="14186"/>
                    <a:pt x="28654" y="14169"/>
                  </a:cubicBezTo>
                  <a:lnTo>
                    <a:pt x="30055" y="13368"/>
                  </a:lnTo>
                  <a:cubicBezTo>
                    <a:pt x="30088" y="13335"/>
                    <a:pt x="30088" y="13268"/>
                    <a:pt x="30022" y="13235"/>
                  </a:cubicBezTo>
                  <a:lnTo>
                    <a:pt x="30055" y="13235"/>
                  </a:lnTo>
                  <a:lnTo>
                    <a:pt x="28587" y="12401"/>
                  </a:lnTo>
                  <a:cubicBezTo>
                    <a:pt x="28554" y="12384"/>
                    <a:pt x="28520" y="12376"/>
                    <a:pt x="28487" y="12376"/>
                  </a:cubicBezTo>
                  <a:close/>
                  <a:moveTo>
                    <a:pt x="25151" y="12743"/>
                  </a:moveTo>
                  <a:cubicBezTo>
                    <a:pt x="25118" y="12743"/>
                    <a:pt x="25085" y="12751"/>
                    <a:pt x="25051" y="12768"/>
                  </a:cubicBezTo>
                  <a:lnTo>
                    <a:pt x="23684" y="13569"/>
                  </a:lnTo>
                  <a:cubicBezTo>
                    <a:pt x="23617" y="13602"/>
                    <a:pt x="23617" y="13669"/>
                    <a:pt x="23684" y="13702"/>
                  </a:cubicBezTo>
                  <a:lnTo>
                    <a:pt x="25118" y="14536"/>
                  </a:lnTo>
                  <a:cubicBezTo>
                    <a:pt x="25151" y="14553"/>
                    <a:pt x="25185" y="14561"/>
                    <a:pt x="25218" y="14561"/>
                  </a:cubicBezTo>
                  <a:cubicBezTo>
                    <a:pt x="25251" y="14561"/>
                    <a:pt x="25285" y="14553"/>
                    <a:pt x="25318" y="14536"/>
                  </a:cubicBezTo>
                  <a:lnTo>
                    <a:pt x="26719" y="13735"/>
                  </a:lnTo>
                  <a:cubicBezTo>
                    <a:pt x="26786" y="13702"/>
                    <a:pt x="26786" y="13635"/>
                    <a:pt x="26719" y="13602"/>
                  </a:cubicBezTo>
                  <a:lnTo>
                    <a:pt x="25251" y="12768"/>
                  </a:lnTo>
                  <a:cubicBezTo>
                    <a:pt x="25218" y="12751"/>
                    <a:pt x="25185" y="12743"/>
                    <a:pt x="25151" y="12743"/>
                  </a:cubicBezTo>
                  <a:close/>
                  <a:moveTo>
                    <a:pt x="33941" y="12743"/>
                  </a:moveTo>
                  <a:cubicBezTo>
                    <a:pt x="33899" y="12743"/>
                    <a:pt x="33858" y="12751"/>
                    <a:pt x="33824" y="12768"/>
                  </a:cubicBezTo>
                  <a:lnTo>
                    <a:pt x="32457" y="13569"/>
                  </a:lnTo>
                  <a:cubicBezTo>
                    <a:pt x="32390" y="13602"/>
                    <a:pt x="32390" y="13669"/>
                    <a:pt x="32457" y="13702"/>
                  </a:cubicBezTo>
                  <a:lnTo>
                    <a:pt x="33891" y="14536"/>
                  </a:lnTo>
                  <a:cubicBezTo>
                    <a:pt x="33924" y="14553"/>
                    <a:pt x="33958" y="14561"/>
                    <a:pt x="33991" y="14561"/>
                  </a:cubicBezTo>
                  <a:cubicBezTo>
                    <a:pt x="34024" y="14561"/>
                    <a:pt x="34058" y="14553"/>
                    <a:pt x="34091" y="14536"/>
                  </a:cubicBezTo>
                  <a:lnTo>
                    <a:pt x="35492" y="13735"/>
                  </a:lnTo>
                  <a:cubicBezTo>
                    <a:pt x="35559" y="13702"/>
                    <a:pt x="35525" y="13635"/>
                    <a:pt x="35492" y="13602"/>
                  </a:cubicBezTo>
                  <a:lnTo>
                    <a:pt x="34058" y="12768"/>
                  </a:lnTo>
                  <a:cubicBezTo>
                    <a:pt x="34024" y="12751"/>
                    <a:pt x="33983" y="12743"/>
                    <a:pt x="33941" y="12743"/>
                  </a:cubicBezTo>
                  <a:close/>
                  <a:moveTo>
                    <a:pt x="21649" y="13010"/>
                  </a:moveTo>
                  <a:cubicBezTo>
                    <a:pt x="21616" y="13010"/>
                    <a:pt x="21582" y="13018"/>
                    <a:pt x="21549" y="13035"/>
                  </a:cubicBezTo>
                  <a:lnTo>
                    <a:pt x="20148" y="13835"/>
                  </a:lnTo>
                  <a:cubicBezTo>
                    <a:pt x="20081" y="13835"/>
                    <a:pt x="20081" y="13902"/>
                    <a:pt x="20148" y="13936"/>
                  </a:cubicBezTo>
                  <a:lnTo>
                    <a:pt x="21616" y="14769"/>
                  </a:lnTo>
                  <a:cubicBezTo>
                    <a:pt x="21632" y="14786"/>
                    <a:pt x="21666" y="14794"/>
                    <a:pt x="21703" y="14794"/>
                  </a:cubicBezTo>
                  <a:cubicBezTo>
                    <a:pt x="21741" y="14794"/>
                    <a:pt x="21782" y="14786"/>
                    <a:pt x="21816" y="14769"/>
                  </a:cubicBezTo>
                  <a:lnTo>
                    <a:pt x="23183" y="13969"/>
                  </a:lnTo>
                  <a:cubicBezTo>
                    <a:pt x="23250" y="13936"/>
                    <a:pt x="23250" y="13902"/>
                    <a:pt x="23183" y="13869"/>
                  </a:cubicBezTo>
                  <a:lnTo>
                    <a:pt x="21749" y="13035"/>
                  </a:lnTo>
                  <a:cubicBezTo>
                    <a:pt x="21716" y="13018"/>
                    <a:pt x="21682" y="13010"/>
                    <a:pt x="21649" y="13010"/>
                  </a:cubicBezTo>
                  <a:close/>
                  <a:moveTo>
                    <a:pt x="18680" y="13544"/>
                  </a:moveTo>
                  <a:cubicBezTo>
                    <a:pt x="18647" y="13544"/>
                    <a:pt x="18613" y="13552"/>
                    <a:pt x="18580" y="13569"/>
                  </a:cubicBezTo>
                  <a:lnTo>
                    <a:pt x="17179" y="14369"/>
                  </a:lnTo>
                  <a:cubicBezTo>
                    <a:pt x="17112" y="14403"/>
                    <a:pt x="17112" y="14469"/>
                    <a:pt x="17179" y="14503"/>
                  </a:cubicBezTo>
                  <a:lnTo>
                    <a:pt x="18613" y="15337"/>
                  </a:lnTo>
                  <a:cubicBezTo>
                    <a:pt x="18647" y="15353"/>
                    <a:pt x="18688" y="15362"/>
                    <a:pt x="18730" y="15362"/>
                  </a:cubicBezTo>
                  <a:cubicBezTo>
                    <a:pt x="18772" y="15362"/>
                    <a:pt x="18814" y="15353"/>
                    <a:pt x="18847" y="15337"/>
                  </a:cubicBezTo>
                  <a:lnTo>
                    <a:pt x="20248" y="14536"/>
                  </a:lnTo>
                  <a:cubicBezTo>
                    <a:pt x="20281" y="14503"/>
                    <a:pt x="20281" y="14436"/>
                    <a:pt x="20248" y="14403"/>
                  </a:cubicBezTo>
                  <a:lnTo>
                    <a:pt x="18780" y="13569"/>
                  </a:lnTo>
                  <a:cubicBezTo>
                    <a:pt x="18747" y="13552"/>
                    <a:pt x="18713" y="13544"/>
                    <a:pt x="18680" y="13544"/>
                  </a:cubicBezTo>
                  <a:close/>
                  <a:moveTo>
                    <a:pt x="30605" y="13610"/>
                  </a:moveTo>
                  <a:cubicBezTo>
                    <a:pt x="30564" y="13610"/>
                    <a:pt x="30522" y="13619"/>
                    <a:pt x="30489" y="13635"/>
                  </a:cubicBezTo>
                  <a:lnTo>
                    <a:pt x="29121" y="14436"/>
                  </a:lnTo>
                  <a:cubicBezTo>
                    <a:pt x="29054" y="14469"/>
                    <a:pt x="29088" y="14503"/>
                    <a:pt x="29121" y="14569"/>
                  </a:cubicBezTo>
                  <a:lnTo>
                    <a:pt x="30555" y="15403"/>
                  </a:lnTo>
                  <a:cubicBezTo>
                    <a:pt x="30589" y="15420"/>
                    <a:pt x="30630" y="15428"/>
                    <a:pt x="30672" y="15428"/>
                  </a:cubicBezTo>
                  <a:cubicBezTo>
                    <a:pt x="30714" y="15428"/>
                    <a:pt x="30755" y="15420"/>
                    <a:pt x="30789" y="15403"/>
                  </a:cubicBezTo>
                  <a:lnTo>
                    <a:pt x="32156" y="14603"/>
                  </a:lnTo>
                  <a:cubicBezTo>
                    <a:pt x="32223" y="14569"/>
                    <a:pt x="32190" y="14536"/>
                    <a:pt x="32156" y="14469"/>
                  </a:cubicBezTo>
                  <a:lnTo>
                    <a:pt x="30722" y="13635"/>
                  </a:lnTo>
                  <a:cubicBezTo>
                    <a:pt x="30689" y="13619"/>
                    <a:pt x="30647" y="13610"/>
                    <a:pt x="30605" y="13610"/>
                  </a:cubicBezTo>
                  <a:close/>
                  <a:moveTo>
                    <a:pt x="27270" y="13977"/>
                  </a:moveTo>
                  <a:cubicBezTo>
                    <a:pt x="27228" y="13977"/>
                    <a:pt x="27186" y="13986"/>
                    <a:pt x="27153" y="14002"/>
                  </a:cubicBezTo>
                  <a:lnTo>
                    <a:pt x="25785" y="14803"/>
                  </a:lnTo>
                  <a:cubicBezTo>
                    <a:pt x="25718" y="14836"/>
                    <a:pt x="25752" y="14870"/>
                    <a:pt x="25785" y="14936"/>
                  </a:cubicBezTo>
                  <a:lnTo>
                    <a:pt x="27220" y="15770"/>
                  </a:lnTo>
                  <a:lnTo>
                    <a:pt x="27453" y="15770"/>
                  </a:lnTo>
                  <a:lnTo>
                    <a:pt x="28821" y="14970"/>
                  </a:lnTo>
                  <a:cubicBezTo>
                    <a:pt x="28887" y="14936"/>
                    <a:pt x="28887" y="14870"/>
                    <a:pt x="28821" y="14836"/>
                  </a:cubicBezTo>
                  <a:lnTo>
                    <a:pt x="27386" y="14002"/>
                  </a:lnTo>
                  <a:cubicBezTo>
                    <a:pt x="27353" y="13986"/>
                    <a:pt x="27311" y="13977"/>
                    <a:pt x="27270" y="13977"/>
                  </a:cubicBezTo>
                  <a:close/>
                  <a:moveTo>
                    <a:pt x="36080" y="13986"/>
                  </a:moveTo>
                  <a:cubicBezTo>
                    <a:pt x="36043" y="13986"/>
                    <a:pt x="36009" y="14002"/>
                    <a:pt x="35992" y="14036"/>
                  </a:cubicBezTo>
                  <a:lnTo>
                    <a:pt x="34591" y="14836"/>
                  </a:lnTo>
                  <a:cubicBezTo>
                    <a:pt x="34525" y="14836"/>
                    <a:pt x="34558" y="14903"/>
                    <a:pt x="34591" y="14936"/>
                  </a:cubicBezTo>
                  <a:lnTo>
                    <a:pt x="36026" y="15770"/>
                  </a:lnTo>
                  <a:cubicBezTo>
                    <a:pt x="36059" y="15787"/>
                    <a:pt x="36101" y="15795"/>
                    <a:pt x="36143" y="15795"/>
                  </a:cubicBezTo>
                  <a:cubicBezTo>
                    <a:pt x="36184" y="15795"/>
                    <a:pt x="36226" y="15787"/>
                    <a:pt x="36259" y="15770"/>
                  </a:cubicBezTo>
                  <a:lnTo>
                    <a:pt x="37627" y="14970"/>
                  </a:lnTo>
                  <a:cubicBezTo>
                    <a:pt x="37694" y="14936"/>
                    <a:pt x="37694" y="14903"/>
                    <a:pt x="37627" y="14870"/>
                  </a:cubicBezTo>
                  <a:lnTo>
                    <a:pt x="36193" y="14036"/>
                  </a:lnTo>
                  <a:cubicBezTo>
                    <a:pt x="36159" y="14002"/>
                    <a:pt x="36118" y="13986"/>
                    <a:pt x="36080" y="13986"/>
                  </a:cubicBezTo>
                  <a:close/>
                  <a:moveTo>
                    <a:pt x="23784" y="14211"/>
                  </a:moveTo>
                  <a:cubicBezTo>
                    <a:pt x="23750" y="14211"/>
                    <a:pt x="23717" y="14219"/>
                    <a:pt x="23684" y="14236"/>
                  </a:cubicBezTo>
                  <a:lnTo>
                    <a:pt x="22283" y="15036"/>
                  </a:lnTo>
                  <a:cubicBezTo>
                    <a:pt x="22216" y="15070"/>
                    <a:pt x="22216" y="15103"/>
                    <a:pt x="22283" y="15170"/>
                  </a:cubicBezTo>
                  <a:lnTo>
                    <a:pt x="23750" y="16004"/>
                  </a:lnTo>
                  <a:lnTo>
                    <a:pt x="23951" y="16004"/>
                  </a:lnTo>
                  <a:lnTo>
                    <a:pt x="25318" y="15203"/>
                  </a:lnTo>
                  <a:cubicBezTo>
                    <a:pt x="25385" y="15170"/>
                    <a:pt x="25385" y="15103"/>
                    <a:pt x="25318" y="15070"/>
                  </a:cubicBezTo>
                  <a:lnTo>
                    <a:pt x="23884" y="14236"/>
                  </a:lnTo>
                  <a:cubicBezTo>
                    <a:pt x="23850" y="14219"/>
                    <a:pt x="23817" y="14211"/>
                    <a:pt x="23784" y="14211"/>
                  </a:cubicBezTo>
                  <a:close/>
                  <a:moveTo>
                    <a:pt x="20765" y="14778"/>
                  </a:moveTo>
                  <a:cubicBezTo>
                    <a:pt x="20723" y="14778"/>
                    <a:pt x="20682" y="14786"/>
                    <a:pt x="20648" y="14803"/>
                  </a:cubicBezTo>
                  <a:lnTo>
                    <a:pt x="19281" y="15603"/>
                  </a:lnTo>
                  <a:cubicBezTo>
                    <a:pt x="19214" y="15637"/>
                    <a:pt x="19214" y="15670"/>
                    <a:pt x="19281" y="15703"/>
                  </a:cubicBezTo>
                  <a:lnTo>
                    <a:pt x="20748" y="16537"/>
                  </a:lnTo>
                  <a:cubicBezTo>
                    <a:pt x="20782" y="16554"/>
                    <a:pt x="20815" y="16562"/>
                    <a:pt x="20848" y="16562"/>
                  </a:cubicBezTo>
                  <a:cubicBezTo>
                    <a:pt x="20882" y="16562"/>
                    <a:pt x="20915" y="16554"/>
                    <a:pt x="20948" y="16537"/>
                  </a:cubicBezTo>
                  <a:lnTo>
                    <a:pt x="22316" y="15770"/>
                  </a:lnTo>
                  <a:cubicBezTo>
                    <a:pt x="22383" y="15737"/>
                    <a:pt x="22349" y="15703"/>
                    <a:pt x="22316" y="15637"/>
                  </a:cubicBezTo>
                  <a:lnTo>
                    <a:pt x="20882" y="14803"/>
                  </a:lnTo>
                  <a:cubicBezTo>
                    <a:pt x="20848" y="14786"/>
                    <a:pt x="20807" y="14778"/>
                    <a:pt x="20765" y="14778"/>
                  </a:cubicBezTo>
                  <a:close/>
                  <a:moveTo>
                    <a:pt x="32707" y="14811"/>
                  </a:moveTo>
                  <a:cubicBezTo>
                    <a:pt x="32665" y="14811"/>
                    <a:pt x="32623" y="14819"/>
                    <a:pt x="32590" y="14836"/>
                  </a:cubicBezTo>
                  <a:lnTo>
                    <a:pt x="31222" y="15637"/>
                  </a:lnTo>
                  <a:cubicBezTo>
                    <a:pt x="31156" y="15670"/>
                    <a:pt x="31156" y="15737"/>
                    <a:pt x="31222" y="15770"/>
                  </a:cubicBezTo>
                  <a:lnTo>
                    <a:pt x="32657" y="16604"/>
                  </a:lnTo>
                  <a:cubicBezTo>
                    <a:pt x="32690" y="16621"/>
                    <a:pt x="32723" y="16629"/>
                    <a:pt x="32757" y="16629"/>
                  </a:cubicBezTo>
                  <a:cubicBezTo>
                    <a:pt x="32790" y="16629"/>
                    <a:pt x="32824" y="16621"/>
                    <a:pt x="32857" y="16604"/>
                  </a:cubicBezTo>
                  <a:lnTo>
                    <a:pt x="34258" y="15804"/>
                  </a:lnTo>
                  <a:cubicBezTo>
                    <a:pt x="34325" y="15770"/>
                    <a:pt x="34325" y="15703"/>
                    <a:pt x="34258" y="15670"/>
                  </a:cubicBezTo>
                  <a:lnTo>
                    <a:pt x="32824" y="14836"/>
                  </a:lnTo>
                  <a:cubicBezTo>
                    <a:pt x="32790" y="14819"/>
                    <a:pt x="32749" y="14811"/>
                    <a:pt x="32707" y="14811"/>
                  </a:cubicBezTo>
                  <a:close/>
                  <a:moveTo>
                    <a:pt x="29392" y="15186"/>
                  </a:moveTo>
                  <a:cubicBezTo>
                    <a:pt x="29354" y="15186"/>
                    <a:pt x="29321" y="15203"/>
                    <a:pt x="29288" y="15236"/>
                  </a:cubicBezTo>
                  <a:lnTo>
                    <a:pt x="27920" y="16004"/>
                  </a:lnTo>
                  <a:cubicBezTo>
                    <a:pt x="27853" y="16037"/>
                    <a:pt x="27853" y="16104"/>
                    <a:pt x="27920" y="16137"/>
                  </a:cubicBezTo>
                  <a:lnTo>
                    <a:pt x="29354" y="16971"/>
                  </a:lnTo>
                  <a:cubicBezTo>
                    <a:pt x="29388" y="16988"/>
                    <a:pt x="29421" y="16996"/>
                    <a:pt x="29454" y="16996"/>
                  </a:cubicBezTo>
                  <a:cubicBezTo>
                    <a:pt x="29488" y="16996"/>
                    <a:pt x="29521" y="16988"/>
                    <a:pt x="29555" y="16971"/>
                  </a:cubicBezTo>
                  <a:lnTo>
                    <a:pt x="30956" y="16170"/>
                  </a:lnTo>
                  <a:cubicBezTo>
                    <a:pt x="31022" y="16137"/>
                    <a:pt x="30989" y="16104"/>
                    <a:pt x="30956" y="16070"/>
                  </a:cubicBezTo>
                  <a:lnTo>
                    <a:pt x="29521" y="15236"/>
                  </a:lnTo>
                  <a:cubicBezTo>
                    <a:pt x="29471" y="15203"/>
                    <a:pt x="29429" y="15186"/>
                    <a:pt x="29392" y="15186"/>
                  </a:cubicBezTo>
                  <a:close/>
                  <a:moveTo>
                    <a:pt x="38194" y="15211"/>
                  </a:moveTo>
                  <a:cubicBezTo>
                    <a:pt x="38161" y="15211"/>
                    <a:pt x="38127" y="15220"/>
                    <a:pt x="38094" y="15236"/>
                  </a:cubicBezTo>
                  <a:lnTo>
                    <a:pt x="36693" y="16037"/>
                  </a:lnTo>
                  <a:cubicBezTo>
                    <a:pt x="36660" y="16070"/>
                    <a:pt x="36660" y="16137"/>
                    <a:pt x="36693" y="16170"/>
                  </a:cubicBezTo>
                  <a:lnTo>
                    <a:pt x="38161" y="17004"/>
                  </a:lnTo>
                  <a:cubicBezTo>
                    <a:pt x="38194" y="17021"/>
                    <a:pt x="38227" y="17029"/>
                    <a:pt x="38261" y="17029"/>
                  </a:cubicBezTo>
                  <a:cubicBezTo>
                    <a:pt x="38294" y="17029"/>
                    <a:pt x="38327" y="17021"/>
                    <a:pt x="38361" y="17004"/>
                  </a:cubicBezTo>
                  <a:lnTo>
                    <a:pt x="39762" y="16204"/>
                  </a:lnTo>
                  <a:cubicBezTo>
                    <a:pt x="39795" y="16170"/>
                    <a:pt x="39795" y="16104"/>
                    <a:pt x="39762" y="16070"/>
                  </a:cubicBezTo>
                  <a:lnTo>
                    <a:pt x="38294" y="15236"/>
                  </a:lnTo>
                  <a:cubicBezTo>
                    <a:pt x="38261" y="15220"/>
                    <a:pt x="38227" y="15211"/>
                    <a:pt x="38194" y="15211"/>
                  </a:cubicBezTo>
                  <a:close/>
                  <a:moveTo>
                    <a:pt x="25885" y="15420"/>
                  </a:moveTo>
                  <a:cubicBezTo>
                    <a:pt x="25852" y="15420"/>
                    <a:pt x="25819" y="15437"/>
                    <a:pt x="25785" y="15470"/>
                  </a:cubicBezTo>
                  <a:lnTo>
                    <a:pt x="24418" y="16237"/>
                  </a:lnTo>
                  <a:cubicBezTo>
                    <a:pt x="24317" y="16271"/>
                    <a:pt x="24317" y="16337"/>
                    <a:pt x="24418" y="16371"/>
                  </a:cubicBezTo>
                  <a:lnTo>
                    <a:pt x="25852" y="17205"/>
                  </a:lnTo>
                  <a:cubicBezTo>
                    <a:pt x="25885" y="17221"/>
                    <a:pt x="25919" y="17230"/>
                    <a:pt x="25952" y="17230"/>
                  </a:cubicBezTo>
                  <a:cubicBezTo>
                    <a:pt x="25985" y="17230"/>
                    <a:pt x="26019" y="17221"/>
                    <a:pt x="26052" y="17205"/>
                  </a:cubicBezTo>
                  <a:lnTo>
                    <a:pt x="27453" y="16404"/>
                  </a:lnTo>
                  <a:cubicBezTo>
                    <a:pt x="27486" y="16371"/>
                    <a:pt x="27486" y="16337"/>
                    <a:pt x="27453" y="16304"/>
                  </a:cubicBezTo>
                  <a:lnTo>
                    <a:pt x="25985" y="15470"/>
                  </a:lnTo>
                  <a:cubicBezTo>
                    <a:pt x="25952" y="15437"/>
                    <a:pt x="25919" y="15420"/>
                    <a:pt x="25885" y="15420"/>
                  </a:cubicBezTo>
                  <a:close/>
                  <a:moveTo>
                    <a:pt x="22883" y="15979"/>
                  </a:moveTo>
                  <a:cubicBezTo>
                    <a:pt x="22850" y="15979"/>
                    <a:pt x="22816" y="15987"/>
                    <a:pt x="22783" y="16004"/>
                  </a:cubicBezTo>
                  <a:lnTo>
                    <a:pt x="21415" y="16804"/>
                  </a:lnTo>
                  <a:cubicBezTo>
                    <a:pt x="21349" y="16838"/>
                    <a:pt x="21349" y="16904"/>
                    <a:pt x="21415" y="16938"/>
                  </a:cubicBezTo>
                  <a:lnTo>
                    <a:pt x="22850" y="17772"/>
                  </a:lnTo>
                  <a:cubicBezTo>
                    <a:pt x="22883" y="17788"/>
                    <a:pt x="22916" y="17797"/>
                    <a:pt x="22950" y="17797"/>
                  </a:cubicBezTo>
                  <a:cubicBezTo>
                    <a:pt x="22983" y="17797"/>
                    <a:pt x="23017" y="17788"/>
                    <a:pt x="23050" y="17772"/>
                  </a:cubicBezTo>
                  <a:lnTo>
                    <a:pt x="24451" y="16971"/>
                  </a:lnTo>
                  <a:cubicBezTo>
                    <a:pt x="24484" y="16938"/>
                    <a:pt x="24484" y="16871"/>
                    <a:pt x="24451" y="16838"/>
                  </a:cubicBezTo>
                  <a:lnTo>
                    <a:pt x="22983" y="16004"/>
                  </a:lnTo>
                  <a:cubicBezTo>
                    <a:pt x="22950" y="15987"/>
                    <a:pt x="22916" y="15979"/>
                    <a:pt x="22883" y="15979"/>
                  </a:cubicBezTo>
                  <a:close/>
                  <a:moveTo>
                    <a:pt x="34825" y="16045"/>
                  </a:moveTo>
                  <a:cubicBezTo>
                    <a:pt x="34792" y="16045"/>
                    <a:pt x="34758" y="16054"/>
                    <a:pt x="34725" y="16070"/>
                  </a:cubicBezTo>
                  <a:lnTo>
                    <a:pt x="33324" y="16871"/>
                  </a:lnTo>
                  <a:cubicBezTo>
                    <a:pt x="33257" y="16904"/>
                    <a:pt x="33291" y="16938"/>
                    <a:pt x="33324" y="16971"/>
                  </a:cubicBezTo>
                  <a:lnTo>
                    <a:pt x="34758" y="17805"/>
                  </a:lnTo>
                  <a:cubicBezTo>
                    <a:pt x="34792" y="17822"/>
                    <a:pt x="34833" y="17830"/>
                    <a:pt x="34875" y="17830"/>
                  </a:cubicBezTo>
                  <a:cubicBezTo>
                    <a:pt x="34917" y="17830"/>
                    <a:pt x="34958" y="17822"/>
                    <a:pt x="34992" y="17805"/>
                  </a:cubicBezTo>
                  <a:lnTo>
                    <a:pt x="36359" y="17004"/>
                  </a:lnTo>
                  <a:cubicBezTo>
                    <a:pt x="36426" y="17004"/>
                    <a:pt x="36426" y="16938"/>
                    <a:pt x="36359" y="16904"/>
                  </a:cubicBezTo>
                  <a:lnTo>
                    <a:pt x="34925" y="16070"/>
                  </a:lnTo>
                  <a:cubicBezTo>
                    <a:pt x="34892" y="16054"/>
                    <a:pt x="34858" y="16045"/>
                    <a:pt x="34825" y="16045"/>
                  </a:cubicBezTo>
                  <a:close/>
                  <a:moveTo>
                    <a:pt x="31506" y="16412"/>
                  </a:moveTo>
                  <a:cubicBezTo>
                    <a:pt x="31464" y="16412"/>
                    <a:pt x="31423" y="16421"/>
                    <a:pt x="31389" y="16437"/>
                  </a:cubicBezTo>
                  <a:lnTo>
                    <a:pt x="30022" y="17238"/>
                  </a:lnTo>
                  <a:cubicBezTo>
                    <a:pt x="29955" y="17271"/>
                    <a:pt x="29955" y="17338"/>
                    <a:pt x="30022" y="17371"/>
                  </a:cubicBezTo>
                  <a:lnTo>
                    <a:pt x="31456" y="18205"/>
                  </a:lnTo>
                  <a:cubicBezTo>
                    <a:pt x="31489" y="18222"/>
                    <a:pt x="31531" y="18230"/>
                    <a:pt x="31573" y="18230"/>
                  </a:cubicBezTo>
                  <a:cubicBezTo>
                    <a:pt x="31614" y="18230"/>
                    <a:pt x="31656" y="18222"/>
                    <a:pt x="31689" y="18205"/>
                  </a:cubicBezTo>
                  <a:lnTo>
                    <a:pt x="33057" y="17405"/>
                  </a:lnTo>
                  <a:cubicBezTo>
                    <a:pt x="33124" y="17371"/>
                    <a:pt x="33124" y="17305"/>
                    <a:pt x="33057" y="17271"/>
                  </a:cubicBezTo>
                  <a:lnTo>
                    <a:pt x="31623" y="16437"/>
                  </a:lnTo>
                  <a:cubicBezTo>
                    <a:pt x="31589" y="16421"/>
                    <a:pt x="31548" y="16412"/>
                    <a:pt x="31506" y="16412"/>
                  </a:cubicBezTo>
                  <a:close/>
                  <a:moveTo>
                    <a:pt x="40329" y="16446"/>
                  </a:moveTo>
                  <a:cubicBezTo>
                    <a:pt x="40296" y="16446"/>
                    <a:pt x="40262" y="16454"/>
                    <a:pt x="40229" y="16471"/>
                  </a:cubicBezTo>
                  <a:lnTo>
                    <a:pt x="38828" y="17271"/>
                  </a:lnTo>
                  <a:cubicBezTo>
                    <a:pt x="38761" y="17305"/>
                    <a:pt x="38761" y="17338"/>
                    <a:pt x="38828" y="17371"/>
                  </a:cubicBezTo>
                  <a:lnTo>
                    <a:pt x="40262" y="18205"/>
                  </a:lnTo>
                  <a:cubicBezTo>
                    <a:pt x="40296" y="18222"/>
                    <a:pt x="40329" y="18230"/>
                    <a:pt x="40362" y="18230"/>
                  </a:cubicBezTo>
                  <a:cubicBezTo>
                    <a:pt x="40396" y="18230"/>
                    <a:pt x="40429" y="18222"/>
                    <a:pt x="40462" y="18205"/>
                  </a:cubicBezTo>
                  <a:lnTo>
                    <a:pt x="41863" y="17438"/>
                  </a:lnTo>
                  <a:cubicBezTo>
                    <a:pt x="41930" y="17405"/>
                    <a:pt x="41930" y="17338"/>
                    <a:pt x="41863" y="17305"/>
                  </a:cubicBezTo>
                  <a:lnTo>
                    <a:pt x="40429" y="16471"/>
                  </a:lnTo>
                  <a:cubicBezTo>
                    <a:pt x="40396" y="16454"/>
                    <a:pt x="40362" y="16446"/>
                    <a:pt x="40329" y="16446"/>
                  </a:cubicBezTo>
                  <a:close/>
                  <a:moveTo>
                    <a:pt x="9340" y="10475"/>
                  </a:moveTo>
                  <a:cubicBezTo>
                    <a:pt x="9307" y="10475"/>
                    <a:pt x="9273" y="10483"/>
                    <a:pt x="9240" y="10500"/>
                  </a:cubicBezTo>
                  <a:lnTo>
                    <a:pt x="7839" y="11300"/>
                  </a:lnTo>
                  <a:cubicBezTo>
                    <a:pt x="7806" y="11334"/>
                    <a:pt x="7806" y="11367"/>
                    <a:pt x="7839" y="11400"/>
                  </a:cubicBezTo>
                  <a:lnTo>
                    <a:pt x="19748" y="18272"/>
                  </a:lnTo>
                  <a:cubicBezTo>
                    <a:pt x="19781" y="18289"/>
                    <a:pt x="19823" y="18297"/>
                    <a:pt x="19864" y="18297"/>
                  </a:cubicBezTo>
                  <a:cubicBezTo>
                    <a:pt x="19906" y="18297"/>
                    <a:pt x="19948" y="18289"/>
                    <a:pt x="19981" y="18272"/>
                  </a:cubicBezTo>
                  <a:lnTo>
                    <a:pt x="21349" y="17471"/>
                  </a:lnTo>
                  <a:cubicBezTo>
                    <a:pt x="21415" y="17438"/>
                    <a:pt x="21415" y="17405"/>
                    <a:pt x="21349" y="17371"/>
                  </a:cubicBezTo>
                  <a:lnTo>
                    <a:pt x="9440" y="10500"/>
                  </a:lnTo>
                  <a:cubicBezTo>
                    <a:pt x="9407" y="10483"/>
                    <a:pt x="9373" y="10475"/>
                    <a:pt x="9340" y="10475"/>
                  </a:cubicBezTo>
                  <a:close/>
                  <a:moveTo>
                    <a:pt x="27974" y="16646"/>
                  </a:moveTo>
                  <a:cubicBezTo>
                    <a:pt x="27937" y="16646"/>
                    <a:pt x="27903" y="16654"/>
                    <a:pt x="27887" y="16671"/>
                  </a:cubicBezTo>
                  <a:lnTo>
                    <a:pt x="26486" y="17471"/>
                  </a:lnTo>
                  <a:cubicBezTo>
                    <a:pt x="26419" y="17505"/>
                    <a:pt x="26419" y="17571"/>
                    <a:pt x="26486" y="17605"/>
                  </a:cubicBezTo>
                  <a:lnTo>
                    <a:pt x="27920" y="18439"/>
                  </a:lnTo>
                  <a:cubicBezTo>
                    <a:pt x="27953" y="18455"/>
                    <a:pt x="27995" y="18464"/>
                    <a:pt x="28037" y="18464"/>
                  </a:cubicBezTo>
                  <a:cubicBezTo>
                    <a:pt x="28079" y="18464"/>
                    <a:pt x="28120" y="18455"/>
                    <a:pt x="28154" y="18439"/>
                  </a:cubicBezTo>
                  <a:lnTo>
                    <a:pt x="29521" y="17638"/>
                  </a:lnTo>
                  <a:cubicBezTo>
                    <a:pt x="29588" y="17605"/>
                    <a:pt x="29588" y="17538"/>
                    <a:pt x="29521" y="17505"/>
                  </a:cubicBezTo>
                  <a:lnTo>
                    <a:pt x="28087" y="16671"/>
                  </a:lnTo>
                  <a:cubicBezTo>
                    <a:pt x="28053" y="16654"/>
                    <a:pt x="28012" y="16646"/>
                    <a:pt x="27974" y="16646"/>
                  </a:cubicBezTo>
                  <a:close/>
                  <a:moveTo>
                    <a:pt x="25001" y="17213"/>
                  </a:moveTo>
                  <a:cubicBezTo>
                    <a:pt x="24960" y="17213"/>
                    <a:pt x="24918" y="17221"/>
                    <a:pt x="24885" y="17238"/>
                  </a:cubicBezTo>
                  <a:lnTo>
                    <a:pt x="23517" y="18038"/>
                  </a:lnTo>
                  <a:cubicBezTo>
                    <a:pt x="23450" y="18072"/>
                    <a:pt x="23450" y="18139"/>
                    <a:pt x="23517" y="18172"/>
                  </a:cubicBezTo>
                  <a:lnTo>
                    <a:pt x="23517" y="18139"/>
                  </a:lnTo>
                  <a:lnTo>
                    <a:pt x="24951" y="18972"/>
                  </a:lnTo>
                  <a:cubicBezTo>
                    <a:pt x="24985" y="18989"/>
                    <a:pt x="25026" y="18997"/>
                    <a:pt x="25068" y="18997"/>
                  </a:cubicBezTo>
                  <a:cubicBezTo>
                    <a:pt x="25110" y="18997"/>
                    <a:pt x="25151" y="18989"/>
                    <a:pt x="25185" y="18972"/>
                  </a:cubicBezTo>
                  <a:lnTo>
                    <a:pt x="26552" y="18205"/>
                  </a:lnTo>
                  <a:cubicBezTo>
                    <a:pt x="26619" y="18172"/>
                    <a:pt x="26619" y="18105"/>
                    <a:pt x="26552" y="18072"/>
                  </a:cubicBezTo>
                  <a:lnTo>
                    <a:pt x="25118" y="17238"/>
                  </a:lnTo>
                  <a:cubicBezTo>
                    <a:pt x="25085" y="17221"/>
                    <a:pt x="25043" y="17213"/>
                    <a:pt x="25001" y="17213"/>
                  </a:cubicBezTo>
                  <a:close/>
                  <a:moveTo>
                    <a:pt x="33624" y="17646"/>
                  </a:moveTo>
                  <a:cubicBezTo>
                    <a:pt x="33591" y="17646"/>
                    <a:pt x="33557" y="17655"/>
                    <a:pt x="33524" y="17672"/>
                  </a:cubicBezTo>
                  <a:lnTo>
                    <a:pt x="32123" y="18472"/>
                  </a:lnTo>
                  <a:cubicBezTo>
                    <a:pt x="32090" y="18472"/>
                    <a:pt x="32090" y="18539"/>
                    <a:pt x="32156" y="18572"/>
                  </a:cubicBezTo>
                  <a:lnTo>
                    <a:pt x="32123" y="18572"/>
                  </a:lnTo>
                  <a:lnTo>
                    <a:pt x="33591" y="19406"/>
                  </a:lnTo>
                  <a:cubicBezTo>
                    <a:pt x="33624" y="19423"/>
                    <a:pt x="33657" y="19431"/>
                    <a:pt x="33691" y="19431"/>
                  </a:cubicBezTo>
                  <a:cubicBezTo>
                    <a:pt x="33724" y="19431"/>
                    <a:pt x="33758" y="19423"/>
                    <a:pt x="33791" y="19406"/>
                  </a:cubicBezTo>
                  <a:lnTo>
                    <a:pt x="35192" y="18606"/>
                  </a:lnTo>
                  <a:cubicBezTo>
                    <a:pt x="35225" y="18606"/>
                    <a:pt x="35225" y="18539"/>
                    <a:pt x="35192" y="18505"/>
                  </a:cubicBezTo>
                  <a:lnTo>
                    <a:pt x="33724" y="17672"/>
                  </a:lnTo>
                  <a:cubicBezTo>
                    <a:pt x="33691" y="17655"/>
                    <a:pt x="33657" y="17646"/>
                    <a:pt x="33624" y="17646"/>
                  </a:cubicBezTo>
                  <a:close/>
                  <a:moveTo>
                    <a:pt x="36926" y="17246"/>
                  </a:moveTo>
                  <a:cubicBezTo>
                    <a:pt x="36893" y="17246"/>
                    <a:pt x="36860" y="17255"/>
                    <a:pt x="36826" y="17271"/>
                  </a:cubicBezTo>
                  <a:lnTo>
                    <a:pt x="35459" y="18072"/>
                  </a:lnTo>
                  <a:cubicBezTo>
                    <a:pt x="35392" y="18105"/>
                    <a:pt x="35392" y="18172"/>
                    <a:pt x="35459" y="18205"/>
                  </a:cubicBezTo>
                  <a:lnTo>
                    <a:pt x="37894" y="19606"/>
                  </a:lnTo>
                  <a:cubicBezTo>
                    <a:pt x="37927" y="19623"/>
                    <a:pt x="37961" y="19631"/>
                    <a:pt x="37994" y="19631"/>
                  </a:cubicBezTo>
                  <a:cubicBezTo>
                    <a:pt x="38027" y="19631"/>
                    <a:pt x="38061" y="19623"/>
                    <a:pt x="38094" y="19606"/>
                  </a:cubicBezTo>
                  <a:lnTo>
                    <a:pt x="39495" y="18806"/>
                  </a:lnTo>
                  <a:cubicBezTo>
                    <a:pt x="39562" y="18806"/>
                    <a:pt x="39562" y="18739"/>
                    <a:pt x="39495" y="18706"/>
                  </a:cubicBezTo>
                  <a:lnTo>
                    <a:pt x="37027" y="17271"/>
                  </a:lnTo>
                  <a:cubicBezTo>
                    <a:pt x="36993" y="17255"/>
                    <a:pt x="36960" y="17246"/>
                    <a:pt x="36926" y="17246"/>
                  </a:cubicBezTo>
                  <a:close/>
                  <a:moveTo>
                    <a:pt x="30088" y="17847"/>
                  </a:moveTo>
                  <a:cubicBezTo>
                    <a:pt x="30055" y="17847"/>
                    <a:pt x="30022" y="17855"/>
                    <a:pt x="29988" y="17872"/>
                  </a:cubicBezTo>
                  <a:lnTo>
                    <a:pt x="28587" y="18706"/>
                  </a:lnTo>
                  <a:cubicBezTo>
                    <a:pt x="28554" y="18739"/>
                    <a:pt x="28554" y="18772"/>
                    <a:pt x="28621" y="18806"/>
                  </a:cubicBezTo>
                  <a:lnTo>
                    <a:pt x="30055" y="19640"/>
                  </a:lnTo>
                  <a:cubicBezTo>
                    <a:pt x="30088" y="19656"/>
                    <a:pt x="30122" y="19665"/>
                    <a:pt x="30155" y="19665"/>
                  </a:cubicBezTo>
                  <a:cubicBezTo>
                    <a:pt x="30188" y="19665"/>
                    <a:pt x="30222" y="19656"/>
                    <a:pt x="30255" y="19640"/>
                  </a:cubicBezTo>
                  <a:lnTo>
                    <a:pt x="31656" y="18839"/>
                  </a:lnTo>
                  <a:cubicBezTo>
                    <a:pt x="31689" y="18806"/>
                    <a:pt x="31689" y="18739"/>
                    <a:pt x="31656" y="18706"/>
                  </a:cubicBezTo>
                  <a:lnTo>
                    <a:pt x="30188" y="17872"/>
                  </a:lnTo>
                  <a:cubicBezTo>
                    <a:pt x="30155" y="17855"/>
                    <a:pt x="30122" y="17847"/>
                    <a:pt x="30088" y="17847"/>
                  </a:cubicBezTo>
                  <a:close/>
                  <a:moveTo>
                    <a:pt x="21916" y="17713"/>
                  </a:moveTo>
                  <a:cubicBezTo>
                    <a:pt x="21882" y="17713"/>
                    <a:pt x="21849" y="17722"/>
                    <a:pt x="21816" y="17738"/>
                  </a:cubicBezTo>
                  <a:lnTo>
                    <a:pt x="20415" y="18539"/>
                  </a:lnTo>
                  <a:cubicBezTo>
                    <a:pt x="20348" y="18572"/>
                    <a:pt x="20381" y="18639"/>
                    <a:pt x="20415" y="18672"/>
                  </a:cubicBezTo>
                  <a:lnTo>
                    <a:pt x="22183" y="19706"/>
                  </a:lnTo>
                  <a:cubicBezTo>
                    <a:pt x="22216" y="19723"/>
                    <a:pt x="22258" y="19731"/>
                    <a:pt x="22299" y="19731"/>
                  </a:cubicBezTo>
                  <a:cubicBezTo>
                    <a:pt x="22341" y="19731"/>
                    <a:pt x="22383" y="19723"/>
                    <a:pt x="22416" y="19706"/>
                  </a:cubicBezTo>
                  <a:lnTo>
                    <a:pt x="23784" y="18906"/>
                  </a:lnTo>
                  <a:cubicBezTo>
                    <a:pt x="23850" y="18872"/>
                    <a:pt x="23850" y="18806"/>
                    <a:pt x="23784" y="18772"/>
                  </a:cubicBezTo>
                  <a:lnTo>
                    <a:pt x="22016" y="17738"/>
                  </a:lnTo>
                  <a:cubicBezTo>
                    <a:pt x="21982" y="17722"/>
                    <a:pt x="21949" y="17713"/>
                    <a:pt x="21916" y="17713"/>
                  </a:cubicBezTo>
                  <a:close/>
                  <a:moveTo>
                    <a:pt x="42897" y="17947"/>
                  </a:moveTo>
                  <a:cubicBezTo>
                    <a:pt x="42864" y="17947"/>
                    <a:pt x="42831" y="17955"/>
                    <a:pt x="42797" y="17972"/>
                  </a:cubicBezTo>
                  <a:lnTo>
                    <a:pt x="41396" y="18772"/>
                  </a:lnTo>
                  <a:cubicBezTo>
                    <a:pt x="41363" y="18806"/>
                    <a:pt x="41363" y="18839"/>
                    <a:pt x="41396" y="18872"/>
                  </a:cubicBezTo>
                  <a:lnTo>
                    <a:pt x="42864" y="19706"/>
                  </a:lnTo>
                  <a:cubicBezTo>
                    <a:pt x="42881" y="19723"/>
                    <a:pt x="42914" y="19731"/>
                    <a:pt x="42952" y="19731"/>
                  </a:cubicBezTo>
                  <a:cubicBezTo>
                    <a:pt x="42989" y="19731"/>
                    <a:pt x="43031" y="19723"/>
                    <a:pt x="43064" y="19706"/>
                  </a:cubicBezTo>
                  <a:lnTo>
                    <a:pt x="44432" y="18906"/>
                  </a:lnTo>
                  <a:cubicBezTo>
                    <a:pt x="44499" y="18872"/>
                    <a:pt x="44499" y="18839"/>
                    <a:pt x="44432" y="18806"/>
                  </a:cubicBezTo>
                  <a:lnTo>
                    <a:pt x="42997" y="17972"/>
                  </a:lnTo>
                  <a:cubicBezTo>
                    <a:pt x="42964" y="17955"/>
                    <a:pt x="42931" y="17947"/>
                    <a:pt x="42897" y="17947"/>
                  </a:cubicBezTo>
                  <a:close/>
                  <a:moveTo>
                    <a:pt x="27119" y="18414"/>
                  </a:moveTo>
                  <a:cubicBezTo>
                    <a:pt x="27086" y="18414"/>
                    <a:pt x="27053" y="18422"/>
                    <a:pt x="27019" y="18439"/>
                  </a:cubicBezTo>
                  <a:lnTo>
                    <a:pt x="25618" y="19239"/>
                  </a:lnTo>
                  <a:cubicBezTo>
                    <a:pt x="25552" y="19273"/>
                    <a:pt x="25585" y="19339"/>
                    <a:pt x="25618" y="19373"/>
                  </a:cubicBezTo>
                  <a:lnTo>
                    <a:pt x="27086" y="20207"/>
                  </a:lnTo>
                  <a:cubicBezTo>
                    <a:pt x="27119" y="20223"/>
                    <a:pt x="27153" y="20232"/>
                    <a:pt x="27186" y="20232"/>
                  </a:cubicBezTo>
                  <a:cubicBezTo>
                    <a:pt x="27220" y="20232"/>
                    <a:pt x="27253" y="20223"/>
                    <a:pt x="27286" y="20207"/>
                  </a:cubicBezTo>
                  <a:lnTo>
                    <a:pt x="28654" y="19406"/>
                  </a:lnTo>
                  <a:cubicBezTo>
                    <a:pt x="28721" y="19373"/>
                    <a:pt x="28721" y="19306"/>
                    <a:pt x="28654" y="19273"/>
                  </a:cubicBezTo>
                  <a:lnTo>
                    <a:pt x="27220" y="18439"/>
                  </a:lnTo>
                  <a:cubicBezTo>
                    <a:pt x="27186" y="18422"/>
                    <a:pt x="27153" y="18414"/>
                    <a:pt x="27119" y="18414"/>
                  </a:cubicBezTo>
                  <a:close/>
                  <a:moveTo>
                    <a:pt x="44999" y="19148"/>
                  </a:moveTo>
                  <a:cubicBezTo>
                    <a:pt x="44966" y="19148"/>
                    <a:pt x="44932" y="19156"/>
                    <a:pt x="44899" y="19173"/>
                  </a:cubicBezTo>
                  <a:lnTo>
                    <a:pt x="43531" y="19973"/>
                  </a:lnTo>
                  <a:cubicBezTo>
                    <a:pt x="43464" y="20007"/>
                    <a:pt x="43464" y="20040"/>
                    <a:pt x="43531" y="20107"/>
                  </a:cubicBezTo>
                  <a:lnTo>
                    <a:pt x="44966" y="20941"/>
                  </a:lnTo>
                  <a:cubicBezTo>
                    <a:pt x="44999" y="20957"/>
                    <a:pt x="45032" y="20966"/>
                    <a:pt x="45066" y="20966"/>
                  </a:cubicBezTo>
                  <a:cubicBezTo>
                    <a:pt x="45099" y="20966"/>
                    <a:pt x="45132" y="20957"/>
                    <a:pt x="45166" y="20941"/>
                  </a:cubicBezTo>
                  <a:lnTo>
                    <a:pt x="46567" y="20140"/>
                  </a:lnTo>
                  <a:cubicBezTo>
                    <a:pt x="46600" y="20107"/>
                    <a:pt x="46600" y="20040"/>
                    <a:pt x="46567" y="20007"/>
                  </a:cubicBezTo>
                  <a:lnTo>
                    <a:pt x="45099" y="19173"/>
                  </a:lnTo>
                  <a:cubicBezTo>
                    <a:pt x="45066" y="19156"/>
                    <a:pt x="45032" y="19148"/>
                    <a:pt x="44999" y="19148"/>
                  </a:cubicBezTo>
                  <a:close/>
                  <a:moveTo>
                    <a:pt x="24351" y="19148"/>
                  </a:moveTo>
                  <a:cubicBezTo>
                    <a:pt x="24317" y="19148"/>
                    <a:pt x="24284" y="19156"/>
                    <a:pt x="24251" y="19173"/>
                  </a:cubicBezTo>
                  <a:lnTo>
                    <a:pt x="22850" y="19940"/>
                  </a:lnTo>
                  <a:cubicBezTo>
                    <a:pt x="22816" y="19973"/>
                    <a:pt x="22816" y="20040"/>
                    <a:pt x="22850" y="20073"/>
                  </a:cubicBezTo>
                  <a:lnTo>
                    <a:pt x="24651" y="21074"/>
                  </a:lnTo>
                  <a:cubicBezTo>
                    <a:pt x="24684" y="21091"/>
                    <a:pt x="24718" y="21099"/>
                    <a:pt x="24751" y="21099"/>
                  </a:cubicBezTo>
                  <a:cubicBezTo>
                    <a:pt x="24784" y="21099"/>
                    <a:pt x="24818" y="21091"/>
                    <a:pt x="24851" y="21074"/>
                  </a:cubicBezTo>
                  <a:lnTo>
                    <a:pt x="26252" y="20307"/>
                  </a:lnTo>
                  <a:cubicBezTo>
                    <a:pt x="26286" y="20273"/>
                    <a:pt x="26286" y="20240"/>
                    <a:pt x="26252" y="20207"/>
                  </a:cubicBezTo>
                  <a:lnTo>
                    <a:pt x="24451" y="19173"/>
                  </a:lnTo>
                  <a:cubicBezTo>
                    <a:pt x="24418" y="19156"/>
                    <a:pt x="24384" y="19148"/>
                    <a:pt x="24351" y="19148"/>
                  </a:cubicBezTo>
                  <a:close/>
                  <a:moveTo>
                    <a:pt x="40496" y="19314"/>
                  </a:moveTo>
                  <a:cubicBezTo>
                    <a:pt x="40462" y="19314"/>
                    <a:pt x="40429" y="19323"/>
                    <a:pt x="40396" y="19339"/>
                  </a:cubicBezTo>
                  <a:lnTo>
                    <a:pt x="38995" y="20140"/>
                  </a:lnTo>
                  <a:cubicBezTo>
                    <a:pt x="38928" y="20173"/>
                    <a:pt x="38961" y="20207"/>
                    <a:pt x="38995" y="20273"/>
                  </a:cubicBezTo>
                  <a:lnTo>
                    <a:pt x="40429" y="21107"/>
                  </a:lnTo>
                  <a:cubicBezTo>
                    <a:pt x="40462" y="21124"/>
                    <a:pt x="40504" y="21132"/>
                    <a:pt x="40546" y="21132"/>
                  </a:cubicBezTo>
                  <a:cubicBezTo>
                    <a:pt x="40587" y="21132"/>
                    <a:pt x="40629" y="21124"/>
                    <a:pt x="40662" y="21107"/>
                  </a:cubicBezTo>
                  <a:lnTo>
                    <a:pt x="42030" y="20307"/>
                  </a:lnTo>
                  <a:cubicBezTo>
                    <a:pt x="42097" y="20273"/>
                    <a:pt x="42097" y="20207"/>
                    <a:pt x="42030" y="20173"/>
                  </a:cubicBezTo>
                  <a:lnTo>
                    <a:pt x="40596" y="19339"/>
                  </a:lnTo>
                  <a:cubicBezTo>
                    <a:pt x="40562" y="19323"/>
                    <a:pt x="40529" y="19314"/>
                    <a:pt x="40496" y="19314"/>
                  </a:cubicBezTo>
                  <a:close/>
                  <a:moveTo>
                    <a:pt x="35759" y="18847"/>
                  </a:moveTo>
                  <a:cubicBezTo>
                    <a:pt x="35726" y="18847"/>
                    <a:pt x="35692" y="18856"/>
                    <a:pt x="35659" y="18872"/>
                  </a:cubicBezTo>
                  <a:lnTo>
                    <a:pt x="33891" y="19906"/>
                  </a:lnTo>
                  <a:cubicBezTo>
                    <a:pt x="33858" y="19923"/>
                    <a:pt x="33816" y="19931"/>
                    <a:pt x="33778" y="19931"/>
                  </a:cubicBezTo>
                  <a:cubicBezTo>
                    <a:pt x="33741" y="19931"/>
                    <a:pt x="33708" y="19923"/>
                    <a:pt x="33691" y="19906"/>
                  </a:cubicBezTo>
                  <a:lnTo>
                    <a:pt x="32323" y="19106"/>
                  </a:lnTo>
                  <a:cubicBezTo>
                    <a:pt x="32290" y="19089"/>
                    <a:pt x="32256" y="19081"/>
                    <a:pt x="32223" y="19081"/>
                  </a:cubicBezTo>
                  <a:cubicBezTo>
                    <a:pt x="32190" y="19081"/>
                    <a:pt x="32156" y="19089"/>
                    <a:pt x="32123" y="19106"/>
                  </a:cubicBezTo>
                  <a:lnTo>
                    <a:pt x="30722" y="19906"/>
                  </a:lnTo>
                  <a:cubicBezTo>
                    <a:pt x="30655" y="19940"/>
                    <a:pt x="30655" y="20007"/>
                    <a:pt x="30722" y="20040"/>
                  </a:cubicBezTo>
                  <a:lnTo>
                    <a:pt x="30755" y="20040"/>
                  </a:lnTo>
                  <a:lnTo>
                    <a:pt x="33958" y="21908"/>
                  </a:lnTo>
                  <a:cubicBezTo>
                    <a:pt x="33991" y="21925"/>
                    <a:pt x="34033" y="21933"/>
                    <a:pt x="34074" y="21933"/>
                  </a:cubicBezTo>
                  <a:cubicBezTo>
                    <a:pt x="34116" y="21933"/>
                    <a:pt x="34158" y="21925"/>
                    <a:pt x="34191" y="21908"/>
                  </a:cubicBezTo>
                  <a:lnTo>
                    <a:pt x="37527" y="19973"/>
                  </a:lnTo>
                  <a:cubicBezTo>
                    <a:pt x="37594" y="19940"/>
                    <a:pt x="37594" y="19873"/>
                    <a:pt x="37527" y="19840"/>
                  </a:cubicBezTo>
                  <a:lnTo>
                    <a:pt x="35859" y="18872"/>
                  </a:lnTo>
                  <a:cubicBezTo>
                    <a:pt x="35826" y="18856"/>
                    <a:pt x="35792" y="18847"/>
                    <a:pt x="35759" y="18847"/>
                  </a:cubicBezTo>
                  <a:close/>
                  <a:moveTo>
                    <a:pt x="47117" y="20382"/>
                  </a:moveTo>
                  <a:cubicBezTo>
                    <a:pt x="47075" y="20382"/>
                    <a:pt x="47034" y="20390"/>
                    <a:pt x="47000" y="20407"/>
                  </a:cubicBezTo>
                  <a:lnTo>
                    <a:pt x="45633" y="21207"/>
                  </a:lnTo>
                  <a:cubicBezTo>
                    <a:pt x="45566" y="21241"/>
                    <a:pt x="45566" y="21274"/>
                    <a:pt x="45633" y="21307"/>
                  </a:cubicBezTo>
                  <a:lnTo>
                    <a:pt x="47067" y="22141"/>
                  </a:lnTo>
                  <a:cubicBezTo>
                    <a:pt x="47100" y="22158"/>
                    <a:pt x="47142" y="22166"/>
                    <a:pt x="47184" y="22166"/>
                  </a:cubicBezTo>
                  <a:cubicBezTo>
                    <a:pt x="47226" y="22166"/>
                    <a:pt x="47267" y="22158"/>
                    <a:pt x="47301" y="22141"/>
                  </a:cubicBezTo>
                  <a:lnTo>
                    <a:pt x="48668" y="21341"/>
                  </a:lnTo>
                  <a:cubicBezTo>
                    <a:pt x="48735" y="21307"/>
                    <a:pt x="48702" y="21274"/>
                    <a:pt x="48668" y="21241"/>
                  </a:cubicBezTo>
                  <a:lnTo>
                    <a:pt x="47234" y="20407"/>
                  </a:lnTo>
                  <a:cubicBezTo>
                    <a:pt x="47200" y="20390"/>
                    <a:pt x="47159" y="20382"/>
                    <a:pt x="47117" y="20382"/>
                  </a:cubicBezTo>
                  <a:close/>
                  <a:moveTo>
                    <a:pt x="38544" y="20448"/>
                  </a:moveTo>
                  <a:cubicBezTo>
                    <a:pt x="38503" y="20448"/>
                    <a:pt x="38461" y="20457"/>
                    <a:pt x="38428" y="20474"/>
                  </a:cubicBezTo>
                  <a:lnTo>
                    <a:pt x="37060" y="21274"/>
                  </a:lnTo>
                  <a:cubicBezTo>
                    <a:pt x="36960" y="21307"/>
                    <a:pt x="36993" y="21374"/>
                    <a:pt x="37027" y="21408"/>
                  </a:cubicBezTo>
                  <a:lnTo>
                    <a:pt x="37060" y="21408"/>
                  </a:lnTo>
                  <a:lnTo>
                    <a:pt x="38494" y="22241"/>
                  </a:lnTo>
                  <a:cubicBezTo>
                    <a:pt x="38528" y="22258"/>
                    <a:pt x="38569" y="22266"/>
                    <a:pt x="38611" y="22266"/>
                  </a:cubicBezTo>
                  <a:cubicBezTo>
                    <a:pt x="38653" y="22266"/>
                    <a:pt x="38694" y="22258"/>
                    <a:pt x="38728" y="22241"/>
                  </a:cubicBezTo>
                  <a:lnTo>
                    <a:pt x="40095" y="21441"/>
                  </a:lnTo>
                  <a:cubicBezTo>
                    <a:pt x="40162" y="21408"/>
                    <a:pt x="40162" y="21341"/>
                    <a:pt x="40095" y="21307"/>
                  </a:cubicBezTo>
                  <a:lnTo>
                    <a:pt x="38661" y="20474"/>
                  </a:lnTo>
                  <a:cubicBezTo>
                    <a:pt x="38628" y="20457"/>
                    <a:pt x="38586" y="20448"/>
                    <a:pt x="38544" y="20448"/>
                  </a:cubicBezTo>
                  <a:close/>
                  <a:moveTo>
                    <a:pt x="42597" y="20549"/>
                  </a:moveTo>
                  <a:cubicBezTo>
                    <a:pt x="42564" y="20549"/>
                    <a:pt x="42530" y="20557"/>
                    <a:pt x="42497" y="20574"/>
                  </a:cubicBezTo>
                  <a:lnTo>
                    <a:pt x="41129" y="21374"/>
                  </a:lnTo>
                  <a:cubicBezTo>
                    <a:pt x="41063" y="21408"/>
                    <a:pt x="41063" y="21441"/>
                    <a:pt x="41129" y="21474"/>
                  </a:cubicBezTo>
                  <a:lnTo>
                    <a:pt x="42564" y="22308"/>
                  </a:lnTo>
                  <a:cubicBezTo>
                    <a:pt x="42597" y="22325"/>
                    <a:pt x="42631" y="22333"/>
                    <a:pt x="42664" y="22333"/>
                  </a:cubicBezTo>
                  <a:cubicBezTo>
                    <a:pt x="42697" y="22333"/>
                    <a:pt x="42731" y="22325"/>
                    <a:pt x="42764" y="22308"/>
                  </a:cubicBezTo>
                  <a:lnTo>
                    <a:pt x="44165" y="21508"/>
                  </a:lnTo>
                  <a:cubicBezTo>
                    <a:pt x="44232" y="21474"/>
                    <a:pt x="44232" y="21441"/>
                    <a:pt x="44165" y="21408"/>
                  </a:cubicBezTo>
                  <a:lnTo>
                    <a:pt x="42697" y="20574"/>
                  </a:lnTo>
                  <a:cubicBezTo>
                    <a:pt x="42664" y="20557"/>
                    <a:pt x="42631" y="20549"/>
                    <a:pt x="42597" y="20549"/>
                  </a:cubicBezTo>
                  <a:close/>
                  <a:moveTo>
                    <a:pt x="26803" y="20549"/>
                  </a:moveTo>
                  <a:cubicBezTo>
                    <a:pt x="26761" y="20549"/>
                    <a:pt x="26719" y="20557"/>
                    <a:pt x="26686" y="20574"/>
                  </a:cubicBezTo>
                  <a:lnTo>
                    <a:pt x="25318" y="21374"/>
                  </a:lnTo>
                  <a:cubicBezTo>
                    <a:pt x="25251" y="21408"/>
                    <a:pt x="25251" y="21441"/>
                    <a:pt x="25318" y="21508"/>
                  </a:cubicBezTo>
                  <a:lnTo>
                    <a:pt x="27086" y="22508"/>
                  </a:lnTo>
                  <a:cubicBezTo>
                    <a:pt x="27119" y="22525"/>
                    <a:pt x="27153" y="22533"/>
                    <a:pt x="27186" y="22533"/>
                  </a:cubicBezTo>
                  <a:cubicBezTo>
                    <a:pt x="27220" y="22533"/>
                    <a:pt x="27253" y="22525"/>
                    <a:pt x="27286" y="22508"/>
                  </a:cubicBezTo>
                  <a:lnTo>
                    <a:pt x="28687" y="21741"/>
                  </a:lnTo>
                  <a:cubicBezTo>
                    <a:pt x="28754" y="21708"/>
                    <a:pt x="28754" y="21641"/>
                    <a:pt x="28687" y="21608"/>
                  </a:cubicBezTo>
                  <a:lnTo>
                    <a:pt x="26919" y="20574"/>
                  </a:lnTo>
                  <a:cubicBezTo>
                    <a:pt x="26886" y="20557"/>
                    <a:pt x="26844" y="20549"/>
                    <a:pt x="26803" y="20549"/>
                  </a:cubicBezTo>
                  <a:close/>
                  <a:moveTo>
                    <a:pt x="29221" y="19648"/>
                  </a:moveTo>
                  <a:cubicBezTo>
                    <a:pt x="29188" y="19648"/>
                    <a:pt x="29154" y="19656"/>
                    <a:pt x="29121" y="19673"/>
                  </a:cubicBezTo>
                  <a:lnTo>
                    <a:pt x="27753" y="20474"/>
                  </a:lnTo>
                  <a:cubicBezTo>
                    <a:pt x="27687" y="20507"/>
                    <a:pt x="27687" y="20574"/>
                    <a:pt x="27753" y="20607"/>
                  </a:cubicBezTo>
                  <a:lnTo>
                    <a:pt x="31956" y="23042"/>
                  </a:lnTo>
                  <a:cubicBezTo>
                    <a:pt x="31990" y="23059"/>
                    <a:pt x="32031" y="23067"/>
                    <a:pt x="32073" y="23067"/>
                  </a:cubicBezTo>
                  <a:cubicBezTo>
                    <a:pt x="32115" y="23067"/>
                    <a:pt x="32156" y="23059"/>
                    <a:pt x="32190" y="23042"/>
                  </a:cubicBezTo>
                  <a:lnTo>
                    <a:pt x="33557" y="22241"/>
                  </a:lnTo>
                  <a:cubicBezTo>
                    <a:pt x="33624" y="22208"/>
                    <a:pt x="33624" y="22141"/>
                    <a:pt x="33557" y="22108"/>
                  </a:cubicBezTo>
                  <a:lnTo>
                    <a:pt x="29321" y="19673"/>
                  </a:lnTo>
                  <a:cubicBezTo>
                    <a:pt x="29288" y="19656"/>
                    <a:pt x="29254" y="19648"/>
                    <a:pt x="29221" y="19648"/>
                  </a:cubicBezTo>
                  <a:close/>
                  <a:moveTo>
                    <a:pt x="49169" y="22150"/>
                  </a:moveTo>
                  <a:cubicBezTo>
                    <a:pt x="49135" y="22150"/>
                    <a:pt x="49102" y="22158"/>
                    <a:pt x="49068" y="22175"/>
                  </a:cubicBezTo>
                  <a:lnTo>
                    <a:pt x="48702" y="22375"/>
                  </a:lnTo>
                  <a:cubicBezTo>
                    <a:pt x="48635" y="22408"/>
                    <a:pt x="48635" y="22475"/>
                    <a:pt x="48702" y="22508"/>
                  </a:cubicBezTo>
                  <a:lnTo>
                    <a:pt x="50136" y="23342"/>
                  </a:lnTo>
                  <a:cubicBezTo>
                    <a:pt x="50169" y="23359"/>
                    <a:pt x="50203" y="23367"/>
                    <a:pt x="50236" y="23367"/>
                  </a:cubicBezTo>
                  <a:cubicBezTo>
                    <a:pt x="50269" y="23367"/>
                    <a:pt x="50303" y="23359"/>
                    <a:pt x="50336" y="23342"/>
                  </a:cubicBezTo>
                  <a:lnTo>
                    <a:pt x="50736" y="23109"/>
                  </a:lnTo>
                  <a:cubicBezTo>
                    <a:pt x="50770" y="23075"/>
                    <a:pt x="50770" y="23042"/>
                    <a:pt x="50736" y="23009"/>
                  </a:cubicBezTo>
                  <a:lnTo>
                    <a:pt x="49269" y="22175"/>
                  </a:lnTo>
                  <a:cubicBezTo>
                    <a:pt x="49235" y="22158"/>
                    <a:pt x="49202" y="22150"/>
                    <a:pt x="49169" y="22150"/>
                  </a:cubicBezTo>
                  <a:close/>
                  <a:moveTo>
                    <a:pt x="40629" y="21683"/>
                  </a:moveTo>
                  <a:cubicBezTo>
                    <a:pt x="40596" y="21683"/>
                    <a:pt x="40562" y="21691"/>
                    <a:pt x="40529" y="21708"/>
                  </a:cubicBezTo>
                  <a:lnTo>
                    <a:pt x="39161" y="22508"/>
                  </a:lnTo>
                  <a:cubicBezTo>
                    <a:pt x="39095" y="22542"/>
                    <a:pt x="39095" y="22575"/>
                    <a:pt x="39161" y="22608"/>
                  </a:cubicBezTo>
                  <a:lnTo>
                    <a:pt x="40596" y="23442"/>
                  </a:lnTo>
                  <a:cubicBezTo>
                    <a:pt x="40629" y="23459"/>
                    <a:pt x="40662" y="23467"/>
                    <a:pt x="40696" y="23467"/>
                  </a:cubicBezTo>
                  <a:cubicBezTo>
                    <a:pt x="40729" y="23467"/>
                    <a:pt x="40763" y="23459"/>
                    <a:pt x="40796" y="23442"/>
                  </a:cubicBezTo>
                  <a:lnTo>
                    <a:pt x="42197" y="22642"/>
                  </a:lnTo>
                  <a:cubicBezTo>
                    <a:pt x="42230" y="22608"/>
                    <a:pt x="42230" y="22575"/>
                    <a:pt x="42197" y="22542"/>
                  </a:cubicBezTo>
                  <a:lnTo>
                    <a:pt x="40729" y="21708"/>
                  </a:lnTo>
                  <a:cubicBezTo>
                    <a:pt x="40696" y="21691"/>
                    <a:pt x="40662" y="21683"/>
                    <a:pt x="40629" y="21683"/>
                  </a:cubicBezTo>
                  <a:close/>
                  <a:moveTo>
                    <a:pt x="44715" y="21783"/>
                  </a:moveTo>
                  <a:cubicBezTo>
                    <a:pt x="44674" y="21783"/>
                    <a:pt x="44632" y="21791"/>
                    <a:pt x="44599" y="21808"/>
                  </a:cubicBezTo>
                  <a:lnTo>
                    <a:pt x="43231" y="22608"/>
                  </a:lnTo>
                  <a:cubicBezTo>
                    <a:pt x="43164" y="22642"/>
                    <a:pt x="43198" y="22675"/>
                    <a:pt x="43231" y="22708"/>
                  </a:cubicBezTo>
                  <a:lnTo>
                    <a:pt x="44665" y="23542"/>
                  </a:lnTo>
                  <a:cubicBezTo>
                    <a:pt x="44699" y="23559"/>
                    <a:pt x="44740" y="23567"/>
                    <a:pt x="44782" y="23567"/>
                  </a:cubicBezTo>
                  <a:cubicBezTo>
                    <a:pt x="44824" y="23567"/>
                    <a:pt x="44865" y="23559"/>
                    <a:pt x="44899" y="23542"/>
                  </a:cubicBezTo>
                  <a:lnTo>
                    <a:pt x="46266" y="22742"/>
                  </a:lnTo>
                  <a:cubicBezTo>
                    <a:pt x="46333" y="22708"/>
                    <a:pt x="46333" y="22642"/>
                    <a:pt x="46266" y="22608"/>
                  </a:cubicBezTo>
                  <a:lnTo>
                    <a:pt x="46266" y="22642"/>
                  </a:lnTo>
                  <a:lnTo>
                    <a:pt x="44832" y="21808"/>
                  </a:lnTo>
                  <a:cubicBezTo>
                    <a:pt x="44799" y="21791"/>
                    <a:pt x="44757" y="21783"/>
                    <a:pt x="44715" y="21783"/>
                  </a:cubicBezTo>
                  <a:close/>
                  <a:moveTo>
                    <a:pt x="29254" y="21983"/>
                  </a:moveTo>
                  <a:cubicBezTo>
                    <a:pt x="29221" y="21983"/>
                    <a:pt x="29188" y="21991"/>
                    <a:pt x="29154" y="22008"/>
                  </a:cubicBezTo>
                  <a:lnTo>
                    <a:pt x="27753" y="22775"/>
                  </a:lnTo>
                  <a:cubicBezTo>
                    <a:pt x="27720" y="22809"/>
                    <a:pt x="27720" y="22875"/>
                    <a:pt x="27753" y="22909"/>
                  </a:cubicBezTo>
                  <a:lnTo>
                    <a:pt x="29988" y="24210"/>
                  </a:lnTo>
                  <a:cubicBezTo>
                    <a:pt x="30022" y="24226"/>
                    <a:pt x="30055" y="24235"/>
                    <a:pt x="30088" y="24235"/>
                  </a:cubicBezTo>
                  <a:cubicBezTo>
                    <a:pt x="30122" y="24235"/>
                    <a:pt x="30155" y="24226"/>
                    <a:pt x="30188" y="24210"/>
                  </a:cubicBezTo>
                  <a:lnTo>
                    <a:pt x="31589" y="23409"/>
                  </a:lnTo>
                  <a:cubicBezTo>
                    <a:pt x="31623" y="23376"/>
                    <a:pt x="31623" y="23309"/>
                    <a:pt x="31589" y="23276"/>
                  </a:cubicBezTo>
                  <a:lnTo>
                    <a:pt x="29354" y="22008"/>
                  </a:lnTo>
                  <a:cubicBezTo>
                    <a:pt x="29321" y="21991"/>
                    <a:pt x="29288" y="21983"/>
                    <a:pt x="29254" y="21983"/>
                  </a:cubicBezTo>
                  <a:close/>
                  <a:moveTo>
                    <a:pt x="51270" y="23351"/>
                  </a:moveTo>
                  <a:cubicBezTo>
                    <a:pt x="51237" y="23351"/>
                    <a:pt x="51203" y="23359"/>
                    <a:pt x="51170" y="23376"/>
                  </a:cubicBezTo>
                  <a:lnTo>
                    <a:pt x="50803" y="23576"/>
                  </a:lnTo>
                  <a:cubicBezTo>
                    <a:pt x="50736" y="23609"/>
                    <a:pt x="50736" y="23676"/>
                    <a:pt x="50803" y="23709"/>
                  </a:cubicBezTo>
                  <a:lnTo>
                    <a:pt x="52237" y="24543"/>
                  </a:lnTo>
                  <a:cubicBezTo>
                    <a:pt x="52271" y="24560"/>
                    <a:pt x="52304" y="24568"/>
                    <a:pt x="52337" y="24568"/>
                  </a:cubicBezTo>
                  <a:cubicBezTo>
                    <a:pt x="52371" y="24568"/>
                    <a:pt x="52404" y="24560"/>
                    <a:pt x="52438" y="24543"/>
                  </a:cubicBezTo>
                  <a:lnTo>
                    <a:pt x="52838" y="24343"/>
                  </a:lnTo>
                  <a:cubicBezTo>
                    <a:pt x="52871" y="24310"/>
                    <a:pt x="52871" y="24243"/>
                    <a:pt x="52838" y="24210"/>
                  </a:cubicBezTo>
                  <a:lnTo>
                    <a:pt x="51370" y="23376"/>
                  </a:lnTo>
                  <a:cubicBezTo>
                    <a:pt x="51337" y="23359"/>
                    <a:pt x="51303" y="23351"/>
                    <a:pt x="51270" y="23351"/>
                  </a:cubicBezTo>
                  <a:close/>
                  <a:moveTo>
                    <a:pt x="42751" y="22917"/>
                  </a:moveTo>
                  <a:cubicBezTo>
                    <a:pt x="42714" y="22917"/>
                    <a:pt x="42681" y="22925"/>
                    <a:pt x="42664" y="22942"/>
                  </a:cubicBezTo>
                  <a:lnTo>
                    <a:pt x="41263" y="23743"/>
                  </a:lnTo>
                  <a:cubicBezTo>
                    <a:pt x="41196" y="23743"/>
                    <a:pt x="41196" y="23809"/>
                    <a:pt x="41263" y="23843"/>
                  </a:cubicBezTo>
                  <a:lnTo>
                    <a:pt x="42697" y="24677"/>
                  </a:lnTo>
                  <a:cubicBezTo>
                    <a:pt x="42731" y="24693"/>
                    <a:pt x="42772" y="24702"/>
                    <a:pt x="42814" y="24702"/>
                  </a:cubicBezTo>
                  <a:cubicBezTo>
                    <a:pt x="42856" y="24702"/>
                    <a:pt x="42897" y="24693"/>
                    <a:pt x="42931" y="24677"/>
                  </a:cubicBezTo>
                  <a:lnTo>
                    <a:pt x="44298" y="23876"/>
                  </a:lnTo>
                  <a:cubicBezTo>
                    <a:pt x="44365" y="23876"/>
                    <a:pt x="44365" y="23809"/>
                    <a:pt x="44298" y="23776"/>
                  </a:cubicBezTo>
                  <a:lnTo>
                    <a:pt x="42864" y="22942"/>
                  </a:lnTo>
                  <a:cubicBezTo>
                    <a:pt x="42831" y="22925"/>
                    <a:pt x="42789" y="22917"/>
                    <a:pt x="42751" y="22917"/>
                  </a:cubicBezTo>
                  <a:close/>
                  <a:moveTo>
                    <a:pt x="47267" y="23251"/>
                  </a:moveTo>
                  <a:cubicBezTo>
                    <a:pt x="47234" y="23251"/>
                    <a:pt x="47200" y="23259"/>
                    <a:pt x="47167" y="23276"/>
                  </a:cubicBezTo>
                  <a:lnTo>
                    <a:pt x="45799" y="24076"/>
                  </a:lnTo>
                  <a:cubicBezTo>
                    <a:pt x="45733" y="24109"/>
                    <a:pt x="45733" y="24176"/>
                    <a:pt x="45799" y="24210"/>
                  </a:cubicBezTo>
                  <a:lnTo>
                    <a:pt x="47234" y="25043"/>
                  </a:lnTo>
                  <a:cubicBezTo>
                    <a:pt x="47267" y="25060"/>
                    <a:pt x="47301" y="25068"/>
                    <a:pt x="47334" y="25068"/>
                  </a:cubicBezTo>
                  <a:cubicBezTo>
                    <a:pt x="47367" y="25068"/>
                    <a:pt x="47401" y="25060"/>
                    <a:pt x="47434" y="25043"/>
                  </a:cubicBezTo>
                  <a:lnTo>
                    <a:pt x="48835" y="24243"/>
                  </a:lnTo>
                  <a:cubicBezTo>
                    <a:pt x="48902" y="24176"/>
                    <a:pt x="48902" y="24143"/>
                    <a:pt x="48835" y="24109"/>
                  </a:cubicBezTo>
                  <a:lnTo>
                    <a:pt x="47367" y="23276"/>
                  </a:lnTo>
                  <a:cubicBezTo>
                    <a:pt x="47334" y="23259"/>
                    <a:pt x="47301" y="23251"/>
                    <a:pt x="47267" y="23251"/>
                  </a:cubicBezTo>
                  <a:close/>
                  <a:moveTo>
                    <a:pt x="32590" y="23884"/>
                  </a:moveTo>
                  <a:cubicBezTo>
                    <a:pt x="32557" y="23884"/>
                    <a:pt x="32523" y="23893"/>
                    <a:pt x="32490" y="23909"/>
                  </a:cubicBezTo>
                  <a:lnTo>
                    <a:pt x="31089" y="24710"/>
                  </a:lnTo>
                  <a:cubicBezTo>
                    <a:pt x="31056" y="24743"/>
                    <a:pt x="31056" y="24777"/>
                    <a:pt x="31089" y="24843"/>
                  </a:cubicBezTo>
                  <a:lnTo>
                    <a:pt x="32557" y="25677"/>
                  </a:lnTo>
                  <a:cubicBezTo>
                    <a:pt x="32590" y="25694"/>
                    <a:pt x="32623" y="25702"/>
                    <a:pt x="32657" y="25702"/>
                  </a:cubicBezTo>
                  <a:cubicBezTo>
                    <a:pt x="32690" y="25702"/>
                    <a:pt x="32723" y="25694"/>
                    <a:pt x="32757" y="25677"/>
                  </a:cubicBezTo>
                  <a:lnTo>
                    <a:pt x="34124" y="24877"/>
                  </a:lnTo>
                  <a:cubicBezTo>
                    <a:pt x="34191" y="24843"/>
                    <a:pt x="34191" y="24777"/>
                    <a:pt x="34124" y="24743"/>
                  </a:cubicBezTo>
                  <a:lnTo>
                    <a:pt x="32690" y="23909"/>
                  </a:lnTo>
                  <a:cubicBezTo>
                    <a:pt x="32657" y="23893"/>
                    <a:pt x="32623" y="23884"/>
                    <a:pt x="32590" y="23884"/>
                  </a:cubicBezTo>
                  <a:close/>
                  <a:moveTo>
                    <a:pt x="36660" y="23951"/>
                  </a:moveTo>
                  <a:cubicBezTo>
                    <a:pt x="36626" y="23951"/>
                    <a:pt x="36593" y="23959"/>
                    <a:pt x="36560" y="23976"/>
                  </a:cubicBezTo>
                  <a:lnTo>
                    <a:pt x="35192" y="24777"/>
                  </a:lnTo>
                  <a:cubicBezTo>
                    <a:pt x="35125" y="24810"/>
                    <a:pt x="35125" y="24877"/>
                    <a:pt x="35192" y="24910"/>
                  </a:cubicBezTo>
                  <a:lnTo>
                    <a:pt x="36626" y="25744"/>
                  </a:lnTo>
                  <a:cubicBezTo>
                    <a:pt x="36660" y="25761"/>
                    <a:pt x="36693" y="25769"/>
                    <a:pt x="36726" y="25769"/>
                  </a:cubicBezTo>
                  <a:cubicBezTo>
                    <a:pt x="36760" y="25769"/>
                    <a:pt x="36793" y="25761"/>
                    <a:pt x="36826" y="25744"/>
                  </a:cubicBezTo>
                  <a:lnTo>
                    <a:pt x="38227" y="24943"/>
                  </a:lnTo>
                  <a:cubicBezTo>
                    <a:pt x="38261" y="24910"/>
                    <a:pt x="38261" y="24877"/>
                    <a:pt x="38227" y="24810"/>
                  </a:cubicBezTo>
                  <a:lnTo>
                    <a:pt x="36760" y="23976"/>
                  </a:lnTo>
                  <a:cubicBezTo>
                    <a:pt x="36726" y="23959"/>
                    <a:pt x="36693" y="23951"/>
                    <a:pt x="36660" y="23951"/>
                  </a:cubicBezTo>
                  <a:close/>
                  <a:moveTo>
                    <a:pt x="53405" y="24585"/>
                  </a:moveTo>
                  <a:cubicBezTo>
                    <a:pt x="53372" y="24585"/>
                    <a:pt x="53338" y="24593"/>
                    <a:pt x="53305" y="24610"/>
                  </a:cubicBezTo>
                  <a:lnTo>
                    <a:pt x="52938" y="24810"/>
                  </a:lnTo>
                  <a:cubicBezTo>
                    <a:pt x="52871" y="24843"/>
                    <a:pt x="52871" y="24910"/>
                    <a:pt x="52938" y="24943"/>
                  </a:cubicBezTo>
                  <a:lnTo>
                    <a:pt x="54372" y="25777"/>
                  </a:lnTo>
                  <a:cubicBezTo>
                    <a:pt x="54406" y="25794"/>
                    <a:pt x="54439" y="25802"/>
                    <a:pt x="54472" y="25802"/>
                  </a:cubicBezTo>
                  <a:cubicBezTo>
                    <a:pt x="54506" y="25802"/>
                    <a:pt x="54539" y="25794"/>
                    <a:pt x="54572" y="25777"/>
                  </a:cubicBezTo>
                  <a:lnTo>
                    <a:pt x="54939" y="25577"/>
                  </a:lnTo>
                  <a:cubicBezTo>
                    <a:pt x="55006" y="25544"/>
                    <a:pt x="55006" y="25477"/>
                    <a:pt x="54939" y="25444"/>
                  </a:cubicBezTo>
                  <a:lnTo>
                    <a:pt x="53505" y="24610"/>
                  </a:lnTo>
                  <a:cubicBezTo>
                    <a:pt x="53472" y="24593"/>
                    <a:pt x="53438" y="24585"/>
                    <a:pt x="53405" y="24585"/>
                  </a:cubicBezTo>
                  <a:close/>
                  <a:moveTo>
                    <a:pt x="45299" y="24360"/>
                  </a:moveTo>
                  <a:cubicBezTo>
                    <a:pt x="45266" y="24360"/>
                    <a:pt x="45232" y="24376"/>
                    <a:pt x="45199" y="24410"/>
                  </a:cubicBezTo>
                  <a:lnTo>
                    <a:pt x="43831" y="25177"/>
                  </a:lnTo>
                  <a:cubicBezTo>
                    <a:pt x="43765" y="25210"/>
                    <a:pt x="43765" y="25277"/>
                    <a:pt x="43831" y="25310"/>
                  </a:cubicBezTo>
                  <a:lnTo>
                    <a:pt x="45266" y="26144"/>
                  </a:lnTo>
                  <a:cubicBezTo>
                    <a:pt x="45299" y="26161"/>
                    <a:pt x="45332" y="26169"/>
                    <a:pt x="45366" y="26169"/>
                  </a:cubicBezTo>
                  <a:cubicBezTo>
                    <a:pt x="45399" y="26169"/>
                    <a:pt x="45433" y="26161"/>
                    <a:pt x="45466" y="26144"/>
                  </a:cubicBezTo>
                  <a:lnTo>
                    <a:pt x="46867" y="25344"/>
                  </a:lnTo>
                  <a:cubicBezTo>
                    <a:pt x="46934" y="25344"/>
                    <a:pt x="46934" y="25277"/>
                    <a:pt x="46867" y="25244"/>
                  </a:cubicBezTo>
                  <a:lnTo>
                    <a:pt x="45399" y="24410"/>
                  </a:lnTo>
                  <a:cubicBezTo>
                    <a:pt x="45366" y="24376"/>
                    <a:pt x="45332" y="24360"/>
                    <a:pt x="45299" y="24360"/>
                  </a:cubicBezTo>
                  <a:close/>
                  <a:moveTo>
                    <a:pt x="49385" y="24485"/>
                  </a:moveTo>
                  <a:cubicBezTo>
                    <a:pt x="49344" y="24485"/>
                    <a:pt x="49302" y="24493"/>
                    <a:pt x="49269" y="24510"/>
                  </a:cubicBezTo>
                  <a:lnTo>
                    <a:pt x="47901" y="25310"/>
                  </a:lnTo>
                  <a:cubicBezTo>
                    <a:pt x="47834" y="25344"/>
                    <a:pt x="47834" y="25377"/>
                    <a:pt x="47901" y="25410"/>
                  </a:cubicBezTo>
                  <a:lnTo>
                    <a:pt x="49335" y="26244"/>
                  </a:lnTo>
                  <a:cubicBezTo>
                    <a:pt x="49369" y="26261"/>
                    <a:pt x="49410" y="26269"/>
                    <a:pt x="49452" y="26269"/>
                  </a:cubicBezTo>
                  <a:cubicBezTo>
                    <a:pt x="49494" y="26269"/>
                    <a:pt x="49535" y="26261"/>
                    <a:pt x="49569" y="26244"/>
                  </a:cubicBezTo>
                  <a:lnTo>
                    <a:pt x="50936" y="25444"/>
                  </a:lnTo>
                  <a:cubicBezTo>
                    <a:pt x="51003" y="25410"/>
                    <a:pt x="51003" y="25377"/>
                    <a:pt x="50936" y="25310"/>
                  </a:cubicBezTo>
                  <a:lnTo>
                    <a:pt x="50936" y="25344"/>
                  </a:lnTo>
                  <a:lnTo>
                    <a:pt x="49502" y="24510"/>
                  </a:lnTo>
                  <a:cubicBezTo>
                    <a:pt x="49469" y="24493"/>
                    <a:pt x="49427" y="24485"/>
                    <a:pt x="49385" y="24485"/>
                  </a:cubicBezTo>
                  <a:close/>
                  <a:moveTo>
                    <a:pt x="34708" y="25119"/>
                  </a:moveTo>
                  <a:cubicBezTo>
                    <a:pt x="34667" y="25119"/>
                    <a:pt x="34625" y="25127"/>
                    <a:pt x="34591" y="25144"/>
                  </a:cubicBezTo>
                  <a:lnTo>
                    <a:pt x="33224" y="25944"/>
                  </a:lnTo>
                  <a:cubicBezTo>
                    <a:pt x="33157" y="25977"/>
                    <a:pt x="33157" y="26044"/>
                    <a:pt x="33224" y="26078"/>
                  </a:cubicBezTo>
                  <a:lnTo>
                    <a:pt x="34658" y="26911"/>
                  </a:lnTo>
                  <a:cubicBezTo>
                    <a:pt x="34692" y="26928"/>
                    <a:pt x="34733" y="26936"/>
                    <a:pt x="34775" y="26936"/>
                  </a:cubicBezTo>
                  <a:cubicBezTo>
                    <a:pt x="34817" y="26936"/>
                    <a:pt x="34858" y="26928"/>
                    <a:pt x="34892" y="26911"/>
                  </a:cubicBezTo>
                  <a:lnTo>
                    <a:pt x="36259" y="26111"/>
                  </a:lnTo>
                  <a:cubicBezTo>
                    <a:pt x="36326" y="26078"/>
                    <a:pt x="36326" y="26011"/>
                    <a:pt x="36259" y="25977"/>
                  </a:cubicBezTo>
                  <a:lnTo>
                    <a:pt x="34825" y="25144"/>
                  </a:lnTo>
                  <a:cubicBezTo>
                    <a:pt x="34792" y="25127"/>
                    <a:pt x="34750" y="25119"/>
                    <a:pt x="34708" y="25119"/>
                  </a:cubicBezTo>
                  <a:close/>
                  <a:moveTo>
                    <a:pt x="55506" y="25786"/>
                  </a:moveTo>
                  <a:cubicBezTo>
                    <a:pt x="55473" y="25786"/>
                    <a:pt x="55440" y="25794"/>
                    <a:pt x="55406" y="25811"/>
                  </a:cubicBezTo>
                  <a:lnTo>
                    <a:pt x="55039" y="26044"/>
                  </a:lnTo>
                  <a:cubicBezTo>
                    <a:pt x="54973" y="26078"/>
                    <a:pt x="54973" y="26111"/>
                    <a:pt x="55039" y="26144"/>
                  </a:cubicBezTo>
                  <a:lnTo>
                    <a:pt x="56474" y="26978"/>
                  </a:lnTo>
                  <a:cubicBezTo>
                    <a:pt x="56507" y="26995"/>
                    <a:pt x="56549" y="27003"/>
                    <a:pt x="56591" y="27003"/>
                  </a:cubicBezTo>
                  <a:cubicBezTo>
                    <a:pt x="56632" y="27003"/>
                    <a:pt x="56674" y="26995"/>
                    <a:pt x="56707" y="26978"/>
                  </a:cubicBezTo>
                  <a:lnTo>
                    <a:pt x="57074" y="26778"/>
                  </a:lnTo>
                  <a:cubicBezTo>
                    <a:pt x="57108" y="26745"/>
                    <a:pt x="57108" y="26711"/>
                    <a:pt x="57074" y="26645"/>
                  </a:cubicBezTo>
                  <a:lnTo>
                    <a:pt x="55606" y="25811"/>
                  </a:lnTo>
                  <a:cubicBezTo>
                    <a:pt x="55573" y="25794"/>
                    <a:pt x="55540" y="25786"/>
                    <a:pt x="55506" y="25786"/>
                  </a:cubicBezTo>
                  <a:close/>
                  <a:moveTo>
                    <a:pt x="43331" y="25519"/>
                  </a:moveTo>
                  <a:cubicBezTo>
                    <a:pt x="43298" y="25519"/>
                    <a:pt x="43264" y="25527"/>
                    <a:pt x="43231" y="25544"/>
                  </a:cubicBezTo>
                  <a:lnTo>
                    <a:pt x="41830" y="26344"/>
                  </a:lnTo>
                  <a:cubicBezTo>
                    <a:pt x="41797" y="26378"/>
                    <a:pt x="41797" y="26411"/>
                    <a:pt x="41863" y="26444"/>
                  </a:cubicBezTo>
                  <a:lnTo>
                    <a:pt x="41830" y="26444"/>
                  </a:lnTo>
                  <a:lnTo>
                    <a:pt x="43298" y="27278"/>
                  </a:lnTo>
                  <a:cubicBezTo>
                    <a:pt x="43331" y="27295"/>
                    <a:pt x="43364" y="27303"/>
                    <a:pt x="43398" y="27303"/>
                  </a:cubicBezTo>
                  <a:cubicBezTo>
                    <a:pt x="43431" y="27303"/>
                    <a:pt x="43464" y="27295"/>
                    <a:pt x="43498" y="27278"/>
                  </a:cubicBezTo>
                  <a:lnTo>
                    <a:pt x="44899" y="26478"/>
                  </a:lnTo>
                  <a:cubicBezTo>
                    <a:pt x="44932" y="26478"/>
                    <a:pt x="44932" y="26411"/>
                    <a:pt x="44899" y="26378"/>
                  </a:cubicBezTo>
                  <a:lnTo>
                    <a:pt x="43431" y="25544"/>
                  </a:lnTo>
                  <a:cubicBezTo>
                    <a:pt x="43398" y="25527"/>
                    <a:pt x="43364" y="25519"/>
                    <a:pt x="43331" y="25519"/>
                  </a:cubicBezTo>
                  <a:close/>
                  <a:moveTo>
                    <a:pt x="47434" y="25586"/>
                  </a:moveTo>
                  <a:cubicBezTo>
                    <a:pt x="47401" y="25586"/>
                    <a:pt x="47367" y="25594"/>
                    <a:pt x="47334" y="25611"/>
                  </a:cubicBezTo>
                  <a:lnTo>
                    <a:pt x="45933" y="26411"/>
                  </a:lnTo>
                  <a:cubicBezTo>
                    <a:pt x="45866" y="26444"/>
                    <a:pt x="45866" y="26511"/>
                    <a:pt x="45933" y="26545"/>
                  </a:cubicBezTo>
                  <a:lnTo>
                    <a:pt x="47401" y="27378"/>
                  </a:lnTo>
                  <a:cubicBezTo>
                    <a:pt x="47434" y="27395"/>
                    <a:pt x="47467" y="27403"/>
                    <a:pt x="47501" y="27403"/>
                  </a:cubicBezTo>
                  <a:cubicBezTo>
                    <a:pt x="47534" y="27403"/>
                    <a:pt x="47567" y="27395"/>
                    <a:pt x="47601" y="27378"/>
                  </a:cubicBezTo>
                  <a:lnTo>
                    <a:pt x="49002" y="26578"/>
                  </a:lnTo>
                  <a:cubicBezTo>
                    <a:pt x="49035" y="26545"/>
                    <a:pt x="49035" y="26478"/>
                    <a:pt x="49002" y="26444"/>
                  </a:cubicBezTo>
                  <a:lnTo>
                    <a:pt x="47534" y="25611"/>
                  </a:lnTo>
                  <a:cubicBezTo>
                    <a:pt x="47501" y="25594"/>
                    <a:pt x="47467" y="25586"/>
                    <a:pt x="47434" y="25586"/>
                  </a:cubicBezTo>
                  <a:close/>
                  <a:moveTo>
                    <a:pt x="51516" y="25686"/>
                  </a:moveTo>
                  <a:cubicBezTo>
                    <a:pt x="51479" y="25686"/>
                    <a:pt x="51437" y="25694"/>
                    <a:pt x="51403" y="25711"/>
                  </a:cubicBezTo>
                  <a:lnTo>
                    <a:pt x="50036" y="26511"/>
                  </a:lnTo>
                  <a:cubicBezTo>
                    <a:pt x="49969" y="26545"/>
                    <a:pt x="49969" y="26611"/>
                    <a:pt x="50036" y="26645"/>
                  </a:cubicBezTo>
                  <a:lnTo>
                    <a:pt x="51470" y="27479"/>
                  </a:lnTo>
                  <a:cubicBezTo>
                    <a:pt x="51504" y="27495"/>
                    <a:pt x="51537" y="27504"/>
                    <a:pt x="51570" y="27504"/>
                  </a:cubicBezTo>
                  <a:cubicBezTo>
                    <a:pt x="51604" y="27504"/>
                    <a:pt x="51637" y="27495"/>
                    <a:pt x="51670" y="27479"/>
                  </a:cubicBezTo>
                  <a:lnTo>
                    <a:pt x="53071" y="26678"/>
                  </a:lnTo>
                  <a:cubicBezTo>
                    <a:pt x="53105" y="26645"/>
                    <a:pt x="53105" y="26578"/>
                    <a:pt x="53071" y="26545"/>
                  </a:cubicBezTo>
                  <a:lnTo>
                    <a:pt x="51604" y="25711"/>
                  </a:lnTo>
                  <a:cubicBezTo>
                    <a:pt x="51587" y="25694"/>
                    <a:pt x="51554" y="25686"/>
                    <a:pt x="51516" y="25686"/>
                  </a:cubicBezTo>
                  <a:close/>
                  <a:moveTo>
                    <a:pt x="36814" y="26319"/>
                  </a:moveTo>
                  <a:cubicBezTo>
                    <a:pt x="36776" y="26319"/>
                    <a:pt x="36743" y="26328"/>
                    <a:pt x="36726" y="26344"/>
                  </a:cubicBezTo>
                  <a:lnTo>
                    <a:pt x="35325" y="27145"/>
                  </a:lnTo>
                  <a:cubicBezTo>
                    <a:pt x="35259" y="27178"/>
                    <a:pt x="35292" y="27245"/>
                    <a:pt x="35325" y="27278"/>
                  </a:cubicBezTo>
                  <a:lnTo>
                    <a:pt x="36760" y="28112"/>
                  </a:lnTo>
                  <a:cubicBezTo>
                    <a:pt x="36793" y="28129"/>
                    <a:pt x="36835" y="28137"/>
                    <a:pt x="36876" y="28137"/>
                  </a:cubicBezTo>
                  <a:cubicBezTo>
                    <a:pt x="36918" y="28137"/>
                    <a:pt x="36960" y="28129"/>
                    <a:pt x="36993" y="28112"/>
                  </a:cubicBezTo>
                  <a:lnTo>
                    <a:pt x="38361" y="27312"/>
                  </a:lnTo>
                  <a:cubicBezTo>
                    <a:pt x="38428" y="27278"/>
                    <a:pt x="38428" y="27212"/>
                    <a:pt x="38361" y="27178"/>
                  </a:cubicBezTo>
                  <a:lnTo>
                    <a:pt x="36926" y="26344"/>
                  </a:lnTo>
                  <a:cubicBezTo>
                    <a:pt x="36893" y="26328"/>
                    <a:pt x="36851" y="26319"/>
                    <a:pt x="36814" y="26319"/>
                  </a:cubicBezTo>
                  <a:close/>
                  <a:moveTo>
                    <a:pt x="41346" y="26653"/>
                  </a:moveTo>
                  <a:cubicBezTo>
                    <a:pt x="41305" y="26653"/>
                    <a:pt x="41263" y="26661"/>
                    <a:pt x="41230" y="26678"/>
                  </a:cubicBezTo>
                  <a:lnTo>
                    <a:pt x="39862" y="27479"/>
                  </a:lnTo>
                  <a:cubicBezTo>
                    <a:pt x="39795" y="27512"/>
                    <a:pt x="39795" y="27545"/>
                    <a:pt x="39862" y="27612"/>
                  </a:cubicBezTo>
                  <a:lnTo>
                    <a:pt x="41296" y="28446"/>
                  </a:lnTo>
                  <a:cubicBezTo>
                    <a:pt x="41330" y="28463"/>
                    <a:pt x="41363" y="28471"/>
                    <a:pt x="41396" y="28471"/>
                  </a:cubicBezTo>
                  <a:cubicBezTo>
                    <a:pt x="41430" y="28471"/>
                    <a:pt x="41463" y="28463"/>
                    <a:pt x="41496" y="28446"/>
                  </a:cubicBezTo>
                  <a:lnTo>
                    <a:pt x="42897" y="27645"/>
                  </a:lnTo>
                  <a:cubicBezTo>
                    <a:pt x="42964" y="27612"/>
                    <a:pt x="42931" y="27545"/>
                    <a:pt x="42897" y="27512"/>
                  </a:cubicBezTo>
                  <a:lnTo>
                    <a:pt x="41463" y="26678"/>
                  </a:lnTo>
                  <a:cubicBezTo>
                    <a:pt x="41430" y="26661"/>
                    <a:pt x="41388" y="26653"/>
                    <a:pt x="41346" y="26653"/>
                  </a:cubicBezTo>
                  <a:close/>
                  <a:moveTo>
                    <a:pt x="45449" y="26720"/>
                  </a:moveTo>
                  <a:cubicBezTo>
                    <a:pt x="45408" y="26720"/>
                    <a:pt x="45366" y="26728"/>
                    <a:pt x="45332" y="26745"/>
                  </a:cubicBezTo>
                  <a:lnTo>
                    <a:pt x="43965" y="27545"/>
                  </a:lnTo>
                  <a:cubicBezTo>
                    <a:pt x="43898" y="27579"/>
                    <a:pt x="43898" y="27645"/>
                    <a:pt x="43965" y="27679"/>
                  </a:cubicBezTo>
                  <a:lnTo>
                    <a:pt x="45399" y="28513"/>
                  </a:lnTo>
                  <a:cubicBezTo>
                    <a:pt x="45433" y="28529"/>
                    <a:pt x="45466" y="28538"/>
                    <a:pt x="45499" y="28538"/>
                  </a:cubicBezTo>
                  <a:cubicBezTo>
                    <a:pt x="45533" y="28538"/>
                    <a:pt x="45566" y="28529"/>
                    <a:pt x="45599" y="28513"/>
                  </a:cubicBezTo>
                  <a:lnTo>
                    <a:pt x="47000" y="27712"/>
                  </a:lnTo>
                  <a:cubicBezTo>
                    <a:pt x="47067" y="27679"/>
                    <a:pt x="47034" y="27645"/>
                    <a:pt x="47000" y="27579"/>
                  </a:cubicBezTo>
                  <a:lnTo>
                    <a:pt x="45566" y="26745"/>
                  </a:lnTo>
                  <a:cubicBezTo>
                    <a:pt x="45533" y="26728"/>
                    <a:pt x="45491" y="26720"/>
                    <a:pt x="45449" y="26720"/>
                  </a:cubicBezTo>
                  <a:close/>
                  <a:moveTo>
                    <a:pt x="49552" y="26820"/>
                  </a:moveTo>
                  <a:cubicBezTo>
                    <a:pt x="49510" y="26820"/>
                    <a:pt x="49469" y="26828"/>
                    <a:pt x="49435" y="26845"/>
                  </a:cubicBezTo>
                  <a:lnTo>
                    <a:pt x="48068" y="27645"/>
                  </a:lnTo>
                  <a:cubicBezTo>
                    <a:pt x="48001" y="27679"/>
                    <a:pt x="48001" y="27712"/>
                    <a:pt x="48068" y="27745"/>
                  </a:cubicBezTo>
                  <a:lnTo>
                    <a:pt x="49502" y="28579"/>
                  </a:lnTo>
                  <a:cubicBezTo>
                    <a:pt x="49535" y="28596"/>
                    <a:pt x="49569" y="28604"/>
                    <a:pt x="49602" y="28604"/>
                  </a:cubicBezTo>
                  <a:cubicBezTo>
                    <a:pt x="49636" y="28604"/>
                    <a:pt x="49669" y="28596"/>
                    <a:pt x="49702" y="28579"/>
                  </a:cubicBezTo>
                  <a:lnTo>
                    <a:pt x="51103" y="27779"/>
                  </a:lnTo>
                  <a:cubicBezTo>
                    <a:pt x="51170" y="27745"/>
                    <a:pt x="51137" y="27712"/>
                    <a:pt x="51103" y="27679"/>
                  </a:cubicBezTo>
                  <a:lnTo>
                    <a:pt x="49669" y="26845"/>
                  </a:lnTo>
                  <a:cubicBezTo>
                    <a:pt x="49636" y="26828"/>
                    <a:pt x="49594" y="26820"/>
                    <a:pt x="49552" y="26820"/>
                  </a:cubicBezTo>
                  <a:close/>
                  <a:moveTo>
                    <a:pt x="53605" y="26886"/>
                  </a:moveTo>
                  <a:cubicBezTo>
                    <a:pt x="53572" y="26886"/>
                    <a:pt x="53538" y="26895"/>
                    <a:pt x="53505" y="26911"/>
                  </a:cubicBezTo>
                  <a:lnTo>
                    <a:pt x="52104" y="27712"/>
                  </a:lnTo>
                  <a:cubicBezTo>
                    <a:pt x="52071" y="27745"/>
                    <a:pt x="52071" y="27779"/>
                    <a:pt x="52104" y="27812"/>
                  </a:cubicBezTo>
                  <a:lnTo>
                    <a:pt x="53572" y="28646"/>
                  </a:lnTo>
                  <a:cubicBezTo>
                    <a:pt x="53605" y="28663"/>
                    <a:pt x="53638" y="28671"/>
                    <a:pt x="53672" y="28671"/>
                  </a:cubicBezTo>
                  <a:cubicBezTo>
                    <a:pt x="53705" y="28671"/>
                    <a:pt x="53738" y="28663"/>
                    <a:pt x="53772" y="28646"/>
                  </a:cubicBezTo>
                  <a:lnTo>
                    <a:pt x="55173" y="27845"/>
                  </a:lnTo>
                  <a:cubicBezTo>
                    <a:pt x="55206" y="27845"/>
                    <a:pt x="55206" y="27779"/>
                    <a:pt x="55173" y="27745"/>
                  </a:cubicBezTo>
                  <a:lnTo>
                    <a:pt x="53705" y="26911"/>
                  </a:lnTo>
                  <a:cubicBezTo>
                    <a:pt x="53672" y="26895"/>
                    <a:pt x="53638" y="26886"/>
                    <a:pt x="53605" y="26886"/>
                  </a:cubicBezTo>
                  <a:close/>
                  <a:moveTo>
                    <a:pt x="43464" y="27887"/>
                  </a:moveTo>
                  <a:cubicBezTo>
                    <a:pt x="43431" y="27887"/>
                    <a:pt x="43398" y="27895"/>
                    <a:pt x="43364" y="27912"/>
                  </a:cubicBezTo>
                  <a:lnTo>
                    <a:pt x="41963" y="28713"/>
                  </a:lnTo>
                  <a:cubicBezTo>
                    <a:pt x="41930" y="28746"/>
                    <a:pt x="41930" y="28779"/>
                    <a:pt x="41997" y="28813"/>
                  </a:cubicBezTo>
                  <a:lnTo>
                    <a:pt x="41997" y="28846"/>
                  </a:lnTo>
                  <a:lnTo>
                    <a:pt x="43431" y="29680"/>
                  </a:lnTo>
                  <a:cubicBezTo>
                    <a:pt x="43464" y="29697"/>
                    <a:pt x="43498" y="29705"/>
                    <a:pt x="43531" y="29705"/>
                  </a:cubicBezTo>
                  <a:cubicBezTo>
                    <a:pt x="43565" y="29705"/>
                    <a:pt x="43598" y="29697"/>
                    <a:pt x="43631" y="29680"/>
                  </a:cubicBezTo>
                  <a:lnTo>
                    <a:pt x="45032" y="28880"/>
                  </a:lnTo>
                  <a:cubicBezTo>
                    <a:pt x="45066" y="28846"/>
                    <a:pt x="45066" y="28779"/>
                    <a:pt x="45032" y="28746"/>
                  </a:cubicBezTo>
                  <a:lnTo>
                    <a:pt x="43565" y="27912"/>
                  </a:lnTo>
                  <a:cubicBezTo>
                    <a:pt x="43531" y="27895"/>
                    <a:pt x="43498" y="27887"/>
                    <a:pt x="43464" y="27887"/>
                  </a:cubicBezTo>
                  <a:close/>
                  <a:moveTo>
                    <a:pt x="47567" y="27954"/>
                  </a:moveTo>
                  <a:cubicBezTo>
                    <a:pt x="47534" y="27954"/>
                    <a:pt x="47501" y="27962"/>
                    <a:pt x="47467" y="27979"/>
                  </a:cubicBezTo>
                  <a:lnTo>
                    <a:pt x="46100" y="28779"/>
                  </a:lnTo>
                  <a:cubicBezTo>
                    <a:pt x="46000" y="28813"/>
                    <a:pt x="46000" y="28846"/>
                    <a:pt x="46100" y="28913"/>
                  </a:cubicBezTo>
                  <a:lnTo>
                    <a:pt x="47534" y="29747"/>
                  </a:lnTo>
                  <a:cubicBezTo>
                    <a:pt x="47567" y="29763"/>
                    <a:pt x="47601" y="29772"/>
                    <a:pt x="47634" y="29772"/>
                  </a:cubicBezTo>
                  <a:cubicBezTo>
                    <a:pt x="47667" y="29772"/>
                    <a:pt x="47701" y="29763"/>
                    <a:pt x="47734" y="29747"/>
                  </a:cubicBezTo>
                  <a:lnTo>
                    <a:pt x="49135" y="28946"/>
                  </a:lnTo>
                  <a:cubicBezTo>
                    <a:pt x="49169" y="28913"/>
                    <a:pt x="49169" y="28846"/>
                    <a:pt x="49135" y="28813"/>
                  </a:cubicBezTo>
                  <a:lnTo>
                    <a:pt x="47667" y="27979"/>
                  </a:lnTo>
                  <a:cubicBezTo>
                    <a:pt x="47634" y="27962"/>
                    <a:pt x="47601" y="27954"/>
                    <a:pt x="47567" y="27954"/>
                  </a:cubicBezTo>
                  <a:close/>
                  <a:moveTo>
                    <a:pt x="39378" y="27787"/>
                  </a:moveTo>
                  <a:cubicBezTo>
                    <a:pt x="39337" y="27787"/>
                    <a:pt x="39295" y="27795"/>
                    <a:pt x="39261" y="27812"/>
                  </a:cubicBezTo>
                  <a:lnTo>
                    <a:pt x="37894" y="28613"/>
                  </a:lnTo>
                  <a:cubicBezTo>
                    <a:pt x="37827" y="28646"/>
                    <a:pt x="37827" y="28713"/>
                    <a:pt x="37894" y="28746"/>
                  </a:cubicBezTo>
                  <a:lnTo>
                    <a:pt x="41463" y="30781"/>
                  </a:lnTo>
                  <a:cubicBezTo>
                    <a:pt x="41496" y="30798"/>
                    <a:pt x="41530" y="30806"/>
                    <a:pt x="41563" y="30806"/>
                  </a:cubicBezTo>
                  <a:cubicBezTo>
                    <a:pt x="41596" y="30806"/>
                    <a:pt x="41630" y="30798"/>
                    <a:pt x="41663" y="30781"/>
                  </a:cubicBezTo>
                  <a:lnTo>
                    <a:pt x="43031" y="30014"/>
                  </a:lnTo>
                  <a:cubicBezTo>
                    <a:pt x="43098" y="29980"/>
                    <a:pt x="43098" y="29914"/>
                    <a:pt x="43031" y="29880"/>
                  </a:cubicBezTo>
                  <a:lnTo>
                    <a:pt x="39495" y="27812"/>
                  </a:lnTo>
                  <a:cubicBezTo>
                    <a:pt x="39462" y="27795"/>
                    <a:pt x="39420" y="27787"/>
                    <a:pt x="39378" y="27787"/>
                  </a:cubicBezTo>
                  <a:close/>
                  <a:moveTo>
                    <a:pt x="45566" y="29088"/>
                  </a:moveTo>
                  <a:cubicBezTo>
                    <a:pt x="45533" y="29088"/>
                    <a:pt x="45499" y="29096"/>
                    <a:pt x="45466" y="29113"/>
                  </a:cubicBezTo>
                  <a:lnTo>
                    <a:pt x="44065" y="29914"/>
                  </a:lnTo>
                  <a:cubicBezTo>
                    <a:pt x="44032" y="29947"/>
                    <a:pt x="44032" y="30014"/>
                    <a:pt x="44098" y="30047"/>
                  </a:cubicBezTo>
                  <a:lnTo>
                    <a:pt x="44098" y="30014"/>
                  </a:lnTo>
                  <a:lnTo>
                    <a:pt x="45533" y="30848"/>
                  </a:lnTo>
                  <a:cubicBezTo>
                    <a:pt x="45566" y="30864"/>
                    <a:pt x="45599" y="30873"/>
                    <a:pt x="45633" y="30873"/>
                  </a:cubicBezTo>
                  <a:cubicBezTo>
                    <a:pt x="45666" y="30873"/>
                    <a:pt x="45699" y="30864"/>
                    <a:pt x="45733" y="30848"/>
                  </a:cubicBezTo>
                  <a:lnTo>
                    <a:pt x="47134" y="30047"/>
                  </a:lnTo>
                  <a:cubicBezTo>
                    <a:pt x="47167" y="30047"/>
                    <a:pt x="47167" y="29980"/>
                    <a:pt x="47134" y="29947"/>
                  </a:cubicBezTo>
                  <a:lnTo>
                    <a:pt x="45666" y="29113"/>
                  </a:lnTo>
                  <a:cubicBezTo>
                    <a:pt x="45633" y="29096"/>
                    <a:pt x="45599" y="29088"/>
                    <a:pt x="45566" y="29088"/>
                  </a:cubicBezTo>
                  <a:close/>
                  <a:moveTo>
                    <a:pt x="51637" y="28021"/>
                  </a:moveTo>
                  <a:cubicBezTo>
                    <a:pt x="51604" y="28021"/>
                    <a:pt x="51570" y="28029"/>
                    <a:pt x="51537" y="28046"/>
                  </a:cubicBezTo>
                  <a:lnTo>
                    <a:pt x="48168" y="30014"/>
                  </a:lnTo>
                  <a:cubicBezTo>
                    <a:pt x="48101" y="30047"/>
                    <a:pt x="48134" y="30080"/>
                    <a:pt x="48168" y="30114"/>
                  </a:cubicBezTo>
                  <a:lnTo>
                    <a:pt x="49602" y="30948"/>
                  </a:lnTo>
                  <a:cubicBezTo>
                    <a:pt x="49636" y="30964"/>
                    <a:pt x="49677" y="30973"/>
                    <a:pt x="49719" y="30973"/>
                  </a:cubicBezTo>
                  <a:cubicBezTo>
                    <a:pt x="49761" y="30973"/>
                    <a:pt x="49802" y="30964"/>
                    <a:pt x="49836" y="30948"/>
                  </a:cubicBezTo>
                  <a:lnTo>
                    <a:pt x="53171" y="29013"/>
                  </a:lnTo>
                  <a:cubicBezTo>
                    <a:pt x="53238" y="28980"/>
                    <a:pt x="53238" y="28913"/>
                    <a:pt x="53171" y="28880"/>
                  </a:cubicBezTo>
                  <a:lnTo>
                    <a:pt x="51737" y="28046"/>
                  </a:lnTo>
                  <a:cubicBezTo>
                    <a:pt x="51704" y="28029"/>
                    <a:pt x="51670" y="28021"/>
                    <a:pt x="51637" y="28021"/>
                  </a:cubicBezTo>
                  <a:close/>
                  <a:moveTo>
                    <a:pt x="43598" y="30256"/>
                  </a:moveTo>
                  <a:cubicBezTo>
                    <a:pt x="43565" y="30256"/>
                    <a:pt x="43531" y="30264"/>
                    <a:pt x="43498" y="30281"/>
                  </a:cubicBezTo>
                  <a:lnTo>
                    <a:pt x="42130" y="31081"/>
                  </a:lnTo>
                  <a:cubicBezTo>
                    <a:pt x="42063" y="31081"/>
                    <a:pt x="42063" y="31148"/>
                    <a:pt x="42130" y="31181"/>
                  </a:cubicBezTo>
                  <a:lnTo>
                    <a:pt x="43565" y="32015"/>
                  </a:lnTo>
                  <a:cubicBezTo>
                    <a:pt x="43598" y="32032"/>
                    <a:pt x="43631" y="32040"/>
                    <a:pt x="43665" y="32040"/>
                  </a:cubicBezTo>
                  <a:cubicBezTo>
                    <a:pt x="43698" y="32040"/>
                    <a:pt x="43731" y="32032"/>
                    <a:pt x="43765" y="32015"/>
                  </a:cubicBezTo>
                  <a:lnTo>
                    <a:pt x="45166" y="31215"/>
                  </a:lnTo>
                  <a:cubicBezTo>
                    <a:pt x="45199" y="31181"/>
                    <a:pt x="45199" y="31148"/>
                    <a:pt x="45166" y="31114"/>
                  </a:cubicBezTo>
                  <a:lnTo>
                    <a:pt x="43698" y="30281"/>
                  </a:lnTo>
                  <a:cubicBezTo>
                    <a:pt x="43665" y="30264"/>
                    <a:pt x="43631" y="30256"/>
                    <a:pt x="43598" y="30256"/>
                  </a:cubicBezTo>
                  <a:close/>
                  <a:moveTo>
                    <a:pt x="47701" y="30322"/>
                  </a:moveTo>
                  <a:cubicBezTo>
                    <a:pt x="47667" y="30322"/>
                    <a:pt x="47634" y="30331"/>
                    <a:pt x="47601" y="30347"/>
                  </a:cubicBezTo>
                  <a:lnTo>
                    <a:pt x="44232" y="32282"/>
                  </a:lnTo>
                  <a:cubicBezTo>
                    <a:pt x="44165" y="32315"/>
                    <a:pt x="44165" y="32382"/>
                    <a:pt x="44232" y="32415"/>
                  </a:cubicBezTo>
                  <a:lnTo>
                    <a:pt x="45666" y="33249"/>
                  </a:lnTo>
                  <a:cubicBezTo>
                    <a:pt x="45699" y="33266"/>
                    <a:pt x="45741" y="33274"/>
                    <a:pt x="45783" y="33274"/>
                  </a:cubicBezTo>
                  <a:cubicBezTo>
                    <a:pt x="45825" y="33274"/>
                    <a:pt x="45866" y="33266"/>
                    <a:pt x="45900" y="33249"/>
                  </a:cubicBezTo>
                  <a:lnTo>
                    <a:pt x="49235" y="31315"/>
                  </a:lnTo>
                  <a:cubicBezTo>
                    <a:pt x="49302" y="31281"/>
                    <a:pt x="49302" y="31215"/>
                    <a:pt x="49235" y="31181"/>
                  </a:cubicBezTo>
                  <a:lnTo>
                    <a:pt x="47801" y="30347"/>
                  </a:lnTo>
                  <a:cubicBezTo>
                    <a:pt x="47768" y="30331"/>
                    <a:pt x="47734" y="30322"/>
                    <a:pt x="47701" y="3032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023;p75">
              <a:extLst>
                <a:ext uri="{FF2B5EF4-FFF2-40B4-BE49-F238E27FC236}">
                  <a16:creationId xmlns:a16="http://schemas.microsoft.com/office/drawing/2014/main" id="{6E09B13C-B2EF-447F-A2FC-DE480D8EC9C8}"/>
                </a:ext>
              </a:extLst>
            </p:cNvPr>
            <p:cNvSpPr/>
            <p:nvPr/>
          </p:nvSpPr>
          <p:spPr>
            <a:xfrm>
              <a:off x="4269875" y="2921700"/>
              <a:ext cx="562100" cy="324425"/>
            </a:xfrm>
            <a:custGeom>
              <a:avLst/>
              <a:gdLst/>
              <a:ahLst/>
              <a:cxnLst/>
              <a:rect l="l" t="t" r="r" b="b"/>
              <a:pathLst>
                <a:path w="22484" h="12977" extrusionOk="0">
                  <a:moveTo>
                    <a:pt x="8173" y="1"/>
                  </a:moveTo>
                  <a:lnTo>
                    <a:pt x="1" y="4737"/>
                  </a:lnTo>
                  <a:lnTo>
                    <a:pt x="301" y="4904"/>
                  </a:lnTo>
                  <a:lnTo>
                    <a:pt x="14311" y="12976"/>
                  </a:lnTo>
                  <a:lnTo>
                    <a:pt x="22183" y="8440"/>
                  </a:lnTo>
                  <a:lnTo>
                    <a:pt x="22484" y="8273"/>
                  </a:lnTo>
                  <a:lnTo>
                    <a:pt x="81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024;p75">
              <a:extLst>
                <a:ext uri="{FF2B5EF4-FFF2-40B4-BE49-F238E27FC236}">
                  <a16:creationId xmlns:a16="http://schemas.microsoft.com/office/drawing/2014/main" id="{328A725C-2245-4B9C-A9CB-7F034DB5D724}"/>
                </a:ext>
              </a:extLst>
            </p:cNvPr>
            <p:cNvSpPr/>
            <p:nvPr/>
          </p:nvSpPr>
          <p:spPr>
            <a:xfrm>
              <a:off x="4277400" y="2930050"/>
              <a:ext cx="547075" cy="316075"/>
            </a:xfrm>
            <a:custGeom>
              <a:avLst/>
              <a:gdLst/>
              <a:ahLst/>
              <a:cxnLst/>
              <a:rect l="l" t="t" r="r" b="b"/>
              <a:pathLst>
                <a:path w="21883" h="12643" extrusionOk="0">
                  <a:moveTo>
                    <a:pt x="7872" y="0"/>
                  </a:moveTo>
                  <a:lnTo>
                    <a:pt x="0" y="4570"/>
                  </a:lnTo>
                  <a:lnTo>
                    <a:pt x="14010" y="12642"/>
                  </a:lnTo>
                  <a:lnTo>
                    <a:pt x="21882" y="8106"/>
                  </a:lnTo>
                  <a:lnTo>
                    <a:pt x="787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025;p75">
              <a:extLst>
                <a:ext uri="{FF2B5EF4-FFF2-40B4-BE49-F238E27FC236}">
                  <a16:creationId xmlns:a16="http://schemas.microsoft.com/office/drawing/2014/main" id="{15E60AA4-EA10-4DF4-B10B-7807B9A2F380}"/>
                </a:ext>
              </a:extLst>
            </p:cNvPr>
            <p:cNvSpPr/>
            <p:nvPr/>
          </p:nvSpPr>
          <p:spPr>
            <a:xfrm>
              <a:off x="4277400" y="2930050"/>
              <a:ext cx="547075" cy="316075"/>
            </a:xfrm>
            <a:custGeom>
              <a:avLst/>
              <a:gdLst/>
              <a:ahLst/>
              <a:cxnLst/>
              <a:rect l="l" t="t" r="r" b="b"/>
              <a:pathLst>
                <a:path w="21883" h="12643" extrusionOk="0">
                  <a:moveTo>
                    <a:pt x="7872" y="0"/>
                  </a:moveTo>
                  <a:lnTo>
                    <a:pt x="0" y="4570"/>
                  </a:lnTo>
                  <a:lnTo>
                    <a:pt x="14010" y="12642"/>
                  </a:lnTo>
                  <a:lnTo>
                    <a:pt x="21882" y="8106"/>
                  </a:lnTo>
                  <a:lnTo>
                    <a:pt x="78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026;p75">
              <a:extLst>
                <a:ext uri="{FF2B5EF4-FFF2-40B4-BE49-F238E27FC236}">
                  <a16:creationId xmlns:a16="http://schemas.microsoft.com/office/drawing/2014/main" id="{F2834087-CC18-462C-BD05-759110E38C40}"/>
                </a:ext>
              </a:extLst>
            </p:cNvPr>
            <p:cNvSpPr/>
            <p:nvPr/>
          </p:nvSpPr>
          <p:spPr>
            <a:xfrm>
              <a:off x="5785125" y="309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027;p75">
              <a:extLst>
                <a:ext uri="{FF2B5EF4-FFF2-40B4-BE49-F238E27FC236}">
                  <a16:creationId xmlns:a16="http://schemas.microsoft.com/office/drawing/2014/main" id="{ECF8958F-74D1-4123-9279-45E71CE3A2D7}"/>
                </a:ext>
              </a:extLst>
            </p:cNvPr>
            <p:cNvSpPr/>
            <p:nvPr/>
          </p:nvSpPr>
          <p:spPr>
            <a:xfrm>
              <a:off x="4532575" y="3311525"/>
              <a:ext cx="114275" cy="338225"/>
            </a:xfrm>
            <a:custGeom>
              <a:avLst/>
              <a:gdLst/>
              <a:ahLst/>
              <a:cxnLst/>
              <a:rect l="l" t="t" r="r" b="b"/>
              <a:pathLst>
                <a:path w="4571" h="13529" extrusionOk="0">
                  <a:moveTo>
                    <a:pt x="4018" y="0"/>
                  </a:moveTo>
                  <a:cubicBezTo>
                    <a:pt x="2539" y="0"/>
                    <a:pt x="1737" y="1194"/>
                    <a:pt x="1468" y="2387"/>
                  </a:cubicBezTo>
                  <a:cubicBezTo>
                    <a:pt x="1168" y="3688"/>
                    <a:pt x="0" y="10059"/>
                    <a:pt x="0" y="10059"/>
                  </a:cubicBezTo>
                  <a:lnTo>
                    <a:pt x="1368" y="13528"/>
                  </a:lnTo>
                  <a:cubicBezTo>
                    <a:pt x="2069" y="12694"/>
                    <a:pt x="2636" y="11327"/>
                    <a:pt x="2903" y="11060"/>
                  </a:cubicBezTo>
                  <a:cubicBezTo>
                    <a:pt x="3636" y="10359"/>
                    <a:pt x="4570" y="52"/>
                    <a:pt x="4570" y="52"/>
                  </a:cubicBezTo>
                  <a:cubicBezTo>
                    <a:pt x="4377" y="17"/>
                    <a:pt x="4193" y="0"/>
                    <a:pt x="401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028;p75">
              <a:extLst>
                <a:ext uri="{FF2B5EF4-FFF2-40B4-BE49-F238E27FC236}">
                  <a16:creationId xmlns:a16="http://schemas.microsoft.com/office/drawing/2014/main" id="{F7F3C749-41CF-4056-8CA3-035A0A025B38}"/>
                </a:ext>
              </a:extLst>
            </p:cNvPr>
            <p:cNvSpPr/>
            <p:nvPr/>
          </p:nvSpPr>
          <p:spPr>
            <a:xfrm>
              <a:off x="4535900" y="3311050"/>
              <a:ext cx="120950" cy="235075"/>
            </a:xfrm>
            <a:custGeom>
              <a:avLst/>
              <a:gdLst/>
              <a:ahLst/>
              <a:cxnLst/>
              <a:rect l="l" t="t" r="r" b="b"/>
              <a:pathLst>
                <a:path w="4838" h="9403" extrusionOk="0">
                  <a:moveTo>
                    <a:pt x="4264" y="1"/>
                  </a:moveTo>
                  <a:cubicBezTo>
                    <a:pt x="3684" y="1"/>
                    <a:pt x="2785" y="106"/>
                    <a:pt x="2136" y="671"/>
                  </a:cubicBezTo>
                  <a:cubicBezTo>
                    <a:pt x="968" y="1706"/>
                    <a:pt x="835" y="3340"/>
                    <a:pt x="1" y="8310"/>
                  </a:cubicBezTo>
                  <a:cubicBezTo>
                    <a:pt x="199" y="8820"/>
                    <a:pt x="1096" y="9403"/>
                    <a:pt x="2711" y="9403"/>
                  </a:cubicBezTo>
                  <a:cubicBezTo>
                    <a:pt x="2997" y="9403"/>
                    <a:pt x="3306" y="9384"/>
                    <a:pt x="3637" y="9344"/>
                  </a:cubicBezTo>
                  <a:lnTo>
                    <a:pt x="4838" y="38"/>
                  </a:lnTo>
                  <a:cubicBezTo>
                    <a:pt x="4838" y="38"/>
                    <a:pt x="4607" y="1"/>
                    <a:pt x="426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029;p75">
              <a:extLst>
                <a:ext uri="{FF2B5EF4-FFF2-40B4-BE49-F238E27FC236}">
                  <a16:creationId xmlns:a16="http://schemas.microsoft.com/office/drawing/2014/main" id="{5C19D8F4-926A-443C-A814-057B47D64A2D}"/>
                </a:ext>
              </a:extLst>
            </p:cNvPr>
            <p:cNvSpPr/>
            <p:nvPr/>
          </p:nvSpPr>
          <p:spPr>
            <a:xfrm>
              <a:off x="4281550" y="3662225"/>
              <a:ext cx="668850" cy="432950"/>
            </a:xfrm>
            <a:custGeom>
              <a:avLst/>
              <a:gdLst/>
              <a:ahLst/>
              <a:cxnLst/>
              <a:rect l="l" t="t" r="r" b="b"/>
              <a:pathLst>
                <a:path w="26754" h="17318" extrusionOk="0">
                  <a:moveTo>
                    <a:pt x="21883" y="1"/>
                  </a:moveTo>
                  <a:lnTo>
                    <a:pt x="11843" y="601"/>
                  </a:lnTo>
                  <a:cubicBezTo>
                    <a:pt x="7206" y="901"/>
                    <a:pt x="3203" y="1335"/>
                    <a:pt x="1168" y="1935"/>
                  </a:cubicBezTo>
                  <a:cubicBezTo>
                    <a:pt x="1" y="2269"/>
                    <a:pt x="2970" y="5671"/>
                    <a:pt x="5738" y="6239"/>
                  </a:cubicBezTo>
                  <a:cubicBezTo>
                    <a:pt x="7540" y="6625"/>
                    <a:pt x="10554" y="6693"/>
                    <a:pt x="12477" y="6693"/>
                  </a:cubicBezTo>
                  <a:cubicBezTo>
                    <a:pt x="13546" y="6693"/>
                    <a:pt x="14278" y="6672"/>
                    <a:pt x="14278" y="6672"/>
                  </a:cubicBezTo>
                  <a:cubicBezTo>
                    <a:pt x="14978" y="7106"/>
                    <a:pt x="15779" y="7473"/>
                    <a:pt x="16579" y="7740"/>
                  </a:cubicBezTo>
                  <a:cubicBezTo>
                    <a:pt x="16579" y="7740"/>
                    <a:pt x="18881" y="11809"/>
                    <a:pt x="19482" y="13110"/>
                  </a:cubicBezTo>
                  <a:cubicBezTo>
                    <a:pt x="20948" y="16242"/>
                    <a:pt x="23063" y="17318"/>
                    <a:pt x="24487" y="17318"/>
                  </a:cubicBezTo>
                  <a:cubicBezTo>
                    <a:pt x="24974" y="17318"/>
                    <a:pt x="25381" y="17192"/>
                    <a:pt x="25653" y="16980"/>
                  </a:cubicBezTo>
                  <a:cubicBezTo>
                    <a:pt x="26753" y="16179"/>
                    <a:pt x="26453" y="13844"/>
                    <a:pt x="25653" y="10508"/>
                  </a:cubicBezTo>
                  <a:cubicBezTo>
                    <a:pt x="24819" y="6906"/>
                    <a:pt x="22717" y="1735"/>
                    <a:pt x="2188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030;p75">
              <a:extLst>
                <a:ext uri="{FF2B5EF4-FFF2-40B4-BE49-F238E27FC236}">
                  <a16:creationId xmlns:a16="http://schemas.microsoft.com/office/drawing/2014/main" id="{0D7613D2-1134-4F2A-A217-05D7991585C7}"/>
                </a:ext>
              </a:extLst>
            </p:cNvPr>
            <p:cNvSpPr/>
            <p:nvPr/>
          </p:nvSpPr>
          <p:spPr>
            <a:xfrm>
              <a:off x="4404975" y="3762300"/>
              <a:ext cx="342775" cy="110100"/>
            </a:xfrm>
            <a:custGeom>
              <a:avLst/>
              <a:gdLst/>
              <a:ahLst/>
              <a:cxnLst/>
              <a:rect l="l" t="t" r="r" b="b"/>
              <a:pathLst>
                <a:path w="13711" h="4404" extrusionOk="0">
                  <a:moveTo>
                    <a:pt x="7706" y="1"/>
                  </a:moveTo>
                  <a:cubicBezTo>
                    <a:pt x="7640" y="368"/>
                    <a:pt x="7606" y="734"/>
                    <a:pt x="7673" y="1135"/>
                  </a:cubicBezTo>
                  <a:cubicBezTo>
                    <a:pt x="6872" y="1360"/>
                    <a:pt x="5640" y="1641"/>
                    <a:pt x="4539" y="1641"/>
                  </a:cubicBezTo>
                  <a:cubicBezTo>
                    <a:pt x="4173" y="1641"/>
                    <a:pt x="3820" y="1610"/>
                    <a:pt x="3503" y="1535"/>
                  </a:cubicBezTo>
                  <a:cubicBezTo>
                    <a:pt x="1775" y="322"/>
                    <a:pt x="294" y="267"/>
                    <a:pt x="40" y="267"/>
                  </a:cubicBezTo>
                  <a:cubicBezTo>
                    <a:pt x="14" y="267"/>
                    <a:pt x="1" y="267"/>
                    <a:pt x="1" y="267"/>
                  </a:cubicBezTo>
                  <a:lnTo>
                    <a:pt x="3303" y="2536"/>
                  </a:lnTo>
                  <a:cubicBezTo>
                    <a:pt x="4704" y="2636"/>
                    <a:pt x="6205" y="2661"/>
                    <a:pt x="7356" y="2661"/>
                  </a:cubicBezTo>
                  <a:cubicBezTo>
                    <a:pt x="8507" y="2661"/>
                    <a:pt x="9307" y="2636"/>
                    <a:pt x="9307" y="2636"/>
                  </a:cubicBezTo>
                  <a:cubicBezTo>
                    <a:pt x="10041" y="3069"/>
                    <a:pt x="10809" y="3436"/>
                    <a:pt x="11609" y="3737"/>
                  </a:cubicBezTo>
                  <a:lnTo>
                    <a:pt x="11976" y="4404"/>
                  </a:lnTo>
                  <a:cubicBezTo>
                    <a:pt x="11376" y="2936"/>
                    <a:pt x="13110" y="1702"/>
                    <a:pt x="13711" y="1302"/>
                  </a:cubicBezTo>
                  <a:lnTo>
                    <a:pt x="13711" y="1302"/>
                  </a:lnTo>
                  <a:cubicBezTo>
                    <a:pt x="12843" y="1502"/>
                    <a:pt x="12109" y="1969"/>
                    <a:pt x="11576" y="2669"/>
                  </a:cubicBezTo>
                  <a:cubicBezTo>
                    <a:pt x="11528" y="2709"/>
                    <a:pt x="11453" y="2726"/>
                    <a:pt x="11359" y="2726"/>
                  </a:cubicBezTo>
                  <a:cubicBezTo>
                    <a:pt x="10731" y="2726"/>
                    <a:pt x="9216" y="1954"/>
                    <a:pt x="8607" y="1635"/>
                  </a:cubicBezTo>
                  <a:lnTo>
                    <a:pt x="8173" y="1402"/>
                  </a:lnTo>
                  <a:cubicBezTo>
                    <a:pt x="7940" y="968"/>
                    <a:pt x="7773" y="501"/>
                    <a:pt x="77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031;p75">
              <a:extLst>
                <a:ext uri="{FF2B5EF4-FFF2-40B4-BE49-F238E27FC236}">
                  <a16:creationId xmlns:a16="http://schemas.microsoft.com/office/drawing/2014/main" id="{F473AA96-5EFF-4755-AAFB-2C596B8AEDC2}"/>
                </a:ext>
              </a:extLst>
            </p:cNvPr>
            <p:cNvSpPr/>
            <p:nvPr/>
          </p:nvSpPr>
          <p:spPr>
            <a:xfrm>
              <a:off x="4552600" y="3900725"/>
              <a:ext cx="202650" cy="216375"/>
            </a:xfrm>
            <a:custGeom>
              <a:avLst/>
              <a:gdLst/>
              <a:ahLst/>
              <a:cxnLst/>
              <a:rect l="l" t="t" r="r" b="b"/>
              <a:pathLst>
                <a:path w="8106" h="8655" extrusionOk="0">
                  <a:moveTo>
                    <a:pt x="834" y="1"/>
                  </a:moveTo>
                  <a:lnTo>
                    <a:pt x="0" y="2102"/>
                  </a:lnTo>
                  <a:cubicBezTo>
                    <a:pt x="901" y="2803"/>
                    <a:pt x="1801" y="3570"/>
                    <a:pt x="2602" y="4371"/>
                  </a:cubicBezTo>
                  <a:cubicBezTo>
                    <a:pt x="3669" y="5338"/>
                    <a:pt x="4603" y="6405"/>
                    <a:pt x="5404" y="7573"/>
                  </a:cubicBezTo>
                  <a:cubicBezTo>
                    <a:pt x="5711" y="8126"/>
                    <a:pt x="6183" y="8655"/>
                    <a:pt x="6655" y="8655"/>
                  </a:cubicBezTo>
                  <a:cubicBezTo>
                    <a:pt x="6951" y="8655"/>
                    <a:pt x="7248" y="8447"/>
                    <a:pt x="7505" y="7907"/>
                  </a:cubicBezTo>
                  <a:cubicBezTo>
                    <a:pt x="7872" y="7073"/>
                    <a:pt x="8106" y="5872"/>
                    <a:pt x="7372" y="5071"/>
                  </a:cubicBezTo>
                  <a:cubicBezTo>
                    <a:pt x="6638" y="4271"/>
                    <a:pt x="5304" y="3403"/>
                    <a:pt x="4904" y="1936"/>
                  </a:cubicBezTo>
                  <a:cubicBezTo>
                    <a:pt x="4637" y="990"/>
                    <a:pt x="4070" y="767"/>
                    <a:pt x="3538" y="767"/>
                  </a:cubicBezTo>
                  <a:cubicBezTo>
                    <a:pt x="3337" y="767"/>
                    <a:pt x="3142" y="798"/>
                    <a:pt x="2969" y="835"/>
                  </a:cubicBezTo>
                  <a:cubicBezTo>
                    <a:pt x="2875" y="859"/>
                    <a:pt x="2776" y="871"/>
                    <a:pt x="2671" y="871"/>
                  </a:cubicBezTo>
                  <a:cubicBezTo>
                    <a:pt x="2068" y="871"/>
                    <a:pt x="1318" y="484"/>
                    <a:pt x="83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032;p75">
              <a:extLst>
                <a:ext uri="{FF2B5EF4-FFF2-40B4-BE49-F238E27FC236}">
                  <a16:creationId xmlns:a16="http://schemas.microsoft.com/office/drawing/2014/main" id="{C41AF336-6746-4059-BA78-194BA7A995F4}"/>
                </a:ext>
              </a:extLst>
            </p:cNvPr>
            <p:cNvSpPr/>
            <p:nvPr/>
          </p:nvSpPr>
          <p:spPr>
            <a:xfrm>
              <a:off x="4267275" y="3707075"/>
              <a:ext cx="323700" cy="257075"/>
            </a:xfrm>
            <a:custGeom>
              <a:avLst/>
              <a:gdLst/>
              <a:ahLst/>
              <a:cxnLst/>
              <a:rect l="l" t="t" r="r" b="b"/>
              <a:pathLst>
                <a:path w="12948" h="10283" extrusionOk="0">
                  <a:moveTo>
                    <a:pt x="2855" y="1"/>
                  </a:moveTo>
                  <a:cubicBezTo>
                    <a:pt x="1" y="1"/>
                    <a:pt x="8" y="1986"/>
                    <a:pt x="872" y="3344"/>
                  </a:cubicBezTo>
                  <a:cubicBezTo>
                    <a:pt x="1873" y="4945"/>
                    <a:pt x="5642" y="6913"/>
                    <a:pt x="7510" y="7880"/>
                  </a:cubicBezTo>
                  <a:cubicBezTo>
                    <a:pt x="9378" y="8814"/>
                    <a:pt x="11980" y="10282"/>
                    <a:pt x="11980" y="10282"/>
                  </a:cubicBezTo>
                  <a:cubicBezTo>
                    <a:pt x="12514" y="9715"/>
                    <a:pt x="12847" y="8948"/>
                    <a:pt x="12947" y="8147"/>
                  </a:cubicBezTo>
                  <a:cubicBezTo>
                    <a:pt x="10913" y="6713"/>
                    <a:pt x="8911" y="3044"/>
                    <a:pt x="5509" y="2476"/>
                  </a:cubicBezTo>
                  <a:lnTo>
                    <a:pt x="3607" y="41"/>
                  </a:lnTo>
                  <a:cubicBezTo>
                    <a:pt x="3337" y="14"/>
                    <a:pt x="3087" y="1"/>
                    <a:pt x="285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033;p75">
              <a:extLst>
                <a:ext uri="{FF2B5EF4-FFF2-40B4-BE49-F238E27FC236}">
                  <a16:creationId xmlns:a16="http://schemas.microsoft.com/office/drawing/2014/main" id="{2CDF05C8-52CD-44D3-8A81-4112CED0CCF4}"/>
                </a:ext>
              </a:extLst>
            </p:cNvPr>
            <p:cNvSpPr/>
            <p:nvPr/>
          </p:nvSpPr>
          <p:spPr>
            <a:xfrm>
              <a:off x="4604300" y="3920700"/>
              <a:ext cx="150950" cy="196400"/>
            </a:xfrm>
            <a:custGeom>
              <a:avLst/>
              <a:gdLst/>
              <a:ahLst/>
              <a:cxnLst/>
              <a:rect l="l" t="t" r="r" b="b"/>
              <a:pathLst>
                <a:path w="6038" h="7856" extrusionOk="0">
                  <a:moveTo>
                    <a:pt x="672" y="69"/>
                  </a:moveTo>
                  <a:cubicBezTo>
                    <a:pt x="670" y="69"/>
                    <a:pt x="669" y="69"/>
                    <a:pt x="667" y="69"/>
                  </a:cubicBezTo>
                  <a:lnTo>
                    <a:pt x="677" y="69"/>
                  </a:lnTo>
                  <a:cubicBezTo>
                    <a:pt x="675" y="69"/>
                    <a:pt x="674" y="69"/>
                    <a:pt x="672" y="69"/>
                  </a:cubicBezTo>
                  <a:close/>
                  <a:moveTo>
                    <a:pt x="1491" y="1"/>
                  </a:moveTo>
                  <a:cubicBezTo>
                    <a:pt x="1287" y="1"/>
                    <a:pt x="1085" y="32"/>
                    <a:pt x="901" y="69"/>
                  </a:cubicBezTo>
                  <a:lnTo>
                    <a:pt x="677" y="69"/>
                  </a:lnTo>
                  <a:cubicBezTo>
                    <a:pt x="970" y="100"/>
                    <a:pt x="530" y="3120"/>
                    <a:pt x="93" y="3120"/>
                  </a:cubicBezTo>
                  <a:cubicBezTo>
                    <a:pt x="62" y="3120"/>
                    <a:pt x="31" y="3104"/>
                    <a:pt x="0" y="3071"/>
                  </a:cubicBezTo>
                  <a:lnTo>
                    <a:pt x="0" y="3071"/>
                  </a:lnTo>
                  <a:cubicBezTo>
                    <a:pt x="367" y="3538"/>
                    <a:pt x="3136" y="6440"/>
                    <a:pt x="3336" y="6774"/>
                  </a:cubicBezTo>
                  <a:cubicBezTo>
                    <a:pt x="3643" y="7327"/>
                    <a:pt x="4115" y="7856"/>
                    <a:pt x="4587" y="7856"/>
                  </a:cubicBezTo>
                  <a:cubicBezTo>
                    <a:pt x="4883" y="7856"/>
                    <a:pt x="5180" y="7648"/>
                    <a:pt x="5437" y="7108"/>
                  </a:cubicBezTo>
                  <a:cubicBezTo>
                    <a:pt x="5804" y="6274"/>
                    <a:pt x="6038" y="5106"/>
                    <a:pt x="5304" y="4306"/>
                  </a:cubicBezTo>
                  <a:cubicBezTo>
                    <a:pt x="4570" y="3505"/>
                    <a:pt x="3236" y="2604"/>
                    <a:pt x="2836" y="1137"/>
                  </a:cubicBezTo>
                  <a:cubicBezTo>
                    <a:pt x="2570" y="219"/>
                    <a:pt x="2025" y="1"/>
                    <a:pt x="14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034;p75">
              <a:extLst>
                <a:ext uri="{FF2B5EF4-FFF2-40B4-BE49-F238E27FC236}">
                  <a16:creationId xmlns:a16="http://schemas.microsoft.com/office/drawing/2014/main" id="{2562EB94-8DEF-4000-B749-588A041955C0}"/>
                </a:ext>
              </a:extLst>
            </p:cNvPr>
            <p:cNvSpPr/>
            <p:nvPr/>
          </p:nvSpPr>
          <p:spPr>
            <a:xfrm>
              <a:off x="4348875" y="3872550"/>
              <a:ext cx="261275" cy="104650"/>
            </a:xfrm>
            <a:custGeom>
              <a:avLst/>
              <a:gdLst/>
              <a:ahLst/>
              <a:cxnLst/>
              <a:rect l="l" t="t" r="r" b="b"/>
              <a:pathLst>
                <a:path w="10451" h="4186" extrusionOk="0">
                  <a:moveTo>
                    <a:pt x="7156" y="0"/>
                  </a:moveTo>
                  <a:cubicBezTo>
                    <a:pt x="6841" y="0"/>
                    <a:pt x="6482" y="101"/>
                    <a:pt x="6081" y="361"/>
                  </a:cubicBezTo>
                  <a:cubicBezTo>
                    <a:pt x="4847" y="1195"/>
                    <a:pt x="3246" y="994"/>
                    <a:pt x="2178" y="1128"/>
                  </a:cubicBezTo>
                  <a:cubicBezTo>
                    <a:pt x="1077" y="1228"/>
                    <a:pt x="477" y="2295"/>
                    <a:pt x="210" y="3163"/>
                  </a:cubicBezTo>
                  <a:cubicBezTo>
                    <a:pt x="1" y="3948"/>
                    <a:pt x="230" y="4186"/>
                    <a:pt x="639" y="4186"/>
                  </a:cubicBezTo>
                  <a:cubicBezTo>
                    <a:pt x="1012" y="4186"/>
                    <a:pt x="1534" y="3989"/>
                    <a:pt x="2011" y="3830"/>
                  </a:cubicBezTo>
                  <a:cubicBezTo>
                    <a:pt x="3184" y="3487"/>
                    <a:pt x="4380" y="3315"/>
                    <a:pt x="5581" y="3315"/>
                  </a:cubicBezTo>
                  <a:cubicBezTo>
                    <a:pt x="5781" y="3315"/>
                    <a:pt x="5981" y="3320"/>
                    <a:pt x="6181" y="3329"/>
                  </a:cubicBezTo>
                  <a:cubicBezTo>
                    <a:pt x="7148" y="3430"/>
                    <a:pt x="9550" y="4063"/>
                    <a:pt x="9550" y="4063"/>
                  </a:cubicBezTo>
                  <a:lnTo>
                    <a:pt x="10451" y="1595"/>
                  </a:lnTo>
                  <a:cubicBezTo>
                    <a:pt x="9784" y="1428"/>
                    <a:pt x="8816" y="1161"/>
                    <a:pt x="8416" y="661"/>
                  </a:cubicBezTo>
                  <a:cubicBezTo>
                    <a:pt x="8157" y="337"/>
                    <a:pt x="7731" y="0"/>
                    <a:pt x="71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035;p75">
              <a:extLst>
                <a:ext uri="{FF2B5EF4-FFF2-40B4-BE49-F238E27FC236}">
                  <a16:creationId xmlns:a16="http://schemas.microsoft.com/office/drawing/2014/main" id="{DAB13F6C-A9DE-4CFA-A4BE-971AAE55D188}"/>
                </a:ext>
              </a:extLst>
            </p:cNvPr>
            <p:cNvSpPr/>
            <p:nvPr/>
          </p:nvSpPr>
          <p:spPr>
            <a:xfrm>
              <a:off x="4348450" y="3872325"/>
              <a:ext cx="215000" cy="104875"/>
            </a:xfrm>
            <a:custGeom>
              <a:avLst/>
              <a:gdLst/>
              <a:ahLst/>
              <a:cxnLst/>
              <a:rect l="l" t="t" r="r" b="b"/>
              <a:pathLst>
                <a:path w="8600" h="4195" extrusionOk="0">
                  <a:moveTo>
                    <a:pt x="7191" y="1"/>
                  </a:moveTo>
                  <a:cubicBezTo>
                    <a:pt x="6872" y="1"/>
                    <a:pt x="6507" y="105"/>
                    <a:pt x="6098" y="370"/>
                  </a:cubicBezTo>
                  <a:cubicBezTo>
                    <a:pt x="4830" y="1204"/>
                    <a:pt x="3263" y="1003"/>
                    <a:pt x="2195" y="1137"/>
                  </a:cubicBezTo>
                  <a:cubicBezTo>
                    <a:pt x="1094" y="1237"/>
                    <a:pt x="494" y="2304"/>
                    <a:pt x="227" y="3172"/>
                  </a:cubicBezTo>
                  <a:cubicBezTo>
                    <a:pt x="0" y="3957"/>
                    <a:pt x="239" y="4195"/>
                    <a:pt x="657" y="4195"/>
                  </a:cubicBezTo>
                  <a:cubicBezTo>
                    <a:pt x="1038" y="4195"/>
                    <a:pt x="1567" y="3998"/>
                    <a:pt x="2028" y="3839"/>
                  </a:cubicBezTo>
                  <a:cubicBezTo>
                    <a:pt x="2162" y="3772"/>
                    <a:pt x="2295" y="3739"/>
                    <a:pt x="2495" y="3705"/>
                  </a:cubicBezTo>
                  <a:cubicBezTo>
                    <a:pt x="3574" y="3474"/>
                    <a:pt x="4672" y="3382"/>
                    <a:pt x="5775" y="3382"/>
                  </a:cubicBezTo>
                  <a:cubicBezTo>
                    <a:pt x="6105" y="3382"/>
                    <a:pt x="6435" y="3390"/>
                    <a:pt x="6765" y="3405"/>
                  </a:cubicBezTo>
                  <a:cubicBezTo>
                    <a:pt x="6598" y="2805"/>
                    <a:pt x="6765" y="2171"/>
                    <a:pt x="7165" y="1704"/>
                  </a:cubicBezTo>
                  <a:cubicBezTo>
                    <a:pt x="7532" y="1270"/>
                    <a:pt x="8033" y="970"/>
                    <a:pt x="8600" y="837"/>
                  </a:cubicBezTo>
                  <a:cubicBezTo>
                    <a:pt x="8533" y="770"/>
                    <a:pt x="8500" y="737"/>
                    <a:pt x="8433" y="670"/>
                  </a:cubicBezTo>
                  <a:cubicBezTo>
                    <a:pt x="8177" y="329"/>
                    <a:pt x="7757" y="1"/>
                    <a:pt x="7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036;p75">
              <a:extLst>
                <a:ext uri="{FF2B5EF4-FFF2-40B4-BE49-F238E27FC236}">
                  <a16:creationId xmlns:a16="http://schemas.microsoft.com/office/drawing/2014/main" id="{5FADC6E9-E48A-4F80-8772-5E42B4CFFCA4}"/>
                </a:ext>
              </a:extLst>
            </p:cNvPr>
            <p:cNvSpPr/>
            <p:nvPr/>
          </p:nvSpPr>
          <p:spPr>
            <a:xfrm>
              <a:off x="4567600" y="3909075"/>
              <a:ext cx="369450" cy="191850"/>
            </a:xfrm>
            <a:custGeom>
              <a:avLst/>
              <a:gdLst/>
              <a:ahLst/>
              <a:cxnLst/>
              <a:rect l="l" t="t" r="r" b="b"/>
              <a:pathLst>
                <a:path w="14778" h="7674" extrusionOk="0">
                  <a:moveTo>
                    <a:pt x="1668" y="0"/>
                  </a:moveTo>
                  <a:cubicBezTo>
                    <a:pt x="0" y="467"/>
                    <a:pt x="434" y="2636"/>
                    <a:pt x="434" y="2636"/>
                  </a:cubicBezTo>
                  <a:cubicBezTo>
                    <a:pt x="434" y="2636"/>
                    <a:pt x="7039" y="6805"/>
                    <a:pt x="10108" y="7439"/>
                  </a:cubicBezTo>
                  <a:cubicBezTo>
                    <a:pt x="10914" y="7599"/>
                    <a:pt x="11608" y="7673"/>
                    <a:pt x="12195" y="7673"/>
                  </a:cubicBezTo>
                  <a:cubicBezTo>
                    <a:pt x="13818" y="7673"/>
                    <a:pt x="14631" y="7102"/>
                    <a:pt x="14778" y="6172"/>
                  </a:cubicBezTo>
                  <a:cubicBezTo>
                    <a:pt x="14778" y="6172"/>
                    <a:pt x="14144" y="5204"/>
                    <a:pt x="13076" y="3870"/>
                  </a:cubicBezTo>
                  <a:cubicBezTo>
                    <a:pt x="12443" y="3103"/>
                    <a:pt x="10675" y="4003"/>
                    <a:pt x="9007" y="1735"/>
                  </a:cubicBezTo>
                  <a:cubicBezTo>
                    <a:pt x="7939" y="1368"/>
                    <a:pt x="6805" y="1068"/>
                    <a:pt x="5671" y="834"/>
                  </a:cubicBezTo>
                  <a:cubicBezTo>
                    <a:pt x="3203" y="267"/>
                    <a:pt x="1668" y="0"/>
                    <a:pt x="16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037;p75">
              <a:extLst>
                <a:ext uri="{FF2B5EF4-FFF2-40B4-BE49-F238E27FC236}">
                  <a16:creationId xmlns:a16="http://schemas.microsoft.com/office/drawing/2014/main" id="{B94C0B01-E3B0-4660-98A9-CE08E31DE904}"/>
                </a:ext>
              </a:extLst>
            </p:cNvPr>
            <p:cNvSpPr/>
            <p:nvPr/>
          </p:nvSpPr>
          <p:spPr>
            <a:xfrm>
              <a:off x="4730225" y="3918250"/>
              <a:ext cx="100075" cy="54225"/>
            </a:xfrm>
            <a:custGeom>
              <a:avLst/>
              <a:gdLst/>
              <a:ahLst/>
              <a:cxnLst/>
              <a:rect l="l" t="t" r="r" b="b"/>
              <a:pathLst>
                <a:path w="4003" h="2169" extrusionOk="0">
                  <a:moveTo>
                    <a:pt x="0" y="0"/>
                  </a:moveTo>
                  <a:lnTo>
                    <a:pt x="400" y="734"/>
                  </a:lnTo>
                  <a:cubicBezTo>
                    <a:pt x="1668" y="1001"/>
                    <a:pt x="2902" y="1501"/>
                    <a:pt x="4003" y="2169"/>
                  </a:cubicBezTo>
                  <a:cubicBezTo>
                    <a:pt x="2936" y="1034"/>
                    <a:pt x="1535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038;p75">
              <a:extLst>
                <a:ext uri="{FF2B5EF4-FFF2-40B4-BE49-F238E27FC236}">
                  <a16:creationId xmlns:a16="http://schemas.microsoft.com/office/drawing/2014/main" id="{91B0F0B9-BD32-4231-9ED6-739540BD794E}"/>
                </a:ext>
              </a:extLst>
            </p:cNvPr>
            <p:cNvSpPr/>
            <p:nvPr/>
          </p:nvSpPr>
          <p:spPr>
            <a:xfrm>
              <a:off x="4566775" y="3311150"/>
              <a:ext cx="275200" cy="414400"/>
            </a:xfrm>
            <a:custGeom>
              <a:avLst/>
              <a:gdLst/>
              <a:ahLst/>
              <a:cxnLst/>
              <a:rect l="l" t="t" r="r" b="b"/>
              <a:pathLst>
                <a:path w="11008" h="16576" extrusionOk="0">
                  <a:moveTo>
                    <a:pt x="3803" y="0"/>
                  </a:moveTo>
                  <a:cubicBezTo>
                    <a:pt x="1535" y="34"/>
                    <a:pt x="601" y="1935"/>
                    <a:pt x="300" y="3936"/>
                  </a:cubicBezTo>
                  <a:cubicBezTo>
                    <a:pt x="33" y="5671"/>
                    <a:pt x="0" y="14678"/>
                    <a:pt x="0" y="14678"/>
                  </a:cubicBezTo>
                  <a:cubicBezTo>
                    <a:pt x="1797" y="15998"/>
                    <a:pt x="4328" y="16575"/>
                    <a:pt x="6548" y="16575"/>
                  </a:cubicBezTo>
                  <a:cubicBezTo>
                    <a:pt x="8532" y="16575"/>
                    <a:pt x="10268" y="16114"/>
                    <a:pt x="11008" y="15311"/>
                  </a:cubicBezTo>
                  <a:lnTo>
                    <a:pt x="10608" y="8240"/>
                  </a:lnTo>
                  <a:lnTo>
                    <a:pt x="10608" y="1001"/>
                  </a:lnTo>
                  <a:cubicBezTo>
                    <a:pt x="9674" y="667"/>
                    <a:pt x="7539" y="167"/>
                    <a:pt x="7272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039;p75">
              <a:extLst>
                <a:ext uri="{FF2B5EF4-FFF2-40B4-BE49-F238E27FC236}">
                  <a16:creationId xmlns:a16="http://schemas.microsoft.com/office/drawing/2014/main" id="{4A2973C0-BCFD-491B-8669-FD0470DEF31C}"/>
                </a:ext>
              </a:extLst>
            </p:cNvPr>
            <p:cNvSpPr/>
            <p:nvPr/>
          </p:nvSpPr>
          <p:spPr>
            <a:xfrm>
              <a:off x="4759400" y="3091400"/>
              <a:ext cx="42550" cy="89675"/>
            </a:xfrm>
            <a:custGeom>
              <a:avLst/>
              <a:gdLst/>
              <a:ahLst/>
              <a:cxnLst/>
              <a:rect l="l" t="t" r="r" b="b"/>
              <a:pathLst>
                <a:path w="1702" h="3587" extrusionOk="0">
                  <a:moveTo>
                    <a:pt x="489" y="0"/>
                  </a:moveTo>
                  <a:cubicBezTo>
                    <a:pt x="427" y="0"/>
                    <a:pt x="364" y="6"/>
                    <a:pt x="301" y="17"/>
                  </a:cubicBezTo>
                  <a:lnTo>
                    <a:pt x="1" y="3587"/>
                  </a:lnTo>
                  <a:lnTo>
                    <a:pt x="1302" y="3420"/>
                  </a:lnTo>
                  <a:cubicBezTo>
                    <a:pt x="1635" y="1585"/>
                    <a:pt x="1702" y="785"/>
                    <a:pt x="1302" y="351"/>
                  </a:cubicBezTo>
                  <a:cubicBezTo>
                    <a:pt x="1080" y="130"/>
                    <a:pt x="791" y="0"/>
                    <a:pt x="4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040;p75">
              <a:extLst>
                <a:ext uri="{FF2B5EF4-FFF2-40B4-BE49-F238E27FC236}">
                  <a16:creationId xmlns:a16="http://schemas.microsoft.com/office/drawing/2014/main" id="{5CA82281-C9E9-4515-AC78-88B9DF326059}"/>
                </a:ext>
              </a:extLst>
            </p:cNvPr>
            <p:cNvSpPr/>
            <p:nvPr/>
          </p:nvSpPr>
          <p:spPr>
            <a:xfrm>
              <a:off x="4544500" y="3072750"/>
              <a:ext cx="51475" cy="42450"/>
            </a:xfrm>
            <a:custGeom>
              <a:avLst/>
              <a:gdLst/>
              <a:ahLst/>
              <a:cxnLst/>
              <a:rect l="l" t="t" r="r" b="b"/>
              <a:pathLst>
                <a:path w="2059" h="1698" extrusionOk="0">
                  <a:moveTo>
                    <a:pt x="266" y="0"/>
                  </a:moveTo>
                  <a:cubicBezTo>
                    <a:pt x="32" y="0"/>
                    <a:pt x="0" y="371"/>
                    <a:pt x="191" y="697"/>
                  </a:cubicBezTo>
                  <a:cubicBezTo>
                    <a:pt x="491" y="1264"/>
                    <a:pt x="1058" y="1631"/>
                    <a:pt x="1692" y="1697"/>
                  </a:cubicBezTo>
                  <a:cubicBezTo>
                    <a:pt x="1692" y="1631"/>
                    <a:pt x="2059" y="663"/>
                    <a:pt x="2059" y="663"/>
                  </a:cubicBezTo>
                  <a:lnTo>
                    <a:pt x="1291" y="230"/>
                  </a:lnTo>
                  <a:cubicBezTo>
                    <a:pt x="1025" y="230"/>
                    <a:pt x="724" y="163"/>
                    <a:pt x="457" y="63"/>
                  </a:cubicBezTo>
                  <a:cubicBezTo>
                    <a:pt x="383" y="20"/>
                    <a:pt x="319" y="0"/>
                    <a:pt x="2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041;p75">
              <a:extLst>
                <a:ext uri="{FF2B5EF4-FFF2-40B4-BE49-F238E27FC236}">
                  <a16:creationId xmlns:a16="http://schemas.microsoft.com/office/drawing/2014/main" id="{F1E205AA-6FF7-4530-B90A-AD79F297E4CF}"/>
                </a:ext>
              </a:extLst>
            </p:cNvPr>
            <p:cNvSpPr/>
            <p:nvPr/>
          </p:nvSpPr>
          <p:spPr>
            <a:xfrm>
              <a:off x="4575950" y="3054225"/>
              <a:ext cx="238525" cy="309250"/>
            </a:xfrm>
            <a:custGeom>
              <a:avLst/>
              <a:gdLst/>
              <a:ahLst/>
              <a:cxnLst/>
              <a:rect l="l" t="t" r="r" b="b"/>
              <a:pathLst>
                <a:path w="9541" h="12370" extrusionOk="0">
                  <a:moveTo>
                    <a:pt x="3365" y="1"/>
                  </a:moveTo>
                  <a:cubicBezTo>
                    <a:pt x="1912" y="1"/>
                    <a:pt x="539" y="695"/>
                    <a:pt x="334" y="2505"/>
                  </a:cubicBezTo>
                  <a:cubicBezTo>
                    <a:pt x="0" y="5174"/>
                    <a:pt x="133" y="6241"/>
                    <a:pt x="534" y="7609"/>
                  </a:cubicBezTo>
                  <a:cubicBezTo>
                    <a:pt x="767" y="8443"/>
                    <a:pt x="1234" y="9076"/>
                    <a:pt x="2035" y="9177"/>
                  </a:cubicBezTo>
                  <a:cubicBezTo>
                    <a:pt x="2160" y="9185"/>
                    <a:pt x="2285" y="9190"/>
                    <a:pt x="2410" y="9190"/>
                  </a:cubicBezTo>
                  <a:cubicBezTo>
                    <a:pt x="2752" y="9190"/>
                    <a:pt x="3094" y="9159"/>
                    <a:pt x="3436" y="9110"/>
                  </a:cubicBezTo>
                  <a:lnTo>
                    <a:pt x="3436" y="10277"/>
                  </a:lnTo>
                  <a:cubicBezTo>
                    <a:pt x="2877" y="10991"/>
                    <a:pt x="2492" y="12369"/>
                    <a:pt x="3973" y="12369"/>
                  </a:cubicBezTo>
                  <a:cubicBezTo>
                    <a:pt x="4083" y="12369"/>
                    <a:pt x="4204" y="12362"/>
                    <a:pt x="4336" y="12345"/>
                  </a:cubicBezTo>
                  <a:cubicBezTo>
                    <a:pt x="5471" y="12145"/>
                    <a:pt x="6438" y="11411"/>
                    <a:pt x="6905" y="10377"/>
                  </a:cubicBezTo>
                  <a:lnTo>
                    <a:pt x="6972" y="6575"/>
                  </a:lnTo>
                  <a:cubicBezTo>
                    <a:pt x="6972" y="6575"/>
                    <a:pt x="7078" y="7002"/>
                    <a:pt x="7668" y="7002"/>
                  </a:cubicBezTo>
                  <a:cubicBezTo>
                    <a:pt x="7815" y="7002"/>
                    <a:pt x="7992" y="6975"/>
                    <a:pt x="8206" y="6908"/>
                  </a:cubicBezTo>
                  <a:cubicBezTo>
                    <a:pt x="8806" y="6708"/>
                    <a:pt x="9540" y="5607"/>
                    <a:pt x="9140" y="4773"/>
                  </a:cubicBezTo>
                  <a:cubicBezTo>
                    <a:pt x="9003" y="4440"/>
                    <a:pt x="8681" y="4257"/>
                    <a:pt x="8358" y="4257"/>
                  </a:cubicBezTo>
                  <a:cubicBezTo>
                    <a:pt x="8132" y="4257"/>
                    <a:pt x="7904" y="4347"/>
                    <a:pt x="7739" y="4540"/>
                  </a:cubicBezTo>
                  <a:cubicBezTo>
                    <a:pt x="7540" y="4768"/>
                    <a:pt x="7316" y="5069"/>
                    <a:pt x="7130" y="5069"/>
                  </a:cubicBezTo>
                  <a:cubicBezTo>
                    <a:pt x="7098" y="5069"/>
                    <a:pt x="7068" y="5060"/>
                    <a:pt x="7038" y="5040"/>
                  </a:cubicBezTo>
                  <a:cubicBezTo>
                    <a:pt x="7038" y="5040"/>
                    <a:pt x="7706" y="1871"/>
                    <a:pt x="5904" y="704"/>
                  </a:cubicBezTo>
                  <a:cubicBezTo>
                    <a:pt x="5201" y="269"/>
                    <a:pt x="4267" y="1"/>
                    <a:pt x="336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042;p75">
              <a:extLst>
                <a:ext uri="{FF2B5EF4-FFF2-40B4-BE49-F238E27FC236}">
                  <a16:creationId xmlns:a16="http://schemas.microsoft.com/office/drawing/2014/main" id="{2C59DE69-F9ED-4226-BC7B-CBBC10327E43}"/>
                </a:ext>
              </a:extLst>
            </p:cNvPr>
            <p:cNvSpPr/>
            <p:nvPr/>
          </p:nvSpPr>
          <p:spPr>
            <a:xfrm>
              <a:off x="4557600" y="3004425"/>
              <a:ext cx="220175" cy="184150"/>
            </a:xfrm>
            <a:custGeom>
              <a:avLst/>
              <a:gdLst/>
              <a:ahLst/>
              <a:cxnLst/>
              <a:rect l="l" t="t" r="r" b="b"/>
              <a:pathLst>
                <a:path w="8807" h="7366" extrusionOk="0">
                  <a:moveTo>
                    <a:pt x="590" y="1"/>
                  </a:moveTo>
                  <a:cubicBezTo>
                    <a:pt x="409" y="1"/>
                    <a:pt x="346" y="127"/>
                    <a:pt x="267" y="394"/>
                  </a:cubicBezTo>
                  <a:cubicBezTo>
                    <a:pt x="0" y="1395"/>
                    <a:pt x="200" y="2429"/>
                    <a:pt x="834" y="3230"/>
                  </a:cubicBezTo>
                  <a:lnTo>
                    <a:pt x="1468" y="3463"/>
                  </a:lnTo>
                  <a:cubicBezTo>
                    <a:pt x="1468" y="3463"/>
                    <a:pt x="1835" y="3797"/>
                    <a:pt x="3069" y="3930"/>
                  </a:cubicBezTo>
                  <a:cubicBezTo>
                    <a:pt x="3530" y="3969"/>
                    <a:pt x="3985" y="3988"/>
                    <a:pt x="4437" y="3988"/>
                  </a:cubicBezTo>
                  <a:cubicBezTo>
                    <a:pt x="5131" y="3988"/>
                    <a:pt x="5818" y="3944"/>
                    <a:pt x="6505" y="3863"/>
                  </a:cubicBezTo>
                  <a:cubicBezTo>
                    <a:pt x="6521" y="3862"/>
                    <a:pt x="6537" y="3861"/>
                    <a:pt x="6552" y="3861"/>
                  </a:cubicBezTo>
                  <a:cubicBezTo>
                    <a:pt x="6878" y="3861"/>
                    <a:pt x="6947" y="4207"/>
                    <a:pt x="7139" y="5131"/>
                  </a:cubicBezTo>
                  <a:cubicBezTo>
                    <a:pt x="7305" y="5965"/>
                    <a:pt x="7439" y="7366"/>
                    <a:pt x="7772" y="7366"/>
                  </a:cubicBezTo>
                  <a:cubicBezTo>
                    <a:pt x="7872" y="7366"/>
                    <a:pt x="8239" y="6765"/>
                    <a:pt x="8473" y="6532"/>
                  </a:cubicBezTo>
                  <a:cubicBezTo>
                    <a:pt x="8806" y="6232"/>
                    <a:pt x="8373" y="3496"/>
                    <a:pt x="8373" y="3496"/>
                  </a:cubicBezTo>
                  <a:cubicBezTo>
                    <a:pt x="8373" y="3496"/>
                    <a:pt x="8706" y="2462"/>
                    <a:pt x="8073" y="1762"/>
                  </a:cubicBezTo>
                  <a:cubicBezTo>
                    <a:pt x="7405" y="1061"/>
                    <a:pt x="6105" y="1195"/>
                    <a:pt x="5171" y="1128"/>
                  </a:cubicBezTo>
                  <a:cubicBezTo>
                    <a:pt x="5099" y="1130"/>
                    <a:pt x="5028" y="1131"/>
                    <a:pt x="4957" y="1131"/>
                  </a:cubicBezTo>
                  <a:cubicBezTo>
                    <a:pt x="3894" y="1131"/>
                    <a:pt x="2835" y="899"/>
                    <a:pt x="1835" y="461"/>
                  </a:cubicBezTo>
                  <a:cubicBezTo>
                    <a:pt x="1146" y="161"/>
                    <a:pt x="794" y="1"/>
                    <a:pt x="5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043;p75">
              <a:extLst>
                <a:ext uri="{FF2B5EF4-FFF2-40B4-BE49-F238E27FC236}">
                  <a16:creationId xmlns:a16="http://schemas.microsoft.com/office/drawing/2014/main" id="{9F898157-D10E-4883-878F-A3830DF44729}"/>
                </a:ext>
              </a:extLst>
            </p:cNvPr>
            <p:cNvSpPr/>
            <p:nvPr/>
          </p:nvSpPr>
          <p:spPr>
            <a:xfrm>
              <a:off x="4762750" y="3071950"/>
              <a:ext cx="33375" cy="24900"/>
            </a:xfrm>
            <a:custGeom>
              <a:avLst/>
              <a:gdLst/>
              <a:ahLst/>
              <a:cxnLst/>
              <a:rect l="l" t="t" r="r" b="b"/>
              <a:pathLst>
                <a:path w="1335" h="996" extrusionOk="0">
                  <a:moveTo>
                    <a:pt x="797" y="1"/>
                  </a:moveTo>
                  <a:cubicBezTo>
                    <a:pt x="688" y="1"/>
                    <a:pt x="574" y="31"/>
                    <a:pt x="467" y="95"/>
                  </a:cubicBezTo>
                  <a:cubicBezTo>
                    <a:pt x="133" y="262"/>
                    <a:pt x="0" y="662"/>
                    <a:pt x="167" y="996"/>
                  </a:cubicBezTo>
                  <a:lnTo>
                    <a:pt x="1334" y="362"/>
                  </a:lnTo>
                  <a:cubicBezTo>
                    <a:pt x="1244" y="135"/>
                    <a:pt x="1030" y="1"/>
                    <a:pt x="7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044;p75">
              <a:extLst>
                <a:ext uri="{FF2B5EF4-FFF2-40B4-BE49-F238E27FC236}">
                  <a16:creationId xmlns:a16="http://schemas.microsoft.com/office/drawing/2014/main" id="{B345AB4C-2457-45A5-8227-B816B8525429}"/>
                </a:ext>
              </a:extLst>
            </p:cNvPr>
            <p:cNvSpPr/>
            <p:nvPr/>
          </p:nvSpPr>
          <p:spPr>
            <a:xfrm>
              <a:off x="4661825" y="3244425"/>
              <a:ext cx="80100" cy="49225"/>
            </a:xfrm>
            <a:custGeom>
              <a:avLst/>
              <a:gdLst/>
              <a:ahLst/>
              <a:cxnLst/>
              <a:rect l="l" t="t" r="r" b="b"/>
              <a:pathLst>
                <a:path w="3204" h="1969" extrusionOk="0">
                  <a:moveTo>
                    <a:pt x="3203" y="1"/>
                  </a:moveTo>
                  <a:lnTo>
                    <a:pt x="3203" y="1"/>
                  </a:lnTo>
                  <a:cubicBezTo>
                    <a:pt x="3003" y="368"/>
                    <a:pt x="2736" y="635"/>
                    <a:pt x="2369" y="835"/>
                  </a:cubicBezTo>
                  <a:cubicBezTo>
                    <a:pt x="1602" y="1135"/>
                    <a:pt x="835" y="1335"/>
                    <a:pt x="34" y="1502"/>
                  </a:cubicBezTo>
                  <a:lnTo>
                    <a:pt x="1" y="1969"/>
                  </a:lnTo>
                  <a:cubicBezTo>
                    <a:pt x="1" y="1969"/>
                    <a:pt x="2269" y="1535"/>
                    <a:pt x="2736" y="968"/>
                  </a:cubicBezTo>
                  <a:cubicBezTo>
                    <a:pt x="2936" y="668"/>
                    <a:pt x="3103" y="368"/>
                    <a:pt x="3203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045;p75">
              <a:extLst>
                <a:ext uri="{FF2B5EF4-FFF2-40B4-BE49-F238E27FC236}">
                  <a16:creationId xmlns:a16="http://schemas.microsoft.com/office/drawing/2014/main" id="{EA1E6CB9-B743-4BE4-A68C-87529FC2A391}"/>
                </a:ext>
              </a:extLst>
            </p:cNvPr>
            <p:cNvSpPr/>
            <p:nvPr/>
          </p:nvSpPr>
          <p:spPr>
            <a:xfrm>
              <a:off x="4672675" y="3161050"/>
              <a:ext cx="20875" cy="17175"/>
            </a:xfrm>
            <a:custGeom>
              <a:avLst/>
              <a:gdLst/>
              <a:ahLst/>
              <a:cxnLst/>
              <a:rect l="l" t="t" r="r" b="b"/>
              <a:pathLst>
                <a:path w="835" h="687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cubicBezTo>
                    <a:pt x="0" y="562"/>
                    <a:pt x="169" y="686"/>
                    <a:pt x="341" y="686"/>
                  </a:cubicBezTo>
                  <a:cubicBezTo>
                    <a:pt x="435" y="686"/>
                    <a:pt x="530" y="649"/>
                    <a:pt x="601" y="567"/>
                  </a:cubicBezTo>
                  <a:cubicBezTo>
                    <a:pt x="834" y="367"/>
                    <a:pt x="6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046;p75">
              <a:extLst>
                <a:ext uri="{FF2B5EF4-FFF2-40B4-BE49-F238E27FC236}">
                  <a16:creationId xmlns:a16="http://schemas.microsoft.com/office/drawing/2014/main" id="{5D7690B2-A5DB-4593-A1FC-EDAFA67E45D3}"/>
                </a:ext>
              </a:extLst>
            </p:cNvPr>
            <p:cNvSpPr/>
            <p:nvPr/>
          </p:nvSpPr>
          <p:spPr>
            <a:xfrm>
              <a:off x="4682675" y="3131175"/>
              <a:ext cx="20875" cy="16550"/>
            </a:xfrm>
            <a:custGeom>
              <a:avLst/>
              <a:gdLst/>
              <a:ahLst/>
              <a:cxnLst/>
              <a:rect l="l" t="t" r="r" b="b"/>
              <a:pathLst>
                <a:path w="835" h="662" extrusionOk="0">
                  <a:moveTo>
                    <a:pt x="352" y="0"/>
                  </a:moveTo>
                  <a:cubicBezTo>
                    <a:pt x="201" y="0"/>
                    <a:pt x="69" y="90"/>
                    <a:pt x="1" y="228"/>
                  </a:cubicBezTo>
                  <a:lnTo>
                    <a:pt x="735" y="661"/>
                  </a:lnTo>
                  <a:cubicBezTo>
                    <a:pt x="835" y="428"/>
                    <a:pt x="768" y="161"/>
                    <a:pt x="568" y="61"/>
                  </a:cubicBezTo>
                  <a:cubicBezTo>
                    <a:pt x="495" y="19"/>
                    <a:pt x="421" y="0"/>
                    <a:pt x="3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047;p75">
              <a:extLst>
                <a:ext uri="{FF2B5EF4-FFF2-40B4-BE49-F238E27FC236}">
                  <a16:creationId xmlns:a16="http://schemas.microsoft.com/office/drawing/2014/main" id="{30BD1024-EDAA-42C7-82BB-4CD3EC9EDC0B}"/>
                </a:ext>
              </a:extLst>
            </p:cNvPr>
            <p:cNvSpPr/>
            <p:nvPr/>
          </p:nvSpPr>
          <p:spPr>
            <a:xfrm>
              <a:off x="4646825" y="3230250"/>
              <a:ext cx="21700" cy="14225"/>
            </a:xfrm>
            <a:custGeom>
              <a:avLst/>
              <a:gdLst/>
              <a:ahLst/>
              <a:cxnLst/>
              <a:rect l="l" t="t" r="r" b="b"/>
              <a:pathLst>
                <a:path w="868" h="569" extrusionOk="0">
                  <a:moveTo>
                    <a:pt x="768" y="1"/>
                  </a:moveTo>
                  <a:lnTo>
                    <a:pt x="0" y="268"/>
                  </a:lnTo>
                  <a:cubicBezTo>
                    <a:pt x="52" y="447"/>
                    <a:pt x="202" y="568"/>
                    <a:pt x="376" y="568"/>
                  </a:cubicBezTo>
                  <a:cubicBezTo>
                    <a:pt x="427" y="568"/>
                    <a:pt x="481" y="557"/>
                    <a:pt x="534" y="534"/>
                  </a:cubicBezTo>
                  <a:cubicBezTo>
                    <a:pt x="734" y="468"/>
                    <a:pt x="868" y="201"/>
                    <a:pt x="768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048;p75">
              <a:extLst>
                <a:ext uri="{FF2B5EF4-FFF2-40B4-BE49-F238E27FC236}">
                  <a16:creationId xmlns:a16="http://schemas.microsoft.com/office/drawing/2014/main" id="{2866567D-FDDC-4D6F-B01F-5EB185772715}"/>
                </a:ext>
              </a:extLst>
            </p:cNvPr>
            <p:cNvSpPr/>
            <p:nvPr/>
          </p:nvSpPr>
          <p:spPr>
            <a:xfrm>
              <a:off x="4591775" y="3126675"/>
              <a:ext cx="20875" cy="17700"/>
            </a:xfrm>
            <a:custGeom>
              <a:avLst/>
              <a:gdLst/>
              <a:ahLst/>
              <a:cxnLst/>
              <a:rect l="l" t="t" r="r" b="b"/>
              <a:pathLst>
                <a:path w="835" h="708" extrusionOk="0">
                  <a:moveTo>
                    <a:pt x="491" y="1"/>
                  </a:moveTo>
                  <a:cubicBezTo>
                    <a:pt x="397" y="1"/>
                    <a:pt x="306" y="35"/>
                    <a:pt x="234" y="107"/>
                  </a:cubicBezTo>
                  <a:cubicBezTo>
                    <a:pt x="34" y="241"/>
                    <a:pt x="1" y="508"/>
                    <a:pt x="134" y="708"/>
                  </a:cubicBezTo>
                  <a:lnTo>
                    <a:pt x="835" y="174"/>
                  </a:lnTo>
                  <a:cubicBezTo>
                    <a:pt x="740" y="61"/>
                    <a:pt x="613" y="1"/>
                    <a:pt x="4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049;p75">
              <a:extLst>
                <a:ext uri="{FF2B5EF4-FFF2-40B4-BE49-F238E27FC236}">
                  <a16:creationId xmlns:a16="http://schemas.microsoft.com/office/drawing/2014/main" id="{CBF1FA1A-8C5A-447C-AFCF-3BD6E12E0ED1}"/>
                </a:ext>
              </a:extLst>
            </p:cNvPr>
            <p:cNvSpPr/>
            <p:nvPr/>
          </p:nvSpPr>
          <p:spPr>
            <a:xfrm>
              <a:off x="4599700" y="3158525"/>
              <a:ext cx="18800" cy="18600"/>
            </a:xfrm>
            <a:custGeom>
              <a:avLst/>
              <a:gdLst/>
              <a:ahLst/>
              <a:cxnLst/>
              <a:rect l="l" t="t" r="r" b="b"/>
              <a:pathLst>
                <a:path w="752" h="744" extrusionOk="0">
                  <a:moveTo>
                    <a:pt x="384" y="1"/>
                  </a:moveTo>
                  <a:cubicBezTo>
                    <a:pt x="184" y="1"/>
                    <a:pt x="17" y="168"/>
                    <a:pt x="17" y="368"/>
                  </a:cubicBezTo>
                  <a:cubicBezTo>
                    <a:pt x="1" y="618"/>
                    <a:pt x="193" y="743"/>
                    <a:pt x="380" y="743"/>
                  </a:cubicBezTo>
                  <a:cubicBezTo>
                    <a:pt x="568" y="743"/>
                    <a:pt x="751" y="618"/>
                    <a:pt x="718" y="368"/>
                  </a:cubicBezTo>
                  <a:cubicBezTo>
                    <a:pt x="718" y="168"/>
                    <a:pt x="584" y="1"/>
                    <a:pt x="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050;p75">
              <a:extLst>
                <a:ext uri="{FF2B5EF4-FFF2-40B4-BE49-F238E27FC236}">
                  <a16:creationId xmlns:a16="http://schemas.microsoft.com/office/drawing/2014/main" id="{51F6B036-5FFE-44B0-956F-3DE06867ED90}"/>
                </a:ext>
              </a:extLst>
            </p:cNvPr>
            <p:cNvSpPr/>
            <p:nvPr/>
          </p:nvSpPr>
          <p:spPr>
            <a:xfrm>
              <a:off x="4614300" y="3159375"/>
              <a:ext cx="30875" cy="51725"/>
            </a:xfrm>
            <a:custGeom>
              <a:avLst/>
              <a:gdLst/>
              <a:ahLst/>
              <a:cxnLst/>
              <a:rect l="l" t="t" r="r" b="b"/>
              <a:pathLst>
                <a:path w="1235" h="2069" extrusionOk="0">
                  <a:moveTo>
                    <a:pt x="1235" y="0"/>
                  </a:moveTo>
                  <a:lnTo>
                    <a:pt x="0" y="1702"/>
                  </a:lnTo>
                  <a:lnTo>
                    <a:pt x="1101" y="2068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051;p75">
              <a:extLst>
                <a:ext uri="{FF2B5EF4-FFF2-40B4-BE49-F238E27FC236}">
                  <a16:creationId xmlns:a16="http://schemas.microsoft.com/office/drawing/2014/main" id="{34658CA3-A49F-40D6-9C44-9D81475D4C90}"/>
                </a:ext>
              </a:extLst>
            </p:cNvPr>
            <p:cNvSpPr/>
            <p:nvPr/>
          </p:nvSpPr>
          <p:spPr>
            <a:xfrm>
              <a:off x="4334925" y="3809825"/>
              <a:ext cx="478700" cy="187675"/>
            </a:xfrm>
            <a:custGeom>
              <a:avLst/>
              <a:gdLst/>
              <a:ahLst/>
              <a:cxnLst/>
              <a:rect l="l" t="t" r="r" b="b"/>
              <a:pathLst>
                <a:path w="19148" h="7507" extrusionOk="0">
                  <a:moveTo>
                    <a:pt x="1" y="1"/>
                  </a:moveTo>
                  <a:lnTo>
                    <a:pt x="1" y="168"/>
                  </a:lnTo>
                  <a:cubicBezTo>
                    <a:pt x="1" y="401"/>
                    <a:pt x="134" y="635"/>
                    <a:pt x="334" y="735"/>
                  </a:cubicBezTo>
                  <a:lnTo>
                    <a:pt x="11876" y="7406"/>
                  </a:lnTo>
                  <a:cubicBezTo>
                    <a:pt x="11976" y="7473"/>
                    <a:pt x="12076" y="7506"/>
                    <a:pt x="12210" y="7506"/>
                  </a:cubicBezTo>
                  <a:cubicBezTo>
                    <a:pt x="12310" y="7506"/>
                    <a:pt x="12443" y="7473"/>
                    <a:pt x="12543" y="7406"/>
                  </a:cubicBezTo>
                  <a:lnTo>
                    <a:pt x="18814" y="3804"/>
                  </a:lnTo>
                  <a:cubicBezTo>
                    <a:pt x="19014" y="3670"/>
                    <a:pt x="19148" y="3470"/>
                    <a:pt x="19148" y="3237"/>
                  </a:cubicBezTo>
                  <a:lnTo>
                    <a:pt x="19148" y="3003"/>
                  </a:lnTo>
                  <a:lnTo>
                    <a:pt x="12243" y="70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052;p75">
              <a:extLst>
                <a:ext uri="{FF2B5EF4-FFF2-40B4-BE49-F238E27FC236}">
                  <a16:creationId xmlns:a16="http://schemas.microsoft.com/office/drawing/2014/main" id="{65DC1EEC-B9E8-439A-B507-E079BBDD9FFF}"/>
                </a:ext>
              </a:extLst>
            </p:cNvPr>
            <p:cNvSpPr/>
            <p:nvPr/>
          </p:nvSpPr>
          <p:spPr>
            <a:xfrm>
              <a:off x="4334925" y="3710175"/>
              <a:ext cx="478700" cy="276475"/>
            </a:xfrm>
            <a:custGeom>
              <a:avLst/>
              <a:gdLst/>
              <a:ahLst/>
              <a:cxnLst/>
              <a:rect l="l" t="t" r="r" b="b"/>
              <a:pathLst>
                <a:path w="19148" h="11059" extrusionOk="0">
                  <a:moveTo>
                    <a:pt x="7039" y="1"/>
                  </a:moveTo>
                  <a:cubicBezTo>
                    <a:pt x="6972" y="1"/>
                    <a:pt x="6906" y="17"/>
                    <a:pt x="6839" y="51"/>
                  </a:cubicBezTo>
                  <a:lnTo>
                    <a:pt x="1" y="4020"/>
                  </a:lnTo>
                  <a:lnTo>
                    <a:pt x="12243" y="11059"/>
                  </a:lnTo>
                  <a:lnTo>
                    <a:pt x="19114" y="7056"/>
                  </a:lnTo>
                  <a:cubicBezTo>
                    <a:pt x="19148" y="7022"/>
                    <a:pt x="19148" y="6956"/>
                    <a:pt x="19114" y="6922"/>
                  </a:cubicBezTo>
                  <a:lnTo>
                    <a:pt x="7239" y="51"/>
                  </a:lnTo>
                  <a:cubicBezTo>
                    <a:pt x="7173" y="17"/>
                    <a:pt x="7106" y="1"/>
                    <a:pt x="703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053;p75">
              <a:extLst>
                <a:ext uri="{FF2B5EF4-FFF2-40B4-BE49-F238E27FC236}">
                  <a16:creationId xmlns:a16="http://schemas.microsoft.com/office/drawing/2014/main" id="{98391932-F969-4576-A3BB-50EFC576FCBE}"/>
                </a:ext>
              </a:extLst>
            </p:cNvPr>
            <p:cNvSpPr/>
            <p:nvPr/>
          </p:nvSpPr>
          <p:spPr>
            <a:xfrm>
              <a:off x="4422175" y="3563000"/>
              <a:ext cx="144625" cy="187525"/>
            </a:xfrm>
            <a:custGeom>
              <a:avLst/>
              <a:gdLst/>
              <a:ahLst/>
              <a:cxnLst/>
              <a:rect l="l" t="t" r="r" b="b"/>
              <a:pathLst>
                <a:path w="5785" h="7501" extrusionOk="0">
                  <a:moveTo>
                    <a:pt x="4416" y="0"/>
                  </a:moveTo>
                  <a:cubicBezTo>
                    <a:pt x="3482" y="1334"/>
                    <a:pt x="1414" y="4237"/>
                    <a:pt x="447" y="5904"/>
                  </a:cubicBezTo>
                  <a:cubicBezTo>
                    <a:pt x="0" y="6714"/>
                    <a:pt x="418" y="7501"/>
                    <a:pt x="1427" y="7501"/>
                  </a:cubicBezTo>
                  <a:cubicBezTo>
                    <a:pt x="1624" y="7501"/>
                    <a:pt x="1842" y="7471"/>
                    <a:pt x="2081" y="7406"/>
                  </a:cubicBezTo>
                  <a:cubicBezTo>
                    <a:pt x="3049" y="7139"/>
                    <a:pt x="4450" y="5037"/>
                    <a:pt x="5784" y="3469"/>
                  </a:cubicBezTo>
                  <a:lnTo>
                    <a:pt x="441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054;p75">
              <a:extLst>
                <a:ext uri="{FF2B5EF4-FFF2-40B4-BE49-F238E27FC236}">
                  <a16:creationId xmlns:a16="http://schemas.microsoft.com/office/drawing/2014/main" id="{F9A0F621-C37A-421E-92A6-4233A0D0A357}"/>
                </a:ext>
              </a:extLst>
            </p:cNvPr>
            <p:cNvSpPr/>
            <p:nvPr/>
          </p:nvSpPr>
          <p:spPr>
            <a:xfrm>
              <a:off x="4371625" y="3763125"/>
              <a:ext cx="361950" cy="208525"/>
            </a:xfrm>
            <a:custGeom>
              <a:avLst/>
              <a:gdLst/>
              <a:ahLst/>
              <a:cxnLst/>
              <a:rect l="l" t="t" r="r" b="b"/>
              <a:pathLst>
                <a:path w="14478" h="8341" extrusionOk="0">
                  <a:moveTo>
                    <a:pt x="3703" y="1"/>
                  </a:moveTo>
                  <a:lnTo>
                    <a:pt x="1" y="2102"/>
                  </a:lnTo>
                  <a:lnTo>
                    <a:pt x="10808" y="8340"/>
                  </a:lnTo>
                  <a:lnTo>
                    <a:pt x="14478" y="6239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055;p75">
              <a:extLst>
                <a:ext uri="{FF2B5EF4-FFF2-40B4-BE49-F238E27FC236}">
                  <a16:creationId xmlns:a16="http://schemas.microsoft.com/office/drawing/2014/main" id="{6BC1535C-33FD-46D6-89BE-3F2433C813FB}"/>
                </a:ext>
              </a:extLst>
            </p:cNvPr>
            <p:cNvSpPr/>
            <p:nvPr/>
          </p:nvSpPr>
          <p:spPr>
            <a:xfrm>
              <a:off x="4558425" y="3776475"/>
              <a:ext cx="128450" cy="75075"/>
            </a:xfrm>
            <a:custGeom>
              <a:avLst/>
              <a:gdLst/>
              <a:ahLst/>
              <a:cxnLst/>
              <a:rect l="l" t="t" r="r" b="b"/>
              <a:pathLst>
                <a:path w="5138" h="3003" extrusionOk="0">
                  <a:moveTo>
                    <a:pt x="1869" y="1"/>
                  </a:moveTo>
                  <a:lnTo>
                    <a:pt x="1" y="1101"/>
                  </a:lnTo>
                  <a:lnTo>
                    <a:pt x="67" y="1135"/>
                  </a:lnTo>
                  <a:lnTo>
                    <a:pt x="3270" y="3003"/>
                  </a:lnTo>
                  <a:lnTo>
                    <a:pt x="5071" y="1935"/>
                  </a:lnTo>
                  <a:lnTo>
                    <a:pt x="5138" y="1902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056;p75">
              <a:extLst>
                <a:ext uri="{FF2B5EF4-FFF2-40B4-BE49-F238E27FC236}">
                  <a16:creationId xmlns:a16="http://schemas.microsoft.com/office/drawing/2014/main" id="{C3B43A03-2E43-4C3C-B309-D32C7948A56A}"/>
                </a:ext>
              </a:extLst>
            </p:cNvPr>
            <p:cNvSpPr/>
            <p:nvPr/>
          </p:nvSpPr>
          <p:spPr>
            <a:xfrm>
              <a:off x="4560100" y="3778975"/>
              <a:ext cx="125100" cy="72575"/>
            </a:xfrm>
            <a:custGeom>
              <a:avLst/>
              <a:gdLst/>
              <a:ahLst/>
              <a:cxnLst/>
              <a:rect l="l" t="t" r="r" b="b"/>
              <a:pathLst>
                <a:path w="5004" h="2903" extrusionOk="0">
                  <a:moveTo>
                    <a:pt x="1802" y="1"/>
                  </a:moveTo>
                  <a:lnTo>
                    <a:pt x="0" y="1035"/>
                  </a:lnTo>
                  <a:lnTo>
                    <a:pt x="3203" y="2903"/>
                  </a:lnTo>
                  <a:lnTo>
                    <a:pt x="5004" y="1835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057;p75">
              <a:extLst>
                <a:ext uri="{FF2B5EF4-FFF2-40B4-BE49-F238E27FC236}">
                  <a16:creationId xmlns:a16="http://schemas.microsoft.com/office/drawing/2014/main" id="{425BD637-555F-4E28-8C83-A6B127F61A5F}"/>
                </a:ext>
              </a:extLst>
            </p:cNvPr>
            <p:cNvSpPr/>
            <p:nvPr/>
          </p:nvSpPr>
          <p:spPr>
            <a:xfrm>
              <a:off x="4335775" y="3809825"/>
              <a:ext cx="305225" cy="187675"/>
            </a:xfrm>
            <a:custGeom>
              <a:avLst/>
              <a:gdLst/>
              <a:ahLst/>
              <a:cxnLst/>
              <a:rect l="l" t="t" r="r" b="b"/>
              <a:pathLst>
                <a:path w="12209" h="7507" extrusionOk="0">
                  <a:moveTo>
                    <a:pt x="0" y="1"/>
                  </a:moveTo>
                  <a:lnTo>
                    <a:pt x="0" y="168"/>
                  </a:lnTo>
                  <a:cubicBezTo>
                    <a:pt x="0" y="401"/>
                    <a:pt x="134" y="635"/>
                    <a:pt x="334" y="735"/>
                  </a:cubicBezTo>
                  <a:lnTo>
                    <a:pt x="11875" y="7406"/>
                  </a:lnTo>
                  <a:cubicBezTo>
                    <a:pt x="11975" y="7473"/>
                    <a:pt x="12075" y="7506"/>
                    <a:pt x="12209" y="7506"/>
                  </a:cubicBezTo>
                  <a:lnTo>
                    <a:pt x="12209" y="70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058;p75">
              <a:extLst>
                <a:ext uri="{FF2B5EF4-FFF2-40B4-BE49-F238E27FC236}">
                  <a16:creationId xmlns:a16="http://schemas.microsoft.com/office/drawing/2014/main" id="{A78366AF-AFE9-4771-99D4-F7797191C572}"/>
                </a:ext>
              </a:extLst>
            </p:cNvPr>
            <p:cNvSpPr/>
            <p:nvPr/>
          </p:nvSpPr>
          <p:spPr>
            <a:xfrm>
              <a:off x="4335775" y="3809825"/>
              <a:ext cx="305225" cy="187675"/>
            </a:xfrm>
            <a:custGeom>
              <a:avLst/>
              <a:gdLst/>
              <a:ahLst/>
              <a:cxnLst/>
              <a:rect l="l" t="t" r="r" b="b"/>
              <a:pathLst>
                <a:path w="12209" h="7507" extrusionOk="0">
                  <a:moveTo>
                    <a:pt x="0" y="1"/>
                  </a:moveTo>
                  <a:lnTo>
                    <a:pt x="0" y="168"/>
                  </a:lnTo>
                  <a:cubicBezTo>
                    <a:pt x="0" y="401"/>
                    <a:pt x="134" y="635"/>
                    <a:pt x="334" y="735"/>
                  </a:cubicBezTo>
                  <a:lnTo>
                    <a:pt x="11875" y="7406"/>
                  </a:lnTo>
                  <a:cubicBezTo>
                    <a:pt x="11975" y="7473"/>
                    <a:pt x="12075" y="7506"/>
                    <a:pt x="12209" y="7506"/>
                  </a:cubicBezTo>
                  <a:lnTo>
                    <a:pt x="12209" y="70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059;p75">
              <a:extLst>
                <a:ext uri="{FF2B5EF4-FFF2-40B4-BE49-F238E27FC236}">
                  <a16:creationId xmlns:a16="http://schemas.microsoft.com/office/drawing/2014/main" id="{196C76E7-5317-43DB-877B-314C0C0D8E39}"/>
                </a:ext>
              </a:extLst>
            </p:cNvPr>
            <p:cNvSpPr/>
            <p:nvPr/>
          </p:nvSpPr>
          <p:spPr>
            <a:xfrm>
              <a:off x="4290725" y="3603850"/>
              <a:ext cx="344450" cy="386400"/>
            </a:xfrm>
            <a:custGeom>
              <a:avLst/>
              <a:gdLst/>
              <a:ahLst/>
              <a:cxnLst/>
              <a:rect l="l" t="t" r="r" b="b"/>
              <a:pathLst>
                <a:path w="13778" h="15456" extrusionOk="0">
                  <a:moveTo>
                    <a:pt x="234" y="1"/>
                  </a:moveTo>
                  <a:cubicBezTo>
                    <a:pt x="68" y="134"/>
                    <a:pt x="1" y="334"/>
                    <a:pt x="1" y="534"/>
                  </a:cubicBezTo>
                  <a:cubicBezTo>
                    <a:pt x="1" y="568"/>
                    <a:pt x="1" y="634"/>
                    <a:pt x="1" y="668"/>
                  </a:cubicBezTo>
                  <a:lnTo>
                    <a:pt x="1235" y="8173"/>
                  </a:lnTo>
                  <a:cubicBezTo>
                    <a:pt x="1302" y="8407"/>
                    <a:pt x="1435" y="8607"/>
                    <a:pt x="1635" y="8707"/>
                  </a:cubicBezTo>
                  <a:lnTo>
                    <a:pt x="13110" y="15345"/>
                  </a:lnTo>
                  <a:cubicBezTo>
                    <a:pt x="13228" y="15423"/>
                    <a:pt x="13368" y="15456"/>
                    <a:pt x="13504" y="15456"/>
                  </a:cubicBezTo>
                  <a:cubicBezTo>
                    <a:pt x="13600" y="15456"/>
                    <a:pt x="13695" y="15439"/>
                    <a:pt x="13777" y="15412"/>
                  </a:cubicBezTo>
                  <a:lnTo>
                    <a:pt x="12443" y="7306"/>
                  </a:lnTo>
                  <a:cubicBezTo>
                    <a:pt x="12410" y="7106"/>
                    <a:pt x="12310" y="6972"/>
                    <a:pt x="12176" y="687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060;p75">
              <a:extLst>
                <a:ext uri="{FF2B5EF4-FFF2-40B4-BE49-F238E27FC236}">
                  <a16:creationId xmlns:a16="http://schemas.microsoft.com/office/drawing/2014/main" id="{75F2218F-F2A1-43DF-BA0F-3EA803D549DA}"/>
                </a:ext>
              </a:extLst>
            </p:cNvPr>
            <p:cNvSpPr/>
            <p:nvPr/>
          </p:nvSpPr>
          <p:spPr>
            <a:xfrm>
              <a:off x="4290725" y="3603850"/>
              <a:ext cx="344450" cy="386400"/>
            </a:xfrm>
            <a:custGeom>
              <a:avLst/>
              <a:gdLst/>
              <a:ahLst/>
              <a:cxnLst/>
              <a:rect l="l" t="t" r="r" b="b"/>
              <a:pathLst>
                <a:path w="13778" h="15456" extrusionOk="0">
                  <a:moveTo>
                    <a:pt x="234" y="1"/>
                  </a:moveTo>
                  <a:cubicBezTo>
                    <a:pt x="68" y="134"/>
                    <a:pt x="1" y="334"/>
                    <a:pt x="1" y="534"/>
                  </a:cubicBezTo>
                  <a:cubicBezTo>
                    <a:pt x="1" y="568"/>
                    <a:pt x="1" y="634"/>
                    <a:pt x="1" y="668"/>
                  </a:cubicBezTo>
                  <a:lnTo>
                    <a:pt x="1235" y="8173"/>
                  </a:lnTo>
                  <a:cubicBezTo>
                    <a:pt x="1302" y="8407"/>
                    <a:pt x="1435" y="8607"/>
                    <a:pt x="1635" y="8707"/>
                  </a:cubicBezTo>
                  <a:lnTo>
                    <a:pt x="13110" y="15345"/>
                  </a:lnTo>
                  <a:cubicBezTo>
                    <a:pt x="13228" y="15423"/>
                    <a:pt x="13368" y="15456"/>
                    <a:pt x="13504" y="15456"/>
                  </a:cubicBezTo>
                  <a:cubicBezTo>
                    <a:pt x="13600" y="15456"/>
                    <a:pt x="13695" y="15439"/>
                    <a:pt x="13777" y="15412"/>
                  </a:cubicBezTo>
                  <a:lnTo>
                    <a:pt x="12443" y="7306"/>
                  </a:lnTo>
                  <a:cubicBezTo>
                    <a:pt x="12410" y="7106"/>
                    <a:pt x="12310" y="6972"/>
                    <a:pt x="12176" y="687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061;p75">
              <a:extLst>
                <a:ext uri="{FF2B5EF4-FFF2-40B4-BE49-F238E27FC236}">
                  <a16:creationId xmlns:a16="http://schemas.microsoft.com/office/drawing/2014/main" id="{EFCE9872-A9BA-48C5-8B62-2B0277FDBFCC}"/>
                </a:ext>
              </a:extLst>
            </p:cNvPr>
            <p:cNvSpPr/>
            <p:nvPr/>
          </p:nvSpPr>
          <p:spPr>
            <a:xfrm>
              <a:off x="4296575" y="3600525"/>
              <a:ext cx="344425" cy="388625"/>
            </a:xfrm>
            <a:custGeom>
              <a:avLst/>
              <a:gdLst/>
              <a:ahLst/>
              <a:cxnLst/>
              <a:rect l="l" t="t" r="r" b="b"/>
              <a:pathLst>
                <a:path w="13777" h="15545" extrusionOk="0">
                  <a:moveTo>
                    <a:pt x="167" y="0"/>
                  </a:moveTo>
                  <a:cubicBezTo>
                    <a:pt x="100" y="34"/>
                    <a:pt x="34" y="67"/>
                    <a:pt x="0" y="134"/>
                  </a:cubicBezTo>
                  <a:lnTo>
                    <a:pt x="11942" y="7005"/>
                  </a:lnTo>
                  <a:cubicBezTo>
                    <a:pt x="12076" y="7105"/>
                    <a:pt x="12176" y="7239"/>
                    <a:pt x="12209" y="7439"/>
                  </a:cubicBezTo>
                  <a:lnTo>
                    <a:pt x="13577" y="15545"/>
                  </a:lnTo>
                  <a:cubicBezTo>
                    <a:pt x="13610" y="15511"/>
                    <a:pt x="13643" y="15511"/>
                    <a:pt x="13677" y="15478"/>
                  </a:cubicBezTo>
                  <a:lnTo>
                    <a:pt x="13777" y="15445"/>
                  </a:lnTo>
                  <a:lnTo>
                    <a:pt x="12376" y="7339"/>
                  </a:lnTo>
                  <a:cubicBezTo>
                    <a:pt x="12343" y="7139"/>
                    <a:pt x="12242" y="7005"/>
                    <a:pt x="12109" y="6905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062;p75">
              <a:extLst>
                <a:ext uri="{FF2B5EF4-FFF2-40B4-BE49-F238E27FC236}">
                  <a16:creationId xmlns:a16="http://schemas.microsoft.com/office/drawing/2014/main" id="{2C71465A-1852-4031-8285-DD0933D95147}"/>
                </a:ext>
              </a:extLst>
            </p:cNvPr>
            <p:cNvSpPr/>
            <p:nvPr/>
          </p:nvSpPr>
          <p:spPr>
            <a:xfrm>
              <a:off x="4422275" y="3774425"/>
              <a:ext cx="53025" cy="53950"/>
            </a:xfrm>
            <a:custGeom>
              <a:avLst/>
              <a:gdLst/>
              <a:ahLst/>
              <a:cxnLst/>
              <a:rect l="l" t="t" r="r" b="b"/>
              <a:pathLst>
                <a:path w="2121" h="2158" extrusionOk="0">
                  <a:moveTo>
                    <a:pt x="378" y="1"/>
                  </a:moveTo>
                  <a:cubicBezTo>
                    <a:pt x="132" y="1"/>
                    <a:pt x="0" y="178"/>
                    <a:pt x="43" y="516"/>
                  </a:cubicBezTo>
                  <a:cubicBezTo>
                    <a:pt x="243" y="1117"/>
                    <a:pt x="643" y="1650"/>
                    <a:pt x="1244" y="1984"/>
                  </a:cubicBezTo>
                  <a:cubicBezTo>
                    <a:pt x="1421" y="2102"/>
                    <a:pt x="1585" y="2158"/>
                    <a:pt x="1721" y="2158"/>
                  </a:cubicBezTo>
                  <a:cubicBezTo>
                    <a:pt x="1969" y="2158"/>
                    <a:pt x="2121" y="1974"/>
                    <a:pt x="2077" y="1650"/>
                  </a:cubicBezTo>
                  <a:cubicBezTo>
                    <a:pt x="1877" y="1017"/>
                    <a:pt x="1477" y="483"/>
                    <a:pt x="910" y="183"/>
                  </a:cubicBezTo>
                  <a:cubicBezTo>
                    <a:pt x="702" y="60"/>
                    <a:pt x="521" y="1"/>
                    <a:pt x="37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063;p75">
              <a:extLst>
                <a:ext uri="{FF2B5EF4-FFF2-40B4-BE49-F238E27FC236}">
                  <a16:creationId xmlns:a16="http://schemas.microsoft.com/office/drawing/2014/main" id="{D0D400F8-9E4F-41C6-8888-D0B5638141C2}"/>
                </a:ext>
              </a:extLst>
            </p:cNvPr>
            <p:cNvSpPr/>
            <p:nvPr/>
          </p:nvSpPr>
          <p:spPr>
            <a:xfrm>
              <a:off x="4626800" y="3330325"/>
              <a:ext cx="360300" cy="578200"/>
            </a:xfrm>
            <a:custGeom>
              <a:avLst/>
              <a:gdLst/>
              <a:ahLst/>
              <a:cxnLst/>
              <a:rect l="l" t="t" r="r" b="b"/>
              <a:pathLst>
                <a:path w="14412" h="23128" extrusionOk="0">
                  <a:moveTo>
                    <a:pt x="7473" y="1"/>
                  </a:moveTo>
                  <a:cubicBezTo>
                    <a:pt x="6405" y="834"/>
                    <a:pt x="6038" y="3970"/>
                    <a:pt x="7473" y="6772"/>
                  </a:cubicBezTo>
                  <a:lnTo>
                    <a:pt x="10342" y="13544"/>
                  </a:lnTo>
                  <a:cubicBezTo>
                    <a:pt x="10342" y="13544"/>
                    <a:pt x="8640" y="15545"/>
                    <a:pt x="7506" y="16612"/>
                  </a:cubicBezTo>
                  <a:cubicBezTo>
                    <a:pt x="6372" y="17680"/>
                    <a:pt x="5171" y="18847"/>
                    <a:pt x="4337" y="18947"/>
                  </a:cubicBezTo>
                  <a:cubicBezTo>
                    <a:pt x="3670" y="19014"/>
                    <a:pt x="2503" y="19148"/>
                    <a:pt x="2236" y="19414"/>
                  </a:cubicBezTo>
                  <a:cubicBezTo>
                    <a:pt x="1635" y="20048"/>
                    <a:pt x="1068" y="20715"/>
                    <a:pt x="568" y="21416"/>
                  </a:cubicBezTo>
                  <a:cubicBezTo>
                    <a:pt x="301" y="21816"/>
                    <a:pt x="1" y="22784"/>
                    <a:pt x="801" y="23050"/>
                  </a:cubicBezTo>
                  <a:cubicBezTo>
                    <a:pt x="969" y="23104"/>
                    <a:pt x="1131" y="23128"/>
                    <a:pt x="1286" y="23128"/>
                  </a:cubicBezTo>
                  <a:cubicBezTo>
                    <a:pt x="1810" y="23128"/>
                    <a:pt x="2273" y="22859"/>
                    <a:pt x="2736" y="22550"/>
                  </a:cubicBezTo>
                  <a:cubicBezTo>
                    <a:pt x="3036" y="22350"/>
                    <a:pt x="3303" y="22116"/>
                    <a:pt x="3570" y="21883"/>
                  </a:cubicBezTo>
                  <a:cubicBezTo>
                    <a:pt x="3667" y="21894"/>
                    <a:pt x="3767" y="21900"/>
                    <a:pt x="3867" y="21900"/>
                  </a:cubicBezTo>
                  <a:cubicBezTo>
                    <a:pt x="4352" y="21900"/>
                    <a:pt x="4862" y="21770"/>
                    <a:pt x="5305" y="21549"/>
                  </a:cubicBezTo>
                  <a:lnTo>
                    <a:pt x="6505" y="20815"/>
                  </a:lnTo>
                  <a:cubicBezTo>
                    <a:pt x="7139" y="20415"/>
                    <a:pt x="11142" y="17446"/>
                    <a:pt x="12743" y="16212"/>
                  </a:cubicBezTo>
                  <a:cubicBezTo>
                    <a:pt x="14411" y="14911"/>
                    <a:pt x="14311" y="14478"/>
                    <a:pt x="14111" y="13544"/>
                  </a:cubicBezTo>
                  <a:cubicBezTo>
                    <a:pt x="13711" y="11709"/>
                    <a:pt x="11409" y="5805"/>
                    <a:pt x="10742" y="4070"/>
                  </a:cubicBezTo>
                  <a:cubicBezTo>
                    <a:pt x="9908" y="1902"/>
                    <a:pt x="9241" y="1"/>
                    <a:pt x="747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064;p75">
              <a:extLst>
                <a:ext uri="{FF2B5EF4-FFF2-40B4-BE49-F238E27FC236}">
                  <a16:creationId xmlns:a16="http://schemas.microsoft.com/office/drawing/2014/main" id="{2E92F018-FDDB-4281-A10F-EE37542AFD8D}"/>
                </a:ext>
              </a:extLst>
            </p:cNvPr>
            <p:cNvSpPr/>
            <p:nvPr/>
          </p:nvSpPr>
          <p:spPr>
            <a:xfrm>
              <a:off x="4757725" y="3325250"/>
              <a:ext cx="182675" cy="263625"/>
            </a:xfrm>
            <a:custGeom>
              <a:avLst/>
              <a:gdLst/>
              <a:ahLst/>
              <a:cxnLst/>
              <a:rect l="l" t="t" r="r" b="b"/>
              <a:pathLst>
                <a:path w="7307" h="10545" extrusionOk="0">
                  <a:moveTo>
                    <a:pt x="1639" y="0"/>
                  </a:moveTo>
                  <a:cubicBezTo>
                    <a:pt x="1552" y="0"/>
                    <a:pt x="1502" y="3"/>
                    <a:pt x="1502" y="3"/>
                  </a:cubicBezTo>
                  <a:cubicBezTo>
                    <a:pt x="1" y="1771"/>
                    <a:pt x="1268" y="5007"/>
                    <a:pt x="1268" y="5007"/>
                  </a:cubicBezTo>
                  <a:lnTo>
                    <a:pt x="3603" y="10544"/>
                  </a:lnTo>
                  <a:cubicBezTo>
                    <a:pt x="6639" y="10377"/>
                    <a:pt x="7306" y="8409"/>
                    <a:pt x="7306" y="8409"/>
                  </a:cubicBezTo>
                  <a:cubicBezTo>
                    <a:pt x="7306" y="8409"/>
                    <a:pt x="4804" y="1805"/>
                    <a:pt x="3937" y="837"/>
                  </a:cubicBezTo>
                  <a:cubicBezTo>
                    <a:pt x="3250" y="68"/>
                    <a:pt x="2043" y="0"/>
                    <a:pt x="163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065;p75">
              <a:extLst>
                <a:ext uri="{FF2B5EF4-FFF2-40B4-BE49-F238E27FC236}">
                  <a16:creationId xmlns:a16="http://schemas.microsoft.com/office/drawing/2014/main" id="{C8C84F4D-8234-446C-AB1F-F146E9364C66}"/>
                </a:ext>
              </a:extLst>
            </p:cNvPr>
            <p:cNvSpPr/>
            <p:nvPr/>
          </p:nvSpPr>
          <p:spPr>
            <a:xfrm>
              <a:off x="4060575" y="2220375"/>
              <a:ext cx="158475" cy="196600"/>
            </a:xfrm>
            <a:custGeom>
              <a:avLst/>
              <a:gdLst/>
              <a:ahLst/>
              <a:cxnLst/>
              <a:rect l="l" t="t" r="r" b="b"/>
              <a:pathLst>
                <a:path w="6339" h="7864" extrusionOk="0">
                  <a:moveTo>
                    <a:pt x="4804" y="0"/>
                  </a:moveTo>
                  <a:lnTo>
                    <a:pt x="1635" y="4303"/>
                  </a:lnTo>
                  <a:lnTo>
                    <a:pt x="0" y="5971"/>
                  </a:lnTo>
                  <a:lnTo>
                    <a:pt x="567" y="7038"/>
                  </a:lnTo>
                  <a:cubicBezTo>
                    <a:pt x="739" y="7403"/>
                    <a:pt x="1158" y="7863"/>
                    <a:pt x="1692" y="7863"/>
                  </a:cubicBezTo>
                  <a:cubicBezTo>
                    <a:pt x="1990" y="7863"/>
                    <a:pt x="2323" y="7720"/>
                    <a:pt x="2669" y="7339"/>
                  </a:cubicBezTo>
                  <a:cubicBezTo>
                    <a:pt x="4103" y="5804"/>
                    <a:pt x="6338" y="734"/>
                    <a:pt x="6338" y="734"/>
                  </a:cubicBezTo>
                  <a:lnTo>
                    <a:pt x="4804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066;p75">
              <a:extLst>
                <a:ext uri="{FF2B5EF4-FFF2-40B4-BE49-F238E27FC236}">
                  <a16:creationId xmlns:a16="http://schemas.microsoft.com/office/drawing/2014/main" id="{7193AE35-042C-4978-A48B-3918F77D40AD}"/>
                </a:ext>
              </a:extLst>
            </p:cNvPr>
            <p:cNvSpPr/>
            <p:nvPr/>
          </p:nvSpPr>
          <p:spPr>
            <a:xfrm>
              <a:off x="3967175" y="2084425"/>
              <a:ext cx="156800" cy="311100"/>
            </a:xfrm>
            <a:custGeom>
              <a:avLst/>
              <a:gdLst/>
              <a:ahLst/>
              <a:cxnLst/>
              <a:rect l="l" t="t" r="r" b="b"/>
              <a:pathLst>
                <a:path w="6272" h="12444" extrusionOk="0">
                  <a:moveTo>
                    <a:pt x="0" y="1"/>
                  </a:moveTo>
                  <a:lnTo>
                    <a:pt x="1568" y="7006"/>
                  </a:lnTo>
                  <a:cubicBezTo>
                    <a:pt x="1568" y="7006"/>
                    <a:pt x="2435" y="8774"/>
                    <a:pt x="3236" y="10375"/>
                  </a:cubicBezTo>
                  <a:cubicBezTo>
                    <a:pt x="3836" y="11609"/>
                    <a:pt x="4303" y="12443"/>
                    <a:pt x="4303" y="12443"/>
                  </a:cubicBezTo>
                  <a:lnTo>
                    <a:pt x="6271" y="10108"/>
                  </a:lnTo>
                  <a:cubicBezTo>
                    <a:pt x="6271" y="10108"/>
                    <a:pt x="4337" y="5105"/>
                    <a:pt x="3336" y="2703"/>
                  </a:cubicBezTo>
                  <a:cubicBezTo>
                    <a:pt x="2435" y="601"/>
                    <a:pt x="1268" y="101"/>
                    <a:pt x="0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067;p75">
              <a:extLst>
                <a:ext uri="{FF2B5EF4-FFF2-40B4-BE49-F238E27FC236}">
                  <a16:creationId xmlns:a16="http://schemas.microsoft.com/office/drawing/2014/main" id="{0F9A1719-8A70-44E2-97C8-3B69F14A98DA}"/>
                </a:ext>
              </a:extLst>
            </p:cNvPr>
            <p:cNvSpPr/>
            <p:nvPr/>
          </p:nvSpPr>
          <p:spPr>
            <a:xfrm>
              <a:off x="4103075" y="2115175"/>
              <a:ext cx="148875" cy="151950"/>
            </a:xfrm>
            <a:custGeom>
              <a:avLst/>
              <a:gdLst/>
              <a:ahLst/>
              <a:cxnLst/>
              <a:rect l="l" t="t" r="r" b="b"/>
              <a:pathLst>
                <a:path w="5955" h="6078" extrusionOk="0">
                  <a:moveTo>
                    <a:pt x="5194" y="0"/>
                  </a:moveTo>
                  <a:cubicBezTo>
                    <a:pt x="5135" y="0"/>
                    <a:pt x="5072" y="2"/>
                    <a:pt x="5005" y="5"/>
                  </a:cubicBezTo>
                  <a:cubicBezTo>
                    <a:pt x="4371" y="38"/>
                    <a:pt x="2870" y="305"/>
                    <a:pt x="2603" y="472"/>
                  </a:cubicBezTo>
                  <a:cubicBezTo>
                    <a:pt x="2370" y="639"/>
                    <a:pt x="2270" y="672"/>
                    <a:pt x="1870" y="1439"/>
                  </a:cubicBezTo>
                  <a:cubicBezTo>
                    <a:pt x="1870" y="1439"/>
                    <a:pt x="1669" y="1840"/>
                    <a:pt x="1336" y="2540"/>
                  </a:cubicBezTo>
                  <a:cubicBezTo>
                    <a:pt x="902" y="3441"/>
                    <a:pt x="535" y="4375"/>
                    <a:pt x="202" y="5309"/>
                  </a:cubicBezTo>
                  <a:cubicBezTo>
                    <a:pt x="0" y="6028"/>
                    <a:pt x="245" y="6077"/>
                    <a:pt x="509" y="6077"/>
                  </a:cubicBezTo>
                  <a:cubicBezTo>
                    <a:pt x="551" y="6077"/>
                    <a:pt x="594" y="6076"/>
                    <a:pt x="635" y="6076"/>
                  </a:cubicBezTo>
                  <a:cubicBezTo>
                    <a:pt x="936" y="6043"/>
                    <a:pt x="1836" y="6009"/>
                    <a:pt x="2670" y="5909"/>
                  </a:cubicBezTo>
                  <a:cubicBezTo>
                    <a:pt x="3471" y="5843"/>
                    <a:pt x="3537" y="5609"/>
                    <a:pt x="3704" y="5342"/>
                  </a:cubicBezTo>
                  <a:cubicBezTo>
                    <a:pt x="4538" y="3875"/>
                    <a:pt x="5205" y="2307"/>
                    <a:pt x="5772" y="739"/>
                  </a:cubicBezTo>
                  <a:cubicBezTo>
                    <a:pt x="5954" y="163"/>
                    <a:pt x="5778" y="0"/>
                    <a:pt x="51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068;p75">
              <a:extLst>
                <a:ext uri="{FF2B5EF4-FFF2-40B4-BE49-F238E27FC236}">
                  <a16:creationId xmlns:a16="http://schemas.microsoft.com/office/drawing/2014/main" id="{A733097E-DA59-4FCD-B355-2A35EAF6E7EB}"/>
                </a:ext>
              </a:extLst>
            </p:cNvPr>
            <p:cNvSpPr/>
            <p:nvPr/>
          </p:nvSpPr>
          <p:spPr>
            <a:xfrm>
              <a:off x="4109775" y="2161150"/>
              <a:ext cx="140125" cy="82575"/>
            </a:xfrm>
            <a:custGeom>
              <a:avLst/>
              <a:gdLst/>
              <a:ahLst/>
              <a:cxnLst/>
              <a:rect l="l" t="t" r="r" b="b"/>
              <a:pathLst>
                <a:path w="5605" h="3303" extrusionOk="0">
                  <a:moveTo>
                    <a:pt x="5104" y="1"/>
                  </a:moveTo>
                  <a:lnTo>
                    <a:pt x="4837" y="601"/>
                  </a:lnTo>
                  <a:cubicBezTo>
                    <a:pt x="4003" y="801"/>
                    <a:pt x="3169" y="935"/>
                    <a:pt x="2335" y="935"/>
                  </a:cubicBezTo>
                  <a:cubicBezTo>
                    <a:pt x="1763" y="889"/>
                    <a:pt x="1270" y="796"/>
                    <a:pt x="941" y="796"/>
                  </a:cubicBezTo>
                  <a:cubicBezTo>
                    <a:pt x="790" y="796"/>
                    <a:pt x="674" y="816"/>
                    <a:pt x="601" y="868"/>
                  </a:cubicBezTo>
                  <a:cubicBezTo>
                    <a:pt x="134" y="1202"/>
                    <a:pt x="0" y="2603"/>
                    <a:pt x="1368" y="3103"/>
                  </a:cubicBezTo>
                  <a:cubicBezTo>
                    <a:pt x="1729" y="3252"/>
                    <a:pt x="2167" y="3302"/>
                    <a:pt x="2598" y="3302"/>
                  </a:cubicBezTo>
                  <a:cubicBezTo>
                    <a:pt x="3520" y="3302"/>
                    <a:pt x="4404" y="3070"/>
                    <a:pt x="4404" y="3070"/>
                  </a:cubicBezTo>
                  <a:cubicBezTo>
                    <a:pt x="4704" y="1735"/>
                    <a:pt x="5604" y="468"/>
                    <a:pt x="5104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069;p75">
              <a:extLst>
                <a:ext uri="{FF2B5EF4-FFF2-40B4-BE49-F238E27FC236}">
                  <a16:creationId xmlns:a16="http://schemas.microsoft.com/office/drawing/2014/main" id="{D3905668-D9A2-4AC2-9949-E5A0979A2774}"/>
                </a:ext>
              </a:extLst>
            </p:cNvPr>
            <p:cNvSpPr/>
            <p:nvPr/>
          </p:nvSpPr>
          <p:spPr>
            <a:xfrm>
              <a:off x="3966325" y="2083600"/>
              <a:ext cx="128450" cy="214450"/>
            </a:xfrm>
            <a:custGeom>
              <a:avLst/>
              <a:gdLst/>
              <a:ahLst/>
              <a:cxnLst/>
              <a:rect l="l" t="t" r="r" b="b"/>
              <a:pathLst>
                <a:path w="5138" h="8578" extrusionOk="0">
                  <a:moveTo>
                    <a:pt x="1" y="1"/>
                  </a:moveTo>
                  <a:lnTo>
                    <a:pt x="1635" y="8573"/>
                  </a:lnTo>
                  <a:cubicBezTo>
                    <a:pt x="1700" y="8576"/>
                    <a:pt x="1764" y="8578"/>
                    <a:pt x="1827" y="8578"/>
                  </a:cubicBezTo>
                  <a:cubicBezTo>
                    <a:pt x="3155" y="8578"/>
                    <a:pt x="4374" y="7919"/>
                    <a:pt x="5138" y="6805"/>
                  </a:cubicBezTo>
                  <a:cubicBezTo>
                    <a:pt x="5138" y="6805"/>
                    <a:pt x="3470" y="1969"/>
                    <a:pt x="2503" y="901"/>
                  </a:cubicBezTo>
                  <a:cubicBezTo>
                    <a:pt x="1936" y="334"/>
                    <a:pt x="1635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070;p75">
              <a:extLst>
                <a:ext uri="{FF2B5EF4-FFF2-40B4-BE49-F238E27FC236}">
                  <a16:creationId xmlns:a16="http://schemas.microsoft.com/office/drawing/2014/main" id="{201546E2-C2D8-4B6D-86CE-90791BD778E8}"/>
                </a:ext>
              </a:extLst>
            </p:cNvPr>
            <p:cNvSpPr/>
            <p:nvPr/>
          </p:nvSpPr>
          <p:spPr>
            <a:xfrm>
              <a:off x="3973000" y="3253600"/>
              <a:ext cx="166025" cy="148975"/>
            </a:xfrm>
            <a:custGeom>
              <a:avLst/>
              <a:gdLst/>
              <a:ahLst/>
              <a:cxnLst/>
              <a:rect l="l" t="t" r="r" b="b"/>
              <a:pathLst>
                <a:path w="6641" h="5959" extrusionOk="0">
                  <a:moveTo>
                    <a:pt x="535" y="1"/>
                  </a:moveTo>
                  <a:cubicBezTo>
                    <a:pt x="401" y="1"/>
                    <a:pt x="301" y="401"/>
                    <a:pt x="168" y="835"/>
                  </a:cubicBezTo>
                  <a:cubicBezTo>
                    <a:pt x="34" y="1202"/>
                    <a:pt x="1" y="1635"/>
                    <a:pt x="34" y="2035"/>
                  </a:cubicBezTo>
                  <a:cubicBezTo>
                    <a:pt x="201" y="2469"/>
                    <a:pt x="835" y="2869"/>
                    <a:pt x="1102" y="3270"/>
                  </a:cubicBezTo>
                  <a:cubicBezTo>
                    <a:pt x="1402" y="3637"/>
                    <a:pt x="1635" y="4204"/>
                    <a:pt x="2036" y="4671"/>
                  </a:cubicBezTo>
                  <a:cubicBezTo>
                    <a:pt x="2669" y="5338"/>
                    <a:pt x="3470" y="5771"/>
                    <a:pt x="4371" y="5938"/>
                  </a:cubicBezTo>
                  <a:cubicBezTo>
                    <a:pt x="4464" y="5952"/>
                    <a:pt x="4574" y="5958"/>
                    <a:pt x="4694" y="5958"/>
                  </a:cubicBezTo>
                  <a:cubicBezTo>
                    <a:pt x="5467" y="5958"/>
                    <a:pt x="6641" y="5673"/>
                    <a:pt x="6439" y="5038"/>
                  </a:cubicBezTo>
                  <a:cubicBezTo>
                    <a:pt x="6172" y="4304"/>
                    <a:pt x="5205" y="3537"/>
                    <a:pt x="4471" y="2869"/>
                  </a:cubicBezTo>
                  <a:cubicBezTo>
                    <a:pt x="3570" y="2035"/>
                    <a:pt x="2970" y="401"/>
                    <a:pt x="2836" y="1"/>
                  </a:cubicBezTo>
                  <a:lnTo>
                    <a:pt x="2836" y="334"/>
                  </a:lnTo>
                  <a:cubicBezTo>
                    <a:pt x="2836" y="601"/>
                    <a:pt x="2036" y="634"/>
                    <a:pt x="1702" y="634"/>
                  </a:cubicBezTo>
                  <a:cubicBezTo>
                    <a:pt x="1268" y="634"/>
                    <a:pt x="868" y="501"/>
                    <a:pt x="535" y="234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071;p75">
              <a:extLst>
                <a:ext uri="{FF2B5EF4-FFF2-40B4-BE49-F238E27FC236}">
                  <a16:creationId xmlns:a16="http://schemas.microsoft.com/office/drawing/2014/main" id="{781B8470-E898-4BDA-98D9-8E5DC04544A8}"/>
                </a:ext>
              </a:extLst>
            </p:cNvPr>
            <p:cNvSpPr/>
            <p:nvPr/>
          </p:nvSpPr>
          <p:spPr>
            <a:xfrm>
              <a:off x="3761200" y="3284450"/>
              <a:ext cx="81750" cy="178975"/>
            </a:xfrm>
            <a:custGeom>
              <a:avLst/>
              <a:gdLst/>
              <a:ahLst/>
              <a:cxnLst/>
              <a:rect l="l" t="t" r="r" b="b"/>
              <a:pathLst>
                <a:path w="3270" h="7159" extrusionOk="0">
                  <a:moveTo>
                    <a:pt x="500" y="1"/>
                  </a:moveTo>
                  <a:cubicBezTo>
                    <a:pt x="400" y="601"/>
                    <a:pt x="334" y="1235"/>
                    <a:pt x="334" y="1869"/>
                  </a:cubicBezTo>
                  <a:cubicBezTo>
                    <a:pt x="300" y="2970"/>
                    <a:pt x="100" y="3370"/>
                    <a:pt x="67" y="4304"/>
                  </a:cubicBezTo>
                  <a:cubicBezTo>
                    <a:pt x="0" y="5138"/>
                    <a:pt x="200" y="5938"/>
                    <a:pt x="701" y="6606"/>
                  </a:cubicBezTo>
                  <a:cubicBezTo>
                    <a:pt x="913" y="6924"/>
                    <a:pt x="1360" y="7158"/>
                    <a:pt x="1803" y="7158"/>
                  </a:cubicBezTo>
                  <a:cubicBezTo>
                    <a:pt x="2195" y="7158"/>
                    <a:pt x="2583" y="6975"/>
                    <a:pt x="2802" y="6506"/>
                  </a:cubicBezTo>
                  <a:cubicBezTo>
                    <a:pt x="3269" y="5505"/>
                    <a:pt x="3236" y="4838"/>
                    <a:pt x="3069" y="3804"/>
                  </a:cubicBezTo>
                  <a:cubicBezTo>
                    <a:pt x="2902" y="2770"/>
                    <a:pt x="2902" y="2136"/>
                    <a:pt x="2802" y="1335"/>
                  </a:cubicBezTo>
                  <a:cubicBezTo>
                    <a:pt x="2735" y="601"/>
                    <a:pt x="2635" y="101"/>
                    <a:pt x="2635" y="101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072;p75">
              <a:extLst>
                <a:ext uri="{FF2B5EF4-FFF2-40B4-BE49-F238E27FC236}">
                  <a16:creationId xmlns:a16="http://schemas.microsoft.com/office/drawing/2014/main" id="{FDE638D8-3FF6-4FBF-A75A-F1510FFC4112}"/>
                </a:ext>
              </a:extLst>
            </p:cNvPr>
            <p:cNvSpPr/>
            <p:nvPr/>
          </p:nvSpPr>
          <p:spPr>
            <a:xfrm>
              <a:off x="3754525" y="2428025"/>
              <a:ext cx="358450" cy="988650"/>
            </a:xfrm>
            <a:custGeom>
              <a:avLst/>
              <a:gdLst/>
              <a:ahLst/>
              <a:cxnLst/>
              <a:rect l="l" t="t" r="r" b="b"/>
              <a:pathLst>
                <a:path w="14338" h="39546" extrusionOk="0">
                  <a:moveTo>
                    <a:pt x="1368" y="0"/>
                  </a:moveTo>
                  <a:cubicBezTo>
                    <a:pt x="234" y="4970"/>
                    <a:pt x="1301" y="16879"/>
                    <a:pt x="1301" y="16879"/>
                  </a:cubicBezTo>
                  <a:cubicBezTo>
                    <a:pt x="1268" y="17479"/>
                    <a:pt x="567" y="18713"/>
                    <a:pt x="300" y="21415"/>
                  </a:cubicBezTo>
                  <a:cubicBezTo>
                    <a:pt x="0" y="24584"/>
                    <a:pt x="701" y="32990"/>
                    <a:pt x="734" y="33224"/>
                  </a:cubicBezTo>
                  <a:cubicBezTo>
                    <a:pt x="734" y="33591"/>
                    <a:pt x="767" y="33958"/>
                    <a:pt x="767" y="34258"/>
                  </a:cubicBezTo>
                  <a:cubicBezTo>
                    <a:pt x="767" y="34692"/>
                    <a:pt x="767" y="37660"/>
                    <a:pt x="934" y="38561"/>
                  </a:cubicBezTo>
                  <a:cubicBezTo>
                    <a:pt x="1051" y="39228"/>
                    <a:pt x="1535" y="39545"/>
                    <a:pt x="2006" y="39545"/>
                  </a:cubicBezTo>
                  <a:cubicBezTo>
                    <a:pt x="2477" y="39545"/>
                    <a:pt x="2936" y="39228"/>
                    <a:pt x="3002" y="38628"/>
                  </a:cubicBezTo>
                  <a:cubicBezTo>
                    <a:pt x="3102" y="37827"/>
                    <a:pt x="2902" y="34692"/>
                    <a:pt x="2902" y="34325"/>
                  </a:cubicBezTo>
                  <a:cubicBezTo>
                    <a:pt x="2902" y="33958"/>
                    <a:pt x="2902" y="33624"/>
                    <a:pt x="2936" y="33257"/>
                  </a:cubicBezTo>
                  <a:cubicBezTo>
                    <a:pt x="2969" y="33224"/>
                    <a:pt x="5171" y="20648"/>
                    <a:pt x="5571" y="17446"/>
                  </a:cubicBezTo>
                  <a:cubicBezTo>
                    <a:pt x="5938" y="14677"/>
                    <a:pt x="6905" y="7939"/>
                    <a:pt x="6905" y="7939"/>
                  </a:cubicBezTo>
                  <a:lnTo>
                    <a:pt x="8540" y="17446"/>
                  </a:lnTo>
                  <a:cubicBezTo>
                    <a:pt x="8239" y="18347"/>
                    <a:pt x="8039" y="19247"/>
                    <a:pt x="7906" y="20181"/>
                  </a:cubicBezTo>
                  <a:cubicBezTo>
                    <a:pt x="7739" y="22049"/>
                    <a:pt x="9240" y="30188"/>
                    <a:pt x="9274" y="31689"/>
                  </a:cubicBezTo>
                  <a:lnTo>
                    <a:pt x="9274" y="33291"/>
                  </a:lnTo>
                  <a:lnTo>
                    <a:pt x="9274" y="33324"/>
                  </a:lnTo>
                  <a:cubicBezTo>
                    <a:pt x="9374" y="33824"/>
                    <a:pt x="10441" y="35092"/>
                    <a:pt x="11041" y="35926"/>
                  </a:cubicBezTo>
                  <a:cubicBezTo>
                    <a:pt x="11542" y="36626"/>
                    <a:pt x="12276" y="37127"/>
                    <a:pt x="13110" y="37293"/>
                  </a:cubicBezTo>
                  <a:cubicBezTo>
                    <a:pt x="13228" y="37307"/>
                    <a:pt x="13338" y="37314"/>
                    <a:pt x="13439" y="37314"/>
                  </a:cubicBezTo>
                  <a:cubicBezTo>
                    <a:pt x="14077" y="37314"/>
                    <a:pt x="14338" y="37040"/>
                    <a:pt x="13877" y="36493"/>
                  </a:cubicBezTo>
                  <a:cubicBezTo>
                    <a:pt x="13610" y="36293"/>
                    <a:pt x="13410" y="36093"/>
                    <a:pt x="13210" y="35892"/>
                  </a:cubicBezTo>
                  <a:cubicBezTo>
                    <a:pt x="12609" y="35259"/>
                    <a:pt x="12142" y="34491"/>
                    <a:pt x="11809" y="33657"/>
                  </a:cubicBezTo>
                  <a:cubicBezTo>
                    <a:pt x="11642" y="33291"/>
                    <a:pt x="11575" y="32857"/>
                    <a:pt x="11575" y="32457"/>
                  </a:cubicBezTo>
                  <a:lnTo>
                    <a:pt x="11575" y="31556"/>
                  </a:lnTo>
                  <a:cubicBezTo>
                    <a:pt x="11575" y="31556"/>
                    <a:pt x="12709" y="19281"/>
                    <a:pt x="12943" y="17046"/>
                  </a:cubicBezTo>
                  <a:cubicBezTo>
                    <a:pt x="13343" y="13143"/>
                    <a:pt x="11775" y="4403"/>
                    <a:pt x="11475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073;p75">
              <a:extLst>
                <a:ext uri="{FF2B5EF4-FFF2-40B4-BE49-F238E27FC236}">
                  <a16:creationId xmlns:a16="http://schemas.microsoft.com/office/drawing/2014/main" id="{38231971-A7D4-4E48-AA3B-1C29AC57E4FF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074;p75">
              <a:extLst>
                <a:ext uri="{FF2B5EF4-FFF2-40B4-BE49-F238E27FC236}">
                  <a16:creationId xmlns:a16="http://schemas.microsoft.com/office/drawing/2014/main" id="{751E0301-C972-4CEE-9D22-EFF79A82808A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075;p75">
              <a:extLst>
                <a:ext uri="{FF2B5EF4-FFF2-40B4-BE49-F238E27FC236}">
                  <a16:creationId xmlns:a16="http://schemas.microsoft.com/office/drawing/2014/main" id="{ECAC8C2C-89E8-41FA-A7DD-F2BF790D4225}"/>
                </a:ext>
              </a:extLst>
            </p:cNvPr>
            <p:cNvSpPr/>
            <p:nvPr/>
          </p:nvSpPr>
          <p:spPr>
            <a:xfrm>
              <a:off x="3738675" y="2168650"/>
              <a:ext cx="300250" cy="580250"/>
            </a:xfrm>
            <a:custGeom>
              <a:avLst/>
              <a:gdLst/>
              <a:ahLst/>
              <a:cxnLst/>
              <a:rect l="l" t="t" r="r" b="b"/>
              <a:pathLst>
                <a:path w="12010" h="23210" extrusionOk="0">
                  <a:moveTo>
                    <a:pt x="3536" y="1"/>
                  </a:moveTo>
                  <a:cubicBezTo>
                    <a:pt x="3169" y="1068"/>
                    <a:pt x="2636" y="2102"/>
                    <a:pt x="2002" y="3036"/>
                  </a:cubicBezTo>
                  <a:lnTo>
                    <a:pt x="3736" y="6973"/>
                  </a:lnTo>
                  <a:cubicBezTo>
                    <a:pt x="3570" y="7239"/>
                    <a:pt x="2235" y="9208"/>
                    <a:pt x="1668" y="11009"/>
                  </a:cubicBezTo>
                  <a:cubicBezTo>
                    <a:pt x="668" y="14244"/>
                    <a:pt x="101" y="17580"/>
                    <a:pt x="0" y="20949"/>
                  </a:cubicBezTo>
                  <a:cubicBezTo>
                    <a:pt x="1257" y="22449"/>
                    <a:pt x="4015" y="23210"/>
                    <a:pt x="6839" y="23210"/>
                  </a:cubicBezTo>
                  <a:cubicBezTo>
                    <a:pt x="8664" y="23210"/>
                    <a:pt x="10516" y="22892"/>
                    <a:pt x="12009" y="22250"/>
                  </a:cubicBezTo>
                  <a:lnTo>
                    <a:pt x="12009" y="22250"/>
                  </a:lnTo>
                  <a:cubicBezTo>
                    <a:pt x="11993" y="22250"/>
                    <a:pt x="10427" y="22548"/>
                    <a:pt x="8516" y="22548"/>
                  </a:cubicBezTo>
                  <a:cubicBezTo>
                    <a:pt x="6433" y="22548"/>
                    <a:pt x="3942" y="22194"/>
                    <a:pt x="2602" y="20716"/>
                  </a:cubicBezTo>
                  <a:cubicBezTo>
                    <a:pt x="67" y="17914"/>
                    <a:pt x="2736" y="10742"/>
                    <a:pt x="3570" y="9208"/>
                  </a:cubicBezTo>
                  <a:cubicBezTo>
                    <a:pt x="4370" y="7673"/>
                    <a:pt x="5571" y="7406"/>
                    <a:pt x="4904" y="6772"/>
                  </a:cubicBezTo>
                  <a:cubicBezTo>
                    <a:pt x="4237" y="6105"/>
                    <a:pt x="3603" y="4871"/>
                    <a:pt x="3837" y="3870"/>
                  </a:cubicBezTo>
                  <a:cubicBezTo>
                    <a:pt x="4037" y="2603"/>
                    <a:pt x="4170" y="1335"/>
                    <a:pt x="4237" y="68"/>
                  </a:cubicBezTo>
                  <a:lnTo>
                    <a:pt x="3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076;p75">
              <a:extLst>
                <a:ext uri="{FF2B5EF4-FFF2-40B4-BE49-F238E27FC236}">
                  <a16:creationId xmlns:a16="http://schemas.microsoft.com/office/drawing/2014/main" id="{B2AE7753-96E4-4BFA-AE0B-E942777FA704}"/>
                </a:ext>
              </a:extLst>
            </p:cNvPr>
            <p:cNvSpPr/>
            <p:nvPr/>
          </p:nvSpPr>
          <p:spPr>
            <a:xfrm>
              <a:off x="3747850" y="1744150"/>
              <a:ext cx="296075" cy="285275"/>
            </a:xfrm>
            <a:custGeom>
              <a:avLst/>
              <a:gdLst/>
              <a:ahLst/>
              <a:cxnLst/>
              <a:rect l="l" t="t" r="r" b="b"/>
              <a:pathLst>
                <a:path w="11843" h="11411" extrusionOk="0">
                  <a:moveTo>
                    <a:pt x="5278" y="1"/>
                  </a:moveTo>
                  <a:cubicBezTo>
                    <a:pt x="5242" y="1"/>
                    <a:pt x="5207" y="1"/>
                    <a:pt x="5171" y="2"/>
                  </a:cubicBezTo>
                  <a:cubicBezTo>
                    <a:pt x="2269" y="69"/>
                    <a:pt x="0" y="2504"/>
                    <a:pt x="100" y="5406"/>
                  </a:cubicBezTo>
                  <a:lnTo>
                    <a:pt x="100" y="5573"/>
                  </a:lnTo>
                  <a:cubicBezTo>
                    <a:pt x="100" y="7541"/>
                    <a:pt x="1335" y="9309"/>
                    <a:pt x="3203" y="9976"/>
                  </a:cubicBezTo>
                  <a:cubicBezTo>
                    <a:pt x="3436" y="10476"/>
                    <a:pt x="3903" y="11310"/>
                    <a:pt x="4370" y="11410"/>
                  </a:cubicBezTo>
                  <a:lnTo>
                    <a:pt x="4370" y="10710"/>
                  </a:lnTo>
                  <a:cubicBezTo>
                    <a:pt x="5004" y="11043"/>
                    <a:pt x="5738" y="11210"/>
                    <a:pt x="6438" y="11210"/>
                  </a:cubicBezTo>
                  <a:lnTo>
                    <a:pt x="7272" y="11210"/>
                  </a:lnTo>
                  <a:cubicBezTo>
                    <a:pt x="9807" y="11210"/>
                    <a:pt x="11842" y="9175"/>
                    <a:pt x="11842" y="6674"/>
                  </a:cubicBezTo>
                  <a:lnTo>
                    <a:pt x="11842" y="6373"/>
                  </a:lnTo>
                  <a:cubicBezTo>
                    <a:pt x="11842" y="4472"/>
                    <a:pt x="10775" y="2737"/>
                    <a:pt x="9107" y="1837"/>
                  </a:cubicBezTo>
                  <a:cubicBezTo>
                    <a:pt x="8163" y="665"/>
                    <a:pt x="6742" y="1"/>
                    <a:pt x="52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077;p75">
              <a:extLst>
                <a:ext uri="{FF2B5EF4-FFF2-40B4-BE49-F238E27FC236}">
                  <a16:creationId xmlns:a16="http://schemas.microsoft.com/office/drawing/2014/main" id="{3A3F8CA8-6989-40BB-A748-3786748B18C0}"/>
                </a:ext>
              </a:extLst>
            </p:cNvPr>
            <p:cNvSpPr/>
            <p:nvPr/>
          </p:nvSpPr>
          <p:spPr>
            <a:xfrm>
              <a:off x="3826225" y="1778175"/>
              <a:ext cx="149300" cy="121975"/>
            </a:xfrm>
            <a:custGeom>
              <a:avLst/>
              <a:gdLst/>
              <a:ahLst/>
              <a:cxnLst/>
              <a:rect l="l" t="t" r="r" b="b"/>
              <a:pathLst>
                <a:path w="5972" h="4879" extrusionOk="0">
                  <a:moveTo>
                    <a:pt x="4434" y="0"/>
                  </a:moveTo>
                  <a:cubicBezTo>
                    <a:pt x="3664" y="0"/>
                    <a:pt x="2686" y="256"/>
                    <a:pt x="1669" y="1076"/>
                  </a:cubicBezTo>
                  <a:cubicBezTo>
                    <a:pt x="1" y="2444"/>
                    <a:pt x="201" y="4879"/>
                    <a:pt x="201" y="4879"/>
                  </a:cubicBezTo>
                  <a:cubicBezTo>
                    <a:pt x="501" y="2844"/>
                    <a:pt x="1869" y="1243"/>
                    <a:pt x="3403" y="676"/>
                  </a:cubicBezTo>
                  <a:cubicBezTo>
                    <a:pt x="4123" y="431"/>
                    <a:pt x="4716" y="362"/>
                    <a:pt x="5151" y="362"/>
                  </a:cubicBezTo>
                  <a:cubicBezTo>
                    <a:pt x="5663" y="362"/>
                    <a:pt x="5954" y="458"/>
                    <a:pt x="5972" y="476"/>
                  </a:cubicBezTo>
                  <a:cubicBezTo>
                    <a:pt x="5802" y="272"/>
                    <a:pt x="5228" y="0"/>
                    <a:pt x="44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078;p75">
              <a:extLst>
                <a:ext uri="{FF2B5EF4-FFF2-40B4-BE49-F238E27FC236}">
                  <a16:creationId xmlns:a16="http://schemas.microsoft.com/office/drawing/2014/main" id="{5C7BB6EC-CD21-449D-B354-3CC02FC45578}"/>
                </a:ext>
              </a:extLst>
            </p:cNvPr>
            <p:cNvSpPr/>
            <p:nvPr/>
          </p:nvSpPr>
          <p:spPr>
            <a:xfrm>
              <a:off x="3805400" y="1849275"/>
              <a:ext cx="216000" cy="302400"/>
            </a:xfrm>
            <a:custGeom>
              <a:avLst/>
              <a:gdLst/>
              <a:ahLst/>
              <a:cxnLst/>
              <a:rect l="l" t="t" r="r" b="b"/>
              <a:pathLst>
                <a:path w="8640" h="12096" extrusionOk="0">
                  <a:moveTo>
                    <a:pt x="7472" y="0"/>
                  </a:moveTo>
                  <a:cubicBezTo>
                    <a:pt x="7339" y="1334"/>
                    <a:pt x="6538" y="2535"/>
                    <a:pt x="5371" y="3202"/>
                  </a:cubicBezTo>
                  <a:cubicBezTo>
                    <a:pt x="4403" y="3736"/>
                    <a:pt x="3336" y="4070"/>
                    <a:pt x="2235" y="4136"/>
                  </a:cubicBezTo>
                  <a:cubicBezTo>
                    <a:pt x="2055" y="3716"/>
                    <a:pt x="1659" y="3488"/>
                    <a:pt x="1255" y="3488"/>
                  </a:cubicBezTo>
                  <a:cubicBezTo>
                    <a:pt x="986" y="3488"/>
                    <a:pt x="714" y="3589"/>
                    <a:pt x="500" y="3803"/>
                  </a:cubicBezTo>
                  <a:cubicBezTo>
                    <a:pt x="0" y="4303"/>
                    <a:pt x="200" y="5271"/>
                    <a:pt x="834" y="5838"/>
                  </a:cubicBezTo>
                  <a:cubicBezTo>
                    <a:pt x="1163" y="6138"/>
                    <a:pt x="1436" y="6224"/>
                    <a:pt x="1642" y="6224"/>
                  </a:cubicBezTo>
                  <a:cubicBezTo>
                    <a:pt x="1916" y="6224"/>
                    <a:pt x="2068" y="6071"/>
                    <a:pt x="2068" y="6071"/>
                  </a:cubicBezTo>
                  <a:lnTo>
                    <a:pt x="2102" y="9807"/>
                  </a:lnTo>
                  <a:cubicBezTo>
                    <a:pt x="2569" y="10541"/>
                    <a:pt x="3202" y="11175"/>
                    <a:pt x="3869" y="11709"/>
                  </a:cubicBezTo>
                  <a:cubicBezTo>
                    <a:pt x="4257" y="11980"/>
                    <a:pt x="4749" y="12096"/>
                    <a:pt x="5211" y="12096"/>
                  </a:cubicBezTo>
                  <a:cubicBezTo>
                    <a:pt x="5942" y="12096"/>
                    <a:pt x="6597" y="11804"/>
                    <a:pt x="6638" y="11375"/>
                  </a:cubicBezTo>
                  <a:cubicBezTo>
                    <a:pt x="6738" y="10641"/>
                    <a:pt x="5404" y="9307"/>
                    <a:pt x="5404" y="9307"/>
                  </a:cubicBezTo>
                  <a:lnTo>
                    <a:pt x="5404" y="7973"/>
                  </a:lnTo>
                  <a:cubicBezTo>
                    <a:pt x="5885" y="8056"/>
                    <a:pt x="6365" y="8127"/>
                    <a:pt x="6756" y="8127"/>
                  </a:cubicBezTo>
                  <a:cubicBezTo>
                    <a:pt x="6988" y="8127"/>
                    <a:pt x="7189" y="8102"/>
                    <a:pt x="7339" y="8039"/>
                  </a:cubicBezTo>
                  <a:cubicBezTo>
                    <a:pt x="7772" y="7839"/>
                    <a:pt x="8539" y="7205"/>
                    <a:pt x="8606" y="4603"/>
                  </a:cubicBezTo>
                  <a:cubicBezTo>
                    <a:pt x="8640" y="1535"/>
                    <a:pt x="7972" y="500"/>
                    <a:pt x="7472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079;p75">
              <a:extLst>
                <a:ext uri="{FF2B5EF4-FFF2-40B4-BE49-F238E27FC236}">
                  <a16:creationId xmlns:a16="http://schemas.microsoft.com/office/drawing/2014/main" id="{76DE90B7-D3A5-4B40-ADA0-6687729487AB}"/>
                </a:ext>
              </a:extLst>
            </p:cNvPr>
            <p:cNvSpPr/>
            <p:nvPr/>
          </p:nvSpPr>
          <p:spPr>
            <a:xfrm>
              <a:off x="3990525" y="1935775"/>
              <a:ext cx="16300" cy="16100"/>
            </a:xfrm>
            <a:custGeom>
              <a:avLst/>
              <a:gdLst/>
              <a:ahLst/>
              <a:cxnLst/>
              <a:rect l="l" t="t" r="r" b="b"/>
              <a:pathLst>
                <a:path w="652" h="644" extrusionOk="0">
                  <a:moveTo>
                    <a:pt x="329" y="0"/>
                  </a:moveTo>
                  <a:cubicBezTo>
                    <a:pt x="180" y="0"/>
                    <a:pt x="34" y="101"/>
                    <a:pt x="34" y="310"/>
                  </a:cubicBezTo>
                  <a:cubicBezTo>
                    <a:pt x="0" y="476"/>
                    <a:pt x="134" y="643"/>
                    <a:pt x="301" y="643"/>
                  </a:cubicBezTo>
                  <a:cubicBezTo>
                    <a:pt x="501" y="643"/>
                    <a:pt x="634" y="510"/>
                    <a:pt x="634" y="343"/>
                  </a:cubicBezTo>
                  <a:cubicBezTo>
                    <a:pt x="651" y="118"/>
                    <a:pt x="489" y="0"/>
                    <a:pt x="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080;p75">
              <a:extLst>
                <a:ext uri="{FF2B5EF4-FFF2-40B4-BE49-F238E27FC236}">
                  <a16:creationId xmlns:a16="http://schemas.microsoft.com/office/drawing/2014/main" id="{343CE34D-A91E-4267-92C8-D10ACF5EDCCC}"/>
                </a:ext>
              </a:extLst>
            </p:cNvPr>
            <p:cNvSpPr/>
            <p:nvPr/>
          </p:nvSpPr>
          <p:spPr>
            <a:xfrm>
              <a:off x="3924650" y="193777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308" y="0"/>
                  </a:moveTo>
                  <a:cubicBezTo>
                    <a:pt x="152" y="0"/>
                    <a:pt x="0" y="100"/>
                    <a:pt x="0" y="296"/>
                  </a:cubicBezTo>
                  <a:cubicBezTo>
                    <a:pt x="0" y="463"/>
                    <a:pt x="100" y="630"/>
                    <a:pt x="300" y="630"/>
                  </a:cubicBezTo>
                  <a:cubicBezTo>
                    <a:pt x="467" y="630"/>
                    <a:pt x="601" y="496"/>
                    <a:pt x="634" y="330"/>
                  </a:cubicBezTo>
                  <a:cubicBezTo>
                    <a:pt x="634" y="108"/>
                    <a:pt x="469" y="0"/>
                    <a:pt x="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081;p75">
              <a:extLst>
                <a:ext uri="{FF2B5EF4-FFF2-40B4-BE49-F238E27FC236}">
                  <a16:creationId xmlns:a16="http://schemas.microsoft.com/office/drawing/2014/main" id="{8D0C09D8-8253-4D02-BC3E-C70141CBF267}"/>
                </a:ext>
              </a:extLst>
            </p:cNvPr>
            <p:cNvSpPr/>
            <p:nvPr/>
          </p:nvSpPr>
          <p:spPr>
            <a:xfrm>
              <a:off x="3943825" y="2005200"/>
              <a:ext cx="20025" cy="13525"/>
            </a:xfrm>
            <a:custGeom>
              <a:avLst/>
              <a:gdLst/>
              <a:ahLst/>
              <a:cxnLst/>
              <a:rect l="l" t="t" r="r" b="b"/>
              <a:pathLst>
                <a:path w="801" h="541" extrusionOk="0">
                  <a:moveTo>
                    <a:pt x="67" y="1"/>
                  </a:moveTo>
                  <a:cubicBezTo>
                    <a:pt x="0" y="234"/>
                    <a:pt x="100" y="435"/>
                    <a:pt x="301" y="535"/>
                  </a:cubicBezTo>
                  <a:cubicBezTo>
                    <a:pt x="330" y="539"/>
                    <a:pt x="358" y="541"/>
                    <a:pt x="386" y="541"/>
                  </a:cubicBezTo>
                  <a:cubicBezTo>
                    <a:pt x="582" y="541"/>
                    <a:pt x="743" y="439"/>
                    <a:pt x="801" y="23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082;p75">
              <a:extLst>
                <a:ext uri="{FF2B5EF4-FFF2-40B4-BE49-F238E27FC236}">
                  <a16:creationId xmlns:a16="http://schemas.microsoft.com/office/drawing/2014/main" id="{4A3D84FD-D7E4-450A-8D11-FDAB80684664}"/>
                </a:ext>
              </a:extLst>
            </p:cNvPr>
            <p:cNvSpPr/>
            <p:nvPr/>
          </p:nvSpPr>
          <p:spPr>
            <a:xfrm>
              <a:off x="3996350" y="1905025"/>
              <a:ext cx="18375" cy="15975"/>
            </a:xfrm>
            <a:custGeom>
              <a:avLst/>
              <a:gdLst/>
              <a:ahLst/>
              <a:cxnLst/>
              <a:rect l="l" t="t" r="r" b="b"/>
              <a:pathLst>
                <a:path w="735" h="639" extrusionOk="0">
                  <a:moveTo>
                    <a:pt x="309" y="1"/>
                  </a:moveTo>
                  <a:cubicBezTo>
                    <a:pt x="181" y="1"/>
                    <a:pt x="64" y="66"/>
                    <a:pt x="1" y="172"/>
                  </a:cubicBezTo>
                  <a:lnTo>
                    <a:pt x="635" y="639"/>
                  </a:lnTo>
                  <a:cubicBezTo>
                    <a:pt x="735" y="439"/>
                    <a:pt x="701" y="205"/>
                    <a:pt x="535" y="72"/>
                  </a:cubicBezTo>
                  <a:cubicBezTo>
                    <a:pt x="461" y="23"/>
                    <a:pt x="383" y="1"/>
                    <a:pt x="3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083;p75">
              <a:extLst>
                <a:ext uri="{FF2B5EF4-FFF2-40B4-BE49-F238E27FC236}">
                  <a16:creationId xmlns:a16="http://schemas.microsoft.com/office/drawing/2014/main" id="{83BF1950-8264-4496-A4B8-81344ACEF13B}"/>
                </a:ext>
              </a:extLst>
            </p:cNvPr>
            <p:cNvSpPr/>
            <p:nvPr/>
          </p:nvSpPr>
          <p:spPr>
            <a:xfrm>
              <a:off x="3861250" y="1946000"/>
              <a:ext cx="14150" cy="26800"/>
            </a:xfrm>
            <a:custGeom>
              <a:avLst/>
              <a:gdLst/>
              <a:ahLst/>
              <a:cxnLst/>
              <a:rect l="l" t="t" r="r" b="b"/>
              <a:pathLst>
                <a:path w="566" h="1072" extrusionOk="0">
                  <a:moveTo>
                    <a:pt x="1" y="1"/>
                  </a:moveTo>
                  <a:lnTo>
                    <a:pt x="1" y="1068"/>
                  </a:lnTo>
                  <a:cubicBezTo>
                    <a:pt x="20" y="1070"/>
                    <a:pt x="39" y="1071"/>
                    <a:pt x="58" y="1071"/>
                  </a:cubicBezTo>
                  <a:cubicBezTo>
                    <a:pt x="334" y="1071"/>
                    <a:pt x="566" y="849"/>
                    <a:pt x="535" y="568"/>
                  </a:cubicBezTo>
                  <a:cubicBezTo>
                    <a:pt x="535" y="267"/>
                    <a:pt x="30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084;p75">
              <a:extLst>
                <a:ext uri="{FF2B5EF4-FFF2-40B4-BE49-F238E27FC236}">
                  <a16:creationId xmlns:a16="http://schemas.microsoft.com/office/drawing/2014/main" id="{D1411EFD-7CBC-41D3-AA40-9A6528EEB9B9}"/>
                </a:ext>
              </a:extLst>
            </p:cNvPr>
            <p:cNvSpPr/>
            <p:nvPr/>
          </p:nvSpPr>
          <p:spPr>
            <a:xfrm>
              <a:off x="3966325" y="1937675"/>
              <a:ext cx="25050" cy="53375"/>
            </a:xfrm>
            <a:custGeom>
              <a:avLst/>
              <a:gdLst/>
              <a:ahLst/>
              <a:cxnLst/>
              <a:rect l="l" t="t" r="r" b="b"/>
              <a:pathLst>
                <a:path w="1002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1002" y="18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085;p75">
              <a:extLst>
                <a:ext uri="{FF2B5EF4-FFF2-40B4-BE49-F238E27FC236}">
                  <a16:creationId xmlns:a16="http://schemas.microsoft.com/office/drawing/2014/main" id="{AFB098FB-C22B-477B-9776-5B463A760B3F}"/>
                </a:ext>
              </a:extLst>
            </p:cNvPr>
            <p:cNvSpPr/>
            <p:nvPr/>
          </p:nvSpPr>
          <p:spPr>
            <a:xfrm>
              <a:off x="3872100" y="2017725"/>
              <a:ext cx="68400" cy="44225"/>
            </a:xfrm>
            <a:custGeom>
              <a:avLst/>
              <a:gdLst/>
              <a:ahLst/>
              <a:cxnLst/>
              <a:rect l="l" t="t" r="r" b="b"/>
              <a:pathLst>
                <a:path w="2736" h="1769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34"/>
                    <a:pt x="301" y="634"/>
                    <a:pt x="601" y="868"/>
                  </a:cubicBezTo>
                  <a:cubicBezTo>
                    <a:pt x="1101" y="1301"/>
                    <a:pt x="2736" y="1768"/>
                    <a:pt x="2736" y="1768"/>
                  </a:cubicBezTo>
                  <a:lnTo>
                    <a:pt x="2736" y="1235"/>
                  </a:lnTo>
                  <a:cubicBezTo>
                    <a:pt x="1935" y="1134"/>
                    <a:pt x="267" y="667"/>
                    <a:pt x="1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086;p75">
              <a:extLst>
                <a:ext uri="{FF2B5EF4-FFF2-40B4-BE49-F238E27FC236}">
                  <a16:creationId xmlns:a16="http://schemas.microsoft.com/office/drawing/2014/main" id="{DA53B5B1-6DE0-4C2D-9F18-5259F9886CB7}"/>
                </a:ext>
              </a:extLst>
            </p:cNvPr>
            <p:cNvSpPr/>
            <p:nvPr/>
          </p:nvSpPr>
          <p:spPr>
            <a:xfrm>
              <a:off x="3701150" y="2176175"/>
              <a:ext cx="193500" cy="534800"/>
            </a:xfrm>
            <a:custGeom>
              <a:avLst/>
              <a:gdLst/>
              <a:ahLst/>
              <a:cxnLst/>
              <a:rect l="l" t="t" r="r" b="b"/>
              <a:pathLst>
                <a:path w="7740" h="21392" extrusionOk="0">
                  <a:moveTo>
                    <a:pt x="2135" y="0"/>
                  </a:moveTo>
                  <a:cubicBezTo>
                    <a:pt x="1535" y="2135"/>
                    <a:pt x="0" y="8940"/>
                    <a:pt x="134" y="9640"/>
                  </a:cubicBezTo>
                  <a:cubicBezTo>
                    <a:pt x="467" y="11208"/>
                    <a:pt x="834" y="13076"/>
                    <a:pt x="1501" y="15411"/>
                  </a:cubicBezTo>
                  <a:cubicBezTo>
                    <a:pt x="1802" y="16379"/>
                    <a:pt x="2202" y="17479"/>
                    <a:pt x="2536" y="18213"/>
                  </a:cubicBezTo>
                  <a:cubicBezTo>
                    <a:pt x="3537" y="20653"/>
                    <a:pt x="4479" y="21392"/>
                    <a:pt x="5610" y="21392"/>
                  </a:cubicBezTo>
                  <a:cubicBezTo>
                    <a:pt x="5685" y="21392"/>
                    <a:pt x="5761" y="21388"/>
                    <a:pt x="5838" y="21382"/>
                  </a:cubicBezTo>
                  <a:cubicBezTo>
                    <a:pt x="7739" y="21249"/>
                    <a:pt x="7639" y="20548"/>
                    <a:pt x="6638" y="19447"/>
                  </a:cubicBezTo>
                  <a:cubicBezTo>
                    <a:pt x="6171" y="18947"/>
                    <a:pt x="5805" y="18413"/>
                    <a:pt x="5538" y="17813"/>
                  </a:cubicBezTo>
                  <a:lnTo>
                    <a:pt x="5538" y="17813"/>
                  </a:lnTo>
                  <a:cubicBezTo>
                    <a:pt x="5838" y="17980"/>
                    <a:pt x="6171" y="18146"/>
                    <a:pt x="6505" y="18247"/>
                  </a:cubicBezTo>
                  <a:cubicBezTo>
                    <a:pt x="6584" y="18278"/>
                    <a:pt x="6666" y="18293"/>
                    <a:pt x="6745" y="18293"/>
                  </a:cubicBezTo>
                  <a:cubicBezTo>
                    <a:pt x="7000" y="18293"/>
                    <a:pt x="7237" y="18142"/>
                    <a:pt x="7339" y="17913"/>
                  </a:cubicBezTo>
                  <a:cubicBezTo>
                    <a:pt x="7406" y="17780"/>
                    <a:pt x="7039" y="17679"/>
                    <a:pt x="6605" y="17279"/>
                  </a:cubicBezTo>
                  <a:cubicBezTo>
                    <a:pt x="6171" y="16779"/>
                    <a:pt x="5638" y="16345"/>
                    <a:pt x="5071" y="16012"/>
                  </a:cubicBezTo>
                  <a:cubicBezTo>
                    <a:pt x="4804" y="15845"/>
                    <a:pt x="4604" y="15611"/>
                    <a:pt x="4470" y="15344"/>
                  </a:cubicBezTo>
                  <a:cubicBezTo>
                    <a:pt x="3903" y="13543"/>
                    <a:pt x="3436" y="11675"/>
                    <a:pt x="3136" y="9807"/>
                  </a:cubicBezTo>
                  <a:lnTo>
                    <a:pt x="4770" y="3102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087;p75">
              <a:extLst>
                <a:ext uri="{FF2B5EF4-FFF2-40B4-BE49-F238E27FC236}">
                  <a16:creationId xmlns:a16="http://schemas.microsoft.com/office/drawing/2014/main" id="{63894E40-0B6C-42CE-9EC7-640DFF262981}"/>
                </a:ext>
              </a:extLst>
            </p:cNvPr>
            <p:cNvSpPr/>
            <p:nvPr/>
          </p:nvSpPr>
          <p:spPr>
            <a:xfrm>
              <a:off x="3731175" y="2096100"/>
              <a:ext cx="130100" cy="197325"/>
            </a:xfrm>
            <a:custGeom>
              <a:avLst/>
              <a:gdLst/>
              <a:ahLst/>
              <a:cxnLst/>
              <a:rect l="l" t="t" r="r" b="b"/>
              <a:pathLst>
                <a:path w="5204" h="7893" extrusionOk="0">
                  <a:moveTo>
                    <a:pt x="4070" y="1"/>
                  </a:moveTo>
                  <a:cubicBezTo>
                    <a:pt x="2035" y="334"/>
                    <a:pt x="1501" y="1302"/>
                    <a:pt x="934" y="3203"/>
                  </a:cubicBezTo>
                  <a:cubicBezTo>
                    <a:pt x="467" y="4804"/>
                    <a:pt x="0" y="6639"/>
                    <a:pt x="0" y="6639"/>
                  </a:cubicBezTo>
                  <a:cubicBezTo>
                    <a:pt x="433" y="7216"/>
                    <a:pt x="2038" y="7892"/>
                    <a:pt x="3090" y="7892"/>
                  </a:cubicBezTo>
                  <a:cubicBezTo>
                    <a:pt x="3254" y="7892"/>
                    <a:pt x="3405" y="7876"/>
                    <a:pt x="3536" y="7840"/>
                  </a:cubicBezTo>
                  <a:lnTo>
                    <a:pt x="4470" y="4371"/>
                  </a:lnTo>
                  <a:cubicBezTo>
                    <a:pt x="5204" y="2703"/>
                    <a:pt x="4837" y="735"/>
                    <a:pt x="40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088;p75">
              <a:extLst>
                <a:ext uri="{FF2B5EF4-FFF2-40B4-BE49-F238E27FC236}">
                  <a16:creationId xmlns:a16="http://schemas.microsoft.com/office/drawing/2014/main" id="{71EF749F-6822-44F8-87EB-0D80E23AA2C9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2.22222E-6 L 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" name="Google Shape;2748;p66"/>
          <p:cNvSpPr txBox="1">
            <a:spLocks noGrp="1"/>
          </p:cNvSpPr>
          <p:nvPr>
            <p:ph type="title"/>
          </p:nvPr>
        </p:nvSpPr>
        <p:spPr>
          <a:xfrm>
            <a:off x="616200" y="1266038"/>
            <a:ext cx="3955800" cy="28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hu-HU" sz="5400" b="1" dirty="0">
                <a:solidFill>
                  <a:schemeClr val="dk1"/>
                </a:solidFill>
              </a:rPr>
              <a:t>Köszönjük a figyelmet!</a:t>
            </a:r>
            <a:endParaRPr sz="5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54"/>
          <p:cNvSpPr txBox="1">
            <a:spLocks noGrp="1"/>
          </p:cNvSpPr>
          <p:nvPr>
            <p:ph type="title"/>
          </p:nvPr>
        </p:nvSpPr>
        <p:spPr>
          <a:xfrm>
            <a:off x="616200" y="720000"/>
            <a:ext cx="5261700" cy="24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cap="all" dirty="0" err="1"/>
              <a:t>Probléma</a:t>
            </a:r>
            <a:r>
              <a:rPr lang="en-GB" b="1" cap="all" dirty="0"/>
              <a:t> </a:t>
            </a:r>
            <a:r>
              <a:rPr lang="en-GB" b="1" cap="all" dirty="0" err="1"/>
              <a:t>felvetés</a:t>
            </a:r>
            <a:endParaRPr lang="en-GB" b="1" cap="all" dirty="0"/>
          </a:p>
        </p:txBody>
      </p:sp>
      <p:sp>
        <p:nvSpPr>
          <p:cNvPr id="976" name="Google Shape;976;p54"/>
          <p:cNvSpPr/>
          <p:nvPr/>
        </p:nvSpPr>
        <p:spPr>
          <a:xfrm>
            <a:off x="7183000" y="3552850"/>
            <a:ext cx="428700" cy="428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54"/>
          <p:cNvGrpSpPr/>
          <p:nvPr/>
        </p:nvGrpSpPr>
        <p:grpSpPr>
          <a:xfrm>
            <a:off x="5863943" y="2207262"/>
            <a:ext cx="2469459" cy="2519805"/>
            <a:chOff x="1404500" y="453700"/>
            <a:chExt cx="4742575" cy="4835550"/>
          </a:xfrm>
        </p:grpSpPr>
        <p:sp>
          <p:nvSpPr>
            <p:cNvPr id="978" name="Google Shape;978;p54"/>
            <p:cNvSpPr/>
            <p:nvPr/>
          </p:nvSpPr>
          <p:spPr>
            <a:xfrm>
              <a:off x="1404500" y="2551425"/>
              <a:ext cx="4742575" cy="2737825"/>
            </a:xfrm>
            <a:custGeom>
              <a:avLst/>
              <a:gdLst/>
              <a:ahLst/>
              <a:cxnLst/>
              <a:rect l="l" t="t" r="r" b="b"/>
              <a:pathLst>
                <a:path w="189703" h="109513" extrusionOk="0">
                  <a:moveTo>
                    <a:pt x="94869" y="1"/>
                  </a:moveTo>
                  <a:cubicBezTo>
                    <a:pt x="42464" y="1"/>
                    <a:pt x="1" y="24518"/>
                    <a:pt x="1" y="54740"/>
                  </a:cubicBezTo>
                  <a:cubicBezTo>
                    <a:pt x="1" y="84995"/>
                    <a:pt x="42464" y="109513"/>
                    <a:pt x="94869" y="109513"/>
                  </a:cubicBezTo>
                  <a:cubicBezTo>
                    <a:pt x="147239" y="109513"/>
                    <a:pt x="189703" y="84995"/>
                    <a:pt x="189703" y="54740"/>
                  </a:cubicBezTo>
                  <a:cubicBezTo>
                    <a:pt x="189703" y="24518"/>
                    <a:pt x="147239" y="1"/>
                    <a:pt x="9486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54"/>
            <p:cNvSpPr/>
            <p:nvPr/>
          </p:nvSpPr>
          <p:spPr>
            <a:xfrm>
              <a:off x="1654675" y="3844850"/>
              <a:ext cx="1470250" cy="849800"/>
            </a:xfrm>
            <a:custGeom>
              <a:avLst/>
              <a:gdLst/>
              <a:ahLst/>
              <a:cxnLst/>
              <a:rect l="l" t="t" r="r" b="b"/>
              <a:pathLst>
                <a:path w="58810" h="33992" extrusionOk="0">
                  <a:moveTo>
                    <a:pt x="29422" y="1"/>
                  </a:moveTo>
                  <a:cubicBezTo>
                    <a:pt x="13177" y="1"/>
                    <a:pt x="1" y="7606"/>
                    <a:pt x="1" y="17013"/>
                  </a:cubicBezTo>
                  <a:cubicBezTo>
                    <a:pt x="1" y="26386"/>
                    <a:pt x="13177" y="33992"/>
                    <a:pt x="29422" y="33992"/>
                  </a:cubicBezTo>
                  <a:cubicBezTo>
                    <a:pt x="45667" y="33992"/>
                    <a:pt x="58810" y="26386"/>
                    <a:pt x="58810" y="17013"/>
                  </a:cubicBezTo>
                  <a:cubicBezTo>
                    <a:pt x="58810" y="7606"/>
                    <a:pt x="45667" y="1"/>
                    <a:pt x="294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4"/>
            <p:cNvSpPr/>
            <p:nvPr/>
          </p:nvSpPr>
          <p:spPr>
            <a:xfrm>
              <a:off x="3616075" y="2918375"/>
              <a:ext cx="1609525" cy="1662875"/>
            </a:xfrm>
            <a:custGeom>
              <a:avLst/>
              <a:gdLst/>
              <a:ahLst/>
              <a:cxnLst/>
              <a:rect l="l" t="t" r="r" b="b"/>
              <a:pathLst>
                <a:path w="64381" h="66515" extrusionOk="0">
                  <a:moveTo>
                    <a:pt x="60978" y="0"/>
                  </a:moveTo>
                  <a:lnTo>
                    <a:pt x="1" y="35225"/>
                  </a:lnTo>
                  <a:lnTo>
                    <a:pt x="1" y="64546"/>
                  </a:lnTo>
                  <a:lnTo>
                    <a:pt x="3403" y="66514"/>
                  </a:lnTo>
                  <a:lnTo>
                    <a:pt x="64380" y="31289"/>
                  </a:lnTo>
                  <a:lnTo>
                    <a:pt x="64380" y="1968"/>
                  </a:lnTo>
                  <a:lnTo>
                    <a:pt x="6097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4"/>
            <p:cNvSpPr/>
            <p:nvPr/>
          </p:nvSpPr>
          <p:spPr>
            <a:xfrm>
              <a:off x="3616075" y="2918375"/>
              <a:ext cx="1609525" cy="1662875"/>
            </a:xfrm>
            <a:custGeom>
              <a:avLst/>
              <a:gdLst/>
              <a:ahLst/>
              <a:cxnLst/>
              <a:rect l="l" t="t" r="r" b="b"/>
              <a:pathLst>
                <a:path w="64381" h="66515" extrusionOk="0">
                  <a:moveTo>
                    <a:pt x="60978" y="0"/>
                  </a:moveTo>
                  <a:lnTo>
                    <a:pt x="1" y="35225"/>
                  </a:lnTo>
                  <a:lnTo>
                    <a:pt x="1" y="64546"/>
                  </a:lnTo>
                  <a:lnTo>
                    <a:pt x="3403" y="66514"/>
                  </a:lnTo>
                  <a:lnTo>
                    <a:pt x="64380" y="31289"/>
                  </a:lnTo>
                  <a:lnTo>
                    <a:pt x="64380" y="1968"/>
                  </a:lnTo>
                  <a:lnTo>
                    <a:pt x="609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4"/>
            <p:cNvSpPr/>
            <p:nvPr/>
          </p:nvSpPr>
          <p:spPr>
            <a:xfrm>
              <a:off x="3701150" y="2967575"/>
              <a:ext cx="1524450" cy="1613675"/>
            </a:xfrm>
            <a:custGeom>
              <a:avLst/>
              <a:gdLst/>
              <a:ahLst/>
              <a:cxnLst/>
              <a:rect l="l" t="t" r="r" b="b"/>
              <a:pathLst>
                <a:path w="60978" h="64547" extrusionOk="0">
                  <a:moveTo>
                    <a:pt x="60977" y="0"/>
                  </a:moveTo>
                  <a:lnTo>
                    <a:pt x="0" y="35192"/>
                  </a:lnTo>
                  <a:lnTo>
                    <a:pt x="0" y="64546"/>
                  </a:lnTo>
                  <a:lnTo>
                    <a:pt x="60977" y="29321"/>
                  </a:lnTo>
                  <a:lnTo>
                    <a:pt x="60977" y="0"/>
                  </a:lnTo>
                  <a:close/>
                </a:path>
              </a:pathLst>
            </a:custGeom>
            <a:solidFill>
              <a:srgbClr val="FFC100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4"/>
            <p:cNvSpPr/>
            <p:nvPr/>
          </p:nvSpPr>
          <p:spPr>
            <a:xfrm>
              <a:off x="3827900" y="2756575"/>
              <a:ext cx="719700" cy="870650"/>
            </a:xfrm>
            <a:custGeom>
              <a:avLst/>
              <a:gdLst/>
              <a:ahLst/>
              <a:cxnLst/>
              <a:rect l="l" t="t" r="r" b="b"/>
              <a:pathLst>
                <a:path w="28788" h="34826" extrusionOk="0">
                  <a:moveTo>
                    <a:pt x="14211" y="1"/>
                  </a:moveTo>
                  <a:cubicBezTo>
                    <a:pt x="3637" y="9541"/>
                    <a:pt x="1" y="21583"/>
                    <a:pt x="6772" y="32891"/>
                  </a:cubicBezTo>
                  <a:lnTo>
                    <a:pt x="10175" y="34826"/>
                  </a:lnTo>
                  <a:lnTo>
                    <a:pt x="28788" y="24085"/>
                  </a:lnTo>
                  <a:lnTo>
                    <a:pt x="25419" y="22117"/>
                  </a:lnTo>
                  <a:cubicBezTo>
                    <a:pt x="23384" y="22017"/>
                    <a:pt x="21416" y="21550"/>
                    <a:pt x="19548" y="20716"/>
                  </a:cubicBezTo>
                  <a:cubicBezTo>
                    <a:pt x="18614" y="20015"/>
                    <a:pt x="17713" y="19215"/>
                    <a:pt x="16946" y="18347"/>
                  </a:cubicBezTo>
                  <a:cubicBezTo>
                    <a:pt x="11776" y="12510"/>
                    <a:pt x="16946" y="1602"/>
                    <a:pt x="16946" y="1602"/>
                  </a:cubicBezTo>
                  <a:lnTo>
                    <a:pt x="142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4"/>
            <p:cNvSpPr/>
            <p:nvPr/>
          </p:nvSpPr>
          <p:spPr>
            <a:xfrm>
              <a:off x="3912975" y="2796600"/>
              <a:ext cx="634625" cy="830625"/>
            </a:xfrm>
            <a:custGeom>
              <a:avLst/>
              <a:gdLst/>
              <a:ahLst/>
              <a:cxnLst/>
              <a:rect l="l" t="t" r="r" b="b"/>
              <a:pathLst>
                <a:path w="25385" h="33225" extrusionOk="0">
                  <a:moveTo>
                    <a:pt x="13543" y="1"/>
                  </a:moveTo>
                  <a:lnTo>
                    <a:pt x="13543" y="1"/>
                  </a:lnTo>
                  <a:cubicBezTo>
                    <a:pt x="2969" y="9508"/>
                    <a:pt x="0" y="21917"/>
                    <a:pt x="6772" y="33225"/>
                  </a:cubicBezTo>
                  <a:lnTo>
                    <a:pt x="25385" y="22484"/>
                  </a:lnTo>
                  <a:cubicBezTo>
                    <a:pt x="20848" y="22217"/>
                    <a:pt x="16579" y="20149"/>
                    <a:pt x="13543" y="16713"/>
                  </a:cubicBezTo>
                  <a:cubicBezTo>
                    <a:pt x="8373" y="10909"/>
                    <a:pt x="13543" y="2"/>
                    <a:pt x="13543" y="1"/>
                  </a:cubicBezTo>
                  <a:close/>
                </a:path>
              </a:pathLst>
            </a:custGeom>
            <a:solidFill>
              <a:srgbClr val="FFC100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4"/>
            <p:cNvSpPr/>
            <p:nvPr/>
          </p:nvSpPr>
          <p:spPr>
            <a:xfrm>
              <a:off x="4155650" y="3980125"/>
              <a:ext cx="105925" cy="231475"/>
            </a:xfrm>
            <a:custGeom>
              <a:avLst/>
              <a:gdLst/>
              <a:ahLst/>
              <a:cxnLst/>
              <a:rect l="l" t="t" r="r" b="b"/>
              <a:pathLst>
                <a:path w="4237" h="9259" extrusionOk="0">
                  <a:moveTo>
                    <a:pt x="2544" y="1949"/>
                  </a:moveTo>
                  <a:cubicBezTo>
                    <a:pt x="2585" y="1949"/>
                    <a:pt x="2627" y="1954"/>
                    <a:pt x="2669" y="1962"/>
                  </a:cubicBezTo>
                  <a:cubicBezTo>
                    <a:pt x="2802" y="2029"/>
                    <a:pt x="2869" y="2229"/>
                    <a:pt x="2869" y="2529"/>
                  </a:cubicBezTo>
                  <a:cubicBezTo>
                    <a:pt x="2902" y="2796"/>
                    <a:pt x="2835" y="3063"/>
                    <a:pt x="2669" y="3296"/>
                  </a:cubicBezTo>
                  <a:cubicBezTo>
                    <a:pt x="2569" y="3496"/>
                    <a:pt x="2402" y="3663"/>
                    <a:pt x="2202" y="3797"/>
                  </a:cubicBezTo>
                  <a:lnTo>
                    <a:pt x="1301" y="4297"/>
                  </a:lnTo>
                  <a:lnTo>
                    <a:pt x="1301" y="2562"/>
                  </a:lnTo>
                  <a:lnTo>
                    <a:pt x="2202" y="2062"/>
                  </a:lnTo>
                  <a:cubicBezTo>
                    <a:pt x="2302" y="1987"/>
                    <a:pt x="2421" y="1949"/>
                    <a:pt x="2544" y="1949"/>
                  </a:cubicBezTo>
                  <a:close/>
                  <a:moveTo>
                    <a:pt x="3242" y="0"/>
                  </a:moveTo>
                  <a:cubicBezTo>
                    <a:pt x="3183" y="0"/>
                    <a:pt x="3125" y="9"/>
                    <a:pt x="3069" y="27"/>
                  </a:cubicBezTo>
                  <a:cubicBezTo>
                    <a:pt x="2769" y="61"/>
                    <a:pt x="2468" y="161"/>
                    <a:pt x="2235" y="327"/>
                  </a:cubicBezTo>
                  <a:lnTo>
                    <a:pt x="200" y="1495"/>
                  </a:lnTo>
                  <a:cubicBezTo>
                    <a:pt x="133" y="1562"/>
                    <a:pt x="100" y="1595"/>
                    <a:pt x="67" y="1662"/>
                  </a:cubicBezTo>
                  <a:cubicBezTo>
                    <a:pt x="0" y="1762"/>
                    <a:pt x="0" y="1828"/>
                    <a:pt x="0" y="1929"/>
                  </a:cubicBezTo>
                  <a:lnTo>
                    <a:pt x="0" y="9034"/>
                  </a:lnTo>
                  <a:cubicBezTo>
                    <a:pt x="0" y="9100"/>
                    <a:pt x="0" y="9167"/>
                    <a:pt x="67" y="9234"/>
                  </a:cubicBezTo>
                  <a:cubicBezTo>
                    <a:pt x="83" y="9250"/>
                    <a:pt x="100" y="9259"/>
                    <a:pt x="121" y="9259"/>
                  </a:cubicBezTo>
                  <a:cubicBezTo>
                    <a:pt x="142" y="9259"/>
                    <a:pt x="167" y="9250"/>
                    <a:pt x="200" y="9234"/>
                  </a:cubicBezTo>
                  <a:lnTo>
                    <a:pt x="1134" y="8667"/>
                  </a:lnTo>
                  <a:cubicBezTo>
                    <a:pt x="1201" y="8633"/>
                    <a:pt x="1234" y="8567"/>
                    <a:pt x="1268" y="8500"/>
                  </a:cubicBezTo>
                  <a:cubicBezTo>
                    <a:pt x="1301" y="8433"/>
                    <a:pt x="1334" y="8366"/>
                    <a:pt x="1334" y="8266"/>
                  </a:cubicBezTo>
                  <a:lnTo>
                    <a:pt x="1334" y="6031"/>
                  </a:lnTo>
                  <a:lnTo>
                    <a:pt x="2235" y="5498"/>
                  </a:lnTo>
                  <a:cubicBezTo>
                    <a:pt x="2835" y="5131"/>
                    <a:pt x="3336" y="4630"/>
                    <a:pt x="3669" y="3997"/>
                  </a:cubicBezTo>
                  <a:cubicBezTo>
                    <a:pt x="3869" y="3696"/>
                    <a:pt x="4003" y="3330"/>
                    <a:pt x="4103" y="2963"/>
                  </a:cubicBezTo>
                  <a:cubicBezTo>
                    <a:pt x="4203" y="2562"/>
                    <a:pt x="4236" y="2162"/>
                    <a:pt x="4236" y="1762"/>
                  </a:cubicBezTo>
                  <a:cubicBezTo>
                    <a:pt x="4236" y="1395"/>
                    <a:pt x="4203" y="1061"/>
                    <a:pt x="4103" y="728"/>
                  </a:cubicBezTo>
                  <a:cubicBezTo>
                    <a:pt x="4036" y="494"/>
                    <a:pt x="3869" y="294"/>
                    <a:pt x="3669" y="127"/>
                  </a:cubicBezTo>
                  <a:cubicBezTo>
                    <a:pt x="3549" y="55"/>
                    <a:pt x="3394" y="0"/>
                    <a:pt x="324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4"/>
            <p:cNvSpPr/>
            <p:nvPr/>
          </p:nvSpPr>
          <p:spPr>
            <a:xfrm>
              <a:off x="4277400" y="3932625"/>
              <a:ext cx="93425" cy="207275"/>
            </a:xfrm>
            <a:custGeom>
              <a:avLst/>
              <a:gdLst/>
              <a:ahLst/>
              <a:cxnLst/>
              <a:rect l="l" t="t" r="r" b="b"/>
              <a:pathLst>
                <a:path w="3737" h="8291" extrusionOk="0">
                  <a:moveTo>
                    <a:pt x="1222" y="1"/>
                  </a:moveTo>
                  <a:cubicBezTo>
                    <a:pt x="1201" y="1"/>
                    <a:pt x="1184" y="9"/>
                    <a:pt x="1168" y="26"/>
                  </a:cubicBezTo>
                  <a:lnTo>
                    <a:pt x="200" y="593"/>
                  </a:lnTo>
                  <a:cubicBezTo>
                    <a:pt x="167" y="626"/>
                    <a:pt x="100" y="660"/>
                    <a:pt x="67" y="760"/>
                  </a:cubicBezTo>
                  <a:cubicBezTo>
                    <a:pt x="34" y="826"/>
                    <a:pt x="34" y="893"/>
                    <a:pt x="34" y="993"/>
                  </a:cubicBezTo>
                  <a:lnTo>
                    <a:pt x="34" y="8098"/>
                  </a:lnTo>
                  <a:cubicBezTo>
                    <a:pt x="0" y="8165"/>
                    <a:pt x="34" y="8232"/>
                    <a:pt x="67" y="8265"/>
                  </a:cubicBezTo>
                  <a:cubicBezTo>
                    <a:pt x="84" y="8282"/>
                    <a:pt x="109" y="8290"/>
                    <a:pt x="134" y="8290"/>
                  </a:cubicBezTo>
                  <a:cubicBezTo>
                    <a:pt x="159" y="8290"/>
                    <a:pt x="184" y="8282"/>
                    <a:pt x="200" y="8265"/>
                  </a:cubicBezTo>
                  <a:lnTo>
                    <a:pt x="3536" y="6364"/>
                  </a:lnTo>
                  <a:cubicBezTo>
                    <a:pt x="3569" y="6330"/>
                    <a:pt x="3636" y="6264"/>
                    <a:pt x="3669" y="6197"/>
                  </a:cubicBezTo>
                  <a:cubicBezTo>
                    <a:pt x="3703" y="6130"/>
                    <a:pt x="3703" y="6030"/>
                    <a:pt x="3703" y="5963"/>
                  </a:cubicBezTo>
                  <a:lnTo>
                    <a:pt x="3703" y="4796"/>
                  </a:lnTo>
                  <a:cubicBezTo>
                    <a:pt x="3736" y="4729"/>
                    <a:pt x="3703" y="4662"/>
                    <a:pt x="3669" y="4596"/>
                  </a:cubicBezTo>
                  <a:cubicBezTo>
                    <a:pt x="3653" y="4579"/>
                    <a:pt x="3628" y="4571"/>
                    <a:pt x="3603" y="4571"/>
                  </a:cubicBezTo>
                  <a:cubicBezTo>
                    <a:pt x="3578" y="4571"/>
                    <a:pt x="3553" y="4579"/>
                    <a:pt x="3536" y="4596"/>
                  </a:cubicBezTo>
                  <a:lnTo>
                    <a:pt x="1334" y="5863"/>
                  </a:lnTo>
                  <a:lnTo>
                    <a:pt x="1334" y="226"/>
                  </a:lnTo>
                  <a:cubicBezTo>
                    <a:pt x="1334" y="159"/>
                    <a:pt x="1334" y="93"/>
                    <a:pt x="1301" y="26"/>
                  </a:cubicBezTo>
                  <a:cubicBezTo>
                    <a:pt x="1268" y="9"/>
                    <a:pt x="1243" y="1"/>
                    <a:pt x="12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4"/>
            <p:cNvSpPr/>
            <p:nvPr/>
          </p:nvSpPr>
          <p:spPr>
            <a:xfrm>
              <a:off x="4385800" y="3835900"/>
              <a:ext cx="94250" cy="242275"/>
            </a:xfrm>
            <a:custGeom>
              <a:avLst/>
              <a:gdLst/>
              <a:ahLst/>
              <a:cxnLst/>
              <a:rect l="l" t="t" r="r" b="b"/>
              <a:pathLst>
                <a:path w="3770" h="9691" extrusionOk="0">
                  <a:moveTo>
                    <a:pt x="3591" y="0"/>
                  </a:moveTo>
                  <a:cubicBezTo>
                    <a:pt x="3570" y="0"/>
                    <a:pt x="3553" y="9"/>
                    <a:pt x="3536" y="25"/>
                  </a:cubicBezTo>
                  <a:lnTo>
                    <a:pt x="201" y="1960"/>
                  </a:lnTo>
                  <a:cubicBezTo>
                    <a:pt x="134" y="1993"/>
                    <a:pt x="67" y="2060"/>
                    <a:pt x="34" y="2127"/>
                  </a:cubicBezTo>
                  <a:cubicBezTo>
                    <a:pt x="1" y="2194"/>
                    <a:pt x="1" y="2294"/>
                    <a:pt x="1" y="2360"/>
                  </a:cubicBezTo>
                  <a:lnTo>
                    <a:pt x="1" y="9499"/>
                  </a:lnTo>
                  <a:cubicBezTo>
                    <a:pt x="1" y="9566"/>
                    <a:pt x="1" y="9599"/>
                    <a:pt x="34" y="9666"/>
                  </a:cubicBezTo>
                  <a:cubicBezTo>
                    <a:pt x="67" y="9682"/>
                    <a:pt x="92" y="9691"/>
                    <a:pt x="117" y="9691"/>
                  </a:cubicBezTo>
                  <a:cubicBezTo>
                    <a:pt x="142" y="9691"/>
                    <a:pt x="167" y="9682"/>
                    <a:pt x="201" y="9666"/>
                  </a:cubicBezTo>
                  <a:lnTo>
                    <a:pt x="3570" y="7698"/>
                  </a:lnTo>
                  <a:cubicBezTo>
                    <a:pt x="3637" y="7664"/>
                    <a:pt x="3703" y="7597"/>
                    <a:pt x="3703" y="7531"/>
                  </a:cubicBezTo>
                  <a:cubicBezTo>
                    <a:pt x="3737" y="7464"/>
                    <a:pt x="3770" y="7364"/>
                    <a:pt x="3770" y="7297"/>
                  </a:cubicBezTo>
                  <a:lnTo>
                    <a:pt x="3770" y="6130"/>
                  </a:lnTo>
                  <a:cubicBezTo>
                    <a:pt x="3770" y="6063"/>
                    <a:pt x="3770" y="5996"/>
                    <a:pt x="3703" y="5930"/>
                  </a:cubicBezTo>
                  <a:cubicBezTo>
                    <a:pt x="3687" y="5913"/>
                    <a:pt x="3662" y="5905"/>
                    <a:pt x="3637" y="5905"/>
                  </a:cubicBezTo>
                  <a:cubicBezTo>
                    <a:pt x="3612" y="5905"/>
                    <a:pt x="3587" y="5913"/>
                    <a:pt x="3570" y="5930"/>
                  </a:cubicBezTo>
                  <a:lnTo>
                    <a:pt x="1335" y="7231"/>
                  </a:lnTo>
                  <a:lnTo>
                    <a:pt x="1335" y="5996"/>
                  </a:lnTo>
                  <a:lnTo>
                    <a:pt x="3370" y="4829"/>
                  </a:lnTo>
                  <a:cubicBezTo>
                    <a:pt x="3436" y="4762"/>
                    <a:pt x="3470" y="4729"/>
                    <a:pt x="3503" y="4662"/>
                  </a:cubicBezTo>
                  <a:cubicBezTo>
                    <a:pt x="3536" y="4562"/>
                    <a:pt x="3570" y="4495"/>
                    <a:pt x="3570" y="4395"/>
                  </a:cubicBezTo>
                  <a:lnTo>
                    <a:pt x="3570" y="3261"/>
                  </a:lnTo>
                  <a:cubicBezTo>
                    <a:pt x="3570" y="3194"/>
                    <a:pt x="3536" y="3128"/>
                    <a:pt x="3503" y="3061"/>
                  </a:cubicBezTo>
                  <a:cubicBezTo>
                    <a:pt x="3486" y="3044"/>
                    <a:pt x="3461" y="3036"/>
                    <a:pt x="3436" y="3036"/>
                  </a:cubicBezTo>
                  <a:cubicBezTo>
                    <a:pt x="3411" y="3036"/>
                    <a:pt x="3386" y="3044"/>
                    <a:pt x="3370" y="3061"/>
                  </a:cubicBezTo>
                  <a:lnTo>
                    <a:pt x="1335" y="4262"/>
                  </a:lnTo>
                  <a:lnTo>
                    <a:pt x="1335" y="3061"/>
                  </a:lnTo>
                  <a:lnTo>
                    <a:pt x="3536" y="1793"/>
                  </a:lnTo>
                  <a:cubicBezTo>
                    <a:pt x="3570" y="1760"/>
                    <a:pt x="3637" y="1693"/>
                    <a:pt x="3670" y="1627"/>
                  </a:cubicBezTo>
                  <a:cubicBezTo>
                    <a:pt x="3703" y="1526"/>
                    <a:pt x="3703" y="1460"/>
                    <a:pt x="3703" y="1393"/>
                  </a:cubicBezTo>
                  <a:lnTo>
                    <a:pt x="3703" y="226"/>
                  </a:lnTo>
                  <a:cubicBezTo>
                    <a:pt x="3737" y="159"/>
                    <a:pt x="3703" y="92"/>
                    <a:pt x="3670" y="25"/>
                  </a:cubicBezTo>
                  <a:cubicBezTo>
                    <a:pt x="3637" y="9"/>
                    <a:pt x="3612" y="0"/>
                    <a:pt x="359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4"/>
            <p:cNvSpPr/>
            <p:nvPr/>
          </p:nvSpPr>
          <p:spPr>
            <a:xfrm>
              <a:off x="4490050" y="3781900"/>
              <a:ext cx="124275" cy="236225"/>
            </a:xfrm>
            <a:custGeom>
              <a:avLst/>
              <a:gdLst/>
              <a:ahLst/>
              <a:cxnLst/>
              <a:rect l="l" t="t" r="r" b="b"/>
              <a:pathLst>
                <a:path w="4971" h="9449" extrusionOk="0">
                  <a:moveTo>
                    <a:pt x="2502" y="2552"/>
                  </a:moveTo>
                  <a:lnTo>
                    <a:pt x="3069" y="4854"/>
                  </a:lnTo>
                  <a:lnTo>
                    <a:pt x="1902" y="5521"/>
                  </a:lnTo>
                  <a:lnTo>
                    <a:pt x="2502" y="2552"/>
                  </a:lnTo>
                  <a:close/>
                  <a:moveTo>
                    <a:pt x="3198" y="0"/>
                  </a:moveTo>
                  <a:cubicBezTo>
                    <a:pt x="3161" y="0"/>
                    <a:pt x="3119" y="17"/>
                    <a:pt x="3069" y="51"/>
                  </a:cubicBezTo>
                  <a:lnTo>
                    <a:pt x="1902" y="718"/>
                  </a:lnTo>
                  <a:cubicBezTo>
                    <a:pt x="1802" y="784"/>
                    <a:pt x="1735" y="851"/>
                    <a:pt x="1701" y="951"/>
                  </a:cubicBezTo>
                  <a:cubicBezTo>
                    <a:pt x="1635" y="1051"/>
                    <a:pt x="1601" y="1151"/>
                    <a:pt x="1601" y="1285"/>
                  </a:cubicBezTo>
                  <a:lnTo>
                    <a:pt x="34" y="9124"/>
                  </a:lnTo>
                  <a:cubicBezTo>
                    <a:pt x="34" y="9157"/>
                    <a:pt x="34" y="9224"/>
                    <a:pt x="0" y="9290"/>
                  </a:cubicBezTo>
                  <a:cubicBezTo>
                    <a:pt x="0" y="9357"/>
                    <a:pt x="34" y="9391"/>
                    <a:pt x="67" y="9424"/>
                  </a:cubicBezTo>
                  <a:cubicBezTo>
                    <a:pt x="84" y="9441"/>
                    <a:pt x="100" y="9449"/>
                    <a:pt x="117" y="9449"/>
                  </a:cubicBezTo>
                  <a:cubicBezTo>
                    <a:pt x="134" y="9449"/>
                    <a:pt x="150" y="9441"/>
                    <a:pt x="167" y="9424"/>
                  </a:cubicBezTo>
                  <a:lnTo>
                    <a:pt x="1068" y="8924"/>
                  </a:lnTo>
                  <a:cubicBezTo>
                    <a:pt x="1168" y="8857"/>
                    <a:pt x="1234" y="8790"/>
                    <a:pt x="1268" y="8690"/>
                  </a:cubicBezTo>
                  <a:cubicBezTo>
                    <a:pt x="1301" y="8623"/>
                    <a:pt x="1335" y="8557"/>
                    <a:pt x="1368" y="8490"/>
                  </a:cubicBezTo>
                  <a:lnTo>
                    <a:pt x="1568" y="7456"/>
                  </a:lnTo>
                  <a:lnTo>
                    <a:pt x="3469" y="6355"/>
                  </a:lnTo>
                  <a:lnTo>
                    <a:pt x="3670" y="7156"/>
                  </a:lnTo>
                  <a:cubicBezTo>
                    <a:pt x="3670" y="7189"/>
                    <a:pt x="3703" y="7256"/>
                    <a:pt x="3736" y="7289"/>
                  </a:cubicBezTo>
                  <a:cubicBezTo>
                    <a:pt x="3750" y="7303"/>
                    <a:pt x="3770" y="7311"/>
                    <a:pt x="3795" y="7311"/>
                  </a:cubicBezTo>
                  <a:cubicBezTo>
                    <a:pt x="3831" y="7311"/>
                    <a:pt x="3878" y="7295"/>
                    <a:pt x="3936" y="7256"/>
                  </a:cubicBezTo>
                  <a:lnTo>
                    <a:pt x="4837" y="6755"/>
                  </a:lnTo>
                  <a:cubicBezTo>
                    <a:pt x="4870" y="6722"/>
                    <a:pt x="4904" y="6689"/>
                    <a:pt x="4937" y="6622"/>
                  </a:cubicBezTo>
                  <a:cubicBezTo>
                    <a:pt x="4970" y="6555"/>
                    <a:pt x="4970" y="6488"/>
                    <a:pt x="4970" y="6422"/>
                  </a:cubicBezTo>
                  <a:cubicBezTo>
                    <a:pt x="4970" y="6355"/>
                    <a:pt x="4970" y="6322"/>
                    <a:pt x="4937" y="6288"/>
                  </a:cubicBezTo>
                  <a:lnTo>
                    <a:pt x="3403" y="217"/>
                  </a:lnTo>
                  <a:cubicBezTo>
                    <a:pt x="3369" y="151"/>
                    <a:pt x="3336" y="84"/>
                    <a:pt x="3303" y="51"/>
                  </a:cubicBezTo>
                  <a:cubicBezTo>
                    <a:pt x="3269" y="17"/>
                    <a:pt x="3236" y="0"/>
                    <a:pt x="319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4"/>
            <p:cNvSpPr/>
            <p:nvPr/>
          </p:nvSpPr>
          <p:spPr>
            <a:xfrm>
              <a:off x="4618475" y="3711425"/>
              <a:ext cx="110100" cy="212975"/>
            </a:xfrm>
            <a:custGeom>
              <a:avLst/>
              <a:gdLst/>
              <a:ahLst/>
              <a:cxnLst/>
              <a:rect l="l" t="t" r="r" b="b"/>
              <a:pathLst>
                <a:path w="4404" h="8519" extrusionOk="0">
                  <a:moveTo>
                    <a:pt x="3036" y="1"/>
                  </a:moveTo>
                  <a:cubicBezTo>
                    <a:pt x="2736" y="34"/>
                    <a:pt x="2435" y="134"/>
                    <a:pt x="2202" y="301"/>
                  </a:cubicBezTo>
                  <a:cubicBezTo>
                    <a:pt x="1868" y="468"/>
                    <a:pt x="1568" y="701"/>
                    <a:pt x="1335" y="1002"/>
                  </a:cubicBezTo>
                  <a:cubicBezTo>
                    <a:pt x="834" y="1535"/>
                    <a:pt x="467" y="2169"/>
                    <a:pt x="300" y="2870"/>
                  </a:cubicBezTo>
                  <a:cubicBezTo>
                    <a:pt x="200" y="3203"/>
                    <a:pt x="134" y="3537"/>
                    <a:pt x="134" y="3870"/>
                  </a:cubicBezTo>
                  <a:cubicBezTo>
                    <a:pt x="100" y="4304"/>
                    <a:pt x="234" y="4771"/>
                    <a:pt x="501" y="5171"/>
                  </a:cubicBezTo>
                  <a:cubicBezTo>
                    <a:pt x="679" y="5349"/>
                    <a:pt x="931" y="5438"/>
                    <a:pt x="1188" y="5438"/>
                  </a:cubicBezTo>
                  <a:cubicBezTo>
                    <a:pt x="1316" y="5438"/>
                    <a:pt x="1446" y="5416"/>
                    <a:pt x="1568" y="5371"/>
                  </a:cubicBezTo>
                  <a:cubicBezTo>
                    <a:pt x="1835" y="5305"/>
                    <a:pt x="2035" y="5238"/>
                    <a:pt x="2235" y="5171"/>
                  </a:cubicBezTo>
                  <a:cubicBezTo>
                    <a:pt x="2402" y="5138"/>
                    <a:pt x="2569" y="5104"/>
                    <a:pt x="2736" y="5104"/>
                  </a:cubicBezTo>
                  <a:cubicBezTo>
                    <a:pt x="2755" y="5095"/>
                    <a:pt x="2777" y="5091"/>
                    <a:pt x="2802" y="5091"/>
                  </a:cubicBezTo>
                  <a:cubicBezTo>
                    <a:pt x="2861" y="5091"/>
                    <a:pt x="2932" y="5114"/>
                    <a:pt x="3002" y="5138"/>
                  </a:cubicBezTo>
                  <a:cubicBezTo>
                    <a:pt x="3069" y="5171"/>
                    <a:pt x="3102" y="5271"/>
                    <a:pt x="3102" y="5371"/>
                  </a:cubicBezTo>
                  <a:cubicBezTo>
                    <a:pt x="3102" y="5571"/>
                    <a:pt x="3002" y="5805"/>
                    <a:pt x="2836" y="5972"/>
                  </a:cubicBezTo>
                  <a:cubicBezTo>
                    <a:pt x="2669" y="6139"/>
                    <a:pt x="2435" y="6305"/>
                    <a:pt x="2202" y="6439"/>
                  </a:cubicBezTo>
                  <a:cubicBezTo>
                    <a:pt x="2102" y="6505"/>
                    <a:pt x="1968" y="6572"/>
                    <a:pt x="1835" y="6572"/>
                  </a:cubicBezTo>
                  <a:cubicBezTo>
                    <a:pt x="1768" y="6572"/>
                    <a:pt x="1668" y="6572"/>
                    <a:pt x="1601" y="6539"/>
                  </a:cubicBezTo>
                  <a:cubicBezTo>
                    <a:pt x="1535" y="6505"/>
                    <a:pt x="1501" y="6472"/>
                    <a:pt x="1435" y="6439"/>
                  </a:cubicBezTo>
                  <a:lnTo>
                    <a:pt x="1368" y="6339"/>
                  </a:lnTo>
                  <a:cubicBezTo>
                    <a:pt x="1335" y="6305"/>
                    <a:pt x="1301" y="6272"/>
                    <a:pt x="1268" y="6272"/>
                  </a:cubicBezTo>
                  <a:cubicBezTo>
                    <a:pt x="1201" y="6272"/>
                    <a:pt x="1134" y="6305"/>
                    <a:pt x="1101" y="6339"/>
                  </a:cubicBezTo>
                  <a:lnTo>
                    <a:pt x="167" y="6872"/>
                  </a:lnTo>
                  <a:cubicBezTo>
                    <a:pt x="100" y="6906"/>
                    <a:pt x="67" y="6939"/>
                    <a:pt x="67" y="7006"/>
                  </a:cubicBezTo>
                  <a:cubicBezTo>
                    <a:pt x="34" y="7073"/>
                    <a:pt x="0" y="7139"/>
                    <a:pt x="0" y="7206"/>
                  </a:cubicBezTo>
                  <a:cubicBezTo>
                    <a:pt x="0" y="7439"/>
                    <a:pt x="34" y="7706"/>
                    <a:pt x="167" y="7906"/>
                  </a:cubicBezTo>
                  <a:cubicBezTo>
                    <a:pt x="267" y="8107"/>
                    <a:pt x="434" y="8273"/>
                    <a:pt x="601" y="8373"/>
                  </a:cubicBezTo>
                  <a:cubicBezTo>
                    <a:pt x="779" y="8475"/>
                    <a:pt x="957" y="8519"/>
                    <a:pt x="1136" y="8519"/>
                  </a:cubicBezTo>
                  <a:cubicBezTo>
                    <a:pt x="1191" y="8519"/>
                    <a:pt x="1246" y="8515"/>
                    <a:pt x="1301" y="8507"/>
                  </a:cubicBezTo>
                  <a:cubicBezTo>
                    <a:pt x="1635" y="8474"/>
                    <a:pt x="1935" y="8373"/>
                    <a:pt x="2202" y="8207"/>
                  </a:cubicBezTo>
                  <a:cubicBezTo>
                    <a:pt x="2502" y="8007"/>
                    <a:pt x="2802" y="7773"/>
                    <a:pt x="3069" y="7506"/>
                  </a:cubicBezTo>
                  <a:cubicBezTo>
                    <a:pt x="3336" y="7273"/>
                    <a:pt x="3569" y="6972"/>
                    <a:pt x="3770" y="6639"/>
                  </a:cubicBezTo>
                  <a:cubicBezTo>
                    <a:pt x="3970" y="6305"/>
                    <a:pt x="4137" y="5972"/>
                    <a:pt x="4237" y="5605"/>
                  </a:cubicBezTo>
                  <a:cubicBezTo>
                    <a:pt x="4337" y="5271"/>
                    <a:pt x="4403" y="4904"/>
                    <a:pt x="4403" y="4537"/>
                  </a:cubicBezTo>
                  <a:cubicBezTo>
                    <a:pt x="4403" y="4237"/>
                    <a:pt x="4370" y="3970"/>
                    <a:pt x="4303" y="3703"/>
                  </a:cubicBezTo>
                  <a:cubicBezTo>
                    <a:pt x="4270" y="3503"/>
                    <a:pt x="4170" y="3337"/>
                    <a:pt x="4003" y="3203"/>
                  </a:cubicBezTo>
                  <a:cubicBezTo>
                    <a:pt x="3870" y="3070"/>
                    <a:pt x="3703" y="3003"/>
                    <a:pt x="3536" y="3003"/>
                  </a:cubicBezTo>
                  <a:cubicBezTo>
                    <a:pt x="3303" y="3003"/>
                    <a:pt x="3069" y="3036"/>
                    <a:pt x="2836" y="3103"/>
                  </a:cubicBezTo>
                  <a:lnTo>
                    <a:pt x="2168" y="3270"/>
                  </a:lnTo>
                  <a:cubicBezTo>
                    <a:pt x="2035" y="3303"/>
                    <a:pt x="1902" y="3337"/>
                    <a:pt x="1768" y="3337"/>
                  </a:cubicBezTo>
                  <a:cubicBezTo>
                    <a:pt x="1668" y="3337"/>
                    <a:pt x="1601" y="3303"/>
                    <a:pt x="1535" y="3270"/>
                  </a:cubicBezTo>
                  <a:cubicBezTo>
                    <a:pt x="1468" y="3203"/>
                    <a:pt x="1468" y="3103"/>
                    <a:pt x="1468" y="3036"/>
                  </a:cubicBezTo>
                  <a:cubicBezTo>
                    <a:pt x="1468" y="2903"/>
                    <a:pt x="1468" y="2803"/>
                    <a:pt x="1535" y="2703"/>
                  </a:cubicBezTo>
                  <a:cubicBezTo>
                    <a:pt x="1568" y="2636"/>
                    <a:pt x="1601" y="2536"/>
                    <a:pt x="1668" y="2469"/>
                  </a:cubicBezTo>
                  <a:cubicBezTo>
                    <a:pt x="1735" y="2369"/>
                    <a:pt x="1835" y="2302"/>
                    <a:pt x="1902" y="2236"/>
                  </a:cubicBezTo>
                  <a:cubicBezTo>
                    <a:pt x="1968" y="2169"/>
                    <a:pt x="2068" y="2102"/>
                    <a:pt x="2168" y="2069"/>
                  </a:cubicBezTo>
                  <a:cubicBezTo>
                    <a:pt x="2269" y="2002"/>
                    <a:pt x="2369" y="1969"/>
                    <a:pt x="2469" y="1936"/>
                  </a:cubicBezTo>
                  <a:cubicBezTo>
                    <a:pt x="2535" y="1936"/>
                    <a:pt x="2635" y="1936"/>
                    <a:pt x="2702" y="1969"/>
                  </a:cubicBezTo>
                  <a:cubicBezTo>
                    <a:pt x="2736" y="1969"/>
                    <a:pt x="2802" y="2002"/>
                    <a:pt x="2836" y="2036"/>
                  </a:cubicBezTo>
                  <a:lnTo>
                    <a:pt x="2902" y="2102"/>
                  </a:lnTo>
                  <a:cubicBezTo>
                    <a:pt x="2936" y="2136"/>
                    <a:pt x="2969" y="2169"/>
                    <a:pt x="3002" y="2169"/>
                  </a:cubicBezTo>
                  <a:cubicBezTo>
                    <a:pt x="3069" y="2169"/>
                    <a:pt x="3136" y="2169"/>
                    <a:pt x="3169" y="2136"/>
                  </a:cubicBezTo>
                  <a:lnTo>
                    <a:pt x="4103" y="1569"/>
                  </a:lnTo>
                  <a:cubicBezTo>
                    <a:pt x="4170" y="1535"/>
                    <a:pt x="4203" y="1502"/>
                    <a:pt x="4203" y="1435"/>
                  </a:cubicBezTo>
                  <a:cubicBezTo>
                    <a:pt x="4237" y="1402"/>
                    <a:pt x="4270" y="1335"/>
                    <a:pt x="4270" y="1268"/>
                  </a:cubicBezTo>
                  <a:cubicBezTo>
                    <a:pt x="4270" y="1035"/>
                    <a:pt x="4203" y="801"/>
                    <a:pt x="4103" y="601"/>
                  </a:cubicBezTo>
                  <a:cubicBezTo>
                    <a:pt x="4003" y="434"/>
                    <a:pt x="3870" y="268"/>
                    <a:pt x="3703" y="168"/>
                  </a:cubicBezTo>
                  <a:cubicBezTo>
                    <a:pt x="3469" y="34"/>
                    <a:pt x="3269" y="1"/>
                    <a:pt x="30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4"/>
            <p:cNvSpPr/>
            <p:nvPr/>
          </p:nvSpPr>
          <p:spPr>
            <a:xfrm>
              <a:off x="4746900" y="3627625"/>
              <a:ext cx="95075" cy="241225"/>
            </a:xfrm>
            <a:custGeom>
              <a:avLst/>
              <a:gdLst/>
              <a:ahLst/>
              <a:cxnLst/>
              <a:rect l="l" t="t" r="r" b="b"/>
              <a:pathLst>
                <a:path w="3803" h="9649" extrusionOk="0">
                  <a:moveTo>
                    <a:pt x="3603" y="0"/>
                  </a:moveTo>
                  <a:cubicBezTo>
                    <a:pt x="3578" y="0"/>
                    <a:pt x="3553" y="17"/>
                    <a:pt x="3536" y="50"/>
                  </a:cubicBezTo>
                  <a:lnTo>
                    <a:pt x="200" y="1952"/>
                  </a:lnTo>
                  <a:cubicBezTo>
                    <a:pt x="134" y="1985"/>
                    <a:pt x="100" y="2052"/>
                    <a:pt x="67" y="2119"/>
                  </a:cubicBezTo>
                  <a:cubicBezTo>
                    <a:pt x="34" y="2185"/>
                    <a:pt x="0" y="2285"/>
                    <a:pt x="0" y="2385"/>
                  </a:cubicBezTo>
                  <a:lnTo>
                    <a:pt x="0" y="9457"/>
                  </a:lnTo>
                  <a:cubicBezTo>
                    <a:pt x="0" y="9524"/>
                    <a:pt x="34" y="9591"/>
                    <a:pt x="67" y="9624"/>
                  </a:cubicBezTo>
                  <a:cubicBezTo>
                    <a:pt x="84" y="9641"/>
                    <a:pt x="109" y="9649"/>
                    <a:pt x="134" y="9649"/>
                  </a:cubicBezTo>
                  <a:cubicBezTo>
                    <a:pt x="159" y="9649"/>
                    <a:pt x="184" y="9641"/>
                    <a:pt x="200" y="9624"/>
                  </a:cubicBezTo>
                  <a:lnTo>
                    <a:pt x="3603" y="7689"/>
                  </a:lnTo>
                  <a:cubicBezTo>
                    <a:pt x="3670" y="7656"/>
                    <a:pt x="3703" y="7589"/>
                    <a:pt x="3736" y="7522"/>
                  </a:cubicBezTo>
                  <a:cubicBezTo>
                    <a:pt x="3770" y="7422"/>
                    <a:pt x="3770" y="7356"/>
                    <a:pt x="3803" y="7289"/>
                  </a:cubicBezTo>
                  <a:lnTo>
                    <a:pt x="3803" y="6121"/>
                  </a:lnTo>
                  <a:cubicBezTo>
                    <a:pt x="3803" y="6055"/>
                    <a:pt x="3770" y="5988"/>
                    <a:pt x="3736" y="5921"/>
                  </a:cubicBezTo>
                  <a:cubicBezTo>
                    <a:pt x="3720" y="5905"/>
                    <a:pt x="3695" y="5896"/>
                    <a:pt x="3670" y="5896"/>
                  </a:cubicBezTo>
                  <a:cubicBezTo>
                    <a:pt x="3645" y="5896"/>
                    <a:pt x="3620" y="5905"/>
                    <a:pt x="3603" y="5921"/>
                  </a:cubicBezTo>
                  <a:lnTo>
                    <a:pt x="1335" y="7256"/>
                  </a:lnTo>
                  <a:lnTo>
                    <a:pt x="1335" y="5988"/>
                  </a:lnTo>
                  <a:lnTo>
                    <a:pt x="3403" y="4821"/>
                  </a:lnTo>
                  <a:cubicBezTo>
                    <a:pt x="3436" y="4787"/>
                    <a:pt x="3503" y="4720"/>
                    <a:pt x="3536" y="4654"/>
                  </a:cubicBezTo>
                  <a:cubicBezTo>
                    <a:pt x="3569" y="4587"/>
                    <a:pt x="3569" y="4487"/>
                    <a:pt x="3569" y="4420"/>
                  </a:cubicBezTo>
                  <a:lnTo>
                    <a:pt x="3569" y="3253"/>
                  </a:lnTo>
                  <a:cubicBezTo>
                    <a:pt x="3569" y="3186"/>
                    <a:pt x="3569" y="3119"/>
                    <a:pt x="3536" y="3053"/>
                  </a:cubicBezTo>
                  <a:cubicBezTo>
                    <a:pt x="3503" y="3036"/>
                    <a:pt x="3478" y="3028"/>
                    <a:pt x="3457" y="3028"/>
                  </a:cubicBezTo>
                  <a:cubicBezTo>
                    <a:pt x="3436" y="3028"/>
                    <a:pt x="3419" y="3036"/>
                    <a:pt x="3403" y="3053"/>
                  </a:cubicBezTo>
                  <a:lnTo>
                    <a:pt x="1335" y="4253"/>
                  </a:lnTo>
                  <a:lnTo>
                    <a:pt x="1335" y="3053"/>
                  </a:lnTo>
                  <a:lnTo>
                    <a:pt x="3536" y="1785"/>
                  </a:lnTo>
                  <a:cubicBezTo>
                    <a:pt x="3603" y="1752"/>
                    <a:pt x="3636" y="1685"/>
                    <a:pt x="3670" y="1618"/>
                  </a:cubicBezTo>
                  <a:cubicBezTo>
                    <a:pt x="3703" y="1552"/>
                    <a:pt x="3736" y="1451"/>
                    <a:pt x="3736" y="1385"/>
                  </a:cubicBezTo>
                  <a:lnTo>
                    <a:pt x="3736" y="217"/>
                  </a:lnTo>
                  <a:cubicBezTo>
                    <a:pt x="3736" y="150"/>
                    <a:pt x="3736" y="84"/>
                    <a:pt x="3670" y="50"/>
                  </a:cubicBezTo>
                  <a:cubicBezTo>
                    <a:pt x="3653" y="17"/>
                    <a:pt x="3628" y="0"/>
                    <a:pt x="36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4"/>
            <p:cNvSpPr/>
            <p:nvPr/>
          </p:nvSpPr>
          <p:spPr>
            <a:xfrm>
              <a:off x="4860300" y="3597400"/>
              <a:ext cx="32550" cy="206425"/>
            </a:xfrm>
            <a:custGeom>
              <a:avLst/>
              <a:gdLst/>
              <a:ahLst/>
              <a:cxnLst/>
              <a:rect l="l" t="t" r="r" b="b"/>
              <a:pathLst>
                <a:path w="1302" h="8257" extrusionOk="0">
                  <a:moveTo>
                    <a:pt x="1168" y="0"/>
                  </a:moveTo>
                  <a:cubicBezTo>
                    <a:pt x="1143" y="0"/>
                    <a:pt x="1118" y="9"/>
                    <a:pt x="1102" y="25"/>
                  </a:cubicBezTo>
                  <a:lnTo>
                    <a:pt x="201" y="526"/>
                  </a:lnTo>
                  <a:cubicBezTo>
                    <a:pt x="134" y="559"/>
                    <a:pt x="101" y="626"/>
                    <a:pt x="68" y="692"/>
                  </a:cubicBezTo>
                  <a:cubicBezTo>
                    <a:pt x="34" y="759"/>
                    <a:pt x="1" y="859"/>
                    <a:pt x="1" y="926"/>
                  </a:cubicBezTo>
                  <a:lnTo>
                    <a:pt x="1" y="5696"/>
                  </a:lnTo>
                  <a:cubicBezTo>
                    <a:pt x="1" y="5763"/>
                    <a:pt x="34" y="5829"/>
                    <a:pt x="68" y="5863"/>
                  </a:cubicBezTo>
                  <a:cubicBezTo>
                    <a:pt x="84" y="5879"/>
                    <a:pt x="109" y="5888"/>
                    <a:pt x="134" y="5888"/>
                  </a:cubicBezTo>
                  <a:cubicBezTo>
                    <a:pt x="159" y="5888"/>
                    <a:pt x="184" y="5879"/>
                    <a:pt x="201" y="5863"/>
                  </a:cubicBezTo>
                  <a:lnTo>
                    <a:pt x="1102" y="5362"/>
                  </a:lnTo>
                  <a:cubicBezTo>
                    <a:pt x="1168" y="5296"/>
                    <a:pt x="1202" y="5262"/>
                    <a:pt x="1235" y="5196"/>
                  </a:cubicBezTo>
                  <a:cubicBezTo>
                    <a:pt x="1268" y="5096"/>
                    <a:pt x="1302" y="5029"/>
                    <a:pt x="1302" y="4929"/>
                  </a:cubicBezTo>
                  <a:lnTo>
                    <a:pt x="1302" y="192"/>
                  </a:lnTo>
                  <a:cubicBezTo>
                    <a:pt x="1302" y="125"/>
                    <a:pt x="1268" y="59"/>
                    <a:pt x="1235" y="25"/>
                  </a:cubicBezTo>
                  <a:cubicBezTo>
                    <a:pt x="1218" y="9"/>
                    <a:pt x="1193" y="0"/>
                    <a:pt x="1168" y="0"/>
                  </a:cubicBezTo>
                  <a:close/>
                  <a:moveTo>
                    <a:pt x="1168" y="5971"/>
                  </a:moveTo>
                  <a:cubicBezTo>
                    <a:pt x="1143" y="5971"/>
                    <a:pt x="1118" y="5979"/>
                    <a:pt x="1102" y="5996"/>
                  </a:cubicBezTo>
                  <a:lnTo>
                    <a:pt x="201" y="6530"/>
                  </a:lnTo>
                  <a:cubicBezTo>
                    <a:pt x="134" y="6563"/>
                    <a:pt x="101" y="6630"/>
                    <a:pt x="68" y="6697"/>
                  </a:cubicBezTo>
                  <a:cubicBezTo>
                    <a:pt x="34" y="6763"/>
                    <a:pt x="1" y="6863"/>
                    <a:pt x="1" y="6930"/>
                  </a:cubicBezTo>
                  <a:lnTo>
                    <a:pt x="1" y="8064"/>
                  </a:lnTo>
                  <a:cubicBezTo>
                    <a:pt x="1" y="8131"/>
                    <a:pt x="34" y="8198"/>
                    <a:pt x="68" y="8231"/>
                  </a:cubicBezTo>
                  <a:cubicBezTo>
                    <a:pt x="84" y="8248"/>
                    <a:pt x="109" y="8256"/>
                    <a:pt x="134" y="8256"/>
                  </a:cubicBezTo>
                  <a:cubicBezTo>
                    <a:pt x="159" y="8256"/>
                    <a:pt x="184" y="8248"/>
                    <a:pt x="201" y="8231"/>
                  </a:cubicBezTo>
                  <a:lnTo>
                    <a:pt x="1102" y="7731"/>
                  </a:lnTo>
                  <a:cubicBezTo>
                    <a:pt x="1168" y="7664"/>
                    <a:pt x="1202" y="7631"/>
                    <a:pt x="1235" y="7564"/>
                  </a:cubicBezTo>
                  <a:cubicBezTo>
                    <a:pt x="1268" y="7464"/>
                    <a:pt x="1302" y="7397"/>
                    <a:pt x="1302" y="7297"/>
                  </a:cubicBezTo>
                  <a:lnTo>
                    <a:pt x="1302" y="6196"/>
                  </a:lnTo>
                  <a:cubicBezTo>
                    <a:pt x="1302" y="6130"/>
                    <a:pt x="1268" y="6063"/>
                    <a:pt x="1235" y="5996"/>
                  </a:cubicBezTo>
                  <a:cubicBezTo>
                    <a:pt x="1218" y="5979"/>
                    <a:pt x="1193" y="5971"/>
                    <a:pt x="1168" y="597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4"/>
            <p:cNvSpPr/>
            <p:nvPr/>
          </p:nvSpPr>
          <p:spPr>
            <a:xfrm>
              <a:off x="4914525" y="3565700"/>
              <a:ext cx="32525" cy="207250"/>
            </a:xfrm>
            <a:custGeom>
              <a:avLst/>
              <a:gdLst/>
              <a:ahLst/>
              <a:cxnLst/>
              <a:rect l="l" t="t" r="r" b="b"/>
              <a:pathLst>
                <a:path w="1301" h="8290" extrusionOk="0">
                  <a:moveTo>
                    <a:pt x="1168" y="1"/>
                  </a:moveTo>
                  <a:cubicBezTo>
                    <a:pt x="1143" y="1"/>
                    <a:pt x="1118" y="9"/>
                    <a:pt x="1101" y="26"/>
                  </a:cubicBezTo>
                  <a:lnTo>
                    <a:pt x="200" y="559"/>
                  </a:lnTo>
                  <a:cubicBezTo>
                    <a:pt x="133" y="593"/>
                    <a:pt x="100" y="659"/>
                    <a:pt x="67" y="726"/>
                  </a:cubicBezTo>
                  <a:cubicBezTo>
                    <a:pt x="33" y="793"/>
                    <a:pt x="0" y="860"/>
                    <a:pt x="0" y="960"/>
                  </a:cubicBezTo>
                  <a:lnTo>
                    <a:pt x="0" y="5696"/>
                  </a:lnTo>
                  <a:cubicBezTo>
                    <a:pt x="0" y="5763"/>
                    <a:pt x="0" y="5830"/>
                    <a:pt x="67" y="5897"/>
                  </a:cubicBezTo>
                  <a:cubicBezTo>
                    <a:pt x="83" y="5913"/>
                    <a:pt x="108" y="5922"/>
                    <a:pt x="133" y="5922"/>
                  </a:cubicBezTo>
                  <a:cubicBezTo>
                    <a:pt x="159" y="5922"/>
                    <a:pt x="184" y="5913"/>
                    <a:pt x="200" y="5897"/>
                  </a:cubicBezTo>
                  <a:lnTo>
                    <a:pt x="1101" y="5363"/>
                  </a:lnTo>
                  <a:cubicBezTo>
                    <a:pt x="1168" y="5329"/>
                    <a:pt x="1201" y="5263"/>
                    <a:pt x="1234" y="5196"/>
                  </a:cubicBezTo>
                  <a:cubicBezTo>
                    <a:pt x="1268" y="5129"/>
                    <a:pt x="1301" y="5063"/>
                    <a:pt x="1301" y="4963"/>
                  </a:cubicBezTo>
                  <a:lnTo>
                    <a:pt x="1301" y="226"/>
                  </a:lnTo>
                  <a:cubicBezTo>
                    <a:pt x="1301" y="159"/>
                    <a:pt x="1268" y="92"/>
                    <a:pt x="1234" y="26"/>
                  </a:cubicBezTo>
                  <a:cubicBezTo>
                    <a:pt x="1218" y="9"/>
                    <a:pt x="1193" y="1"/>
                    <a:pt x="1168" y="1"/>
                  </a:cubicBezTo>
                  <a:close/>
                  <a:moveTo>
                    <a:pt x="1168" y="6005"/>
                  </a:moveTo>
                  <a:cubicBezTo>
                    <a:pt x="1143" y="6005"/>
                    <a:pt x="1118" y="6013"/>
                    <a:pt x="1101" y="6030"/>
                  </a:cubicBezTo>
                  <a:lnTo>
                    <a:pt x="200" y="6564"/>
                  </a:lnTo>
                  <a:cubicBezTo>
                    <a:pt x="133" y="6597"/>
                    <a:pt x="100" y="6664"/>
                    <a:pt x="67" y="6730"/>
                  </a:cubicBezTo>
                  <a:cubicBezTo>
                    <a:pt x="33" y="6797"/>
                    <a:pt x="0" y="6864"/>
                    <a:pt x="0" y="6964"/>
                  </a:cubicBezTo>
                  <a:lnTo>
                    <a:pt x="0" y="8065"/>
                  </a:lnTo>
                  <a:cubicBezTo>
                    <a:pt x="0" y="8131"/>
                    <a:pt x="0" y="8198"/>
                    <a:pt x="67" y="8265"/>
                  </a:cubicBezTo>
                  <a:cubicBezTo>
                    <a:pt x="83" y="8282"/>
                    <a:pt x="108" y="8290"/>
                    <a:pt x="133" y="8290"/>
                  </a:cubicBezTo>
                  <a:cubicBezTo>
                    <a:pt x="159" y="8290"/>
                    <a:pt x="184" y="8282"/>
                    <a:pt x="200" y="8265"/>
                  </a:cubicBezTo>
                  <a:lnTo>
                    <a:pt x="1101" y="7731"/>
                  </a:lnTo>
                  <a:cubicBezTo>
                    <a:pt x="1168" y="7698"/>
                    <a:pt x="1201" y="7631"/>
                    <a:pt x="1234" y="7564"/>
                  </a:cubicBezTo>
                  <a:cubicBezTo>
                    <a:pt x="1268" y="7498"/>
                    <a:pt x="1301" y="7431"/>
                    <a:pt x="1301" y="7331"/>
                  </a:cubicBezTo>
                  <a:lnTo>
                    <a:pt x="1301" y="6197"/>
                  </a:lnTo>
                  <a:cubicBezTo>
                    <a:pt x="1301" y="6130"/>
                    <a:pt x="1268" y="6063"/>
                    <a:pt x="1234" y="6030"/>
                  </a:cubicBezTo>
                  <a:cubicBezTo>
                    <a:pt x="1218" y="6013"/>
                    <a:pt x="1193" y="6005"/>
                    <a:pt x="1168" y="600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4"/>
            <p:cNvSpPr/>
            <p:nvPr/>
          </p:nvSpPr>
          <p:spPr>
            <a:xfrm>
              <a:off x="4968725" y="3534850"/>
              <a:ext cx="32550" cy="206425"/>
            </a:xfrm>
            <a:custGeom>
              <a:avLst/>
              <a:gdLst/>
              <a:ahLst/>
              <a:cxnLst/>
              <a:rect l="l" t="t" r="r" b="b"/>
              <a:pathLst>
                <a:path w="1302" h="8257" extrusionOk="0">
                  <a:moveTo>
                    <a:pt x="1155" y="0"/>
                  </a:moveTo>
                  <a:cubicBezTo>
                    <a:pt x="1134" y="0"/>
                    <a:pt x="1118" y="9"/>
                    <a:pt x="1101" y="25"/>
                  </a:cubicBezTo>
                  <a:lnTo>
                    <a:pt x="200" y="526"/>
                  </a:lnTo>
                  <a:cubicBezTo>
                    <a:pt x="134" y="592"/>
                    <a:pt x="67" y="626"/>
                    <a:pt x="67" y="693"/>
                  </a:cubicBezTo>
                  <a:cubicBezTo>
                    <a:pt x="0" y="793"/>
                    <a:pt x="0" y="859"/>
                    <a:pt x="0" y="959"/>
                  </a:cubicBezTo>
                  <a:lnTo>
                    <a:pt x="0" y="5696"/>
                  </a:lnTo>
                  <a:cubicBezTo>
                    <a:pt x="0" y="5763"/>
                    <a:pt x="0" y="5830"/>
                    <a:pt x="67" y="5863"/>
                  </a:cubicBezTo>
                  <a:cubicBezTo>
                    <a:pt x="84" y="5880"/>
                    <a:pt x="100" y="5888"/>
                    <a:pt x="121" y="5888"/>
                  </a:cubicBezTo>
                  <a:cubicBezTo>
                    <a:pt x="142" y="5888"/>
                    <a:pt x="167" y="5880"/>
                    <a:pt x="200" y="5863"/>
                  </a:cubicBezTo>
                  <a:lnTo>
                    <a:pt x="1101" y="5363"/>
                  </a:lnTo>
                  <a:cubicBezTo>
                    <a:pt x="1134" y="5329"/>
                    <a:pt x="1201" y="5263"/>
                    <a:pt x="1234" y="5196"/>
                  </a:cubicBezTo>
                  <a:cubicBezTo>
                    <a:pt x="1268" y="5129"/>
                    <a:pt x="1268" y="5029"/>
                    <a:pt x="1268" y="4962"/>
                  </a:cubicBezTo>
                  <a:lnTo>
                    <a:pt x="1268" y="192"/>
                  </a:lnTo>
                  <a:cubicBezTo>
                    <a:pt x="1301" y="125"/>
                    <a:pt x="1268" y="59"/>
                    <a:pt x="1234" y="25"/>
                  </a:cubicBezTo>
                  <a:cubicBezTo>
                    <a:pt x="1201" y="9"/>
                    <a:pt x="1176" y="0"/>
                    <a:pt x="1155" y="0"/>
                  </a:cubicBezTo>
                  <a:close/>
                  <a:moveTo>
                    <a:pt x="1155" y="5980"/>
                  </a:moveTo>
                  <a:cubicBezTo>
                    <a:pt x="1134" y="5980"/>
                    <a:pt x="1118" y="5996"/>
                    <a:pt x="1101" y="6030"/>
                  </a:cubicBezTo>
                  <a:lnTo>
                    <a:pt x="200" y="6530"/>
                  </a:lnTo>
                  <a:cubicBezTo>
                    <a:pt x="134" y="6563"/>
                    <a:pt x="67" y="6630"/>
                    <a:pt x="67" y="6697"/>
                  </a:cubicBezTo>
                  <a:cubicBezTo>
                    <a:pt x="0" y="6764"/>
                    <a:pt x="0" y="6864"/>
                    <a:pt x="0" y="6930"/>
                  </a:cubicBezTo>
                  <a:lnTo>
                    <a:pt x="0" y="8065"/>
                  </a:lnTo>
                  <a:cubicBezTo>
                    <a:pt x="0" y="8131"/>
                    <a:pt x="0" y="8198"/>
                    <a:pt x="67" y="8231"/>
                  </a:cubicBezTo>
                  <a:cubicBezTo>
                    <a:pt x="84" y="8248"/>
                    <a:pt x="100" y="8256"/>
                    <a:pt x="121" y="8256"/>
                  </a:cubicBezTo>
                  <a:cubicBezTo>
                    <a:pt x="142" y="8256"/>
                    <a:pt x="167" y="8248"/>
                    <a:pt x="200" y="8231"/>
                  </a:cubicBezTo>
                  <a:lnTo>
                    <a:pt x="1101" y="7731"/>
                  </a:lnTo>
                  <a:cubicBezTo>
                    <a:pt x="1134" y="7698"/>
                    <a:pt x="1201" y="7631"/>
                    <a:pt x="1234" y="7564"/>
                  </a:cubicBezTo>
                  <a:cubicBezTo>
                    <a:pt x="1268" y="7497"/>
                    <a:pt x="1268" y="7397"/>
                    <a:pt x="1268" y="7331"/>
                  </a:cubicBezTo>
                  <a:lnTo>
                    <a:pt x="1268" y="6197"/>
                  </a:lnTo>
                  <a:cubicBezTo>
                    <a:pt x="1301" y="6130"/>
                    <a:pt x="1268" y="6063"/>
                    <a:pt x="1234" y="6030"/>
                  </a:cubicBezTo>
                  <a:cubicBezTo>
                    <a:pt x="1201" y="5996"/>
                    <a:pt x="1176" y="5980"/>
                    <a:pt x="1155" y="598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4"/>
            <p:cNvSpPr/>
            <p:nvPr/>
          </p:nvSpPr>
          <p:spPr>
            <a:xfrm>
              <a:off x="3994700" y="3772725"/>
              <a:ext cx="137625" cy="262100"/>
            </a:xfrm>
            <a:custGeom>
              <a:avLst/>
              <a:gdLst/>
              <a:ahLst/>
              <a:cxnLst/>
              <a:rect l="l" t="t" r="r" b="b"/>
              <a:pathLst>
                <a:path w="5505" h="10484" extrusionOk="0">
                  <a:moveTo>
                    <a:pt x="2769" y="2819"/>
                  </a:moveTo>
                  <a:lnTo>
                    <a:pt x="3403" y="5388"/>
                  </a:lnTo>
                  <a:lnTo>
                    <a:pt x="2102" y="6122"/>
                  </a:lnTo>
                  <a:lnTo>
                    <a:pt x="2102" y="6122"/>
                  </a:lnTo>
                  <a:lnTo>
                    <a:pt x="2769" y="2819"/>
                  </a:lnTo>
                  <a:close/>
                  <a:moveTo>
                    <a:pt x="3532" y="1"/>
                  </a:moveTo>
                  <a:cubicBezTo>
                    <a:pt x="3494" y="1"/>
                    <a:pt x="3453" y="17"/>
                    <a:pt x="3403" y="51"/>
                  </a:cubicBezTo>
                  <a:lnTo>
                    <a:pt x="2102" y="784"/>
                  </a:lnTo>
                  <a:cubicBezTo>
                    <a:pt x="2002" y="851"/>
                    <a:pt x="1901" y="951"/>
                    <a:pt x="1868" y="1051"/>
                  </a:cubicBezTo>
                  <a:cubicBezTo>
                    <a:pt x="1801" y="1185"/>
                    <a:pt x="1768" y="1285"/>
                    <a:pt x="1735" y="1385"/>
                  </a:cubicBezTo>
                  <a:lnTo>
                    <a:pt x="33" y="10091"/>
                  </a:lnTo>
                  <a:cubicBezTo>
                    <a:pt x="0" y="10158"/>
                    <a:pt x="0" y="10225"/>
                    <a:pt x="0" y="10291"/>
                  </a:cubicBezTo>
                  <a:cubicBezTo>
                    <a:pt x="0" y="10358"/>
                    <a:pt x="0" y="10391"/>
                    <a:pt x="33" y="10458"/>
                  </a:cubicBezTo>
                  <a:cubicBezTo>
                    <a:pt x="50" y="10475"/>
                    <a:pt x="75" y="10483"/>
                    <a:pt x="100" y="10483"/>
                  </a:cubicBezTo>
                  <a:cubicBezTo>
                    <a:pt x="125" y="10483"/>
                    <a:pt x="150" y="10475"/>
                    <a:pt x="167" y="10458"/>
                  </a:cubicBezTo>
                  <a:lnTo>
                    <a:pt x="1168" y="9858"/>
                  </a:lnTo>
                  <a:cubicBezTo>
                    <a:pt x="1268" y="9824"/>
                    <a:pt x="1334" y="9724"/>
                    <a:pt x="1401" y="9624"/>
                  </a:cubicBezTo>
                  <a:cubicBezTo>
                    <a:pt x="1434" y="9557"/>
                    <a:pt x="1468" y="9457"/>
                    <a:pt x="1468" y="9391"/>
                  </a:cubicBezTo>
                  <a:lnTo>
                    <a:pt x="1701" y="8256"/>
                  </a:lnTo>
                  <a:lnTo>
                    <a:pt x="3803" y="7022"/>
                  </a:lnTo>
                  <a:lnTo>
                    <a:pt x="4036" y="7923"/>
                  </a:lnTo>
                  <a:cubicBezTo>
                    <a:pt x="4036" y="7990"/>
                    <a:pt x="4070" y="8023"/>
                    <a:pt x="4103" y="8056"/>
                  </a:cubicBezTo>
                  <a:cubicBezTo>
                    <a:pt x="4131" y="8085"/>
                    <a:pt x="4159" y="8095"/>
                    <a:pt x="4190" y="8095"/>
                  </a:cubicBezTo>
                  <a:cubicBezTo>
                    <a:pt x="4232" y="8095"/>
                    <a:pt x="4279" y="8076"/>
                    <a:pt x="4337" y="8056"/>
                  </a:cubicBezTo>
                  <a:lnTo>
                    <a:pt x="5337" y="7456"/>
                  </a:lnTo>
                  <a:cubicBezTo>
                    <a:pt x="5404" y="7423"/>
                    <a:pt x="5437" y="7389"/>
                    <a:pt x="5471" y="7322"/>
                  </a:cubicBezTo>
                  <a:cubicBezTo>
                    <a:pt x="5504" y="7256"/>
                    <a:pt x="5504" y="7156"/>
                    <a:pt x="5504" y="7089"/>
                  </a:cubicBezTo>
                  <a:cubicBezTo>
                    <a:pt x="5504" y="7022"/>
                    <a:pt x="5504" y="6989"/>
                    <a:pt x="5471" y="6922"/>
                  </a:cubicBezTo>
                  <a:lnTo>
                    <a:pt x="3736" y="251"/>
                  </a:lnTo>
                  <a:cubicBezTo>
                    <a:pt x="3736" y="151"/>
                    <a:pt x="3703" y="84"/>
                    <a:pt x="3636" y="51"/>
                  </a:cubicBezTo>
                  <a:cubicBezTo>
                    <a:pt x="3603" y="17"/>
                    <a:pt x="3569" y="1"/>
                    <a:pt x="353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4"/>
            <p:cNvSpPr/>
            <p:nvPr/>
          </p:nvSpPr>
          <p:spPr>
            <a:xfrm>
              <a:off x="4123950" y="3682450"/>
              <a:ext cx="118450" cy="252300"/>
            </a:xfrm>
            <a:custGeom>
              <a:avLst/>
              <a:gdLst/>
              <a:ahLst/>
              <a:cxnLst/>
              <a:rect l="l" t="t" r="r" b="b"/>
              <a:pathLst>
                <a:path w="4738" h="10092" extrusionOk="0">
                  <a:moveTo>
                    <a:pt x="4575" y="1"/>
                  </a:moveTo>
                  <a:cubicBezTo>
                    <a:pt x="4545" y="1"/>
                    <a:pt x="4520" y="9"/>
                    <a:pt x="4504" y="26"/>
                  </a:cubicBezTo>
                  <a:lnTo>
                    <a:pt x="234" y="2494"/>
                  </a:lnTo>
                  <a:cubicBezTo>
                    <a:pt x="167" y="2527"/>
                    <a:pt x="101" y="2594"/>
                    <a:pt x="101" y="2661"/>
                  </a:cubicBezTo>
                  <a:cubicBezTo>
                    <a:pt x="34" y="2761"/>
                    <a:pt x="34" y="2861"/>
                    <a:pt x="0" y="2928"/>
                  </a:cubicBezTo>
                  <a:lnTo>
                    <a:pt x="0" y="4229"/>
                  </a:lnTo>
                  <a:cubicBezTo>
                    <a:pt x="0" y="4295"/>
                    <a:pt x="34" y="4395"/>
                    <a:pt x="101" y="4429"/>
                  </a:cubicBezTo>
                  <a:cubicBezTo>
                    <a:pt x="117" y="4445"/>
                    <a:pt x="142" y="4454"/>
                    <a:pt x="167" y="4454"/>
                  </a:cubicBezTo>
                  <a:cubicBezTo>
                    <a:pt x="192" y="4454"/>
                    <a:pt x="217" y="4445"/>
                    <a:pt x="234" y="4429"/>
                  </a:cubicBezTo>
                  <a:lnTo>
                    <a:pt x="1635" y="3628"/>
                  </a:lnTo>
                  <a:lnTo>
                    <a:pt x="1635" y="9866"/>
                  </a:lnTo>
                  <a:cubicBezTo>
                    <a:pt x="1635" y="9966"/>
                    <a:pt x="1668" y="10033"/>
                    <a:pt x="1702" y="10066"/>
                  </a:cubicBezTo>
                  <a:cubicBezTo>
                    <a:pt x="1718" y="10083"/>
                    <a:pt x="1743" y="10091"/>
                    <a:pt x="1773" y="10091"/>
                  </a:cubicBezTo>
                  <a:cubicBezTo>
                    <a:pt x="1802" y="10091"/>
                    <a:pt x="1835" y="10083"/>
                    <a:pt x="1868" y="10066"/>
                  </a:cubicBezTo>
                  <a:lnTo>
                    <a:pt x="2903" y="9466"/>
                  </a:lnTo>
                  <a:cubicBezTo>
                    <a:pt x="2969" y="9432"/>
                    <a:pt x="3003" y="9366"/>
                    <a:pt x="3036" y="9299"/>
                  </a:cubicBezTo>
                  <a:cubicBezTo>
                    <a:pt x="3069" y="9199"/>
                    <a:pt x="3103" y="9099"/>
                    <a:pt x="3103" y="9032"/>
                  </a:cubicBezTo>
                  <a:lnTo>
                    <a:pt x="3103" y="2761"/>
                  </a:lnTo>
                  <a:lnTo>
                    <a:pt x="4504" y="1960"/>
                  </a:lnTo>
                  <a:cubicBezTo>
                    <a:pt x="4570" y="1927"/>
                    <a:pt x="4637" y="1860"/>
                    <a:pt x="4670" y="1794"/>
                  </a:cubicBezTo>
                  <a:cubicBezTo>
                    <a:pt x="4704" y="1694"/>
                    <a:pt x="4704" y="1593"/>
                    <a:pt x="4704" y="1493"/>
                  </a:cubicBezTo>
                  <a:lnTo>
                    <a:pt x="4704" y="226"/>
                  </a:lnTo>
                  <a:cubicBezTo>
                    <a:pt x="4737" y="126"/>
                    <a:pt x="4704" y="59"/>
                    <a:pt x="4670" y="26"/>
                  </a:cubicBezTo>
                  <a:cubicBezTo>
                    <a:pt x="4637" y="9"/>
                    <a:pt x="4604" y="1"/>
                    <a:pt x="45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4"/>
            <p:cNvSpPr/>
            <p:nvPr/>
          </p:nvSpPr>
          <p:spPr>
            <a:xfrm>
              <a:off x="4249050" y="3609900"/>
              <a:ext cx="118425" cy="253125"/>
            </a:xfrm>
            <a:custGeom>
              <a:avLst/>
              <a:gdLst/>
              <a:ahLst/>
              <a:cxnLst/>
              <a:rect l="l" t="t" r="r" b="b"/>
              <a:pathLst>
                <a:path w="4737" h="10125" extrusionOk="0">
                  <a:moveTo>
                    <a:pt x="4574" y="1"/>
                  </a:moveTo>
                  <a:cubicBezTo>
                    <a:pt x="4545" y="1"/>
                    <a:pt x="4520" y="9"/>
                    <a:pt x="4503" y="26"/>
                  </a:cubicBezTo>
                  <a:lnTo>
                    <a:pt x="234" y="2494"/>
                  </a:lnTo>
                  <a:cubicBezTo>
                    <a:pt x="167" y="2561"/>
                    <a:pt x="100" y="2627"/>
                    <a:pt x="100" y="2694"/>
                  </a:cubicBezTo>
                  <a:cubicBezTo>
                    <a:pt x="33" y="2761"/>
                    <a:pt x="33" y="2861"/>
                    <a:pt x="0" y="2961"/>
                  </a:cubicBezTo>
                  <a:lnTo>
                    <a:pt x="0" y="4262"/>
                  </a:lnTo>
                  <a:cubicBezTo>
                    <a:pt x="0" y="4329"/>
                    <a:pt x="33" y="4395"/>
                    <a:pt x="100" y="4462"/>
                  </a:cubicBezTo>
                  <a:cubicBezTo>
                    <a:pt x="117" y="4479"/>
                    <a:pt x="142" y="4487"/>
                    <a:pt x="167" y="4487"/>
                  </a:cubicBezTo>
                  <a:cubicBezTo>
                    <a:pt x="192" y="4487"/>
                    <a:pt x="217" y="4479"/>
                    <a:pt x="234" y="4462"/>
                  </a:cubicBezTo>
                  <a:lnTo>
                    <a:pt x="1635" y="3662"/>
                  </a:lnTo>
                  <a:lnTo>
                    <a:pt x="1635" y="9899"/>
                  </a:lnTo>
                  <a:cubicBezTo>
                    <a:pt x="1635" y="9966"/>
                    <a:pt x="1668" y="10033"/>
                    <a:pt x="1701" y="10099"/>
                  </a:cubicBezTo>
                  <a:cubicBezTo>
                    <a:pt x="1718" y="10116"/>
                    <a:pt x="1743" y="10124"/>
                    <a:pt x="1772" y="10124"/>
                  </a:cubicBezTo>
                  <a:cubicBezTo>
                    <a:pt x="1801" y="10124"/>
                    <a:pt x="1835" y="10116"/>
                    <a:pt x="1868" y="10099"/>
                  </a:cubicBezTo>
                  <a:lnTo>
                    <a:pt x="2902" y="9499"/>
                  </a:lnTo>
                  <a:cubicBezTo>
                    <a:pt x="2969" y="9432"/>
                    <a:pt x="3002" y="9366"/>
                    <a:pt x="3036" y="9299"/>
                  </a:cubicBezTo>
                  <a:cubicBezTo>
                    <a:pt x="3069" y="9232"/>
                    <a:pt x="3102" y="9132"/>
                    <a:pt x="3102" y="9032"/>
                  </a:cubicBezTo>
                  <a:lnTo>
                    <a:pt x="3102" y="2794"/>
                  </a:lnTo>
                  <a:lnTo>
                    <a:pt x="4503" y="1994"/>
                  </a:lnTo>
                  <a:cubicBezTo>
                    <a:pt x="4570" y="1927"/>
                    <a:pt x="4637" y="1860"/>
                    <a:pt x="4670" y="1794"/>
                  </a:cubicBezTo>
                  <a:cubicBezTo>
                    <a:pt x="4703" y="1693"/>
                    <a:pt x="4703" y="1627"/>
                    <a:pt x="4703" y="1527"/>
                  </a:cubicBezTo>
                  <a:lnTo>
                    <a:pt x="4703" y="226"/>
                  </a:lnTo>
                  <a:cubicBezTo>
                    <a:pt x="4737" y="159"/>
                    <a:pt x="4703" y="92"/>
                    <a:pt x="4670" y="26"/>
                  </a:cubicBezTo>
                  <a:cubicBezTo>
                    <a:pt x="4637" y="9"/>
                    <a:pt x="4603" y="1"/>
                    <a:pt x="45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4"/>
            <p:cNvSpPr/>
            <p:nvPr/>
          </p:nvSpPr>
          <p:spPr>
            <a:xfrm>
              <a:off x="4384975" y="3540675"/>
              <a:ext cx="105100" cy="267300"/>
            </a:xfrm>
            <a:custGeom>
              <a:avLst/>
              <a:gdLst/>
              <a:ahLst/>
              <a:cxnLst/>
              <a:rect l="l" t="t" r="r" b="b"/>
              <a:pathLst>
                <a:path w="4204" h="10692" extrusionOk="0">
                  <a:moveTo>
                    <a:pt x="3986" y="1"/>
                  </a:moveTo>
                  <a:cubicBezTo>
                    <a:pt x="3961" y="1"/>
                    <a:pt x="3936" y="9"/>
                    <a:pt x="3903" y="26"/>
                  </a:cubicBezTo>
                  <a:lnTo>
                    <a:pt x="234" y="2161"/>
                  </a:lnTo>
                  <a:cubicBezTo>
                    <a:pt x="167" y="2194"/>
                    <a:pt x="100" y="2261"/>
                    <a:pt x="67" y="2328"/>
                  </a:cubicBezTo>
                  <a:cubicBezTo>
                    <a:pt x="34" y="2394"/>
                    <a:pt x="0" y="2494"/>
                    <a:pt x="0" y="2594"/>
                  </a:cubicBezTo>
                  <a:lnTo>
                    <a:pt x="0" y="10467"/>
                  </a:lnTo>
                  <a:cubicBezTo>
                    <a:pt x="0" y="10567"/>
                    <a:pt x="34" y="10634"/>
                    <a:pt x="67" y="10667"/>
                  </a:cubicBezTo>
                  <a:cubicBezTo>
                    <a:pt x="84" y="10684"/>
                    <a:pt x="109" y="10692"/>
                    <a:pt x="138" y="10692"/>
                  </a:cubicBezTo>
                  <a:cubicBezTo>
                    <a:pt x="167" y="10692"/>
                    <a:pt x="200" y="10684"/>
                    <a:pt x="234" y="10667"/>
                  </a:cubicBezTo>
                  <a:lnTo>
                    <a:pt x="3970" y="8499"/>
                  </a:lnTo>
                  <a:cubicBezTo>
                    <a:pt x="4036" y="8465"/>
                    <a:pt x="4103" y="8399"/>
                    <a:pt x="4137" y="8332"/>
                  </a:cubicBezTo>
                  <a:cubicBezTo>
                    <a:pt x="4170" y="8232"/>
                    <a:pt x="4170" y="8132"/>
                    <a:pt x="4170" y="8065"/>
                  </a:cubicBezTo>
                  <a:lnTo>
                    <a:pt x="4170" y="6764"/>
                  </a:lnTo>
                  <a:cubicBezTo>
                    <a:pt x="4203" y="6697"/>
                    <a:pt x="4170" y="6631"/>
                    <a:pt x="4137" y="6564"/>
                  </a:cubicBezTo>
                  <a:cubicBezTo>
                    <a:pt x="4103" y="6547"/>
                    <a:pt x="4070" y="6539"/>
                    <a:pt x="4041" y="6539"/>
                  </a:cubicBezTo>
                  <a:cubicBezTo>
                    <a:pt x="4011" y="6539"/>
                    <a:pt x="3986" y="6547"/>
                    <a:pt x="3970" y="6564"/>
                  </a:cubicBezTo>
                  <a:lnTo>
                    <a:pt x="1468" y="7998"/>
                  </a:lnTo>
                  <a:lnTo>
                    <a:pt x="1468" y="6631"/>
                  </a:lnTo>
                  <a:lnTo>
                    <a:pt x="3736" y="5330"/>
                  </a:lnTo>
                  <a:cubicBezTo>
                    <a:pt x="3803" y="5296"/>
                    <a:pt x="3870" y="5230"/>
                    <a:pt x="3903" y="5130"/>
                  </a:cubicBezTo>
                  <a:cubicBezTo>
                    <a:pt x="3936" y="5063"/>
                    <a:pt x="3936" y="4963"/>
                    <a:pt x="3936" y="4863"/>
                  </a:cubicBezTo>
                  <a:lnTo>
                    <a:pt x="3936" y="3595"/>
                  </a:lnTo>
                  <a:cubicBezTo>
                    <a:pt x="3970" y="3495"/>
                    <a:pt x="3936" y="3428"/>
                    <a:pt x="3903" y="3395"/>
                  </a:cubicBezTo>
                  <a:cubicBezTo>
                    <a:pt x="3870" y="3378"/>
                    <a:pt x="3836" y="3370"/>
                    <a:pt x="3807" y="3370"/>
                  </a:cubicBezTo>
                  <a:cubicBezTo>
                    <a:pt x="3778" y="3370"/>
                    <a:pt x="3753" y="3378"/>
                    <a:pt x="3736" y="3395"/>
                  </a:cubicBezTo>
                  <a:lnTo>
                    <a:pt x="1468" y="4696"/>
                  </a:lnTo>
                  <a:lnTo>
                    <a:pt x="1468" y="3362"/>
                  </a:lnTo>
                  <a:lnTo>
                    <a:pt x="3903" y="1961"/>
                  </a:lnTo>
                  <a:cubicBezTo>
                    <a:pt x="3970" y="1927"/>
                    <a:pt x="4036" y="1861"/>
                    <a:pt x="4070" y="1794"/>
                  </a:cubicBezTo>
                  <a:cubicBezTo>
                    <a:pt x="4103" y="1694"/>
                    <a:pt x="4137" y="1627"/>
                    <a:pt x="4137" y="1527"/>
                  </a:cubicBezTo>
                  <a:lnTo>
                    <a:pt x="4137" y="226"/>
                  </a:lnTo>
                  <a:cubicBezTo>
                    <a:pt x="4137" y="159"/>
                    <a:pt x="4103" y="93"/>
                    <a:pt x="4070" y="26"/>
                  </a:cubicBezTo>
                  <a:cubicBezTo>
                    <a:pt x="4036" y="9"/>
                    <a:pt x="4011" y="1"/>
                    <a:pt x="39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4"/>
            <p:cNvSpPr/>
            <p:nvPr/>
          </p:nvSpPr>
          <p:spPr>
            <a:xfrm>
              <a:off x="4512550" y="3459800"/>
              <a:ext cx="115950" cy="274800"/>
            </a:xfrm>
            <a:custGeom>
              <a:avLst/>
              <a:gdLst/>
              <a:ahLst/>
              <a:cxnLst/>
              <a:rect l="l" t="t" r="r" b="b"/>
              <a:pathLst>
                <a:path w="4638" h="10992" extrusionOk="0">
                  <a:moveTo>
                    <a:pt x="4504" y="0"/>
                  </a:moveTo>
                  <a:cubicBezTo>
                    <a:pt x="4479" y="0"/>
                    <a:pt x="4454" y="9"/>
                    <a:pt x="4437" y="25"/>
                  </a:cubicBezTo>
                  <a:lnTo>
                    <a:pt x="3403" y="626"/>
                  </a:lnTo>
                  <a:cubicBezTo>
                    <a:pt x="3337" y="659"/>
                    <a:pt x="3270" y="726"/>
                    <a:pt x="3237" y="792"/>
                  </a:cubicBezTo>
                  <a:cubicBezTo>
                    <a:pt x="3203" y="893"/>
                    <a:pt x="3170" y="993"/>
                    <a:pt x="3170" y="1093"/>
                  </a:cubicBezTo>
                  <a:lnTo>
                    <a:pt x="3170" y="5196"/>
                  </a:lnTo>
                  <a:lnTo>
                    <a:pt x="1369" y="2060"/>
                  </a:lnTo>
                  <a:cubicBezTo>
                    <a:pt x="1335" y="2027"/>
                    <a:pt x="1302" y="1993"/>
                    <a:pt x="1268" y="1960"/>
                  </a:cubicBezTo>
                  <a:cubicBezTo>
                    <a:pt x="1240" y="1932"/>
                    <a:pt x="1212" y="1921"/>
                    <a:pt x="1181" y="1921"/>
                  </a:cubicBezTo>
                  <a:cubicBezTo>
                    <a:pt x="1139" y="1921"/>
                    <a:pt x="1093" y="1941"/>
                    <a:pt x="1035" y="1960"/>
                  </a:cubicBezTo>
                  <a:lnTo>
                    <a:pt x="201" y="2427"/>
                  </a:lnTo>
                  <a:cubicBezTo>
                    <a:pt x="134" y="2494"/>
                    <a:pt x="68" y="2560"/>
                    <a:pt x="68" y="2627"/>
                  </a:cubicBezTo>
                  <a:cubicBezTo>
                    <a:pt x="1" y="2694"/>
                    <a:pt x="1" y="2794"/>
                    <a:pt x="1" y="2894"/>
                  </a:cubicBezTo>
                  <a:lnTo>
                    <a:pt x="1" y="10766"/>
                  </a:lnTo>
                  <a:cubicBezTo>
                    <a:pt x="1" y="10833"/>
                    <a:pt x="1" y="10900"/>
                    <a:pt x="68" y="10966"/>
                  </a:cubicBezTo>
                  <a:cubicBezTo>
                    <a:pt x="84" y="10983"/>
                    <a:pt x="109" y="10991"/>
                    <a:pt x="134" y="10991"/>
                  </a:cubicBezTo>
                  <a:cubicBezTo>
                    <a:pt x="159" y="10991"/>
                    <a:pt x="184" y="10983"/>
                    <a:pt x="201" y="10966"/>
                  </a:cubicBezTo>
                  <a:lnTo>
                    <a:pt x="1235" y="10366"/>
                  </a:lnTo>
                  <a:cubicBezTo>
                    <a:pt x="1302" y="10333"/>
                    <a:pt x="1369" y="10266"/>
                    <a:pt x="1402" y="10166"/>
                  </a:cubicBezTo>
                  <a:cubicBezTo>
                    <a:pt x="1435" y="10099"/>
                    <a:pt x="1469" y="9999"/>
                    <a:pt x="1469" y="9899"/>
                  </a:cubicBezTo>
                  <a:lnTo>
                    <a:pt x="1469" y="5796"/>
                  </a:lnTo>
                  <a:lnTo>
                    <a:pt x="3270" y="8898"/>
                  </a:lnTo>
                  <a:cubicBezTo>
                    <a:pt x="3303" y="8965"/>
                    <a:pt x="3337" y="8998"/>
                    <a:pt x="3370" y="9032"/>
                  </a:cubicBezTo>
                  <a:cubicBezTo>
                    <a:pt x="3403" y="9048"/>
                    <a:pt x="3437" y="9057"/>
                    <a:pt x="3474" y="9057"/>
                  </a:cubicBezTo>
                  <a:cubicBezTo>
                    <a:pt x="3512" y="9057"/>
                    <a:pt x="3553" y="9048"/>
                    <a:pt x="3603" y="9032"/>
                  </a:cubicBezTo>
                  <a:lnTo>
                    <a:pt x="4437" y="8565"/>
                  </a:lnTo>
                  <a:cubicBezTo>
                    <a:pt x="4504" y="8498"/>
                    <a:pt x="4537" y="8431"/>
                    <a:pt x="4571" y="8365"/>
                  </a:cubicBezTo>
                  <a:cubicBezTo>
                    <a:pt x="4638" y="8298"/>
                    <a:pt x="4638" y="8198"/>
                    <a:pt x="4638" y="8098"/>
                  </a:cubicBezTo>
                  <a:lnTo>
                    <a:pt x="4638" y="225"/>
                  </a:lnTo>
                  <a:cubicBezTo>
                    <a:pt x="4638" y="159"/>
                    <a:pt x="4638" y="59"/>
                    <a:pt x="4571" y="25"/>
                  </a:cubicBezTo>
                  <a:cubicBezTo>
                    <a:pt x="4554" y="9"/>
                    <a:pt x="4529" y="0"/>
                    <a:pt x="45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4"/>
            <p:cNvSpPr/>
            <p:nvPr/>
          </p:nvSpPr>
          <p:spPr>
            <a:xfrm>
              <a:off x="4646000" y="3380775"/>
              <a:ext cx="117600" cy="252925"/>
            </a:xfrm>
            <a:custGeom>
              <a:avLst/>
              <a:gdLst/>
              <a:ahLst/>
              <a:cxnLst/>
              <a:rect l="l" t="t" r="r" b="b"/>
              <a:pathLst>
                <a:path w="4704" h="10117" extrusionOk="0">
                  <a:moveTo>
                    <a:pt x="4570" y="1"/>
                  </a:moveTo>
                  <a:cubicBezTo>
                    <a:pt x="4545" y="1"/>
                    <a:pt x="4520" y="17"/>
                    <a:pt x="4503" y="51"/>
                  </a:cubicBezTo>
                  <a:lnTo>
                    <a:pt x="234" y="2519"/>
                  </a:lnTo>
                  <a:cubicBezTo>
                    <a:pt x="167" y="2552"/>
                    <a:pt x="100" y="2619"/>
                    <a:pt x="67" y="2686"/>
                  </a:cubicBezTo>
                  <a:cubicBezTo>
                    <a:pt x="33" y="2786"/>
                    <a:pt x="0" y="2886"/>
                    <a:pt x="0" y="2953"/>
                  </a:cubicBezTo>
                  <a:lnTo>
                    <a:pt x="0" y="4254"/>
                  </a:lnTo>
                  <a:cubicBezTo>
                    <a:pt x="0" y="4320"/>
                    <a:pt x="33" y="4387"/>
                    <a:pt x="67" y="4454"/>
                  </a:cubicBezTo>
                  <a:cubicBezTo>
                    <a:pt x="100" y="4471"/>
                    <a:pt x="133" y="4479"/>
                    <a:pt x="163" y="4479"/>
                  </a:cubicBezTo>
                  <a:cubicBezTo>
                    <a:pt x="192" y="4479"/>
                    <a:pt x="217" y="4471"/>
                    <a:pt x="234" y="4454"/>
                  </a:cubicBezTo>
                  <a:lnTo>
                    <a:pt x="1635" y="3653"/>
                  </a:lnTo>
                  <a:lnTo>
                    <a:pt x="1635" y="9891"/>
                  </a:lnTo>
                  <a:cubicBezTo>
                    <a:pt x="1601" y="9958"/>
                    <a:pt x="1635" y="10058"/>
                    <a:pt x="1701" y="10091"/>
                  </a:cubicBezTo>
                  <a:cubicBezTo>
                    <a:pt x="1718" y="10108"/>
                    <a:pt x="1743" y="10116"/>
                    <a:pt x="1768" y="10116"/>
                  </a:cubicBezTo>
                  <a:cubicBezTo>
                    <a:pt x="1793" y="10116"/>
                    <a:pt x="1818" y="10108"/>
                    <a:pt x="1835" y="10091"/>
                  </a:cubicBezTo>
                  <a:lnTo>
                    <a:pt x="2869" y="9491"/>
                  </a:lnTo>
                  <a:cubicBezTo>
                    <a:pt x="2935" y="9457"/>
                    <a:pt x="3002" y="9391"/>
                    <a:pt x="3036" y="9324"/>
                  </a:cubicBezTo>
                  <a:cubicBezTo>
                    <a:pt x="3069" y="9224"/>
                    <a:pt x="3102" y="9124"/>
                    <a:pt x="3102" y="9057"/>
                  </a:cubicBezTo>
                  <a:lnTo>
                    <a:pt x="3102" y="2786"/>
                  </a:lnTo>
                  <a:lnTo>
                    <a:pt x="4503" y="1985"/>
                  </a:lnTo>
                  <a:cubicBezTo>
                    <a:pt x="4570" y="1952"/>
                    <a:pt x="4603" y="1885"/>
                    <a:pt x="4637" y="1785"/>
                  </a:cubicBezTo>
                  <a:cubicBezTo>
                    <a:pt x="4670" y="1719"/>
                    <a:pt x="4703" y="1618"/>
                    <a:pt x="4703" y="1518"/>
                  </a:cubicBezTo>
                  <a:lnTo>
                    <a:pt x="4703" y="251"/>
                  </a:lnTo>
                  <a:cubicBezTo>
                    <a:pt x="4703" y="151"/>
                    <a:pt x="4670" y="84"/>
                    <a:pt x="4637" y="51"/>
                  </a:cubicBezTo>
                  <a:cubicBezTo>
                    <a:pt x="4620" y="17"/>
                    <a:pt x="4595" y="1"/>
                    <a:pt x="45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4"/>
            <p:cNvSpPr/>
            <p:nvPr/>
          </p:nvSpPr>
          <p:spPr>
            <a:xfrm>
              <a:off x="4781075" y="3349725"/>
              <a:ext cx="36725" cy="229750"/>
            </a:xfrm>
            <a:custGeom>
              <a:avLst/>
              <a:gdLst/>
              <a:ahLst/>
              <a:cxnLst/>
              <a:rect l="l" t="t" r="r" b="b"/>
              <a:pathLst>
                <a:path w="1469" h="9190" extrusionOk="0">
                  <a:moveTo>
                    <a:pt x="1335" y="0"/>
                  </a:moveTo>
                  <a:cubicBezTo>
                    <a:pt x="1310" y="0"/>
                    <a:pt x="1285" y="8"/>
                    <a:pt x="1268" y="25"/>
                  </a:cubicBezTo>
                  <a:lnTo>
                    <a:pt x="234" y="626"/>
                  </a:lnTo>
                  <a:cubicBezTo>
                    <a:pt x="134" y="659"/>
                    <a:pt x="101" y="726"/>
                    <a:pt x="68" y="826"/>
                  </a:cubicBezTo>
                  <a:cubicBezTo>
                    <a:pt x="34" y="892"/>
                    <a:pt x="1" y="992"/>
                    <a:pt x="1" y="1093"/>
                  </a:cubicBezTo>
                  <a:lnTo>
                    <a:pt x="1" y="8965"/>
                  </a:lnTo>
                  <a:cubicBezTo>
                    <a:pt x="1" y="9032"/>
                    <a:pt x="34" y="9132"/>
                    <a:pt x="68" y="9165"/>
                  </a:cubicBezTo>
                  <a:cubicBezTo>
                    <a:pt x="84" y="9182"/>
                    <a:pt x="109" y="9190"/>
                    <a:pt x="139" y="9190"/>
                  </a:cubicBezTo>
                  <a:cubicBezTo>
                    <a:pt x="168" y="9190"/>
                    <a:pt x="201" y="9182"/>
                    <a:pt x="234" y="9165"/>
                  </a:cubicBezTo>
                  <a:lnTo>
                    <a:pt x="1268" y="8598"/>
                  </a:lnTo>
                  <a:cubicBezTo>
                    <a:pt x="1335" y="8531"/>
                    <a:pt x="1369" y="8464"/>
                    <a:pt x="1402" y="8398"/>
                  </a:cubicBezTo>
                  <a:cubicBezTo>
                    <a:pt x="1435" y="8331"/>
                    <a:pt x="1469" y="8231"/>
                    <a:pt x="1469" y="8131"/>
                  </a:cubicBezTo>
                  <a:lnTo>
                    <a:pt x="1469" y="225"/>
                  </a:lnTo>
                  <a:cubicBezTo>
                    <a:pt x="1469" y="159"/>
                    <a:pt x="1469" y="92"/>
                    <a:pt x="1402" y="25"/>
                  </a:cubicBezTo>
                  <a:cubicBezTo>
                    <a:pt x="1385" y="8"/>
                    <a:pt x="1360" y="0"/>
                    <a:pt x="13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4"/>
            <p:cNvSpPr/>
            <p:nvPr/>
          </p:nvSpPr>
          <p:spPr>
            <a:xfrm>
              <a:off x="4841125" y="3286800"/>
              <a:ext cx="124275" cy="236200"/>
            </a:xfrm>
            <a:custGeom>
              <a:avLst/>
              <a:gdLst/>
              <a:ahLst/>
              <a:cxnLst/>
              <a:rect l="l" t="t" r="r" b="b"/>
              <a:pathLst>
                <a:path w="4971" h="9448" extrusionOk="0">
                  <a:moveTo>
                    <a:pt x="2903" y="2142"/>
                  </a:moveTo>
                  <a:cubicBezTo>
                    <a:pt x="3036" y="2142"/>
                    <a:pt x="3136" y="2175"/>
                    <a:pt x="3203" y="2275"/>
                  </a:cubicBezTo>
                  <a:cubicBezTo>
                    <a:pt x="3303" y="2375"/>
                    <a:pt x="3370" y="2475"/>
                    <a:pt x="3403" y="2609"/>
                  </a:cubicBezTo>
                  <a:cubicBezTo>
                    <a:pt x="3436" y="2776"/>
                    <a:pt x="3470" y="2942"/>
                    <a:pt x="3503" y="3109"/>
                  </a:cubicBezTo>
                  <a:lnTo>
                    <a:pt x="3503" y="3576"/>
                  </a:lnTo>
                  <a:lnTo>
                    <a:pt x="3503" y="4110"/>
                  </a:lnTo>
                  <a:lnTo>
                    <a:pt x="3503" y="4677"/>
                  </a:lnTo>
                  <a:lnTo>
                    <a:pt x="3503" y="5177"/>
                  </a:lnTo>
                  <a:cubicBezTo>
                    <a:pt x="3470" y="5578"/>
                    <a:pt x="3370" y="5978"/>
                    <a:pt x="3236" y="6345"/>
                  </a:cubicBezTo>
                  <a:cubicBezTo>
                    <a:pt x="3103" y="6678"/>
                    <a:pt x="2836" y="6979"/>
                    <a:pt x="2502" y="7179"/>
                  </a:cubicBezTo>
                  <a:cubicBezTo>
                    <a:pt x="2352" y="7262"/>
                    <a:pt x="2211" y="7304"/>
                    <a:pt x="2085" y="7304"/>
                  </a:cubicBezTo>
                  <a:cubicBezTo>
                    <a:pt x="1960" y="7304"/>
                    <a:pt x="1852" y="7262"/>
                    <a:pt x="1769" y="7179"/>
                  </a:cubicBezTo>
                  <a:cubicBezTo>
                    <a:pt x="1568" y="6945"/>
                    <a:pt x="1502" y="6645"/>
                    <a:pt x="1502" y="6345"/>
                  </a:cubicBezTo>
                  <a:lnTo>
                    <a:pt x="1502" y="5844"/>
                  </a:lnTo>
                  <a:lnTo>
                    <a:pt x="1502" y="5311"/>
                  </a:lnTo>
                  <a:lnTo>
                    <a:pt x="1502" y="4777"/>
                  </a:lnTo>
                  <a:lnTo>
                    <a:pt x="1502" y="4277"/>
                  </a:lnTo>
                  <a:cubicBezTo>
                    <a:pt x="1502" y="4077"/>
                    <a:pt x="1535" y="3876"/>
                    <a:pt x="1568" y="3676"/>
                  </a:cubicBezTo>
                  <a:cubicBezTo>
                    <a:pt x="1635" y="3476"/>
                    <a:pt x="1702" y="3309"/>
                    <a:pt x="1769" y="3109"/>
                  </a:cubicBezTo>
                  <a:cubicBezTo>
                    <a:pt x="1835" y="2942"/>
                    <a:pt x="1935" y="2776"/>
                    <a:pt x="2069" y="2642"/>
                  </a:cubicBezTo>
                  <a:cubicBezTo>
                    <a:pt x="2202" y="2509"/>
                    <a:pt x="2336" y="2375"/>
                    <a:pt x="2502" y="2275"/>
                  </a:cubicBezTo>
                  <a:cubicBezTo>
                    <a:pt x="2602" y="2209"/>
                    <a:pt x="2769" y="2142"/>
                    <a:pt x="2903" y="2142"/>
                  </a:cubicBezTo>
                  <a:close/>
                  <a:moveTo>
                    <a:pt x="3606" y="1"/>
                  </a:moveTo>
                  <a:cubicBezTo>
                    <a:pt x="3571" y="1"/>
                    <a:pt x="3537" y="3"/>
                    <a:pt x="3503" y="7"/>
                  </a:cubicBezTo>
                  <a:cubicBezTo>
                    <a:pt x="3136" y="7"/>
                    <a:pt x="2769" y="140"/>
                    <a:pt x="2469" y="341"/>
                  </a:cubicBezTo>
                  <a:cubicBezTo>
                    <a:pt x="2102" y="541"/>
                    <a:pt x="1735" y="841"/>
                    <a:pt x="1435" y="1208"/>
                  </a:cubicBezTo>
                  <a:cubicBezTo>
                    <a:pt x="1135" y="1541"/>
                    <a:pt x="901" y="1942"/>
                    <a:pt x="668" y="2342"/>
                  </a:cubicBezTo>
                  <a:cubicBezTo>
                    <a:pt x="468" y="2776"/>
                    <a:pt x="301" y="3209"/>
                    <a:pt x="201" y="3676"/>
                  </a:cubicBezTo>
                  <a:cubicBezTo>
                    <a:pt x="101" y="4143"/>
                    <a:pt x="34" y="4610"/>
                    <a:pt x="1" y="5077"/>
                  </a:cubicBezTo>
                  <a:cubicBezTo>
                    <a:pt x="1" y="5411"/>
                    <a:pt x="1" y="5778"/>
                    <a:pt x="1" y="6145"/>
                  </a:cubicBezTo>
                  <a:lnTo>
                    <a:pt x="1" y="7212"/>
                  </a:lnTo>
                  <a:cubicBezTo>
                    <a:pt x="1" y="7612"/>
                    <a:pt x="67" y="8013"/>
                    <a:pt x="201" y="8413"/>
                  </a:cubicBezTo>
                  <a:cubicBezTo>
                    <a:pt x="301" y="8680"/>
                    <a:pt x="468" y="8947"/>
                    <a:pt x="668" y="9180"/>
                  </a:cubicBezTo>
                  <a:cubicBezTo>
                    <a:pt x="901" y="9347"/>
                    <a:pt x="1168" y="9447"/>
                    <a:pt x="1435" y="9447"/>
                  </a:cubicBezTo>
                  <a:cubicBezTo>
                    <a:pt x="1802" y="9414"/>
                    <a:pt x="2169" y="9314"/>
                    <a:pt x="2469" y="9113"/>
                  </a:cubicBezTo>
                  <a:cubicBezTo>
                    <a:pt x="2869" y="8880"/>
                    <a:pt x="3203" y="8613"/>
                    <a:pt x="3503" y="8280"/>
                  </a:cubicBezTo>
                  <a:cubicBezTo>
                    <a:pt x="3803" y="7913"/>
                    <a:pt x="4070" y="7546"/>
                    <a:pt x="4270" y="7112"/>
                  </a:cubicBezTo>
                  <a:cubicBezTo>
                    <a:pt x="4470" y="6678"/>
                    <a:pt x="4637" y="6245"/>
                    <a:pt x="4771" y="5778"/>
                  </a:cubicBezTo>
                  <a:cubicBezTo>
                    <a:pt x="4871" y="5311"/>
                    <a:pt x="4937" y="4844"/>
                    <a:pt x="4971" y="4377"/>
                  </a:cubicBezTo>
                  <a:lnTo>
                    <a:pt x="4971" y="3309"/>
                  </a:lnTo>
                  <a:lnTo>
                    <a:pt x="4971" y="2209"/>
                  </a:lnTo>
                  <a:cubicBezTo>
                    <a:pt x="4937" y="1808"/>
                    <a:pt x="4871" y="1408"/>
                    <a:pt x="4771" y="1041"/>
                  </a:cubicBezTo>
                  <a:cubicBezTo>
                    <a:pt x="4671" y="741"/>
                    <a:pt x="4504" y="474"/>
                    <a:pt x="4270" y="274"/>
                  </a:cubicBezTo>
                  <a:cubicBezTo>
                    <a:pt x="4096" y="99"/>
                    <a:pt x="3845" y="1"/>
                    <a:pt x="360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4"/>
            <p:cNvSpPr/>
            <p:nvPr/>
          </p:nvSpPr>
          <p:spPr>
            <a:xfrm>
              <a:off x="4987900" y="3184600"/>
              <a:ext cx="116775" cy="275625"/>
            </a:xfrm>
            <a:custGeom>
              <a:avLst/>
              <a:gdLst/>
              <a:ahLst/>
              <a:cxnLst/>
              <a:rect l="l" t="t" r="r" b="b"/>
              <a:pathLst>
                <a:path w="4671" h="11025" extrusionOk="0">
                  <a:moveTo>
                    <a:pt x="4537" y="0"/>
                  </a:moveTo>
                  <a:cubicBezTo>
                    <a:pt x="4512" y="0"/>
                    <a:pt x="4487" y="9"/>
                    <a:pt x="4470" y="25"/>
                  </a:cubicBezTo>
                  <a:lnTo>
                    <a:pt x="3403" y="626"/>
                  </a:lnTo>
                  <a:cubicBezTo>
                    <a:pt x="3336" y="693"/>
                    <a:pt x="3303" y="759"/>
                    <a:pt x="3269" y="826"/>
                  </a:cubicBezTo>
                  <a:cubicBezTo>
                    <a:pt x="3236" y="893"/>
                    <a:pt x="3203" y="993"/>
                    <a:pt x="3203" y="1093"/>
                  </a:cubicBezTo>
                  <a:lnTo>
                    <a:pt x="3203" y="5229"/>
                  </a:lnTo>
                  <a:lnTo>
                    <a:pt x="1368" y="2094"/>
                  </a:lnTo>
                  <a:cubicBezTo>
                    <a:pt x="1368" y="2027"/>
                    <a:pt x="1301" y="1993"/>
                    <a:pt x="1268" y="1993"/>
                  </a:cubicBezTo>
                  <a:cubicBezTo>
                    <a:pt x="1235" y="1960"/>
                    <a:pt x="1201" y="1943"/>
                    <a:pt x="1168" y="1943"/>
                  </a:cubicBezTo>
                  <a:cubicBezTo>
                    <a:pt x="1135" y="1943"/>
                    <a:pt x="1101" y="1960"/>
                    <a:pt x="1068" y="1993"/>
                  </a:cubicBezTo>
                  <a:lnTo>
                    <a:pt x="234" y="2460"/>
                  </a:lnTo>
                  <a:cubicBezTo>
                    <a:pt x="167" y="2494"/>
                    <a:pt x="101" y="2561"/>
                    <a:pt x="67" y="2627"/>
                  </a:cubicBezTo>
                  <a:cubicBezTo>
                    <a:pt x="34" y="2727"/>
                    <a:pt x="0" y="2827"/>
                    <a:pt x="0" y="2894"/>
                  </a:cubicBezTo>
                  <a:lnTo>
                    <a:pt x="0" y="10800"/>
                  </a:lnTo>
                  <a:cubicBezTo>
                    <a:pt x="0" y="10866"/>
                    <a:pt x="34" y="10933"/>
                    <a:pt x="67" y="11000"/>
                  </a:cubicBezTo>
                  <a:cubicBezTo>
                    <a:pt x="84" y="11017"/>
                    <a:pt x="109" y="11025"/>
                    <a:pt x="138" y="11025"/>
                  </a:cubicBezTo>
                  <a:cubicBezTo>
                    <a:pt x="167" y="11025"/>
                    <a:pt x="201" y="11017"/>
                    <a:pt x="234" y="11000"/>
                  </a:cubicBezTo>
                  <a:lnTo>
                    <a:pt x="1268" y="10366"/>
                  </a:lnTo>
                  <a:cubicBezTo>
                    <a:pt x="1335" y="10333"/>
                    <a:pt x="1401" y="10266"/>
                    <a:pt x="1435" y="10199"/>
                  </a:cubicBezTo>
                  <a:cubicBezTo>
                    <a:pt x="1468" y="10099"/>
                    <a:pt x="1468" y="10033"/>
                    <a:pt x="1468" y="9932"/>
                  </a:cubicBezTo>
                  <a:lnTo>
                    <a:pt x="1468" y="5796"/>
                  </a:lnTo>
                  <a:lnTo>
                    <a:pt x="3303" y="8932"/>
                  </a:lnTo>
                  <a:cubicBezTo>
                    <a:pt x="3336" y="8965"/>
                    <a:pt x="3370" y="8998"/>
                    <a:pt x="3403" y="9032"/>
                  </a:cubicBezTo>
                  <a:cubicBezTo>
                    <a:pt x="3436" y="9065"/>
                    <a:pt x="3478" y="9082"/>
                    <a:pt x="3520" y="9082"/>
                  </a:cubicBezTo>
                  <a:cubicBezTo>
                    <a:pt x="3561" y="9082"/>
                    <a:pt x="3603" y="9065"/>
                    <a:pt x="3636" y="9032"/>
                  </a:cubicBezTo>
                  <a:lnTo>
                    <a:pt x="4470" y="8565"/>
                  </a:lnTo>
                  <a:cubicBezTo>
                    <a:pt x="4537" y="8498"/>
                    <a:pt x="4570" y="8431"/>
                    <a:pt x="4604" y="8365"/>
                  </a:cubicBezTo>
                  <a:cubicBezTo>
                    <a:pt x="4637" y="8298"/>
                    <a:pt x="4670" y="8198"/>
                    <a:pt x="4670" y="8098"/>
                  </a:cubicBezTo>
                  <a:lnTo>
                    <a:pt x="4670" y="226"/>
                  </a:lnTo>
                  <a:cubicBezTo>
                    <a:pt x="4670" y="125"/>
                    <a:pt x="4637" y="59"/>
                    <a:pt x="4604" y="25"/>
                  </a:cubicBezTo>
                  <a:cubicBezTo>
                    <a:pt x="4587" y="9"/>
                    <a:pt x="4562" y="0"/>
                    <a:pt x="45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4"/>
            <p:cNvSpPr/>
            <p:nvPr/>
          </p:nvSpPr>
          <p:spPr>
            <a:xfrm>
              <a:off x="3807050" y="3876575"/>
              <a:ext cx="105100" cy="383925"/>
            </a:xfrm>
            <a:custGeom>
              <a:avLst/>
              <a:gdLst/>
              <a:ahLst/>
              <a:cxnLst/>
              <a:rect l="l" t="t" r="r" b="b"/>
              <a:pathLst>
                <a:path w="4204" h="15357" extrusionOk="0">
                  <a:moveTo>
                    <a:pt x="3921" y="1"/>
                  </a:moveTo>
                  <a:cubicBezTo>
                    <a:pt x="3857" y="1"/>
                    <a:pt x="3784" y="22"/>
                    <a:pt x="3703" y="66"/>
                  </a:cubicBezTo>
                  <a:lnTo>
                    <a:pt x="534" y="1734"/>
                  </a:lnTo>
                  <a:cubicBezTo>
                    <a:pt x="201" y="1934"/>
                    <a:pt x="1" y="2268"/>
                    <a:pt x="1" y="2635"/>
                  </a:cubicBezTo>
                  <a:lnTo>
                    <a:pt x="268" y="14944"/>
                  </a:lnTo>
                  <a:cubicBezTo>
                    <a:pt x="219" y="15185"/>
                    <a:pt x="399" y="15357"/>
                    <a:pt x="603" y="15357"/>
                  </a:cubicBezTo>
                  <a:cubicBezTo>
                    <a:pt x="680" y="15357"/>
                    <a:pt x="761" y="15332"/>
                    <a:pt x="835" y="15277"/>
                  </a:cubicBezTo>
                  <a:lnTo>
                    <a:pt x="2503" y="14410"/>
                  </a:lnTo>
                  <a:cubicBezTo>
                    <a:pt x="2803" y="14210"/>
                    <a:pt x="3003" y="13876"/>
                    <a:pt x="3036" y="13509"/>
                  </a:cubicBezTo>
                  <a:lnTo>
                    <a:pt x="4204" y="400"/>
                  </a:lnTo>
                  <a:cubicBezTo>
                    <a:pt x="4204" y="156"/>
                    <a:pt x="4097" y="1"/>
                    <a:pt x="3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4"/>
            <p:cNvSpPr/>
            <p:nvPr/>
          </p:nvSpPr>
          <p:spPr>
            <a:xfrm>
              <a:off x="3800575" y="4284675"/>
              <a:ext cx="87200" cy="121125"/>
            </a:xfrm>
            <a:custGeom>
              <a:avLst/>
              <a:gdLst/>
              <a:ahLst/>
              <a:cxnLst/>
              <a:rect l="l" t="t" r="r" b="b"/>
              <a:pathLst>
                <a:path w="3488" h="4845" extrusionOk="0">
                  <a:moveTo>
                    <a:pt x="2482" y="0"/>
                  </a:moveTo>
                  <a:cubicBezTo>
                    <a:pt x="2289" y="0"/>
                    <a:pt x="2070" y="58"/>
                    <a:pt x="1828" y="187"/>
                  </a:cubicBezTo>
                  <a:cubicBezTo>
                    <a:pt x="760" y="888"/>
                    <a:pt x="93" y="2055"/>
                    <a:pt x="26" y="3323"/>
                  </a:cubicBezTo>
                  <a:cubicBezTo>
                    <a:pt x="0" y="4173"/>
                    <a:pt x="353" y="4844"/>
                    <a:pt x="1007" y="4844"/>
                  </a:cubicBezTo>
                  <a:cubicBezTo>
                    <a:pt x="1199" y="4844"/>
                    <a:pt x="1418" y="4786"/>
                    <a:pt x="1661" y="4657"/>
                  </a:cubicBezTo>
                  <a:cubicBezTo>
                    <a:pt x="2728" y="3957"/>
                    <a:pt x="3395" y="2789"/>
                    <a:pt x="3462" y="1522"/>
                  </a:cubicBezTo>
                  <a:cubicBezTo>
                    <a:pt x="3488" y="671"/>
                    <a:pt x="3135" y="0"/>
                    <a:pt x="248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4"/>
            <p:cNvSpPr/>
            <p:nvPr/>
          </p:nvSpPr>
          <p:spPr>
            <a:xfrm>
              <a:off x="3395100" y="3903425"/>
              <a:ext cx="168000" cy="83225"/>
            </a:xfrm>
            <a:custGeom>
              <a:avLst/>
              <a:gdLst/>
              <a:ahLst/>
              <a:cxnLst/>
              <a:rect l="l" t="t" r="r" b="b"/>
              <a:pathLst>
                <a:path w="6720" h="3329" extrusionOk="0">
                  <a:moveTo>
                    <a:pt x="6014" y="1"/>
                  </a:moveTo>
                  <a:cubicBezTo>
                    <a:pt x="5939" y="1"/>
                    <a:pt x="5857" y="19"/>
                    <a:pt x="5771" y="60"/>
                  </a:cubicBezTo>
                  <a:lnTo>
                    <a:pt x="501" y="2361"/>
                  </a:lnTo>
                  <a:cubicBezTo>
                    <a:pt x="0" y="2595"/>
                    <a:pt x="167" y="3329"/>
                    <a:pt x="701" y="3329"/>
                  </a:cubicBezTo>
                  <a:cubicBezTo>
                    <a:pt x="768" y="3329"/>
                    <a:pt x="834" y="3329"/>
                    <a:pt x="901" y="3295"/>
                  </a:cubicBezTo>
                  <a:lnTo>
                    <a:pt x="6171" y="994"/>
                  </a:lnTo>
                  <a:cubicBezTo>
                    <a:pt x="6719" y="734"/>
                    <a:pt x="6494" y="1"/>
                    <a:pt x="6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4"/>
            <p:cNvSpPr/>
            <p:nvPr/>
          </p:nvSpPr>
          <p:spPr>
            <a:xfrm>
              <a:off x="3393250" y="3710675"/>
              <a:ext cx="184500" cy="84175"/>
            </a:xfrm>
            <a:custGeom>
              <a:avLst/>
              <a:gdLst/>
              <a:ahLst/>
              <a:cxnLst/>
              <a:rect l="l" t="t" r="r" b="b"/>
              <a:pathLst>
                <a:path w="7380" h="3367" extrusionOk="0">
                  <a:moveTo>
                    <a:pt x="756" y="0"/>
                  </a:moveTo>
                  <a:cubicBezTo>
                    <a:pt x="246" y="0"/>
                    <a:pt x="1" y="829"/>
                    <a:pt x="608" y="1032"/>
                  </a:cubicBezTo>
                  <a:lnTo>
                    <a:pt x="6479" y="3333"/>
                  </a:lnTo>
                  <a:cubicBezTo>
                    <a:pt x="6546" y="3367"/>
                    <a:pt x="6612" y="3367"/>
                    <a:pt x="6679" y="3367"/>
                  </a:cubicBezTo>
                  <a:cubicBezTo>
                    <a:pt x="7246" y="3367"/>
                    <a:pt x="7380" y="2599"/>
                    <a:pt x="6879" y="2399"/>
                  </a:cubicBezTo>
                  <a:lnTo>
                    <a:pt x="1008" y="64"/>
                  </a:lnTo>
                  <a:cubicBezTo>
                    <a:pt x="919" y="20"/>
                    <a:pt x="835" y="0"/>
                    <a:pt x="7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4"/>
            <p:cNvSpPr/>
            <p:nvPr/>
          </p:nvSpPr>
          <p:spPr>
            <a:xfrm>
              <a:off x="3536375" y="3518875"/>
              <a:ext cx="106425" cy="146725"/>
            </a:xfrm>
            <a:custGeom>
              <a:avLst/>
              <a:gdLst/>
              <a:ahLst/>
              <a:cxnLst/>
              <a:rect l="l" t="t" r="r" b="b"/>
              <a:pathLst>
                <a:path w="4257" h="5869" extrusionOk="0">
                  <a:moveTo>
                    <a:pt x="702" y="1"/>
                  </a:moveTo>
                  <a:cubicBezTo>
                    <a:pt x="351" y="1"/>
                    <a:pt x="0" y="383"/>
                    <a:pt x="254" y="798"/>
                  </a:cubicBezTo>
                  <a:lnTo>
                    <a:pt x="3156" y="5635"/>
                  </a:lnTo>
                  <a:cubicBezTo>
                    <a:pt x="3222" y="5768"/>
                    <a:pt x="3389" y="5868"/>
                    <a:pt x="3589" y="5868"/>
                  </a:cubicBezTo>
                  <a:cubicBezTo>
                    <a:pt x="3990" y="5868"/>
                    <a:pt x="4256" y="5435"/>
                    <a:pt x="4056" y="5101"/>
                  </a:cubicBezTo>
                  <a:lnTo>
                    <a:pt x="1121" y="264"/>
                  </a:lnTo>
                  <a:cubicBezTo>
                    <a:pt x="1017" y="78"/>
                    <a:pt x="860" y="1"/>
                    <a:pt x="7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4"/>
            <p:cNvSpPr/>
            <p:nvPr/>
          </p:nvSpPr>
          <p:spPr>
            <a:xfrm>
              <a:off x="5304800" y="3491500"/>
              <a:ext cx="166650" cy="95700"/>
            </a:xfrm>
            <a:custGeom>
              <a:avLst/>
              <a:gdLst/>
              <a:ahLst/>
              <a:cxnLst/>
              <a:rect l="l" t="t" r="r" b="b"/>
              <a:pathLst>
                <a:path w="6666" h="3828" extrusionOk="0">
                  <a:moveTo>
                    <a:pt x="5914" y="1"/>
                  </a:moveTo>
                  <a:cubicBezTo>
                    <a:pt x="5827" y="1"/>
                    <a:pt x="5733" y="28"/>
                    <a:pt x="5638" y="92"/>
                  </a:cubicBezTo>
                  <a:lnTo>
                    <a:pt x="334" y="2860"/>
                  </a:lnTo>
                  <a:cubicBezTo>
                    <a:pt x="67" y="2994"/>
                    <a:pt x="0" y="3327"/>
                    <a:pt x="134" y="3561"/>
                  </a:cubicBezTo>
                  <a:cubicBezTo>
                    <a:pt x="200" y="3727"/>
                    <a:pt x="367" y="3828"/>
                    <a:pt x="567" y="3828"/>
                  </a:cubicBezTo>
                  <a:cubicBezTo>
                    <a:pt x="667" y="3828"/>
                    <a:pt x="734" y="3828"/>
                    <a:pt x="801" y="3794"/>
                  </a:cubicBezTo>
                  <a:lnTo>
                    <a:pt x="6105" y="992"/>
                  </a:lnTo>
                  <a:cubicBezTo>
                    <a:pt x="6666" y="768"/>
                    <a:pt x="6377" y="1"/>
                    <a:pt x="5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4"/>
            <p:cNvSpPr/>
            <p:nvPr/>
          </p:nvSpPr>
          <p:spPr>
            <a:xfrm>
              <a:off x="5290850" y="3695250"/>
              <a:ext cx="185750" cy="67900"/>
            </a:xfrm>
            <a:custGeom>
              <a:avLst/>
              <a:gdLst/>
              <a:ahLst/>
              <a:cxnLst/>
              <a:rect l="l" t="t" r="r" b="b"/>
              <a:pathLst>
                <a:path w="7430" h="2716" extrusionOk="0">
                  <a:moveTo>
                    <a:pt x="697" y="0"/>
                  </a:moveTo>
                  <a:cubicBezTo>
                    <a:pt x="162" y="0"/>
                    <a:pt x="0" y="764"/>
                    <a:pt x="558" y="981"/>
                  </a:cubicBezTo>
                  <a:lnTo>
                    <a:pt x="6596" y="2683"/>
                  </a:lnTo>
                  <a:lnTo>
                    <a:pt x="6729" y="2683"/>
                  </a:lnTo>
                  <a:lnTo>
                    <a:pt x="6729" y="2716"/>
                  </a:lnTo>
                  <a:cubicBezTo>
                    <a:pt x="7330" y="2683"/>
                    <a:pt x="7430" y="1849"/>
                    <a:pt x="6896" y="1682"/>
                  </a:cubicBezTo>
                  <a:lnTo>
                    <a:pt x="825" y="14"/>
                  </a:lnTo>
                  <a:cubicBezTo>
                    <a:pt x="780" y="5"/>
                    <a:pt x="737" y="0"/>
                    <a:pt x="6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4"/>
            <p:cNvSpPr/>
            <p:nvPr/>
          </p:nvSpPr>
          <p:spPr>
            <a:xfrm>
              <a:off x="5229325" y="3828550"/>
              <a:ext cx="108850" cy="135600"/>
            </a:xfrm>
            <a:custGeom>
              <a:avLst/>
              <a:gdLst/>
              <a:ahLst/>
              <a:cxnLst/>
              <a:rect l="l" t="t" r="r" b="b"/>
              <a:pathLst>
                <a:path w="4354" h="5424" extrusionOk="0">
                  <a:moveTo>
                    <a:pt x="668" y="1"/>
                  </a:moveTo>
                  <a:cubicBezTo>
                    <a:pt x="322" y="1"/>
                    <a:pt x="1" y="368"/>
                    <a:pt x="217" y="753"/>
                  </a:cubicBezTo>
                  <a:lnTo>
                    <a:pt x="3353" y="5190"/>
                  </a:lnTo>
                  <a:cubicBezTo>
                    <a:pt x="3453" y="5323"/>
                    <a:pt x="3620" y="5423"/>
                    <a:pt x="3786" y="5423"/>
                  </a:cubicBezTo>
                  <a:cubicBezTo>
                    <a:pt x="3886" y="5423"/>
                    <a:pt x="3953" y="5390"/>
                    <a:pt x="4053" y="5323"/>
                  </a:cubicBezTo>
                  <a:cubicBezTo>
                    <a:pt x="4287" y="5156"/>
                    <a:pt x="4353" y="4856"/>
                    <a:pt x="4187" y="4622"/>
                  </a:cubicBezTo>
                  <a:lnTo>
                    <a:pt x="1051" y="186"/>
                  </a:lnTo>
                  <a:cubicBezTo>
                    <a:pt x="939" y="56"/>
                    <a:pt x="802" y="1"/>
                    <a:pt x="6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4"/>
            <p:cNvSpPr/>
            <p:nvPr/>
          </p:nvSpPr>
          <p:spPr>
            <a:xfrm>
              <a:off x="2933100" y="453700"/>
              <a:ext cx="591275" cy="702425"/>
            </a:xfrm>
            <a:custGeom>
              <a:avLst/>
              <a:gdLst/>
              <a:ahLst/>
              <a:cxnLst/>
              <a:rect l="l" t="t" r="r" b="b"/>
              <a:pathLst>
                <a:path w="23651" h="28097" extrusionOk="0">
                  <a:moveTo>
                    <a:pt x="9031" y="0"/>
                  </a:moveTo>
                  <a:cubicBezTo>
                    <a:pt x="8071" y="0"/>
                    <a:pt x="7198" y="222"/>
                    <a:pt x="6438" y="650"/>
                  </a:cubicBezTo>
                  <a:cubicBezTo>
                    <a:pt x="5671" y="1117"/>
                    <a:pt x="3703" y="2218"/>
                    <a:pt x="2936" y="2685"/>
                  </a:cubicBezTo>
                  <a:cubicBezTo>
                    <a:pt x="1135" y="3719"/>
                    <a:pt x="0" y="5987"/>
                    <a:pt x="0" y="9190"/>
                  </a:cubicBezTo>
                  <a:cubicBezTo>
                    <a:pt x="0" y="15661"/>
                    <a:pt x="4537" y="23500"/>
                    <a:pt x="10108" y="26702"/>
                  </a:cubicBezTo>
                  <a:cubicBezTo>
                    <a:pt x="11739" y="27654"/>
                    <a:pt x="13268" y="28097"/>
                    <a:pt x="14623" y="28097"/>
                  </a:cubicBezTo>
                  <a:cubicBezTo>
                    <a:pt x="15596" y="28097"/>
                    <a:pt x="16479" y="27868"/>
                    <a:pt x="17246" y="27436"/>
                  </a:cubicBezTo>
                  <a:lnTo>
                    <a:pt x="20715" y="25435"/>
                  </a:lnTo>
                  <a:cubicBezTo>
                    <a:pt x="22517" y="24367"/>
                    <a:pt x="23651" y="22132"/>
                    <a:pt x="23651" y="18897"/>
                  </a:cubicBezTo>
                  <a:cubicBezTo>
                    <a:pt x="23651" y="12459"/>
                    <a:pt x="19114" y="4620"/>
                    <a:pt x="13543" y="1384"/>
                  </a:cubicBezTo>
                  <a:cubicBezTo>
                    <a:pt x="11921" y="446"/>
                    <a:pt x="10390" y="0"/>
                    <a:pt x="903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4"/>
            <p:cNvSpPr/>
            <p:nvPr/>
          </p:nvSpPr>
          <p:spPr>
            <a:xfrm>
              <a:off x="2933100" y="453700"/>
              <a:ext cx="591275" cy="702425"/>
            </a:xfrm>
            <a:custGeom>
              <a:avLst/>
              <a:gdLst/>
              <a:ahLst/>
              <a:cxnLst/>
              <a:rect l="l" t="t" r="r" b="b"/>
              <a:pathLst>
                <a:path w="23651" h="28097" extrusionOk="0">
                  <a:moveTo>
                    <a:pt x="9031" y="0"/>
                  </a:moveTo>
                  <a:cubicBezTo>
                    <a:pt x="8071" y="0"/>
                    <a:pt x="7198" y="222"/>
                    <a:pt x="6438" y="650"/>
                  </a:cubicBezTo>
                  <a:cubicBezTo>
                    <a:pt x="5671" y="1117"/>
                    <a:pt x="3703" y="2218"/>
                    <a:pt x="2936" y="2685"/>
                  </a:cubicBezTo>
                  <a:cubicBezTo>
                    <a:pt x="1135" y="3719"/>
                    <a:pt x="0" y="5987"/>
                    <a:pt x="0" y="9190"/>
                  </a:cubicBezTo>
                  <a:cubicBezTo>
                    <a:pt x="0" y="15661"/>
                    <a:pt x="4537" y="23500"/>
                    <a:pt x="10108" y="26702"/>
                  </a:cubicBezTo>
                  <a:cubicBezTo>
                    <a:pt x="11739" y="27654"/>
                    <a:pt x="13268" y="28097"/>
                    <a:pt x="14623" y="28097"/>
                  </a:cubicBezTo>
                  <a:cubicBezTo>
                    <a:pt x="15596" y="28097"/>
                    <a:pt x="16479" y="27868"/>
                    <a:pt x="17246" y="27436"/>
                  </a:cubicBezTo>
                  <a:lnTo>
                    <a:pt x="20715" y="25435"/>
                  </a:lnTo>
                  <a:cubicBezTo>
                    <a:pt x="22517" y="24367"/>
                    <a:pt x="23651" y="22132"/>
                    <a:pt x="23651" y="18897"/>
                  </a:cubicBezTo>
                  <a:cubicBezTo>
                    <a:pt x="23651" y="12459"/>
                    <a:pt x="19114" y="4620"/>
                    <a:pt x="13543" y="1384"/>
                  </a:cubicBezTo>
                  <a:cubicBezTo>
                    <a:pt x="11921" y="446"/>
                    <a:pt x="10390" y="0"/>
                    <a:pt x="9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4"/>
            <p:cNvSpPr/>
            <p:nvPr/>
          </p:nvSpPr>
          <p:spPr>
            <a:xfrm>
              <a:off x="3325875" y="1044525"/>
              <a:ext cx="254375" cy="184525"/>
            </a:xfrm>
            <a:custGeom>
              <a:avLst/>
              <a:gdLst/>
              <a:ahLst/>
              <a:cxnLst/>
              <a:rect l="l" t="t" r="r" b="b"/>
              <a:pathLst>
                <a:path w="10175" h="7381" extrusionOk="0">
                  <a:moveTo>
                    <a:pt x="6806" y="0"/>
                  </a:moveTo>
                  <a:lnTo>
                    <a:pt x="1" y="3937"/>
                  </a:lnTo>
                  <a:cubicBezTo>
                    <a:pt x="634" y="4937"/>
                    <a:pt x="1502" y="5805"/>
                    <a:pt x="2536" y="6438"/>
                  </a:cubicBezTo>
                  <a:cubicBezTo>
                    <a:pt x="3575" y="7050"/>
                    <a:pt x="4782" y="7381"/>
                    <a:pt x="6003" y="7381"/>
                  </a:cubicBezTo>
                  <a:cubicBezTo>
                    <a:pt x="6115" y="7381"/>
                    <a:pt x="6227" y="7378"/>
                    <a:pt x="6339" y="7372"/>
                  </a:cubicBezTo>
                  <a:cubicBezTo>
                    <a:pt x="6405" y="7372"/>
                    <a:pt x="6439" y="7372"/>
                    <a:pt x="6505" y="7339"/>
                  </a:cubicBezTo>
                  <a:lnTo>
                    <a:pt x="9941" y="5371"/>
                  </a:lnTo>
                  <a:cubicBezTo>
                    <a:pt x="10175" y="5238"/>
                    <a:pt x="10175" y="4904"/>
                    <a:pt x="9941" y="4771"/>
                  </a:cubicBezTo>
                  <a:cubicBezTo>
                    <a:pt x="8173" y="3803"/>
                    <a:pt x="7006" y="2035"/>
                    <a:pt x="68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4"/>
            <p:cNvSpPr/>
            <p:nvPr/>
          </p:nvSpPr>
          <p:spPr>
            <a:xfrm>
              <a:off x="3325875" y="1044525"/>
              <a:ext cx="254375" cy="184525"/>
            </a:xfrm>
            <a:custGeom>
              <a:avLst/>
              <a:gdLst/>
              <a:ahLst/>
              <a:cxnLst/>
              <a:rect l="l" t="t" r="r" b="b"/>
              <a:pathLst>
                <a:path w="10175" h="7381" extrusionOk="0">
                  <a:moveTo>
                    <a:pt x="6806" y="0"/>
                  </a:moveTo>
                  <a:lnTo>
                    <a:pt x="1" y="3937"/>
                  </a:lnTo>
                  <a:cubicBezTo>
                    <a:pt x="634" y="4937"/>
                    <a:pt x="1502" y="5805"/>
                    <a:pt x="2536" y="6438"/>
                  </a:cubicBezTo>
                  <a:cubicBezTo>
                    <a:pt x="3575" y="7050"/>
                    <a:pt x="4782" y="7381"/>
                    <a:pt x="6003" y="7381"/>
                  </a:cubicBezTo>
                  <a:cubicBezTo>
                    <a:pt x="6115" y="7381"/>
                    <a:pt x="6227" y="7378"/>
                    <a:pt x="6339" y="7372"/>
                  </a:cubicBezTo>
                  <a:cubicBezTo>
                    <a:pt x="6405" y="7372"/>
                    <a:pt x="6439" y="7372"/>
                    <a:pt x="6505" y="7339"/>
                  </a:cubicBezTo>
                  <a:lnTo>
                    <a:pt x="9941" y="5371"/>
                  </a:lnTo>
                  <a:cubicBezTo>
                    <a:pt x="10175" y="5238"/>
                    <a:pt x="10175" y="4904"/>
                    <a:pt x="9941" y="4771"/>
                  </a:cubicBezTo>
                  <a:cubicBezTo>
                    <a:pt x="8173" y="3803"/>
                    <a:pt x="7006" y="2035"/>
                    <a:pt x="680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4"/>
            <p:cNvSpPr/>
            <p:nvPr/>
          </p:nvSpPr>
          <p:spPr>
            <a:xfrm>
              <a:off x="2908075" y="503300"/>
              <a:ext cx="554600" cy="652575"/>
            </a:xfrm>
            <a:custGeom>
              <a:avLst/>
              <a:gdLst/>
              <a:ahLst/>
              <a:cxnLst/>
              <a:rect l="l" t="t" r="r" b="b"/>
              <a:pathLst>
                <a:path w="22184" h="26103" extrusionOk="0">
                  <a:moveTo>
                    <a:pt x="6580" y="1"/>
                  </a:moveTo>
                  <a:cubicBezTo>
                    <a:pt x="5638" y="1"/>
                    <a:pt x="4755" y="215"/>
                    <a:pt x="3970" y="668"/>
                  </a:cubicBezTo>
                  <a:cubicBezTo>
                    <a:pt x="1" y="2969"/>
                    <a:pt x="1" y="10341"/>
                    <a:pt x="3970" y="17180"/>
                  </a:cubicBezTo>
                  <a:cubicBezTo>
                    <a:pt x="7114" y="22641"/>
                    <a:pt x="11832" y="26102"/>
                    <a:pt x="15610" y="26102"/>
                  </a:cubicBezTo>
                  <a:cubicBezTo>
                    <a:pt x="16562" y="26102"/>
                    <a:pt x="17455" y="25882"/>
                    <a:pt x="18247" y="25419"/>
                  </a:cubicBezTo>
                  <a:cubicBezTo>
                    <a:pt x="22183" y="23150"/>
                    <a:pt x="22183" y="15779"/>
                    <a:pt x="18247" y="8940"/>
                  </a:cubicBezTo>
                  <a:cubicBezTo>
                    <a:pt x="15096" y="3466"/>
                    <a:pt x="10362" y="1"/>
                    <a:pt x="65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4"/>
            <p:cNvSpPr/>
            <p:nvPr/>
          </p:nvSpPr>
          <p:spPr>
            <a:xfrm>
              <a:off x="3306278" y="1060134"/>
              <a:ext cx="181825" cy="172850"/>
            </a:xfrm>
            <a:custGeom>
              <a:avLst/>
              <a:gdLst/>
              <a:ahLst/>
              <a:cxnLst/>
              <a:rect l="l" t="t" r="r" b="b"/>
              <a:pathLst>
                <a:path w="7273" h="6914" extrusionOk="0">
                  <a:moveTo>
                    <a:pt x="3870" y="0"/>
                  </a:moveTo>
                  <a:lnTo>
                    <a:pt x="1" y="2235"/>
                  </a:lnTo>
                  <a:cubicBezTo>
                    <a:pt x="1" y="2235"/>
                    <a:pt x="334" y="4270"/>
                    <a:pt x="3003" y="5971"/>
                  </a:cubicBezTo>
                  <a:cubicBezTo>
                    <a:pt x="4072" y="6583"/>
                    <a:pt x="5254" y="6914"/>
                    <a:pt x="6470" y="6914"/>
                  </a:cubicBezTo>
                  <a:cubicBezTo>
                    <a:pt x="6582" y="6914"/>
                    <a:pt x="6694" y="6911"/>
                    <a:pt x="6806" y="6905"/>
                  </a:cubicBezTo>
                  <a:cubicBezTo>
                    <a:pt x="7172" y="6905"/>
                    <a:pt x="7273" y="6438"/>
                    <a:pt x="6972" y="6272"/>
                  </a:cubicBezTo>
                  <a:cubicBezTo>
                    <a:pt x="4737" y="5037"/>
                    <a:pt x="3470" y="2536"/>
                    <a:pt x="387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4"/>
            <p:cNvSpPr/>
            <p:nvPr/>
          </p:nvSpPr>
          <p:spPr>
            <a:xfrm>
              <a:off x="3124900" y="619925"/>
              <a:ext cx="82575" cy="299550"/>
            </a:xfrm>
            <a:custGeom>
              <a:avLst/>
              <a:gdLst/>
              <a:ahLst/>
              <a:cxnLst/>
              <a:rect l="l" t="t" r="r" b="b"/>
              <a:pathLst>
                <a:path w="3303" h="11982" extrusionOk="0">
                  <a:moveTo>
                    <a:pt x="237" y="1"/>
                  </a:moveTo>
                  <a:cubicBezTo>
                    <a:pt x="93" y="1"/>
                    <a:pt x="1" y="107"/>
                    <a:pt x="1" y="306"/>
                  </a:cubicBezTo>
                  <a:lnTo>
                    <a:pt x="901" y="10513"/>
                  </a:lnTo>
                  <a:cubicBezTo>
                    <a:pt x="935" y="10813"/>
                    <a:pt x="1101" y="11080"/>
                    <a:pt x="1368" y="11247"/>
                  </a:cubicBezTo>
                  <a:lnTo>
                    <a:pt x="2669" y="11914"/>
                  </a:lnTo>
                  <a:cubicBezTo>
                    <a:pt x="2726" y="11961"/>
                    <a:pt x="2787" y="11982"/>
                    <a:pt x="2846" y="11982"/>
                  </a:cubicBezTo>
                  <a:cubicBezTo>
                    <a:pt x="2996" y="11982"/>
                    <a:pt x="3127" y="11848"/>
                    <a:pt x="3103" y="11681"/>
                  </a:cubicBezTo>
                  <a:lnTo>
                    <a:pt x="3303" y="2074"/>
                  </a:lnTo>
                  <a:cubicBezTo>
                    <a:pt x="3270" y="1774"/>
                    <a:pt x="3136" y="1507"/>
                    <a:pt x="2869" y="1373"/>
                  </a:cubicBezTo>
                  <a:lnTo>
                    <a:pt x="401" y="39"/>
                  </a:lnTo>
                  <a:cubicBezTo>
                    <a:pt x="341" y="13"/>
                    <a:pt x="286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4"/>
            <p:cNvSpPr/>
            <p:nvPr/>
          </p:nvSpPr>
          <p:spPr>
            <a:xfrm>
              <a:off x="3144275" y="938350"/>
              <a:ext cx="67825" cy="94300"/>
            </a:xfrm>
            <a:custGeom>
              <a:avLst/>
              <a:gdLst/>
              <a:ahLst/>
              <a:cxnLst/>
              <a:rect l="l" t="t" r="r" b="b"/>
              <a:pathLst>
                <a:path w="2713" h="3772" extrusionOk="0">
                  <a:moveTo>
                    <a:pt x="780" y="0"/>
                  </a:moveTo>
                  <a:cubicBezTo>
                    <a:pt x="272" y="0"/>
                    <a:pt x="0" y="510"/>
                    <a:pt x="26" y="1179"/>
                  </a:cubicBezTo>
                  <a:cubicBezTo>
                    <a:pt x="60" y="2179"/>
                    <a:pt x="593" y="3080"/>
                    <a:pt x="1427" y="3614"/>
                  </a:cubicBezTo>
                  <a:cubicBezTo>
                    <a:pt x="1622" y="3723"/>
                    <a:pt x="1797" y="3772"/>
                    <a:pt x="1949" y="3772"/>
                  </a:cubicBezTo>
                  <a:cubicBezTo>
                    <a:pt x="2450" y="3772"/>
                    <a:pt x="2713" y="3244"/>
                    <a:pt x="2661" y="2580"/>
                  </a:cubicBezTo>
                  <a:cubicBezTo>
                    <a:pt x="2628" y="1612"/>
                    <a:pt x="2094" y="678"/>
                    <a:pt x="1294" y="144"/>
                  </a:cubicBezTo>
                  <a:cubicBezTo>
                    <a:pt x="1103" y="45"/>
                    <a:pt x="931" y="0"/>
                    <a:pt x="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4"/>
            <p:cNvSpPr/>
            <p:nvPr/>
          </p:nvSpPr>
          <p:spPr>
            <a:xfrm>
              <a:off x="5367325" y="719300"/>
              <a:ext cx="722225" cy="722200"/>
            </a:xfrm>
            <a:custGeom>
              <a:avLst/>
              <a:gdLst/>
              <a:ahLst/>
              <a:cxnLst/>
              <a:rect l="l" t="t" r="r" b="b"/>
              <a:pathLst>
                <a:path w="28889" h="28888" extrusionOk="0">
                  <a:moveTo>
                    <a:pt x="14445" y="0"/>
                  </a:moveTo>
                  <a:cubicBezTo>
                    <a:pt x="6472" y="0"/>
                    <a:pt x="1" y="6471"/>
                    <a:pt x="1" y="14444"/>
                  </a:cubicBezTo>
                  <a:cubicBezTo>
                    <a:pt x="1" y="22416"/>
                    <a:pt x="6472" y="28887"/>
                    <a:pt x="14445" y="28887"/>
                  </a:cubicBezTo>
                  <a:cubicBezTo>
                    <a:pt x="22417" y="28887"/>
                    <a:pt x="28888" y="22416"/>
                    <a:pt x="28888" y="14444"/>
                  </a:cubicBezTo>
                  <a:cubicBezTo>
                    <a:pt x="28888" y="6471"/>
                    <a:pt x="22417" y="0"/>
                    <a:pt x="1444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4"/>
            <p:cNvSpPr/>
            <p:nvPr/>
          </p:nvSpPr>
          <p:spPr>
            <a:xfrm>
              <a:off x="5501600" y="878575"/>
              <a:ext cx="626300" cy="563125"/>
            </a:xfrm>
            <a:custGeom>
              <a:avLst/>
              <a:gdLst/>
              <a:ahLst/>
              <a:cxnLst/>
              <a:rect l="l" t="t" r="r" b="b"/>
              <a:pathLst>
                <a:path w="25052" h="22525" extrusionOk="0">
                  <a:moveTo>
                    <a:pt x="21049" y="0"/>
                  </a:moveTo>
                  <a:cubicBezTo>
                    <a:pt x="22350" y="3670"/>
                    <a:pt x="21549" y="6872"/>
                    <a:pt x="16312" y="9907"/>
                  </a:cubicBezTo>
                  <a:lnTo>
                    <a:pt x="0" y="19314"/>
                  </a:lnTo>
                  <a:cubicBezTo>
                    <a:pt x="2657" y="21461"/>
                    <a:pt x="5866" y="22524"/>
                    <a:pt x="9069" y="22524"/>
                  </a:cubicBezTo>
                  <a:cubicBezTo>
                    <a:pt x="12584" y="22524"/>
                    <a:pt x="16090" y="21244"/>
                    <a:pt x="18847" y="18714"/>
                  </a:cubicBezTo>
                  <a:cubicBezTo>
                    <a:pt x="24118" y="13877"/>
                    <a:pt x="25052" y="5938"/>
                    <a:pt x="2104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4"/>
            <p:cNvSpPr/>
            <p:nvPr/>
          </p:nvSpPr>
          <p:spPr>
            <a:xfrm>
              <a:off x="5405700" y="1183800"/>
              <a:ext cx="273550" cy="1104975"/>
            </a:xfrm>
            <a:custGeom>
              <a:avLst/>
              <a:gdLst/>
              <a:ahLst/>
              <a:cxnLst/>
              <a:rect l="l" t="t" r="r" b="b"/>
              <a:pathLst>
                <a:path w="10942" h="441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3" y="11642"/>
                    <a:pt x="4837" y="29088"/>
                    <a:pt x="4037" y="41863"/>
                  </a:cubicBezTo>
                  <a:lnTo>
                    <a:pt x="8073" y="44198"/>
                  </a:lnTo>
                  <a:cubicBezTo>
                    <a:pt x="10408" y="36526"/>
                    <a:pt x="10942" y="20815"/>
                    <a:pt x="10074" y="58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4"/>
            <p:cNvSpPr/>
            <p:nvPr/>
          </p:nvSpPr>
          <p:spPr>
            <a:xfrm>
              <a:off x="5607500" y="1327225"/>
              <a:ext cx="356125" cy="962375"/>
            </a:xfrm>
            <a:custGeom>
              <a:avLst/>
              <a:gdLst/>
              <a:ahLst/>
              <a:cxnLst/>
              <a:rect l="l" t="t" r="r" b="b"/>
              <a:pathLst>
                <a:path w="14245" h="38495" extrusionOk="0">
                  <a:moveTo>
                    <a:pt x="14244" y="1"/>
                  </a:moveTo>
                  <a:lnTo>
                    <a:pt x="2002" y="134"/>
                  </a:lnTo>
                  <a:cubicBezTo>
                    <a:pt x="2669" y="13744"/>
                    <a:pt x="2403" y="29322"/>
                    <a:pt x="1" y="38495"/>
                  </a:cubicBezTo>
                  <a:cubicBezTo>
                    <a:pt x="6072" y="34892"/>
                    <a:pt x="9841" y="28354"/>
                    <a:pt x="9908" y="21249"/>
                  </a:cubicBezTo>
                  <a:lnTo>
                    <a:pt x="10008" y="5438"/>
                  </a:lnTo>
                  <a:lnTo>
                    <a:pt x="1424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5607500" y="1746275"/>
              <a:ext cx="150975" cy="100525"/>
            </a:xfrm>
            <a:custGeom>
              <a:avLst/>
              <a:gdLst/>
              <a:ahLst/>
              <a:cxnLst/>
              <a:rect l="l" t="t" r="r" b="b"/>
              <a:pathLst>
                <a:path w="6039" h="4021" extrusionOk="0">
                  <a:moveTo>
                    <a:pt x="5559" y="0"/>
                  </a:moveTo>
                  <a:cubicBezTo>
                    <a:pt x="5441" y="0"/>
                    <a:pt x="5309" y="39"/>
                    <a:pt x="5171" y="117"/>
                  </a:cubicBezTo>
                  <a:lnTo>
                    <a:pt x="2870" y="1452"/>
                  </a:lnTo>
                  <a:cubicBezTo>
                    <a:pt x="2603" y="1585"/>
                    <a:pt x="2302" y="1652"/>
                    <a:pt x="2002" y="1652"/>
                  </a:cubicBezTo>
                  <a:cubicBezTo>
                    <a:pt x="1702" y="1652"/>
                    <a:pt x="1402" y="1585"/>
                    <a:pt x="1135" y="1452"/>
                  </a:cubicBezTo>
                  <a:lnTo>
                    <a:pt x="835" y="1285"/>
                  </a:lnTo>
                  <a:cubicBezTo>
                    <a:pt x="699" y="1207"/>
                    <a:pt x="571" y="1169"/>
                    <a:pt x="458" y="1169"/>
                  </a:cubicBezTo>
                  <a:cubicBezTo>
                    <a:pt x="185" y="1169"/>
                    <a:pt x="1" y="1393"/>
                    <a:pt x="1" y="1818"/>
                  </a:cubicBezTo>
                  <a:lnTo>
                    <a:pt x="1" y="2152"/>
                  </a:lnTo>
                  <a:cubicBezTo>
                    <a:pt x="34" y="2752"/>
                    <a:pt x="334" y="3286"/>
                    <a:pt x="835" y="3653"/>
                  </a:cubicBezTo>
                  <a:lnTo>
                    <a:pt x="1102" y="3820"/>
                  </a:lnTo>
                  <a:cubicBezTo>
                    <a:pt x="1368" y="3953"/>
                    <a:pt x="1669" y="4020"/>
                    <a:pt x="1969" y="4020"/>
                  </a:cubicBezTo>
                  <a:cubicBezTo>
                    <a:pt x="2269" y="4020"/>
                    <a:pt x="2569" y="3953"/>
                    <a:pt x="2836" y="3820"/>
                  </a:cubicBezTo>
                  <a:lnTo>
                    <a:pt x="5171" y="2452"/>
                  </a:lnTo>
                  <a:cubicBezTo>
                    <a:pt x="5672" y="2119"/>
                    <a:pt x="6005" y="1585"/>
                    <a:pt x="6038" y="985"/>
                  </a:cubicBezTo>
                  <a:lnTo>
                    <a:pt x="6038" y="618"/>
                  </a:lnTo>
                  <a:cubicBezTo>
                    <a:pt x="6038" y="218"/>
                    <a:pt x="5840" y="0"/>
                    <a:pt x="55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5598575" y="1875675"/>
              <a:ext cx="150725" cy="100375"/>
            </a:xfrm>
            <a:custGeom>
              <a:avLst/>
              <a:gdLst/>
              <a:ahLst/>
              <a:cxnLst/>
              <a:rect l="l" t="t" r="r" b="b"/>
              <a:pathLst>
                <a:path w="6029" h="4015" extrusionOk="0">
                  <a:moveTo>
                    <a:pt x="5534" y="1"/>
                  </a:moveTo>
                  <a:cubicBezTo>
                    <a:pt x="5420" y="1"/>
                    <a:pt x="5293" y="36"/>
                    <a:pt x="5161" y="112"/>
                  </a:cubicBezTo>
                  <a:lnTo>
                    <a:pt x="2860" y="1446"/>
                  </a:lnTo>
                  <a:cubicBezTo>
                    <a:pt x="2593" y="1596"/>
                    <a:pt x="2301" y="1671"/>
                    <a:pt x="2005" y="1671"/>
                  </a:cubicBezTo>
                  <a:cubicBezTo>
                    <a:pt x="1709" y="1671"/>
                    <a:pt x="1409" y="1596"/>
                    <a:pt x="1125" y="1446"/>
                  </a:cubicBezTo>
                  <a:lnTo>
                    <a:pt x="858" y="1279"/>
                  </a:lnTo>
                  <a:cubicBezTo>
                    <a:pt x="711" y="1200"/>
                    <a:pt x="575" y="1162"/>
                    <a:pt x="457" y="1162"/>
                  </a:cubicBezTo>
                  <a:cubicBezTo>
                    <a:pt x="176" y="1162"/>
                    <a:pt x="1" y="1380"/>
                    <a:pt x="24" y="1779"/>
                  </a:cubicBezTo>
                  <a:lnTo>
                    <a:pt x="24" y="2146"/>
                  </a:lnTo>
                  <a:cubicBezTo>
                    <a:pt x="58" y="2747"/>
                    <a:pt x="358" y="3281"/>
                    <a:pt x="858" y="3648"/>
                  </a:cubicBezTo>
                  <a:lnTo>
                    <a:pt x="1125" y="3814"/>
                  </a:lnTo>
                  <a:cubicBezTo>
                    <a:pt x="1392" y="3948"/>
                    <a:pt x="1684" y="4014"/>
                    <a:pt x="1980" y="4014"/>
                  </a:cubicBezTo>
                  <a:cubicBezTo>
                    <a:pt x="2276" y="4014"/>
                    <a:pt x="2576" y="3948"/>
                    <a:pt x="2860" y="3814"/>
                  </a:cubicBezTo>
                  <a:lnTo>
                    <a:pt x="5195" y="2447"/>
                  </a:lnTo>
                  <a:cubicBezTo>
                    <a:pt x="5695" y="2113"/>
                    <a:pt x="5995" y="1546"/>
                    <a:pt x="6029" y="946"/>
                  </a:cubicBezTo>
                  <a:lnTo>
                    <a:pt x="6029" y="612"/>
                  </a:lnTo>
                  <a:cubicBezTo>
                    <a:pt x="6029" y="229"/>
                    <a:pt x="5823" y="1"/>
                    <a:pt x="55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5589150" y="2005625"/>
              <a:ext cx="150975" cy="99675"/>
            </a:xfrm>
            <a:custGeom>
              <a:avLst/>
              <a:gdLst/>
              <a:ahLst/>
              <a:cxnLst/>
              <a:rect l="l" t="t" r="r" b="b"/>
              <a:pathLst>
                <a:path w="6039" h="3987" extrusionOk="0">
                  <a:moveTo>
                    <a:pt x="5559" y="1"/>
                  </a:moveTo>
                  <a:cubicBezTo>
                    <a:pt x="5441" y="1"/>
                    <a:pt x="5309" y="39"/>
                    <a:pt x="5171" y="117"/>
                  </a:cubicBezTo>
                  <a:lnTo>
                    <a:pt x="2870" y="1452"/>
                  </a:lnTo>
                  <a:cubicBezTo>
                    <a:pt x="2603" y="1585"/>
                    <a:pt x="2311" y="1652"/>
                    <a:pt x="2019" y="1652"/>
                  </a:cubicBezTo>
                  <a:cubicBezTo>
                    <a:pt x="1727" y="1652"/>
                    <a:pt x="1435" y="1585"/>
                    <a:pt x="1168" y="1452"/>
                  </a:cubicBezTo>
                  <a:lnTo>
                    <a:pt x="868" y="1285"/>
                  </a:lnTo>
                  <a:cubicBezTo>
                    <a:pt x="729" y="1195"/>
                    <a:pt x="596" y="1153"/>
                    <a:pt x="478" y="1153"/>
                  </a:cubicBezTo>
                  <a:cubicBezTo>
                    <a:pt x="198" y="1153"/>
                    <a:pt x="1" y="1387"/>
                    <a:pt x="1" y="1785"/>
                  </a:cubicBezTo>
                  <a:lnTo>
                    <a:pt x="1" y="2119"/>
                  </a:lnTo>
                  <a:cubicBezTo>
                    <a:pt x="34" y="2719"/>
                    <a:pt x="368" y="3286"/>
                    <a:pt x="835" y="3620"/>
                  </a:cubicBezTo>
                  <a:lnTo>
                    <a:pt x="1135" y="3787"/>
                  </a:lnTo>
                  <a:cubicBezTo>
                    <a:pt x="1402" y="3920"/>
                    <a:pt x="1694" y="3987"/>
                    <a:pt x="1986" y="3987"/>
                  </a:cubicBezTo>
                  <a:cubicBezTo>
                    <a:pt x="2278" y="3987"/>
                    <a:pt x="2569" y="3920"/>
                    <a:pt x="2836" y="3787"/>
                  </a:cubicBezTo>
                  <a:lnTo>
                    <a:pt x="5171" y="2419"/>
                  </a:lnTo>
                  <a:cubicBezTo>
                    <a:pt x="5672" y="2085"/>
                    <a:pt x="6005" y="1552"/>
                    <a:pt x="6039" y="951"/>
                  </a:cubicBezTo>
                  <a:lnTo>
                    <a:pt x="6039" y="618"/>
                  </a:lnTo>
                  <a:cubicBezTo>
                    <a:pt x="6039" y="218"/>
                    <a:pt x="5840" y="1"/>
                    <a:pt x="555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5257250" y="730600"/>
              <a:ext cx="713050" cy="854325"/>
            </a:xfrm>
            <a:custGeom>
              <a:avLst/>
              <a:gdLst/>
              <a:ahLst/>
              <a:cxnLst/>
              <a:rect l="l" t="t" r="r" b="b"/>
              <a:pathLst>
                <a:path w="28522" h="34173" extrusionOk="0">
                  <a:moveTo>
                    <a:pt x="11726" y="1"/>
                  </a:moveTo>
                  <a:cubicBezTo>
                    <a:pt x="10252" y="1"/>
                    <a:pt x="8782" y="352"/>
                    <a:pt x="7439" y="1049"/>
                  </a:cubicBezTo>
                  <a:lnTo>
                    <a:pt x="7239" y="1149"/>
                  </a:lnTo>
                  <a:cubicBezTo>
                    <a:pt x="7139" y="1183"/>
                    <a:pt x="7039" y="1249"/>
                    <a:pt x="6972" y="1316"/>
                  </a:cubicBezTo>
                  <a:lnTo>
                    <a:pt x="1" y="5319"/>
                  </a:lnTo>
                  <a:cubicBezTo>
                    <a:pt x="897" y="4809"/>
                    <a:pt x="1936" y="4542"/>
                    <a:pt x="3082" y="4542"/>
                  </a:cubicBezTo>
                  <a:cubicBezTo>
                    <a:pt x="4410" y="4542"/>
                    <a:pt x="5882" y="4900"/>
                    <a:pt x="7439" y="5652"/>
                  </a:cubicBezTo>
                  <a:cubicBezTo>
                    <a:pt x="7740" y="5819"/>
                    <a:pt x="8040" y="5986"/>
                    <a:pt x="8373" y="6153"/>
                  </a:cubicBezTo>
                  <a:cubicBezTo>
                    <a:pt x="8674" y="6320"/>
                    <a:pt x="9074" y="6586"/>
                    <a:pt x="9441" y="6853"/>
                  </a:cubicBezTo>
                  <a:cubicBezTo>
                    <a:pt x="10041" y="7254"/>
                    <a:pt x="10642" y="7687"/>
                    <a:pt x="11209" y="8154"/>
                  </a:cubicBezTo>
                  <a:cubicBezTo>
                    <a:pt x="12243" y="9055"/>
                    <a:pt x="13244" y="10056"/>
                    <a:pt x="14111" y="11123"/>
                  </a:cubicBezTo>
                  <a:cubicBezTo>
                    <a:pt x="16546" y="14125"/>
                    <a:pt x="18347" y="17561"/>
                    <a:pt x="19415" y="21264"/>
                  </a:cubicBezTo>
                  <a:cubicBezTo>
                    <a:pt x="19915" y="22998"/>
                    <a:pt x="20182" y="24800"/>
                    <a:pt x="20182" y="26634"/>
                  </a:cubicBezTo>
                  <a:cubicBezTo>
                    <a:pt x="20182" y="30303"/>
                    <a:pt x="18948" y="32905"/>
                    <a:pt x="16880" y="34173"/>
                  </a:cubicBezTo>
                  <a:lnTo>
                    <a:pt x="24151" y="30003"/>
                  </a:lnTo>
                  <a:cubicBezTo>
                    <a:pt x="26920" y="28202"/>
                    <a:pt x="28521" y="25133"/>
                    <a:pt x="28455" y="21864"/>
                  </a:cubicBezTo>
                  <a:cubicBezTo>
                    <a:pt x="28455" y="20130"/>
                    <a:pt x="28188" y="18428"/>
                    <a:pt x="27721" y="16760"/>
                  </a:cubicBezTo>
                  <a:cubicBezTo>
                    <a:pt x="26687" y="12958"/>
                    <a:pt x="24852" y="9422"/>
                    <a:pt x="22350" y="6353"/>
                  </a:cubicBezTo>
                  <a:cubicBezTo>
                    <a:pt x="21449" y="5286"/>
                    <a:pt x="20482" y="4285"/>
                    <a:pt x="19415" y="3384"/>
                  </a:cubicBezTo>
                  <a:cubicBezTo>
                    <a:pt x="18881" y="2917"/>
                    <a:pt x="18281" y="2450"/>
                    <a:pt x="17680" y="2050"/>
                  </a:cubicBezTo>
                  <a:cubicBezTo>
                    <a:pt x="17347" y="1816"/>
                    <a:pt x="16980" y="1583"/>
                    <a:pt x="16613" y="1383"/>
                  </a:cubicBezTo>
                  <a:cubicBezTo>
                    <a:pt x="16312" y="1183"/>
                    <a:pt x="16012" y="1049"/>
                    <a:pt x="15679" y="882"/>
                  </a:cubicBezTo>
                  <a:cubicBezTo>
                    <a:pt x="14421" y="293"/>
                    <a:pt x="13072" y="1"/>
                    <a:pt x="1172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5679225" y="1149600"/>
              <a:ext cx="291075" cy="436175"/>
            </a:xfrm>
            <a:custGeom>
              <a:avLst/>
              <a:gdLst/>
              <a:ahLst/>
              <a:cxnLst/>
              <a:rect l="l" t="t" r="r" b="b"/>
              <a:pathLst>
                <a:path w="11643" h="17447" extrusionOk="0">
                  <a:moveTo>
                    <a:pt x="10875" y="0"/>
                  </a:moveTo>
                  <a:lnTo>
                    <a:pt x="2536" y="4537"/>
                  </a:lnTo>
                  <a:cubicBezTo>
                    <a:pt x="3036" y="6272"/>
                    <a:pt x="3270" y="8073"/>
                    <a:pt x="3303" y="9874"/>
                  </a:cubicBezTo>
                  <a:cubicBezTo>
                    <a:pt x="3303" y="13543"/>
                    <a:pt x="2069" y="16179"/>
                    <a:pt x="1" y="17446"/>
                  </a:cubicBezTo>
                  <a:lnTo>
                    <a:pt x="7272" y="13243"/>
                  </a:lnTo>
                  <a:cubicBezTo>
                    <a:pt x="10041" y="11442"/>
                    <a:pt x="11642" y="8373"/>
                    <a:pt x="11576" y="5104"/>
                  </a:cubicBezTo>
                  <a:cubicBezTo>
                    <a:pt x="11576" y="3370"/>
                    <a:pt x="11309" y="1668"/>
                    <a:pt x="1087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5170525" y="844100"/>
              <a:ext cx="591275" cy="763250"/>
            </a:xfrm>
            <a:custGeom>
              <a:avLst/>
              <a:gdLst/>
              <a:ahLst/>
              <a:cxnLst/>
              <a:rect l="l" t="t" r="r" b="b"/>
              <a:pathLst>
                <a:path w="23651" h="30530" extrusionOk="0">
                  <a:moveTo>
                    <a:pt x="6551" y="0"/>
                  </a:moveTo>
                  <a:cubicBezTo>
                    <a:pt x="5419" y="0"/>
                    <a:pt x="4392" y="265"/>
                    <a:pt x="3503" y="779"/>
                  </a:cubicBezTo>
                  <a:cubicBezTo>
                    <a:pt x="1368" y="2013"/>
                    <a:pt x="1" y="4648"/>
                    <a:pt x="1" y="8418"/>
                  </a:cubicBezTo>
                  <a:cubicBezTo>
                    <a:pt x="1" y="15956"/>
                    <a:pt x="5304" y="25130"/>
                    <a:pt x="11842" y="28899"/>
                  </a:cubicBezTo>
                  <a:cubicBezTo>
                    <a:pt x="13734" y="29999"/>
                    <a:pt x="15524" y="30530"/>
                    <a:pt x="17118" y="30530"/>
                  </a:cubicBezTo>
                  <a:cubicBezTo>
                    <a:pt x="18279" y="30530"/>
                    <a:pt x="19335" y="30248"/>
                    <a:pt x="20248" y="29700"/>
                  </a:cubicBezTo>
                  <a:cubicBezTo>
                    <a:pt x="20282" y="29700"/>
                    <a:pt x="20315" y="29666"/>
                    <a:pt x="20349" y="29633"/>
                  </a:cubicBezTo>
                  <a:cubicBezTo>
                    <a:pt x="22417" y="28399"/>
                    <a:pt x="23651" y="25763"/>
                    <a:pt x="23651" y="22094"/>
                  </a:cubicBezTo>
                  <a:cubicBezTo>
                    <a:pt x="23651" y="14555"/>
                    <a:pt x="18380" y="5382"/>
                    <a:pt x="11842" y="1613"/>
                  </a:cubicBezTo>
                  <a:cubicBezTo>
                    <a:pt x="9934" y="522"/>
                    <a:pt x="8139" y="0"/>
                    <a:pt x="65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4"/>
            <p:cNvSpPr/>
            <p:nvPr/>
          </p:nvSpPr>
          <p:spPr>
            <a:xfrm>
              <a:off x="5170525" y="844100"/>
              <a:ext cx="591275" cy="763250"/>
            </a:xfrm>
            <a:custGeom>
              <a:avLst/>
              <a:gdLst/>
              <a:ahLst/>
              <a:cxnLst/>
              <a:rect l="l" t="t" r="r" b="b"/>
              <a:pathLst>
                <a:path w="23651" h="30530" extrusionOk="0">
                  <a:moveTo>
                    <a:pt x="6551" y="0"/>
                  </a:moveTo>
                  <a:cubicBezTo>
                    <a:pt x="5419" y="0"/>
                    <a:pt x="4392" y="265"/>
                    <a:pt x="3503" y="779"/>
                  </a:cubicBezTo>
                  <a:cubicBezTo>
                    <a:pt x="1368" y="2013"/>
                    <a:pt x="1" y="4648"/>
                    <a:pt x="1" y="8418"/>
                  </a:cubicBezTo>
                  <a:cubicBezTo>
                    <a:pt x="1" y="15956"/>
                    <a:pt x="5304" y="25130"/>
                    <a:pt x="11842" y="28899"/>
                  </a:cubicBezTo>
                  <a:cubicBezTo>
                    <a:pt x="13734" y="29999"/>
                    <a:pt x="15524" y="30530"/>
                    <a:pt x="17118" y="30530"/>
                  </a:cubicBezTo>
                  <a:cubicBezTo>
                    <a:pt x="18279" y="30530"/>
                    <a:pt x="19335" y="30248"/>
                    <a:pt x="20248" y="29700"/>
                  </a:cubicBezTo>
                  <a:cubicBezTo>
                    <a:pt x="20282" y="29700"/>
                    <a:pt x="20315" y="29666"/>
                    <a:pt x="20349" y="29633"/>
                  </a:cubicBezTo>
                  <a:cubicBezTo>
                    <a:pt x="22417" y="28399"/>
                    <a:pt x="23651" y="25763"/>
                    <a:pt x="23651" y="22094"/>
                  </a:cubicBezTo>
                  <a:cubicBezTo>
                    <a:pt x="23651" y="14555"/>
                    <a:pt x="18380" y="5382"/>
                    <a:pt x="11842" y="1613"/>
                  </a:cubicBezTo>
                  <a:cubicBezTo>
                    <a:pt x="9934" y="522"/>
                    <a:pt x="8139" y="0"/>
                    <a:pt x="65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4"/>
            <p:cNvSpPr/>
            <p:nvPr/>
          </p:nvSpPr>
          <p:spPr>
            <a:xfrm>
              <a:off x="4264875" y="862600"/>
              <a:ext cx="1477750" cy="1513725"/>
            </a:xfrm>
            <a:custGeom>
              <a:avLst/>
              <a:gdLst/>
              <a:ahLst/>
              <a:cxnLst/>
              <a:rect l="l" t="t" r="r" b="b"/>
              <a:pathLst>
                <a:path w="59110" h="60549" extrusionOk="0">
                  <a:moveTo>
                    <a:pt x="42810" y="1"/>
                  </a:moveTo>
                  <a:cubicBezTo>
                    <a:pt x="41808" y="1"/>
                    <a:pt x="40892" y="228"/>
                    <a:pt x="40096" y="673"/>
                  </a:cubicBezTo>
                  <a:cubicBezTo>
                    <a:pt x="36460" y="2207"/>
                    <a:pt x="32758" y="3575"/>
                    <a:pt x="28988" y="4742"/>
                  </a:cubicBezTo>
                  <a:cubicBezTo>
                    <a:pt x="23957" y="6269"/>
                    <a:pt x="18835" y="6821"/>
                    <a:pt x="13768" y="6821"/>
                  </a:cubicBezTo>
                  <a:cubicBezTo>
                    <a:pt x="9094" y="6821"/>
                    <a:pt x="4467" y="6351"/>
                    <a:pt x="1" y="5743"/>
                  </a:cubicBezTo>
                  <a:lnTo>
                    <a:pt x="1" y="5743"/>
                  </a:lnTo>
                  <a:cubicBezTo>
                    <a:pt x="1" y="5743"/>
                    <a:pt x="11909" y="11848"/>
                    <a:pt x="22083" y="29493"/>
                  </a:cubicBezTo>
                  <a:cubicBezTo>
                    <a:pt x="23918" y="32662"/>
                    <a:pt x="25519" y="35965"/>
                    <a:pt x="26920" y="39334"/>
                  </a:cubicBezTo>
                  <a:cubicBezTo>
                    <a:pt x="32024" y="51909"/>
                    <a:pt x="31623" y="60549"/>
                    <a:pt x="31623" y="60549"/>
                  </a:cubicBezTo>
                  <a:cubicBezTo>
                    <a:pt x="35159" y="51843"/>
                    <a:pt x="39596" y="42803"/>
                    <a:pt x="46968" y="35898"/>
                  </a:cubicBezTo>
                  <a:cubicBezTo>
                    <a:pt x="49836" y="33229"/>
                    <a:pt x="52872" y="30694"/>
                    <a:pt x="56041" y="28326"/>
                  </a:cubicBezTo>
                  <a:cubicBezTo>
                    <a:pt x="57976" y="27192"/>
                    <a:pt x="59110" y="24723"/>
                    <a:pt x="59110" y="21354"/>
                  </a:cubicBezTo>
                  <a:cubicBezTo>
                    <a:pt x="59076" y="18986"/>
                    <a:pt x="58643" y="16617"/>
                    <a:pt x="57775" y="14416"/>
                  </a:cubicBezTo>
                  <a:cubicBezTo>
                    <a:pt x="57242" y="12881"/>
                    <a:pt x="56575" y="11447"/>
                    <a:pt x="55774" y="10046"/>
                  </a:cubicBezTo>
                  <a:cubicBezTo>
                    <a:pt x="53706" y="6443"/>
                    <a:pt x="50837" y="3341"/>
                    <a:pt x="47702" y="1507"/>
                  </a:cubicBezTo>
                  <a:cubicBezTo>
                    <a:pt x="45953" y="493"/>
                    <a:pt x="44287" y="1"/>
                    <a:pt x="428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4264875" y="862600"/>
              <a:ext cx="1477750" cy="1513725"/>
            </a:xfrm>
            <a:custGeom>
              <a:avLst/>
              <a:gdLst/>
              <a:ahLst/>
              <a:cxnLst/>
              <a:rect l="l" t="t" r="r" b="b"/>
              <a:pathLst>
                <a:path w="59110" h="60549" extrusionOk="0">
                  <a:moveTo>
                    <a:pt x="42810" y="1"/>
                  </a:moveTo>
                  <a:cubicBezTo>
                    <a:pt x="41808" y="1"/>
                    <a:pt x="40892" y="228"/>
                    <a:pt x="40096" y="673"/>
                  </a:cubicBezTo>
                  <a:cubicBezTo>
                    <a:pt x="36460" y="2207"/>
                    <a:pt x="32758" y="3575"/>
                    <a:pt x="28988" y="4742"/>
                  </a:cubicBezTo>
                  <a:cubicBezTo>
                    <a:pt x="23957" y="6269"/>
                    <a:pt x="18835" y="6821"/>
                    <a:pt x="13768" y="6821"/>
                  </a:cubicBezTo>
                  <a:cubicBezTo>
                    <a:pt x="9094" y="6821"/>
                    <a:pt x="4467" y="6351"/>
                    <a:pt x="1" y="5743"/>
                  </a:cubicBezTo>
                  <a:lnTo>
                    <a:pt x="1" y="5743"/>
                  </a:lnTo>
                  <a:cubicBezTo>
                    <a:pt x="1" y="5743"/>
                    <a:pt x="11909" y="11848"/>
                    <a:pt x="22083" y="29493"/>
                  </a:cubicBezTo>
                  <a:cubicBezTo>
                    <a:pt x="23918" y="32662"/>
                    <a:pt x="25519" y="35965"/>
                    <a:pt x="26920" y="39334"/>
                  </a:cubicBezTo>
                  <a:cubicBezTo>
                    <a:pt x="32024" y="51909"/>
                    <a:pt x="31623" y="60549"/>
                    <a:pt x="31623" y="60549"/>
                  </a:cubicBezTo>
                  <a:cubicBezTo>
                    <a:pt x="35159" y="51843"/>
                    <a:pt x="39596" y="42803"/>
                    <a:pt x="46968" y="35898"/>
                  </a:cubicBezTo>
                  <a:cubicBezTo>
                    <a:pt x="49836" y="33229"/>
                    <a:pt x="52872" y="30694"/>
                    <a:pt x="56041" y="28326"/>
                  </a:cubicBezTo>
                  <a:cubicBezTo>
                    <a:pt x="57976" y="27192"/>
                    <a:pt x="59110" y="24723"/>
                    <a:pt x="59110" y="21354"/>
                  </a:cubicBezTo>
                  <a:cubicBezTo>
                    <a:pt x="59076" y="18986"/>
                    <a:pt x="58643" y="16617"/>
                    <a:pt x="57775" y="14416"/>
                  </a:cubicBezTo>
                  <a:cubicBezTo>
                    <a:pt x="57242" y="12881"/>
                    <a:pt x="56575" y="11447"/>
                    <a:pt x="55774" y="10046"/>
                  </a:cubicBezTo>
                  <a:cubicBezTo>
                    <a:pt x="53706" y="6443"/>
                    <a:pt x="50837" y="3341"/>
                    <a:pt x="47702" y="1507"/>
                  </a:cubicBezTo>
                  <a:cubicBezTo>
                    <a:pt x="45953" y="493"/>
                    <a:pt x="44287" y="1"/>
                    <a:pt x="428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4938700" y="1222975"/>
              <a:ext cx="804775" cy="1153350"/>
            </a:xfrm>
            <a:custGeom>
              <a:avLst/>
              <a:gdLst/>
              <a:ahLst/>
              <a:cxnLst/>
              <a:rect l="l" t="t" r="r" b="b"/>
              <a:pathLst>
                <a:path w="32191" h="46134" extrusionOk="0">
                  <a:moveTo>
                    <a:pt x="30856" y="1"/>
                  </a:moveTo>
                  <a:cubicBezTo>
                    <a:pt x="21816" y="4504"/>
                    <a:pt x="7172" y="12843"/>
                    <a:pt x="0" y="24919"/>
                  </a:cubicBezTo>
                  <a:cubicBezTo>
                    <a:pt x="5104" y="37494"/>
                    <a:pt x="4670" y="46134"/>
                    <a:pt x="4670" y="46134"/>
                  </a:cubicBezTo>
                  <a:cubicBezTo>
                    <a:pt x="8240" y="37428"/>
                    <a:pt x="12643" y="28421"/>
                    <a:pt x="20015" y="21516"/>
                  </a:cubicBezTo>
                  <a:cubicBezTo>
                    <a:pt x="22917" y="18814"/>
                    <a:pt x="25952" y="16279"/>
                    <a:pt x="29088" y="13911"/>
                  </a:cubicBezTo>
                  <a:cubicBezTo>
                    <a:pt x="31056" y="12777"/>
                    <a:pt x="32190" y="10308"/>
                    <a:pt x="32190" y="6939"/>
                  </a:cubicBezTo>
                  <a:cubicBezTo>
                    <a:pt x="32157" y="4571"/>
                    <a:pt x="31690" y="2202"/>
                    <a:pt x="3085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3702825" y="929250"/>
              <a:ext cx="1406025" cy="1816700"/>
            </a:xfrm>
            <a:custGeom>
              <a:avLst/>
              <a:gdLst/>
              <a:ahLst/>
              <a:cxnLst/>
              <a:rect l="l" t="t" r="r" b="b"/>
              <a:pathLst>
                <a:path w="56241" h="72668" extrusionOk="0">
                  <a:moveTo>
                    <a:pt x="15568" y="0"/>
                  </a:moveTo>
                  <a:cubicBezTo>
                    <a:pt x="6344" y="0"/>
                    <a:pt x="0" y="7359"/>
                    <a:pt x="0" y="20089"/>
                  </a:cubicBezTo>
                  <a:cubicBezTo>
                    <a:pt x="0" y="27961"/>
                    <a:pt x="2402" y="36568"/>
                    <a:pt x="6438" y="44507"/>
                  </a:cubicBezTo>
                  <a:cubicBezTo>
                    <a:pt x="11608" y="54681"/>
                    <a:pt x="19414" y="63787"/>
                    <a:pt x="28120" y="68824"/>
                  </a:cubicBezTo>
                  <a:cubicBezTo>
                    <a:pt x="32637" y="71431"/>
                    <a:pt x="36903" y="72667"/>
                    <a:pt x="40683" y="72667"/>
                  </a:cubicBezTo>
                  <a:cubicBezTo>
                    <a:pt x="49911" y="72667"/>
                    <a:pt x="56240" y="65301"/>
                    <a:pt x="56240" y="52546"/>
                  </a:cubicBezTo>
                  <a:cubicBezTo>
                    <a:pt x="56207" y="48243"/>
                    <a:pt x="55573" y="43973"/>
                    <a:pt x="54406" y="39837"/>
                  </a:cubicBezTo>
                  <a:cubicBezTo>
                    <a:pt x="51437" y="29229"/>
                    <a:pt x="45166" y="18588"/>
                    <a:pt x="37360" y="10949"/>
                  </a:cubicBezTo>
                  <a:cubicBezTo>
                    <a:pt x="36226" y="9882"/>
                    <a:pt x="35092" y="8848"/>
                    <a:pt x="33958" y="7914"/>
                  </a:cubicBezTo>
                  <a:cubicBezTo>
                    <a:pt x="33457" y="7480"/>
                    <a:pt x="32990" y="7113"/>
                    <a:pt x="32490" y="6746"/>
                  </a:cubicBezTo>
                  <a:cubicBezTo>
                    <a:pt x="31789" y="6213"/>
                    <a:pt x="31089" y="5712"/>
                    <a:pt x="30388" y="5245"/>
                  </a:cubicBezTo>
                  <a:cubicBezTo>
                    <a:pt x="29655" y="4745"/>
                    <a:pt x="28887" y="4278"/>
                    <a:pt x="28120" y="3844"/>
                  </a:cubicBezTo>
                  <a:cubicBezTo>
                    <a:pt x="23612" y="1236"/>
                    <a:pt x="19348" y="0"/>
                    <a:pt x="155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4"/>
            <p:cNvSpPr/>
            <p:nvPr/>
          </p:nvSpPr>
          <p:spPr>
            <a:xfrm>
              <a:off x="3863775" y="1925150"/>
              <a:ext cx="1245900" cy="820800"/>
            </a:xfrm>
            <a:custGeom>
              <a:avLst/>
              <a:gdLst/>
              <a:ahLst/>
              <a:cxnLst/>
              <a:rect l="l" t="t" r="r" b="b"/>
              <a:pathLst>
                <a:path w="49836" h="32832" extrusionOk="0">
                  <a:moveTo>
                    <a:pt x="47968" y="1"/>
                  </a:moveTo>
                  <a:cubicBezTo>
                    <a:pt x="47180" y="1778"/>
                    <a:pt x="44789" y="4116"/>
                    <a:pt x="42956" y="4116"/>
                  </a:cubicBezTo>
                  <a:cubicBezTo>
                    <a:pt x="42381" y="4116"/>
                    <a:pt x="41861" y="3886"/>
                    <a:pt x="41463" y="3336"/>
                  </a:cubicBezTo>
                  <a:lnTo>
                    <a:pt x="41463" y="3336"/>
                  </a:lnTo>
                  <a:cubicBezTo>
                    <a:pt x="42497" y="7006"/>
                    <a:pt x="43031" y="10775"/>
                    <a:pt x="43097" y="14611"/>
                  </a:cubicBezTo>
                  <a:cubicBezTo>
                    <a:pt x="43097" y="19748"/>
                    <a:pt x="41930" y="23918"/>
                    <a:pt x="39762" y="26653"/>
                  </a:cubicBezTo>
                  <a:cubicBezTo>
                    <a:pt x="37919" y="28924"/>
                    <a:pt x="35427" y="30123"/>
                    <a:pt x="32318" y="30123"/>
                  </a:cubicBezTo>
                  <a:cubicBezTo>
                    <a:pt x="32275" y="30123"/>
                    <a:pt x="32233" y="30123"/>
                    <a:pt x="32190" y="30122"/>
                  </a:cubicBezTo>
                  <a:cubicBezTo>
                    <a:pt x="29087" y="30122"/>
                    <a:pt x="25518" y="29021"/>
                    <a:pt x="21816" y="26887"/>
                  </a:cubicBezTo>
                  <a:cubicBezTo>
                    <a:pt x="14410" y="22583"/>
                    <a:pt x="7572" y="14911"/>
                    <a:pt x="2735" y="6172"/>
                  </a:cubicBezTo>
                  <a:cubicBezTo>
                    <a:pt x="2735" y="6186"/>
                    <a:pt x="2570" y="6331"/>
                    <a:pt x="2250" y="6331"/>
                  </a:cubicBezTo>
                  <a:cubicBezTo>
                    <a:pt x="1798" y="6331"/>
                    <a:pt x="1036" y="6039"/>
                    <a:pt x="0" y="4671"/>
                  </a:cubicBezTo>
                  <a:lnTo>
                    <a:pt x="0" y="4671"/>
                  </a:lnTo>
                  <a:cubicBezTo>
                    <a:pt x="5170" y="14878"/>
                    <a:pt x="12976" y="23951"/>
                    <a:pt x="21682" y="28988"/>
                  </a:cubicBezTo>
                  <a:cubicBezTo>
                    <a:pt x="26200" y="31596"/>
                    <a:pt x="30471" y="32832"/>
                    <a:pt x="34255" y="32832"/>
                  </a:cubicBezTo>
                  <a:cubicBezTo>
                    <a:pt x="43491" y="32832"/>
                    <a:pt x="49836" y="25473"/>
                    <a:pt x="49836" y="12743"/>
                  </a:cubicBezTo>
                  <a:cubicBezTo>
                    <a:pt x="49769" y="8407"/>
                    <a:pt x="49168" y="4137"/>
                    <a:pt x="479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4"/>
            <p:cNvSpPr/>
            <p:nvPr/>
          </p:nvSpPr>
          <p:spPr>
            <a:xfrm>
              <a:off x="4216525" y="1617425"/>
              <a:ext cx="332750" cy="441175"/>
            </a:xfrm>
            <a:custGeom>
              <a:avLst/>
              <a:gdLst/>
              <a:ahLst/>
              <a:cxnLst/>
              <a:rect l="l" t="t" r="r" b="b"/>
              <a:pathLst>
                <a:path w="13310" h="17647" extrusionOk="0">
                  <a:moveTo>
                    <a:pt x="3336" y="1"/>
                  </a:moveTo>
                  <a:cubicBezTo>
                    <a:pt x="1268" y="1"/>
                    <a:pt x="0" y="1669"/>
                    <a:pt x="0" y="4504"/>
                  </a:cubicBezTo>
                  <a:lnTo>
                    <a:pt x="0" y="4604"/>
                  </a:lnTo>
                  <a:cubicBezTo>
                    <a:pt x="0" y="9041"/>
                    <a:pt x="3136" y="14478"/>
                    <a:pt x="7005" y="16679"/>
                  </a:cubicBezTo>
                  <a:lnTo>
                    <a:pt x="7072" y="16746"/>
                  </a:lnTo>
                  <a:cubicBezTo>
                    <a:pt x="7939" y="17280"/>
                    <a:pt x="8940" y="17580"/>
                    <a:pt x="9974" y="17647"/>
                  </a:cubicBezTo>
                  <a:cubicBezTo>
                    <a:pt x="12075" y="17647"/>
                    <a:pt x="13310" y="15979"/>
                    <a:pt x="13310" y="13110"/>
                  </a:cubicBezTo>
                  <a:lnTo>
                    <a:pt x="13310" y="13044"/>
                  </a:lnTo>
                  <a:cubicBezTo>
                    <a:pt x="13310" y="8574"/>
                    <a:pt x="10174" y="3136"/>
                    <a:pt x="6338" y="935"/>
                  </a:cubicBezTo>
                  <a:lnTo>
                    <a:pt x="6271" y="901"/>
                  </a:lnTo>
                  <a:cubicBezTo>
                    <a:pt x="5371" y="334"/>
                    <a:pt x="4370" y="34"/>
                    <a:pt x="33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2577000" y="3513800"/>
              <a:ext cx="370300" cy="734300"/>
            </a:xfrm>
            <a:custGeom>
              <a:avLst/>
              <a:gdLst/>
              <a:ahLst/>
              <a:cxnLst/>
              <a:rect l="l" t="t" r="r" b="b"/>
              <a:pathLst>
                <a:path w="14812" h="29372" extrusionOk="0">
                  <a:moveTo>
                    <a:pt x="8540" y="0"/>
                  </a:moveTo>
                  <a:lnTo>
                    <a:pt x="1" y="6305"/>
                  </a:lnTo>
                  <a:cubicBezTo>
                    <a:pt x="1235" y="16479"/>
                    <a:pt x="1736" y="19214"/>
                    <a:pt x="1769" y="20882"/>
                  </a:cubicBezTo>
                  <a:cubicBezTo>
                    <a:pt x="1736" y="21015"/>
                    <a:pt x="1736" y="21182"/>
                    <a:pt x="1736" y="21315"/>
                  </a:cubicBezTo>
                  <a:cubicBezTo>
                    <a:pt x="1736" y="23317"/>
                    <a:pt x="4004" y="24418"/>
                    <a:pt x="5772" y="25752"/>
                  </a:cubicBezTo>
                  <a:cubicBezTo>
                    <a:pt x="7273" y="26919"/>
                    <a:pt x="8874" y="27987"/>
                    <a:pt x="10575" y="28887"/>
                  </a:cubicBezTo>
                  <a:cubicBezTo>
                    <a:pt x="11195" y="29197"/>
                    <a:pt x="12140" y="29371"/>
                    <a:pt x="12985" y="29371"/>
                  </a:cubicBezTo>
                  <a:cubicBezTo>
                    <a:pt x="13868" y="29371"/>
                    <a:pt x="14641" y="29181"/>
                    <a:pt x="14812" y="28754"/>
                  </a:cubicBezTo>
                  <a:cubicBezTo>
                    <a:pt x="12643" y="27120"/>
                    <a:pt x="10142" y="25318"/>
                    <a:pt x="8440" y="23417"/>
                  </a:cubicBezTo>
                  <a:cubicBezTo>
                    <a:pt x="7606" y="22550"/>
                    <a:pt x="7039" y="21616"/>
                    <a:pt x="7206" y="19514"/>
                  </a:cubicBezTo>
                  <a:cubicBezTo>
                    <a:pt x="7340" y="17746"/>
                    <a:pt x="8540" y="1"/>
                    <a:pt x="85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2592850" y="4173425"/>
              <a:ext cx="452850" cy="190200"/>
            </a:xfrm>
            <a:custGeom>
              <a:avLst/>
              <a:gdLst/>
              <a:ahLst/>
              <a:cxnLst/>
              <a:rect l="l" t="t" r="r" b="b"/>
              <a:pathLst>
                <a:path w="18114" h="7608" extrusionOk="0">
                  <a:moveTo>
                    <a:pt x="34" y="1"/>
                  </a:moveTo>
                  <a:cubicBezTo>
                    <a:pt x="34" y="1"/>
                    <a:pt x="1" y="1535"/>
                    <a:pt x="368" y="1902"/>
                  </a:cubicBezTo>
                  <a:cubicBezTo>
                    <a:pt x="735" y="2236"/>
                    <a:pt x="1935" y="2769"/>
                    <a:pt x="3070" y="3003"/>
                  </a:cubicBezTo>
                  <a:cubicBezTo>
                    <a:pt x="4304" y="3270"/>
                    <a:pt x="5805" y="4537"/>
                    <a:pt x="6872" y="5438"/>
                  </a:cubicBezTo>
                  <a:cubicBezTo>
                    <a:pt x="7973" y="6339"/>
                    <a:pt x="9407" y="7172"/>
                    <a:pt x="12109" y="7539"/>
                  </a:cubicBezTo>
                  <a:cubicBezTo>
                    <a:pt x="12490" y="7586"/>
                    <a:pt x="12858" y="7608"/>
                    <a:pt x="13210" y="7608"/>
                  </a:cubicBezTo>
                  <a:cubicBezTo>
                    <a:pt x="15358" y="7608"/>
                    <a:pt x="16940" y="6821"/>
                    <a:pt x="17513" y="6305"/>
                  </a:cubicBezTo>
                  <a:cubicBezTo>
                    <a:pt x="18114" y="5771"/>
                    <a:pt x="17947" y="4571"/>
                    <a:pt x="17847" y="4571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4"/>
            <p:cNvSpPr/>
            <p:nvPr/>
          </p:nvSpPr>
          <p:spPr>
            <a:xfrm>
              <a:off x="2592850" y="4024150"/>
              <a:ext cx="458700" cy="320275"/>
            </a:xfrm>
            <a:custGeom>
              <a:avLst/>
              <a:gdLst/>
              <a:ahLst/>
              <a:cxnLst/>
              <a:rect l="l" t="t" r="r" b="b"/>
              <a:pathLst>
                <a:path w="18348" h="12811" extrusionOk="0">
                  <a:moveTo>
                    <a:pt x="1135" y="1"/>
                  </a:moveTo>
                  <a:cubicBezTo>
                    <a:pt x="901" y="1"/>
                    <a:pt x="735" y="134"/>
                    <a:pt x="701" y="368"/>
                  </a:cubicBezTo>
                  <a:cubicBezTo>
                    <a:pt x="635" y="768"/>
                    <a:pt x="534" y="2036"/>
                    <a:pt x="368" y="2736"/>
                  </a:cubicBezTo>
                  <a:cubicBezTo>
                    <a:pt x="67" y="3970"/>
                    <a:pt x="1" y="5238"/>
                    <a:pt x="101" y="6505"/>
                  </a:cubicBezTo>
                  <a:cubicBezTo>
                    <a:pt x="234" y="7306"/>
                    <a:pt x="2102" y="7840"/>
                    <a:pt x="3270" y="8307"/>
                  </a:cubicBezTo>
                  <a:cubicBezTo>
                    <a:pt x="4637" y="8907"/>
                    <a:pt x="5938" y="9708"/>
                    <a:pt x="7072" y="10708"/>
                  </a:cubicBezTo>
                  <a:cubicBezTo>
                    <a:pt x="8321" y="11727"/>
                    <a:pt x="10930" y="12811"/>
                    <a:pt x="12665" y="12811"/>
                  </a:cubicBezTo>
                  <a:cubicBezTo>
                    <a:pt x="12692" y="12811"/>
                    <a:pt x="12717" y="12810"/>
                    <a:pt x="12743" y="12810"/>
                  </a:cubicBezTo>
                  <a:cubicBezTo>
                    <a:pt x="14845" y="12810"/>
                    <a:pt x="17146" y="12143"/>
                    <a:pt x="17680" y="11175"/>
                  </a:cubicBezTo>
                  <a:cubicBezTo>
                    <a:pt x="18347" y="9975"/>
                    <a:pt x="17847" y="9307"/>
                    <a:pt x="14778" y="7873"/>
                  </a:cubicBezTo>
                  <a:cubicBezTo>
                    <a:pt x="14211" y="7606"/>
                    <a:pt x="12143" y="6405"/>
                    <a:pt x="11442" y="5938"/>
                  </a:cubicBezTo>
                  <a:cubicBezTo>
                    <a:pt x="9541" y="4771"/>
                    <a:pt x="7673" y="3103"/>
                    <a:pt x="6806" y="1001"/>
                  </a:cubicBezTo>
                  <a:cubicBezTo>
                    <a:pt x="6739" y="768"/>
                    <a:pt x="6605" y="534"/>
                    <a:pt x="6372" y="368"/>
                  </a:cubicBezTo>
                  <a:cubicBezTo>
                    <a:pt x="6248" y="326"/>
                    <a:pt x="6125" y="298"/>
                    <a:pt x="6001" y="298"/>
                  </a:cubicBezTo>
                  <a:cubicBezTo>
                    <a:pt x="5924" y="298"/>
                    <a:pt x="5848" y="309"/>
                    <a:pt x="5772" y="334"/>
                  </a:cubicBezTo>
                  <a:cubicBezTo>
                    <a:pt x="5271" y="401"/>
                    <a:pt x="4771" y="534"/>
                    <a:pt x="4304" y="768"/>
                  </a:cubicBezTo>
                  <a:cubicBezTo>
                    <a:pt x="3870" y="968"/>
                    <a:pt x="3303" y="1168"/>
                    <a:pt x="3303" y="1702"/>
                  </a:cubicBezTo>
                  <a:cubicBezTo>
                    <a:pt x="3303" y="1902"/>
                    <a:pt x="3370" y="2069"/>
                    <a:pt x="3437" y="2269"/>
                  </a:cubicBezTo>
                  <a:cubicBezTo>
                    <a:pt x="3470" y="2369"/>
                    <a:pt x="3503" y="2503"/>
                    <a:pt x="3403" y="2569"/>
                  </a:cubicBezTo>
                  <a:cubicBezTo>
                    <a:pt x="3374" y="2589"/>
                    <a:pt x="3345" y="2597"/>
                    <a:pt x="3315" y="2597"/>
                  </a:cubicBezTo>
                  <a:cubicBezTo>
                    <a:pt x="3244" y="2597"/>
                    <a:pt x="3174" y="2550"/>
                    <a:pt x="3103" y="2503"/>
                  </a:cubicBezTo>
                  <a:cubicBezTo>
                    <a:pt x="2803" y="2169"/>
                    <a:pt x="2536" y="1835"/>
                    <a:pt x="2269" y="1502"/>
                  </a:cubicBezTo>
                  <a:cubicBezTo>
                    <a:pt x="2136" y="1302"/>
                    <a:pt x="1969" y="1135"/>
                    <a:pt x="1802" y="1001"/>
                  </a:cubicBezTo>
                  <a:cubicBezTo>
                    <a:pt x="1602" y="901"/>
                    <a:pt x="1435" y="768"/>
                    <a:pt x="1268" y="668"/>
                  </a:cubicBezTo>
                  <a:cubicBezTo>
                    <a:pt x="1102" y="468"/>
                    <a:pt x="1135" y="234"/>
                    <a:pt x="113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4"/>
            <p:cNvSpPr/>
            <p:nvPr/>
          </p:nvSpPr>
          <p:spPr>
            <a:xfrm>
              <a:off x="2727950" y="4213450"/>
              <a:ext cx="324425" cy="133450"/>
            </a:xfrm>
            <a:custGeom>
              <a:avLst/>
              <a:gdLst/>
              <a:ahLst/>
              <a:cxnLst/>
              <a:rect l="l" t="t" r="r" b="b"/>
              <a:pathLst>
                <a:path w="12977" h="5338" extrusionOk="0">
                  <a:moveTo>
                    <a:pt x="8774" y="1"/>
                  </a:moveTo>
                  <a:cubicBezTo>
                    <a:pt x="7873" y="101"/>
                    <a:pt x="5538" y="1168"/>
                    <a:pt x="5571" y="1435"/>
                  </a:cubicBezTo>
                  <a:cubicBezTo>
                    <a:pt x="5605" y="1669"/>
                    <a:pt x="6038" y="2436"/>
                    <a:pt x="5104" y="3103"/>
                  </a:cubicBezTo>
                  <a:cubicBezTo>
                    <a:pt x="4837" y="3279"/>
                    <a:pt x="4497" y="3352"/>
                    <a:pt x="4120" y="3352"/>
                  </a:cubicBezTo>
                  <a:cubicBezTo>
                    <a:pt x="2432" y="3352"/>
                    <a:pt x="2" y="1903"/>
                    <a:pt x="1" y="1902"/>
                  </a:cubicBezTo>
                  <a:lnTo>
                    <a:pt x="1" y="1902"/>
                  </a:lnTo>
                  <a:cubicBezTo>
                    <a:pt x="601" y="2269"/>
                    <a:pt x="1135" y="2703"/>
                    <a:pt x="1668" y="3136"/>
                  </a:cubicBezTo>
                  <a:cubicBezTo>
                    <a:pt x="2936" y="4170"/>
                    <a:pt x="5638" y="5305"/>
                    <a:pt x="7406" y="5338"/>
                  </a:cubicBezTo>
                  <a:cubicBezTo>
                    <a:pt x="10074" y="5338"/>
                    <a:pt x="11776" y="4571"/>
                    <a:pt x="12309" y="3603"/>
                  </a:cubicBezTo>
                  <a:cubicBezTo>
                    <a:pt x="12977" y="2436"/>
                    <a:pt x="12443" y="1735"/>
                    <a:pt x="9374" y="301"/>
                  </a:cubicBezTo>
                  <a:cubicBezTo>
                    <a:pt x="9241" y="234"/>
                    <a:pt x="9040" y="134"/>
                    <a:pt x="87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2607875" y="4024150"/>
              <a:ext cx="300225" cy="236900"/>
            </a:xfrm>
            <a:custGeom>
              <a:avLst/>
              <a:gdLst/>
              <a:ahLst/>
              <a:cxnLst/>
              <a:rect l="l" t="t" r="r" b="b"/>
              <a:pathLst>
                <a:path w="12009" h="9476" extrusionOk="0">
                  <a:moveTo>
                    <a:pt x="534" y="1"/>
                  </a:moveTo>
                  <a:cubicBezTo>
                    <a:pt x="334" y="1"/>
                    <a:pt x="134" y="134"/>
                    <a:pt x="100" y="368"/>
                  </a:cubicBezTo>
                  <a:cubicBezTo>
                    <a:pt x="67" y="568"/>
                    <a:pt x="34" y="935"/>
                    <a:pt x="0" y="1368"/>
                  </a:cubicBezTo>
                  <a:cubicBezTo>
                    <a:pt x="267" y="1635"/>
                    <a:pt x="567" y="1902"/>
                    <a:pt x="834" y="2102"/>
                  </a:cubicBezTo>
                  <a:cubicBezTo>
                    <a:pt x="1601" y="2703"/>
                    <a:pt x="2902" y="4471"/>
                    <a:pt x="4937" y="6105"/>
                  </a:cubicBezTo>
                  <a:cubicBezTo>
                    <a:pt x="6871" y="7613"/>
                    <a:pt x="10030" y="9476"/>
                    <a:pt x="10645" y="9476"/>
                  </a:cubicBezTo>
                  <a:cubicBezTo>
                    <a:pt x="10655" y="9476"/>
                    <a:pt x="10665" y="9475"/>
                    <a:pt x="10674" y="9474"/>
                  </a:cubicBezTo>
                  <a:cubicBezTo>
                    <a:pt x="11208" y="9374"/>
                    <a:pt x="12009" y="9041"/>
                    <a:pt x="10107" y="8273"/>
                  </a:cubicBezTo>
                  <a:cubicBezTo>
                    <a:pt x="8173" y="7506"/>
                    <a:pt x="4170" y="4604"/>
                    <a:pt x="2535" y="2503"/>
                  </a:cubicBezTo>
                  <a:cubicBezTo>
                    <a:pt x="2235" y="2169"/>
                    <a:pt x="1935" y="1869"/>
                    <a:pt x="1701" y="1502"/>
                  </a:cubicBezTo>
                  <a:cubicBezTo>
                    <a:pt x="1568" y="1302"/>
                    <a:pt x="1401" y="1135"/>
                    <a:pt x="1201" y="1001"/>
                  </a:cubicBezTo>
                  <a:cubicBezTo>
                    <a:pt x="1034" y="901"/>
                    <a:pt x="867" y="801"/>
                    <a:pt x="667" y="668"/>
                  </a:cubicBezTo>
                  <a:cubicBezTo>
                    <a:pt x="501" y="468"/>
                    <a:pt x="534" y="234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2865550" y="4210800"/>
              <a:ext cx="94250" cy="42700"/>
            </a:xfrm>
            <a:custGeom>
              <a:avLst/>
              <a:gdLst/>
              <a:ahLst/>
              <a:cxnLst/>
              <a:rect l="l" t="t" r="r" b="b"/>
              <a:pathLst>
                <a:path w="3770" h="1708" extrusionOk="0">
                  <a:moveTo>
                    <a:pt x="3339" y="1"/>
                  </a:moveTo>
                  <a:cubicBezTo>
                    <a:pt x="2120" y="1"/>
                    <a:pt x="946" y="498"/>
                    <a:pt x="67" y="1408"/>
                  </a:cubicBezTo>
                  <a:cubicBezTo>
                    <a:pt x="1" y="1474"/>
                    <a:pt x="34" y="1608"/>
                    <a:pt x="101" y="1675"/>
                  </a:cubicBezTo>
                  <a:cubicBezTo>
                    <a:pt x="134" y="1675"/>
                    <a:pt x="167" y="1708"/>
                    <a:pt x="234" y="1708"/>
                  </a:cubicBezTo>
                  <a:cubicBezTo>
                    <a:pt x="267" y="1708"/>
                    <a:pt x="334" y="1675"/>
                    <a:pt x="367" y="1641"/>
                  </a:cubicBezTo>
                  <a:cubicBezTo>
                    <a:pt x="1149" y="860"/>
                    <a:pt x="2194" y="401"/>
                    <a:pt x="3310" y="401"/>
                  </a:cubicBezTo>
                  <a:cubicBezTo>
                    <a:pt x="3385" y="401"/>
                    <a:pt x="3461" y="403"/>
                    <a:pt x="3536" y="407"/>
                  </a:cubicBezTo>
                  <a:cubicBezTo>
                    <a:pt x="3636" y="407"/>
                    <a:pt x="3737" y="340"/>
                    <a:pt x="3737" y="240"/>
                  </a:cubicBezTo>
                  <a:cubicBezTo>
                    <a:pt x="3770" y="107"/>
                    <a:pt x="3670" y="40"/>
                    <a:pt x="3570" y="7"/>
                  </a:cubicBezTo>
                  <a:cubicBezTo>
                    <a:pt x="3493" y="3"/>
                    <a:pt x="3416" y="1"/>
                    <a:pt x="333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4"/>
            <p:cNvSpPr/>
            <p:nvPr/>
          </p:nvSpPr>
          <p:spPr>
            <a:xfrm>
              <a:off x="2823850" y="4185650"/>
              <a:ext cx="95925" cy="42000"/>
            </a:xfrm>
            <a:custGeom>
              <a:avLst/>
              <a:gdLst/>
              <a:ahLst/>
              <a:cxnLst/>
              <a:rect l="l" t="t" r="r" b="b"/>
              <a:pathLst>
                <a:path w="3837" h="1680" extrusionOk="0">
                  <a:moveTo>
                    <a:pt x="3258" y="0"/>
                  </a:moveTo>
                  <a:cubicBezTo>
                    <a:pt x="2068" y="0"/>
                    <a:pt x="927" y="521"/>
                    <a:pt x="67" y="1380"/>
                  </a:cubicBezTo>
                  <a:cubicBezTo>
                    <a:pt x="1" y="1446"/>
                    <a:pt x="34" y="1580"/>
                    <a:pt x="101" y="1647"/>
                  </a:cubicBezTo>
                  <a:cubicBezTo>
                    <a:pt x="134" y="1680"/>
                    <a:pt x="167" y="1680"/>
                    <a:pt x="234" y="1680"/>
                  </a:cubicBezTo>
                  <a:cubicBezTo>
                    <a:pt x="268" y="1680"/>
                    <a:pt x="334" y="1680"/>
                    <a:pt x="368" y="1613"/>
                  </a:cubicBezTo>
                  <a:cubicBezTo>
                    <a:pt x="1149" y="832"/>
                    <a:pt x="2194" y="373"/>
                    <a:pt x="3310" y="373"/>
                  </a:cubicBezTo>
                  <a:cubicBezTo>
                    <a:pt x="3385" y="373"/>
                    <a:pt x="3461" y="375"/>
                    <a:pt x="3537" y="379"/>
                  </a:cubicBezTo>
                  <a:cubicBezTo>
                    <a:pt x="3770" y="379"/>
                    <a:pt x="3837" y="12"/>
                    <a:pt x="3570" y="12"/>
                  </a:cubicBezTo>
                  <a:cubicBezTo>
                    <a:pt x="3466" y="4"/>
                    <a:pt x="3362" y="0"/>
                    <a:pt x="3258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4"/>
            <p:cNvSpPr/>
            <p:nvPr/>
          </p:nvSpPr>
          <p:spPr>
            <a:xfrm>
              <a:off x="2782150" y="4160775"/>
              <a:ext cx="95925" cy="42700"/>
            </a:xfrm>
            <a:custGeom>
              <a:avLst/>
              <a:gdLst/>
              <a:ahLst/>
              <a:cxnLst/>
              <a:rect l="l" t="t" r="r" b="b"/>
              <a:pathLst>
                <a:path w="3837" h="1708" extrusionOk="0">
                  <a:moveTo>
                    <a:pt x="3339" y="0"/>
                  </a:moveTo>
                  <a:cubicBezTo>
                    <a:pt x="2117" y="0"/>
                    <a:pt x="915" y="497"/>
                    <a:pt x="68" y="1407"/>
                  </a:cubicBezTo>
                  <a:cubicBezTo>
                    <a:pt x="1" y="1474"/>
                    <a:pt x="34" y="1607"/>
                    <a:pt x="101" y="1674"/>
                  </a:cubicBezTo>
                  <a:cubicBezTo>
                    <a:pt x="134" y="1708"/>
                    <a:pt x="168" y="1708"/>
                    <a:pt x="234" y="1708"/>
                  </a:cubicBezTo>
                  <a:cubicBezTo>
                    <a:pt x="268" y="1708"/>
                    <a:pt x="334" y="1674"/>
                    <a:pt x="368" y="1641"/>
                  </a:cubicBezTo>
                  <a:cubicBezTo>
                    <a:pt x="1149" y="860"/>
                    <a:pt x="2194" y="400"/>
                    <a:pt x="3310" y="400"/>
                  </a:cubicBezTo>
                  <a:cubicBezTo>
                    <a:pt x="3385" y="400"/>
                    <a:pt x="3461" y="402"/>
                    <a:pt x="3537" y="407"/>
                  </a:cubicBezTo>
                  <a:cubicBezTo>
                    <a:pt x="3770" y="407"/>
                    <a:pt x="3837" y="40"/>
                    <a:pt x="3570" y="6"/>
                  </a:cubicBezTo>
                  <a:cubicBezTo>
                    <a:pt x="3493" y="2"/>
                    <a:pt x="3416" y="0"/>
                    <a:pt x="33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2743800" y="4133250"/>
              <a:ext cx="93425" cy="42700"/>
            </a:xfrm>
            <a:custGeom>
              <a:avLst/>
              <a:gdLst/>
              <a:ahLst/>
              <a:cxnLst/>
              <a:rect l="l" t="t" r="r" b="b"/>
              <a:pathLst>
                <a:path w="3737" h="1708" extrusionOk="0">
                  <a:moveTo>
                    <a:pt x="3338" y="1"/>
                  </a:moveTo>
                  <a:cubicBezTo>
                    <a:pt x="2116" y="1"/>
                    <a:pt x="914" y="496"/>
                    <a:pt x="67" y="1374"/>
                  </a:cubicBezTo>
                  <a:cubicBezTo>
                    <a:pt x="0" y="1474"/>
                    <a:pt x="0" y="1574"/>
                    <a:pt x="100" y="1641"/>
                  </a:cubicBezTo>
                  <a:cubicBezTo>
                    <a:pt x="134" y="1674"/>
                    <a:pt x="167" y="1708"/>
                    <a:pt x="201" y="1708"/>
                  </a:cubicBezTo>
                  <a:cubicBezTo>
                    <a:pt x="267" y="1708"/>
                    <a:pt x="334" y="1674"/>
                    <a:pt x="367" y="1641"/>
                  </a:cubicBezTo>
                  <a:cubicBezTo>
                    <a:pt x="1171" y="805"/>
                    <a:pt x="2255" y="372"/>
                    <a:pt x="3408" y="372"/>
                  </a:cubicBezTo>
                  <a:cubicBezTo>
                    <a:pt x="3450" y="372"/>
                    <a:pt x="3493" y="372"/>
                    <a:pt x="3536" y="373"/>
                  </a:cubicBezTo>
                  <a:cubicBezTo>
                    <a:pt x="3550" y="378"/>
                    <a:pt x="3563" y="380"/>
                    <a:pt x="3576" y="380"/>
                  </a:cubicBezTo>
                  <a:cubicBezTo>
                    <a:pt x="3661" y="380"/>
                    <a:pt x="3736" y="293"/>
                    <a:pt x="3736" y="207"/>
                  </a:cubicBezTo>
                  <a:cubicBezTo>
                    <a:pt x="3736" y="107"/>
                    <a:pt x="3670" y="7"/>
                    <a:pt x="3570" y="7"/>
                  </a:cubicBezTo>
                  <a:cubicBezTo>
                    <a:pt x="3493" y="3"/>
                    <a:pt x="3415" y="1"/>
                    <a:pt x="3338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2705425" y="4104575"/>
              <a:ext cx="103200" cy="43025"/>
            </a:xfrm>
            <a:custGeom>
              <a:avLst/>
              <a:gdLst/>
              <a:ahLst/>
              <a:cxnLst/>
              <a:rect l="l" t="t" r="r" b="b"/>
              <a:pathLst>
                <a:path w="4128" h="1721" extrusionOk="0">
                  <a:moveTo>
                    <a:pt x="3506" y="1"/>
                  </a:moveTo>
                  <a:cubicBezTo>
                    <a:pt x="2199" y="1"/>
                    <a:pt x="763" y="574"/>
                    <a:pt x="68" y="1420"/>
                  </a:cubicBezTo>
                  <a:cubicBezTo>
                    <a:pt x="1" y="1520"/>
                    <a:pt x="34" y="1621"/>
                    <a:pt x="101" y="1687"/>
                  </a:cubicBezTo>
                  <a:cubicBezTo>
                    <a:pt x="134" y="1721"/>
                    <a:pt x="168" y="1721"/>
                    <a:pt x="234" y="1721"/>
                  </a:cubicBezTo>
                  <a:cubicBezTo>
                    <a:pt x="301" y="1721"/>
                    <a:pt x="335" y="1687"/>
                    <a:pt x="368" y="1654"/>
                  </a:cubicBezTo>
                  <a:cubicBezTo>
                    <a:pt x="969" y="902"/>
                    <a:pt x="2304" y="367"/>
                    <a:pt x="3489" y="367"/>
                  </a:cubicBezTo>
                  <a:cubicBezTo>
                    <a:pt x="3618" y="367"/>
                    <a:pt x="3746" y="373"/>
                    <a:pt x="3870" y="386"/>
                  </a:cubicBezTo>
                  <a:cubicBezTo>
                    <a:pt x="3881" y="388"/>
                    <a:pt x="3890" y="388"/>
                    <a:pt x="3900" y="388"/>
                  </a:cubicBezTo>
                  <a:cubicBezTo>
                    <a:pt x="4106" y="388"/>
                    <a:pt x="4127" y="51"/>
                    <a:pt x="3904" y="19"/>
                  </a:cubicBezTo>
                  <a:cubicBezTo>
                    <a:pt x="3773" y="7"/>
                    <a:pt x="3640" y="1"/>
                    <a:pt x="3506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1901225" y="3567150"/>
              <a:ext cx="347250" cy="770075"/>
            </a:xfrm>
            <a:custGeom>
              <a:avLst/>
              <a:gdLst/>
              <a:ahLst/>
              <a:cxnLst/>
              <a:rect l="l" t="t" r="r" b="b"/>
              <a:pathLst>
                <a:path w="13890" h="30803" extrusionOk="0">
                  <a:moveTo>
                    <a:pt x="6250" y="1"/>
                  </a:moveTo>
                  <a:cubicBezTo>
                    <a:pt x="4783" y="5505"/>
                    <a:pt x="3749" y="13044"/>
                    <a:pt x="2381" y="18214"/>
                  </a:cubicBezTo>
                  <a:cubicBezTo>
                    <a:pt x="2114" y="19181"/>
                    <a:pt x="446" y="25719"/>
                    <a:pt x="213" y="27821"/>
                  </a:cubicBezTo>
                  <a:cubicBezTo>
                    <a:pt x="0" y="29820"/>
                    <a:pt x="1414" y="30802"/>
                    <a:pt x="2649" y="30802"/>
                  </a:cubicBezTo>
                  <a:cubicBezTo>
                    <a:pt x="3351" y="30802"/>
                    <a:pt x="3995" y="30484"/>
                    <a:pt x="4249" y="29856"/>
                  </a:cubicBezTo>
                  <a:cubicBezTo>
                    <a:pt x="4983" y="28121"/>
                    <a:pt x="7051" y="20582"/>
                    <a:pt x="7285" y="19815"/>
                  </a:cubicBezTo>
                  <a:cubicBezTo>
                    <a:pt x="8219" y="16546"/>
                    <a:pt x="13756" y="3504"/>
                    <a:pt x="13889" y="3237"/>
                  </a:cubicBezTo>
                  <a:lnTo>
                    <a:pt x="625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4"/>
            <p:cNvSpPr/>
            <p:nvPr/>
          </p:nvSpPr>
          <p:spPr>
            <a:xfrm>
              <a:off x="1838975" y="4274325"/>
              <a:ext cx="193500" cy="197200"/>
            </a:xfrm>
            <a:custGeom>
              <a:avLst/>
              <a:gdLst/>
              <a:ahLst/>
              <a:cxnLst/>
              <a:rect l="l" t="t" r="r" b="b"/>
              <a:pathLst>
                <a:path w="7740" h="7888" extrusionOk="0">
                  <a:moveTo>
                    <a:pt x="868" y="1"/>
                  </a:moveTo>
                  <a:cubicBezTo>
                    <a:pt x="268" y="1635"/>
                    <a:pt x="1" y="2703"/>
                    <a:pt x="68" y="4304"/>
                  </a:cubicBezTo>
                  <a:cubicBezTo>
                    <a:pt x="134" y="5905"/>
                    <a:pt x="1502" y="7039"/>
                    <a:pt x="2669" y="7573"/>
                  </a:cubicBezTo>
                  <a:cubicBezTo>
                    <a:pt x="3136" y="7780"/>
                    <a:pt x="3608" y="7887"/>
                    <a:pt x="4059" y="7887"/>
                  </a:cubicBezTo>
                  <a:cubicBezTo>
                    <a:pt x="4769" y="7887"/>
                    <a:pt x="5429" y="7623"/>
                    <a:pt x="5938" y="7073"/>
                  </a:cubicBezTo>
                  <a:cubicBezTo>
                    <a:pt x="6772" y="6139"/>
                    <a:pt x="7273" y="5004"/>
                    <a:pt x="7740" y="3203"/>
                  </a:cubicBezTo>
                  <a:lnTo>
                    <a:pt x="86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4"/>
            <p:cNvSpPr/>
            <p:nvPr/>
          </p:nvSpPr>
          <p:spPr>
            <a:xfrm>
              <a:off x="1844000" y="4006625"/>
              <a:ext cx="254350" cy="446500"/>
            </a:xfrm>
            <a:custGeom>
              <a:avLst/>
              <a:gdLst/>
              <a:ahLst/>
              <a:cxnLst/>
              <a:rect l="l" t="t" r="r" b="b"/>
              <a:pathLst>
                <a:path w="10174" h="17860" extrusionOk="0">
                  <a:moveTo>
                    <a:pt x="4826" y="1"/>
                  </a:moveTo>
                  <a:cubicBezTo>
                    <a:pt x="4328" y="1"/>
                    <a:pt x="3731" y="2353"/>
                    <a:pt x="3002" y="4705"/>
                  </a:cubicBezTo>
                  <a:cubicBezTo>
                    <a:pt x="2202" y="7240"/>
                    <a:pt x="1501" y="8140"/>
                    <a:pt x="834" y="10209"/>
                  </a:cubicBezTo>
                  <a:cubicBezTo>
                    <a:pt x="67" y="12577"/>
                    <a:pt x="0" y="13678"/>
                    <a:pt x="534" y="15312"/>
                  </a:cubicBezTo>
                  <a:cubicBezTo>
                    <a:pt x="940" y="16483"/>
                    <a:pt x="2476" y="17859"/>
                    <a:pt x="4001" y="17859"/>
                  </a:cubicBezTo>
                  <a:cubicBezTo>
                    <a:pt x="4605" y="17859"/>
                    <a:pt x="5208" y="17643"/>
                    <a:pt x="5737" y="17113"/>
                  </a:cubicBezTo>
                  <a:cubicBezTo>
                    <a:pt x="7272" y="15646"/>
                    <a:pt x="7672" y="13744"/>
                    <a:pt x="8006" y="11309"/>
                  </a:cubicBezTo>
                  <a:cubicBezTo>
                    <a:pt x="8339" y="9208"/>
                    <a:pt x="8806" y="7140"/>
                    <a:pt x="9340" y="5072"/>
                  </a:cubicBezTo>
                  <a:cubicBezTo>
                    <a:pt x="9774" y="3304"/>
                    <a:pt x="10174" y="1803"/>
                    <a:pt x="9807" y="1536"/>
                  </a:cubicBezTo>
                  <a:lnTo>
                    <a:pt x="9807" y="1536"/>
                  </a:lnTo>
                  <a:cubicBezTo>
                    <a:pt x="9707" y="1803"/>
                    <a:pt x="9640" y="2136"/>
                    <a:pt x="9540" y="2370"/>
                  </a:cubicBezTo>
                  <a:cubicBezTo>
                    <a:pt x="9442" y="2599"/>
                    <a:pt x="9247" y="3505"/>
                    <a:pt x="8987" y="3505"/>
                  </a:cubicBezTo>
                  <a:cubicBezTo>
                    <a:pt x="8982" y="3505"/>
                    <a:pt x="8978" y="3504"/>
                    <a:pt x="8973" y="3504"/>
                  </a:cubicBezTo>
                  <a:cubicBezTo>
                    <a:pt x="8973" y="3270"/>
                    <a:pt x="9006" y="3037"/>
                    <a:pt x="9073" y="2803"/>
                  </a:cubicBezTo>
                  <a:cubicBezTo>
                    <a:pt x="9140" y="2603"/>
                    <a:pt x="9140" y="2403"/>
                    <a:pt x="9040" y="2203"/>
                  </a:cubicBezTo>
                  <a:cubicBezTo>
                    <a:pt x="8906" y="2036"/>
                    <a:pt x="8740" y="1936"/>
                    <a:pt x="8539" y="1869"/>
                  </a:cubicBezTo>
                  <a:cubicBezTo>
                    <a:pt x="8072" y="1669"/>
                    <a:pt x="7339" y="1269"/>
                    <a:pt x="6872" y="1135"/>
                  </a:cubicBezTo>
                  <a:cubicBezTo>
                    <a:pt x="6638" y="1069"/>
                    <a:pt x="6371" y="1002"/>
                    <a:pt x="6138" y="969"/>
                  </a:cubicBezTo>
                  <a:cubicBezTo>
                    <a:pt x="5902" y="945"/>
                    <a:pt x="5683" y="921"/>
                    <a:pt x="5468" y="921"/>
                  </a:cubicBezTo>
                  <a:cubicBezTo>
                    <a:pt x="5380" y="921"/>
                    <a:pt x="5292" y="925"/>
                    <a:pt x="5204" y="935"/>
                  </a:cubicBezTo>
                  <a:cubicBezTo>
                    <a:pt x="5070" y="969"/>
                    <a:pt x="4937" y="1035"/>
                    <a:pt x="4870" y="1135"/>
                  </a:cubicBezTo>
                  <a:cubicBezTo>
                    <a:pt x="4837" y="1235"/>
                    <a:pt x="4803" y="1302"/>
                    <a:pt x="4803" y="1402"/>
                  </a:cubicBezTo>
                  <a:cubicBezTo>
                    <a:pt x="4770" y="1569"/>
                    <a:pt x="4703" y="1736"/>
                    <a:pt x="4637" y="1869"/>
                  </a:cubicBezTo>
                  <a:cubicBezTo>
                    <a:pt x="4609" y="1924"/>
                    <a:pt x="4560" y="1978"/>
                    <a:pt x="4488" y="1978"/>
                  </a:cubicBezTo>
                  <a:cubicBezTo>
                    <a:pt x="4472" y="1978"/>
                    <a:pt x="4455" y="1975"/>
                    <a:pt x="4437" y="1969"/>
                  </a:cubicBezTo>
                  <a:cubicBezTo>
                    <a:pt x="4403" y="1936"/>
                    <a:pt x="4370" y="1869"/>
                    <a:pt x="4403" y="1836"/>
                  </a:cubicBezTo>
                  <a:cubicBezTo>
                    <a:pt x="4437" y="1536"/>
                    <a:pt x="4537" y="1336"/>
                    <a:pt x="4603" y="1002"/>
                  </a:cubicBezTo>
                  <a:cubicBezTo>
                    <a:pt x="4637" y="835"/>
                    <a:pt x="4703" y="635"/>
                    <a:pt x="4737" y="468"/>
                  </a:cubicBezTo>
                  <a:cubicBezTo>
                    <a:pt x="4770" y="301"/>
                    <a:pt x="4803" y="168"/>
                    <a:pt x="4837" y="1"/>
                  </a:cubicBezTo>
                  <a:cubicBezTo>
                    <a:pt x="4833" y="1"/>
                    <a:pt x="4830" y="1"/>
                    <a:pt x="482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1842325" y="4245150"/>
              <a:ext cx="201000" cy="207975"/>
            </a:xfrm>
            <a:custGeom>
              <a:avLst/>
              <a:gdLst/>
              <a:ahLst/>
              <a:cxnLst/>
              <a:rect l="l" t="t" r="r" b="b"/>
              <a:pathLst>
                <a:path w="8040" h="8319" extrusionOk="0">
                  <a:moveTo>
                    <a:pt x="8039" y="1968"/>
                  </a:moveTo>
                  <a:lnTo>
                    <a:pt x="8039" y="1968"/>
                  </a:lnTo>
                  <a:cubicBezTo>
                    <a:pt x="8039" y="1969"/>
                    <a:pt x="8039" y="1970"/>
                    <a:pt x="8039" y="1971"/>
                  </a:cubicBezTo>
                  <a:lnTo>
                    <a:pt x="8039" y="1971"/>
                  </a:lnTo>
                  <a:cubicBezTo>
                    <a:pt x="8039" y="1970"/>
                    <a:pt x="8039" y="1969"/>
                    <a:pt x="8039" y="1968"/>
                  </a:cubicBezTo>
                  <a:close/>
                  <a:moveTo>
                    <a:pt x="1134" y="0"/>
                  </a:moveTo>
                  <a:cubicBezTo>
                    <a:pt x="1068" y="234"/>
                    <a:pt x="968" y="434"/>
                    <a:pt x="868" y="668"/>
                  </a:cubicBezTo>
                  <a:cubicBezTo>
                    <a:pt x="100" y="3036"/>
                    <a:pt x="0" y="4137"/>
                    <a:pt x="601" y="5771"/>
                  </a:cubicBezTo>
                  <a:cubicBezTo>
                    <a:pt x="1031" y="6942"/>
                    <a:pt x="2556" y="8318"/>
                    <a:pt x="4074" y="8318"/>
                  </a:cubicBezTo>
                  <a:cubicBezTo>
                    <a:pt x="4675" y="8318"/>
                    <a:pt x="5275" y="8102"/>
                    <a:pt x="5804" y="7572"/>
                  </a:cubicBezTo>
                  <a:cubicBezTo>
                    <a:pt x="7272" y="6139"/>
                    <a:pt x="7705" y="4305"/>
                    <a:pt x="8039" y="1971"/>
                  </a:cubicBezTo>
                  <a:lnTo>
                    <a:pt x="8039" y="1971"/>
                  </a:lnTo>
                  <a:cubicBezTo>
                    <a:pt x="8020" y="2069"/>
                    <a:pt x="7296" y="4605"/>
                    <a:pt x="6605" y="4737"/>
                  </a:cubicBezTo>
                  <a:cubicBezTo>
                    <a:pt x="6566" y="4747"/>
                    <a:pt x="6529" y="4751"/>
                    <a:pt x="6494" y="4751"/>
                  </a:cubicBezTo>
                  <a:cubicBezTo>
                    <a:pt x="5923" y="4751"/>
                    <a:pt x="5814" y="3550"/>
                    <a:pt x="5971" y="3236"/>
                  </a:cubicBezTo>
                  <a:cubicBezTo>
                    <a:pt x="4239" y="2072"/>
                    <a:pt x="2815" y="1963"/>
                    <a:pt x="2339" y="1963"/>
                  </a:cubicBezTo>
                  <a:cubicBezTo>
                    <a:pt x="2228" y="1963"/>
                    <a:pt x="2169" y="1968"/>
                    <a:pt x="2169" y="1968"/>
                  </a:cubicBezTo>
                  <a:cubicBezTo>
                    <a:pt x="2169" y="1968"/>
                    <a:pt x="1570" y="3240"/>
                    <a:pt x="1063" y="3240"/>
                  </a:cubicBezTo>
                  <a:cubicBezTo>
                    <a:pt x="984" y="3240"/>
                    <a:pt x="907" y="3208"/>
                    <a:pt x="834" y="3136"/>
                  </a:cubicBezTo>
                  <a:cubicBezTo>
                    <a:pt x="301" y="2602"/>
                    <a:pt x="1034" y="367"/>
                    <a:pt x="11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1877425" y="4006600"/>
              <a:ext cx="87500" cy="303900"/>
            </a:xfrm>
            <a:custGeom>
              <a:avLst/>
              <a:gdLst/>
              <a:ahLst/>
              <a:cxnLst/>
              <a:rect l="l" t="t" r="r" b="b"/>
              <a:pathLst>
                <a:path w="3500" h="12156" extrusionOk="0">
                  <a:moveTo>
                    <a:pt x="3479" y="1"/>
                  </a:moveTo>
                  <a:cubicBezTo>
                    <a:pt x="2983" y="1"/>
                    <a:pt x="2389" y="2369"/>
                    <a:pt x="1665" y="4706"/>
                  </a:cubicBezTo>
                  <a:cubicBezTo>
                    <a:pt x="1265" y="6807"/>
                    <a:pt x="298" y="9609"/>
                    <a:pt x="131" y="10877"/>
                  </a:cubicBezTo>
                  <a:cubicBezTo>
                    <a:pt x="1" y="11677"/>
                    <a:pt x="292" y="12155"/>
                    <a:pt x="558" y="12155"/>
                  </a:cubicBezTo>
                  <a:cubicBezTo>
                    <a:pt x="703" y="12155"/>
                    <a:pt x="839" y="12015"/>
                    <a:pt x="898" y="11711"/>
                  </a:cubicBezTo>
                  <a:cubicBezTo>
                    <a:pt x="1098" y="10677"/>
                    <a:pt x="1332" y="9642"/>
                    <a:pt x="1665" y="8608"/>
                  </a:cubicBezTo>
                  <a:cubicBezTo>
                    <a:pt x="2099" y="7007"/>
                    <a:pt x="2733" y="3605"/>
                    <a:pt x="3066" y="1837"/>
                  </a:cubicBezTo>
                  <a:cubicBezTo>
                    <a:pt x="3100" y="1637"/>
                    <a:pt x="3166" y="1470"/>
                    <a:pt x="3200" y="1303"/>
                  </a:cubicBezTo>
                  <a:lnTo>
                    <a:pt x="3500" y="102"/>
                  </a:lnTo>
                  <a:cubicBezTo>
                    <a:pt x="3500" y="69"/>
                    <a:pt x="3500" y="36"/>
                    <a:pt x="3500" y="2"/>
                  </a:cubicBezTo>
                  <a:cubicBezTo>
                    <a:pt x="3493" y="1"/>
                    <a:pt x="3486" y="1"/>
                    <a:pt x="34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1981325" y="4045000"/>
              <a:ext cx="114525" cy="294950"/>
            </a:xfrm>
            <a:custGeom>
              <a:avLst/>
              <a:gdLst/>
              <a:ahLst/>
              <a:cxnLst/>
              <a:rect l="l" t="t" r="r" b="b"/>
              <a:pathLst>
                <a:path w="4581" h="11798" extrusionOk="0">
                  <a:moveTo>
                    <a:pt x="4281" y="1"/>
                  </a:moveTo>
                  <a:lnTo>
                    <a:pt x="4281" y="67"/>
                  </a:lnTo>
                  <a:cubicBezTo>
                    <a:pt x="4214" y="301"/>
                    <a:pt x="4114" y="601"/>
                    <a:pt x="4047" y="835"/>
                  </a:cubicBezTo>
                  <a:cubicBezTo>
                    <a:pt x="3947" y="1168"/>
                    <a:pt x="3847" y="1502"/>
                    <a:pt x="3680" y="1802"/>
                  </a:cubicBezTo>
                  <a:cubicBezTo>
                    <a:pt x="3013" y="3503"/>
                    <a:pt x="1679" y="6605"/>
                    <a:pt x="1212" y="8207"/>
                  </a:cubicBezTo>
                  <a:cubicBezTo>
                    <a:pt x="912" y="9207"/>
                    <a:pt x="578" y="10208"/>
                    <a:pt x="144" y="11175"/>
                  </a:cubicBezTo>
                  <a:cubicBezTo>
                    <a:pt x="1" y="11575"/>
                    <a:pt x="132" y="11798"/>
                    <a:pt x="363" y="11798"/>
                  </a:cubicBezTo>
                  <a:cubicBezTo>
                    <a:pt x="615" y="11798"/>
                    <a:pt x="984" y="11533"/>
                    <a:pt x="1245" y="10942"/>
                  </a:cubicBezTo>
                  <a:cubicBezTo>
                    <a:pt x="1746" y="9774"/>
                    <a:pt x="2346" y="6839"/>
                    <a:pt x="3180" y="4837"/>
                  </a:cubicBezTo>
                  <a:cubicBezTo>
                    <a:pt x="3513" y="3803"/>
                    <a:pt x="3947" y="3070"/>
                    <a:pt x="4147" y="2402"/>
                  </a:cubicBezTo>
                  <a:cubicBezTo>
                    <a:pt x="4414" y="1168"/>
                    <a:pt x="4581" y="201"/>
                    <a:pt x="42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1891525" y="4289825"/>
              <a:ext cx="107600" cy="38750"/>
            </a:xfrm>
            <a:custGeom>
              <a:avLst/>
              <a:gdLst/>
              <a:ahLst/>
              <a:cxnLst/>
              <a:rect l="l" t="t" r="r" b="b"/>
              <a:pathLst>
                <a:path w="4304" h="1550" extrusionOk="0">
                  <a:moveTo>
                    <a:pt x="582" y="1"/>
                  </a:moveTo>
                  <a:cubicBezTo>
                    <a:pt x="444" y="1"/>
                    <a:pt x="306" y="5"/>
                    <a:pt x="167" y="15"/>
                  </a:cubicBezTo>
                  <a:cubicBezTo>
                    <a:pt x="67" y="15"/>
                    <a:pt x="0" y="81"/>
                    <a:pt x="0" y="215"/>
                  </a:cubicBezTo>
                  <a:cubicBezTo>
                    <a:pt x="0" y="315"/>
                    <a:pt x="100" y="382"/>
                    <a:pt x="201" y="382"/>
                  </a:cubicBezTo>
                  <a:cubicBezTo>
                    <a:pt x="299" y="377"/>
                    <a:pt x="397" y="374"/>
                    <a:pt x="495" y="374"/>
                  </a:cubicBezTo>
                  <a:cubicBezTo>
                    <a:pt x="1759" y="374"/>
                    <a:pt x="2981" y="773"/>
                    <a:pt x="4003" y="1516"/>
                  </a:cubicBezTo>
                  <a:cubicBezTo>
                    <a:pt x="4003" y="1516"/>
                    <a:pt x="4037" y="1516"/>
                    <a:pt x="4070" y="1549"/>
                  </a:cubicBezTo>
                  <a:cubicBezTo>
                    <a:pt x="4137" y="1549"/>
                    <a:pt x="4203" y="1549"/>
                    <a:pt x="4270" y="1482"/>
                  </a:cubicBezTo>
                  <a:cubicBezTo>
                    <a:pt x="4303" y="1382"/>
                    <a:pt x="4303" y="1282"/>
                    <a:pt x="4237" y="1216"/>
                  </a:cubicBezTo>
                  <a:cubicBezTo>
                    <a:pt x="3149" y="430"/>
                    <a:pt x="1898" y="1"/>
                    <a:pt x="582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1899850" y="4240925"/>
              <a:ext cx="119750" cy="42025"/>
            </a:xfrm>
            <a:custGeom>
              <a:avLst/>
              <a:gdLst/>
              <a:ahLst/>
              <a:cxnLst/>
              <a:rect l="l" t="t" r="r" b="b"/>
              <a:pathLst>
                <a:path w="4790" h="1681" extrusionOk="0">
                  <a:moveTo>
                    <a:pt x="328" y="1"/>
                  </a:moveTo>
                  <a:cubicBezTo>
                    <a:pt x="275" y="1"/>
                    <a:pt x="221" y="2"/>
                    <a:pt x="168" y="3"/>
                  </a:cubicBezTo>
                  <a:cubicBezTo>
                    <a:pt x="68" y="3"/>
                    <a:pt x="1" y="103"/>
                    <a:pt x="1" y="203"/>
                  </a:cubicBezTo>
                  <a:cubicBezTo>
                    <a:pt x="1" y="303"/>
                    <a:pt x="101" y="403"/>
                    <a:pt x="201" y="403"/>
                  </a:cubicBezTo>
                  <a:cubicBezTo>
                    <a:pt x="255" y="402"/>
                    <a:pt x="309" y="401"/>
                    <a:pt x="362" y="401"/>
                  </a:cubicBezTo>
                  <a:cubicBezTo>
                    <a:pt x="1807" y="401"/>
                    <a:pt x="3215" y="833"/>
                    <a:pt x="4437" y="1637"/>
                  </a:cubicBezTo>
                  <a:cubicBezTo>
                    <a:pt x="4471" y="1670"/>
                    <a:pt x="4471" y="1670"/>
                    <a:pt x="4504" y="1670"/>
                  </a:cubicBezTo>
                  <a:cubicBezTo>
                    <a:pt x="4526" y="1678"/>
                    <a:pt x="4546" y="1681"/>
                    <a:pt x="4565" y="1681"/>
                  </a:cubicBezTo>
                  <a:cubicBezTo>
                    <a:pt x="4723" y="1681"/>
                    <a:pt x="4790" y="1456"/>
                    <a:pt x="4671" y="1337"/>
                  </a:cubicBezTo>
                  <a:cubicBezTo>
                    <a:pt x="3381" y="466"/>
                    <a:pt x="1873" y="1"/>
                    <a:pt x="328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1912375" y="4195625"/>
              <a:ext cx="119275" cy="41525"/>
            </a:xfrm>
            <a:custGeom>
              <a:avLst/>
              <a:gdLst/>
              <a:ahLst/>
              <a:cxnLst/>
              <a:rect l="l" t="t" r="r" b="b"/>
              <a:pathLst>
                <a:path w="4771" h="1661" extrusionOk="0">
                  <a:moveTo>
                    <a:pt x="871" y="0"/>
                  </a:moveTo>
                  <a:cubicBezTo>
                    <a:pt x="652" y="0"/>
                    <a:pt x="428" y="15"/>
                    <a:pt x="200" y="47"/>
                  </a:cubicBezTo>
                  <a:cubicBezTo>
                    <a:pt x="67" y="47"/>
                    <a:pt x="0" y="147"/>
                    <a:pt x="34" y="247"/>
                  </a:cubicBezTo>
                  <a:cubicBezTo>
                    <a:pt x="34" y="314"/>
                    <a:pt x="100" y="380"/>
                    <a:pt x="167" y="414"/>
                  </a:cubicBezTo>
                  <a:lnTo>
                    <a:pt x="234" y="414"/>
                  </a:lnTo>
                  <a:cubicBezTo>
                    <a:pt x="453" y="381"/>
                    <a:pt x="669" y="366"/>
                    <a:pt x="882" y="366"/>
                  </a:cubicBezTo>
                  <a:cubicBezTo>
                    <a:pt x="2836" y="366"/>
                    <a:pt x="4437" y="1614"/>
                    <a:pt x="4437" y="1614"/>
                  </a:cubicBezTo>
                  <a:cubicBezTo>
                    <a:pt x="4467" y="1644"/>
                    <a:pt x="4510" y="1661"/>
                    <a:pt x="4555" y="1661"/>
                  </a:cubicBezTo>
                  <a:cubicBezTo>
                    <a:pt x="4610" y="1661"/>
                    <a:pt x="4667" y="1636"/>
                    <a:pt x="4704" y="1581"/>
                  </a:cubicBezTo>
                  <a:cubicBezTo>
                    <a:pt x="4770" y="1514"/>
                    <a:pt x="4737" y="1381"/>
                    <a:pt x="4670" y="1348"/>
                  </a:cubicBezTo>
                  <a:cubicBezTo>
                    <a:pt x="4580" y="1287"/>
                    <a:pt x="2935" y="0"/>
                    <a:pt x="87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1916550" y="4153250"/>
              <a:ext cx="129325" cy="41950"/>
            </a:xfrm>
            <a:custGeom>
              <a:avLst/>
              <a:gdLst/>
              <a:ahLst/>
              <a:cxnLst/>
              <a:rect l="l" t="t" r="r" b="b"/>
              <a:pathLst>
                <a:path w="5173" h="1678" extrusionOk="0">
                  <a:moveTo>
                    <a:pt x="1078" y="1"/>
                  </a:moveTo>
                  <a:cubicBezTo>
                    <a:pt x="783" y="1"/>
                    <a:pt x="479" y="23"/>
                    <a:pt x="167" y="74"/>
                  </a:cubicBezTo>
                  <a:cubicBezTo>
                    <a:pt x="67" y="74"/>
                    <a:pt x="0" y="174"/>
                    <a:pt x="33" y="274"/>
                  </a:cubicBezTo>
                  <a:cubicBezTo>
                    <a:pt x="33" y="341"/>
                    <a:pt x="100" y="407"/>
                    <a:pt x="167" y="441"/>
                  </a:cubicBezTo>
                  <a:lnTo>
                    <a:pt x="234" y="441"/>
                  </a:lnTo>
                  <a:cubicBezTo>
                    <a:pt x="508" y="396"/>
                    <a:pt x="778" y="377"/>
                    <a:pt x="1040" y="377"/>
                  </a:cubicBezTo>
                  <a:cubicBezTo>
                    <a:pt x="3143" y="377"/>
                    <a:pt x="4804" y="1642"/>
                    <a:pt x="4804" y="1642"/>
                  </a:cubicBezTo>
                  <a:cubicBezTo>
                    <a:pt x="4835" y="1667"/>
                    <a:pt x="4869" y="1678"/>
                    <a:pt x="4902" y="1678"/>
                  </a:cubicBezTo>
                  <a:cubicBezTo>
                    <a:pt x="5044" y="1678"/>
                    <a:pt x="5172" y="1477"/>
                    <a:pt x="5037" y="1341"/>
                  </a:cubicBezTo>
                  <a:cubicBezTo>
                    <a:pt x="4978" y="1282"/>
                    <a:pt x="3306" y="1"/>
                    <a:pt x="1078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1929050" y="4106000"/>
              <a:ext cx="128450" cy="43675"/>
            </a:xfrm>
            <a:custGeom>
              <a:avLst/>
              <a:gdLst/>
              <a:ahLst/>
              <a:cxnLst/>
              <a:rect l="l" t="t" r="r" b="b"/>
              <a:pathLst>
                <a:path w="5138" h="1747" extrusionOk="0">
                  <a:moveTo>
                    <a:pt x="993" y="1"/>
                  </a:moveTo>
                  <a:cubicBezTo>
                    <a:pt x="733" y="1"/>
                    <a:pt x="468" y="20"/>
                    <a:pt x="201" y="62"/>
                  </a:cubicBezTo>
                  <a:cubicBezTo>
                    <a:pt x="101" y="96"/>
                    <a:pt x="0" y="196"/>
                    <a:pt x="34" y="296"/>
                  </a:cubicBezTo>
                  <a:cubicBezTo>
                    <a:pt x="34" y="363"/>
                    <a:pt x="101" y="396"/>
                    <a:pt x="167" y="429"/>
                  </a:cubicBezTo>
                  <a:cubicBezTo>
                    <a:pt x="167" y="429"/>
                    <a:pt x="201" y="463"/>
                    <a:pt x="234" y="463"/>
                  </a:cubicBezTo>
                  <a:cubicBezTo>
                    <a:pt x="499" y="413"/>
                    <a:pt x="763" y="391"/>
                    <a:pt x="1024" y="391"/>
                  </a:cubicBezTo>
                  <a:cubicBezTo>
                    <a:pt x="3027" y="391"/>
                    <a:pt x="4804" y="1697"/>
                    <a:pt x="4804" y="1697"/>
                  </a:cubicBezTo>
                  <a:cubicBezTo>
                    <a:pt x="4837" y="1730"/>
                    <a:pt x="4887" y="1747"/>
                    <a:pt x="4937" y="1747"/>
                  </a:cubicBezTo>
                  <a:cubicBezTo>
                    <a:pt x="4987" y="1747"/>
                    <a:pt x="5037" y="1730"/>
                    <a:pt x="5071" y="1697"/>
                  </a:cubicBezTo>
                  <a:cubicBezTo>
                    <a:pt x="5137" y="1597"/>
                    <a:pt x="5137" y="1497"/>
                    <a:pt x="5071" y="1430"/>
                  </a:cubicBezTo>
                  <a:cubicBezTo>
                    <a:pt x="5011" y="1341"/>
                    <a:pt x="3169" y="1"/>
                    <a:pt x="99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1978250" y="2232050"/>
              <a:ext cx="860650" cy="1704450"/>
            </a:xfrm>
            <a:custGeom>
              <a:avLst/>
              <a:gdLst/>
              <a:ahLst/>
              <a:cxnLst/>
              <a:rect l="l" t="t" r="r" b="b"/>
              <a:pathLst>
                <a:path w="34426" h="68178" extrusionOk="0">
                  <a:moveTo>
                    <a:pt x="11976" y="0"/>
                  </a:moveTo>
                  <a:cubicBezTo>
                    <a:pt x="10308" y="3736"/>
                    <a:pt x="8773" y="5604"/>
                    <a:pt x="7973" y="13743"/>
                  </a:cubicBezTo>
                  <a:cubicBezTo>
                    <a:pt x="6505" y="28254"/>
                    <a:pt x="5605" y="38995"/>
                    <a:pt x="5605" y="38995"/>
                  </a:cubicBezTo>
                  <a:cubicBezTo>
                    <a:pt x="5271" y="40529"/>
                    <a:pt x="4337" y="44065"/>
                    <a:pt x="2869" y="50136"/>
                  </a:cubicBezTo>
                  <a:cubicBezTo>
                    <a:pt x="1502" y="55707"/>
                    <a:pt x="1" y="66915"/>
                    <a:pt x="1" y="66915"/>
                  </a:cubicBezTo>
                  <a:cubicBezTo>
                    <a:pt x="1" y="66915"/>
                    <a:pt x="1441" y="67348"/>
                    <a:pt x="3376" y="67348"/>
                  </a:cubicBezTo>
                  <a:cubicBezTo>
                    <a:pt x="4572" y="67348"/>
                    <a:pt x="5956" y="67183"/>
                    <a:pt x="7306" y="66648"/>
                  </a:cubicBezTo>
                  <a:cubicBezTo>
                    <a:pt x="9441" y="61311"/>
                    <a:pt x="14644" y="48135"/>
                    <a:pt x="16412" y="41697"/>
                  </a:cubicBezTo>
                  <a:cubicBezTo>
                    <a:pt x="18180" y="35359"/>
                    <a:pt x="21116" y="25685"/>
                    <a:pt x="21116" y="25685"/>
                  </a:cubicBezTo>
                  <a:lnTo>
                    <a:pt x="23217" y="40362"/>
                  </a:lnTo>
                  <a:cubicBezTo>
                    <a:pt x="23217" y="40362"/>
                    <a:pt x="22717" y="46233"/>
                    <a:pt x="22884" y="49669"/>
                  </a:cubicBezTo>
                  <a:cubicBezTo>
                    <a:pt x="23050" y="53705"/>
                    <a:pt x="24818" y="67415"/>
                    <a:pt x="24818" y="67415"/>
                  </a:cubicBezTo>
                  <a:cubicBezTo>
                    <a:pt x="24818" y="67415"/>
                    <a:pt x="26357" y="68178"/>
                    <a:pt x="28265" y="68178"/>
                  </a:cubicBezTo>
                  <a:cubicBezTo>
                    <a:pt x="29370" y="68178"/>
                    <a:pt x="30598" y="67922"/>
                    <a:pt x="31723" y="67115"/>
                  </a:cubicBezTo>
                  <a:cubicBezTo>
                    <a:pt x="31723" y="67115"/>
                    <a:pt x="33491" y="44332"/>
                    <a:pt x="33558" y="39495"/>
                  </a:cubicBezTo>
                  <a:cubicBezTo>
                    <a:pt x="33725" y="29988"/>
                    <a:pt x="34425" y="9974"/>
                    <a:pt x="3289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1978250" y="3839850"/>
              <a:ext cx="182650" cy="121000"/>
            </a:xfrm>
            <a:custGeom>
              <a:avLst/>
              <a:gdLst/>
              <a:ahLst/>
              <a:cxnLst/>
              <a:rect l="l" t="t" r="r" b="b"/>
              <a:pathLst>
                <a:path w="7306" h="4840" extrusionOk="0">
                  <a:moveTo>
                    <a:pt x="367" y="1"/>
                  </a:moveTo>
                  <a:lnTo>
                    <a:pt x="1" y="2603"/>
                  </a:lnTo>
                  <a:cubicBezTo>
                    <a:pt x="1" y="2603"/>
                    <a:pt x="601" y="3837"/>
                    <a:pt x="3236" y="4504"/>
                  </a:cubicBezTo>
                  <a:cubicBezTo>
                    <a:pt x="4237" y="4761"/>
                    <a:pt x="4951" y="4840"/>
                    <a:pt x="5452" y="4840"/>
                  </a:cubicBezTo>
                  <a:cubicBezTo>
                    <a:pt x="6253" y="4840"/>
                    <a:pt x="6505" y="4637"/>
                    <a:pt x="6505" y="4637"/>
                  </a:cubicBezTo>
                  <a:lnTo>
                    <a:pt x="7306" y="2336"/>
                  </a:lnTo>
                  <a:lnTo>
                    <a:pt x="7306" y="2336"/>
                  </a:lnTo>
                  <a:cubicBezTo>
                    <a:pt x="7093" y="2374"/>
                    <a:pt x="6864" y="2391"/>
                    <a:pt x="6624" y="2391"/>
                  </a:cubicBezTo>
                  <a:cubicBezTo>
                    <a:pt x="4522" y="2391"/>
                    <a:pt x="1505" y="1048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2593700" y="3876550"/>
              <a:ext cx="180150" cy="81750"/>
            </a:xfrm>
            <a:custGeom>
              <a:avLst/>
              <a:gdLst/>
              <a:ahLst/>
              <a:cxnLst/>
              <a:rect l="l" t="t" r="r" b="b"/>
              <a:pathLst>
                <a:path w="7206" h="3270" extrusionOk="0">
                  <a:moveTo>
                    <a:pt x="0" y="1"/>
                  </a:moveTo>
                  <a:lnTo>
                    <a:pt x="134" y="2436"/>
                  </a:lnTo>
                  <a:cubicBezTo>
                    <a:pt x="134" y="2436"/>
                    <a:pt x="1134" y="3270"/>
                    <a:pt x="3803" y="3270"/>
                  </a:cubicBezTo>
                  <a:cubicBezTo>
                    <a:pt x="6505" y="3236"/>
                    <a:pt x="7139" y="2369"/>
                    <a:pt x="7139" y="2369"/>
                  </a:cubicBezTo>
                  <a:lnTo>
                    <a:pt x="7205" y="1"/>
                  </a:lnTo>
                  <a:lnTo>
                    <a:pt x="7205" y="1"/>
                  </a:lnTo>
                  <a:cubicBezTo>
                    <a:pt x="6334" y="451"/>
                    <a:pt x="5043" y="641"/>
                    <a:pt x="3757" y="641"/>
                  </a:cubicBezTo>
                  <a:cubicBezTo>
                    <a:pt x="2285" y="641"/>
                    <a:pt x="819" y="392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2506125" y="2538925"/>
              <a:ext cx="259375" cy="699700"/>
            </a:xfrm>
            <a:custGeom>
              <a:avLst/>
              <a:gdLst/>
              <a:ahLst/>
              <a:cxnLst/>
              <a:rect l="l" t="t" r="r" b="b"/>
              <a:pathLst>
                <a:path w="10375" h="27988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8073" y="2169"/>
                    <a:pt x="1769" y="2869"/>
                    <a:pt x="1769" y="2869"/>
                  </a:cubicBezTo>
                  <a:lnTo>
                    <a:pt x="1" y="13410"/>
                  </a:lnTo>
                  <a:lnTo>
                    <a:pt x="2069" y="27987"/>
                  </a:lnTo>
                  <a:lnTo>
                    <a:pt x="1268" y="13444"/>
                  </a:lnTo>
                  <a:lnTo>
                    <a:pt x="3170" y="4671"/>
                  </a:lnTo>
                  <a:cubicBezTo>
                    <a:pt x="7472" y="4070"/>
                    <a:pt x="10374" y="1"/>
                    <a:pt x="103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2722950" y="1559750"/>
              <a:ext cx="458675" cy="437150"/>
            </a:xfrm>
            <a:custGeom>
              <a:avLst/>
              <a:gdLst/>
              <a:ahLst/>
              <a:cxnLst/>
              <a:rect l="l" t="t" r="r" b="b"/>
              <a:pathLst>
                <a:path w="18347" h="17486" extrusionOk="0">
                  <a:moveTo>
                    <a:pt x="459" y="1"/>
                  </a:moveTo>
                  <a:cubicBezTo>
                    <a:pt x="313" y="1"/>
                    <a:pt x="160" y="2"/>
                    <a:pt x="0" y="6"/>
                  </a:cubicBezTo>
                  <a:lnTo>
                    <a:pt x="1335" y="9179"/>
                  </a:lnTo>
                  <a:cubicBezTo>
                    <a:pt x="1335" y="9179"/>
                    <a:pt x="4370" y="11281"/>
                    <a:pt x="7172" y="13316"/>
                  </a:cubicBezTo>
                  <a:cubicBezTo>
                    <a:pt x="9974" y="15351"/>
                    <a:pt x="12109" y="16651"/>
                    <a:pt x="15111" y="17485"/>
                  </a:cubicBezTo>
                  <a:lnTo>
                    <a:pt x="18347" y="12915"/>
                  </a:lnTo>
                  <a:cubicBezTo>
                    <a:pt x="18347" y="12915"/>
                    <a:pt x="5604" y="1941"/>
                    <a:pt x="4570" y="1274"/>
                  </a:cubicBezTo>
                  <a:cubicBezTo>
                    <a:pt x="3406" y="518"/>
                    <a:pt x="2895" y="1"/>
                    <a:pt x="459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2041625" y="1449050"/>
              <a:ext cx="512900" cy="333575"/>
            </a:xfrm>
            <a:custGeom>
              <a:avLst/>
              <a:gdLst/>
              <a:ahLst/>
              <a:cxnLst/>
              <a:rect l="l" t="t" r="r" b="b"/>
              <a:pathLst>
                <a:path w="20516" h="13343" extrusionOk="0">
                  <a:moveTo>
                    <a:pt x="5605" y="1"/>
                  </a:moveTo>
                  <a:cubicBezTo>
                    <a:pt x="5539" y="1"/>
                    <a:pt x="5472" y="10"/>
                    <a:pt x="5405" y="31"/>
                  </a:cubicBezTo>
                  <a:cubicBezTo>
                    <a:pt x="5071" y="131"/>
                    <a:pt x="4804" y="431"/>
                    <a:pt x="4737" y="798"/>
                  </a:cubicBezTo>
                  <a:cubicBezTo>
                    <a:pt x="4471" y="1532"/>
                    <a:pt x="4471" y="2333"/>
                    <a:pt x="4671" y="3067"/>
                  </a:cubicBezTo>
                  <a:cubicBezTo>
                    <a:pt x="3737" y="2766"/>
                    <a:pt x="2936" y="2099"/>
                    <a:pt x="2436" y="1232"/>
                  </a:cubicBezTo>
                  <a:cubicBezTo>
                    <a:pt x="2336" y="965"/>
                    <a:pt x="2169" y="732"/>
                    <a:pt x="1935" y="598"/>
                  </a:cubicBezTo>
                  <a:cubicBezTo>
                    <a:pt x="1833" y="557"/>
                    <a:pt x="1731" y="538"/>
                    <a:pt x="1633" y="538"/>
                  </a:cubicBezTo>
                  <a:cubicBezTo>
                    <a:pt x="1410" y="538"/>
                    <a:pt x="1207" y="636"/>
                    <a:pt x="1068" y="798"/>
                  </a:cubicBezTo>
                  <a:cubicBezTo>
                    <a:pt x="835" y="1032"/>
                    <a:pt x="701" y="1299"/>
                    <a:pt x="634" y="1632"/>
                  </a:cubicBezTo>
                  <a:cubicBezTo>
                    <a:pt x="1" y="4001"/>
                    <a:pt x="1001" y="6502"/>
                    <a:pt x="3070" y="7803"/>
                  </a:cubicBezTo>
                  <a:cubicBezTo>
                    <a:pt x="2975" y="7809"/>
                    <a:pt x="2880" y="7812"/>
                    <a:pt x="2786" y="7812"/>
                  </a:cubicBezTo>
                  <a:cubicBezTo>
                    <a:pt x="2314" y="7812"/>
                    <a:pt x="1846" y="7742"/>
                    <a:pt x="1402" y="7603"/>
                  </a:cubicBezTo>
                  <a:cubicBezTo>
                    <a:pt x="1321" y="7587"/>
                    <a:pt x="1242" y="7579"/>
                    <a:pt x="1166" y="7579"/>
                  </a:cubicBezTo>
                  <a:cubicBezTo>
                    <a:pt x="928" y="7579"/>
                    <a:pt x="719" y="7660"/>
                    <a:pt x="568" y="7837"/>
                  </a:cubicBezTo>
                  <a:cubicBezTo>
                    <a:pt x="334" y="8170"/>
                    <a:pt x="268" y="8604"/>
                    <a:pt x="401" y="8971"/>
                  </a:cubicBezTo>
                  <a:cubicBezTo>
                    <a:pt x="768" y="10072"/>
                    <a:pt x="1502" y="11039"/>
                    <a:pt x="2502" y="11673"/>
                  </a:cubicBezTo>
                  <a:cubicBezTo>
                    <a:pt x="4266" y="12807"/>
                    <a:pt x="6500" y="13343"/>
                    <a:pt x="8780" y="13343"/>
                  </a:cubicBezTo>
                  <a:cubicBezTo>
                    <a:pt x="12063" y="13343"/>
                    <a:pt x="15442" y="12233"/>
                    <a:pt x="17647" y="10205"/>
                  </a:cubicBezTo>
                  <a:cubicBezTo>
                    <a:pt x="19448" y="8537"/>
                    <a:pt x="20515" y="6035"/>
                    <a:pt x="20115" y="3600"/>
                  </a:cubicBezTo>
                  <a:cubicBezTo>
                    <a:pt x="20015" y="3000"/>
                    <a:pt x="19781" y="2433"/>
                    <a:pt x="19481" y="1899"/>
                  </a:cubicBezTo>
                  <a:cubicBezTo>
                    <a:pt x="19381" y="1666"/>
                    <a:pt x="19214" y="1499"/>
                    <a:pt x="19081" y="1299"/>
                  </a:cubicBezTo>
                  <a:cubicBezTo>
                    <a:pt x="18379" y="557"/>
                    <a:pt x="17376" y="309"/>
                    <a:pt x="16355" y="309"/>
                  </a:cubicBezTo>
                  <a:cubicBezTo>
                    <a:pt x="15677" y="309"/>
                    <a:pt x="14990" y="418"/>
                    <a:pt x="14378" y="565"/>
                  </a:cubicBezTo>
                  <a:cubicBezTo>
                    <a:pt x="13010" y="898"/>
                    <a:pt x="11709" y="1432"/>
                    <a:pt x="10275" y="1599"/>
                  </a:cubicBezTo>
                  <a:cubicBezTo>
                    <a:pt x="10100" y="1617"/>
                    <a:pt x="9926" y="1626"/>
                    <a:pt x="9751" y="1626"/>
                  </a:cubicBezTo>
                  <a:cubicBezTo>
                    <a:pt x="8622" y="1626"/>
                    <a:pt x="7501" y="1254"/>
                    <a:pt x="6605" y="531"/>
                  </a:cubicBezTo>
                  <a:cubicBezTo>
                    <a:pt x="6296" y="278"/>
                    <a:pt x="5962" y="1"/>
                    <a:pt x="560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4"/>
            <p:cNvSpPr/>
            <p:nvPr/>
          </p:nvSpPr>
          <p:spPr>
            <a:xfrm>
              <a:off x="2277625" y="1549050"/>
              <a:ext cx="613800" cy="736375"/>
            </a:xfrm>
            <a:custGeom>
              <a:avLst/>
              <a:gdLst/>
              <a:ahLst/>
              <a:cxnLst/>
              <a:rect l="l" t="t" r="r" b="b"/>
              <a:pathLst>
                <a:path w="24552" h="29455" extrusionOk="0">
                  <a:moveTo>
                    <a:pt x="8640" y="1"/>
                  </a:moveTo>
                  <a:lnTo>
                    <a:pt x="3036" y="568"/>
                  </a:lnTo>
                  <a:cubicBezTo>
                    <a:pt x="3270" y="4671"/>
                    <a:pt x="2269" y="8740"/>
                    <a:pt x="201" y="12276"/>
                  </a:cubicBezTo>
                  <a:lnTo>
                    <a:pt x="1869" y="21883"/>
                  </a:lnTo>
                  <a:cubicBezTo>
                    <a:pt x="1935" y="23651"/>
                    <a:pt x="768" y="25485"/>
                    <a:pt x="1" y="27320"/>
                  </a:cubicBezTo>
                  <a:cubicBezTo>
                    <a:pt x="1" y="27320"/>
                    <a:pt x="5797" y="29455"/>
                    <a:pt x="11994" y="29455"/>
                  </a:cubicBezTo>
                  <a:cubicBezTo>
                    <a:pt x="15093" y="29455"/>
                    <a:pt x="18292" y="28921"/>
                    <a:pt x="20916" y="27320"/>
                  </a:cubicBezTo>
                  <a:cubicBezTo>
                    <a:pt x="20916" y="27320"/>
                    <a:pt x="20816" y="19214"/>
                    <a:pt x="21016" y="16713"/>
                  </a:cubicBezTo>
                  <a:cubicBezTo>
                    <a:pt x="23884" y="13710"/>
                    <a:pt x="24552" y="10375"/>
                    <a:pt x="22617" y="6672"/>
                  </a:cubicBezTo>
                  <a:cubicBezTo>
                    <a:pt x="21349" y="4337"/>
                    <a:pt x="19715" y="2202"/>
                    <a:pt x="17813" y="401"/>
                  </a:cubicBezTo>
                  <a:lnTo>
                    <a:pt x="14011" y="134"/>
                  </a:lnTo>
                  <a:lnTo>
                    <a:pt x="8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4"/>
            <p:cNvSpPr/>
            <p:nvPr/>
          </p:nvSpPr>
          <p:spPr>
            <a:xfrm>
              <a:off x="2262625" y="1001550"/>
              <a:ext cx="527075" cy="456625"/>
            </a:xfrm>
            <a:custGeom>
              <a:avLst/>
              <a:gdLst/>
              <a:ahLst/>
              <a:cxnLst/>
              <a:rect l="l" t="t" r="r" b="b"/>
              <a:pathLst>
                <a:path w="21083" h="18265" extrusionOk="0">
                  <a:moveTo>
                    <a:pt x="10759" y="1"/>
                  </a:moveTo>
                  <a:cubicBezTo>
                    <a:pt x="8972" y="1"/>
                    <a:pt x="7149" y="806"/>
                    <a:pt x="5671" y="1719"/>
                  </a:cubicBezTo>
                  <a:cubicBezTo>
                    <a:pt x="4103" y="2687"/>
                    <a:pt x="2702" y="3888"/>
                    <a:pt x="1535" y="5322"/>
                  </a:cubicBezTo>
                  <a:cubicBezTo>
                    <a:pt x="901" y="5989"/>
                    <a:pt x="434" y="6823"/>
                    <a:pt x="134" y="7690"/>
                  </a:cubicBezTo>
                  <a:cubicBezTo>
                    <a:pt x="0" y="8024"/>
                    <a:pt x="0" y="8424"/>
                    <a:pt x="134" y="8758"/>
                  </a:cubicBezTo>
                  <a:cubicBezTo>
                    <a:pt x="334" y="9125"/>
                    <a:pt x="701" y="9358"/>
                    <a:pt x="1134" y="9392"/>
                  </a:cubicBezTo>
                  <a:cubicBezTo>
                    <a:pt x="1529" y="9392"/>
                    <a:pt x="1956" y="9359"/>
                    <a:pt x="2352" y="9230"/>
                  </a:cubicBezTo>
                  <a:lnTo>
                    <a:pt x="2352" y="9230"/>
                  </a:lnTo>
                  <a:cubicBezTo>
                    <a:pt x="2101" y="9344"/>
                    <a:pt x="2906" y="10628"/>
                    <a:pt x="3103" y="10726"/>
                  </a:cubicBezTo>
                  <a:cubicBezTo>
                    <a:pt x="3571" y="10960"/>
                    <a:pt x="4090" y="11066"/>
                    <a:pt x="4638" y="11066"/>
                  </a:cubicBezTo>
                  <a:cubicBezTo>
                    <a:pt x="4715" y="11066"/>
                    <a:pt x="4792" y="11064"/>
                    <a:pt x="4870" y="11059"/>
                  </a:cubicBezTo>
                  <a:cubicBezTo>
                    <a:pt x="5271" y="11059"/>
                    <a:pt x="5671" y="10959"/>
                    <a:pt x="6071" y="10926"/>
                  </a:cubicBezTo>
                  <a:cubicBezTo>
                    <a:pt x="6238" y="10926"/>
                    <a:pt x="6438" y="10901"/>
                    <a:pt x="6630" y="10901"/>
                  </a:cubicBezTo>
                  <a:cubicBezTo>
                    <a:pt x="6822" y="10901"/>
                    <a:pt x="7005" y="10926"/>
                    <a:pt x="7139" y="11026"/>
                  </a:cubicBezTo>
                  <a:cubicBezTo>
                    <a:pt x="7406" y="11260"/>
                    <a:pt x="7639" y="11493"/>
                    <a:pt x="7839" y="11760"/>
                  </a:cubicBezTo>
                  <a:lnTo>
                    <a:pt x="8673" y="12561"/>
                  </a:lnTo>
                  <a:lnTo>
                    <a:pt x="11909" y="15663"/>
                  </a:lnTo>
                  <a:cubicBezTo>
                    <a:pt x="13076" y="16764"/>
                    <a:pt x="14244" y="17164"/>
                    <a:pt x="15378" y="18265"/>
                  </a:cubicBezTo>
                  <a:cubicBezTo>
                    <a:pt x="16045" y="16964"/>
                    <a:pt x="16879" y="16196"/>
                    <a:pt x="18547" y="14395"/>
                  </a:cubicBezTo>
                  <a:cubicBezTo>
                    <a:pt x="21082" y="11593"/>
                    <a:pt x="20915" y="5756"/>
                    <a:pt x="18547" y="4155"/>
                  </a:cubicBezTo>
                  <a:cubicBezTo>
                    <a:pt x="17012" y="2086"/>
                    <a:pt x="14511" y="752"/>
                    <a:pt x="12042" y="152"/>
                  </a:cubicBezTo>
                  <a:cubicBezTo>
                    <a:pt x="11620" y="48"/>
                    <a:pt x="11191" y="1"/>
                    <a:pt x="107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2309325" y="1079550"/>
              <a:ext cx="467850" cy="619625"/>
            </a:xfrm>
            <a:custGeom>
              <a:avLst/>
              <a:gdLst/>
              <a:ahLst/>
              <a:cxnLst/>
              <a:rect l="l" t="t" r="r" b="b"/>
              <a:pathLst>
                <a:path w="18714" h="24785" extrusionOk="0">
                  <a:moveTo>
                    <a:pt x="4070" y="0"/>
                  </a:moveTo>
                  <a:cubicBezTo>
                    <a:pt x="3636" y="34"/>
                    <a:pt x="2936" y="0"/>
                    <a:pt x="2535" y="167"/>
                  </a:cubicBezTo>
                  <a:cubicBezTo>
                    <a:pt x="1301" y="834"/>
                    <a:pt x="0" y="2102"/>
                    <a:pt x="267" y="8473"/>
                  </a:cubicBezTo>
                  <a:cubicBezTo>
                    <a:pt x="501" y="13477"/>
                    <a:pt x="1835" y="15845"/>
                    <a:pt x="2702" y="16279"/>
                  </a:cubicBezTo>
                  <a:cubicBezTo>
                    <a:pt x="3308" y="16582"/>
                    <a:pt x="3996" y="16722"/>
                    <a:pt x="4924" y="16722"/>
                  </a:cubicBezTo>
                  <a:cubicBezTo>
                    <a:pt x="5324" y="16722"/>
                    <a:pt x="5769" y="16696"/>
                    <a:pt x="6271" y="16646"/>
                  </a:cubicBezTo>
                  <a:lnTo>
                    <a:pt x="6271" y="19481"/>
                  </a:lnTo>
                  <a:cubicBezTo>
                    <a:pt x="6238" y="19648"/>
                    <a:pt x="9073" y="23817"/>
                    <a:pt x="13143" y="24785"/>
                  </a:cubicBezTo>
                  <a:cubicBezTo>
                    <a:pt x="14411" y="23384"/>
                    <a:pt x="14878" y="21516"/>
                    <a:pt x="13477" y="19081"/>
                  </a:cubicBezTo>
                  <a:lnTo>
                    <a:pt x="13577" y="11876"/>
                  </a:lnTo>
                  <a:cubicBezTo>
                    <a:pt x="14044" y="12259"/>
                    <a:pt x="14619" y="12451"/>
                    <a:pt x="15194" y="12451"/>
                  </a:cubicBezTo>
                  <a:cubicBezTo>
                    <a:pt x="15770" y="12451"/>
                    <a:pt x="16345" y="12259"/>
                    <a:pt x="16812" y="11876"/>
                  </a:cubicBezTo>
                  <a:cubicBezTo>
                    <a:pt x="18213" y="10741"/>
                    <a:pt x="18714" y="8373"/>
                    <a:pt x="17479" y="7472"/>
                  </a:cubicBezTo>
                  <a:cubicBezTo>
                    <a:pt x="16992" y="7125"/>
                    <a:pt x="16539" y="6983"/>
                    <a:pt x="16128" y="6983"/>
                  </a:cubicBezTo>
                  <a:cubicBezTo>
                    <a:pt x="15276" y="6983"/>
                    <a:pt x="14605" y="7598"/>
                    <a:pt x="14177" y="8273"/>
                  </a:cubicBezTo>
                  <a:cubicBezTo>
                    <a:pt x="14077" y="8540"/>
                    <a:pt x="13877" y="8773"/>
                    <a:pt x="13677" y="8940"/>
                  </a:cubicBezTo>
                  <a:cubicBezTo>
                    <a:pt x="13547" y="9005"/>
                    <a:pt x="13418" y="9042"/>
                    <a:pt x="13289" y="9042"/>
                  </a:cubicBezTo>
                  <a:cubicBezTo>
                    <a:pt x="13218" y="9042"/>
                    <a:pt x="13147" y="9031"/>
                    <a:pt x="13076" y="9007"/>
                  </a:cubicBezTo>
                  <a:cubicBezTo>
                    <a:pt x="12509" y="8773"/>
                    <a:pt x="12376" y="8040"/>
                    <a:pt x="12276" y="7539"/>
                  </a:cubicBezTo>
                  <a:cubicBezTo>
                    <a:pt x="12109" y="6805"/>
                    <a:pt x="12076" y="6071"/>
                    <a:pt x="12176" y="5338"/>
                  </a:cubicBezTo>
                  <a:lnTo>
                    <a:pt x="12176" y="5338"/>
                  </a:lnTo>
                  <a:cubicBezTo>
                    <a:pt x="11875" y="5604"/>
                    <a:pt x="11475" y="5771"/>
                    <a:pt x="11075" y="5805"/>
                  </a:cubicBezTo>
                  <a:cubicBezTo>
                    <a:pt x="10675" y="5805"/>
                    <a:pt x="10274" y="5604"/>
                    <a:pt x="10041" y="5271"/>
                  </a:cubicBezTo>
                  <a:cubicBezTo>
                    <a:pt x="9774" y="4804"/>
                    <a:pt x="9674" y="4304"/>
                    <a:pt x="9741" y="3770"/>
                  </a:cubicBezTo>
                  <a:cubicBezTo>
                    <a:pt x="9707" y="3169"/>
                    <a:pt x="9674" y="2302"/>
                    <a:pt x="9407" y="1768"/>
                  </a:cubicBezTo>
                  <a:cubicBezTo>
                    <a:pt x="9174" y="1368"/>
                    <a:pt x="8540" y="1068"/>
                    <a:pt x="8139" y="868"/>
                  </a:cubicBezTo>
                  <a:cubicBezTo>
                    <a:pt x="7398" y="481"/>
                    <a:pt x="6533" y="32"/>
                    <a:pt x="5693" y="32"/>
                  </a:cubicBezTo>
                  <a:cubicBezTo>
                    <a:pt x="5663" y="32"/>
                    <a:pt x="5634" y="33"/>
                    <a:pt x="5604" y="34"/>
                  </a:cubicBezTo>
                  <a:cubicBezTo>
                    <a:pt x="5104" y="34"/>
                    <a:pt x="4570" y="0"/>
                    <a:pt x="407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2669575" y="1278025"/>
              <a:ext cx="67575" cy="88125"/>
            </a:xfrm>
            <a:custGeom>
              <a:avLst/>
              <a:gdLst/>
              <a:ahLst/>
              <a:cxnLst/>
              <a:rect l="l" t="t" r="r" b="b"/>
              <a:pathLst>
                <a:path w="2703" h="3525" extrusionOk="0">
                  <a:moveTo>
                    <a:pt x="1568" y="0"/>
                  </a:moveTo>
                  <a:cubicBezTo>
                    <a:pt x="1001" y="34"/>
                    <a:pt x="501" y="434"/>
                    <a:pt x="368" y="968"/>
                  </a:cubicBezTo>
                  <a:cubicBezTo>
                    <a:pt x="334" y="1101"/>
                    <a:pt x="434" y="1201"/>
                    <a:pt x="534" y="1235"/>
                  </a:cubicBezTo>
                  <a:cubicBezTo>
                    <a:pt x="701" y="1268"/>
                    <a:pt x="835" y="1268"/>
                    <a:pt x="968" y="1301"/>
                  </a:cubicBezTo>
                  <a:cubicBezTo>
                    <a:pt x="1101" y="1335"/>
                    <a:pt x="1135" y="1401"/>
                    <a:pt x="1135" y="1535"/>
                  </a:cubicBezTo>
                  <a:cubicBezTo>
                    <a:pt x="1168" y="1702"/>
                    <a:pt x="1101" y="1835"/>
                    <a:pt x="968" y="1969"/>
                  </a:cubicBezTo>
                  <a:cubicBezTo>
                    <a:pt x="868" y="2044"/>
                    <a:pt x="768" y="2081"/>
                    <a:pt x="654" y="2081"/>
                  </a:cubicBezTo>
                  <a:cubicBezTo>
                    <a:pt x="616" y="2081"/>
                    <a:pt x="576" y="2077"/>
                    <a:pt x="534" y="2069"/>
                  </a:cubicBezTo>
                  <a:cubicBezTo>
                    <a:pt x="506" y="2063"/>
                    <a:pt x="477" y="2060"/>
                    <a:pt x="449" y="2060"/>
                  </a:cubicBezTo>
                  <a:cubicBezTo>
                    <a:pt x="312" y="2060"/>
                    <a:pt x="184" y="2125"/>
                    <a:pt x="101" y="2235"/>
                  </a:cubicBezTo>
                  <a:cubicBezTo>
                    <a:pt x="67" y="2335"/>
                    <a:pt x="34" y="2436"/>
                    <a:pt x="1" y="2536"/>
                  </a:cubicBezTo>
                  <a:cubicBezTo>
                    <a:pt x="1" y="2636"/>
                    <a:pt x="1" y="2702"/>
                    <a:pt x="1" y="2769"/>
                  </a:cubicBezTo>
                  <a:cubicBezTo>
                    <a:pt x="34" y="3103"/>
                    <a:pt x="267" y="3403"/>
                    <a:pt x="568" y="3470"/>
                  </a:cubicBezTo>
                  <a:cubicBezTo>
                    <a:pt x="665" y="3509"/>
                    <a:pt x="775" y="3525"/>
                    <a:pt x="882" y="3525"/>
                  </a:cubicBezTo>
                  <a:cubicBezTo>
                    <a:pt x="957" y="3525"/>
                    <a:pt x="1032" y="3517"/>
                    <a:pt x="1101" y="3503"/>
                  </a:cubicBezTo>
                  <a:cubicBezTo>
                    <a:pt x="1268" y="3503"/>
                    <a:pt x="1435" y="3403"/>
                    <a:pt x="1568" y="3269"/>
                  </a:cubicBezTo>
                  <a:lnTo>
                    <a:pt x="1568" y="3269"/>
                  </a:lnTo>
                  <a:cubicBezTo>
                    <a:pt x="1435" y="3319"/>
                    <a:pt x="1302" y="3345"/>
                    <a:pt x="1172" y="3345"/>
                  </a:cubicBezTo>
                  <a:cubicBezTo>
                    <a:pt x="1043" y="3345"/>
                    <a:pt x="918" y="3319"/>
                    <a:pt x="801" y="3269"/>
                  </a:cubicBezTo>
                  <a:cubicBezTo>
                    <a:pt x="634" y="3236"/>
                    <a:pt x="501" y="3103"/>
                    <a:pt x="401" y="2969"/>
                  </a:cubicBezTo>
                  <a:cubicBezTo>
                    <a:pt x="267" y="2802"/>
                    <a:pt x="334" y="2536"/>
                    <a:pt x="501" y="2402"/>
                  </a:cubicBezTo>
                  <a:lnTo>
                    <a:pt x="901" y="2402"/>
                  </a:lnTo>
                  <a:cubicBezTo>
                    <a:pt x="1068" y="2369"/>
                    <a:pt x="1201" y="2269"/>
                    <a:pt x="1335" y="2169"/>
                  </a:cubicBezTo>
                  <a:cubicBezTo>
                    <a:pt x="1568" y="1902"/>
                    <a:pt x="1602" y="1535"/>
                    <a:pt x="1435" y="1235"/>
                  </a:cubicBezTo>
                  <a:cubicBezTo>
                    <a:pt x="1268" y="1035"/>
                    <a:pt x="1035" y="901"/>
                    <a:pt x="801" y="901"/>
                  </a:cubicBezTo>
                  <a:cubicBezTo>
                    <a:pt x="968" y="568"/>
                    <a:pt x="1335" y="334"/>
                    <a:pt x="1702" y="334"/>
                  </a:cubicBezTo>
                  <a:cubicBezTo>
                    <a:pt x="1902" y="334"/>
                    <a:pt x="2135" y="367"/>
                    <a:pt x="2336" y="501"/>
                  </a:cubicBezTo>
                  <a:cubicBezTo>
                    <a:pt x="2402" y="568"/>
                    <a:pt x="2502" y="634"/>
                    <a:pt x="2569" y="701"/>
                  </a:cubicBezTo>
                  <a:cubicBezTo>
                    <a:pt x="2602" y="801"/>
                    <a:pt x="2669" y="868"/>
                    <a:pt x="2703" y="968"/>
                  </a:cubicBezTo>
                  <a:cubicBezTo>
                    <a:pt x="2703" y="701"/>
                    <a:pt x="2602" y="467"/>
                    <a:pt x="2402" y="301"/>
                  </a:cubicBezTo>
                  <a:cubicBezTo>
                    <a:pt x="2169" y="101"/>
                    <a:pt x="1869" y="0"/>
                    <a:pt x="1568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2251775" y="960750"/>
              <a:ext cx="488700" cy="239225"/>
            </a:xfrm>
            <a:custGeom>
              <a:avLst/>
              <a:gdLst/>
              <a:ahLst/>
              <a:cxnLst/>
              <a:rect l="l" t="t" r="r" b="b"/>
              <a:pathLst>
                <a:path w="19548" h="9569" extrusionOk="0">
                  <a:moveTo>
                    <a:pt x="10247" y="1"/>
                  </a:moveTo>
                  <a:cubicBezTo>
                    <a:pt x="6587" y="1"/>
                    <a:pt x="2700" y="1434"/>
                    <a:pt x="801" y="4719"/>
                  </a:cubicBezTo>
                  <a:cubicBezTo>
                    <a:pt x="668" y="4953"/>
                    <a:pt x="568" y="5186"/>
                    <a:pt x="434" y="5453"/>
                  </a:cubicBezTo>
                  <a:cubicBezTo>
                    <a:pt x="368" y="5586"/>
                    <a:pt x="334" y="5753"/>
                    <a:pt x="268" y="5887"/>
                  </a:cubicBezTo>
                  <a:cubicBezTo>
                    <a:pt x="34" y="6354"/>
                    <a:pt x="1" y="6887"/>
                    <a:pt x="201" y="7388"/>
                  </a:cubicBezTo>
                  <a:cubicBezTo>
                    <a:pt x="501" y="7855"/>
                    <a:pt x="1035" y="8155"/>
                    <a:pt x="1602" y="8155"/>
                  </a:cubicBezTo>
                  <a:cubicBezTo>
                    <a:pt x="1762" y="8171"/>
                    <a:pt x="1922" y="8180"/>
                    <a:pt x="2083" y="8180"/>
                  </a:cubicBezTo>
                  <a:cubicBezTo>
                    <a:pt x="2895" y="8180"/>
                    <a:pt x="3708" y="7967"/>
                    <a:pt x="4404" y="7521"/>
                  </a:cubicBezTo>
                  <a:lnTo>
                    <a:pt x="4404" y="7521"/>
                  </a:lnTo>
                  <a:cubicBezTo>
                    <a:pt x="4170" y="8021"/>
                    <a:pt x="4037" y="8622"/>
                    <a:pt x="4337" y="9022"/>
                  </a:cubicBezTo>
                  <a:cubicBezTo>
                    <a:pt x="4537" y="9289"/>
                    <a:pt x="4871" y="9378"/>
                    <a:pt x="5209" y="9378"/>
                  </a:cubicBezTo>
                  <a:cubicBezTo>
                    <a:pt x="5379" y="9378"/>
                    <a:pt x="5549" y="9356"/>
                    <a:pt x="5705" y="9322"/>
                  </a:cubicBezTo>
                  <a:cubicBezTo>
                    <a:pt x="6806" y="9122"/>
                    <a:pt x="7806" y="8655"/>
                    <a:pt x="8674" y="7921"/>
                  </a:cubicBezTo>
                  <a:lnTo>
                    <a:pt x="8674" y="7921"/>
                  </a:lnTo>
                  <a:cubicBezTo>
                    <a:pt x="8440" y="8355"/>
                    <a:pt x="8207" y="8922"/>
                    <a:pt x="8507" y="9322"/>
                  </a:cubicBezTo>
                  <a:cubicBezTo>
                    <a:pt x="8652" y="9500"/>
                    <a:pt x="8877" y="9569"/>
                    <a:pt x="9119" y="9569"/>
                  </a:cubicBezTo>
                  <a:cubicBezTo>
                    <a:pt x="9375" y="9569"/>
                    <a:pt x="9651" y="9492"/>
                    <a:pt x="9874" y="9389"/>
                  </a:cubicBezTo>
                  <a:cubicBezTo>
                    <a:pt x="10842" y="8889"/>
                    <a:pt x="11742" y="8322"/>
                    <a:pt x="12610" y="7688"/>
                  </a:cubicBezTo>
                  <a:cubicBezTo>
                    <a:pt x="13310" y="7221"/>
                    <a:pt x="14077" y="6887"/>
                    <a:pt x="14911" y="6721"/>
                  </a:cubicBezTo>
                  <a:cubicBezTo>
                    <a:pt x="15101" y="6685"/>
                    <a:pt x="15290" y="6675"/>
                    <a:pt x="15478" y="6675"/>
                  </a:cubicBezTo>
                  <a:cubicBezTo>
                    <a:pt x="15738" y="6675"/>
                    <a:pt x="15994" y="6694"/>
                    <a:pt x="16244" y="6694"/>
                  </a:cubicBezTo>
                  <a:cubicBezTo>
                    <a:pt x="16323" y="6694"/>
                    <a:pt x="16402" y="6692"/>
                    <a:pt x="16479" y="6687"/>
                  </a:cubicBezTo>
                  <a:lnTo>
                    <a:pt x="19048" y="6520"/>
                  </a:lnTo>
                  <a:cubicBezTo>
                    <a:pt x="19548" y="3118"/>
                    <a:pt x="16346" y="483"/>
                    <a:pt x="11409" y="49"/>
                  </a:cubicBezTo>
                  <a:cubicBezTo>
                    <a:pt x="11026" y="17"/>
                    <a:pt x="10638" y="1"/>
                    <a:pt x="1024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2495275" y="1254600"/>
              <a:ext cx="36725" cy="36025"/>
            </a:xfrm>
            <a:custGeom>
              <a:avLst/>
              <a:gdLst/>
              <a:ahLst/>
              <a:cxnLst/>
              <a:rect l="l" t="t" r="r" b="b"/>
              <a:pathLst>
                <a:path w="1469" h="1441" extrusionOk="0">
                  <a:moveTo>
                    <a:pt x="703" y="1"/>
                  </a:moveTo>
                  <a:cubicBezTo>
                    <a:pt x="302" y="1"/>
                    <a:pt x="1" y="292"/>
                    <a:pt x="1" y="704"/>
                  </a:cubicBezTo>
                  <a:cubicBezTo>
                    <a:pt x="1" y="1104"/>
                    <a:pt x="301" y="1438"/>
                    <a:pt x="701" y="1438"/>
                  </a:cubicBezTo>
                  <a:cubicBezTo>
                    <a:pt x="720" y="1439"/>
                    <a:pt x="738" y="1440"/>
                    <a:pt x="757" y="1440"/>
                  </a:cubicBezTo>
                  <a:cubicBezTo>
                    <a:pt x="1135" y="1440"/>
                    <a:pt x="1469" y="1119"/>
                    <a:pt x="1469" y="737"/>
                  </a:cubicBezTo>
                  <a:cubicBezTo>
                    <a:pt x="1469" y="337"/>
                    <a:pt x="1168" y="3"/>
                    <a:pt x="768" y="3"/>
                  </a:cubicBezTo>
                  <a:cubicBezTo>
                    <a:pt x="746" y="2"/>
                    <a:pt x="724" y="1"/>
                    <a:pt x="7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2322675" y="1205550"/>
              <a:ext cx="40050" cy="38300"/>
            </a:xfrm>
            <a:custGeom>
              <a:avLst/>
              <a:gdLst/>
              <a:ahLst/>
              <a:cxnLst/>
              <a:rect l="l" t="t" r="r" b="b"/>
              <a:pathLst>
                <a:path w="1602" h="1532" extrusionOk="0">
                  <a:moveTo>
                    <a:pt x="936" y="0"/>
                  </a:moveTo>
                  <a:cubicBezTo>
                    <a:pt x="727" y="0"/>
                    <a:pt x="522" y="76"/>
                    <a:pt x="367" y="231"/>
                  </a:cubicBezTo>
                  <a:cubicBezTo>
                    <a:pt x="0" y="598"/>
                    <a:pt x="0" y="1165"/>
                    <a:pt x="334" y="1532"/>
                  </a:cubicBezTo>
                  <a:lnTo>
                    <a:pt x="1601" y="298"/>
                  </a:lnTo>
                  <a:cubicBezTo>
                    <a:pt x="1422" y="101"/>
                    <a:pt x="1177" y="0"/>
                    <a:pt x="9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2347675" y="1257100"/>
              <a:ext cx="36725" cy="36025"/>
            </a:xfrm>
            <a:custGeom>
              <a:avLst/>
              <a:gdLst/>
              <a:ahLst/>
              <a:cxnLst/>
              <a:rect l="l" t="t" r="r" b="b"/>
              <a:pathLst>
                <a:path w="1469" h="1441" extrusionOk="0">
                  <a:moveTo>
                    <a:pt x="674" y="1"/>
                  </a:moveTo>
                  <a:cubicBezTo>
                    <a:pt x="301" y="1"/>
                    <a:pt x="1" y="292"/>
                    <a:pt x="1" y="704"/>
                  </a:cubicBezTo>
                  <a:cubicBezTo>
                    <a:pt x="1" y="1104"/>
                    <a:pt x="301" y="1438"/>
                    <a:pt x="701" y="1438"/>
                  </a:cubicBezTo>
                  <a:cubicBezTo>
                    <a:pt x="720" y="1439"/>
                    <a:pt x="738" y="1440"/>
                    <a:pt x="757" y="1440"/>
                  </a:cubicBezTo>
                  <a:cubicBezTo>
                    <a:pt x="1135" y="1440"/>
                    <a:pt x="1468" y="1119"/>
                    <a:pt x="1468" y="737"/>
                  </a:cubicBezTo>
                  <a:cubicBezTo>
                    <a:pt x="1468" y="337"/>
                    <a:pt x="1135" y="4"/>
                    <a:pt x="735" y="4"/>
                  </a:cubicBezTo>
                  <a:cubicBezTo>
                    <a:pt x="714" y="2"/>
                    <a:pt x="694" y="1"/>
                    <a:pt x="6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2509475" y="1200275"/>
              <a:ext cx="43375" cy="34400"/>
            </a:xfrm>
            <a:custGeom>
              <a:avLst/>
              <a:gdLst/>
              <a:ahLst/>
              <a:cxnLst/>
              <a:rect l="l" t="t" r="r" b="b"/>
              <a:pathLst>
                <a:path w="1735" h="1376" extrusionOk="0">
                  <a:moveTo>
                    <a:pt x="721" y="0"/>
                  </a:moveTo>
                  <a:cubicBezTo>
                    <a:pt x="449" y="0"/>
                    <a:pt x="182" y="133"/>
                    <a:pt x="0" y="375"/>
                  </a:cubicBezTo>
                  <a:lnTo>
                    <a:pt x="1434" y="1376"/>
                  </a:lnTo>
                  <a:cubicBezTo>
                    <a:pt x="1735" y="976"/>
                    <a:pt x="1635" y="442"/>
                    <a:pt x="1234" y="175"/>
                  </a:cubicBezTo>
                  <a:cubicBezTo>
                    <a:pt x="1076" y="57"/>
                    <a:pt x="898" y="0"/>
                    <a:pt x="7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2380200" y="1233000"/>
              <a:ext cx="65075" cy="125100"/>
            </a:xfrm>
            <a:custGeom>
              <a:avLst/>
              <a:gdLst/>
              <a:ahLst/>
              <a:cxnLst/>
              <a:rect l="l" t="t" r="r" b="b"/>
              <a:pathLst>
                <a:path w="2603" h="5004" extrusionOk="0">
                  <a:moveTo>
                    <a:pt x="2603" y="0"/>
                  </a:moveTo>
                  <a:lnTo>
                    <a:pt x="1" y="4470"/>
                  </a:lnTo>
                  <a:lnTo>
                    <a:pt x="2502" y="5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2465275" y="1430625"/>
              <a:ext cx="153450" cy="90100"/>
            </a:xfrm>
            <a:custGeom>
              <a:avLst/>
              <a:gdLst/>
              <a:ahLst/>
              <a:cxnLst/>
              <a:rect l="l" t="t" r="r" b="b"/>
              <a:pathLst>
                <a:path w="6138" h="3604" extrusionOk="0">
                  <a:moveTo>
                    <a:pt x="6138" y="1"/>
                  </a:moveTo>
                  <a:lnTo>
                    <a:pt x="6138" y="1"/>
                  </a:lnTo>
                  <a:cubicBezTo>
                    <a:pt x="5504" y="1402"/>
                    <a:pt x="1768" y="2336"/>
                    <a:pt x="0" y="2603"/>
                  </a:cubicBezTo>
                  <a:lnTo>
                    <a:pt x="0" y="3603"/>
                  </a:lnTo>
                  <a:cubicBezTo>
                    <a:pt x="0" y="3603"/>
                    <a:pt x="3569" y="2836"/>
                    <a:pt x="4703" y="2002"/>
                  </a:cubicBezTo>
                  <a:cubicBezTo>
                    <a:pt x="5371" y="1502"/>
                    <a:pt x="5871" y="801"/>
                    <a:pt x="6138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2457750" y="1373925"/>
              <a:ext cx="54250" cy="46675"/>
            </a:xfrm>
            <a:custGeom>
              <a:avLst/>
              <a:gdLst/>
              <a:ahLst/>
              <a:cxnLst/>
              <a:rect l="l" t="t" r="r" b="b"/>
              <a:pathLst>
                <a:path w="2170" h="1867" extrusionOk="0">
                  <a:moveTo>
                    <a:pt x="1235" y="1"/>
                  </a:moveTo>
                  <a:cubicBezTo>
                    <a:pt x="401" y="1"/>
                    <a:pt x="1" y="1001"/>
                    <a:pt x="568" y="1602"/>
                  </a:cubicBezTo>
                  <a:cubicBezTo>
                    <a:pt x="761" y="1784"/>
                    <a:pt x="996" y="1866"/>
                    <a:pt x="1225" y="1866"/>
                  </a:cubicBezTo>
                  <a:cubicBezTo>
                    <a:pt x="1709" y="1866"/>
                    <a:pt x="2169" y="1500"/>
                    <a:pt x="2169" y="935"/>
                  </a:cubicBezTo>
                  <a:cubicBezTo>
                    <a:pt x="2169" y="434"/>
                    <a:pt x="1735" y="1"/>
                    <a:pt x="1235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2485275" y="1394725"/>
              <a:ext cx="25875" cy="25100"/>
            </a:xfrm>
            <a:custGeom>
              <a:avLst/>
              <a:gdLst/>
              <a:ahLst/>
              <a:cxnLst/>
              <a:rect l="l" t="t" r="r" b="b"/>
              <a:pathLst>
                <a:path w="1035" h="1004" extrusionOk="0">
                  <a:moveTo>
                    <a:pt x="880" y="1"/>
                  </a:moveTo>
                  <a:cubicBezTo>
                    <a:pt x="403" y="1"/>
                    <a:pt x="1" y="421"/>
                    <a:pt x="1" y="903"/>
                  </a:cubicBezTo>
                  <a:cubicBezTo>
                    <a:pt x="1" y="936"/>
                    <a:pt x="1" y="970"/>
                    <a:pt x="1" y="1003"/>
                  </a:cubicBezTo>
                  <a:lnTo>
                    <a:pt x="134" y="1003"/>
                  </a:lnTo>
                  <a:cubicBezTo>
                    <a:pt x="634" y="1003"/>
                    <a:pt x="1035" y="603"/>
                    <a:pt x="1035" y="103"/>
                  </a:cubicBezTo>
                  <a:cubicBezTo>
                    <a:pt x="1035" y="69"/>
                    <a:pt x="1035" y="36"/>
                    <a:pt x="1035" y="2"/>
                  </a:cubicBezTo>
                  <a:lnTo>
                    <a:pt x="935" y="2"/>
                  </a:lnTo>
                  <a:cubicBezTo>
                    <a:pt x="917" y="1"/>
                    <a:pt x="898" y="1"/>
                    <a:pt x="88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2753800" y="1240250"/>
              <a:ext cx="176000" cy="318825"/>
            </a:xfrm>
            <a:custGeom>
              <a:avLst/>
              <a:gdLst/>
              <a:ahLst/>
              <a:cxnLst/>
              <a:rect l="l" t="t" r="r" b="b"/>
              <a:pathLst>
                <a:path w="7040" h="12753" extrusionOk="0">
                  <a:moveTo>
                    <a:pt x="2961" y="1"/>
                  </a:moveTo>
                  <a:cubicBezTo>
                    <a:pt x="2666" y="1"/>
                    <a:pt x="2333" y="489"/>
                    <a:pt x="2436" y="978"/>
                  </a:cubicBezTo>
                  <a:cubicBezTo>
                    <a:pt x="2669" y="1745"/>
                    <a:pt x="3003" y="2445"/>
                    <a:pt x="3436" y="3113"/>
                  </a:cubicBezTo>
                  <a:cubicBezTo>
                    <a:pt x="3770" y="3646"/>
                    <a:pt x="4004" y="5548"/>
                    <a:pt x="3837" y="6682"/>
                  </a:cubicBezTo>
                  <a:cubicBezTo>
                    <a:pt x="3756" y="7168"/>
                    <a:pt x="3499" y="7589"/>
                    <a:pt x="3174" y="7589"/>
                  </a:cubicBezTo>
                  <a:cubicBezTo>
                    <a:pt x="3098" y="7589"/>
                    <a:pt x="3018" y="7566"/>
                    <a:pt x="2936" y="7516"/>
                  </a:cubicBezTo>
                  <a:cubicBezTo>
                    <a:pt x="2502" y="7282"/>
                    <a:pt x="1935" y="6115"/>
                    <a:pt x="1402" y="5848"/>
                  </a:cubicBezTo>
                  <a:cubicBezTo>
                    <a:pt x="1194" y="5750"/>
                    <a:pt x="981" y="5706"/>
                    <a:pt x="789" y="5706"/>
                  </a:cubicBezTo>
                  <a:cubicBezTo>
                    <a:pt x="457" y="5706"/>
                    <a:pt x="185" y="5837"/>
                    <a:pt x="101" y="6048"/>
                  </a:cubicBezTo>
                  <a:cubicBezTo>
                    <a:pt x="1" y="6348"/>
                    <a:pt x="568" y="6882"/>
                    <a:pt x="801" y="7516"/>
                  </a:cubicBezTo>
                  <a:cubicBezTo>
                    <a:pt x="1035" y="8150"/>
                    <a:pt x="1202" y="9917"/>
                    <a:pt x="1635" y="10718"/>
                  </a:cubicBezTo>
                  <a:cubicBezTo>
                    <a:pt x="2169" y="11452"/>
                    <a:pt x="2769" y="12152"/>
                    <a:pt x="3436" y="12753"/>
                  </a:cubicBezTo>
                  <a:cubicBezTo>
                    <a:pt x="4471" y="12186"/>
                    <a:pt x="5338" y="11352"/>
                    <a:pt x="6005" y="10384"/>
                  </a:cubicBezTo>
                  <a:cubicBezTo>
                    <a:pt x="7039" y="8717"/>
                    <a:pt x="6739" y="3846"/>
                    <a:pt x="4237" y="1478"/>
                  </a:cubicBezTo>
                  <a:cubicBezTo>
                    <a:pt x="3870" y="978"/>
                    <a:pt x="3336" y="344"/>
                    <a:pt x="3203" y="144"/>
                  </a:cubicBezTo>
                  <a:cubicBezTo>
                    <a:pt x="3134" y="44"/>
                    <a:pt x="3049" y="1"/>
                    <a:pt x="296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2839700" y="1252175"/>
              <a:ext cx="76750" cy="200175"/>
            </a:xfrm>
            <a:custGeom>
              <a:avLst/>
              <a:gdLst/>
              <a:ahLst/>
              <a:cxnLst/>
              <a:rect l="l" t="t" r="r" b="b"/>
              <a:pathLst>
                <a:path w="3070" h="8007" extrusionOk="0">
                  <a:moveTo>
                    <a:pt x="0" y="0"/>
                  </a:moveTo>
                  <a:cubicBezTo>
                    <a:pt x="67" y="501"/>
                    <a:pt x="234" y="1001"/>
                    <a:pt x="501" y="1435"/>
                  </a:cubicBezTo>
                  <a:cubicBezTo>
                    <a:pt x="834" y="2035"/>
                    <a:pt x="1101" y="2636"/>
                    <a:pt x="1301" y="3269"/>
                  </a:cubicBezTo>
                  <a:cubicBezTo>
                    <a:pt x="1435" y="3703"/>
                    <a:pt x="1568" y="4537"/>
                    <a:pt x="1735" y="5271"/>
                  </a:cubicBezTo>
                  <a:cubicBezTo>
                    <a:pt x="1902" y="6171"/>
                    <a:pt x="2002" y="7072"/>
                    <a:pt x="2035" y="8006"/>
                  </a:cubicBezTo>
                  <a:cubicBezTo>
                    <a:pt x="2035" y="8006"/>
                    <a:pt x="2536" y="8006"/>
                    <a:pt x="2836" y="7072"/>
                  </a:cubicBezTo>
                  <a:cubicBezTo>
                    <a:pt x="2903" y="6839"/>
                    <a:pt x="3003" y="6538"/>
                    <a:pt x="3069" y="6205"/>
                  </a:cubicBezTo>
                  <a:cubicBezTo>
                    <a:pt x="2869" y="4337"/>
                    <a:pt x="2169" y="2302"/>
                    <a:pt x="801" y="1001"/>
                  </a:cubicBezTo>
                  <a:cubicBezTo>
                    <a:pt x="568" y="668"/>
                    <a:pt x="234" y="267"/>
                    <a:pt x="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2842200" y="1217075"/>
              <a:ext cx="107600" cy="254450"/>
            </a:xfrm>
            <a:custGeom>
              <a:avLst/>
              <a:gdLst/>
              <a:ahLst/>
              <a:cxnLst/>
              <a:rect l="l" t="t" r="r" b="b"/>
              <a:pathLst>
                <a:path w="4304" h="10178" extrusionOk="0">
                  <a:moveTo>
                    <a:pt x="664" y="0"/>
                  </a:moveTo>
                  <a:cubicBezTo>
                    <a:pt x="654" y="0"/>
                    <a:pt x="644" y="1"/>
                    <a:pt x="634" y="3"/>
                  </a:cubicBezTo>
                  <a:cubicBezTo>
                    <a:pt x="1" y="103"/>
                    <a:pt x="134" y="1838"/>
                    <a:pt x="601" y="2639"/>
                  </a:cubicBezTo>
                  <a:cubicBezTo>
                    <a:pt x="1001" y="3306"/>
                    <a:pt x="1301" y="4040"/>
                    <a:pt x="1468" y="4807"/>
                  </a:cubicBezTo>
                  <a:cubicBezTo>
                    <a:pt x="1568" y="5407"/>
                    <a:pt x="1635" y="6041"/>
                    <a:pt x="1635" y="6675"/>
                  </a:cubicBezTo>
                  <a:cubicBezTo>
                    <a:pt x="1635" y="6675"/>
                    <a:pt x="1035" y="9343"/>
                    <a:pt x="868" y="10177"/>
                  </a:cubicBezTo>
                  <a:cubicBezTo>
                    <a:pt x="868" y="10177"/>
                    <a:pt x="2736" y="9177"/>
                    <a:pt x="3003" y="8209"/>
                  </a:cubicBezTo>
                  <a:cubicBezTo>
                    <a:pt x="3270" y="7275"/>
                    <a:pt x="4304" y="5107"/>
                    <a:pt x="1902" y="1304"/>
                  </a:cubicBezTo>
                  <a:cubicBezTo>
                    <a:pt x="1085" y="268"/>
                    <a:pt x="831" y="0"/>
                    <a:pt x="66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2874725" y="1237150"/>
              <a:ext cx="66750" cy="174325"/>
            </a:xfrm>
            <a:custGeom>
              <a:avLst/>
              <a:gdLst/>
              <a:ahLst/>
              <a:cxnLst/>
              <a:rect l="l" t="t" r="r" b="b"/>
              <a:pathLst>
                <a:path w="2670" h="6973" extrusionOk="0">
                  <a:moveTo>
                    <a:pt x="234" y="1"/>
                  </a:moveTo>
                  <a:cubicBezTo>
                    <a:pt x="34" y="301"/>
                    <a:pt x="0" y="635"/>
                    <a:pt x="67" y="935"/>
                  </a:cubicBezTo>
                  <a:cubicBezTo>
                    <a:pt x="167" y="1702"/>
                    <a:pt x="801" y="2870"/>
                    <a:pt x="934" y="3437"/>
                  </a:cubicBezTo>
                  <a:cubicBezTo>
                    <a:pt x="1101" y="4071"/>
                    <a:pt x="1201" y="4738"/>
                    <a:pt x="1268" y="5371"/>
                  </a:cubicBezTo>
                  <a:lnTo>
                    <a:pt x="1835" y="6973"/>
                  </a:lnTo>
                  <a:cubicBezTo>
                    <a:pt x="2169" y="5838"/>
                    <a:pt x="2669" y="3804"/>
                    <a:pt x="601" y="468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2880900" y="1224875"/>
              <a:ext cx="73075" cy="187350"/>
            </a:xfrm>
            <a:custGeom>
              <a:avLst/>
              <a:gdLst/>
              <a:ahLst/>
              <a:cxnLst/>
              <a:rect l="l" t="t" r="r" b="b"/>
              <a:pathLst>
                <a:path w="2923" h="7494" extrusionOk="0">
                  <a:moveTo>
                    <a:pt x="748" y="0"/>
                  </a:moveTo>
                  <a:cubicBezTo>
                    <a:pt x="501" y="0"/>
                    <a:pt x="0" y="636"/>
                    <a:pt x="120" y="1326"/>
                  </a:cubicBezTo>
                  <a:cubicBezTo>
                    <a:pt x="321" y="2227"/>
                    <a:pt x="587" y="3127"/>
                    <a:pt x="954" y="3994"/>
                  </a:cubicBezTo>
                  <a:cubicBezTo>
                    <a:pt x="1121" y="4795"/>
                    <a:pt x="1088" y="6796"/>
                    <a:pt x="788" y="7464"/>
                  </a:cubicBezTo>
                  <a:cubicBezTo>
                    <a:pt x="788" y="7464"/>
                    <a:pt x="942" y="7494"/>
                    <a:pt x="1162" y="7494"/>
                  </a:cubicBezTo>
                  <a:cubicBezTo>
                    <a:pt x="1555" y="7494"/>
                    <a:pt x="2156" y="7398"/>
                    <a:pt x="2455" y="6863"/>
                  </a:cubicBezTo>
                  <a:cubicBezTo>
                    <a:pt x="2922" y="6063"/>
                    <a:pt x="2856" y="3828"/>
                    <a:pt x="1655" y="1559"/>
                  </a:cubicBezTo>
                  <a:cubicBezTo>
                    <a:pt x="1121" y="692"/>
                    <a:pt x="1021" y="192"/>
                    <a:pt x="821" y="25"/>
                  </a:cubicBezTo>
                  <a:cubicBezTo>
                    <a:pt x="801" y="8"/>
                    <a:pt x="776" y="0"/>
                    <a:pt x="74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2906425" y="1253000"/>
              <a:ext cx="41700" cy="112600"/>
            </a:xfrm>
            <a:custGeom>
              <a:avLst/>
              <a:gdLst/>
              <a:ahLst/>
              <a:cxnLst/>
              <a:rect l="l" t="t" r="r" b="b"/>
              <a:pathLst>
                <a:path w="1668" h="4504" extrusionOk="0">
                  <a:moveTo>
                    <a:pt x="400" y="1"/>
                  </a:moveTo>
                  <a:cubicBezTo>
                    <a:pt x="67" y="368"/>
                    <a:pt x="0" y="668"/>
                    <a:pt x="234" y="1569"/>
                  </a:cubicBezTo>
                  <a:cubicBezTo>
                    <a:pt x="500" y="2636"/>
                    <a:pt x="967" y="3637"/>
                    <a:pt x="901" y="4504"/>
                  </a:cubicBezTo>
                  <a:cubicBezTo>
                    <a:pt x="1134" y="4304"/>
                    <a:pt x="1401" y="4170"/>
                    <a:pt x="1668" y="4070"/>
                  </a:cubicBezTo>
                  <a:cubicBezTo>
                    <a:pt x="1601" y="2803"/>
                    <a:pt x="1234" y="1535"/>
                    <a:pt x="634" y="434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2812175" y="1254600"/>
              <a:ext cx="199350" cy="407050"/>
            </a:xfrm>
            <a:custGeom>
              <a:avLst/>
              <a:gdLst/>
              <a:ahLst/>
              <a:cxnLst/>
              <a:rect l="l" t="t" r="r" b="b"/>
              <a:pathLst>
                <a:path w="7974" h="16282" extrusionOk="0">
                  <a:moveTo>
                    <a:pt x="4598" y="1"/>
                  </a:moveTo>
                  <a:cubicBezTo>
                    <a:pt x="4589" y="1"/>
                    <a:pt x="4580" y="2"/>
                    <a:pt x="4571" y="3"/>
                  </a:cubicBezTo>
                  <a:cubicBezTo>
                    <a:pt x="4237" y="104"/>
                    <a:pt x="3937" y="404"/>
                    <a:pt x="4370" y="2105"/>
                  </a:cubicBezTo>
                  <a:cubicBezTo>
                    <a:pt x="4571" y="2872"/>
                    <a:pt x="4837" y="3706"/>
                    <a:pt x="4737" y="4273"/>
                  </a:cubicBezTo>
                  <a:cubicBezTo>
                    <a:pt x="4637" y="4707"/>
                    <a:pt x="4471" y="5107"/>
                    <a:pt x="4204" y="5441"/>
                  </a:cubicBezTo>
                  <a:cubicBezTo>
                    <a:pt x="3870" y="6008"/>
                    <a:pt x="2236" y="7742"/>
                    <a:pt x="1535" y="8843"/>
                  </a:cubicBezTo>
                  <a:cubicBezTo>
                    <a:pt x="1035" y="9644"/>
                    <a:pt x="1" y="10845"/>
                    <a:pt x="1101" y="12145"/>
                  </a:cubicBezTo>
                  <a:cubicBezTo>
                    <a:pt x="1902" y="13480"/>
                    <a:pt x="2636" y="14847"/>
                    <a:pt x="3236" y="16282"/>
                  </a:cubicBezTo>
                  <a:lnTo>
                    <a:pt x="7973" y="13013"/>
                  </a:lnTo>
                  <a:cubicBezTo>
                    <a:pt x="7973" y="13013"/>
                    <a:pt x="5638" y="10044"/>
                    <a:pt x="5938" y="8876"/>
                  </a:cubicBezTo>
                  <a:cubicBezTo>
                    <a:pt x="6305" y="7542"/>
                    <a:pt x="6539" y="6175"/>
                    <a:pt x="6639" y="4774"/>
                  </a:cubicBezTo>
                  <a:cubicBezTo>
                    <a:pt x="6639" y="4106"/>
                    <a:pt x="5838" y="2238"/>
                    <a:pt x="5571" y="1671"/>
                  </a:cubicBezTo>
                  <a:cubicBezTo>
                    <a:pt x="5312" y="1120"/>
                    <a:pt x="4926" y="1"/>
                    <a:pt x="459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2836375" y="1392275"/>
              <a:ext cx="76725" cy="113425"/>
            </a:xfrm>
            <a:custGeom>
              <a:avLst/>
              <a:gdLst/>
              <a:ahLst/>
              <a:cxnLst/>
              <a:rect l="l" t="t" r="r" b="b"/>
              <a:pathLst>
                <a:path w="3069" h="4537" extrusionOk="0">
                  <a:moveTo>
                    <a:pt x="3069" y="0"/>
                  </a:moveTo>
                  <a:lnTo>
                    <a:pt x="3069" y="0"/>
                  </a:lnTo>
                  <a:cubicBezTo>
                    <a:pt x="2569" y="734"/>
                    <a:pt x="1968" y="1401"/>
                    <a:pt x="1268" y="2002"/>
                  </a:cubicBezTo>
                  <a:cubicBezTo>
                    <a:pt x="567" y="2669"/>
                    <a:pt x="0" y="3836"/>
                    <a:pt x="0" y="4537"/>
                  </a:cubicBezTo>
                  <a:cubicBezTo>
                    <a:pt x="267" y="3636"/>
                    <a:pt x="801" y="2802"/>
                    <a:pt x="1534" y="2202"/>
                  </a:cubicBezTo>
                  <a:cubicBezTo>
                    <a:pt x="2235" y="1635"/>
                    <a:pt x="2802" y="868"/>
                    <a:pt x="3069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2870550" y="1534050"/>
              <a:ext cx="323600" cy="467200"/>
            </a:xfrm>
            <a:custGeom>
              <a:avLst/>
              <a:gdLst/>
              <a:ahLst/>
              <a:cxnLst/>
              <a:rect l="l" t="t" r="r" b="b"/>
              <a:pathLst>
                <a:path w="12944" h="18688" extrusionOk="0">
                  <a:moveTo>
                    <a:pt x="4370" y="0"/>
                  </a:moveTo>
                  <a:lnTo>
                    <a:pt x="1" y="3169"/>
                  </a:lnTo>
                  <a:cubicBezTo>
                    <a:pt x="1135" y="5771"/>
                    <a:pt x="3603" y="12809"/>
                    <a:pt x="4504" y="14544"/>
                  </a:cubicBezTo>
                  <a:cubicBezTo>
                    <a:pt x="5726" y="16846"/>
                    <a:pt x="8497" y="18688"/>
                    <a:pt x="10178" y="18688"/>
                  </a:cubicBezTo>
                  <a:cubicBezTo>
                    <a:pt x="10470" y="18688"/>
                    <a:pt x="10729" y="18632"/>
                    <a:pt x="10942" y="18513"/>
                  </a:cubicBezTo>
                  <a:cubicBezTo>
                    <a:pt x="12343" y="17746"/>
                    <a:pt x="12943" y="14544"/>
                    <a:pt x="12043" y="11675"/>
                  </a:cubicBezTo>
                  <a:cubicBezTo>
                    <a:pt x="10975" y="8306"/>
                    <a:pt x="5571" y="2068"/>
                    <a:pt x="437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1535350" y="1564050"/>
              <a:ext cx="866550" cy="1136525"/>
            </a:xfrm>
            <a:custGeom>
              <a:avLst/>
              <a:gdLst/>
              <a:ahLst/>
              <a:cxnLst/>
              <a:rect l="l" t="t" r="r" b="b"/>
              <a:pathLst>
                <a:path w="34662" h="45461" extrusionOk="0">
                  <a:moveTo>
                    <a:pt x="32694" y="1"/>
                  </a:moveTo>
                  <a:cubicBezTo>
                    <a:pt x="27524" y="1"/>
                    <a:pt x="26123" y="2303"/>
                    <a:pt x="24588" y="6105"/>
                  </a:cubicBezTo>
                  <a:cubicBezTo>
                    <a:pt x="23020" y="9908"/>
                    <a:pt x="19551" y="20015"/>
                    <a:pt x="19551" y="20015"/>
                  </a:cubicBezTo>
                  <a:cubicBezTo>
                    <a:pt x="18484" y="21850"/>
                    <a:pt x="17616" y="23751"/>
                    <a:pt x="16883" y="25719"/>
                  </a:cubicBezTo>
                  <a:cubicBezTo>
                    <a:pt x="16049" y="28088"/>
                    <a:pt x="13447" y="37494"/>
                    <a:pt x="12413" y="37961"/>
                  </a:cubicBezTo>
                  <a:cubicBezTo>
                    <a:pt x="11412" y="38462"/>
                    <a:pt x="6909" y="38395"/>
                    <a:pt x="5241" y="38829"/>
                  </a:cubicBezTo>
                  <a:cubicBezTo>
                    <a:pt x="3540" y="39262"/>
                    <a:pt x="1305" y="40797"/>
                    <a:pt x="137" y="41764"/>
                  </a:cubicBezTo>
                  <a:cubicBezTo>
                    <a:pt x="0" y="42230"/>
                    <a:pt x="515" y="42425"/>
                    <a:pt x="1017" y="42425"/>
                  </a:cubicBezTo>
                  <a:cubicBezTo>
                    <a:pt x="1127" y="42425"/>
                    <a:pt x="1236" y="42416"/>
                    <a:pt x="1338" y="42398"/>
                  </a:cubicBezTo>
                  <a:cubicBezTo>
                    <a:pt x="2372" y="42265"/>
                    <a:pt x="4007" y="41397"/>
                    <a:pt x="5141" y="41364"/>
                  </a:cubicBezTo>
                  <a:cubicBezTo>
                    <a:pt x="5441" y="41351"/>
                    <a:pt x="5740" y="41344"/>
                    <a:pt x="6038" y="41344"/>
                  </a:cubicBezTo>
                  <a:cubicBezTo>
                    <a:pt x="7229" y="41344"/>
                    <a:pt x="8403" y="41451"/>
                    <a:pt x="9577" y="41664"/>
                  </a:cubicBezTo>
                  <a:cubicBezTo>
                    <a:pt x="10044" y="41798"/>
                    <a:pt x="9911" y="42198"/>
                    <a:pt x="8343" y="43032"/>
                  </a:cubicBezTo>
                  <a:cubicBezTo>
                    <a:pt x="6775" y="43866"/>
                    <a:pt x="6509" y="44800"/>
                    <a:pt x="6642" y="45267"/>
                  </a:cubicBezTo>
                  <a:cubicBezTo>
                    <a:pt x="6681" y="45403"/>
                    <a:pt x="6760" y="45460"/>
                    <a:pt x="6880" y="45460"/>
                  </a:cubicBezTo>
                  <a:cubicBezTo>
                    <a:pt x="7170" y="45460"/>
                    <a:pt x="7698" y="45130"/>
                    <a:pt x="8477" y="44800"/>
                  </a:cubicBezTo>
                  <a:cubicBezTo>
                    <a:pt x="9577" y="44333"/>
                    <a:pt x="11479" y="43766"/>
                    <a:pt x="13180" y="43032"/>
                  </a:cubicBezTo>
                  <a:cubicBezTo>
                    <a:pt x="14881" y="42265"/>
                    <a:pt x="15882" y="42198"/>
                    <a:pt x="16816" y="41130"/>
                  </a:cubicBezTo>
                  <a:cubicBezTo>
                    <a:pt x="17783" y="40030"/>
                    <a:pt x="18050" y="38895"/>
                    <a:pt x="19218" y="36661"/>
                  </a:cubicBezTo>
                  <a:cubicBezTo>
                    <a:pt x="20352" y="34426"/>
                    <a:pt x="22787" y="30623"/>
                    <a:pt x="23754" y="28688"/>
                  </a:cubicBezTo>
                  <a:cubicBezTo>
                    <a:pt x="25122" y="26053"/>
                    <a:pt x="25722" y="23885"/>
                    <a:pt x="27123" y="20983"/>
                  </a:cubicBezTo>
                  <a:cubicBezTo>
                    <a:pt x="28824" y="17580"/>
                    <a:pt x="32427" y="10075"/>
                    <a:pt x="32427" y="10075"/>
                  </a:cubicBezTo>
                  <a:cubicBezTo>
                    <a:pt x="32427" y="10075"/>
                    <a:pt x="34662" y="3403"/>
                    <a:pt x="3269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4"/>
            <p:cNvSpPr/>
            <p:nvPr/>
          </p:nvSpPr>
          <p:spPr>
            <a:xfrm>
              <a:off x="2969800" y="1145225"/>
              <a:ext cx="82575" cy="76950"/>
            </a:xfrm>
            <a:custGeom>
              <a:avLst/>
              <a:gdLst/>
              <a:ahLst/>
              <a:cxnLst/>
              <a:rect l="l" t="t" r="r" b="b"/>
              <a:pathLst>
                <a:path w="3303" h="3078" extrusionOk="0">
                  <a:moveTo>
                    <a:pt x="3073" y="0"/>
                  </a:moveTo>
                  <a:cubicBezTo>
                    <a:pt x="3019" y="0"/>
                    <a:pt x="2969" y="25"/>
                    <a:pt x="2936" y="75"/>
                  </a:cubicBezTo>
                  <a:lnTo>
                    <a:pt x="100" y="2744"/>
                  </a:lnTo>
                  <a:cubicBezTo>
                    <a:pt x="0" y="2811"/>
                    <a:pt x="0" y="2944"/>
                    <a:pt x="100" y="3011"/>
                  </a:cubicBezTo>
                  <a:cubicBezTo>
                    <a:pt x="134" y="3044"/>
                    <a:pt x="167" y="3078"/>
                    <a:pt x="234" y="3078"/>
                  </a:cubicBezTo>
                  <a:cubicBezTo>
                    <a:pt x="267" y="3078"/>
                    <a:pt x="334" y="3044"/>
                    <a:pt x="367" y="3011"/>
                  </a:cubicBezTo>
                  <a:lnTo>
                    <a:pt x="3236" y="342"/>
                  </a:lnTo>
                  <a:cubicBezTo>
                    <a:pt x="3303" y="276"/>
                    <a:pt x="3303" y="142"/>
                    <a:pt x="3236" y="75"/>
                  </a:cubicBezTo>
                  <a:cubicBezTo>
                    <a:pt x="3186" y="25"/>
                    <a:pt x="3127" y="0"/>
                    <a:pt x="30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4"/>
            <p:cNvSpPr/>
            <p:nvPr/>
          </p:nvSpPr>
          <p:spPr>
            <a:xfrm>
              <a:off x="2987300" y="1221850"/>
              <a:ext cx="104275" cy="37025"/>
            </a:xfrm>
            <a:custGeom>
              <a:avLst/>
              <a:gdLst/>
              <a:ahLst/>
              <a:cxnLst/>
              <a:rect l="l" t="t" r="r" b="b"/>
              <a:pathLst>
                <a:path w="4171" h="1481" extrusionOk="0">
                  <a:moveTo>
                    <a:pt x="3973" y="0"/>
                  </a:moveTo>
                  <a:cubicBezTo>
                    <a:pt x="3951" y="0"/>
                    <a:pt x="3927" y="5"/>
                    <a:pt x="3903" y="13"/>
                  </a:cubicBezTo>
                  <a:lnTo>
                    <a:pt x="167" y="1080"/>
                  </a:lnTo>
                  <a:cubicBezTo>
                    <a:pt x="67" y="1113"/>
                    <a:pt x="1" y="1213"/>
                    <a:pt x="34" y="1313"/>
                  </a:cubicBezTo>
                  <a:cubicBezTo>
                    <a:pt x="34" y="1414"/>
                    <a:pt x="134" y="1480"/>
                    <a:pt x="201" y="1480"/>
                  </a:cubicBezTo>
                  <a:lnTo>
                    <a:pt x="268" y="1447"/>
                  </a:lnTo>
                  <a:lnTo>
                    <a:pt x="4004" y="379"/>
                  </a:lnTo>
                  <a:cubicBezTo>
                    <a:pt x="4104" y="346"/>
                    <a:pt x="4170" y="246"/>
                    <a:pt x="4137" y="146"/>
                  </a:cubicBezTo>
                  <a:cubicBezTo>
                    <a:pt x="4111" y="44"/>
                    <a:pt x="4047" y="0"/>
                    <a:pt x="39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2996475" y="1291375"/>
              <a:ext cx="107600" cy="22525"/>
            </a:xfrm>
            <a:custGeom>
              <a:avLst/>
              <a:gdLst/>
              <a:ahLst/>
              <a:cxnLst/>
              <a:rect l="l" t="t" r="r" b="b"/>
              <a:pathLst>
                <a:path w="4304" h="901" extrusionOk="0">
                  <a:moveTo>
                    <a:pt x="234" y="0"/>
                  </a:moveTo>
                  <a:cubicBezTo>
                    <a:pt x="134" y="0"/>
                    <a:pt x="34" y="67"/>
                    <a:pt x="1" y="167"/>
                  </a:cubicBezTo>
                  <a:cubicBezTo>
                    <a:pt x="1" y="300"/>
                    <a:pt x="67" y="400"/>
                    <a:pt x="167" y="400"/>
                  </a:cubicBezTo>
                  <a:lnTo>
                    <a:pt x="4070" y="901"/>
                  </a:lnTo>
                  <a:lnTo>
                    <a:pt x="4104" y="901"/>
                  </a:lnTo>
                  <a:cubicBezTo>
                    <a:pt x="4204" y="901"/>
                    <a:pt x="4270" y="801"/>
                    <a:pt x="4304" y="734"/>
                  </a:cubicBezTo>
                  <a:cubicBezTo>
                    <a:pt x="4304" y="601"/>
                    <a:pt x="4237" y="501"/>
                    <a:pt x="4104" y="501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54"/>
          <p:cNvSpPr/>
          <p:nvPr/>
        </p:nvSpPr>
        <p:spPr>
          <a:xfrm>
            <a:off x="7085857" y="2527309"/>
            <a:ext cx="619659" cy="839583"/>
          </a:xfrm>
          <a:custGeom>
            <a:avLst/>
            <a:gdLst/>
            <a:ahLst/>
            <a:cxnLst/>
            <a:rect l="l" t="t" r="r" b="b"/>
            <a:pathLst>
              <a:path w="47602" h="64447" extrusionOk="0">
                <a:moveTo>
                  <a:pt x="10909" y="0"/>
                </a:moveTo>
                <a:cubicBezTo>
                  <a:pt x="4070" y="34"/>
                  <a:pt x="1" y="5838"/>
                  <a:pt x="1" y="15545"/>
                </a:cubicBezTo>
                <a:cubicBezTo>
                  <a:pt x="1" y="23484"/>
                  <a:pt x="2769" y="32424"/>
                  <a:pt x="7239" y="40496"/>
                </a:cubicBezTo>
                <a:cubicBezTo>
                  <a:pt x="12076" y="49202"/>
                  <a:pt x="18914" y="56908"/>
                  <a:pt x="26320" y="61178"/>
                </a:cubicBezTo>
                <a:cubicBezTo>
                  <a:pt x="30022" y="63312"/>
                  <a:pt x="33625" y="64447"/>
                  <a:pt x="36694" y="64447"/>
                </a:cubicBezTo>
                <a:cubicBezTo>
                  <a:pt x="39863" y="64447"/>
                  <a:pt x="42398" y="63279"/>
                  <a:pt x="44266" y="60944"/>
                </a:cubicBezTo>
                <a:cubicBezTo>
                  <a:pt x="46434" y="58242"/>
                  <a:pt x="47601" y="54072"/>
                  <a:pt x="47601" y="48902"/>
                </a:cubicBezTo>
                <a:cubicBezTo>
                  <a:pt x="47568" y="45099"/>
                  <a:pt x="47001" y="41297"/>
                  <a:pt x="45967" y="37627"/>
                </a:cubicBezTo>
                <a:cubicBezTo>
                  <a:pt x="45533" y="36160"/>
                  <a:pt x="45100" y="34725"/>
                  <a:pt x="44566" y="33258"/>
                </a:cubicBezTo>
                <a:cubicBezTo>
                  <a:pt x="43632" y="30656"/>
                  <a:pt x="42498" y="28154"/>
                  <a:pt x="41230" y="25719"/>
                </a:cubicBezTo>
                <a:cubicBezTo>
                  <a:pt x="40963" y="25218"/>
                  <a:pt x="40697" y="24718"/>
                  <a:pt x="40430" y="24218"/>
                </a:cubicBezTo>
                <a:cubicBezTo>
                  <a:pt x="39963" y="23384"/>
                  <a:pt x="39496" y="22550"/>
                  <a:pt x="39029" y="21749"/>
                </a:cubicBezTo>
                <a:cubicBezTo>
                  <a:pt x="37361" y="19014"/>
                  <a:pt x="35526" y="16412"/>
                  <a:pt x="33491" y="13944"/>
                </a:cubicBezTo>
                <a:cubicBezTo>
                  <a:pt x="33458" y="13944"/>
                  <a:pt x="33458" y="13910"/>
                  <a:pt x="33425" y="13877"/>
                </a:cubicBezTo>
                <a:cubicBezTo>
                  <a:pt x="32090" y="12309"/>
                  <a:pt x="30689" y="10775"/>
                  <a:pt x="29222" y="9374"/>
                </a:cubicBezTo>
                <a:cubicBezTo>
                  <a:pt x="28188" y="8373"/>
                  <a:pt x="27120" y="7439"/>
                  <a:pt x="26019" y="6538"/>
                </a:cubicBezTo>
                <a:cubicBezTo>
                  <a:pt x="25552" y="6172"/>
                  <a:pt x="25085" y="5838"/>
                  <a:pt x="24618" y="5504"/>
                </a:cubicBezTo>
                <a:cubicBezTo>
                  <a:pt x="24085" y="5071"/>
                  <a:pt x="23518" y="4704"/>
                  <a:pt x="22951" y="4304"/>
                </a:cubicBezTo>
                <a:cubicBezTo>
                  <a:pt x="22383" y="3937"/>
                  <a:pt x="21816" y="3603"/>
                  <a:pt x="21283" y="3269"/>
                </a:cubicBezTo>
                <a:cubicBezTo>
                  <a:pt x="17547" y="1135"/>
                  <a:pt x="13977" y="34"/>
                  <a:pt x="10909" y="0"/>
                </a:cubicBezTo>
                <a:close/>
              </a:path>
            </a:pathLst>
          </a:custGeom>
          <a:solidFill>
            <a:srgbClr val="FFC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54"/>
          <p:cNvSpPr/>
          <p:nvPr/>
        </p:nvSpPr>
        <p:spPr>
          <a:xfrm>
            <a:off x="7085857" y="2527309"/>
            <a:ext cx="619659" cy="839583"/>
          </a:xfrm>
          <a:custGeom>
            <a:avLst/>
            <a:gdLst/>
            <a:ahLst/>
            <a:cxnLst/>
            <a:rect l="l" t="t" r="r" b="b"/>
            <a:pathLst>
              <a:path w="47602" h="64447" extrusionOk="0">
                <a:moveTo>
                  <a:pt x="10909" y="0"/>
                </a:moveTo>
                <a:cubicBezTo>
                  <a:pt x="4070" y="34"/>
                  <a:pt x="1" y="5838"/>
                  <a:pt x="1" y="15545"/>
                </a:cubicBezTo>
                <a:cubicBezTo>
                  <a:pt x="1" y="23484"/>
                  <a:pt x="2769" y="32424"/>
                  <a:pt x="7239" y="40496"/>
                </a:cubicBezTo>
                <a:cubicBezTo>
                  <a:pt x="12076" y="49202"/>
                  <a:pt x="18914" y="56908"/>
                  <a:pt x="26320" y="61178"/>
                </a:cubicBezTo>
                <a:cubicBezTo>
                  <a:pt x="30022" y="63312"/>
                  <a:pt x="33625" y="64447"/>
                  <a:pt x="36694" y="64447"/>
                </a:cubicBezTo>
                <a:cubicBezTo>
                  <a:pt x="39863" y="64447"/>
                  <a:pt x="42398" y="63279"/>
                  <a:pt x="44266" y="60944"/>
                </a:cubicBezTo>
                <a:cubicBezTo>
                  <a:pt x="46434" y="58242"/>
                  <a:pt x="47601" y="54072"/>
                  <a:pt x="47601" y="48902"/>
                </a:cubicBezTo>
                <a:cubicBezTo>
                  <a:pt x="47568" y="45099"/>
                  <a:pt x="47001" y="41297"/>
                  <a:pt x="45967" y="37627"/>
                </a:cubicBezTo>
                <a:cubicBezTo>
                  <a:pt x="45533" y="36160"/>
                  <a:pt x="45100" y="34725"/>
                  <a:pt x="44566" y="33258"/>
                </a:cubicBezTo>
                <a:cubicBezTo>
                  <a:pt x="43632" y="30656"/>
                  <a:pt x="42498" y="28154"/>
                  <a:pt x="41230" y="25719"/>
                </a:cubicBezTo>
                <a:cubicBezTo>
                  <a:pt x="40963" y="25218"/>
                  <a:pt x="40697" y="24718"/>
                  <a:pt x="40430" y="24218"/>
                </a:cubicBezTo>
                <a:cubicBezTo>
                  <a:pt x="39963" y="23384"/>
                  <a:pt x="39496" y="22550"/>
                  <a:pt x="39029" y="21749"/>
                </a:cubicBezTo>
                <a:cubicBezTo>
                  <a:pt x="37361" y="19014"/>
                  <a:pt x="35526" y="16412"/>
                  <a:pt x="33491" y="13944"/>
                </a:cubicBezTo>
                <a:cubicBezTo>
                  <a:pt x="33458" y="13944"/>
                  <a:pt x="33458" y="13910"/>
                  <a:pt x="33425" y="13877"/>
                </a:cubicBezTo>
                <a:cubicBezTo>
                  <a:pt x="32090" y="12309"/>
                  <a:pt x="30689" y="10775"/>
                  <a:pt x="29222" y="9374"/>
                </a:cubicBezTo>
                <a:cubicBezTo>
                  <a:pt x="28188" y="8373"/>
                  <a:pt x="27120" y="7439"/>
                  <a:pt x="26019" y="6538"/>
                </a:cubicBezTo>
                <a:cubicBezTo>
                  <a:pt x="25552" y="6172"/>
                  <a:pt x="25085" y="5838"/>
                  <a:pt x="24618" y="5504"/>
                </a:cubicBezTo>
                <a:cubicBezTo>
                  <a:pt x="24085" y="5071"/>
                  <a:pt x="23518" y="4704"/>
                  <a:pt x="22951" y="4304"/>
                </a:cubicBezTo>
                <a:cubicBezTo>
                  <a:pt x="22383" y="3937"/>
                  <a:pt x="21816" y="3603"/>
                  <a:pt x="21283" y="3269"/>
                </a:cubicBezTo>
                <a:cubicBezTo>
                  <a:pt x="17547" y="1135"/>
                  <a:pt x="13977" y="34"/>
                  <a:pt x="10909" y="0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54"/>
          <p:cNvSpPr/>
          <p:nvPr/>
        </p:nvSpPr>
        <p:spPr>
          <a:xfrm>
            <a:off x="7356437" y="2695028"/>
            <a:ext cx="321780" cy="345919"/>
          </a:xfrm>
          <a:custGeom>
            <a:avLst/>
            <a:gdLst/>
            <a:ahLst/>
            <a:cxnLst/>
            <a:rect l="l" t="t" r="r" b="b"/>
            <a:pathLst>
              <a:path w="24719" h="26553" extrusionOk="0">
                <a:moveTo>
                  <a:pt x="12176" y="1"/>
                </a:moveTo>
                <a:cubicBezTo>
                  <a:pt x="9074" y="5505"/>
                  <a:pt x="1" y="9574"/>
                  <a:pt x="1" y="9574"/>
                </a:cubicBezTo>
                <a:lnTo>
                  <a:pt x="9574" y="26553"/>
                </a:lnTo>
                <a:cubicBezTo>
                  <a:pt x="13513" y="24470"/>
                  <a:pt x="18278" y="21878"/>
                  <a:pt x="24271" y="21878"/>
                </a:cubicBezTo>
                <a:cubicBezTo>
                  <a:pt x="24419" y="21878"/>
                  <a:pt x="24568" y="21880"/>
                  <a:pt x="24718" y="21883"/>
                </a:cubicBezTo>
                <a:cubicBezTo>
                  <a:pt x="24552" y="21416"/>
                  <a:pt x="24385" y="20916"/>
                  <a:pt x="24218" y="20449"/>
                </a:cubicBezTo>
                <a:cubicBezTo>
                  <a:pt x="23251" y="17847"/>
                  <a:pt x="22150" y="15345"/>
                  <a:pt x="20882" y="12910"/>
                </a:cubicBezTo>
                <a:cubicBezTo>
                  <a:pt x="20615" y="12409"/>
                  <a:pt x="20349" y="11909"/>
                  <a:pt x="20082" y="11409"/>
                </a:cubicBezTo>
                <a:cubicBezTo>
                  <a:pt x="19615" y="10575"/>
                  <a:pt x="19148" y="9741"/>
                  <a:pt x="18647" y="8940"/>
                </a:cubicBezTo>
                <a:cubicBezTo>
                  <a:pt x="17013" y="6205"/>
                  <a:pt x="15178" y="3603"/>
                  <a:pt x="13143" y="1135"/>
                </a:cubicBezTo>
                <a:cubicBezTo>
                  <a:pt x="13143" y="1135"/>
                  <a:pt x="13110" y="1101"/>
                  <a:pt x="13077" y="1068"/>
                </a:cubicBezTo>
                <a:cubicBezTo>
                  <a:pt x="12776" y="701"/>
                  <a:pt x="12476" y="368"/>
                  <a:pt x="12176" y="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551;p44">
            <a:extLst>
              <a:ext uri="{FF2B5EF4-FFF2-40B4-BE49-F238E27FC236}">
                <a16:creationId xmlns:a16="http://schemas.microsoft.com/office/drawing/2014/main" id="{75E1213A-3682-4EB9-8D8A-47CEF83513F1}"/>
              </a:ext>
            </a:extLst>
          </p:cNvPr>
          <p:cNvSpPr txBox="1">
            <a:spLocks/>
          </p:cNvSpPr>
          <p:nvPr/>
        </p:nvSpPr>
        <p:spPr>
          <a:xfrm flipH="1">
            <a:off x="4090574" y="4028222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255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7000" b="0" i="0" u="none" strike="noStrike" cap="none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en-GB" dirty="0"/>
              <a:t>0</a:t>
            </a:r>
            <a:r>
              <a:rPr lang="hu-HU" dirty="0"/>
              <a:t>2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6"/>
          <p:cNvSpPr txBox="1">
            <a:spLocks noGrp="1"/>
          </p:cNvSpPr>
          <p:nvPr>
            <p:ph type="subTitle" idx="2"/>
          </p:nvPr>
        </p:nvSpPr>
        <p:spPr>
          <a:xfrm>
            <a:off x="3259175" y="2539284"/>
            <a:ext cx="2478899" cy="2211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dirty="0" err="1"/>
              <a:t>szubjektív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objektív</a:t>
            </a:r>
            <a:r>
              <a:rPr lang="en-US" dirty="0"/>
              <a:t> </a:t>
            </a:r>
            <a:r>
              <a:rPr lang="en-US" dirty="0" err="1"/>
              <a:t>megoldáspár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eltérést</a:t>
            </a:r>
            <a:r>
              <a:rPr lang="en-US" dirty="0"/>
              <a:t> </a:t>
            </a:r>
            <a:r>
              <a:rPr lang="en-US" dirty="0" err="1"/>
              <a:t>mutat</a:t>
            </a:r>
            <a:r>
              <a:rPr lang="en-US" dirty="0"/>
              <a:t> </a:t>
            </a:r>
            <a:r>
              <a:rPr lang="en-US" dirty="0" err="1"/>
              <a:t>egymástól</a:t>
            </a:r>
            <a:r>
              <a:rPr lang="en-US" dirty="0"/>
              <a:t>, mint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szubjektív</a:t>
            </a:r>
            <a:r>
              <a:rPr lang="en-US" dirty="0"/>
              <a:t> </a:t>
            </a:r>
            <a:r>
              <a:rPr lang="hu-HU" dirty="0"/>
              <a:t>h</a:t>
            </a:r>
            <a:r>
              <a:rPr lang="en-US" dirty="0" err="1"/>
              <a:t>ipotézis</a:t>
            </a:r>
            <a:r>
              <a:rPr lang="en-US" dirty="0"/>
              <a:t> </a:t>
            </a:r>
            <a:r>
              <a:rPr lang="en-US" dirty="0" err="1"/>
              <a:t>bizonyítása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842" name="Google Shape;842;p46"/>
          <p:cNvSpPr txBox="1">
            <a:spLocks noGrp="1"/>
          </p:cNvSpPr>
          <p:nvPr>
            <p:ph type="subTitle" idx="1"/>
          </p:nvPr>
        </p:nvSpPr>
        <p:spPr>
          <a:xfrm>
            <a:off x="616200" y="3310874"/>
            <a:ext cx="2478900" cy="1100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dirty="0" err="1"/>
              <a:t>szubjektivitás</a:t>
            </a:r>
            <a:r>
              <a:rPr lang="en-US" dirty="0"/>
              <a:t> </a:t>
            </a:r>
            <a:r>
              <a:rPr lang="en-US" dirty="0" err="1"/>
              <a:t>alternatív</a:t>
            </a:r>
            <a:r>
              <a:rPr lang="en-US" dirty="0"/>
              <a:t> </a:t>
            </a:r>
            <a:r>
              <a:rPr lang="en-US" dirty="0" err="1"/>
              <a:t>nézetei</a:t>
            </a:r>
            <a:r>
              <a:rPr lang="en-US" dirty="0"/>
              <a:t> </a:t>
            </a:r>
            <a:r>
              <a:rPr lang="en-US" dirty="0" err="1"/>
              <a:t>önmagukban</a:t>
            </a:r>
            <a:r>
              <a:rPr lang="en-US" dirty="0"/>
              <a:t> is </a:t>
            </a:r>
            <a:r>
              <a:rPr lang="en-US" dirty="0" err="1"/>
              <a:t>eltéréseket</a:t>
            </a:r>
            <a:r>
              <a:rPr lang="en-US" dirty="0"/>
              <a:t> </a:t>
            </a:r>
            <a:r>
              <a:rPr lang="en-US" dirty="0" err="1"/>
              <a:t>mutatnak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845" name="Google Shape;845;p46"/>
          <p:cNvSpPr txBox="1">
            <a:spLocks noGrp="1"/>
          </p:cNvSpPr>
          <p:nvPr>
            <p:ph type="subTitle" idx="3"/>
          </p:nvPr>
        </p:nvSpPr>
        <p:spPr>
          <a:xfrm>
            <a:off x="6176768" y="1581525"/>
            <a:ext cx="2886311" cy="2211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 </a:t>
            </a:r>
            <a:r>
              <a:rPr lang="en-US" dirty="0" err="1"/>
              <a:t>szubjektív</a:t>
            </a:r>
            <a:r>
              <a:rPr lang="en-US" dirty="0"/>
              <a:t> </a:t>
            </a:r>
            <a:r>
              <a:rPr lang="en-US" dirty="0" err="1"/>
              <a:t>politikai</a:t>
            </a:r>
            <a:r>
              <a:rPr lang="en-US" dirty="0"/>
              <a:t> marketing </a:t>
            </a:r>
            <a:r>
              <a:rPr lang="en-US" dirty="0" err="1"/>
              <a:t>megreformálási</a:t>
            </a:r>
            <a:r>
              <a:rPr lang="en-US" dirty="0"/>
              <a:t> </a:t>
            </a:r>
            <a:r>
              <a:rPr lang="en-US" dirty="0" err="1"/>
              <a:t>lehető</a:t>
            </a:r>
            <a:r>
              <a:rPr lang="hu-HU" dirty="0" err="1"/>
              <a:t>sé</a:t>
            </a:r>
            <a:r>
              <a:rPr lang="en-US" dirty="0" err="1"/>
              <a:t>gei</a:t>
            </a:r>
            <a:r>
              <a:rPr lang="en-US" dirty="0"/>
              <a:t> </a:t>
            </a:r>
            <a:r>
              <a:rPr lang="en-US" dirty="0" err="1"/>
              <a:t>objektivitási</a:t>
            </a:r>
            <a:r>
              <a:rPr lang="en-US" dirty="0"/>
              <a:t>, </a:t>
            </a:r>
            <a:r>
              <a:rPr lang="en-US" dirty="0" err="1"/>
              <a:t>optimalizáltsági</a:t>
            </a:r>
            <a:r>
              <a:rPr lang="en-US" dirty="0"/>
              <a:t>, </a:t>
            </a:r>
            <a:r>
              <a:rPr lang="en-US" dirty="0" err="1"/>
              <a:t>automatizáltsági</a:t>
            </a:r>
            <a:r>
              <a:rPr lang="en-US" dirty="0"/>
              <a:t> </a:t>
            </a:r>
            <a:r>
              <a:rPr lang="en-US" dirty="0" err="1"/>
              <a:t>szintek</a:t>
            </a:r>
            <a:r>
              <a:rPr lang="en-US" dirty="0"/>
              <a:t> </a:t>
            </a:r>
            <a:r>
              <a:rPr lang="en-US" dirty="0" err="1"/>
              <a:t>növelésére</a:t>
            </a:r>
            <a:r>
              <a:rPr lang="en-US" dirty="0"/>
              <a:t> </a:t>
            </a:r>
            <a:r>
              <a:rPr lang="hu-HU" dirty="0"/>
              <a:t>OECD</a:t>
            </a:r>
            <a:r>
              <a:rPr lang="en-US" dirty="0"/>
              <a:t> </a:t>
            </a:r>
            <a:r>
              <a:rPr lang="en-US" dirty="0" err="1"/>
              <a:t>adatok</a:t>
            </a:r>
            <a:r>
              <a:rPr lang="en-US" dirty="0"/>
              <a:t> </a:t>
            </a:r>
            <a:r>
              <a:rPr lang="en-US" dirty="0" err="1"/>
              <a:t>alapján</a:t>
            </a:r>
            <a:r>
              <a:rPr lang="hu-HU" dirty="0"/>
              <a:t>.</a:t>
            </a:r>
            <a:endParaRPr lang="en-US" dirty="0"/>
          </a:p>
        </p:txBody>
      </p:sp>
      <p:grpSp>
        <p:nvGrpSpPr>
          <p:cNvPr id="14" name="Google Shape;3607;p74">
            <a:extLst>
              <a:ext uri="{FF2B5EF4-FFF2-40B4-BE49-F238E27FC236}">
                <a16:creationId xmlns:a16="http://schemas.microsoft.com/office/drawing/2014/main" id="{225DE523-EC6C-4F48-B1A6-4DBC6D65EA19}"/>
              </a:ext>
            </a:extLst>
          </p:cNvPr>
          <p:cNvGrpSpPr/>
          <p:nvPr/>
        </p:nvGrpSpPr>
        <p:grpSpPr>
          <a:xfrm>
            <a:off x="1254680" y="2680813"/>
            <a:ext cx="428925" cy="466775"/>
            <a:chOff x="1038850" y="1477175"/>
            <a:chExt cx="428925" cy="466775"/>
          </a:xfrm>
        </p:grpSpPr>
        <p:sp>
          <p:nvSpPr>
            <p:cNvPr id="15" name="Google Shape;3608;p74">
              <a:extLst>
                <a:ext uri="{FF2B5EF4-FFF2-40B4-BE49-F238E27FC236}">
                  <a16:creationId xmlns:a16="http://schemas.microsoft.com/office/drawing/2014/main" id="{F4A1E897-521D-4E2A-A562-A254BD380476}"/>
                </a:ext>
              </a:extLst>
            </p:cNvPr>
            <p:cNvSpPr/>
            <p:nvPr/>
          </p:nvSpPr>
          <p:spPr>
            <a:xfrm>
              <a:off x="1038850" y="1560125"/>
              <a:ext cx="428925" cy="383825"/>
            </a:xfrm>
            <a:custGeom>
              <a:avLst/>
              <a:gdLst/>
              <a:ahLst/>
              <a:cxnLst/>
              <a:rect l="l" t="t" r="r" b="b"/>
              <a:pathLst>
                <a:path w="17157" h="15353" extrusionOk="0">
                  <a:moveTo>
                    <a:pt x="12068" y="0"/>
                  </a:moveTo>
                  <a:cubicBezTo>
                    <a:pt x="11942" y="0"/>
                    <a:pt x="11841" y="102"/>
                    <a:pt x="11841" y="228"/>
                  </a:cubicBezTo>
                  <a:cubicBezTo>
                    <a:pt x="11841" y="352"/>
                    <a:pt x="11942" y="463"/>
                    <a:pt x="12068" y="463"/>
                  </a:cubicBezTo>
                  <a:lnTo>
                    <a:pt x="15777" y="463"/>
                  </a:lnTo>
                  <a:cubicBezTo>
                    <a:pt x="16285" y="463"/>
                    <a:pt x="16694" y="870"/>
                    <a:pt x="16694" y="1372"/>
                  </a:cubicBezTo>
                  <a:lnTo>
                    <a:pt x="16694" y="10907"/>
                  </a:lnTo>
                  <a:cubicBezTo>
                    <a:pt x="16694" y="11408"/>
                    <a:pt x="16285" y="11816"/>
                    <a:pt x="15777" y="11816"/>
                  </a:cubicBezTo>
                  <a:lnTo>
                    <a:pt x="1372" y="11816"/>
                  </a:lnTo>
                  <a:cubicBezTo>
                    <a:pt x="871" y="11816"/>
                    <a:pt x="455" y="11408"/>
                    <a:pt x="455" y="10907"/>
                  </a:cubicBezTo>
                  <a:lnTo>
                    <a:pt x="455" y="1380"/>
                  </a:lnTo>
                  <a:cubicBezTo>
                    <a:pt x="455" y="870"/>
                    <a:pt x="871" y="463"/>
                    <a:pt x="1372" y="463"/>
                  </a:cubicBezTo>
                  <a:lnTo>
                    <a:pt x="5136" y="463"/>
                  </a:lnTo>
                  <a:cubicBezTo>
                    <a:pt x="5262" y="463"/>
                    <a:pt x="5371" y="360"/>
                    <a:pt x="5371" y="235"/>
                  </a:cubicBezTo>
                  <a:cubicBezTo>
                    <a:pt x="5371" y="109"/>
                    <a:pt x="5262" y="8"/>
                    <a:pt x="5136" y="8"/>
                  </a:cubicBezTo>
                  <a:lnTo>
                    <a:pt x="1372" y="8"/>
                  </a:lnTo>
                  <a:cubicBezTo>
                    <a:pt x="612" y="8"/>
                    <a:pt x="0" y="619"/>
                    <a:pt x="0" y="1380"/>
                  </a:cubicBezTo>
                  <a:lnTo>
                    <a:pt x="0" y="10907"/>
                  </a:lnTo>
                  <a:cubicBezTo>
                    <a:pt x="0" y="11668"/>
                    <a:pt x="612" y="12279"/>
                    <a:pt x="1372" y="12279"/>
                  </a:cubicBezTo>
                  <a:lnTo>
                    <a:pt x="8344" y="12279"/>
                  </a:lnTo>
                  <a:lnTo>
                    <a:pt x="8344" y="14897"/>
                  </a:lnTo>
                  <a:lnTo>
                    <a:pt x="5004" y="14897"/>
                  </a:lnTo>
                  <a:cubicBezTo>
                    <a:pt x="4878" y="14897"/>
                    <a:pt x="4776" y="15000"/>
                    <a:pt x="4776" y="15125"/>
                  </a:cubicBezTo>
                  <a:cubicBezTo>
                    <a:pt x="4776" y="15251"/>
                    <a:pt x="4878" y="15352"/>
                    <a:pt x="5004" y="15352"/>
                  </a:cubicBezTo>
                  <a:lnTo>
                    <a:pt x="12145" y="15352"/>
                  </a:lnTo>
                  <a:cubicBezTo>
                    <a:pt x="12271" y="15352"/>
                    <a:pt x="12373" y="15251"/>
                    <a:pt x="12373" y="15125"/>
                  </a:cubicBezTo>
                  <a:cubicBezTo>
                    <a:pt x="12373" y="15000"/>
                    <a:pt x="12271" y="14897"/>
                    <a:pt x="12145" y="14897"/>
                  </a:cubicBezTo>
                  <a:lnTo>
                    <a:pt x="8805" y="14897"/>
                  </a:lnTo>
                  <a:lnTo>
                    <a:pt x="8805" y="12279"/>
                  </a:lnTo>
                  <a:lnTo>
                    <a:pt x="15777" y="12279"/>
                  </a:lnTo>
                  <a:cubicBezTo>
                    <a:pt x="16538" y="12279"/>
                    <a:pt x="17149" y="11668"/>
                    <a:pt x="17149" y="10907"/>
                  </a:cubicBezTo>
                  <a:lnTo>
                    <a:pt x="17149" y="1380"/>
                  </a:lnTo>
                  <a:cubicBezTo>
                    <a:pt x="17157" y="619"/>
                    <a:pt x="16538" y="0"/>
                    <a:pt x="15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09;p74">
              <a:extLst>
                <a:ext uri="{FF2B5EF4-FFF2-40B4-BE49-F238E27FC236}">
                  <a16:creationId xmlns:a16="http://schemas.microsoft.com/office/drawing/2014/main" id="{4581ECA1-C5AE-4988-8C9C-C2770486B7F5}"/>
                </a:ext>
              </a:extLst>
            </p:cNvPr>
            <p:cNvSpPr/>
            <p:nvPr/>
          </p:nvSpPr>
          <p:spPr>
            <a:xfrm>
              <a:off x="1202925" y="1477175"/>
              <a:ext cx="100750" cy="311525"/>
            </a:xfrm>
            <a:custGeom>
              <a:avLst/>
              <a:gdLst/>
              <a:ahLst/>
              <a:cxnLst/>
              <a:rect l="l" t="t" r="r" b="b"/>
              <a:pathLst>
                <a:path w="4030" h="12461" extrusionOk="0">
                  <a:moveTo>
                    <a:pt x="3349" y="463"/>
                  </a:moveTo>
                  <a:cubicBezTo>
                    <a:pt x="3465" y="463"/>
                    <a:pt x="3569" y="565"/>
                    <a:pt x="3569" y="684"/>
                  </a:cubicBezTo>
                  <a:lnTo>
                    <a:pt x="3569" y="2266"/>
                  </a:lnTo>
                  <a:cubicBezTo>
                    <a:pt x="3569" y="2283"/>
                    <a:pt x="3569" y="2306"/>
                    <a:pt x="3576" y="2323"/>
                  </a:cubicBezTo>
                  <a:cubicBezTo>
                    <a:pt x="3569" y="2345"/>
                    <a:pt x="3569" y="2360"/>
                    <a:pt x="3569" y="2385"/>
                  </a:cubicBezTo>
                  <a:lnTo>
                    <a:pt x="3569" y="9662"/>
                  </a:lnTo>
                  <a:lnTo>
                    <a:pt x="464" y="9662"/>
                  </a:lnTo>
                  <a:lnTo>
                    <a:pt x="464" y="2400"/>
                  </a:lnTo>
                  <a:cubicBezTo>
                    <a:pt x="464" y="2377"/>
                    <a:pt x="454" y="2353"/>
                    <a:pt x="447" y="2330"/>
                  </a:cubicBezTo>
                  <a:cubicBezTo>
                    <a:pt x="454" y="2306"/>
                    <a:pt x="464" y="2283"/>
                    <a:pt x="464" y="2259"/>
                  </a:cubicBezTo>
                  <a:lnTo>
                    <a:pt x="464" y="684"/>
                  </a:lnTo>
                  <a:cubicBezTo>
                    <a:pt x="464" y="565"/>
                    <a:pt x="558" y="463"/>
                    <a:pt x="675" y="463"/>
                  </a:cubicBezTo>
                  <a:close/>
                  <a:moveTo>
                    <a:pt x="3334" y="10123"/>
                  </a:moveTo>
                  <a:lnTo>
                    <a:pt x="2016" y="11849"/>
                  </a:lnTo>
                  <a:lnTo>
                    <a:pt x="690" y="10123"/>
                  </a:lnTo>
                  <a:close/>
                  <a:moveTo>
                    <a:pt x="682" y="1"/>
                  </a:moveTo>
                  <a:cubicBezTo>
                    <a:pt x="313" y="1"/>
                    <a:pt x="8" y="307"/>
                    <a:pt x="8" y="684"/>
                  </a:cubicBezTo>
                  <a:lnTo>
                    <a:pt x="8" y="2266"/>
                  </a:lnTo>
                  <a:cubicBezTo>
                    <a:pt x="8" y="2283"/>
                    <a:pt x="16" y="2306"/>
                    <a:pt x="23" y="2330"/>
                  </a:cubicBezTo>
                  <a:cubicBezTo>
                    <a:pt x="16" y="2353"/>
                    <a:pt x="8" y="2377"/>
                    <a:pt x="8" y="2400"/>
                  </a:cubicBezTo>
                  <a:lnTo>
                    <a:pt x="8" y="9888"/>
                  </a:lnTo>
                  <a:lnTo>
                    <a:pt x="1" y="9888"/>
                  </a:lnTo>
                  <a:lnTo>
                    <a:pt x="1" y="9912"/>
                  </a:lnTo>
                  <a:cubicBezTo>
                    <a:pt x="1" y="9927"/>
                    <a:pt x="8" y="9935"/>
                    <a:pt x="8" y="9944"/>
                  </a:cubicBezTo>
                  <a:lnTo>
                    <a:pt x="8" y="9952"/>
                  </a:lnTo>
                  <a:cubicBezTo>
                    <a:pt x="8" y="9959"/>
                    <a:pt x="8" y="9967"/>
                    <a:pt x="16" y="9974"/>
                  </a:cubicBezTo>
                  <a:cubicBezTo>
                    <a:pt x="23" y="9982"/>
                    <a:pt x="23" y="9999"/>
                    <a:pt x="31" y="10006"/>
                  </a:cubicBezTo>
                  <a:cubicBezTo>
                    <a:pt x="40" y="10014"/>
                    <a:pt x="40" y="10021"/>
                    <a:pt x="48" y="10029"/>
                  </a:cubicBezTo>
                  <a:lnTo>
                    <a:pt x="55" y="10029"/>
                  </a:lnTo>
                  <a:lnTo>
                    <a:pt x="1836" y="12366"/>
                  </a:lnTo>
                  <a:cubicBezTo>
                    <a:pt x="1875" y="12428"/>
                    <a:pt x="1945" y="12460"/>
                    <a:pt x="2016" y="12460"/>
                  </a:cubicBezTo>
                  <a:cubicBezTo>
                    <a:pt x="2086" y="12460"/>
                    <a:pt x="2157" y="12428"/>
                    <a:pt x="2204" y="12366"/>
                  </a:cubicBezTo>
                  <a:lnTo>
                    <a:pt x="3983" y="10029"/>
                  </a:lnTo>
                  <a:cubicBezTo>
                    <a:pt x="3992" y="10021"/>
                    <a:pt x="4000" y="10014"/>
                    <a:pt x="4000" y="10006"/>
                  </a:cubicBezTo>
                  <a:lnTo>
                    <a:pt x="4007" y="10006"/>
                  </a:lnTo>
                  <a:cubicBezTo>
                    <a:pt x="4007" y="9999"/>
                    <a:pt x="4015" y="9991"/>
                    <a:pt x="4015" y="9974"/>
                  </a:cubicBezTo>
                  <a:lnTo>
                    <a:pt x="4022" y="9974"/>
                  </a:lnTo>
                  <a:cubicBezTo>
                    <a:pt x="4022" y="9967"/>
                    <a:pt x="4022" y="9959"/>
                    <a:pt x="4030" y="9952"/>
                  </a:cubicBezTo>
                  <a:lnTo>
                    <a:pt x="4030" y="9944"/>
                  </a:lnTo>
                  <a:lnTo>
                    <a:pt x="4030" y="9912"/>
                  </a:lnTo>
                  <a:lnTo>
                    <a:pt x="4030" y="9888"/>
                  </a:lnTo>
                  <a:lnTo>
                    <a:pt x="4030" y="2385"/>
                  </a:lnTo>
                  <a:cubicBezTo>
                    <a:pt x="4030" y="2360"/>
                    <a:pt x="4030" y="2345"/>
                    <a:pt x="4022" y="2323"/>
                  </a:cubicBezTo>
                  <a:cubicBezTo>
                    <a:pt x="4030" y="2306"/>
                    <a:pt x="4030" y="2283"/>
                    <a:pt x="4030" y="2266"/>
                  </a:cubicBezTo>
                  <a:lnTo>
                    <a:pt x="4030" y="684"/>
                  </a:lnTo>
                  <a:cubicBezTo>
                    <a:pt x="4030" y="307"/>
                    <a:pt x="3733" y="1"/>
                    <a:pt x="3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10;p74">
              <a:extLst>
                <a:ext uri="{FF2B5EF4-FFF2-40B4-BE49-F238E27FC236}">
                  <a16:creationId xmlns:a16="http://schemas.microsoft.com/office/drawing/2014/main" id="{A457D15B-6329-4FB0-A8B8-EFF9FF31AA67}"/>
                </a:ext>
              </a:extLst>
            </p:cNvPr>
            <p:cNvSpPr/>
            <p:nvPr/>
          </p:nvSpPr>
          <p:spPr>
            <a:xfrm>
              <a:off x="1247450" y="1508925"/>
              <a:ext cx="11550" cy="190575"/>
            </a:xfrm>
            <a:custGeom>
              <a:avLst/>
              <a:gdLst/>
              <a:ahLst/>
              <a:cxnLst/>
              <a:rect l="l" t="t" r="r" b="b"/>
              <a:pathLst>
                <a:path w="462" h="7623" extrusionOk="0">
                  <a:moveTo>
                    <a:pt x="235" y="1"/>
                  </a:moveTo>
                  <a:cubicBezTo>
                    <a:pt x="109" y="1"/>
                    <a:pt x="0" y="102"/>
                    <a:pt x="0" y="236"/>
                  </a:cubicBezTo>
                  <a:lnTo>
                    <a:pt x="0" y="7395"/>
                  </a:lnTo>
                  <a:cubicBezTo>
                    <a:pt x="0" y="7521"/>
                    <a:pt x="109" y="7622"/>
                    <a:pt x="235" y="7622"/>
                  </a:cubicBezTo>
                  <a:cubicBezTo>
                    <a:pt x="360" y="7622"/>
                    <a:pt x="461" y="7521"/>
                    <a:pt x="461" y="7395"/>
                  </a:cubicBezTo>
                  <a:lnTo>
                    <a:pt x="461" y="236"/>
                  </a:lnTo>
                  <a:cubicBezTo>
                    <a:pt x="461" y="102"/>
                    <a:pt x="360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3650;p74">
            <a:extLst>
              <a:ext uri="{FF2B5EF4-FFF2-40B4-BE49-F238E27FC236}">
                <a16:creationId xmlns:a16="http://schemas.microsoft.com/office/drawing/2014/main" id="{C91912F4-3A83-4005-9C8F-B70C74A96B93}"/>
              </a:ext>
            </a:extLst>
          </p:cNvPr>
          <p:cNvGrpSpPr/>
          <p:nvPr/>
        </p:nvGrpSpPr>
        <p:grpSpPr>
          <a:xfrm>
            <a:off x="4019632" y="1882838"/>
            <a:ext cx="416775" cy="466750"/>
            <a:chOff x="3272150" y="3110475"/>
            <a:chExt cx="416775" cy="466750"/>
          </a:xfrm>
        </p:grpSpPr>
        <p:sp>
          <p:nvSpPr>
            <p:cNvPr id="19" name="Google Shape;3651;p74">
              <a:extLst>
                <a:ext uri="{FF2B5EF4-FFF2-40B4-BE49-F238E27FC236}">
                  <a16:creationId xmlns:a16="http://schemas.microsoft.com/office/drawing/2014/main" id="{4BC4C5E6-90CF-442B-8014-8CFA1EBE1959}"/>
                </a:ext>
              </a:extLst>
            </p:cNvPr>
            <p:cNvSpPr/>
            <p:nvPr/>
          </p:nvSpPr>
          <p:spPr>
            <a:xfrm>
              <a:off x="3499350" y="3196700"/>
              <a:ext cx="103325" cy="103350"/>
            </a:xfrm>
            <a:custGeom>
              <a:avLst/>
              <a:gdLst/>
              <a:ahLst/>
              <a:cxnLst/>
              <a:rect l="l" t="t" r="r" b="b"/>
              <a:pathLst>
                <a:path w="4133" h="4134" extrusionOk="0">
                  <a:moveTo>
                    <a:pt x="2063" y="464"/>
                  </a:moveTo>
                  <a:cubicBezTo>
                    <a:pt x="2949" y="464"/>
                    <a:pt x="3670" y="1184"/>
                    <a:pt x="3670" y="2071"/>
                  </a:cubicBezTo>
                  <a:cubicBezTo>
                    <a:pt x="3670" y="2957"/>
                    <a:pt x="2949" y="3678"/>
                    <a:pt x="2063" y="3678"/>
                  </a:cubicBezTo>
                  <a:cubicBezTo>
                    <a:pt x="1176" y="3678"/>
                    <a:pt x="456" y="2957"/>
                    <a:pt x="456" y="2071"/>
                  </a:cubicBezTo>
                  <a:cubicBezTo>
                    <a:pt x="456" y="1184"/>
                    <a:pt x="1176" y="464"/>
                    <a:pt x="2063" y="464"/>
                  </a:cubicBezTo>
                  <a:close/>
                  <a:moveTo>
                    <a:pt x="2063" y="1"/>
                  </a:moveTo>
                  <a:cubicBezTo>
                    <a:pt x="926" y="1"/>
                    <a:pt x="0" y="927"/>
                    <a:pt x="0" y="2071"/>
                  </a:cubicBezTo>
                  <a:cubicBezTo>
                    <a:pt x="0" y="3207"/>
                    <a:pt x="926" y="4133"/>
                    <a:pt x="2063" y="4133"/>
                  </a:cubicBezTo>
                  <a:cubicBezTo>
                    <a:pt x="3207" y="4133"/>
                    <a:pt x="4133" y="3207"/>
                    <a:pt x="4133" y="2071"/>
                  </a:cubicBezTo>
                  <a:cubicBezTo>
                    <a:pt x="4133" y="927"/>
                    <a:pt x="3207" y="1"/>
                    <a:pt x="2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52;p74">
              <a:extLst>
                <a:ext uri="{FF2B5EF4-FFF2-40B4-BE49-F238E27FC236}">
                  <a16:creationId xmlns:a16="http://schemas.microsoft.com/office/drawing/2014/main" id="{A65658BC-684B-4701-B45E-92D114683D79}"/>
                </a:ext>
              </a:extLst>
            </p:cNvPr>
            <p:cNvSpPr/>
            <p:nvPr/>
          </p:nvSpPr>
          <p:spPr>
            <a:xfrm>
              <a:off x="3412925" y="3110475"/>
              <a:ext cx="276000" cy="276050"/>
            </a:xfrm>
            <a:custGeom>
              <a:avLst/>
              <a:gdLst/>
              <a:ahLst/>
              <a:cxnLst/>
              <a:rect l="l" t="t" r="r" b="b"/>
              <a:pathLst>
                <a:path w="11040" h="11042" extrusionOk="0">
                  <a:moveTo>
                    <a:pt x="5904" y="456"/>
                  </a:moveTo>
                  <a:cubicBezTo>
                    <a:pt x="6022" y="456"/>
                    <a:pt x="6124" y="557"/>
                    <a:pt x="6124" y="674"/>
                  </a:cubicBezTo>
                  <a:lnTo>
                    <a:pt x="6124" y="1372"/>
                  </a:lnTo>
                  <a:cubicBezTo>
                    <a:pt x="6124" y="1481"/>
                    <a:pt x="6193" y="1575"/>
                    <a:pt x="6305" y="1600"/>
                  </a:cubicBezTo>
                  <a:cubicBezTo>
                    <a:pt x="6822" y="1701"/>
                    <a:pt x="7300" y="1897"/>
                    <a:pt x="7738" y="2187"/>
                  </a:cubicBezTo>
                  <a:cubicBezTo>
                    <a:pt x="7781" y="2216"/>
                    <a:pt x="7829" y="2230"/>
                    <a:pt x="7877" y="2230"/>
                  </a:cubicBezTo>
                  <a:cubicBezTo>
                    <a:pt x="7936" y="2230"/>
                    <a:pt x="7994" y="2208"/>
                    <a:pt x="8038" y="2164"/>
                  </a:cubicBezTo>
                  <a:lnTo>
                    <a:pt x="8523" y="1669"/>
                  </a:lnTo>
                  <a:cubicBezTo>
                    <a:pt x="8563" y="1632"/>
                    <a:pt x="8617" y="1607"/>
                    <a:pt x="8672" y="1607"/>
                  </a:cubicBezTo>
                  <a:cubicBezTo>
                    <a:pt x="8734" y="1607"/>
                    <a:pt x="8790" y="1632"/>
                    <a:pt x="8828" y="1669"/>
                  </a:cubicBezTo>
                  <a:lnTo>
                    <a:pt x="9362" y="2204"/>
                  </a:lnTo>
                  <a:cubicBezTo>
                    <a:pt x="9449" y="2290"/>
                    <a:pt x="9449" y="2432"/>
                    <a:pt x="9362" y="2516"/>
                  </a:cubicBezTo>
                  <a:lnTo>
                    <a:pt x="8868" y="3011"/>
                  </a:lnTo>
                  <a:cubicBezTo>
                    <a:pt x="8790" y="3081"/>
                    <a:pt x="8781" y="3207"/>
                    <a:pt x="8845" y="3301"/>
                  </a:cubicBezTo>
                  <a:cubicBezTo>
                    <a:pt x="9135" y="3739"/>
                    <a:pt x="9338" y="4219"/>
                    <a:pt x="9440" y="4737"/>
                  </a:cubicBezTo>
                  <a:cubicBezTo>
                    <a:pt x="9464" y="4846"/>
                    <a:pt x="9551" y="4925"/>
                    <a:pt x="9667" y="4925"/>
                  </a:cubicBezTo>
                  <a:lnTo>
                    <a:pt x="10366" y="4925"/>
                  </a:lnTo>
                  <a:cubicBezTo>
                    <a:pt x="10484" y="4925"/>
                    <a:pt x="10578" y="5019"/>
                    <a:pt x="10578" y="5143"/>
                  </a:cubicBezTo>
                  <a:lnTo>
                    <a:pt x="10578" y="5896"/>
                  </a:lnTo>
                  <a:cubicBezTo>
                    <a:pt x="10578" y="6022"/>
                    <a:pt x="10484" y="6116"/>
                    <a:pt x="10366" y="6116"/>
                  </a:cubicBezTo>
                  <a:lnTo>
                    <a:pt x="9667" y="6116"/>
                  </a:lnTo>
                  <a:cubicBezTo>
                    <a:pt x="9558" y="6116"/>
                    <a:pt x="9464" y="6195"/>
                    <a:pt x="9440" y="6297"/>
                  </a:cubicBezTo>
                  <a:cubicBezTo>
                    <a:pt x="9338" y="6814"/>
                    <a:pt x="9135" y="7300"/>
                    <a:pt x="8845" y="7738"/>
                  </a:cubicBezTo>
                  <a:cubicBezTo>
                    <a:pt x="8781" y="7832"/>
                    <a:pt x="8798" y="7951"/>
                    <a:pt x="8875" y="8030"/>
                  </a:cubicBezTo>
                  <a:lnTo>
                    <a:pt x="9362" y="8523"/>
                  </a:lnTo>
                  <a:cubicBezTo>
                    <a:pt x="9449" y="8602"/>
                    <a:pt x="9449" y="8743"/>
                    <a:pt x="9362" y="8830"/>
                  </a:cubicBezTo>
                  <a:lnTo>
                    <a:pt x="8828" y="9362"/>
                  </a:lnTo>
                  <a:cubicBezTo>
                    <a:pt x="8790" y="9409"/>
                    <a:pt x="8734" y="9425"/>
                    <a:pt x="8679" y="9425"/>
                  </a:cubicBezTo>
                  <a:cubicBezTo>
                    <a:pt x="8617" y="9425"/>
                    <a:pt x="8563" y="9409"/>
                    <a:pt x="8523" y="9362"/>
                  </a:cubicBezTo>
                  <a:lnTo>
                    <a:pt x="8028" y="8877"/>
                  </a:lnTo>
                  <a:cubicBezTo>
                    <a:pt x="7983" y="8831"/>
                    <a:pt x="7924" y="8807"/>
                    <a:pt x="7864" y="8807"/>
                  </a:cubicBezTo>
                  <a:cubicBezTo>
                    <a:pt x="7821" y="8807"/>
                    <a:pt x="7778" y="8819"/>
                    <a:pt x="7738" y="8845"/>
                  </a:cubicBezTo>
                  <a:cubicBezTo>
                    <a:pt x="7300" y="9135"/>
                    <a:pt x="6822" y="9338"/>
                    <a:pt x="6305" y="9441"/>
                  </a:cubicBezTo>
                  <a:cubicBezTo>
                    <a:pt x="6193" y="9464"/>
                    <a:pt x="6116" y="9558"/>
                    <a:pt x="6116" y="9667"/>
                  </a:cubicBezTo>
                  <a:lnTo>
                    <a:pt x="6116" y="10358"/>
                  </a:lnTo>
                  <a:cubicBezTo>
                    <a:pt x="6116" y="10484"/>
                    <a:pt x="6015" y="10578"/>
                    <a:pt x="5896" y="10578"/>
                  </a:cubicBezTo>
                  <a:lnTo>
                    <a:pt x="5143" y="10578"/>
                  </a:lnTo>
                  <a:cubicBezTo>
                    <a:pt x="5017" y="10578"/>
                    <a:pt x="4923" y="10476"/>
                    <a:pt x="4923" y="10358"/>
                  </a:cubicBezTo>
                  <a:lnTo>
                    <a:pt x="4923" y="9667"/>
                  </a:lnTo>
                  <a:cubicBezTo>
                    <a:pt x="4923" y="9558"/>
                    <a:pt x="4846" y="9464"/>
                    <a:pt x="4735" y="9441"/>
                  </a:cubicBezTo>
                  <a:cubicBezTo>
                    <a:pt x="4227" y="9338"/>
                    <a:pt x="3740" y="9135"/>
                    <a:pt x="3301" y="8845"/>
                  </a:cubicBezTo>
                  <a:cubicBezTo>
                    <a:pt x="3262" y="8820"/>
                    <a:pt x="3215" y="8805"/>
                    <a:pt x="3175" y="8805"/>
                  </a:cubicBezTo>
                  <a:cubicBezTo>
                    <a:pt x="3120" y="8805"/>
                    <a:pt x="3058" y="8830"/>
                    <a:pt x="3011" y="8877"/>
                  </a:cubicBezTo>
                  <a:lnTo>
                    <a:pt x="2524" y="9370"/>
                  </a:lnTo>
                  <a:cubicBezTo>
                    <a:pt x="2477" y="9409"/>
                    <a:pt x="2430" y="9432"/>
                    <a:pt x="2368" y="9432"/>
                  </a:cubicBezTo>
                  <a:cubicBezTo>
                    <a:pt x="2313" y="9432"/>
                    <a:pt x="2251" y="9409"/>
                    <a:pt x="2219" y="9370"/>
                  </a:cubicBezTo>
                  <a:lnTo>
                    <a:pt x="1686" y="8837"/>
                  </a:lnTo>
                  <a:cubicBezTo>
                    <a:pt x="1600" y="8751"/>
                    <a:pt x="1600" y="8610"/>
                    <a:pt x="1686" y="8523"/>
                  </a:cubicBezTo>
                  <a:lnTo>
                    <a:pt x="2172" y="8030"/>
                  </a:lnTo>
                  <a:cubicBezTo>
                    <a:pt x="2251" y="7959"/>
                    <a:pt x="2259" y="7832"/>
                    <a:pt x="2204" y="7738"/>
                  </a:cubicBezTo>
                  <a:cubicBezTo>
                    <a:pt x="1905" y="7300"/>
                    <a:pt x="1709" y="6822"/>
                    <a:pt x="1607" y="6304"/>
                  </a:cubicBezTo>
                  <a:cubicBezTo>
                    <a:pt x="1583" y="6195"/>
                    <a:pt x="1489" y="6116"/>
                    <a:pt x="1380" y="6116"/>
                  </a:cubicBezTo>
                  <a:lnTo>
                    <a:pt x="682" y="6116"/>
                  </a:lnTo>
                  <a:cubicBezTo>
                    <a:pt x="565" y="6116"/>
                    <a:pt x="471" y="6022"/>
                    <a:pt x="471" y="5896"/>
                  </a:cubicBezTo>
                  <a:lnTo>
                    <a:pt x="471" y="5143"/>
                  </a:lnTo>
                  <a:cubicBezTo>
                    <a:pt x="471" y="5019"/>
                    <a:pt x="565" y="4925"/>
                    <a:pt x="682" y="4925"/>
                  </a:cubicBezTo>
                  <a:lnTo>
                    <a:pt x="1380" y="4925"/>
                  </a:lnTo>
                  <a:cubicBezTo>
                    <a:pt x="1489" y="4925"/>
                    <a:pt x="1583" y="4846"/>
                    <a:pt x="1607" y="4744"/>
                  </a:cubicBezTo>
                  <a:cubicBezTo>
                    <a:pt x="1709" y="4227"/>
                    <a:pt x="1905" y="3749"/>
                    <a:pt x="2204" y="3301"/>
                  </a:cubicBezTo>
                  <a:cubicBezTo>
                    <a:pt x="2259" y="3214"/>
                    <a:pt x="2251" y="3090"/>
                    <a:pt x="2172" y="3011"/>
                  </a:cubicBezTo>
                  <a:lnTo>
                    <a:pt x="1686" y="2526"/>
                  </a:lnTo>
                  <a:cubicBezTo>
                    <a:pt x="1600" y="2439"/>
                    <a:pt x="1600" y="2298"/>
                    <a:pt x="1686" y="2211"/>
                  </a:cubicBezTo>
                  <a:lnTo>
                    <a:pt x="2219" y="1679"/>
                  </a:lnTo>
                  <a:cubicBezTo>
                    <a:pt x="2259" y="1639"/>
                    <a:pt x="2313" y="1615"/>
                    <a:pt x="2368" y="1615"/>
                  </a:cubicBezTo>
                  <a:cubicBezTo>
                    <a:pt x="2430" y="1615"/>
                    <a:pt x="2486" y="1639"/>
                    <a:pt x="2524" y="1679"/>
                  </a:cubicBezTo>
                  <a:lnTo>
                    <a:pt x="3011" y="2172"/>
                  </a:lnTo>
                  <a:cubicBezTo>
                    <a:pt x="3056" y="2213"/>
                    <a:pt x="3116" y="2235"/>
                    <a:pt x="3177" y="2235"/>
                  </a:cubicBezTo>
                  <a:cubicBezTo>
                    <a:pt x="3222" y="2235"/>
                    <a:pt x="3268" y="2223"/>
                    <a:pt x="3309" y="2196"/>
                  </a:cubicBezTo>
                  <a:cubicBezTo>
                    <a:pt x="3740" y="1905"/>
                    <a:pt x="4227" y="1701"/>
                    <a:pt x="4744" y="1600"/>
                  </a:cubicBezTo>
                  <a:cubicBezTo>
                    <a:pt x="4854" y="1575"/>
                    <a:pt x="4923" y="1481"/>
                    <a:pt x="4923" y="1372"/>
                  </a:cubicBezTo>
                  <a:lnTo>
                    <a:pt x="4923" y="674"/>
                  </a:lnTo>
                  <a:cubicBezTo>
                    <a:pt x="4923" y="557"/>
                    <a:pt x="5027" y="456"/>
                    <a:pt x="5143" y="456"/>
                  </a:cubicBezTo>
                  <a:close/>
                  <a:moveTo>
                    <a:pt x="5143" y="0"/>
                  </a:moveTo>
                  <a:cubicBezTo>
                    <a:pt x="4767" y="0"/>
                    <a:pt x="4470" y="298"/>
                    <a:pt x="4470" y="674"/>
                  </a:cubicBezTo>
                  <a:lnTo>
                    <a:pt x="4470" y="1184"/>
                  </a:lnTo>
                  <a:cubicBezTo>
                    <a:pt x="4022" y="1293"/>
                    <a:pt x="3598" y="1474"/>
                    <a:pt x="3207" y="1709"/>
                  </a:cubicBezTo>
                  <a:lnTo>
                    <a:pt x="2846" y="1350"/>
                  </a:lnTo>
                  <a:cubicBezTo>
                    <a:pt x="2721" y="1223"/>
                    <a:pt x="2548" y="1144"/>
                    <a:pt x="2368" y="1144"/>
                  </a:cubicBezTo>
                  <a:cubicBezTo>
                    <a:pt x="2187" y="1144"/>
                    <a:pt x="2016" y="1216"/>
                    <a:pt x="1890" y="1350"/>
                  </a:cubicBezTo>
                  <a:lnTo>
                    <a:pt x="1348" y="1882"/>
                  </a:lnTo>
                  <a:cubicBezTo>
                    <a:pt x="1082" y="2149"/>
                    <a:pt x="1082" y="2573"/>
                    <a:pt x="1348" y="2846"/>
                  </a:cubicBezTo>
                  <a:lnTo>
                    <a:pt x="1709" y="3207"/>
                  </a:lnTo>
                  <a:cubicBezTo>
                    <a:pt x="1474" y="3591"/>
                    <a:pt x="1293" y="4014"/>
                    <a:pt x="1192" y="4462"/>
                  </a:cubicBezTo>
                  <a:lnTo>
                    <a:pt x="674" y="4462"/>
                  </a:lnTo>
                  <a:cubicBezTo>
                    <a:pt x="305" y="4462"/>
                    <a:pt x="0" y="4767"/>
                    <a:pt x="0" y="5143"/>
                  </a:cubicBezTo>
                  <a:lnTo>
                    <a:pt x="0" y="5896"/>
                  </a:lnTo>
                  <a:cubicBezTo>
                    <a:pt x="0" y="6272"/>
                    <a:pt x="305" y="6579"/>
                    <a:pt x="674" y="6579"/>
                  </a:cubicBezTo>
                  <a:lnTo>
                    <a:pt x="1192" y="6579"/>
                  </a:lnTo>
                  <a:cubicBezTo>
                    <a:pt x="1293" y="7018"/>
                    <a:pt x="1474" y="7441"/>
                    <a:pt x="1709" y="7832"/>
                  </a:cubicBezTo>
                  <a:lnTo>
                    <a:pt x="1348" y="8194"/>
                  </a:lnTo>
                  <a:cubicBezTo>
                    <a:pt x="1082" y="8461"/>
                    <a:pt x="1082" y="8892"/>
                    <a:pt x="1348" y="9159"/>
                  </a:cubicBezTo>
                  <a:lnTo>
                    <a:pt x="1882" y="9692"/>
                  </a:lnTo>
                  <a:cubicBezTo>
                    <a:pt x="2006" y="9818"/>
                    <a:pt x="2180" y="9887"/>
                    <a:pt x="2360" y="9887"/>
                  </a:cubicBezTo>
                  <a:cubicBezTo>
                    <a:pt x="2541" y="9887"/>
                    <a:pt x="2712" y="9818"/>
                    <a:pt x="2838" y="9692"/>
                  </a:cubicBezTo>
                  <a:lnTo>
                    <a:pt x="3199" y="9330"/>
                  </a:lnTo>
                  <a:cubicBezTo>
                    <a:pt x="3591" y="9566"/>
                    <a:pt x="4014" y="9746"/>
                    <a:pt x="4462" y="9848"/>
                  </a:cubicBezTo>
                  <a:lnTo>
                    <a:pt x="4462" y="10358"/>
                  </a:lnTo>
                  <a:cubicBezTo>
                    <a:pt x="4462" y="10734"/>
                    <a:pt x="4760" y="11041"/>
                    <a:pt x="5136" y="11041"/>
                  </a:cubicBezTo>
                  <a:lnTo>
                    <a:pt x="5896" y="11041"/>
                  </a:lnTo>
                  <a:cubicBezTo>
                    <a:pt x="6273" y="11041"/>
                    <a:pt x="6570" y="10734"/>
                    <a:pt x="6570" y="10358"/>
                  </a:cubicBezTo>
                  <a:lnTo>
                    <a:pt x="6570" y="9848"/>
                  </a:lnTo>
                  <a:cubicBezTo>
                    <a:pt x="7018" y="9746"/>
                    <a:pt x="7441" y="9566"/>
                    <a:pt x="7833" y="9330"/>
                  </a:cubicBezTo>
                  <a:lnTo>
                    <a:pt x="8194" y="9692"/>
                  </a:lnTo>
                  <a:cubicBezTo>
                    <a:pt x="8320" y="9818"/>
                    <a:pt x="8491" y="9887"/>
                    <a:pt x="8672" y="9887"/>
                  </a:cubicBezTo>
                  <a:cubicBezTo>
                    <a:pt x="8853" y="9887"/>
                    <a:pt x="9026" y="9818"/>
                    <a:pt x="9150" y="9692"/>
                  </a:cubicBezTo>
                  <a:lnTo>
                    <a:pt x="9684" y="9159"/>
                  </a:lnTo>
                  <a:cubicBezTo>
                    <a:pt x="9950" y="8892"/>
                    <a:pt x="9950" y="8461"/>
                    <a:pt x="9684" y="8194"/>
                  </a:cubicBezTo>
                  <a:lnTo>
                    <a:pt x="9323" y="7832"/>
                  </a:lnTo>
                  <a:cubicBezTo>
                    <a:pt x="9558" y="7441"/>
                    <a:pt x="9739" y="7018"/>
                    <a:pt x="9840" y="6579"/>
                  </a:cubicBezTo>
                  <a:lnTo>
                    <a:pt x="10366" y="6579"/>
                  </a:lnTo>
                  <a:cubicBezTo>
                    <a:pt x="10734" y="6579"/>
                    <a:pt x="11039" y="6272"/>
                    <a:pt x="11039" y="5896"/>
                  </a:cubicBezTo>
                  <a:lnTo>
                    <a:pt x="11039" y="5143"/>
                  </a:lnTo>
                  <a:cubicBezTo>
                    <a:pt x="11039" y="4767"/>
                    <a:pt x="10734" y="4462"/>
                    <a:pt x="10366" y="4462"/>
                  </a:cubicBezTo>
                  <a:lnTo>
                    <a:pt x="9848" y="4462"/>
                  </a:lnTo>
                  <a:cubicBezTo>
                    <a:pt x="9746" y="4014"/>
                    <a:pt x="9566" y="3591"/>
                    <a:pt x="9331" y="3207"/>
                  </a:cubicBezTo>
                  <a:lnTo>
                    <a:pt x="9692" y="2846"/>
                  </a:lnTo>
                  <a:cubicBezTo>
                    <a:pt x="9957" y="2580"/>
                    <a:pt x="9957" y="2149"/>
                    <a:pt x="9692" y="1882"/>
                  </a:cubicBezTo>
                  <a:lnTo>
                    <a:pt x="9157" y="1350"/>
                  </a:lnTo>
                  <a:cubicBezTo>
                    <a:pt x="9033" y="1223"/>
                    <a:pt x="8860" y="1144"/>
                    <a:pt x="8679" y="1144"/>
                  </a:cubicBezTo>
                  <a:cubicBezTo>
                    <a:pt x="8499" y="1144"/>
                    <a:pt x="8327" y="1216"/>
                    <a:pt x="8201" y="1350"/>
                  </a:cubicBezTo>
                  <a:lnTo>
                    <a:pt x="7840" y="1709"/>
                  </a:lnTo>
                  <a:cubicBezTo>
                    <a:pt x="7449" y="1474"/>
                    <a:pt x="7025" y="1293"/>
                    <a:pt x="6579" y="1184"/>
                  </a:cubicBezTo>
                  <a:lnTo>
                    <a:pt x="6579" y="674"/>
                  </a:lnTo>
                  <a:cubicBezTo>
                    <a:pt x="6579" y="298"/>
                    <a:pt x="6280" y="0"/>
                    <a:pt x="5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53;p74">
              <a:extLst>
                <a:ext uri="{FF2B5EF4-FFF2-40B4-BE49-F238E27FC236}">
                  <a16:creationId xmlns:a16="http://schemas.microsoft.com/office/drawing/2014/main" id="{C4F0DCFE-62D1-48D6-BE65-8029C836FB4D}"/>
                </a:ext>
              </a:extLst>
            </p:cNvPr>
            <p:cNvSpPr/>
            <p:nvPr/>
          </p:nvSpPr>
          <p:spPr>
            <a:xfrm>
              <a:off x="3272150" y="3187800"/>
              <a:ext cx="341725" cy="389425"/>
            </a:xfrm>
            <a:custGeom>
              <a:avLst/>
              <a:gdLst/>
              <a:ahLst/>
              <a:cxnLst/>
              <a:rect l="l" t="t" r="r" b="b"/>
              <a:pathLst>
                <a:path w="13669" h="15577" extrusionOk="0">
                  <a:moveTo>
                    <a:pt x="5735" y="0"/>
                  </a:moveTo>
                  <a:cubicBezTo>
                    <a:pt x="5710" y="0"/>
                    <a:pt x="5686" y="4"/>
                    <a:pt x="5661" y="12"/>
                  </a:cubicBezTo>
                  <a:cubicBezTo>
                    <a:pt x="5443" y="91"/>
                    <a:pt x="5231" y="176"/>
                    <a:pt x="5020" y="280"/>
                  </a:cubicBezTo>
                  <a:cubicBezTo>
                    <a:pt x="3953" y="773"/>
                    <a:pt x="3051" y="1557"/>
                    <a:pt x="2408" y="2538"/>
                  </a:cubicBezTo>
                  <a:cubicBezTo>
                    <a:pt x="1749" y="3548"/>
                    <a:pt x="1405" y="4732"/>
                    <a:pt x="1405" y="5940"/>
                  </a:cubicBezTo>
                  <a:lnTo>
                    <a:pt x="1405" y="6881"/>
                  </a:lnTo>
                  <a:lnTo>
                    <a:pt x="204" y="9179"/>
                  </a:lnTo>
                  <a:cubicBezTo>
                    <a:pt x="16" y="9531"/>
                    <a:pt x="1" y="9892"/>
                    <a:pt x="166" y="10167"/>
                  </a:cubicBezTo>
                  <a:cubicBezTo>
                    <a:pt x="330" y="10441"/>
                    <a:pt x="652" y="10590"/>
                    <a:pt x="1060" y="10590"/>
                  </a:cubicBezTo>
                  <a:lnTo>
                    <a:pt x="1405" y="10590"/>
                  </a:lnTo>
                  <a:lnTo>
                    <a:pt x="1405" y="12589"/>
                  </a:lnTo>
                  <a:cubicBezTo>
                    <a:pt x="1405" y="13413"/>
                    <a:pt x="2071" y="14087"/>
                    <a:pt x="2903" y="14087"/>
                  </a:cubicBezTo>
                  <a:cubicBezTo>
                    <a:pt x="2910" y="14087"/>
                    <a:pt x="2925" y="14087"/>
                    <a:pt x="2933" y="14079"/>
                  </a:cubicBezTo>
                  <a:lnTo>
                    <a:pt x="4408" y="13859"/>
                  </a:lnTo>
                  <a:lnTo>
                    <a:pt x="4408" y="15342"/>
                  </a:lnTo>
                  <a:cubicBezTo>
                    <a:pt x="4408" y="15475"/>
                    <a:pt x="4510" y="15577"/>
                    <a:pt x="4636" y="15577"/>
                  </a:cubicBezTo>
                  <a:lnTo>
                    <a:pt x="11762" y="15577"/>
                  </a:lnTo>
                  <a:cubicBezTo>
                    <a:pt x="11888" y="15577"/>
                    <a:pt x="11990" y="15475"/>
                    <a:pt x="11990" y="15342"/>
                  </a:cubicBezTo>
                  <a:lnTo>
                    <a:pt x="11990" y="10472"/>
                  </a:lnTo>
                  <a:cubicBezTo>
                    <a:pt x="12743" y="9758"/>
                    <a:pt x="13307" y="8864"/>
                    <a:pt x="13629" y="7892"/>
                  </a:cubicBezTo>
                  <a:cubicBezTo>
                    <a:pt x="13669" y="7767"/>
                    <a:pt x="13605" y="7641"/>
                    <a:pt x="13480" y="7594"/>
                  </a:cubicBezTo>
                  <a:cubicBezTo>
                    <a:pt x="13460" y="7589"/>
                    <a:pt x="13439" y="7586"/>
                    <a:pt x="13418" y="7586"/>
                  </a:cubicBezTo>
                  <a:cubicBezTo>
                    <a:pt x="13318" y="7586"/>
                    <a:pt x="13221" y="7646"/>
                    <a:pt x="13189" y="7743"/>
                  </a:cubicBezTo>
                  <a:cubicBezTo>
                    <a:pt x="12884" y="8676"/>
                    <a:pt x="12327" y="9523"/>
                    <a:pt x="11599" y="10197"/>
                  </a:cubicBezTo>
                  <a:cubicBezTo>
                    <a:pt x="11559" y="10236"/>
                    <a:pt x="11527" y="10300"/>
                    <a:pt x="11527" y="10370"/>
                  </a:cubicBezTo>
                  <a:lnTo>
                    <a:pt x="11527" y="15114"/>
                  </a:lnTo>
                  <a:lnTo>
                    <a:pt x="4871" y="15114"/>
                  </a:lnTo>
                  <a:lnTo>
                    <a:pt x="4871" y="13584"/>
                  </a:lnTo>
                  <a:cubicBezTo>
                    <a:pt x="4871" y="13522"/>
                    <a:pt x="4839" y="13460"/>
                    <a:pt x="4785" y="13413"/>
                  </a:cubicBezTo>
                  <a:cubicBezTo>
                    <a:pt x="4745" y="13380"/>
                    <a:pt x="4689" y="13364"/>
                    <a:pt x="4635" y="13364"/>
                  </a:cubicBezTo>
                  <a:cubicBezTo>
                    <a:pt x="4625" y="13364"/>
                    <a:pt x="4614" y="13365"/>
                    <a:pt x="4604" y="13366"/>
                  </a:cubicBezTo>
                  <a:lnTo>
                    <a:pt x="2878" y="13616"/>
                  </a:lnTo>
                  <a:cubicBezTo>
                    <a:pt x="2314" y="13609"/>
                    <a:pt x="1860" y="13146"/>
                    <a:pt x="1860" y="12581"/>
                  </a:cubicBezTo>
                  <a:lnTo>
                    <a:pt x="1860" y="10355"/>
                  </a:lnTo>
                  <a:cubicBezTo>
                    <a:pt x="1860" y="10229"/>
                    <a:pt x="1757" y="10127"/>
                    <a:pt x="1632" y="10127"/>
                  </a:cubicBezTo>
                  <a:lnTo>
                    <a:pt x="1051" y="10127"/>
                  </a:lnTo>
                  <a:cubicBezTo>
                    <a:pt x="816" y="10127"/>
                    <a:pt x="644" y="10048"/>
                    <a:pt x="558" y="9924"/>
                  </a:cubicBezTo>
                  <a:cubicBezTo>
                    <a:pt x="479" y="9790"/>
                    <a:pt x="496" y="9602"/>
                    <a:pt x="612" y="9390"/>
                  </a:cubicBezTo>
                  <a:lnTo>
                    <a:pt x="1836" y="7045"/>
                  </a:lnTo>
                  <a:cubicBezTo>
                    <a:pt x="1860" y="7015"/>
                    <a:pt x="1868" y="6975"/>
                    <a:pt x="1868" y="6936"/>
                  </a:cubicBezTo>
                  <a:lnTo>
                    <a:pt x="1868" y="5940"/>
                  </a:lnTo>
                  <a:cubicBezTo>
                    <a:pt x="1868" y="3689"/>
                    <a:pt x="3177" y="1634"/>
                    <a:pt x="5215" y="686"/>
                  </a:cubicBezTo>
                  <a:cubicBezTo>
                    <a:pt x="5411" y="599"/>
                    <a:pt x="5607" y="515"/>
                    <a:pt x="5812" y="451"/>
                  </a:cubicBezTo>
                  <a:cubicBezTo>
                    <a:pt x="5929" y="404"/>
                    <a:pt x="5991" y="280"/>
                    <a:pt x="5953" y="153"/>
                  </a:cubicBezTo>
                  <a:cubicBezTo>
                    <a:pt x="5922" y="59"/>
                    <a:pt x="5831" y="0"/>
                    <a:pt x="57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668;p74">
            <a:extLst>
              <a:ext uri="{FF2B5EF4-FFF2-40B4-BE49-F238E27FC236}">
                <a16:creationId xmlns:a16="http://schemas.microsoft.com/office/drawing/2014/main" id="{5FDB260E-5E71-4F01-814C-4944460EFA54}"/>
              </a:ext>
            </a:extLst>
          </p:cNvPr>
          <p:cNvGrpSpPr/>
          <p:nvPr/>
        </p:nvGrpSpPr>
        <p:grpSpPr>
          <a:xfrm>
            <a:off x="7023853" y="970875"/>
            <a:ext cx="469725" cy="462450"/>
            <a:chOff x="3862975" y="4677350"/>
            <a:chExt cx="469725" cy="462450"/>
          </a:xfrm>
        </p:grpSpPr>
        <p:sp>
          <p:nvSpPr>
            <p:cNvPr id="23" name="Google Shape;3669;p74">
              <a:extLst>
                <a:ext uri="{FF2B5EF4-FFF2-40B4-BE49-F238E27FC236}">
                  <a16:creationId xmlns:a16="http://schemas.microsoft.com/office/drawing/2014/main" id="{3B62F42F-C7B4-4C55-B94A-DB43C31357B0}"/>
                </a:ext>
              </a:extLst>
            </p:cNvPr>
            <p:cNvSpPr/>
            <p:nvPr/>
          </p:nvSpPr>
          <p:spPr>
            <a:xfrm>
              <a:off x="3969625" y="4887700"/>
              <a:ext cx="148400" cy="148200"/>
            </a:xfrm>
            <a:custGeom>
              <a:avLst/>
              <a:gdLst/>
              <a:ahLst/>
              <a:cxnLst/>
              <a:rect l="l" t="t" r="r" b="b"/>
              <a:pathLst>
                <a:path w="5936" h="5928" extrusionOk="0">
                  <a:moveTo>
                    <a:pt x="2949" y="0"/>
                  </a:moveTo>
                  <a:cubicBezTo>
                    <a:pt x="2157" y="8"/>
                    <a:pt x="1419" y="322"/>
                    <a:pt x="862" y="886"/>
                  </a:cubicBezTo>
                  <a:cubicBezTo>
                    <a:pt x="307" y="1443"/>
                    <a:pt x="0" y="2204"/>
                    <a:pt x="8" y="2986"/>
                  </a:cubicBezTo>
                  <a:cubicBezTo>
                    <a:pt x="15" y="3779"/>
                    <a:pt x="329" y="4516"/>
                    <a:pt x="887" y="5073"/>
                  </a:cubicBezTo>
                  <a:cubicBezTo>
                    <a:pt x="1451" y="5630"/>
                    <a:pt x="2196" y="5928"/>
                    <a:pt x="2989" y="5928"/>
                  </a:cubicBezTo>
                  <a:cubicBezTo>
                    <a:pt x="3779" y="5920"/>
                    <a:pt x="4524" y="5606"/>
                    <a:pt x="5074" y="5041"/>
                  </a:cubicBezTo>
                  <a:cubicBezTo>
                    <a:pt x="5631" y="4484"/>
                    <a:pt x="5935" y="3732"/>
                    <a:pt x="5928" y="2939"/>
                  </a:cubicBezTo>
                  <a:cubicBezTo>
                    <a:pt x="5928" y="2815"/>
                    <a:pt x="5826" y="2714"/>
                    <a:pt x="5700" y="2714"/>
                  </a:cubicBezTo>
                  <a:cubicBezTo>
                    <a:pt x="5576" y="2714"/>
                    <a:pt x="5473" y="2815"/>
                    <a:pt x="5473" y="2939"/>
                  </a:cubicBezTo>
                  <a:cubicBezTo>
                    <a:pt x="5482" y="3615"/>
                    <a:pt x="5222" y="4242"/>
                    <a:pt x="4759" y="4720"/>
                  </a:cubicBezTo>
                  <a:cubicBezTo>
                    <a:pt x="4289" y="5207"/>
                    <a:pt x="3662" y="5465"/>
                    <a:pt x="2989" y="5472"/>
                  </a:cubicBezTo>
                  <a:cubicBezTo>
                    <a:pt x="2313" y="5472"/>
                    <a:pt x="1686" y="5215"/>
                    <a:pt x="1208" y="4752"/>
                  </a:cubicBezTo>
                  <a:cubicBezTo>
                    <a:pt x="730" y="4281"/>
                    <a:pt x="463" y="3655"/>
                    <a:pt x="463" y="2979"/>
                  </a:cubicBezTo>
                  <a:cubicBezTo>
                    <a:pt x="456" y="2313"/>
                    <a:pt x="713" y="1679"/>
                    <a:pt x="1176" y="1199"/>
                  </a:cubicBezTo>
                  <a:cubicBezTo>
                    <a:pt x="1647" y="721"/>
                    <a:pt x="2273" y="455"/>
                    <a:pt x="2949" y="455"/>
                  </a:cubicBezTo>
                  <a:cubicBezTo>
                    <a:pt x="3073" y="455"/>
                    <a:pt x="3177" y="352"/>
                    <a:pt x="3177" y="228"/>
                  </a:cubicBezTo>
                  <a:cubicBezTo>
                    <a:pt x="3177" y="102"/>
                    <a:pt x="3073" y="0"/>
                    <a:pt x="29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70;p74">
              <a:extLst>
                <a:ext uri="{FF2B5EF4-FFF2-40B4-BE49-F238E27FC236}">
                  <a16:creationId xmlns:a16="http://schemas.microsoft.com/office/drawing/2014/main" id="{E09C1A7E-F2C8-42DF-9156-7893BCC31A05}"/>
                </a:ext>
              </a:extLst>
            </p:cNvPr>
            <p:cNvSpPr/>
            <p:nvPr/>
          </p:nvSpPr>
          <p:spPr>
            <a:xfrm>
              <a:off x="3862975" y="4784175"/>
              <a:ext cx="361325" cy="355625"/>
            </a:xfrm>
            <a:custGeom>
              <a:avLst/>
              <a:gdLst/>
              <a:ahLst/>
              <a:cxnLst/>
              <a:rect l="l" t="t" r="r" b="b"/>
              <a:pathLst>
                <a:path w="14453" h="14225" extrusionOk="0">
                  <a:moveTo>
                    <a:pt x="5184" y="1"/>
                  </a:moveTo>
                  <a:cubicBezTo>
                    <a:pt x="5073" y="1"/>
                    <a:pt x="4964" y="24"/>
                    <a:pt x="4863" y="63"/>
                  </a:cubicBezTo>
                  <a:lnTo>
                    <a:pt x="3914" y="456"/>
                  </a:lnTo>
                  <a:cubicBezTo>
                    <a:pt x="3709" y="550"/>
                    <a:pt x="3545" y="707"/>
                    <a:pt x="3459" y="910"/>
                  </a:cubicBezTo>
                  <a:cubicBezTo>
                    <a:pt x="3372" y="1123"/>
                    <a:pt x="3372" y="1350"/>
                    <a:pt x="3459" y="1553"/>
                  </a:cubicBezTo>
                  <a:lnTo>
                    <a:pt x="3749" y="2259"/>
                  </a:lnTo>
                  <a:cubicBezTo>
                    <a:pt x="3216" y="2636"/>
                    <a:pt x="2753" y="3098"/>
                    <a:pt x="2369" y="3639"/>
                  </a:cubicBezTo>
                  <a:lnTo>
                    <a:pt x="1664" y="3349"/>
                  </a:lnTo>
                  <a:cubicBezTo>
                    <a:pt x="1561" y="3305"/>
                    <a:pt x="1453" y="3284"/>
                    <a:pt x="1346" y="3284"/>
                  </a:cubicBezTo>
                  <a:cubicBezTo>
                    <a:pt x="1238" y="3284"/>
                    <a:pt x="1130" y="3305"/>
                    <a:pt x="1028" y="3349"/>
                  </a:cubicBezTo>
                  <a:cubicBezTo>
                    <a:pt x="817" y="3435"/>
                    <a:pt x="659" y="3592"/>
                    <a:pt x="574" y="3804"/>
                  </a:cubicBezTo>
                  <a:lnTo>
                    <a:pt x="181" y="4753"/>
                  </a:lnTo>
                  <a:cubicBezTo>
                    <a:pt x="0" y="5176"/>
                    <a:pt x="205" y="5662"/>
                    <a:pt x="629" y="5842"/>
                  </a:cubicBezTo>
                  <a:lnTo>
                    <a:pt x="1334" y="6132"/>
                  </a:lnTo>
                  <a:cubicBezTo>
                    <a:pt x="1223" y="6783"/>
                    <a:pt x="1223" y="7442"/>
                    <a:pt x="1334" y="8093"/>
                  </a:cubicBezTo>
                  <a:lnTo>
                    <a:pt x="629" y="8383"/>
                  </a:lnTo>
                  <a:cubicBezTo>
                    <a:pt x="433" y="8462"/>
                    <a:pt x="267" y="8625"/>
                    <a:pt x="188" y="8831"/>
                  </a:cubicBezTo>
                  <a:cubicBezTo>
                    <a:pt x="104" y="9041"/>
                    <a:pt x="104" y="9261"/>
                    <a:pt x="188" y="9472"/>
                  </a:cubicBezTo>
                  <a:lnTo>
                    <a:pt x="582" y="10421"/>
                  </a:lnTo>
                  <a:cubicBezTo>
                    <a:pt x="668" y="10633"/>
                    <a:pt x="824" y="10790"/>
                    <a:pt x="1028" y="10876"/>
                  </a:cubicBezTo>
                  <a:cubicBezTo>
                    <a:pt x="1134" y="10919"/>
                    <a:pt x="1244" y="10941"/>
                    <a:pt x="1353" y="10941"/>
                  </a:cubicBezTo>
                  <a:cubicBezTo>
                    <a:pt x="1462" y="10941"/>
                    <a:pt x="1569" y="10919"/>
                    <a:pt x="1671" y="10876"/>
                  </a:cubicBezTo>
                  <a:lnTo>
                    <a:pt x="2377" y="10586"/>
                  </a:lnTo>
                  <a:cubicBezTo>
                    <a:pt x="2753" y="11119"/>
                    <a:pt x="3224" y="11582"/>
                    <a:pt x="3756" y="11966"/>
                  </a:cubicBezTo>
                  <a:lnTo>
                    <a:pt x="3466" y="12671"/>
                  </a:lnTo>
                  <a:cubicBezTo>
                    <a:pt x="3286" y="13095"/>
                    <a:pt x="3491" y="13590"/>
                    <a:pt x="3922" y="13761"/>
                  </a:cubicBezTo>
                  <a:lnTo>
                    <a:pt x="4863" y="14154"/>
                  </a:lnTo>
                  <a:cubicBezTo>
                    <a:pt x="4969" y="14199"/>
                    <a:pt x="5079" y="14220"/>
                    <a:pt x="5187" y="14220"/>
                  </a:cubicBezTo>
                  <a:cubicBezTo>
                    <a:pt x="5515" y="14220"/>
                    <a:pt x="5824" y="14025"/>
                    <a:pt x="5960" y="13706"/>
                  </a:cubicBezTo>
                  <a:lnTo>
                    <a:pt x="6250" y="13001"/>
                  </a:lnTo>
                  <a:cubicBezTo>
                    <a:pt x="6575" y="13056"/>
                    <a:pt x="6903" y="13084"/>
                    <a:pt x="7230" y="13084"/>
                  </a:cubicBezTo>
                  <a:cubicBezTo>
                    <a:pt x="7558" y="13084"/>
                    <a:pt x="7885" y="13056"/>
                    <a:pt x="8211" y="13001"/>
                  </a:cubicBezTo>
                  <a:lnTo>
                    <a:pt x="8500" y="13706"/>
                  </a:lnTo>
                  <a:cubicBezTo>
                    <a:pt x="8587" y="13912"/>
                    <a:pt x="8743" y="14068"/>
                    <a:pt x="8948" y="14154"/>
                  </a:cubicBezTo>
                  <a:cubicBezTo>
                    <a:pt x="9054" y="14201"/>
                    <a:pt x="9163" y="14225"/>
                    <a:pt x="9272" y="14225"/>
                  </a:cubicBezTo>
                  <a:cubicBezTo>
                    <a:pt x="9381" y="14225"/>
                    <a:pt x="9488" y="14201"/>
                    <a:pt x="9590" y="14154"/>
                  </a:cubicBezTo>
                  <a:lnTo>
                    <a:pt x="10538" y="13761"/>
                  </a:lnTo>
                  <a:cubicBezTo>
                    <a:pt x="10751" y="13676"/>
                    <a:pt x="10907" y="13518"/>
                    <a:pt x="10994" y="13315"/>
                  </a:cubicBezTo>
                  <a:cubicBezTo>
                    <a:pt x="11080" y="13102"/>
                    <a:pt x="11080" y="12876"/>
                    <a:pt x="10994" y="12671"/>
                  </a:cubicBezTo>
                  <a:lnTo>
                    <a:pt x="10704" y="11966"/>
                  </a:lnTo>
                  <a:cubicBezTo>
                    <a:pt x="11237" y="11589"/>
                    <a:pt x="11707" y="11126"/>
                    <a:pt x="12091" y="10586"/>
                  </a:cubicBezTo>
                  <a:lnTo>
                    <a:pt x="12789" y="10876"/>
                  </a:lnTo>
                  <a:cubicBezTo>
                    <a:pt x="12895" y="10919"/>
                    <a:pt x="13005" y="10941"/>
                    <a:pt x="13114" y="10941"/>
                  </a:cubicBezTo>
                  <a:cubicBezTo>
                    <a:pt x="13223" y="10941"/>
                    <a:pt x="13331" y="10919"/>
                    <a:pt x="13433" y="10876"/>
                  </a:cubicBezTo>
                  <a:cubicBezTo>
                    <a:pt x="13636" y="10790"/>
                    <a:pt x="13801" y="10633"/>
                    <a:pt x="13888" y="10421"/>
                  </a:cubicBezTo>
                  <a:lnTo>
                    <a:pt x="14279" y="9472"/>
                  </a:lnTo>
                  <a:cubicBezTo>
                    <a:pt x="14453" y="9049"/>
                    <a:pt x="14247" y="8556"/>
                    <a:pt x="13824" y="8383"/>
                  </a:cubicBezTo>
                  <a:lnTo>
                    <a:pt x="12955" y="8021"/>
                  </a:lnTo>
                  <a:cubicBezTo>
                    <a:pt x="12925" y="8008"/>
                    <a:pt x="12895" y="8002"/>
                    <a:pt x="12865" y="8002"/>
                  </a:cubicBezTo>
                  <a:cubicBezTo>
                    <a:pt x="12775" y="8002"/>
                    <a:pt x="12691" y="8058"/>
                    <a:pt x="12655" y="8140"/>
                  </a:cubicBezTo>
                  <a:cubicBezTo>
                    <a:pt x="12608" y="8257"/>
                    <a:pt x="12665" y="8390"/>
                    <a:pt x="12781" y="8437"/>
                  </a:cubicBezTo>
                  <a:lnTo>
                    <a:pt x="13653" y="8799"/>
                  </a:lnTo>
                  <a:cubicBezTo>
                    <a:pt x="13848" y="8878"/>
                    <a:pt x="13943" y="9103"/>
                    <a:pt x="13856" y="9301"/>
                  </a:cubicBezTo>
                  <a:lnTo>
                    <a:pt x="13465" y="10249"/>
                  </a:lnTo>
                  <a:cubicBezTo>
                    <a:pt x="13406" y="10396"/>
                    <a:pt x="13264" y="10485"/>
                    <a:pt x="13114" y="10485"/>
                  </a:cubicBezTo>
                  <a:cubicBezTo>
                    <a:pt x="13063" y="10485"/>
                    <a:pt x="13012" y="10475"/>
                    <a:pt x="12962" y="10453"/>
                  </a:cubicBezTo>
                  <a:lnTo>
                    <a:pt x="12091" y="10091"/>
                  </a:lnTo>
                  <a:cubicBezTo>
                    <a:pt x="12064" y="10081"/>
                    <a:pt x="12035" y="10075"/>
                    <a:pt x="12007" y="10075"/>
                  </a:cubicBezTo>
                  <a:cubicBezTo>
                    <a:pt x="11935" y="10075"/>
                    <a:pt x="11862" y="10108"/>
                    <a:pt x="11818" y="10170"/>
                  </a:cubicBezTo>
                  <a:cubicBezTo>
                    <a:pt x="11417" y="10774"/>
                    <a:pt x="10900" y="11292"/>
                    <a:pt x="10303" y="11691"/>
                  </a:cubicBezTo>
                  <a:cubicBezTo>
                    <a:pt x="10209" y="11755"/>
                    <a:pt x="10179" y="11864"/>
                    <a:pt x="10218" y="11966"/>
                  </a:cubicBezTo>
                  <a:lnTo>
                    <a:pt x="10578" y="12837"/>
                  </a:lnTo>
                  <a:cubicBezTo>
                    <a:pt x="10617" y="12931"/>
                    <a:pt x="10617" y="13040"/>
                    <a:pt x="10578" y="13134"/>
                  </a:cubicBezTo>
                  <a:cubicBezTo>
                    <a:pt x="10538" y="13228"/>
                    <a:pt x="10469" y="13300"/>
                    <a:pt x="10375" y="13338"/>
                  </a:cubicBezTo>
                  <a:lnTo>
                    <a:pt x="9426" y="13731"/>
                  </a:lnTo>
                  <a:cubicBezTo>
                    <a:pt x="9379" y="13751"/>
                    <a:pt x="9328" y="13760"/>
                    <a:pt x="9277" y="13760"/>
                  </a:cubicBezTo>
                  <a:cubicBezTo>
                    <a:pt x="9225" y="13760"/>
                    <a:pt x="9174" y="13751"/>
                    <a:pt x="9127" y="13731"/>
                  </a:cubicBezTo>
                  <a:cubicBezTo>
                    <a:pt x="9033" y="13691"/>
                    <a:pt x="8956" y="13620"/>
                    <a:pt x="8924" y="13526"/>
                  </a:cubicBezTo>
                  <a:lnTo>
                    <a:pt x="8555" y="12656"/>
                  </a:lnTo>
                  <a:cubicBezTo>
                    <a:pt x="8520" y="12566"/>
                    <a:pt x="8435" y="12513"/>
                    <a:pt x="8340" y="12513"/>
                  </a:cubicBezTo>
                  <a:cubicBezTo>
                    <a:pt x="8329" y="12513"/>
                    <a:pt x="8317" y="12514"/>
                    <a:pt x="8305" y="12515"/>
                  </a:cubicBezTo>
                  <a:cubicBezTo>
                    <a:pt x="7948" y="12586"/>
                    <a:pt x="7589" y="12621"/>
                    <a:pt x="7230" y="12621"/>
                  </a:cubicBezTo>
                  <a:cubicBezTo>
                    <a:pt x="6871" y="12621"/>
                    <a:pt x="6512" y="12586"/>
                    <a:pt x="6156" y="12515"/>
                  </a:cubicBezTo>
                  <a:cubicBezTo>
                    <a:pt x="6141" y="12512"/>
                    <a:pt x="6126" y="12510"/>
                    <a:pt x="6111" y="12510"/>
                  </a:cubicBezTo>
                  <a:cubicBezTo>
                    <a:pt x="6024" y="12510"/>
                    <a:pt x="5939" y="12569"/>
                    <a:pt x="5905" y="12656"/>
                  </a:cubicBezTo>
                  <a:lnTo>
                    <a:pt x="5544" y="13526"/>
                  </a:lnTo>
                  <a:cubicBezTo>
                    <a:pt x="5479" y="13673"/>
                    <a:pt x="5341" y="13763"/>
                    <a:pt x="5194" y="13763"/>
                  </a:cubicBezTo>
                  <a:cubicBezTo>
                    <a:pt x="5144" y="13763"/>
                    <a:pt x="5093" y="13753"/>
                    <a:pt x="5043" y="13731"/>
                  </a:cubicBezTo>
                  <a:lnTo>
                    <a:pt x="4093" y="13338"/>
                  </a:lnTo>
                  <a:cubicBezTo>
                    <a:pt x="3897" y="13253"/>
                    <a:pt x="3803" y="13033"/>
                    <a:pt x="3890" y="12837"/>
                  </a:cubicBezTo>
                  <a:lnTo>
                    <a:pt x="4251" y="11966"/>
                  </a:lnTo>
                  <a:cubicBezTo>
                    <a:pt x="4291" y="11864"/>
                    <a:pt x="4259" y="11755"/>
                    <a:pt x="4165" y="11691"/>
                  </a:cubicBezTo>
                  <a:cubicBezTo>
                    <a:pt x="3560" y="11284"/>
                    <a:pt x="3050" y="10774"/>
                    <a:pt x="2652" y="10170"/>
                  </a:cubicBezTo>
                  <a:cubicBezTo>
                    <a:pt x="2606" y="10108"/>
                    <a:pt x="2537" y="10075"/>
                    <a:pt x="2464" y="10075"/>
                  </a:cubicBezTo>
                  <a:cubicBezTo>
                    <a:pt x="2435" y="10075"/>
                    <a:pt x="2406" y="10081"/>
                    <a:pt x="2377" y="10091"/>
                  </a:cubicBezTo>
                  <a:lnTo>
                    <a:pt x="1505" y="10453"/>
                  </a:lnTo>
                  <a:cubicBezTo>
                    <a:pt x="1458" y="10472"/>
                    <a:pt x="1408" y="10482"/>
                    <a:pt x="1357" y="10482"/>
                  </a:cubicBezTo>
                  <a:cubicBezTo>
                    <a:pt x="1306" y="10482"/>
                    <a:pt x="1255" y="10472"/>
                    <a:pt x="1208" y="10453"/>
                  </a:cubicBezTo>
                  <a:cubicBezTo>
                    <a:pt x="1114" y="10413"/>
                    <a:pt x="1035" y="10344"/>
                    <a:pt x="1005" y="10249"/>
                  </a:cubicBezTo>
                  <a:lnTo>
                    <a:pt x="612" y="9292"/>
                  </a:lnTo>
                  <a:cubicBezTo>
                    <a:pt x="574" y="9198"/>
                    <a:pt x="574" y="9096"/>
                    <a:pt x="612" y="9002"/>
                  </a:cubicBezTo>
                  <a:cubicBezTo>
                    <a:pt x="644" y="8908"/>
                    <a:pt x="723" y="8831"/>
                    <a:pt x="817" y="8791"/>
                  </a:cubicBezTo>
                  <a:lnTo>
                    <a:pt x="1686" y="8430"/>
                  </a:lnTo>
                  <a:cubicBezTo>
                    <a:pt x="1788" y="8390"/>
                    <a:pt x="1844" y="8281"/>
                    <a:pt x="1827" y="8179"/>
                  </a:cubicBezTo>
                  <a:cubicBezTo>
                    <a:pt x="1679" y="7466"/>
                    <a:pt x="1686" y="6744"/>
                    <a:pt x="1827" y="6030"/>
                  </a:cubicBezTo>
                  <a:cubicBezTo>
                    <a:pt x="1844" y="5929"/>
                    <a:pt x="1788" y="5820"/>
                    <a:pt x="1686" y="5780"/>
                  </a:cubicBezTo>
                  <a:lnTo>
                    <a:pt x="817" y="5419"/>
                  </a:lnTo>
                  <a:cubicBezTo>
                    <a:pt x="621" y="5340"/>
                    <a:pt x="527" y="5114"/>
                    <a:pt x="604" y="4916"/>
                  </a:cubicBezTo>
                  <a:lnTo>
                    <a:pt x="997" y="3968"/>
                  </a:lnTo>
                  <a:cubicBezTo>
                    <a:pt x="1061" y="3822"/>
                    <a:pt x="1199" y="3732"/>
                    <a:pt x="1347" y="3732"/>
                  </a:cubicBezTo>
                  <a:cubicBezTo>
                    <a:pt x="1397" y="3732"/>
                    <a:pt x="1448" y="3743"/>
                    <a:pt x="1498" y="3765"/>
                  </a:cubicBezTo>
                  <a:lnTo>
                    <a:pt x="2369" y="4126"/>
                  </a:lnTo>
                  <a:cubicBezTo>
                    <a:pt x="2398" y="4137"/>
                    <a:pt x="2428" y="4142"/>
                    <a:pt x="2458" y="4142"/>
                  </a:cubicBezTo>
                  <a:cubicBezTo>
                    <a:pt x="2532" y="4142"/>
                    <a:pt x="2604" y="4109"/>
                    <a:pt x="2644" y="4047"/>
                  </a:cubicBezTo>
                  <a:cubicBezTo>
                    <a:pt x="3050" y="3443"/>
                    <a:pt x="3560" y="2925"/>
                    <a:pt x="4165" y="2526"/>
                  </a:cubicBezTo>
                  <a:cubicBezTo>
                    <a:pt x="4251" y="2462"/>
                    <a:pt x="4291" y="2353"/>
                    <a:pt x="4244" y="2252"/>
                  </a:cubicBezTo>
                  <a:lnTo>
                    <a:pt x="3882" y="1380"/>
                  </a:lnTo>
                  <a:cubicBezTo>
                    <a:pt x="3843" y="1286"/>
                    <a:pt x="3843" y="1177"/>
                    <a:pt x="3882" y="1083"/>
                  </a:cubicBezTo>
                  <a:cubicBezTo>
                    <a:pt x="3922" y="989"/>
                    <a:pt x="3999" y="917"/>
                    <a:pt x="4093" y="880"/>
                  </a:cubicBezTo>
                  <a:lnTo>
                    <a:pt x="5043" y="486"/>
                  </a:lnTo>
                  <a:cubicBezTo>
                    <a:pt x="5090" y="467"/>
                    <a:pt x="5139" y="457"/>
                    <a:pt x="5188" y="457"/>
                  </a:cubicBezTo>
                  <a:cubicBezTo>
                    <a:pt x="5237" y="457"/>
                    <a:pt x="5286" y="467"/>
                    <a:pt x="5333" y="486"/>
                  </a:cubicBezTo>
                  <a:cubicBezTo>
                    <a:pt x="5427" y="526"/>
                    <a:pt x="5504" y="598"/>
                    <a:pt x="5544" y="692"/>
                  </a:cubicBezTo>
                  <a:lnTo>
                    <a:pt x="5905" y="1561"/>
                  </a:lnTo>
                  <a:cubicBezTo>
                    <a:pt x="5941" y="1651"/>
                    <a:pt x="6026" y="1704"/>
                    <a:pt x="6116" y="1704"/>
                  </a:cubicBezTo>
                  <a:cubicBezTo>
                    <a:pt x="6145" y="1704"/>
                    <a:pt x="6174" y="1698"/>
                    <a:pt x="6203" y="1687"/>
                  </a:cubicBezTo>
                  <a:cubicBezTo>
                    <a:pt x="6321" y="1640"/>
                    <a:pt x="6368" y="1506"/>
                    <a:pt x="6321" y="1388"/>
                  </a:cubicBezTo>
                  <a:lnTo>
                    <a:pt x="5960" y="518"/>
                  </a:lnTo>
                  <a:cubicBezTo>
                    <a:pt x="5873" y="315"/>
                    <a:pt x="5717" y="157"/>
                    <a:pt x="5504" y="63"/>
                  </a:cubicBezTo>
                  <a:cubicBezTo>
                    <a:pt x="5403" y="24"/>
                    <a:pt x="5294" y="1"/>
                    <a:pt x="51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71;p74">
              <a:extLst>
                <a:ext uri="{FF2B5EF4-FFF2-40B4-BE49-F238E27FC236}">
                  <a16:creationId xmlns:a16="http://schemas.microsoft.com/office/drawing/2014/main" id="{22D13F18-165C-4DE3-9B0B-C78F5C0AE52E}"/>
                </a:ext>
              </a:extLst>
            </p:cNvPr>
            <p:cNvSpPr/>
            <p:nvPr/>
          </p:nvSpPr>
          <p:spPr>
            <a:xfrm>
              <a:off x="4143300" y="4760675"/>
              <a:ext cx="105900" cy="106050"/>
            </a:xfrm>
            <a:custGeom>
              <a:avLst/>
              <a:gdLst/>
              <a:ahLst/>
              <a:cxnLst/>
              <a:rect l="l" t="t" r="r" b="b"/>
              <a:pathLst>
                <a:path w="4236" h="4242" extrusionOk="0">
                  <a:moveTo>
                    <a:pt x="2118" y="455"/>
                  </a:moveTo>
                  <a:cubicBezTo>
                    <a:pt x="3034" y="455"/>
                    <a:pt x="3787" y="1199"/>
                    <a:pt x="3787" y="2117"/>
                  </a:cubicBezTo>
                  <a:cubicBezTo>
                    <a:pt x="3787" y="3043"/>
                    <a:pt x="3034" y="3786"/>
                    <a:pt x="2118" y="3786"/>
                  </a:cubicBezTo>
                  <a:cubicBezTo>
                    <a:pt x="1200" y="3786"/>
                    <a:pt x="447" y="3043"/>
                    <a:pt x="447" y="2117"/>
                  </a:cubicBezTo>
                  <a:cubicBezTo>
                    <a:pt x="447" y="1199"/>
                    <a:pt x="1200" y="455"/>
                    <a:pt x="2118" y="455"/>
                  </a:cubicBezTo>
                  <a:close/>
                  <a:moveTo>
                    <a:pt x="2118" y="0"/>
                  </a:moveTo>
                  <a:cubicBezTo>
                    <a:pt x="949" y="0"/>
                    <a:pt x="1" y="956"/>
                    <a:pt x="1" y="2125"/>
                  </a:cubicBezTo>
                  <a:cubicBezTo>
                    <a:pt x="1" y="3293"/>
                    <a:pt x="949" y="4242"/>
                    <a:pt x="2118" y="4242"/>
                  </a:cubicBezTo>
                  <a:cubicBezTo>
                    <a:pt x="3287" y="4242"/>
                    <a:pt x="4235" y="3293"/>
                    <a:pt x="4235" y="2125"/>
                  </a:cubicBezTo>
                  <a:cubicBezTo>
                    <a:pt x="4235" y="956"/>
                    <a:pt x="3287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72;p74">
              <a:extLst>
                <a:ext uri="{FF2B5EF4-FFF2-40B4-BE49-F238E27FC236}">
                  <a16:creationId xmlns:a16="http://schemas.microsoft.com/office/drawing/2014/main" id="{1BC3E7DF-4886-4B6E-BA88-36A0B81B9781}"/>
                </a:ext>
              </a:extLst>
            </p:cNvPr>
            <p:cNvSpPr/>
            <p:nvPr/>
          </p:nvSpPr>
          <p:spPr>
            <a:xfrm>
              <a:off x="4059625" y="4677350"/>
              <a:ext cx="273075" cy="273075"/>
            </a:xfrm>
            <a:custGeom>
              <a:avLst/>
              <a:gdLst/>
              <a:ahLst/>
              <a:cxnLst/>
              <a:rect l="l" t="t" r="r" b="b"/>
              <a:pathLst>
                <a:path w="10923" h="10923" extrusionOk="0">
                  <a:moveTo>
                    <a:pt x="5834" y="456"/>
                  </a:moveTo>
                  <a:cubicBezTo>
                    <a:pt x="5951" y="456"/>
                    <a:pt x="6052" y="550"/>
                    <a:pt x="6052" y="674"/>
                  </a:cubicBezTo>
                  <a:lnTo>
                    <a:pt x="6052" y="1357"/>
                  </a:lnTo>
                  <a:cubicBezTo>
                    <a:pt x="6052" y="1466"/>
                    <a:pt x="6124" y="1560"/>
                    <a:pt x="6233" y="1585"/>
                  </a:cubicBezTo>
                  <a:cubicBezTo>
                    <a:pt x="6743" y="1686"/>
                    <a:pt x="7221" y="1882"/>
                    <a:pt x="7652" y="2172"/>
                  </a:cubicBezTo>
                  <a:cubicBezTo>
                    <a:pt x="7684" y="2196"/>
                    <a:pt x="7731" y="2211"/>
                    <a:pt x="7770" y="2211"/>
                  </a:cubicBezTo>
                  <a:cubicBezTo>
                    <a:pt x="7832" y="2211"/>
                    <a:pt x="7887" y="2189"/>
                    <a:pt x="7934" y="2142"/>
                  </a:cubicBezTo>
                  <a:lnTo>
                    <a:pt x="8421" y="1654"/>
                  </a:lnTo>
                  <a:cubicBezTo>
                    <a:pt x="8459" y="1615"/>
                    <a:pt x="8515" y="1592"/>
                    <a:pt x="8570" y="1592"/>
                  </a:cubicBezTo>
                  <a:cubicBezTo>
                    <a:pt x="8632" y="1592"/>
                    <a:pt x="8687" y="1615"/>
                    <a:pt x="8726" y="1654"/>
                  </a:cubicBezTo>
                  <a:lnTo>
                    <a:pt x="9259" y="2179"/>
                  </a:lnTo>
                  <a:cubicBezTo>
                    <a:pt x="9298" y="2227"/>
                    <a:pt x="9323" y="2274"/>
                    <a:pt x="9323" y="2338"/>
                  </a:cubicBezTo>
                  <a:cubicBezTo>
                    <a:pt x="9323" y="2392"/>
                    <a:pt x="9298" y="2447"/>
                    <a:pt x="9259" y="2494"/>
                  </a:cubicBezTo>
                  <a:lnTo>
                    <a:pt x="8766" y="2979"/>
                  </a:lnTo>
                  <a:cubicBezTo>
                    <a:pt x="8694" y="3051"/>
                    <a:pt x="8679" y="3177"/>
                    <a:pt x="8741" y="3262"/>
                  </a:cubicBezTo>
                  <a:cubicBezTo>
                    <a:pt x="9033" y="3702"/>
                    <a:pt x="9229" y="4172"/>
                    <a:pt x="9330" y="4682"/>
                  </a:cubicBezTo>
                  <a:cubicBezTo>
                    <a:pt x="9353" y="4791"/>
                    <a:pt x="9447" y="4861"/>
                    <a:pt x="9558" y="4861"/>
                  </a:cubicBezTo>
                  <a:lnTo>
                    <a:pt x="10239" y="4861"/>
                  </a:lnTo>
                  <a:cubicBezTo>
                    <a:pt x="10358" y="4861"/>
                    <a:pt x="10459" y="4965"/>
                    <a:pt x="10459" y="5081"/>
                  </a:cubicBezTo>
                  <a:lnTo>
                    <a:pt x="10459" y="5826"/>
                  </a:lnTo>
                  <a:cubicBezTo>
                    <a:pt x="10459" y="5943"/>
                    <a:pt x="10365" y="6047"/>
                    <a:pt x="10247" y="6047"/>
                  </a:cubicBezTo>
                  <a:lnTo>
                    <a:pt x="9558" y="6047"/>
                  </a:lnTo>
                  <a:cubicBezTo>
                    <a:pt x="9447" y="6047"/>
                    <a:pt x="9362" y="6124"/>
                    <a:pt x="9338" y="6225"/>
                  </a:cubicBezTo>
                  <a:cubicBezTo>
                    <a:pt x="9236" y="6735"/>
                    <a:pt x="9040" y="7213"/>
                    <a:pt x="8751" y="7646"/>
                  </a:cubicBezTo>
                  <a:cubicBezTo>
                    <a:pt x="8687" y="7731"/>
                    <a:pt x="8694" y="7857"/>
                    <a:pt x="8773" y="7928"/>
                  </a:cubicBezTo>
                  <a:lnTo>
                    <a:pt x="9259" y="8422"/>
                  </a:lnTo>
                  <a:cubicBezTo>
                    <a:pt x="9298" y="8461"/>
                    <a:pt x="9323" y="8516"/>
                    <a:pt x="9323" y="8570"/>
                  </a:cubicBezTo>
                  <a:cubicBezTo>
                    <a:pt x="9323" y="8625"/>
                    <a:pt x="9298" y="8689"/>
                    <a:pt x="9259" y="8728"/>
                  </a:cubicBezTo>
                  <a:lnTo>
                    <a:pt x="8734" y="9253"/>
                  </a:lnTo>
                  <a:cubicBezTo>
                    <a:pt x="8687" y="9300"/>
                    <a:pt x="8640" y="9323"/>
                    <a:pt x="8578" y="9323"/>
                  </a:cubicBezTo>
                  <a:cubicBezTo>
                    <a:pt x="8523" y="9323"/>
                    <a:pt x="8459" y="9300"/>
                    <a:pt x="8421" y="9253"/>
                  </a:cubicBezTo>
                  <a:lnTo>
                    <a:pt x="7934" y="8766"/>
                  </a:lnTo>
                  <a:cubicBezTo>
                    <a:pt x="7894" y="8726"/>
                    <a:pt x="7836" y="8704"/>
                    <a:pt x="7777" y="8704"/>
                  </a:cubicBezTo>
                  <a:cubicBezTo>
                    <a:pt x="7733" y="8704"/>
                    <a:pt x="7689" y="8717"/>
                    <a:pt x="7652" y="8743"/>
                  </a:cubicBezTo>
                  <a:cubicBezTo>
                    <a:pt x="7213" y="9033"/>
                    <a:pt x="6743" y="9229"/>
                    <a:pt x="6233" y="9330"/>
                  </a:cubicBezTo>
                  <a:cubicBezTo>
                    <a:pt x="6124" y="9355"/>
                    <a:pt x="6052" y="9441"/>
                    <a:pt x="6052" y="9551"/>
                  </a:cubicBezTo>
                  <a:lnTo>
                    <a:pt x="6052" y="10241"/>
                  </a:lnTo>
                  <a:cubicBezTo>
                    <a:pt x="6052" y="10358"/>
                    <a:pt x="5951" y="10460"/>
                    <a:pt x="5834" y="10460"/>
                  </a:cubicBezTo>
                  <a:lnTo>
                    <a:pt x="5081" y="10460"/>
                  </a:lnTo>
                  <a:cubicBezTo>
                    <a:pt x="4963" y="10460"/>
                    <a:pt x="4861" y="10358"/>
                    <a:pt x="4861" y="10241"/>
                  </a:cubicBezTo>
                  <a:lnTo>
                    <a:pt x="4861" y="9551"/>
                  </a:lnTo>
                  <a:cubicBezTo>
                    <a:pt x="4861" y="9441"/>
                    <a:pt x="4789" y="9347"/>
                    <a:pt x="4680" y="9330"/>
                  </a:cubicBezTo>
                  <a:cubicBezTo>
                    <a:pt x="4170" y="9229"/>
                    <a:pt x="3692" y="9026"/>
                    <a:pt x="3261" y="8736"/>
                  </a:cubicBezTo>
                  <a:cubicBezTo>
                    <a:pt x="3224" y="8712"/>
                    <a:pt x="3182" y="8700"/>
                    <a:pt x="3139" y="8700"/>
                  </a:cubicBezTo>
                  <a:cubicBezTo>
                    <a:pt x="3082" y="8700"/>
                    <a:pt x="3024" y="8722"/>
                    <a:pt x="2979" y="8766"/>
                  </a:cubicBezTo>
                  <a:lnTo>
                    <a:pt x="2494" y="9253"/>
                  </a:lnTo>
                  <a:cubicBezTo>
                    <a:pt x="2454" y="9293"/>
                    <a:pt x="2399" y="9315"/>
                    <a:pt x="2335" y="9315"/>
                  </a:cubicBezTo>
                  <a:cubicBezTo>
                    <a:pt x="2273" y="9315"/>
                    <a:pt x="2226" y="9293"/>
                    <a:pt x="2179" y="9253"/>
                  </a:cubicBezTo>
                  <a:lnTo>
                    <a:pt x="1654" y="8728"/>
                  </a:lnTo>
                  <a:cubicBezTo>
                    <a:pt x="1615" y="8681"/>
                    <a:pt x="1590" y="8625"/>
                    <a:pt x="1590" y="8570"/>
                  </a:cubicBezTo>
                  <a:cubicBezTo>
                    <a:pt x="1590" y="8516"/>
                    <a:pt x="1615" y="8454"/>
                    <a:pt x="1654" y="8414"/>
                  </a:cubicBezTo>
                  <a:lnTo>
                    <a:pt x="2140" y="7928"/>
                  </a:lnTo>
                  <a:cubicBezTo>
                    <a:pt x="2219" y="7849"/>
                    <a:pt x="2226" y="7731"/>
                    <a:pt x="2164" y="7637"/>
                  </a:cubicBezTo>
                  <a:cubicBezTo>
                    <a:pt x="1873" y="7206"/>
                    <a:pt x="1677" y="6728"/>
                    <a:pt x="1575" y="6225"/>
                  </a:cubicBezTo>
                  <a:cubicBezTo>
                    <a:pt x="1560" y="6116"/>
                    <a:pt x="1466" y="6037"/>
                    <a:pt x="1355" y="6037"/>
                  </a:cubicBezTo>
                  <a:lnTo>
                    <a:pt x="666" y="6037"/>
                  </a:lnTo>
                  <a:cubicBezTo>
                    <a:pt x="548" y="6037"/>
                    <a:pt x="454" y="5943"/>
                    <a:pt x="454" y="5826"/>
                  </a:cubicBezTo>
                  <a:lnTo>
                    <a:pt x="454" y="5074"/>
                  </a:lnTo>
                  <a:cubicBezTo>
                    <a:pt x="454" y="4955"/>
                    <a:pt x="548" y="4854"/>
                    <a:pt x="666" y="4854"/>
                  </a:cubicBezTo>
                  <a:lnTo>
                    <a:pt x="1355" y="4854"/>
                  </a:lnTo>
                  <a:cubicBezTo>
                    <a:pt x="1466" y="4854"/>
                    <a:pt x="1560" y="4784"/>
                    <a:pt x="1575" y="4673"/>
                  </a:cubicBezTo>
                  <a:cubicBezTo>
                    <a:pt x="1677" y="4165"/>
                    <a:pt x="1873" y="3685"/>
                    <a:pt x="2164" y="3254"/>
                  </a:cubicBezTo>
                  <a:cubicBezTo>
                    <a:pt x="2226" y="3167"/>
                    <a:pt x="2219" y="3043"/>
                    <a:pt x="2140" y="2972"/>
                  </a:cubicBezTo>
                  <a:lnTo>
                    <a:pt x="1654" y="2486"/>
                  </a:lnTo>
                  <a:cubicBezTo>
                    <a:pt x="1615" y="2439"/>
                    <a:pt x="1590" y="2392"/>
                    <a:pt x="1590" y="2330"/>
                  </a:cubicBezTo>
                  <a:cubicBezTo>
                    <a:pt x="1590" y="2274"/>
                    <a:pt x="1615" y="2219"/>
                    <a:pt x="1654" y="2172"/>
                  </a:cubicBezTo>
                  <a:lnTo>
                    <a:pt x="2179" y="1647"/>
                  </a:lnTo>
                  <a:cubicBezTo>
                    <a:pt x="2226" y="1607"/>
                    <a:pt x="2273" y="1585"/>
                    <a:pt x="2335" y="1585"/>
                  </a:cubicBezTo>
                  <a:cubicBezTo>
                    <a:pt x="2399" y="1585"/>
                    <a:pt x="2454" y="1607"/>
                    <a:pt x="2494" y="1647"/>
                  </a:cubicBezTo>
                  <a:lnTo>
                    <a:pt x="2979" y="2132"/>
                  </a:lnTo>
                  <a:cubicBezTo>
                    <a:pt x="3023" y="2176"/>
                    <a:pt x="3079" y="2198"/>
                    <a:pt x="3134" y="2198"/>
                  </a:cubicBezTo>
                  <a:cubicBezTo>
                    <a:pt x="3179" y="2198"/>
                    <a:pt x="3223" y="2184"/>
                    <a:pt x="3261" y="2157"/>
                  </a:cubicBezTo>
                  <a:cubicBezTo>
                    <a:pt x="3700" y="1867"/>
                    <a:pt x="4170" y="1671"/>
                    <a:pt x="4680" y="1568"/>
                  </a:cubicBezTo>
                  <a:cubicBezTo>
                    <a:pt x="4789" y="1545"/>
                    <a:pt x="4861" y="1459"/>
                    <a:pt x="4861" y="1350"/>
                  </a:cubicBezTo>
                  <a:lnTo>
                    <a:pt x="4861" y="674"/>
                  </a:lnTo>
                  <a:cubicBezTo>
                    <a:pt x="4861" y="550"/>
                    <a:pt x="4963" y="456"/>
                    <a:pt x="5081" y="456"/>
                  </a:cubicBezTo>
                  <a:close/>
                  <a:moveTo>
                    <a:pt x="5089" y="0"/>
                  </a:moveTo>
                  <a:cubicBezTo>
                    <a:pt x="4720" y="0"/>
                    <a:pt x="4413" y="307"/>
                    <a:pt x="4413" y="674"/>
                  </a:cubicBezTo>
                  <a:lnTo>
                    <a:pt x="4413" y="1176"/>
                  </a:lnTo>
                  <a:cubicBezTo>
                    <a:pt x="3975" y="1278"/>
                    <a:pt x="3559" y="1451"/>
                    <a:pt x="3167" y="1694"/>
                  </a:cubicBezTo>
                  <a:lnTo>
                    <a:pt x="2813" y="1333"/>
                  </a:lnTo>
                  <a:cubicBezTo>
                    <a:pt x="2689" y="1208"/>
                    <a:pt x="2524" y="1137"/>
                    <a:pt x="2343" y="1137"/>
                  </a:cubicBezTo>
                  <a:cubicBezTo>
                    <a:pt x="2164" y="1137"/>
                    <a:pt x="1991" y="1208"/>
                    <a:pt x="1865" y="1333"/>
                  </a:cubicBezTo>
                  <a:lnTo>
                    <a:pt x="1340" y="1867"/>
                  </a:lnTo>
                  <a:cubicBezTo>
                    <a:pt x="1206" y="1991"/>
                    <a:pt x="1144" y="2157"/>
                    <a:pt x="1144" y="2338"/>
                  </a:cubicBezTo>
                  <a:cubicBezTo>
                    <a:pt x="1144" y="2518"/>
                    <a:pt x="1206" y="2689"/>
                    <a:pt x="1340" y="2816"/>
                  </a:cubicBezTo>
                  <a:lnTo>
                    <a:pt x="1694" y="3167"/>
                  </a:lnTo>
                  <a:cubicBezTo>
                    <a:pt x="1459" y="3561"/>
                    <a:pt x="1285" y="3977"/>
                    <a:pt x="1176" y="4415"/>
                  </a:cubicBezTo>
                  <a:lnTo>
                    <a:pt x="674" y="4415"/>
                  </a:lnTo>
                  <a:cubicBezTo>
                    <a:pt x="305" y="4415"/>
                    <a:pt x="0" y="4720"/>
                    <a:pt x="0" y="5089"/>
                  </a:cubicBezTo>
                  <a:lnTo>
                    <a:pt x="0" y="5834"/>
                  </a:lnTo>
                  <a:cubicBezTo>
                    <a:pt x="0" y="6203"/>
                    <a:pt x="305" y="6508"/>
                    <a:pt x="674" y="6508"/>
                  </a:cubicBezTo>
                  <a:lnTo>
                    <a:pt x="1176" y="6508"/>
                  </a:lnTo>
                  <a:cubicBezTo>
                    <a:pt x="1278" y="6948"/>
                    <a:pt x="1459" y="7364"/>
                    <a:pt x="1694" y="7748"/>
                  </a:cubicBezTo>
                  <a:lnTo>
                    <a:pt x="1340" y="8107"/>
                  </a:lnTo>
                  <a:cubicBezTo>
                    <a:pt x="1206" y="8233"/>
                    <a:pt x="1144" y="8399"/>
                    <a:pt x="1144" y="8578"/>
                  </a:cubicBezTo>
                  <a:cubicBezTo>
                    <a:pt x="1144" y="8758"/>
                    <a:pt x="1206" y="8932"/>
                    <a:pt x="1340" y="9058"/>
                  </a:cubicBezTo>
                  <a:lnTo>
                    <a:pt x="1865" y="9583"/>
                  </a:lnTo>
                  <a:cubicBezTo>
                    <a:pt x="1991" y="9716"/>
                    <a:pt x="2164" y="9778"/>
                    <a:pt x="2343" y="9778"/>
                  </a:cubicBezTo>
                  <a:cubicBezTo>
                    <a:pt x="2524" y="9778"/>
                    <a:pt x="2689" y="9716"/>
                    <a:pt x="2813" y="9583"/>
                  </a:cubicBezTo>
                  <a:lnTo>
                    <a:pt x="3167" y="9229"/>
                  </a:lnTo>
                  <a:cubicBezTo>
                    <a:pt x="3559" y="9464"/>
                    <a:pt x="3975" y="9637"/>
                    <a:pt x="4413" y="9746"/>
                  </a:cubicBezTo>
                  <a:lnTo>
                    <a:pt x="4413" y="10249"/>
                  </a:lnTo>
                  <a:cubicBezTo>
                    <a:pt x="4413" y="10618"/>
                    <a:pt x="4720" y="10922"/>
                    <a:pt x="5089" y="10922"/>
                  </a:cubicBezTo>
                  <a:lnTo>
                    <a:pt x="5834" y="10922"/>
                  </a:lnTo>
                  <a:cubicBezTo>
                    <a:pt x="6201" y="10922"/>
                    <a:pt x="6508" y="10618"/>
                    <a:pt x="6508" y="10249"/>
                  </a:cubicBezTo>
                  <a:lnTo>
                    <a:pt x="6508" y="9746"/>
                  </a:lnTo>
                  <a:cubicBezTo>
                    <a:pt x="6946" y="9637"/>
                    <a:pt x="7362" y="9464"/>
                    <a:pt x="7753" y="9229"/>
                  </a:cubicBezTo>
                  <a:lnTo>
                    <a:pt x="8107" y="9583"/>
                  </a:lnTo>
                  <a:cubicBezTo>
                    <a:pt x="8233" y="9716"/>
                    <a:pt x="8397" y="9778"/>
                    <a:pt x="8578" y="9778"/>
                  </a:cubicBezTo>
                  <a:cubicBezTo>
                    <a:pt x="8758" y="9778"/>
                    <a:pt x="8929" y="9716"/>
                    <a:pt x="9056" y="9583"/>
                  </a:cubicBezTo>
                  <a:lnTo>
                    <a:pt x="9581" y="9058"/>
                  </a:lnTo>
                  <a:cubicBezTo>
                    <a:pt x="9714" y="8932"/>
                    <a:pt x="9776" y="8758"/>
                    <a:pt x="9776" y="8578"/>
                  </a:cubicBezTo>
                  <a:cubicBezTo>
                    <a:pt x="9776" y="8406"/>
                    <a:pt x="9714" y="8233"/>
                    <a:pt x="9581" y="8107"/>
                  </a:cubicBezTo>
                  <a:lnTo>
                    <a:pt x="9229" y="7748"/>
                  </a:lnTo>
                  <a:cubicBezTo>
                    <a:pt x="9464" y="7364"/>
                    <a:pt x="9635" y="6948"/>
                    <a:pt x="9746" y="6508"/>
                  </a:cubicBezTo>
                  <a:lnTo>
                    <a:pt x="10247" y="6508"/>
                  </a:lnTo>
                  <a:cubicBezTo>
                    <a:pt x="10616" y="6508"/>
                    <a:pt x="10922" y="6203"/>
                    <a:pt x="10922" y="5834"/>
                  </a:cubicBezTo>
                  <a:lnTo>
                    <a:pt x="10922" y="5089"/>
                  </a:lnTo>
                  <a:cubicBezTo>
                    <a:pt x="10915" y="4712"/>
                    <a:pt x="10616" y="4415"/>
                    <a:pt x="10247" y="4415"/>
                  </a:cubicBezTo>
                  <a:lnTo>
                    <a:pt x="9746" y="4415"/>
                  </a:lnTo>
                  <a:cubicBezTo>
                    <a:pt x="9645" y="3967"/>
                    <a:pt x="9464" y="3553"/>
                    <a:pt x="9229" y="3167"/>
                  </a:cubicBezTo>
                  <a:lnTo>
                    <a:pt x="9581" y="2816"/>
                  </a:lnTo>
                  <a:cubicBezTo>
                    <a:pt x="9714" y="2682"/>
                    <a:pt x="9776" y="2518"/>
                    <a:pt x="9776" y="2338"/>
                  </a:cubicBezTo>
                  <a:cubicBezTo>
                    <a:pt x="9776" y="2157"/>
                    <a:pt x="9714" y="1991"/>
                    <a:pt x="9581" y="1860"/>
                  </a:cubicBezTo>
                  <a:lnTo>
                    <a:pt x="9056" y="1333"/>
                  </a:lnTo>
                  <a:cubicBezTo>
                    <a:pt x="8929" y="1208"/>
                    <a:pt x="8766" y="1137"/>
                    <a:pt x="8578" y="1137"/>
                  </a:cubicBezTo>
                  <a:cubicBezTo>
                    <a:pt x="8404" y="1137"/>
                    <a:pt x="8233" y="1208"/>
                    <a:pt x="8107" y="1333"/>
                  </a:cubicBezTo>
                  <a:lnTo>
                    <a:pt x="7753" y="1686"/>
                  </a:lnTo>
                  <a:cubicBezTo>
                    <a:pt x="7362" y="1451"/>
                    <a:pt x="6946" y="1278"/>
                    <a:pt x="6508" y="1169"/>
                  </a:cubicBezTo>
                  <a:lnTo>
                    <a:pt x="6508" y="674"/>
                  </a:lnTo>
                  <a:cubicBezTo>
                    <a:pt x="6508" y="307"/>
                    <a:pt x="6201" y="0"/>
                    <a:pt x="58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" grpId="0" build="p"/>
      <p:bldP spid="842" grpId="0" build="p"/>
      <p:bldP spid="8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3"/>
          <p:cNvSpPr txBox="1">
            <a:spLocks noGrp="1"/>
          </p:cNvSpPr>
          <p:nvPr>
            <p:ph type="title"/>
          </p:nvPr>
        </p:nvSpPr>
        <p:spPr>
          <a:xfrm>
            <a:off x="523982" y="79753"/>
            <a:ext cx="753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r>
              <a:rPr lang="en-GB" b="1" cap="all" dirty="0" err="1"/>
              <a:t>Alapvető</a:t>
            </a:r>
            <a:r>
              <a:rPr lang="en-GB" b="1" cap="all" dirty="0"/>
              <a:t> </a:t>
            </a:r>
            <a:r>
              <a:rPr lang="en-GB" b="1" cap="all" dirty="0" err="1"/>
              <a:t>megközelítés</a:t>
            </a:r>
            <a:endParaRPr lang="en-GB" b="1" cap="all" dirty="0"/>
          </a:p>
        </p:txBody>
      </p:sp>
      <p:sp>
        <p:nvSpPr>
          <p:cNvPr id="14" name="Google Shape;551;p44">
            <a:extLst>
              <a:ext uri="{FF2B5EF4-FFF2-40B4-BE49-F238E27FC236}">
                <a16:creationId xmlns:a16="http://schemas.microsoft.com/office/drawing/2014/main" id="{ED56B669-ACA3-43BF-9527-C570F5E7C5C5}"/>
              </a:ext>
            </a:extLst>
          </p:cNvPr>
          <p:cNvSpPr txBox="1">
            <a:spLocks/>
          </p:cNvSpPr>
          <p:nvPr/>
        </p:nvSpPr>
        <p:spPr>
          <a:xfrm flipH="1">
            <a:off x="456330" y="3964217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255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7000" b="0" i="0" u="none" strike="noStrike" cap="none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Be Vietnam"/>
              <a:buNone/>
              <a:defRPr sz="50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en-GB" dirty="0"/>
              <a:t>0</a:t>
            </a:r>
            <a:r>
              <a:rPr lang="hu-HU" dirty="0"/>
              <a:t>3</a:t>
            </a:r>
            <a:endParaRPr lang="en-GB" dirty="0"/>
          </a:p>
        </p:txBody>
      </p:sp>
      <p:grpSp>
        <p:nvGrpSpPr>
          <p:cNvPr id="15" name="Google Shape;5289;p75">
            <a:extLst>
              <a:ext uri="{FF2B5EF4-FFF2-40B4-BE49-F238E27FC236}">
                <a16:creationId xmlns:a16="http://schemas.microsoft.com/office/drawing/2014/main" id="{CA7E005F-A189-4F19-9C93-1C66BCD63960}"/>
              </a:ext>
            </a:extLst>
          </p:cNvPr>
          <p:cNvGrpSpPr/>
          <p:nvPr/>
        </p:nvGrpSpPr>
        <p:grpSpPr>
          <a:xfrm>
            <a:off x="3641417" y="2014917"/>
            <a:ext cx="3617140" cy="3031477"/>
            <a:chOff x="1321125" y="758125"/>
            <a:chExt cx="5005250" cy="4478600"/>
          </a:xfrm>
        </p:grpSpPr>
        <p:sp>
          <p:nvSpPr>
            <p:cNvPr id="16" name="Google Shape;5290;p75">
              <a:extLst>
                <a:ext uri="{FF2B5EF4-FFF2-40B4-BE49-F238E27FC236}">
                  <a16:creationId xmlns:a16="http://schemas.microsoft.com/office/drawing/2014/main" id="{468BFDD8-927D-421D-97AD-CDC8357F3E21}"/>
                </a:ext>
              </a:extLst>
            </p:cNvPr>
            <p:cNvSpPr/>
            <p:nvPr/>
          </p:nvSpPr>
          <p:spPr>
            <a:xfrm>
              <a:off x="1321125" y="2679850"/>
              <a:ext cx="5005250" cy="2556875"/>
            </a:xfrm>
            <a:custGeom>
              <a:avLst/>
              <a:gdLst/>
              <a:ahLst/>
              <a:cxnLst/>
              <a:rect l="l" t="t" r="r" b="b"/>
              <a:pathLst>
                <a:path w="200210" h="102275" extrusionOk="0">
                  <a:moveTo>
                    <a:pt x="100105" y="1"/>
                  </a:moveTo>
                  <a:cubicBezTo>
                    <a:pt x="44799" y="1"/>
                    <a:pt x="0" y="22917"/>
                    <a:pt x="0" y="51138"/>
                  </a:cubicBezTo>
                  <a:cubicBezTo>
                    <a:pt x="0" y="79391"/>
                    <a:pt x="44799" y="102274"/>
                    <a:pt x="100105" y="102274"/>
                  </a:cubicBezTo>
                  <a:cubicBezTo>
                    <a:pt x="155378" y="102274"/>
                    <a:pt x="200210" y="79391"/>
                    <a:pt x="200210" y="51138"/>
                  </a:cubicBezTo>
                  <a:cubicBezTo>
                    <a:pt x="200210" y="22917"/>
                    <a:pt x="155378" y="1"/>
                    <a:pt x="10010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91;p75">
              <a:extLst>
                <a:ext uri="{FF2B5EF4-FFF2-40B4-BE49-F238E27FC236}">
                  <a16:creationId xmlns:a16="http://schemas.microsoft.com/office/drawing/2014/main" id="{CD43F57D-050B-42DA-898B-62A431A345C0}"/>
                </a:ext>
              </a:extLst>
            </p:cNvPr>
            <p:cNvSpPr/>
            <p:nvPr/>
          </p:nvSpPr>
          <p:spPr>
            <a:xfrm>
              <a:off x="1410350" y="3713475"/>
              <a:ext cx="960700" cy="504325"/>
            </a:xfrm>
            <a:custGeom>
              <a:avLst/>
              <a:gdLst/>
              <a:ahLst/>
              <a:cxnLst/>
              <a:rect l="l" t="t" r="r" b="b"/>
              <a:pathLst>
                <a:path w="38428" h="20173" extrusionOk="0">
                  <a:moveTo>
                    <a:pt x="19446" y="0"/>
                  </a:moveTo>
                  <a:cubicBezTo>
                    <a:pt x="14863" y="0"/>
                    <a:pt x="10261" y="1035"/>
                    <a:pt x="6772" y="3088"/>
                  </a:cubicBezTo>
                  <a:cubicBezTo>
                    <a:pt x="0" y="7091"/>
                    <a:pt x="67" y="13495"/>
                    <a:pt x="6939" y="17365"/>
                  </a:cubicBezTo>
                  <a:cubicBezTo>
                    <a:pt x="10294" y="19238"/>
                    <a:pt x="14644" y="20172"/>
                    <a:pt x="19005" y="20172"/>
                  </a:cubicBezTo>
                  <a:cubicBezTo>
                    <a:pt x="23575" y="20172"/>
                    <a:pt x="28158" y="19146"/>
                    <a:pt x="31623" y="17098"/>
                  </a:cubicBezTo>
                  <a:cubicBezTo>
                    <a:pt x="38428" y="13062"/>
                    <a:pt x="38361" y="6690"/>
                    <a:pt x="31489" y="2821"/>
                  </a:cubicBezTo>
                  <a:cubicBezTo>
                    <a:pt x="28141" y="935"/>
                    <a:pt x="23802" y="0"/>
                    <a:pt x="1944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92;p75">
              <a:extLst>
                <a:ext uri="{FF2B5EF4-FFF2-40B4-BE49-F238E27FC236}">
                  <a16:creationId xmlns:a16="http://schemas.microsoft.com/office/drawing/2014/main" id="{3A4246C1-AF46-420C-A91F-FADB035A3AE6}"/>
                </a:ext>
              </a:extLst>
            </p:cNvPr>
            <p:cNvSpPr/>
            <p:nvPr/>
          </p:nvSpPr>
          <p:spPr>
            <a:xfrm>
              <a:off x="5155525" y="3873050"/>
              <a:ext cx="1033250" cy="543225"/>
            </a:xfrm>
            <a:custGeom>
              <a:avLst/>
              <a:gdLst/>
              <a:ahLst/>
              <a:cxnLst/>
              <a:rect l="l" t="t" r="r" b="b"/>
              <a:pathLst>
                <a:path w="41330" h="21729" extrusionOk="0">
                  <a:moveTo>
                    <a:pt x="20916" y="1"/>
                  </a:moveTo>
                  <a:cubicBezTo>
                    <a:pt x="15982" y="1"/>
                    <a:pt x="11034" y="1119"/>
                    <a:pt x="7305" y="3343"/>
                  </a:cubicBezTo>
                  <a:cubicBezTo>
                    <a:pt x="0" y="7646"/>
                    <a:pt x="67" y="14517"/>
                    <a:pt x="7472" y="18687"/>
                  </a:cubicBezTo>
                  <a:cubicBezTo>
                    <a:pt x="11064" y="20719"/>
                    <a:pt x="15733" y="21729"/>
                    <a:pt x="20422" y="21729"/>
                  </a:cubicBezTo>
                  <a:cubicBezTo>
                    <a:pt x="25356" y="21729"/>
                    <a:pt x="30312" y="20610"/>
                    <a:pt x="34058" y="18387"/>
                  </a:cubicBezTo>
                  <a:cubicBezTo>
                    <a:pt x="41330" y="14084"/>
                    <a:pt x="41263" y="7212"/>
                    <a:pt x="33891" y="3043"/>
                  </a:cubicBezTo>
                  <a:cubicBezTo>
                    <a:pt x="30283" y="1011"/>
                    <a:pt x="25605" y="1"/>
                    <a:pt x="20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93;p75">
              <a:extLst>
                <a:ext uri="{FF2B5EF4-FFF2-40B4-BE49-F238E27FC236}">
                  <a16:creationId xmlns:a16="http://schemas.microsoft.com/office/drawing/2014/main" id="{A1B289F1-68ED-4922-88BB-904A95C97D46}"/>
                </a:ext>
              </a:extLst>
            </p:cNvPr>
            <p:cNvSpPr/>
            <p:nvPr/>
          </p:nvSpPr>
          <p:spPr>
            <a:xfrm>
              <a:off x="4580100" y="758125"/>
              <a:ext cx="315250" cy="427350"/>
            </a:xfrm>
            <a:custGeom>
              <a:avLst/>
              <a:gdLst/>
              <a:ahLst/>
              <a:cxnLst/>
              <a:rect l="l" t="t" r="r" b="b"/>
              <a:pathLst>
                <a:path w="12610" h="17094" extrusionOk="0">
                  <a:moveTo>
                    <a:pt x="7401" y="5119"/>
                  </a:moveTo>
                  <a:lnTo>
                    <a:pt x="7401" y="5119"/>
                  </a:lnTo>
                  <a:cubicBezTo>
                    <a:pt x="7525" y="5123"/>
                    <a:pt x="7647" y="5154"/>
                    <a:pt x="7740" y="5185"/>
                  </a:cubicBezTo>
                  <a:cubicBezTo>
                    <a:pt x="8207" y="5352"/>
                    <a:pt x="8574" y="5786"/>
                    <a:pt x="8640" y="6286"/>
                  </a:cubicBezTo>
                  <a:cubicBezTo>
                    <a:pt x="8974" y="7754"/>
                    <a:pt x="8173" y="9922"/>
                    <a:pt x="6839" y="11156"/>
                  </a:cubicBezTo>
                  <a:cubicBezTo>
                    <a:pt x="6284" y="11658"/>
                    <a:pt x="5709" y="11909"/>
                    <a:pt x="5212" y="11909"/>
                  </a:cubicBezTo>
                  <a:cubicBezTo>
                    <a:pt x="5081" y="11909"/>
                    <a:pt x="4956" y="11891"/>
                    <a:pt x="4838" y="11857"/>
                  </a:cubicBezTo>
                  <a:cubicBezTo>
                    <a:pt x="4371" y="11690"/>
                    <a:pt x="4004" y="11256"/>
                    <a:pt x="3937" y="10756"/>
                  </a:cubicBezTo>
                  <a:cubicBezTo>
                    <a:pt x="3603" y="9288"/>
                    <a:pt x="4404" y="7087"/>
                    <a:pt x="5772" y="5886"/>
                  </a:cubicBezTo>
                  <a:cubicBezTo>
                    <a:pt x="6204" y="5453"/>
                    <a:pt x="6770" y="5187"/>
                    <a:pt x="7401" y="5119"/>
                  </a:cubicBezTo>
                  <a:close/>
                  <a:moveTo>
                    <a:pt x="7381" y="4707"/>
                  </a:moveTo>
                  <a:cubicBezTo>
                    <a:pt x="6788" y="4707"/>
                    <a:pt x="6126" y="5016"/>
                    <a:pt x="5505" y="5586"/>
                  </a:cubicBezTo>
                  <a:cubicBezTo>
                    <a:pt x="4037" y="6886"/>
                    <a:pt x="3170" y="9255"/>
                    <a:pt x="3570" y="10856"/>
                  </a:cubicBezTo>
                  <a:cubicBezTo>
                    <a:pt x="3670" y="11490"/>
                    <a:pt x="4104" y="12023"/>
                    <a:pt x="4738" y="12257"/>
                  </a:cubicBezTo>
                  <a:cubicBezTo>
                    <a:pt x="4871" y="12290"/>
                    <a:pt x="5038" y="12324"/>
                    <a:pt x="5205" y="12324"/>
                  </a:cubicBezTo>
                  <a:cubicBezTo>
                    <a:pt x="5905" y="12290"/>
                    <a:pt x="6606" y="11957"/>
                    <a:pt x="7106" y="11456"/>
                  </a:cubicBezTo>
                  <a:cubicBezTo>
                    <a:pt x="8574" y="10155"/>
                    <a:pt x="9441" y="7787"/>
                    <a:pt x="9041" y="6186"/>
                  </a:cubicBezTo>
                  <a:cubicBezTo>
                    <a:pt x="8941" y="5552"/>
                    <a:pt x="8507" y="5018"/>
                    <a:pt x="7873" y="4785"/>
                  </a:cubicBezTo>
                  <a:cubicBezTo>
                    <a:pt x="7717" y="4733"/>
                    <a:pt x="7552" y="4707"/>
                    <a:pt x="7381" y="4707"/>
                  </a:cubicBezTo>
                  <a:close/>
                  <a:moveTo>
                    <a:pt x="8874" y="348"/>
                  </a:moveTo>
                  <a:lnTo>
                    <a:pt x="9808" y="482"/>
                  </a:lnTo>
                  <a:cubicBezTo>
                    <a:pt x="9841" y="482"/>
                    <a:pt x="9875" y="515"/>
                    <a:pt x="9875" y="515"/>
                  </a:cubicBezTo>
                  <a:cubicBezTo>
                    <a:pt x="9908" y="549"/>
                    <a:pt x="9908" y="582"/>
                    <a:pt x="9875" y="615"/>
                  </a:cubicBezTo>
                  <a:lnTo>
                    <a:pt x="9374" y="2317"/>
                  </a:lnTo>
                  <a:cubicBezTo>
                    <a:pt x="9307" y="2617"/>
                    <a:pt x="9408" y="2917"/>
                    <a:pt x="9608" y="3117"/>
                  </a:cubicBezTo>
                  <a:cubicBezTo>
                    <a:pt x="9708" y="3184"/>
                    <a:pt x="9774" y="3284"/>
                    <a:pt x="9841" y="3351"/>
                  </a:cubicBezTo>
                  <a:cubicBezTo>
                    <a:pt x="9961" y="3510"/>
                    <a:pt x="10128" y="3586"/>
                    <a:pt x="10293" y="3586"/>
                  </a:cubicBezTo>
                  <a:cubicBezTo>
                    <a:pt x="10404" y="3586"/>
                    <a:pt x="10514" y="3551"/>
                    <a:pt x="10608" y="3484"/>
                  </a:cubicBezTo>
                  <a:lnTo>
                    <a:pt x="11776" y="2583"/>
                  </a:lnTo>
                  <a:lnTo>
                    <a:pt x="11809" y="2583"/>
                  </a:lnTo>
                  <a:cubicBezTo>
                    <a:pt x="11809" y="2617"/>
                    <a:pt x="11809" y="2617"/>
                    <a:pt x="11809" y="2650"/>
                  </a:cubicBezTo>
                  <a:lnTo>
                    <a:pt x="12109" y="3951"/>
                  </a:lnTo>
                  <a:cubicBezTo>
                    <a:pt x="12143" y="4084"/>
                    <a:pt x="12109" y="4251"/>
                    <a:pt x="12009" y="4351"/>
                  </a:cubicBezTo>
                  <a:lnTo>
                    <a:pt x="10875" y="5552"/>
                  </a:lnTo>
                  <a:cubicBezTo>
                    <a:pt x="10708" y="5786"/>
                    <a:pt x="10575" y="6053"/>
                    <a:pt x="10575" y="6319"/>
                  </a:cubicBezTo>
                  <a:cubicBezTo>
                    <a:pt x="10542" y="6586"/>
                    <a:pt x="10508" y="6886"/>
                    <a:pt x="10475" y="7187"/>
                  </a:cubicBezTo>
                  <a:cubicBezTo>
                    <a:pt x="10442" y="7487"/>
                    <a:pt x="10608" y="7787"/>
                    <a:pt x="10875" y="7887"/>
                  </a:cubicBezTo>
                  <a:lnTo>
                    <a:pt x="11609" y="8154"/>
                  </a:lnTo>
                  <a:cubicBezTo>
                    <a:pt x="11642" y="8154"/>
                    <a:pt x="11676" y="8187"/>
                    <a:pt x="11709" y="8221"/>
                  </a:cubicBezTo>
                  <a:cubicBezTo>
                    <a:pt x="11709" y="8254"/>
                    <a:pt x="11709" y="8287"/>
                    <a:pt x="11709" y="8321"/>
                  </a:cubicBezTo>
                  <a:lnTo>
                    <a:pt x="11009" y="10222"/>
                  </a:lnTo>
                  <a:cubicBezTo>
                    <a:pt x="10942" y="10356"/>
                    <a:pt x="10842" y="10422"/>
                    <a:pt x="10708" y="10456"/>
                  </a:cubicBezTo>
                  <a:lnTo>
                    <a:pt x="9841" y="10456"/>
                  </a:lnTo>
                  <a:cubicBezTo>
                    <a:pt x="9541" y="10456"/>
                    <a:pt x="9274" y="10622"/>
                    <a:pt x="9107" y="10856"/>
                  </a:cubicBezTo>
                  <a:cubicBezTo>
                    <a:pt x="8941" y="11156"/>
                    <a:pt x="8740" y="11456"/>
                    <a:pt x="8540" y="11723"/>
                  </a:cubicBezTo>
                  <a:cubicBezTo>
                    <a:pt x="8407" y="11957"/>
                    <a:pt x="8307" y="12224"/>
                    <a:pt x="8340" y="12524"/>
                  </a:cubicBezTo>
                  <a:lnTo>
                    <a:pt x="8507" y="13825"/>
                  </a:lnTo>
                  <a:cubicBezTo>
                    <a:pt x="8507" y="13958"/>
                    <a:pt x="8474" y="14125"/>
                    <a:pt x="8340" y="14225"/>
                  </a:cubicBezTo>
                  <a:lnTo>
                    <a:pt x="7039" y="15426"/>
                  </a:lnTo>
                  <a:lnTo>
                    <a:pt x="7006" y="15426"/>
                  </a:lnTo>
                  <a:cubicBezTo>
                    <a:pt x="6972" y="15426"/>
                    <a:pt x="6972" y="15426"/>
                    <a:pt x="6972" y="15393"/>
                  </a:cubicBezTo>
                  <a:lnTo>
                    <a:pt x="6606" y="14392"/>
                  </a:lnTo>
                  <a:cubicBezTo>
                    <a:pt x="6539" y="14258"/>
                    <a:pt x="6439" y="14158"/>
                    <a:pt x="6305" y="14092"/>
                  </a:cubicBezTo>
                  <a:cubicBezTo>
                    <a:pt x="6250" y="14078"/>
                    <a:pt x="6189" y="14070"/>
                    <a:pt x="6127" y="14070"/>
                  </a:cubicBezTo>
                  <a:cubicBezTo>
                    <a:pt x="6039" y="14070"/>
                    <a:pt x="5950" y="14086"/>
                    <a:pt x="5872" y="14125"/>
                  </a:cubicBezTo>
                  <a:cubicBezTo>
                    <a:pt x="5705" y="14192"/>
                    <a:pt x="5538" y="14258"/>
                    <a:pt x="5371" y="14325"/>
                  </a:cubicBezTo>
                  <a:cubicBezTo>
                    <a:pt x="5104" y="14425"/>
                    <a:pt x="4871" y="14625"/>
                    <a:pt x="4738" y="14859"/>
                  </a:cubicBezTo>
                  <a:lnTo>
                    <a:pt x="4004" y="16527"/>
                  </a:lnTo>
                  <a:cubicBezTo>
                    <a:pt x="3937" y="16627"/>
                    <a:pt x="3837" y="16694"/>
                    <a:pt x="3703" y="16694"/>
                  </a:cubicBezTo>
                  <a:lnTo>
                    <a:pt x="2803" y="16527"/>
                  </a:lnTo>
                  <a:cubicBezTo>
                    <a:pt x="2769" y="16527"/>
                    <a:pt x="2736" y="16527"/>
                    <a:pt x="2703" y="16493"/>
                  </a:cubicBezTo>
                  <a:cubicBezTo>
                    <a:pt x="2703" y="16460"/>
                    <a:pt x="2703" y="16427"/>
                    <a:pt x="2703" y="16393"/>
                  </a:cubicBezTo>
                  <a:lnTo>
                    <a:pt x="3203" y="14692"/>
                  </a:lnTo>
                  <a:cubicBezTo>
                    <a:pt x="3270" y="14425"/>
                    <a:pt x="3203" y="14125"/>
                    <a:pt x="2970" y="13925"/>
                  </a:cubicBezTo>
                  <a:cubicBezTo>
                    <a:pt x="2903" y="13825"/>
                    <a:pt x="2803" y="13758"/>
                    <a:pt x="2736" y="13658"/>
                  </a:cubicBezTo>
                  <a:cubicBezTo>
                    <a:pt x="2636" y="13525"/>
                    <a:pt x="2469" y="13458"/>
                    <a:pt x="2302" y="13458"/>
                  </a:cubicBezTo>
                  <a:cubicBezTo>
                    <a:pt x="2276" y="13449"/>
                    <a:pt x="2246" y="13445"/>
                    <a:pt x="2217" y="13445"/>
                  </a:cubicBezTo>
                  <a:cubicBezTo>
                    <a:pt x="2136" y="13445"/>
                    <a:pt x="2051" y="13476"/>
                    <a:pt x="2002" y="13525"/>
                  </a:cubicBezTo>
                  <a:lnTo>
                    <a:pt x="835" y="14392"/>
                  </a:lnTo>
                  <a:lnTo>
                    <a:pt x="801" y="14425"/>
                  </a:lnTo>
                  <a:cubicBezTo>
                    <a:pt x="801" y="14392"/>
                    <a:pt x="801" y="14392"/>
                    <a:pt x="801" y="14392"/>
                  </a:cubicBezTo>
                  <a:lnTo>
                    <a:pt x="501" y="13058"/>
                  </a:lnTo>
                  <a:cubicBezTo>
                    <a:pt x="468" y="12924"/>
                    <a:pt x="501" y="12757"/>
                    <a:pt x="601" y="12657"/>
                  </a:cubicBezTo>
                  <a:lnTo>
                    <a:pt x="1735" y="11456"/>
                  </a:lnTo>
                  <a:cubicBezTo>
                    <a:pt x="1902" y="11256"/>
                    <a:pt x="2036" y="10989"/>
                    <a:pt x="2036" y="10723"/>
                  </a:cubicBezTo>
                  <a:cubicBezTo>
                    <a:pt x="2069" y="10422"/>
                    <a:pt x="2102" y="10122"/>
                    <a:pt x="2136" y="9855"/>
                  </a:cubicBezTo>
                  <a:cubicBezTo>
                    <a:pt x="2169" y="9522"/>
                    <a:pt x="2002" y="9255"/>
                    <a:pt x="1735" y="9155"/>
                  </a:cubicBezTo>
                  <a:lnTo>
                    <a:pt x="1002" y="8888"/>
                  </a:lnTo>
                  <a:cubicBezTo>
                    <a:pt x="968" y="8855"/>
                    <a:pt x="935" y="8855"/>
                    <a:pt x="901" y="8821"/>
                  </a:cubicBezTo>
                  <a:cubicBezTo>
                    <a:pt x="901" y="8754"/>
                    <a:pt x="901" y="8721"/>
                    <a:pt x="901" y="8688"/>
                  </a:cubicBezTo>
                  <a:lnTo>
                    <a:pt x="1602" y="6786"/>
                  </a:lnTo>
                  <a:cubicBezTo>
                    <a:pt x="1669" y="6686"/>
                    <a:pt x="1769" y="6586"/>
                    <a:pt x="1902" y="6586"/>
                  </a:cubicBezTo>
                  <a:lnTo>
                    <a:pt x="2803" y="6586"/>
                  </a:lnTo>
                  <a:cubicBezTo>
                    <a:pt x="3070" y="6553"/>
                    <a:pt x="3337" y="6419"/>
                    <a:pt x="3503" y="6153"/>
                  </a:cubicBezTo>
                  <a:cubicBezTo>
                    <a:pt x="3670" y="5852"/>
                    <a:pt x="3870" y="5552"/>
                    <a:pt x="4070" y="5285"/>
                  </a:cubicBezTo>
                  <a:cubicBezTo>
                    <a:pt x="4204" y="5052"/>
                    <a:pt x="4304" y="4785"/>
                    <a:pt x="4271" y="4518"/>
                  </a:cubicBezTo>
                  <a:lnTo>
                    <a:pt x="4104" y="3217"/>
                  </a:lnTo>
                  <a:cubicBezTo>
                    <a:pt x="4104" y="3050"/>
                    <a:pt x="4137" y="2917"/>
                    <a:pt x="4271" y="2784"/>
                  </a:cubicBezTo>
                  <a:lnTo>
                    <a:pt x="5571" y="1649"/>
                  </a:lnTo>
                  <a:cubicBezTo>
                    <a:pt x="5571" y="1616"/>
                    <a:pt x="5571" y="1616"/>
                    <a:pt x="5605" y="1616"/>
                  </a:cubicBezTo>
                  <a:cubicBezTo>
                    <a:pt x="5605" y="1616"/>
                    <a:pt x="5605" y="1616"/>
                    <a:pt x="5605" y="1649"/>
                  </a:cubicBezTo>
                  <a:lnTo>
                    <a:pt x="6005" y="2650"/>
                  </a:lnTo>
                  <a:cubicBezTo>
                    <a:pt x="6038" y="2784"/>
                    <a:pt x="6139" y="2884"/>
                    <a:pt x="6272" y="2950"/>
                  </a:cubicBezTo>
                  <a:cubicBezTo>
                    <a:pt x="6339" y="2984"/>
                    <a:pt x="6414" y="3000"/>
                    <a:pt x="6489" y="3000"/>
                  </a:cubicBezTo>
                  <a:cubicBezTo>
                    <a:pt x="6564" y="3000"/>
                    <a:pt x="6639" y="2984"/>
                    <a:pt x="6706" y="2950"/>
                  </a:cubicBezTo>
                  <a:cubicBezTo>
                    <a:pt x="6872" y="2884"/>
                    <a:pt x="7039" y="2784"/>
                    <a:pt x="7239" y="2750"/>
                  </a:cubicBezTo>
                  <a:cubicBezTo>
                    <a:pt x="7506" y="2650"/>
                    <a:pt x="7706" y="2450"/>
                    <a:pt x="7840" y="2216"/>
                  </a:cubicBezTo>
                  <a:lnTo>
                    <a:pt x="8607" y="482"/>
                  </a:lnTo>
                  <a:cubicBezTo>
                    <a:pt x="8640" y="382"/>
                    <a:pt x="8774" y="348"/>
                    <a:pt x="8874" y="348"/>
                  </a:cubicBezTo>
                  <a:close/>
                  <a:moveTo>
                    <a:pt x="8809" y="0"/>
                  </a:moveTo>
                  <a:cubicBezTo>
                    <a:pt x="8564" y="0"/>
                    <a:pt x="8354" y="155"/>
                    <a:pt x="8240" y="382"/>
                  </a:cubicBezTo>
                  <a:lnTo>
                    <a:pt x="7473" y="2083"/>
                  </a:lnTo>
                  <a:cubicBezTo>
                    <a:pt x="7406" y="2216"/>
                    <a:pt x="7273" y="2350"/>
                    <a:pt x="7106" y="2383"/>
                  </a:cubicBezTo>
                  <a:cubicBezTo>
                    <a:pt x="6906" y="2450"/>
                    <a:pt x="6739" y="2550"/>
                    <a:pt x="6539" y="2617"/>
                  </a:cubicBezTo>
                  <a:cubicBezTo>
                    <a:pt x="6522" y="2633"/>
                    <a:pt x="6505" y="2642"/>
                    <a:pt x="6489" y="2642"/>
                  </a:cubicBezTo>
                  <a:cubicBezTo>
                    <a:pt x="6472" y="2642"/>
                    <a:pt x="6455" y="2633"/>
                    <a:pt x="6439" y="2617"/>
                  </a:cubicBezTo>
                  <a:cubicBezTo>
                    <a:pt x="6405" y="2617"/>
                    <a:pt x="6372" y="2583"/>
                    <a:pt x="6372" y="2550"/>
                  </a:cubicBezTo>
                  <a:lnTo>
                    <a:pt x="6005" y="1549"/>
                  </a:lnTo>
                  <a:cubicBezTo>
                    <a:pt x="5965" y="1346"/>
                    <a:pt x="5788" y="1230"/>
                    <a:pt x="5604" y="1230"/>
                  </a:cubicBezTo>
                  <a:cubicBezTo>
                    <a:pt x="5485" y="1230"/>
                    <a:pt x="5363" y="1278"/>
                    <a:pt x="5271" y="1383"/>
                  </a:cubicBezTo>
                  <a:lnTo>
                    <a:pt x="3970" y="2550"/>
                  </a:lnTo>
                  <a:cubicBezTo>
                    <a:pt x="3770" y="2750"/>
                    <a:pt x="3670" y="3017"/>
                    <a:pt x="3703" y="3317"/>
                  </a:cubicBezTo>
                  <a:lnTo>
                    <a:pt x="3870" y="4618"/>
                  </a:lnTo>
                  <a:cubicBezTo>
                    <a:pt x="3870" y="4785"/>
                    <a:pt x="3837" y="4952"/>
                    <a:pt x="3737" y="5119"/>
                  </a:cubicBezTo>
                  <a:cubicBezTo>
                    <a:pt x="3537" y="5385"/>
                    <a:pt x="3337" y="5686"/>
                    <a:pt x="3136" y="6019"/>
                  </a:cubicBezTo>
                  <a:cubicBezTo>
                    <a:pt x="3070" y="6119"/>
                    <a:pt x="2936" y="6219"/>
                    <a:pt x="2769" y="6219"/>
                  </a:cubicBezTo>
                  <a:lnTo>
                    <a:pt x="1902" y="6219"/>
                  </a:lnTo>
                  <a:cubicBezTo>
                    <a:pt x="1602" y="6219"/>
                    <a:pt x="1335" y="6419"/>
                    <a:pt x="1235" y="6686"/>
                  </a:cubicBezTo>
                  <a:lnTo>
                    <a:pt x="535" y="8621"/>
                  </a:lnTo>
                  <a:cubicBezTo>
                    <a:pt x="468" y="8754"/>
                    <a:pt x="468" y="8888"/>
                    <a:pt x="535" y="9021"/>
                  </a:cubicBezTo>
                  <a:cubicBezTo>
                    <a:pt x="601" y="9155"/>
                    <a:pt x="701" y="9255"/>
                    <a:pt x="835" y="9322"/>
                  </a:cubicBezTo>
                  <a:lnTo>
                    <a:pt x="1569" y="9555"/>
                  </a:lnTo>
                  <a:cubicBezTo>
                    <a:pt x="1669" y="9588"/>
                    <a:pt x="1735" y="9688"/>
                    <a:pt x="1702" y="9822"/>
                  </a:cubicBezTo>
                  <a:cubicBezTo>
                    <a:pt x="1669" y="10122"/>
                    <a:pt x="1635" y="10422"/>
                    <a:pt x="1635" y="10723"/>
                  </a:cubicBezTo>
                  <a:cubicBezTo>
                    <a:pt x="1602" y="10889"/>
                    <a:pt x="1535" y="11089"/>
                    <a:pt x="1435" y="11223"/>
                  </a:cubicBezTo>
                  <a:lnTo>
                    <a:pt x="268" y="12424"/>
                  </a:lnTo>
                  <a:cubicBezTo>
                    <a:pt x="101" y="12624"/>
                    <a:pt x="1" y="12924"/>
                    <a:pt x="68" y="13191"/>
                  </a:cubicBezTo>
                  <a:lnTo>
                    <a:pt x="368" y="14525"/>
                  </a:lnTo>
                  <a:cubicBezTo>
                    <a:pt x="401" y="14659"/>
                    <a:pt x="501" y="14792"/>
                    <a:pt x="668" y="14826"/>
                  </a:cubicBezTo>
                  <a:cubicBezTo>
                    <a:pt x="715" y="14849"/>
                    <a:pt x="767" y="14860"/>
                    <a:pt x="818" y="14860"/>
                  </a:cubicBezTo>
                  <a:cubicBezTo>
                    <a:pt x="911" y="14860"/>
                    <a:pt x="1004" y="14823"/>
                    <a:pt x="1068" y="14759"/>
                  </a:cubicBezTo>
                  <a:lnTo>
                    <a:pt x="2236" y="13892"/>
                  </a:lnTo>
                  <a:cubicBezTo>
                    <a:pt x="2261" y="13866"/>
                    <a:pt x="2292" y="13855"/>
                    <a:pt x="2321" y="13855"/>
                  </a:cubicBezTo>
                  <a:cubicBezTo>
                    <a:pt x="2369" y="13855"/>
                    <a:pt x="2415" y="13884"/>
                    <a:pt x="2436" y="13925"/>
                  </a:cubicBezTo>
                  <a:cubicBezTo>
                    <a:pt x="2536" y="14025"/>
                    <a:pt x="2603" y="14125"/>
                    <a:pt x="2703" y="14225"/>
                  </a:cubicBezTo>
                  <a:cubicBezTo>
                    <a:pt x="2803" y="14325"/>
                    <a:pt x="2870" y="14459"/>
                    <a:pt x="2836" y="14592"/>
                  </a:cubicBezTo>
                  <a:lnTo>
                    <a:pt x="2302" y="16293"/>
                  </a:lnTo>
                  <a:cubicBezTo>
                    <a:pt x="2269" y="16460"/>
                    <a:pt x="2302" y="16593"/>
                    <a:pt x="2369" y="16727"/>
                  </a:cubicBezTo>
                  <a:cubicBezTo>
                    <a:pt x="2436" y="16860"/>
                    <a:pt x="2603" y="16927"/>
                    <a:pt x="2736" y="16960"/>
                  </a:cubicBezTo>
                  <a:lnTo>
                    <a:pt x="3670" y="17094"/>
                  </a:lnTo>
                  <a:lnTo>
                    <a:pt x="3737" y="17094"/>
                  </a:lnTo>
                  <a:cubicBezTo>
                    <a:pt x="4037" y="17094"/>
                    <a:pt x="4271" y="16927"/>
                    <a:pt x="4371" y="16694"/>
                  </a:cubicBezTo>
                  <a:lnTo>
                    <a:pt x="5138" y="14992"/>
                  </a:lnTo>
                  <a:cubicBezTo>
                    <a:pt x="5205" y="14859"/>
                    <a:pt x="5338" y="14725"/>
                    <a:pt x="5505" y="14692"/>
                  </a:cubicBezTo>
                  <a:cubicBezTo>
                    <a:pt x="5705" y="14625"/>
                    <a:pt x="5872" y="14525"/>
                    <a:pt x="6072" y="14459"/>
                  </a:cubicBezTo>
                  <a:cubicBezTo>
                    <a:pt x="6089" y="14442"/>
                    <a:pt x="6105" y="14434"/>
                    <a:pt x="6122" y="14434"/>
                  </a:cubicBezTo>
                  <a:cubicBezTo>
                    <a:pt x="6139" y="14434"/>
                    <a:pt x="6155" y="14442"/>
                    <a:pt x="6172" y="14459"/>
                  </a:cubicBezTo>
                  <a:cubicBezTo>
                    <a:pt x="6205" y="14459"/>
                    <a:pt x="6239" y="14492"/>
                    <a:pt x="6239" y="14492"/>
                  </a:cubicBezTo>
                  <a:lnTo>
                    <a:pt x="6606" y="15526"/>
                  </a:lnTo>
                  <a:cubicBezTo>
                    <a:pt x="6647" y="15713"/>
                    <a:pt x="6830" y="15822"/>
                    <a:pt x="7019" y="15822"/>
                  </a:cubicBezTo>
                  <a:cubicBezTo>
                    <a:pt x="7134" y="15822"/>
                    <a:pt x="7251" y="15781"/>
                    <a:pt x="7339" y="15693"/>
                  </a:cubicBezTo>
                  <a:lnTo>
                    <a:pt x="8640" y="14525"/>
                  </a:lnTo>
                  <a:cubicBezTo>
                    <a:pt x="8840" y="14325"/>
                    <a:pt x="8941" y="14025"/>
                    <a:pt x="8907" y="13758"/>
                  </a:cubicBezTo>
                  <a:lnTo>
                    <a:pt x="8740" y="12457"/>
                  </a:lnTo>
                  <a:cubicBezTo>
                    <a:pt x="8740" y="12290"/>
                    <a:pt x="8774" y="12090"/>
                    <a:pt x="8874" y="11957"/>
                  </a:cubicBezTo>
                  <a:cubicBezTo>
                    <a:pt x="9074" y="11690"/>
                    <a:pt x="9274" y="11390"/>
                    <a:pt x="9474" y="11056"/>
                  </a:cubicBezTo>
                  <a:cubicBezTo>
                    <a:pt x="9541" y="10923"/>
                    <a:pt x="9674" y="10856"/>
                    <a:pt x="9841" y="10856"/>
                  </a:cubicBezTo>
                  <a:lnTo>
                    <a:pt x="10708" y="10856"/>
                  </a:lnTo>
                  <a:cubicBezTo>
                    <a:pt x="11009" y="10823"/>
                    <a:pt x="11276" y="10622"/>
                    <a:pt x="11376" y="10356"/>
                  </a:cubicBezTo>
                  <a:lnTo>
                    <a:pt x="12076" y="8454"/>
                  </a:lnTo>
                  <a:cubicBezTo>
                    <a:pt x="12210" y="8154"/>
                    <a:pt x="12043" y="7854"/>
                    <a:pt x="11743" y="7754"/>
                  </a:cubicBezTo>
                  <a:lnTo>
                    <a:pt x="11009" y="7487"/>
                  </a:lnTo>
                  <a:cubicBezTo>
                    <a:pt x="10909" y="7454"/>
                    <a:pt x="10875" y="7353"/>
                    <a:pt x="10875" y="7220"/>
                  </a:cubicBezTo>
                  <a:cubicBezTo>
                    <a:pt x="10942" y="6920"/>
                    <a:pt x="10975" y="6620"/>
                    <a:pt x="10975" y="6319"/>
                  </a:cubicBezTo>
                  <a:cubicBezTo>
                    <a:pt x="10975" y="6153"/>
                    <a:pt x="11075" y="5986"/>
                    <a:pt x="11175" y="5819"/>
                  </a:cubicBezTo>
                  <a:lnTo>
                    <a:pt x="12343" y="4685"/>
                  </a:lnTo>
                  <a:cubicBezTo>
                    <a:pt x="12543" y="4451"/>
                    <a:pt x="12610" y="4151"/>
                    <a:pt x="12576" y="3884"/>
                  </a:cubicBezTo>
                  <a:lnTo>
                    <a:pt x="12243" y="2583"/>
                  </a:lnTo>
                  <a:cubicBezTo>
                    <a:pt x="12198" y="2357"/>
                    <a:pt x="12014" y="2208"/>
                    <a:pt x="11818" y="2208"/>
                  </a:cubicBezTo>
                  <a:cubicBezTo>
                    <a:pt x="11725" y="2208"/>
                    <a:pt x="11628" y="2241"/>
                    <a:pt x="11542" y="2317"/>
                  </a:cubicBezTo>
                  <a:lnTo>
                    <a:pt x="10408" y="3184"/>
                  </a:lnTo>
                  <a:cubicBezTo>
                    <a:pt x="10383" y="3209"/>
                    <a:pt x="10352" y="3220"/>
                    <a:pt x="10321" y="3220"/>
                  </a:cubicBezTo>
                  <a:cubicBezTo>
                    <a:pt x="10270" y="3220"/>
                    <a:pt x="10216" y="3192"/>
                    <a:pt x="10175" y="3150"/>
                  </a:cubicBezTo>
                  <a:cubicBezTo>
                    <a:pt x="10108" y="3050"/>
                    <a:pt x="10008" y="2950"/>
                    <a:pt x="9908" y="2850"/>
                  </a:cubicBezTo>
                  <a:cubicBezTo>
                    <a:pt x="9808" y="2750"/>
                    <a:pt x="9774" y="2617"/>
                    <a:pt x="9774" y="2517"/>
                  </a:cubicBezTo>
                  <a:lnTo>
                    <a:pt x="10308" y="782"/>
                  </a:lnTo>
                  <a:cubicBezTo>
                    <a:pt x="10342" y="649"/>
                    <a:pt x="10308" y="482"/>
                    <a:pt x="10241" y="382"/>
                  </a:cubicBezTo>
                  <a:cubicBezTo>
                    <a:pt x="10141" y="248"/>
                    <a:pt x="10008" y="148"/>
                    <a:pt x="9875" y="148"/>
                  </a:cubicBezTo>
                  <a:lnTo>
                    <a:pt x="8941" y="15"/>
                  </a:lnTo>
                  <a:cubicBezTo>
                    <a:pt x="8896" y="5"/>
                    <a:pt x="8852" y="0"/>
                    <a:pt x="880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94;p75">
              <a:extLst>
                <a:ext uri="{FF2B5EF4-FFF2-40B4-BE49-F238E27FC236}">
                  <a16:creationId xmlns:a16="http://schemas.microsoft.com/office/drawing/2014/main" id="{9CDDD346-C593-4D42-9E4B-2677C799CC69}"/>
                </a:ext>
              </a:extLst>
            </p:cNvPr>
            <p:cNvSpPr/>
            <p:nvPr/>
          </p:nvSpPr>
          <p:spPr>
            <a:xfrm>
              <a:off x="4947875" y="782500"/>
              <a:ext cx="209325" cy="282225"/>
            </a:xfrm>
            <a:custGeom>
              <a:avLst/>
              <a:gdLst/>
              <a:ahLst/>
              <a:cxnLst/>
              <a:rect l="l" t="t" r="r" b="b"/>
              <a:pathLst>
                <a:path w="8373" h="11289" extrusionOk="0">
                  <a:moveTo>
                    <a:pt x="4904" y="3443"/>
                  </a:moveTo>
                  <a:cubicBezTo>
                    <a:pt x="4971" y="3443"/>
                    <a:pt x="5037" y="3443"/>
                    <a:pt x="5104" y="3476"/>
                  </a:cubicBezTo>
                  <a:cubicBezTo>
                    <a:pt x="5438" y="3576"/>
                    <a:pt x="5638" y="3843"/>
                    <a:pt x="5671" y="4177"/>
                  </a:cubicBezTo>
                  <a:cubicBezTo>
                    <a:pt x="5905" y="5144"/>
                    <a:pt x="5371" y="6545"/>
                    <a:pt x="4504" y="7346"/>
                  </a:cubicBezTo>
                  <a:cubicBezTo>
                    <a:pt x="4218" y="7660"/>
                    <a:pt x="3835" y="7827"/>
                    <a:pt x="3438" y="7827"/>
                  </a:cubicBezTo>
                  <a:cubicBezTo>
                    <a:pt x="3371" y="7827"/>
                    <a:pt x="3303" y="7822"/>
                    <a:pt x="3236" y="7813"/>
                  </a:cubicBezTo>
                  <a:cubicBezTo>
                    <a:pt x="2936" y="7679"/>
                    <a:pt x="2702" y="7413"/>
                    <a:pt x="2669" y="7079"/>
                  </a:cubicBezTo>
                  <a:cubicBezTo>
                    <a:pt x="2435" y="6145"/>
                    <a:pt x="2969" y="4711"/>
                    <a:pt x="3836" y="3943"/>
                  </a:cubicBezTo>
                  <a:cubicBezTo>
                    <a:pt x="4137" y="3643"/>
                    <a:pt x="4504" y="3476"/>
                    <a:pt x="4904" y="3443"/>
                  </a:cubicBezTo>
                  <a:close/>
                  <a:moveTo>
                    <a:pt x="4932" y="3118"/>
                  </a:moveTo>
                  <a:cubicBezTo>
                    <a:pt x="4439" y="3118"/>
                    <a:pt x="3969" y="3317"/>
                    <a:pt x="3636" y="3677"/>
                  </a:cubicBezTo>
                  <a:cubicBezTo>
                    <a:pt x="2669" y="4544"/>
                    <a:pt x="2102" y="6112"/>
                    <a:pt x="2335" y="7179"/>
                  </a:cubicBezTo>
                  <a:cubicBezTo>
                    <a:pt x="2402" y="7613"/>
                    <a:pt x="2702" y="7980"/>
                    <a:pt x="3136" y="8113"/>
                  </a:cubicBezTo>
                  <a:cubicBezTo>
                    <a:pt x="3236" y="8146"/>
                    <a:pt x="3336" y="8180"/>
                    <a:pt x="3469" y="8180"/>
                  </a:cubicBezTo>
                  <a:cubicBezTo>
                    <a:pt x="3936" y="8146"/>
                    <a:pt x="4403" y="7913"/>
                    <a:pt x="4737" y="7579"/>
                  </a:cubicBezTo>
                  <a:cubicBezTo>
                    <a:pt x="5704" y="6712"/>
                    <a:pt x="6271" y="5144"/>
                    <a:pt x="6005" y="4077"/>
                  </a:cubicBezTo>
                  <a:cubicBezTo>
                    <a:pt x="5938" y="3643"/>
                    <a:pt x="5638" y="3310"/>
                    <a:pt x="5237" y="3143"/>
                  </a:cubicBezTo>
                  <a:cubicBezTo>
                    <a:pt x="5135" y="3126"/>
                    <a:pt x="5033" y="3118"/>
                    <a:pt x="4932" y="3118"/>
                  </a:cubicBezTo>
                  <a:close/>
                  <a:moveTo>
                    <a:pt x="5818" y="328"/>
                  </a:moveTo>
                  <a:cubicBezTo>
                    <a:pt x="5835" y="328"/>
                    <a:pt x="5853" y="332"/>
                    <a:pt x="5871" y="341"/>
                  </a:cubicBezTo>
                  <a:lnTo>
                    <a:pt x="6472" y="441"/>
                  </a:lnTo>
                  <a:lnTo>
                    <a:pt x="6472" y="508"/>
                  </a:lnTo>
                  <a:lnTo>
                    <a:pt x="6138" y="1608"/>
                  </a:lnTo>
                  <a:cubicBezTo>
                    <a:pt x="6105" y="1809"/>
                    <a:pt x="6171" y="2009"/>
                    <a:pt x="6305" y="2142"/>
                  </a:cubicBezTo>
                  <a:cubicBezTo>
                    <a:pt x="6372" y="2209"/>
                    <a:pt x="6405" y="2276"/>
                    <a:pt x="6472" y="2309"/>
                  </a:cubicBezTo>
                  <a:cubicBezTo>
                    <a:pt x="6555" y="2413"/>
                    <a:pt x="6678" y="2465"/>
                    <a:pt x="6798" y="2465"/>
                  </a:cubicBezTo>
                  <a:cubicBezTo>
                    <a:pt x="6871" y="2465"/>
                    <a:pt x="6943" y="2447"/>
                    <a:pt x="7005" y="2409"/>
                  </a:cubicBezTo>
                  <a:lnTo>
                    <a:pt x="7773" y="1809"/>
                  </a:lnTo>
                  <a:lnTo>
                    <a:pt x="7973" y="2676"/>
                  </a:lnTo>
                  <a:cubicBezTo>
                    <a:pt x="7973" y="2776"/>
                    <a:pt x="7939" y="2843"/>
                    <a:pt x="7906" y="2909"/>
                  </a:cubicBezTo>
                  <a:lnTo>
                    <a:pt x="7139" y="3710"/>
                  </a:lnTo>
                  <a:cubicBezTo>
                    <a:pt x="7039" y="3843"/>
                    <a:pt x="6939" y="4043"/>
                    <a:pt x="6939" y="4210"/>
                  </a:cubicBezTo>
                  <a:cubicBezTo>
                    <a:pt x="6939" y="4410"/>
                    <a:pt x="6905" y="4611"/>
                    <a:pt x="6872" y="4777"/>
                  </a:cubicBezTo>
                  <a:cubicBezTo>
                    <a:pt x="6839" y="5011"/>
                    <a:pt x="6972" y="5211"/>
                    <a:pt x="7172" y="5278"/>
                  </a:cubicBezTo>
                  <a:lnTo>
                    <a:pt x="7639" y="5444"/>
                  </a:lnTo>
                  <a:cubicBezTo>
                    <a:pt x="7672" y="5444"/>
                    <a:pt x="7672" y="5478"/>
                    <a:pt x="7672" y="5478"/>
                  </a:cubicBezTo>
                  <a:cubicBezTo>
                    <a:pt x="7706" y="5511"/>
                    <a:pt x="7706" y="5511"/>
                    <a:pt x="7672" y="5545"/>
                  </a:cubicBezTo>
                  <a:lnTo>
                    <a:pt x="7205" y="6779"/>
                  </a:lnTo>
                  <a:cubicBezTo>
                    <a:pt x="7205" y="6845"/>
                    <a:pt x="7139" y="6879"/>
                    <a:pt x="7072" y="6912"/>
                  </a:cubicBezTo>
                  <a:lnTo>
                    <a:pt x="6472" y="6912"/>
                  </a:lnTo>
                  <a:cubicBezTo>
                    <a:pt x="6271" y="6912"/>
                    <a:pt x="6105" y="7012"/>
                    <a:pt x="6005" y="7179"/>
                  </a:cubicBezTo>
                  <a:cubicBezTo>
                    <a:pt x="5871" y="7379"/>
                    <a:pt x="5738" y="7579"/>
                    <a:pt x="5604" y="7746"/>
                  </a:cubicBezTo>
                  <a:cubicBezTo>
                    <a:pt x="5504" y="7913"/>
                    <a:pt x="5471" y="8113"/>
                    <a:pt x="5471" y="8280"/>
                  </a:cubicBezTo>
                  <a:lnTo>
                    <a:pt x="5571" y="9114"/>
                  </a:lnTo>
                  <a:cubicBezTo>
                    <a:pt x="5571" y="9214"/>
                    <a:pt x="5538" y="9314"/>
                    <a:pt x="5504" y="9381"/>
                  </a:cubicBezTo>
                  <a:lnTo>
                    <a:pt x="4670" y="10148"/>
                  </a:lnTo>
                  <a:lnTo>
                    <a:pt x="4403" y="9481"/>
                  </a:lnTo>
                  <a:cubicBezTo>
                    <a:pt x="4370" y="9381"/>
                    <a:pt x="4303" y="9314"/>
                    <a:pt x="4203" y="9281"/>
                  </a:cubicBezTo>
                  <a:cubicBezTo>
                    <a:pt x="4153" y="9247"/>
                    <a:pt x="4103" y="9231"/>
                    <a:pt x="4053" y="9231"/>
                  </a:cubicBezTo>
                  <a:cubicBezTo>
                    <a:pt x="4003" y="9231"/>
                    <a:pt x="3953" y="9247"/>
                    <a:pt x="3903" y="9281"/>
                  </a:cubicBezTo>
                  <a:cubicBezTo>
                    <a:pt x="3770" y="9314"/>
                    <a:pt x="3670" y="9381"/>
                    <a:pt x="3570" y="9414"/>
                  </a:cubicBezTo>
                  <a:cubicBezTo>
                    <a:pt x="3369" y="9481"/>
                    <a:pt x="3236" y="9614"/>
                    <a:pt x="3136" y="9781"/>
                  </a:cubicBezTo>
                  <a:lnTo>
                    <a:pt x="2636" y="10882"/>
                  </a:lnTo>
                  <a:cubicBezTo>
                    <a:pt x="2602" y="10948"/>
                    <a:pt x="2569" y="10982"/>
                    <a:pt x="2502" y="10982"/>
                  </a:cubicBezTo>
                  <a:lnTo>
                    <a:pt x="1868" y="10882"/>
                  </a:lnTo>
                  <a:lnTo>
                    <a:pt x="1868" y="10815"/>
                  </a:lnTo>
                  <a:lnTo>
                    <a:pt x="2202" y="9681"/>
                  </a:lnTo>
                  <a:cubicBezTo>
                    <a:pt x="2235" y="9514"/>
                    <a:pt x="2169" y="9281"/>
                    <a:pt x="2035" y="9147"/>
                  </a:cubicBezTo>
                  <a:cubicBezTo>
                    <a:pt x="1968" y="9114"/>
                    <a:pt x="1902" y="9047"/>
                    <a:pt x="1868" y="8980"/>
                  </a:cubicBezTo>
                  <a:cubicBezTo>
                    <a:pt x="1802" y="8880"/>
                    <a:pt x="1668" y="8847"/>
                    <a:pt x="1568" y="8847"/>
                  </a:cubicBezTo>
                  <a:cubicBezTo>
                    <a:pt x="1539" y="8837"/>
                    <a:pt x="1512" y="8833"/>
                    <a:pt x="1488" y="8833"/>
                  </a:cubicBezTo>
                  <a:cubicBezTo>
                    <a:pt x="1429" y="8833"/>
                    <a:pt x="1382" y="8857"/>
                    <a:pt x="1335" y="8880"/>
                  </a:cubicBezTo>
                  <a:lnTo>
                    <a:pt x="567" y="9481"/>
                  </a:lnTo>
                  <a:lnTo>
                    <a:pt x="367" y="8647"/>
                  </a:lnTo>
                  <a:cubicBezTo>
                    <a:pt x="367" y="8547"/>
                    <a:pt x="401" y="8447"/>
                    <a:pt x="434" y="8380"/>
                  </a:cubicBezTo>
                  <a:lnTo>
                    <a:pt x="1201" y="7613"/>
                  </a:lnTo>
                  <a:cubicBezTo>
                    <a:pt x="1301" y="7446"/>
                    <a:pt x="1401" y="7279"/>
                    <a:pt x="1401" y="7079"/>
                  </a:cubicBezTo>
                  <a:cubicBezTo>
                    <a:pt x="1401" y="6912"/>
                    <a:pt x="1435" y="6712"/>
                    <a:pt x="1468" y="6512"/>
                  </a:cubicBezTo>
                  <a:cubicBezTo>
                    <a:pt x="1501" y="6312"/>
                    <a:pt x="1368" y="6112"/>
                    <a:pt x="1168" y="6012"/>
                  </a:cubicBezTo>
                  <a:lnTo>
                    <a:pt x="701" y="5845"/>
                  </a:lnTo>
                  <a:cubicBezTo>
                    <a:pt x="667" y="5845"/>
                    <a:pt x="667" y="5845"/>
                    <a:pt x="667" y="5811"/>
                  </a:cubicBezTo>
                  <a:cubicBezTo>
                    <a:pt x="634" y="5811"/>
                    <a:pt x="634" y="5778"/>
                    <a:pt x="667" y="5778"/>
                  </a:cubicBezTo>
                  <a:lnTo>
                    <a:pt x="1134" y="4510"/>
                  </a:lnTo>
                  <a:cubicBezTo>
                    <a:pt x="1134" y="4444"/>
                    <a:pt x="1201" y="4410"/>
                    <a:pt x="1268" y="4410"/>
                  </a:cubicBezTo>
                  <a:lnTo>
                    <a:pt x="1868" y="4410"/>
                  </a:lnTo>
                  <a:cubicBezTo>
                    <a:pt x="2068" y="4377"/>
                    <a:pt x="2235" y="4277"/>
                    <a:pt x="2335" y="4110"/>
                  </a:cubicBezTo>
                  <a:cubicBezTo>
                    <a:pt x="2469" y="3910"/>
                    <a:pt x="2602" y="3743"/>
                    <a:pt x="2736" y="3543"/>
                  </a:cubicBezTo>
                  <a:cubicBezTo>
                    <a:pt x="2836" y="3376"/>
                    <a:pt x="2869" y="3210"/>
                    <a:pt x="2869" y="3009"/>
                  </a:cubicBezTo>
                  <a:lnTo>
                    <a:pt x="2769" y="2175"/>
                  </a:lnTo>
                  <a:cubicBezTo>
                    <a:pt x="2769" y="2075"/>
                    <a:pt x="2802" y="2009"/>
                    <a:pt x="2836" y="1942"/>
                  </a:cubicBezTo>
                  <a:lnTo>
                    <a:pt x="3670" y="1175"/>
                  </a:lnTo>
                  <a:lnTo>
                    <a:pt x="3936" y="1775"/>
                  </a:lnTo>
                  <a:cubicBezTo>
                    <a:pt x="3970" y="1875"/>
                    <a:pt x="4070" y="1975"/>
                    <a:pt x="4170" y="2009"/>
                  </a:cubicBezTo>
                  <a:cubicBezTo>
                    <a:pt x="4203" y="2025"/>
                    <a:pt x="4253" y="2034"/>
                    <a:pt x="4308" y="2034"/>
                  </a:cubicBezTo>
                  <a:cubicBezTo>
                    <a:pt x="4362" y="2034"/>
                    <a:pt x="4420" y="2025"/>
                    <a:pt x="4470" y="2009"/>
                  </a:cubicBezTo>
                  <a:cubicBezTo>
                    <a:pt x="4570" y="1942"/>
                    <a:pt x="4704" y="1909"/>
                    <a:pt x="4804" y="1875"/>
                  </a:cubicBezTo>
                  <a:cubicBezTo>
                    <a:pt x="4971" y="1809"/>
                    <a:pt x="5137" y="1675"/>
                    <a:pt x="5237" y="1508"/>
                  </a:cubicBezTo>
                  <a:lnTo>
                    <a:pt x="5704" y="408"/>
                  </a:lnTo>
                  <a:cubicBezTo>
                    <a:pt x="5729" y="359"/>
                    <a:pt x="5771" y="328"/>
                    <a:pt x="5818" y="328"/>
                  </a:cubicBezTo>
                  <a:close/>
                  <a:moveTo>
                    <a:pt x="5851" y="1"/>
                  </a:moveTo>
                  <a:cubicBezTo>
                    <a:pt x="5655" y="1"/>
                    <a:pt x="5492" y="99"/>
                    <a:pt x="5404" y="274"/>
                  </a:cubicBezTo>
                  <a:lnTo>
                    <a:pt x="4937" y="1375"/>
                  </a:lnTo>
                  <a:cubicBezTo>
                    <a:pt x="4870" y="1475"/>
                    <a:pt x="4804" y="1542"/>
                    <a:pt x="4704" y="1575"/>
                  </a:cubicBezTo>
                  <a:cubicBezTo>
                    <a:pt x="4570" y="1608"/>
                    <a:pt x="4437" y="1675"/>
                    <a:pt x="4337" y="1742"/>
                  </a:cubicBezTo>
                  <a:cubicBezTo>
                    <a:pt x="4303" y="1742"/>
                    <a:pt x="4303" y="1742"/>
                    <a:pt x="4270" y="1708"/>
                  </a:cubicBezTo>
                  <a:lnTo>
                    <a:pt x="4003" y="1041"/>
                  </a:lnTo>
                  <a:cubicBezTo>
                    <a:pt x="3962" y="896"/>
                    <a:pt x="3843" y="815"/>
                    <a:pt x="3718" y="815"/>
                  </a:cubicBezTo>
                  <a:cubicBezTo>
                    <a:pt x="3643" y="815"/>
                    <a:pt x="3566" y="845"/>
                    <a:pt x="3503" y="908"/>
                  </a:cubicBezTo>
                  <a:lnTo>
                    <a:pt x="2669" y="1675"/>
                  </a:lnTo>
                  <a:cubicBezTo>
                    <a:pt x="2502" y="1842"/>
                    <a:pt x="2435" y="2009"/>
                    <a:pt x="2469" y="2209"/>
                  </a:cubicBezTo>
                  <a:lnTo>
                    <a:pt x="2569" y="3043"/>
                  </a:lnTo>
                  <a:cubicBezTo>
                    <a:pt x="2569" y="3176"/>
                    <a:pt x="2535" y="3276"/>
                    <a:pt x="2469" y="3376"/>
                  </a:cubicBezTo>
                  <a:cubicBezTo>
                    <a:pt x="2335" y="3543"/>
                    <a:pt x="2202" y="3743"/>
                    <a:pt x="2102" y="3943"/>
                  </a:cubicBezTo>
                  <a:cubicBezTo>
                    <a:pt x="2035" y="4010"/>
                    <a:pt x="1968" y="4077"/>
                    <a:pt x="1868" y="4077"/>
                  </a:cubicBezTo>
                  <a:lnTo>
                    <a:pt x="1301" y="4077"/>
                  </a:lnTo>
                  <a:cubicBezTo>
                    <a:pt x="1101" y="4077"/>
                    <a:pt x="901" y="4210"/>
                    <a:pt x="834" y="4410"/>
                  </a:cubicBezTo>
                  <a:lnTo>
                    <a:pt x="367" y="5678"/>
                  </a:lnTo>
                  <a:cubicBezTo>
                    <a:pt x="334" y="5778"/>
                    <a:pt x="334" y="5878"/>
                    <a:pt x="367" y="5978"/>
                  </a:cubicBezTo>
                  <a:cubicBezTo>
                    <a:pt x="401" y="6078"/>
                    <a:pt x="501" y="6145"/>
                    <a:pt x="601" y="6178"/>
                  </a:cubicBezTo>
                  <a:lnTo>
                    <a:pt x="1068" y="6345"/>
                  </a:lnTo>
                  <a:cubicBezTo>
                    <a:pt x="1134" y="6378"/>
                    <a:pt x="1168" y="6412"/>
                    <a:pt x="1134" y="6479"/>
                  </a:cubicBezTo>
                  <a:cubicBezTo>
                    <a:pt x="1101" y="6679"/>
                    <a:pt x="1101" y="6879"/>
                    <a:pt x="1101" y="7079"/>
                  </a:cubicBezTo>
                  <a:cubicBezTo>
                    <a:pt x="1068" y="7179"/>
                    <a:pt x="1034" y="7279"/>
                    <a:pt x="968" y="7379"/>
                  </a:cubicBezTo>
                  <a:lnTo>
                    <a:pt x="234" y="8180"/>
                  </a:lnTo>
                  <a:cubicBezTo>
                    <a:pt x="67" y="8313"/>
                    <a:pt x="0" y="8513"/>
                    <a:pt x="34" y="8713"/>
                  </a:cubicBezTo>
                  <a:lnTo>
                    <a:pt x="267" y="9581"/>
                  </a:lnTo>
                  <a:cubicBezTo>
                    <a:pt x="289" y="9734"/>
                    <a:pt x="412" y="9830"/>
                    <a:pt x="551" y="9830"/>
                  </a:cubicBezTo>
                  <a:cubicBezTo>
                    <a:pt x="623" y="9830"/>
                    <a:pt x="699" y="9805"/>
                    <a:pt x="768" y="9748"/>
                  </a:cubicBezTo>
                  <a:lnTo>
                    <a:pt x="1535" y="9180"/>
                  </a:lnTo>
                  <a:cubicBezTo>
                    <a:pt x="1535" y="9180"/>
                    <a:pt x="1601" y="9180"/>
                    <a:pt x="1601" y="9214"/>
                  </a:cubicBezTo>
                  <a:cubicBezTo>
                    <a:pt x="1668" y="9281"/>
                    <a:pt x="1735" y="9347"/>
                    <a:pt x="1802" y="9414"/>
                  </a:cubicBezTo>
                  <a:cubicBezTo>
                    <a:pt x="1868" y="9447"/>
                    <a:pt x="1868" y="9547"/>
                    <a:pt x="1868" y="9614"/>
                  </a:cubicBezTo>
                  <a:lnTo>
                    <a:pt x="1535" y="10715"/>
                  </a:lnTo>
                  <a:cubicBezTo>
                    <a:pt x="1501" y="10848"/>
                    <a:pt x="1501" y="10948"/>
                    <a:pt x="1568" y="11048"/>
                  </a:cubicBezTo>
                  <a:cubicBezTo>
                    <a:pt x="1635" y="11115"/>
                    <a:pt x="1735" y="11182"/>
                    <a:pt x="1835" y="11215"/>
                  </a:cubicBezTo>
                  <a:lnTo>
                    <a:pt x="2435" y="11282"/>
                  </a:lnTo>
                  <a:lnTo>
                    <a:pt x="2502" y="11282"/>
                  </a:lnTo>
                  <a:cubicBezTo>
                    <a:pt x="2528" y="11286"/>
                    <a:pt x="2553" y="11288"/>
                    <a:pt x="2578" y="11288"/>
                  </a:cubicBezTo>
                  <a:cubicBezTo>
                    <a:pt x="2744" y="11288"/>
                    <a:pt x="2882" y="11194"/>
                    <a:pt x="2969" y="11048"/>
                  </a:cubicBezTo>
                  <a:lnTo>
                    <a:pt x="3469" y="9914"/>
                  </a:lnTo>
                  <a:cubicBezTo>
                    <a:pt x="3503" y="9848"/>
                    <a:pt x="3603" y="9781"/>
                    <a:pt x="3670" y="9748"/>
                  </a:cubicBezTo>
                  <a:cubicBezTo>
                    <a:pt x="3803" y="9681"/>
                    <a:pt x="3936" y="9647"/>
                    <a:pt x="4070" y="9581"/>
                  </a:cubicBezTo>
                  <a:cubicBezTo>
                    <a:pt x="4070" y="9564"/>
                    <a:pt x="4078" y="9556"/>
                    <a:pt x="4091" y="9556"/>
                  </a:cubicBezTo>
                  <a:cubicBezTo>
                    <a:pt x="4103" y="9556"/>
                    <a:pt x="4120" y="9564"/>
                    <a:pt x="4137" y="9581"/>
                  </a:cubicBezTo>
                  <a:lnTo>
                    <a:pt x="4370" y="10248"/>
                  </a:lnTo>
                  <a:cubicBezTo>
                    <a:pt x="4403" y="10348"/>
                    <a:pt x="4504" y="10415"/>
                    <a:pt x="4604" y="10448"/>
                  </a:cubicBezTo>
                  <a:cubicBezTo>
                    <a:pt x="4630" y="10457"/>
                    <a:pt x="4660" y="10461"/>
                    <a:pt x="4689" y="10461"/>
                  </a:cubicBezTo>
                  <a:cubicBezTo>
                    <a:pt x="4770" y="10461"/>
                    <a:pt x="4855" y="10430"/>
                    <a:pt x="4904" y="10381"/>
                  </a:cubicBezTo>
                  <a:lnTo>
                    <a:pt x="5738" y="9614"/>
                  </a:lnTo>
                  <a:cubicBezTo>
                    <a:pt x="5871" y="9447"/>
                    <a:pt x="5938" y="9281"/>
                    <a:pt x="5938" y="9080"/>
                  </a:cubicBezTo>
                  <a:lnTo>
                    <a:pt x="5838" y="8246"/>
                  </a:lnTo>
                  <a:cubicBezTo>
                    <a:pt x="5804" y="8113"/>
                    <a:pt x="5838" y="8013"/>
                    <a:pt x="5905" y="7913"/>
                  </a:cubicBezTo>
                  <a:cubicBezTo>
                    <a:pt x="6038" y="7746"/>
                    <a:pt x="6171" y="7546"/>
                    <a:pt x="6305" y="7346"/>
                  </a:cubicBezTo>
                  <a:cubicBezTo>
                    <a:pt x="6338" y="7279"/>
                    <a:pt x="6438" y="7212"/>
                    <a:pt x="6505" y="7212"/>
                  </a:cubicBezTo>
                  <a:lnTo>
                    <a:pt x="7072" y="7212"/>
                  </a:lnTo>
                  <a:cubicBezTo>
                    <a:pt x="7306" y="7212"/>
                    <a:pt x="7472" y="7079"/>
                    <a:pt x="7572" y="6879"/>
                  </a:cubicBezTo>
                  <a:lnTo>
                    <a:pt x="8006" y="5645"/>
                  </a:lnTo>
                  <a:cubicBezTo>
                    <a:pt x="8073" y="5545"/>
                    <a:pt x="8073" y="5411"/>
                    <a:pt x="8006" y="5311"/>
                  </a:cubicBezTo>
                  <a:cubicBezTo>
                    <a:pt x="7973" y="5211"/>
                    <a:pt x="7906" y="5144"/>
                    <a:pt x="7806" y="5111"/>
                  </a:cubicBezTo>
                  <a:lnTo>
                    <a:pt x="7306" y="4944"/>
                  </a:lnTo>
                  <a:cubicBezTo>
                    <a:pt x="7272" y="4911"/>
                    <a:pt x="7239" y="4877"/>
                    <a:pt x="7239" y="4811"/>
                  </a:cubicBezTo>
                  <a:cubicBezTo>
                    <a:pt x="7272" y="4611"/>
                    <a:pt x="7306" y="4410"/>
                    <a:pt x="7306" y="4210"/>
                  </a:cubicBezTo>
                  <a:cubicBezTo>
                    <a:pt x="7306" y="4110"/>
                    <a:pt x="7339" y="4010"/>
                    <a:pt x="7439" y="3910"/>
                  </a:cubicBezTo>
                  <a:lnTo>
                    <a:pt x="8173" y="3143"/>
                  </a:lnTo>
                  <a:cubicBezTo>
                    <a:pt x="8306" y="2976"/>
                    <a:pt x="8373" y="2776"/>
                    <a:pt x="8306" y="2576"/>
                  </a:cubicBezTo>
                  <a:lnTo>
                    <a:pt x="8106" y="1708"/>
                  </a:lnTo>
                  <a:cubicBezTo>
                    <a:pt x="8106" y="1608"/>
                    <a:pt x="8006" y="1508"/>
                    <a:pt x="7906" y="1475"/>
                  </a:cubicBezTo>
                  <a:cubicBezTo>
                    <a:pt x="7879" y="1466"/>
                    <a:pt x="7852" y="1462"/>
                    <a:pt x="7826" y="1462"/>
                  </a:cubicBezTo>
                  <a:cubicBezTo>
                    <a:pt x="7752" y="1462"/>
                    <a:pt x="7679" y="1493"/>
                    <a:pt x="7606" y="1542"/>
                  </a:cubicBezTo>
                  <a:lnTo>
                    <a:pt x="6839" y="2109"/>
                  </a:lnTo>
                  <a:cubicBezTo>
                    <a:pt x="6829" y="2119"/>
                    <a:pt x="6819" y="2123"/>
                    <a:pt x="6809" y="2123"/>
                  </a:cubicBezTo>
                  <a:cubicBezTo>
                    <a:pt x="6786" y="2123"/>
                    <a:pt x="6762" y="2099"/>
                    <a:pt x="6738" y="2075"/>
                  </a:cubicBezTo>
                  <a:cubicBezTo>
                    <a:pt x="6705" y="2009"/>
                    <a:pt x="6638" y="1942"/>
                    <a:pt x="6572" y="1875"/>
                  </a:cubicBezTo>
                  <a:cubicBezTo>
                    <a:pt x="6505" y="1842"/>
                    <a:pt x="6505" y="1775"/>
                    <a:pt x="6505" y="1675"/>
                  </a:cubicBezTo>
                  <a:lnTo>
                    <a:pt x="6839" y="574"/>
                  </a:lnTo>
                  <a:cubicBezTo>
                    <a:pt x="6872" y="474"/>
                    <a:pt x="6839" y="341"/>
                    <a:pt x="6805" y="274"/>
                  </a:cubicBezTo>
                  <a:cubicBezTo>
                    <a:pt x="6738" y="174"/>
                    <a:pt x="6638" y="107"/>
                    <a:pt x="6538" y="107"/>
                  </a:cubicBezTo>
                  <a:lnTo>
                    <a:pt x="5938" y="7"/>
                  </a:lnTo>
                  <a:cubicBezTo>
                    <a:pt x="5908" y="3"/>
                    <a:pt x="5879" y="1"/>
                    <a:pt x="58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95;p75">
              <a:extLst>
                <a:ext uri="{FF2B5EF4-FFF2-40B4-BE49-F238E27FC236}">
                  <a16:creationId xmlns:a16="http://schemas.microsoft.com/office/drawing/2014/main" id="{24F793EC-6F2B-4A7E-9374-7447ECA76549}"/>
                </a:ext>
              </a:extLst>
            </p:cNvPr>
            <p:cNvSpPr/>
            <p:nvPr/>
          </p:nvSpPr>
          <p:spPr>
            <a:xfrm>
              <a:off x="1902375" y="3849875"/>
              <a:ext cx="316900" cy="121725"/>
            </a:xfrm>
            <a:custGeom>
              <a:avLst/>
              <a:gdLst/>
              <a:ahLst/>
              <a:cxnLst/>
              <a:rect l="l" t="t" r="r" b="b"/>
              <a:pathLst>
                <a:path w="12676" h="4869" extrusionOk="0">
                  <a:moveTo>
                    <a:pt x="33" y="0"/>
                  </a:moveTo>
                  <a:cubicBezTo>
                    <a:pt x="33" y="0"/>
                    <a:pt x="0" y="967"/>
                    <a:pt x="267" y="1201"/>
                  </a:cubicBezTo>
                  <a:cubicBezTo>
                    <a:pt x="834" y="1568"/>
                    <a:pt x="1501" y="1801"/>
                    <a:pt x="2168" y="1901"/>
                  </a:cubicBezTo>
                  <a:cubicBezTo>
                    <a:pt x="3002" y="2102"/>
                    <a:pt x="4103" y="2902"/>
                    <a:pt x="4837" y="3469"/>
                  </a:cubicBezTo>
                  <a:cubicBezTo>
                    <a:pt x="5571" y="4036"/>
                    <a:pt x="6605" y="4570"/>
                    <a:pt x="8473" y="4804"/>
                  </a:cubicBezTo>
                  <a:cubicBezTo>
                    <a:pt x="8761" y="4847"/>
                    <a:pt x="9049" y="4868"/>
                    <a:pt x="9335" y="4868"/>
                  </a:cubicBezTo>
                  <a:cubicBezTo>
                    <a:pt x="10374" y="4868"/>
                    <a:pt x="11386" y="4586"/>
                    <a:pt x="12275" y="4036"/>
                  </a:cubicBezTo>
                  <a:cubicBezTo>
                    <a:pt x="12576" y="3736"/>
                    <a:pt x="12676" y="3302"/>
                    <a:pt x="12509" y="293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96;p75">
              <a:extLst>
                <a:ext uri="{FF2B5EF4-FFF2-40B4-BE49-F238E27FC236}">
                  <a16:creationId xmlns:a16="http://schemas.microsoft.com/office/drawing/2014/main" id="{02F8D345-96B9-4467-A7DC-EF75EB8A021A}"/>
                </a:ext>
              </a:extLst>
            </p:cNvPr>
            <p:cNvSpPr/>
            <p:nvPr/>
          </p:nvSpPr>
          <p:spPr>
            <a:xfrm>
              <a:off x="1902375" y="3754800"/>
              <a:ext cx="321900" cy="205175"/>
            </a:xfrm>
            <a:custGeom>
              <a:avLst/>
              <a:gdLst/>
              <a:ahLst/>
              <a:cxnLst/>
              <a:rect l="l" t="t" r="r" b="b"/>
              <a:pathLst>
                <a:path w="12876" h="8207" extrusionOk="0">
                  <a:moveTo>
                    <a:pt x="801" y="0"/>
                  </a:moveTo>
                  <a:cubicBezTo>
                    <a:pt x="667" y="0"/>
                    <a:pt x="534" y="100"/>
                    <a:pt x="500" y="234"/>
                  </a:cubicBezTo>
                  <a:cubicBezTo>
                    <a:pt x="434" y="501"/>
                    <a:pt x="367" y="1301"/>
                    <a:pt x="267" y="1735"/>
                  </a:cubicBezTo>
                  <a:cubicBezTo>
                    <a:pt x="67" y="2536"/>
                    <a:pt x="0" y="3336"/>
                    <a:pt x="67" y="4137"/>
                  </a:cubicBezTo>
                  <a:cubicBezTo>
                    <a:pt x="167" y="4670"/>
                    <a:pt x="1468" y="5004"/>
                    <a:pt x="2302" y="5304"/>
                  </a:cubicBezTo>
                  <a:cubicBezTo>
                    <a:pt x="3269" y="5671"/>
                    <a:pt x="4170" y="6205"/>
                    <a:pt x="4970" y="6839"/>
                  </a:cubicBezTo>
                  <a:cubicBezTo>
                    <a:pt x="6138" y="7639"/>
                    <a:pt x="7505" y="8106"/>
                    <a:pt x="8940" y="8206"/>
                  </a:cubicBezTo>
                  <a:cubicBezTo>
                    <a:pt x="10407" y="8206"/>
                    <a:pt x="12042" y="7739"/>
                    <a:pt x="12409" y="7139"/>
                  </a:cubicBezTo>
                  <a:cubicBezTo>
                    <a:pt x="12876" y="6372"/>
                    <a:pt x="12509" y="5938"/>
                    <a:pt x="10374" y="5037"/>
                  </a:cubicBezTo>
                  <a:cubicBezTo>
                    <a:pt x="9940" y="4837"/>
                    <a:pt x="8506" y="4070"/>
                    <a:pt x="8039" y="3803"/>
                  </a:cubicBezTo>
                  <a:cubicBezTo>
                    <a:pt x="6705" y="3036"/>
                    <a:pt x="5404" y="2002"/>
                    <a:pt x="4803" y="634"/>
                  </a:cubicBezTo>
                  <a:cubicBezTo>
                    <a:pt x="4737" y="467"/>
                    <a:pt x="4637" y="334"/>
                    <a:pt x="4470" y="234"/>
                  </a:cubicBezTo>
                  <a:cubicBezTo>
                    <a:pt x="4392" y="195"/>
                    <a:pt x="4314" y="179"/>
                    <a:pt x="4235" y="179"/>
                  </a:cubicBezTo>
                  <a:cubicBezTo>
                    <a:pt x="4180" y="179"/>
                    <a:pt x="4125" y="187"/>
                    <a:pt x="4070" y="201"/>
                  </a:cubicBezTo>
                  <a:cubicBezTo>
                    <a:pt x="3703" y="234"/>
                    <a:pt x="3369" y="334"/>
                    <a:pt x="3036" y="467"/>
                  </a:cubicBezTo>
                  <a:cubicBezTo>
                    <a:pt x="2735" y="601"/>
                    <a:pt x="2335" y="734"/>
                    <a:pt x="2335" y="1101"/>
                  </a:cubicBezTo>
                  <a:cubicBezTo>
                    <a:pt x="2335" y="1201"/>
                    <a:pt x="2368" y="1301"/>
                    <a:pt x="2402" y="1435"/>
                  </a:cubicBezTo>
                  <a:cubicBezTo>
                    <a:pt x="2435" y="1501"/>
                    <a:pt x="2468" y="1602"/>
                    <a:pt x="2402" y="1635"/>
                  </a:cubicBezTo>
                  <a:cubicBezTo>
                    <a:pt x="2393" y="1644"/>
                    <a:pt x="2379" y="1648"/>
                    <a:pt x="2362" y="1648"/>
                  </a:cubicBezTo>
                  <a:cubicBezTo>
                    <a:pt x="2317" y="1648"/>
                    <a:pt x="2250" y="1617"/>
                    <a:pt x="2202" y="1568"/>
                  </a:cubicBezTo>
                  <a:cubicBezTo>
                    <a:pt x="2001" y="1368"/>
                    <a:pt x="1801" y="1168"/>
                    <a:pt x="1635" y="934"/>
                  </a:cubicBezTo>
                  <a:cubicBezTo>
                    <a:pt x="1534" y="834"/>
                    <a:pt x="1401" y="734"/>
                    <a:pt x="1301" y="634"/>
                  </a:cubicBezTo>
                  <a:cubicBezTo>
                    <a:pt x="1168" y="567"/>
                    <a:pt x="1034" y="501"/>
                    <a:pt x="934" y="401"/>
                  </a:cubicBezTo>
                  <a:cubicBezTo>
                    <a:pt x="767" y="301"/>
                    <a:pt x="801" y="134"/>
                    <a:pt x="80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97;p75">
              <a:extLst>
                <a:ext uri="{FF2B5EF4-FFF2-40B4-BE49-F238E27FC236}">
                  <a16:creationId xmlns:a16="http://schemas.microsoft.com/office/drawing/2014/main" id="{340CE8FB-9765-4C0C-A821-365C6DF48A2C}"/>
                </a:ext>
              </a:extLst>
            </p:cNvPr>
            <p:cNvSpPr/>
            <p:nvPr/>
          </p:nvSpPr>
          <p:spPr>
            <a:xfrm>
              <a:off x="1997425" y="3871550"/>
              <a:ext cx="227700" cy="89250"/>
            </a:xfrm>
            <a:custGeom>
              <a:avLst/>
              <a:gdLst/>
              <a:ahLst/>
              <a:cxnLst/>
              <a:rect l="l" t="t" r="r" b="b"/>
              <a:pathLst>
                <a:path w="9108" h="3570" extrusionOk="0">
                  <a:moveTo>
                    <a:pt x="5872" y="0"/>
                  </a:moveTo>
                  <a:cubicBezTo>
                    <a:pt x="5204" y="67"/>
                    <a:pt x="3870" y="901"/>
                    <a:pt x="3870" y="1068"/>
                  </a:cubicBezTo>
                  <a:cubicBezTo>
                    <a:pt x="4070" y="1435"/>
                    <a:pt x="3937" y="1935"/>
                    <a:pt x="3537" y="2135"/>
                  </a:cubicBezTo>
                  <a:cubicBezTo>
                    <a:pt x="3352" y="2252"/>
                    <a:pt x="3115" y="2300"/>
                    <a:pt x="2852" y="2300"/>
                  </a:cubicBezTo>
                  <a:cubicBezTo>
                    <a:pt x="1687" y="2300"/>
                    <a:pt x="1" y="1368"/>
                    <a:pt x="1" y="1368"/>
                  </a:cubicBezTo>
                  <a:lnTo>
                    <a:pt x="1" y="1368"/>
                  </a:lnTo>
                  <a:cubicBezTo>
                    <a:pt x="401" y="1602"/>
                    <a:pt x="801" y="1868"/>
                    <a:pt x="1168" y="2169"/>
                  </a:cubicBezTo>
                  <a:cubicBezTo>
                    <a:pt x="2369" y="2969"/>
                    <a:pt x="3737" y="3436"/>
                    <a:pt x="5171" y="3570"/>
                  </a:cubicBezTo>
                  <a:cubicBezTo>
                    <a:pt x="7072" y="3570"/>
                    <a:pt x="8240" y="3069"/>
                    <a:pt x="8640" y="2469"/>
                  </a:cubicBezTo>
                  <a:cubicBezTo>
                    <a:pt x="9107" y="1702"/>
                    <a:pt x="8840" y="1268"/>
                    <a:pt x="6706" y="334"/>
                  </a:cubicBezTo>
                  <a:lnTo>
                    <a:pt x="587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98;p75">
              <a:extLst>
                <a:ext uri="{FF2B5EF4-FFF2-40B4-BE49-F238E27FC236}">
                  <a16:creationId xmlns:a16="http://schemas.microsoft.com/office/drawing/2014/main" id="{E8CF080F-5BAA-40D4-AF71-DAB08E8A44D7}"/>
                </a:ext>
              </a:extLst>
            </p:cNvPr>
            <p:cNvSpPr/>
            <p:nvPr/>
          </p:nvSpPr>
          <p:spPr>
            <a:xfrm>
              <a:off x="1604650" y="3980800"/>
              <a:ext cx="136800" cy="107525"/>
            </a:xfrm>
            <a:custGeom>
              <a:avLst/>
              <a:gdLst/>
              <a:ahLst/>
              <a:cxnLst/>
              <a:rect l="l" t="t" r="r" b="b"/>
              <a:pathLst>
                <a:path w="5472" h="4301" extrusionOk="0">
                  <a:moveTo>
                    <a:pt x="101" y="0"/>
                  </a:moveTo>
                  <a:cubicBezTo>
                    <a:pt x="1" y="934"/>
                    <a:pt x="101" y="1868"/>
                    <a:pt x="468" y="2769"/>
                  </a:cubicBezTo>
                  <a:cubicBezTo>
                    <a:pt x="801" y="3736"/>
                    <a:pt x="2002" y="4170"/>
                    <a:pt x="2869" y="4270"/>
                  </a:cubicBezTo>
                  <a:cubicBezTo>
                    <a:pt x="3003" y="4291"/>
                    <a:pt x="3137" y="4301"/>
                    <a:pt x="3268" y="4301"/>
                  </a:cubicBezTo>
                  <a:cubicBezTo>
                    <a:pt x="3984" y="4301"/>
                    <a:pt x="4632" y="3995"/>
                    <a:pt x="4971" y="3403"/>
                  </a:cubicBezTo>
                  <a:cubicBezTo>
                    <a:pt x="5338" y="2569"/>
                    <a:pt x="5471" y="1635"/>
                    <a:pt x="5371" y="70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9;p75">
              <a:extLst>
                <a:ext uri="{FF2B5EF4-FFF2-40B4-BE49-F238E27FC236}">
                  <a16:creationId xmlns:a16="http://schemas.microsoft.com/office/drawing/2014/main" id="{A85FDFB6-A5F1-4CEC-83AC-DC7A5ED7945D}"/>
                </a:ext>
              </a:extLst>
            </p:cNvPr>
            <p:cNvSpPr/>
            <p:nvPr/>
          </p:nvSpPr>
          <p:spPr>
            <a:xfrm>
              <a:off x="1606325" y="3796500"/>
              <a:ext cx="136775" cy="279650"/>
            </a:xfrm>
            <a:custGeom>
              <a:avLst/>
              <a:gdLst/>
              <a:ahLst/>
              <a:cxnLst/>
              <a:rect l="l" t="t" r="r" b="b"/>
              <a:pathLst>
                <a:path w="5471" h="11186" extrusionOk="0">
                  <a:moveTo>
                    <a:pt x="934" y="0"/>
                  </a:moveTo>
                  <a:cubicBezTo>
                    <a:pt x="567" y="34"/>
                    <a:pt x="634" y="1601"/>
                    <a:pt x="601" y="3203"/>
                  </a:cubicBezTo>
                  <a:cubicBezTo>
                    <a:pt x="567" y="4904"/>
                    <a:pt x="100" y="5638"/>
                    <a:pt x="67" y="7039"/>
                  </a:cubicBezTo>
                  <a:cubicBezTo>
                    <a:pt x="0" y="8606"/>
                    <a:pt x="167" y="9307"/>
                    <a:pt x="901" y="10208"/>
                  </a:cubicBezTo>
                  <a:cubicBezTo>
                    <a:pt x="1315" y="10720"/>
                    <a:pt x="2263" y="11185"/>
                    <a:pt x="3157" y="11185"/>
                  </a:cubicBezTo>
                  <a:cubicBezTo>
                    <a:pt x="3776" y="11185"/>
                    <a:pt x="4368" y="10962"/>
                    <a:pt x="4737" y="10374"/>
                  </a:cubicBezTo>
                  <a:cubicBezTo>
                    <a:pt x="5471" y="9173"/>
                    <a:pt x="5371" y="7939"/>
                    <a:pt x="5137" y="6405"/>
                  </a:cubicBezTo>
                  <a:cubicBezTo>
                    <a:pt x="4904" y="5071"/>
                    <a:pt x="4704" y="3736"/>
                    <a:pt x="4637" y="2402"/>
                  </a:cubicBezTo>
                  <a:cubicBezTo>
                    <a:pt x="4570" y="1234"/>
                    <a:pt x="4537" y="100"/>
                    <a:pt x="4203" y="0"/>
                  </a:cubicBezTo>
                  <a:lnTo>
                    <a:pt x="4203" y="567"/>
                  </a:lnTo>
                  <a:cubicBezTo>
                    <a:pt x="4203" y="734"/>
                    <a:pt x="4237" y="1335"/>
                    <a:pt x="4036" y="1335"/>
                  </a:cubicBezTo>
                  <a:cubicBezTo>
                    <a:pt x="4003" y="1201"/>
                    <a:pt x="3970" y="1068"/>
                    <a:pt x="3970" y="901"/>
                  </a:cubicBezTo>
                  <a:cubicBezTo>
                    <a:pt x="4003" y="767"/>
                    <a:pt x="3936" y="634"/>
                    <a:pt x="3836" y="534"/>
                  </a:cubicBezTo>
                  <a:cubicBezTo>
                    <a:pt x="3703" y="467"/>
                    <a:pt x="3569" y="401"/>
                    <a:pt x="3436" y="401"/>
                  </a:cubicBezTo>
                  <a:cubicBezTo>
                    <a:pt x="3069" y="367"/>
                    <a:pt x="2702" y="367"/>
                    <a:pt x="2335" y="367"/>
                  </a:cubicBezTo>
                  <a:cubicBezTo>
                    <a:pt x="2168" y="367"/>
                    <a:pt x="2002" y="367"/>
                    <a:pt x="1802" y="401"/>
                  </a:cubicBezTo>
                  <a:cubicBezTo>
                    <a:pt x="1668" y="401"/>
                    <a:pt x="1501" y="434"/>
                    <a:pt x="1368" y="501"/>
                  </a:cubicBezTo>
                  <a:cubicBezTo>
                    <a:pt x="1268" y="534"/>
                    <a:pt x="1201" y="567"/>
                    <a:pt x="1201" y="667"/>
                  </a:cubicBezTo>
                  <a:cubicBezTo>
                    <a:pt x="1168" y="734"/>
                    <a:pt x="1168" y="801"/>
                    <a:pt x="1201" y="834"/>
                  </a:cubicBezTo>
                  <a:cubicBezTo>
                    <a:pt x="1201" y="968"/>
                    <a:pt x="1201" y="1068"/>
                    <a:pt x="1201" y="1168"/>
                  </a:cubicBezTo>
                  <a:cubicBezTo>
                    <a:pt x="1201" y="1234"/>
                    <a:pt x="1134" y="1268"/>
                    <a:pt x="1101" y="1268"/>
                  </a:cubicBezTo>
                  <a:cubicBezTo>
                    <a:pt x="1034" y="1268"/>
                    <a:pt x="1034" y="1234"/>
                    <a:pt x="1034" y="1201"/>
                  </a:cubicBezTo>
                  <a:cubicBezTo>
                    <a:pt x="1034" y="1001"/>
                    <a:pt x="1034" y="868"/>
                    <a:pt x="1001" y="634"/>
                  </a:cubicBezTo>
                  <a:lnTo>
                    <a:pt x="1001" y="300"/>
                  </a:lnTo>
                  <a:cubicBezTo>
                    <a:pt x="1001" y="200"/>
                    <a:pt x="934" y="100"/>
                    <a:pt x="93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0;p75">
              <a:extLst>
                <a:ext uri="{FF2B5EF4-FFF2-40B4-BE49-F238E27FC236}">
                  <a16:creationId xmlns:a16="http://schemas.microsoft.com/office/drawing/2014/main" id="{1ECEC8A2-832F-446B-9F8C-D54D30268D04}"/>
                </a:ext>
              </a:extLst>
            </p:cNvPr>
            <p:cNvSpPr/>
            <p:nvPr/>
          </p:nvSpPr>
          <p:spPr>
            <a:xfrm>
              <a:off x="1605475" y="3959950"/>
              <a:ext cx="136800" cy="116200"/>
            </a:xfrm>
            <a:custGeom>
              <a:avLst/>
              <a:gdLst/>
              <a:ahLst/>
              <a:cxnLst/>
              <a:rect l="l" t="t" r="r" b="b"/>
              <a:pathLst>
                <a:path w="5472" h="4648" extrusionOk="0">
                  <a:moveTo>
                    <a:pt x="101" y="34"/>
                  </a:moveTo>
                  <a:lnTo>
                    <a:pt x="101" y="34"/>
                  </a:lnTo>
                  <a:cubicBezTo>
                    <a:pt x="101" y="51"/>
                    <a:pt x="101" y="75"/>
                    <a:pt x="101" y="104"/>
                  </a:cubicBezTo>
                  <a:lnTo>
                    <a:pt x="101" y="104"/>
                  </a:lnTo>
                  <a:cubicBezTo>
                    <a:pt x="101" y="80"/>
                    <a:pt x="101" y="56"/>
                    <a:pt x="101" y="34"/>
                  </a:cubicBezTo>
                  <a:close/>
                  <a:moveTo>
                    <a:pt x="5138" y="0"/>
                  </a:moveTo>
                  <a:cubicBezTo>
                    <a:pt x="5138" y="1"/>
                    <a:pt x="5138" y="1735"/>
                    <a:pt x="4738" y="1968"/>
                  </a:cubicBezTo>
                  <a:cubicBezTo>
                    <a:pt x="4692" y="1989"/>
                    <a:pt x="4647" y="1999"/>
                    <a:pt x="4604" y="1999"/>
                  </a:cubicBezTo>
                  <a:cubicBezTo>
                    <a:pt x="4231" y="1999"/>
                    <a:pt x="3934" y="1300"/>
                    <a:pt x="3904" y="1001"/>
                  </a:cubicBezTo>
                  <a:cubicBezTo>
                    <a:pt x="3510" y="875"/>
                    <a:pt x="3101" y="808"/>
                    <a:pt x="2695" y="808"/>
                  </a:cubicBezTo>
                  <a:cubicBezTo>
                    <a:pt x="2242" y="808"/>
                    <a:pt x="1791" y="892"/>
                    <a:pt x="1369" y="1068"/>
                  </a:cubicBezTo>
                  <a:cubicBezTo>
                    <a:pt x="1369" y="1068"/>
                    <a:pt x="1065" y="2033"/>
                    <a:pt x="659" y="2033"/>
                  </a:cubicBezTo>
                  <a:cubicBezTo>
                    <a:pt x="619" y="2033"/>
                    <a:pt x="577" y="2023"/>
                    <a:pt x="535" y="2002"/>
                  </a:cubicBezTo>
                  <a:cubicBezTo>
                    <a:pt x="102" y="1785"/>
                    <a:pt x="99" y="480"/>
                    <a:pt x="101" y="104"/>
                  </a:cubicBezTo>
                  <a:lnTo>
                    <a:pt x="101" y="104"/>
                  </a:lnTo>
                  <a:cubicBezTo>
                    <a:pt x="99" y="224"/>
                    <a:pt x="90" y="362"/>
                    <a:pt x="34" y="501"/>
                  </a:cubicBezTo>
                  <a:cubicBezTo>
                    <a:pt x="1" y="2068"/>
                    <a:pt x="168" y="2769"/>
                    <a:pt x="868" y="3670"/>
                  </a:cubicBezTo>
                  <a:cubicBezTo>
                    <a:pt x="1282" y="4182"/>
                    <a:pt x="2242" y="4647"/>
                    <a:pt x="3145" y="4647"/>
                  </a:cubicBezTo>
                  <a:cubicBezTo>
                    <a:pt x="3771" y="4647"/>
                    <a:pt x="4369" y="4424"/>
                    <a:pt x="4738" y="3836"/>
                  </a:cubicBezTo>
                  <a:cubicBezTo>
                    <a:pt x="5471" y="2669"/>
                    <a:pt x="5371" y="1501"/>
                    <a:pt x="51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01;p75">
              <a:extLst>
                <a:ext uri="{FF2B5EF4-FFF2-40B4-BE49-F238E27FC236}">
                  <a16:creationId xmlns:a16="http://schemas.microsoft.com/office/drawing/2014/main" id="{92172E1B-53FA-4C68-8C7C-159B90915575}"/>
                </a:ext>
              </a:extLst>
            </p:cNvPr>
            <p:cNvSpPr/>
            <p:nvPr/>
          </p:nvSpPr>
          <p:spPr>
            <a:xfrm>
              <a:off x="1582975" y="2589800"/>
              <a:ext cx="466175" cy="1309475"/>
            </a:xfrm>
            <a:custGeom>
              <a:avLst/>
              <a:gdLst/>
              <a:ahLst/>
              <a:cxnLst/>
              <a:rect l="l" t="t" r="r" b="b"/>
              <a:pathLst>
                <a:path w="18647" h="52379" extrusionOk="0">
                  <a:moveTo>
                    <a:pt x="4036" y="0"/>
                  </a:moveTo>
                  <a:cubicBezTo>
                    <a:pt x="3136" y="2035"/>
                    <a:pt x="2569" y="4203"/>
                    <a:pt x="2302" y="6438"/>
                  </a:cubicBezTo>
                  <a:cubicBezTo>
                    <a:pt x="1701" y="14477"/>
                    <a:pt x="1401" y="26186"/>
                    <a:pt x="1401" y="26186"/>
                  </a:cubicBezTo>
                  <a:cubicBezTo>
                    <a:pt x="1301" y="27020"/>
                    <a:pt x="767" y="28954"/>
                    <a:pt x="434" y="32657"/>
                  </a:cubicBezTo>
                  <a:cubicBezTo>
                    <a:pt x="0" y="37027"/>
                    <a:pt x="1168" y="51737"/>
                    <a:pt x="1168" y="51737"/>
                  </a:cubicBezTo>
                  <a:cubicBezTo>
                    <a:pt x="1168" y="51737"/>
                    <a:pt x="2245" y="52378"/>
                    <a:pt x="3554" y="52378"/>
                  </a:cubicBezTo>
                  <a:cubicBezTo>
                    <a:pt x="4292" y="52378"/>
                    <a:pt x="5104" y="52175"/>
                    <a:pt x="5838" y="51537"/>
                  </a:cubicBezTo>
                  <a:cubicBezTo>
                    <a:pt x="5838" y="51537"/>
                    <a:pt x="8206" y="31123"/>
                    <a:pt x="8740" y="26753"/>
                  </a:cubicBezTo>
                  <a:cubicBezTo>
                    <a:pt x="9240" y="22983"/>
                    <a:pt x="10574" y="14778"/>
                    <a:pt x="10574" y="14778"/>
                  </a:cubicBezTo>
                  <a:lnTo>
                    <a:pt x="11575" y="27353"/>
                  </a:lnTo>
                  <a:cubicBezTo>
                    <a:pt x="11575" y="27353"/>
                    <a:pt x="11442" y="30756"/>
                    <a:pt x="11542" y="32957"/>
                  </a:cubicBezTo>
                  <a:cubicBezTo>
                    <a:pt x="11675" y="35526"/>
                    <a:pt x="12909" y="48235"/>
                    <a:pt x="12909" y="48235"/>
                  </a:cubicBezTo>
                  <a:cubicBezTo>
                    <a:pt x="12909" y="48235"/>
                    <a:pt x="14124" y="48640"/>
                    <a:pt x="15463" y="48640"/>
                  </a:cubicBezTo>
                  <a:cubicBezTo>
                    <a:pt x="16430" y="48640"/>
                    <a:pt x="17461" y="48429"/>
                    <a:pt x="18147" y="47701"/>
                  </a:cubicBezTo>
                  <a:cubicBezTo>
                    <a:pt x="18147" y="47701"/>
                    <a:pt x="18513" y="29555"/>
                    <a:pt x="18547" y="26453"/>
                  </a:cubicBezTo>
                  <a:cubicBezTo>
                    <a:pt x="18647" y="20382"/>
                    <a:pt x="18347" y="9074"/>
                    <a:pt x="18147" y="2902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02;p75">
              <a:extLst>
                <a:ext uri="{FF2B5EF4-FFF2-40B4-BE49-F238E27FC236}">
                  <a16:creationId xmlns:a16="http://schemas.microsoft.com/office/drawing/2014/main" id="{AABCF810-EB0D-4D32-AE65-75227FD5CF62}"/>
                </a:ext>
              </a:extLst>
            </p:cNvPr>
            <p:cNvSpPr/>
            <p:nvPr/>
          </p:nvSpPr>
          <p:spPr>
            <a:xfrm>
              <a:off x="1582975" y="2589800"/>
              <a:ext cx="466175" cy="1309475"/>
            </a:xfrm>
            <a:custGeom>
              <a:avLst/>
              <a:gdLst/>
              <a:ahLst/>
              <a:cxnLst/>
              <a:rect l="l" t="t" r="r" b="b"/>
              <a:pathLst>
                <a:path w="18647" h="52379" extrusionOk="0">
                  <a:moveTo>
                    <a:pt x="4036" y="0"/>
                  </a:moveTo>
                  <a:cubicBezTo>
                    <a:pt x="3136" y="2035"/>
                    <a:pt x="2569" y="4203"/>
                    <a:pt x="2302" y="6438"/>
                  </a:cubicBezTo>
                  <a:cubicBezTo>
                    <a:pt x="1701" y="14477"/>
                    <a:pt x="1401" y="26186"/>
                    <a:pt x="1401" y="26186"/>
                  </a:cubicBezTo>
                  <a:cubicBezTo>
                    <a:pt x="1301" y="27020"/>
                    <a:pt x="767" y="28954"/>
                    <a:pt x="434" y="32657"/>
                  </a:cubicBezTo>
                  <a:cubicBezTo>
                    <a:pt x="0" y="37027"/>
                    <a:pt x="1168" y="51737"/>
                    <a:pt x="1168" y="51737"/>
                  </a:cubicBezTo>
                  <a:cubicBezTo>
                    <a:pt x="1168" y="51737"/>
                    <a:pt x="2245" y="52378"/>
                    <a:pt x="3554" y="52378"/>
                  </a:cubicBezTo>
                  <a:cubicBezTo>
                    <a:pt x="4292" y="52378"/>
                    <a:pt x="5104" y="52175"/>
                    <a:pt x="5838" y="51537"/>
                  </a:cubicBezTo>
                  <a:cubicBezTo>
                    <a:pt x="5838" y="51537"/>
                    <a:pt x="8206" y="31123"/>
                    <a:pt x="8740" y="26753"/>
                  </a:cubicBezTo>
                  <a:cubicBezTo>
                    <a:pt x="9240" y="22983"/>
                    <a:pt x="10574" y="14778"/>
                    <a:pt x="10574" y="14778"/>
                  </a:cubicBezTo>
                  <a:lnTo>
                    <a:pt x="11575" y="27353"/>
                  </a:lnTo>
                  <a:cubicBezTo>
                    <a:pt x="11575" y="27353"/>
                    <a:pt x="11442" y="30756"/>
                    <a:pt x="11542" y="32957"/>
                  </a:cubicBezTo>
                  <a:cubicBezTo>
                    <a:pt x="11675" y="35526"/>
                    <a:pt x="12909" y="48235"/>
                    <a:pt x="12909" y="48235"/>
                  </a:cubicBezTo>
                  <a:cubicBezTo>
                    <a:pt x="12909" y="48235"/>
                    <a:pt x="14124" y="48640"/>
                    <a:pt x="15463" y="48640"/>
                  </a:cubicBezTo>
                  <a:cubicBezTo>
                    <a:pt x="16430" y="48640"/>
                    <a:pt x="17461" y="48429"/>
                    <a:pt x="18147" y="47701"/>
                  </a:cubicBezTo>
                  <a:cubicBezTo>
                    <a:pt x="18147" y="47701"/>
                    <a:pt x="18513" y="29555"/>
                    <a:pt x="18547" y="26453"/>
                  </a:cubicBezTo>
                  <a:cubicBezTo>
                    <a:pt x="18647" y="20382"/>
                    <a:pt x="18347" y="9074"/>
                    <a:pt x="18147" y="2902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03;p75">
              <a:extLst>
                <a:ext uri="{FF2B5EF4-FFF2-40B4-BE49-F238E27FC236}">
                  <a16:creationId xmlns:a16="http://schemas.microsoft.com/office/drawing/2014/main" id="{4178045E-66D7-45EC-8BFF-27CB92F1C974}"/>
                </a:ext>
              </a:extLst>
            </p:cNvPr>
            <p:cNvSpPr/>
            <p:nvPr/>
          </p:nvSpPr>
          <p:spPr>
            <a:xfrm>
              <a:off x="1847325" y="2816625"/>
              <a:ext cx="132625" cy="420325"/>
            </a:xfrm>
            <a:custGeom>
              <a:avLst/>
              <a:gdLst/>
              <a:ahLst/>
              <a:cxnLst/>
              <a:rect l="l" t="t" r="r" b="b"/>
              <a:pathLst>
                <a:path w="5305" h="16813" extrusionOk="0">
                  <a:moveTo>
                    <a:pt x="5304" y="1"/>
                  </a:moveTo>
                  <a:lnTo>
                    <a:pt x="5304" y="1"/>
                  </a:lnTo>
                  <a:cubicBezTo>
                    <a:pt x="3803" y="1368"/>
                    <a:pt x="534" y="1835"/>
                    <a:pt x="534" y="1835"/>
                  </a:cubicBezTo>
                  <a:lnTo>
                    <a:pt x="0" y="5705"/>
                  </a:lnTo>
                  <a:lnTo>
                    <a:pt x="834" y="16813"/>
                  </a:lnTo>
                  <a:lnTo>
                    <a:pt x="868" y="5938"/>
                  </a:lnTo>
                  <a:lnTo>
                    <a:pt x="1435" y="2436"/>
                  </a:lnTo>
                  <a:cubicBezTo>
                    <a:pt x="3036" y="2235"/>
                    <a:pt x="4437" y="1335"/>
                    <a:pt x="5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04;p75">
              <a:extLst>
                <a:ext uri="{FF2B5EF4-FFF2-40B4-BE49-F238E27FC236}">
                  <a16:creationId xmlns:a16="http://schemas.microsoft.com/office/drawing/2014/main" id="{AC33605E-D35F-4A48-9B36-035D2BB80261}"/>
                </a:ext>
              </a:extLst>
            </p:cNvPr>
            <p:cNvSpPr/>
            <p:nvPr/>
          </p:nvSpPr>
          <p:spPr>
            <a:xfrm>
              <a:off x="1989100" y="2533925"/>
              <a:ext cx="108425" cy="150125"/>
            </a:xfrm>
            <a:custGeom>
              <a:avLst/>
              <a:gdLst/>
              <a:ahLst/>
              <a:cxnLst/>
              <a:rect l="l" t="t" r="r" b="b"/>
              <a:pathLst>
                <a:path w="4337" h="6005" extrusionOk="0">
                  <a:moveTo>
                    <a:pt x="2302" y="0"/>
                  </a:moveTo>
                  <a:cubicBezTo>
                    <a:pt x="2302" y="0"/>
                    <a:pt x="134" y="3570"/>
                    <a:pt x="67" y="3570"/>
                  </a:cubicBezTo>
                  <a:cubicBezTo>
                    <a:pt x="0" y="3570"/>
                    <a:pt x="1935" y="6005"/>
                    <a:pt x="1935" y="6005"/>
                  </a:cubicBezTo>
                  <a:lnTo>
                    <a:pt x="4337" y="3369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05;p75">
              <a:extLst>
                <a:ext uri="{FF2B5EF4-FFF2-40B4-BE49-F238E27FC236}">
                  <a16:creationId xmlns:a16="http://schemas.microsoft.com/office/drawing/2014/main" id="{7A19A201-3CD1-422F-B561-A51B819EC9EC}"/>
                </a:ext>
              </a:extLst>
            </p:cNvPr>
            <p:cNvSpPr/>
            <p:nvPr/>
          </p:nvSpPr>
          <p:spPr>
            <a:xfrm>
              <a:off x="1950725" y="2139475"/>
              <a:ext cx="281900" cy="482875"/>
            </a:xfrm>
            <a:custGeom>
              <a:avLst/>
              <a:gdLst/>
              <a:ahLst/>
              <a:cxnLst/>
              <a:rect l="l" t="t" r="r" b="b"/>
              <a:pathLst>
                <a:path w="11276" h="19315" extrusionOk="0">
                  <a:moveTo>
                    <a:pt x="1" y="0"/>
                  </a:moveTo>
                  <a:lnTo>
                    <a:pt x="568" y="6805"/>
                  </a:lnTo>
                  <a:lnTo>
                    <a:pt x="5872" y="12243"/>
                  </a:lnTo>
                  <a:lnTo>
                    <a:pt x="3303" y="16512"/>
                  </a:lnTo>
                  <a:cubicBezTo>
                    <a:pt x="3837" y="17880"/>
                    <a:pt x="4904" y="18580"/>
                    <a:pt x="5872" y="19314"/>
                  </a:cubicBezTo>
                  <a:cubicBezTo>
                    <a:pt x="5872" y="19314"/>
                    <a:pt x="9841" y="14778"/>
                    <a:pt x="10575" y="13577"/>
                  </a:cubicBezTo>
                  <a:cubicBezTo>
                    <a:pt x="11275" y="12376"/>
                    <a:pt x="11142" y="11709"/>
                    <a:pt x="10241" y="10108"/>
                  </a:cubicBezTo>
                  <a:cubicBezTo>
                    <a:pt x="9407" y="8707"/>
                    <a:pt x="6639" y="5238"/>
                    <a:pt x="5238" y="3370"/>
                  </a:cubicBezTo>
                  <a:cubicBezTo>
                    <a:pt x="3203" y="701"/>
                    <a:pt x="3170" y="901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06;p75">
              <a:extLst>
                <a:ext uri="{FF2B5EF4-FFF2-40B4-BE49-F238E27FC236}">
                  <a16:creationId xmlns:a16="http://schemas.microsoft.com/office/drawing/2014/main" id="{5670D5BD-6A6F-4C8C-9B64-75C2CCF27953}"/>
                </a:ext>
              </a:extLst>
            </p:cNvPr>
            <p:cNvSpPr/>
            <p:nvPr/>
          </p:nvSpPr>
          <p:spPr>
            <a:xfrm>
              <a:off x="1683875" y="1777425"/>
              <a:ext cx="97600" cy="267000"/>
            </a:xfrm>
            <a:custGeom>
              <a:avLst/>
              <a:gdLst/>
              <a:ahLst/>
              <a:cxnLst/>
              <a:rect l="l" t="t" r="r" b="b"/>
              <a:pathLst>
                <a:path w="3904" h="10680" extrusionOk="0">
                  <a:moveTo>
                    <a:pt x="919" y="0"/>
                  </a:moveTo>
                  <a:cubicBezTo>
                    <a:pt x="558" y="0"/>
                    <a:pt x="210" y="220"/>
                    <a:pt x="34" y="572"/>
                  </a:cubicBezTo>
                  <a:lnTo>
                    <a:pt x="1401" y="1206"/>
                  </a:lnTo>
                  <a:cubicBezTo>
                    <a:pt x="934" y="1340"/>
                    <a:pt x="568" y="1640"/>
                    <a:pt x="367" y="2074"/>
                  </a:cubicBezTo>
                  <a:cubicBezTo>
                    <a:pt x="0" y="2807"/>
                    <a:pt x="467" y="4409"/>
                    <a:pt x="968" y="6410"/>
                  </a:cubicBezTo>
                  <a:cubicBezTo>
                    <a:pt x="1235" y="7644"/>
                    <a:pt x="1602" y="8878"/>
                    <a:pt x="2035" y="10079"/>
                  </a:cubicBezTo>
                  <a:cubicBezTo>
                    <a:pt x="2269" y="10646"/>
                    <a:pt x="2669" y="10680"/>
                    <a:pt x="2669" y="10680"/>
                  </a:cubicBezTo>
                  <a:lnTo>
                    <a:pt x="2669" y="8678"/>
                  </a:lnTo>
                  <a:lnTo>
                    <a:pt x="2602" y="7044"/>
                  </a:lnTo>
                  <a:cubicBezTo>
                    <a:pt x="2602" y="7044"/>
                    <a:pt x="3636" y="5609"/>
                    <a:pt x="3770" y="4442"/>
                  </a:cubicBezTo>
                  <a:cubicBezTo>
                    <a:pt x="3903" y="2907"/>
                    <a:pt x="3603" y="2307"/>
                    <a:pt x="3603" y="2307"/>
                  </a:cubicBezTo>
                  <a:lnTo>
                    <a:pt x="1935" y="1039"/>
                  </a:lnTo>
                  <a:cubicBezTo>
                    <a:pt x="1868" y="1039"/>
                    <a:pt x="1802" y="1039"/>
                    <a:pt x="1735" y="1073"/>
                  </a:cubicBezTo>
                  <a:cubicBezTo>
                    <a:pt x="1835" y="673"/>
                    <a:pt x="1635" y="239"/>
                    <a:pt x="1268" y="72"/>
                  </a:cubicBezTo>
                  <a:cubicBezTo>
                    <a:pt x="1154" y="23"/>
                    <a:pt x="1036" y="0"/>
                    <a:pt x="9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07;p75">
              <a:extLst>
                <a:ext uri="{FF2B5EF4-FFF2-40B4-BE49-F238E27FC236}">
                  <a16:creationId xmlns:a16="http://schemas.microsoft.com/office/drawing/2014/main" id="{C82B306A-FFEE-428F-ACDE-F5B3485D6454}"/>
                </a:ext>
              </a:extLst>
            </p:cNvPr>
            <p:cNvSpPr/>
            <p:nvPr/>
          </p:nvSpPr>
          <p:spPr>
            <a:xfrm>
              <a:off x="1802300" y="1760875"/>
              <a:ext cx="195150" cy="166500"/>
            </a:xfrm>
            <a:custGeom>
              <a:avLst/>
              <a:gdLst/>
              <a:ahLst/>
              <a:cxnLst/>
              <a:rect l="l" t="t" r="r" b="b"/>
              <a:pathLst>
                <a:path w="7806" h="6660" extrusionOk="0">
                  <a:moveTo>
                    <a:pt x="4470" y="0"/>
                  </a:moveTo>
                  <a:cubicBezTo>
                    <a:pt x="1501" y="0"/>
                    <a:pt x="0" y="3569"/>
                    <a:pt x="2102" y="5671"/>
                  </a:cubicBezTo>
                  <a:cubicBezTo>
                    <a:pt x="2785" y="6354"/>
                    <a:pt x="3626" y="6660"/>
                    <a:pt x="4451" y="6660"/>
                  </a:cubicBezTo>
                  <a:cubicBezTo>
                    <a:pt x="6164" y="6660"/>
                    <a:pt x="7806" y="5340"/>
                    <a:pt x="7806" y="3336"/>
                  </a:cubicBezTo>
                  <a:cubicBezTo>
                    <a:pt x="7806" y="1501"/>
                    <a:pt x="6305" y="0"/>
                    <a:pt x="4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08;p75">
              <a:extLst>
                <a:ext uri="{FF2B5EF4-FFF2-40B4-BE49-F238E27FC236}">
                  <a16:creationId xmlns:a16="http://schemas.microsoft.com/office/drawing/2014/main" id="{9ADA3ACC-D11B-4FCD-BC7C-7FA1E4EA744C}"/>
                </a:ext>
              </a:extLst>
            </p:cNvPr>
            <p:cNvSpPr/>
            <p:nvPr/>
          </p:nvSpPr>
          <p:spPr>
            <a:xfrm>
              <a:off x="1661350" y="1799975"/>
              <a:ext cx="326100" cy="374550"/>
            </a:xfrm>
            <a:custGeom>
              <a:avLst/>
              <a:gdLst/>
              <a:ahLst/>
              <a:cxnLst/>
              <a:rect l="l" t="t" r="r" b="b"/>
              <a:pathLst>
                <a:path w="13044" h="14982" extrusionOk="0">
                  <a:moveTo>
                    <a:pt x="9781" y="0"/>
                  </a:moveTo>
                  <a:cubicBezTo>
                    <a:pt x="8099" y="0"/>
                    <a:pt x="6025" y="444"/>
                    <a:pt x="4504" y="1405"/>
                  </a:cubicBezTo>
                  <a:cubicBezTo>
                    <a:pt x="4671" y="4641"/>
                    <a:pt x="3937" y="5541"/>
                    <a:pt x="3537" y="5875"/>
                  </a:cubicBezTo>
                  <a:cubicBezTo>
                    <a:pt x="3471" y="5935"/>
                    <a:pt x="3408" y="5961"/>
                    <a:pt x="3347" y="5961"/>
                  </a:cubicBezTo>
                  <a:cubicBezTo>
                    <a:pt x="3037" y="5961"/>
                    <a:pt x="2781" y="5286"/>
                    <a:pt x="2503" y="5008"/>
                  </a:cubicBezTo>
                  <a:cubicBezTo>
                    <a:pt x="2327" y="4814"/>
                    <a:pt x="1938" y="4593"/>
                    <a:pt x="1531" y="4593"/>
                  </a:cubicBezTo>
                  <a:cubicBezTo>
                    <a:pt x="1166" y="4593"/>
                    <a:pt x="787" y="4771"/>
                    <a:pt x="535" y="5308"/>
                  </a:cubicBezTo>
                  <a:cubicBezTo>
                    <a:pt x="1" y="6475"/>
                    <a:pt x="1035" y="8043"/>
                    <a:pt x="1835" y="8443"/>
                  </a:cubicBezTo>
                  <a:cubicBezTo>
                    <a:pt x="2018" y="8526"/>
                    <a:pt x="2210" y="8565"/>
                    <a:pt x="2399" y="8565"/>
                  </a:cubicBezTo>
                  <a:cubicBezTo>
                    <a:pt x="2901" y="8565"/>
                    <a:pt x="3376" y="8285"/>
                    <a:pt x="3570" y="7776"/>
                  </a:cubicBezTo>
                  <a:lnTo>
                    <a:pt x="3570" y="12747"/>
                  </a:lnTo>
                  <a:cubicBezTo>
                    <a:pt x="4804" y="14981"/>
                    <a:pt x="7206" y="14548"/>
                    <a:pt x="8507" y="14848"/>
                  </a:cubicBezTo>
                  <a:cubicBezTo>
                    <a:pt x="8740" y="13947"/>
                    <a:pt x="8907" y="13514"/>
                    <a:pt x="8807" y="13013"/>
                  </a:cubicBezTo>
                  <a:lnTo>
                    <a:pt x="8807" y="11412"/>
                  </a:lnTo>
                  <a:cubicBezTo>
                    <a:pt x="9152" y="11477"/>
                    <a:pt x="9496" y="11514"/>
                    <a:pt x="9850" y="11514"/>
                  </a:cubicBezTo>
                  <a:cubicBezTo>
                    <a:pt x="10044" y="11514"/>
                    <a:pt x="10241" y="11503"/>
                    <a:pt x="10442" y="11479"/>
                  </a:cubicBezTo>
                  <a:cubicBezTo>
                    <a:pt x="11509" y="11312"/>
                    <a:pt x="12109" y="10445"/>
                    <a:pt x="12410" y="9244"/>
                  </a:cubicBezTo>
                  <a:cubicBezTo>
                    <a:pt x="12943" y="7376"/>
                    <a:pt x="13043" y="4207"/>
                    <a:pt x="12343" y="571"/>
                  </a:cubicBezTo>
                  <a:cubicBezTo>
                    <a:pt x="11849" y="198"/>
                    <a:pt x="10902" y="0"/>
                    <a:pt x="9781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09;p75">
              <a:extLst>
                <a:ext uri="{FF2B5EF4-FFF2-40B4-BE49-F238E27FC236}">
                  <a16:creationId xmlns:a16="http://schemas.microsoft.com/office/drawing/2014/main" id="{05FB7C63-55A1-453D-8DC8-38171988940D}"/>
                </a:ext>
              </a:extLst>
            </p:cNvPr>
            <p:cNvSpPr/>
            <p:nvPr/>
          </p:nvSpPr>
          <p:spPr>
            <a:xfrm>
              <a:off x="1833150" y="1915150"/>
              <a:ext cx="29200" cy="25625"/>
            </a:xfrm>
            <a:custGeom>
              <a:avLst/>
              <a:gdLst/>
              <a:ahLst/>
              <a:cxnLst/>
              <a:rect l="l" t="t" r="r" b="b"/>
              <a:pathLst>
                <a:path w="1168" h="1025" extrusionOk="0">
                  <a:moveTo>
                    <a:pt x="668" y="0"/>
                  </a:moveTo>
                  <a:cubicBezTo>
                    <a:pt x="234" y="0"/>
                    <a:pt x="0" y="534"/>
                    <a:pt x="301" y="868"/>
                  </a:cubicBezTo>
                  <a:cubicBezTo>
                    <a:pt x="409" y="976"/>
                    <a:pt x="539" y="1025"/>
                    <a:pt x="664" y="1025"/>
                  </a:cubicBezTo>
                  <a:cubicBezTo>
                    <a:pt x="925" y="1025"/>
                    <a:pt x="1168" y="816"/>
                    <a:pt x="1168" y="501"/>
                  </a:cubicBezTo>
                  <a:cubicBezTo>
                    <a:pt x="1168" y="234"/>
                    <a:pt x="968" y="0"/>
                    <a:pt x="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10;p75">
              <a:extLst>
                <a:ext uri="{FF2B5EF4-FFF2-40B4-BE49-F238E27FC236}">
                  <a16:creationId xmlns:a16="http://schemas.microsoft.com/office/drawing/2014/main" id="{33CA3B80-4D0A-4B08-85E2-E19EAAF053CB}"/>
                </a:ext>
              </a:extLst>
            </p:cNvPr>
            <p:cNvSpPr/>
            <p:nvPr/>
          </p:nvSpPr>
          <p:spPr>
            <a:xfrm>
              <a:off x="1929050" y="1910150"/>
              <a:ext cx="29200" cy="25625"/>
            </a:xfrm>
            <a:custGeom>
              <a:avLst/>
              <a:gdLst/>
              <a:ahLst/>
              <a:cxnLst/>
              <a:rect l="l" t="t" r="r" b="b"/>
              <a:pathLst>
                <a:path w="1168" h="1025" extrusionOk="0">
                  <a:moveTo>
                    <a:pt x="668" y="0"/>
                  </a:moveTo>
                  <a:cubicBezTo>
                    <a:pt x="234" y="0"/>
                    <a:pt x="0" y="567"/>
                    <a:pt x="301" y="867"/>
                  </a:cubicBezTo>
                  <a:cubicBezTo>
                    <a:pt x="409" y="976"/>
                    <a:pt x="539" y="1024"/>
                    <a:pt x="664" y="1024"/>
                  </a:cubicBezTo>
                  <a:cubicBezTo>
                    <a:pt x="925" y="1024"/>
                    <a:pt x="1168" y="816"/>
                    <a:pt x="1168" y="501"/>
                  </a:cubicBezTo>
                  <a:cubicBezTo>
                    <a:pt x="1168" y="234"/>
                    <a:pt x="968" y="0"/>
                    <a:pt x="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11;p75">
              <a:extLst>
                <a:ext uri="{FF2B5EF4-FFF2-40B4-BE49-F238E27FC236}">
                  <a16:creationId xmlns:a16="http://schemas.microsoft.com/office/drawing/2014/main" id="{4259C28C-F234-46BE-AACB-BA3E79393820}"/>
                </a:ext>
              </a:extLst>
            </p:cNvPr>
            <p:cNvSpPr/>
            <p:nvPr/>
          </p:nvSpPr>
          <p:spPr>
            <a:xfrm>
              <a:off x="1770600" y="2033575"/>
              <a:ext cx="110950" cy="68400"/>
            </a:xfrm>
            <a:custGeom>
              <a:avLst/>
              <a:gdLst/>
              <a:ahLst/>
              <a:cxnLst/>
              <a:rect l="l" t="t" r="r" b="b"/>
              <a:pathLst>
                <a:path w="4438" h="2736" extrusionOk="0">
                  <a:moveTo>
                    <a:pt x="1" y="0"/>
                  </a:moveTo>
                  <a:lnTo>
                    <a:pt x="1" y="0"/>
                  </a:lnTo>
                  <a:cubicBezTo>
                    <a:pt x="134" y="500"/>
                    <a:pt x="368" y="967"/>
                    <a:pt x="668" y="1368"/>
                  </a:cubicBezTo>
                  <a:cubicBezTo>
                    <a:pt x="1302" y="2135"/>
                    <a:pt x="4437" y="2735"/>
                    <a:pt x="4437" y="2735"/>
                  </a:cubicBezTo>
                  <a:lnTo>
                    <a:pt x="4437" y="2068"/>
                  </a:lnTo>
                  <a:cubicBezTo>
                    <a:pt x="4437" y="2068"/>
                    <a:pt x="2002" y="1568"/>
                    <a:pt x="1168" y="1168"/>
                  </a:cubicBezTo>
                  <a:cubicBezTo>
                    <a:pt x="668" y="901"/>
                    <a:pt x="267" y="500"/>
                    <a:pt x="1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12;p75">
              <a:extLst>
                <a:ext uri="{FF2B5EF4-FFF2-40B4-BE49-F238E27FC236}">
                  <a16:creationId xmlns:a16="http://schemas.microsoft.com/office/drawing/2014/main" id="{84DF534F-8D9B-4656-BA54-6C92E9E237AE}"/>
                </a:ext>
              </a:extLst>
            </p:cNvPr>
            <p:cNvSpPr/>
            <p:nvPr/>
          </p:nvSpPr>
          <p:spPr>
            <a:xfrm>
              <a:off x="1719725" y="1707400"/>
              <a:ext cx="273550" cy="162900"/>
            </a:xfrm>
            <a:custGeom>
              <a:avLst/>
              <a:gdLst/>
              <a:ahLst/>
              <a:cxnLst/>
              <a:rect l="l" t="t" r="r" b="b"/>
              <a:pathLst>
                <a:path w="10942" h="6516" extrusionOk="0">
                  <a:moveTo>
                    <a:pt x="8955" y="0"/>
                  </a:moveTo>
                  <a:cubicBezTo>
                    <a:pt x="8778" y="0"/>
                    <a:pt x="8626" y="150"/>
                    <a:pt x="8474" y="271"/>
                  </a:cubicBezTo>
                  <a:cubicBezTo>
                    <a:pt x="7785" y="943"/>
                    <a:pt x="6974" y="1090"/>
                    <a:pt x="6126" y="1090"/>
                  </a:cubicBezTo>
                  <a:cubicBezTo>
                    <a:pt x="5462" y="1090"/>
                    <a:pt x="4776" y="1000"/>
                    <a:pt x="4107" y="1000"/>
                  </a:cubicBezTo>
                  <a:cubicBezTo>
                    <a:pt x="4016" y="1000"/>
                    <a:pt x="3926" y="1001"/>
                    <a:pt x="3837" y="1005"/>
                  </a:cubicBezTo>
                  <a:cubicBezTo>
                    <a:pt x="2503" y="1038"/>
                    <a:pt x="935" y="1572"/>
                    <a:pt x="301" y="2873"/>
                  </a:cubicBezTo>
                  <a:cubicBezTo>
                    <a:pt x="34" y="3474"/>
                    <a:pt x="1" y="4074"/>
                    <a:pt x="535" y="4508"/>
                  </a:cubicBezTo>
                  <a:cubicBezTo>
                    <a:pt x="868" y="4741"/>
                    <a:pt x="1235" y="4741"/>
                    <a:pt x="1435" y="5175"/>
                  </a:cubicBezTo>
                  <a:cubicBezTo>
                    <a:pt x="1468" y="5273"/>
                    <a:pt x="1761" y="6508"/>
                    <a:pt x="1609" y="6510"/>
                  </a:cubicBezTo>
                  <a:lnTo>
                    <a:pt x="1609" y="6510"/>
                  </a:lnTo>
                  <a:cubicBezTo>
                    <a:pt x="1606" y="6510"/>
                    <a:pt x="1604" y="6509"/>
                    <a:pt x="1602" y="6509"/>
                  </a:cubicBezTo>
                  <a:lnTo>
                    <a:pt x="1602" y="6509"/>
                  </a:lnTo>
                  <a:cubicBezTo>
                    <a:pt x="1604" y="6509"/>
                    <a:pt x="1606" y="6510"/>
                    <a:pt x="1608" y="6510"/>
                  </a:cubicBezTo>
                  <a:cubicBezTo>
                    <a:pt x="1608" y="6510"/>
                    <a:pt x="1608" y="6510"/>
                    <a:pt x="1609" y="6510"/>
                  </a:cubicBezTo>
                  <a:lnTo>
                    <a:pt x="1609" y="6510"/>
                  </a:lnTo>
                  <a:cubicBezTo>
                    <a:pt x="1652" y="6514"/>
                    <a:pt x="1695" y="6516"/>
                    <a:pt x="1738" y="6516"/>
                  </a:cubicBezTo>
                  <a:cubicBezTo>
                    <a:pt x="2353" y="6516"/>
                    <a:pt x="2914" y="6099"/>
                    <a:pt x="3070" y="5508"/>
                  </a:cubicBezTo>
                  <a:cubicBezTo>
                    <a:pt x="3103" y="5375"/>
                    <a:pt x="3170" y="5108"/>
                    <a:pt x="3203" y="4975"/>
                  </a:cubicBezTo>
                  <a:cubicBezTo>
                    <a:pt x="3230" y="4838"/>
                    <a:pt x="3370" y="4724"/>
                    <a:pt x="3511" y="4724"/>
                  </a:cubicBezTo>
                  <a:cubicBezTo>
                    <a:pt x="3542" y="4724"/>
                    <a:pt x="3573" y="4729"/>
                    <a:pt x="3603" y="4741"/>
                  </a:cubicBezTo>
                  <a:cubicBezTo>
                    <a:pt x="4004" y="4841"/>
                    <a:pt x="4271" y="5008"/>
                    <a:pt x="4637" y="5108"/>
                  </a:cubicBezTo>
                  <a:cubicBezTo>
                    <a:pt x="5345" y="5301"/>
                    <a:pt x="6067" y="5398"/>
                    <a:pt x="6784" y="5398"/>
                  </a:cubicBezTo>
                  <a:cubicBezTo>
                    <a:pt x="7183" y="5398"/>
                    <a:pt x="7580" y="5368"/>
                    <a:pt x="7973" y="5308"/>
                  </a:cubicBezTo>
                  <a:cubicBezTo>
                    <a:pt x="8774" y="5141"/>
                    <a:pt x="9508" y="4774"/>
                    <a:pt x="10108" y="4207"/>
                  </a:cubicBezTo>
                  <a:cubicBezTo>
                    <a:pt x="10675" y="3507"/>
                    <a:pt x="10942" y="2573"/>
                    <a:pt x="10809" y="1706"/>
                  </a:cubicBezTo>
                  <a:cubicBezTo>
                    <a:pt x="10809" y="1639"/>
                    <a:pt x="10809" y="1606"/>
                    <a:pt x="10809" y="1572"/>
                  </a:cubicBezTo>
                  <a:cubicBezTo>
                    <a:pt x="10809" y="1505"/>
                    <a:pt x="10775" y="1405"/>
                    <a:pt x="10742" y="1372"/>
                  </a:cubicBezTo>
                  <a:cubicBezTo>
                    <a:pt x="10714" y="1344"/>
                    <a:pt x="10681" y="1332"/>
                    <a:pt x="10645" y="1332"/>
                  </a:cubicBezTo>
                  <a:cubicBezTo>
                    <a:pt x="10468" y="1332"/>
                    <a:pt x="10219" y="1622"/>
                    <a:pt x="10108" y="1706"/>
                  </a:cubicBezTo>
                  <a:cubicBezTo>
                    <a:pt x="10008" y="1806"/>
                    <a:pt x="9908" y="1906"/>
                    <a:pt x="9774" y="1972"/>
                  </a:cubicBezTo>
                  <a:cubicBezTo>
                    <a:pt x="9674" y="2039"/>
                    <a:pt x="9541" y="2106"/>
                    <a:pt x="9441" y="2173"/>
                  </a:cubicBezTo>
                  <a:cubicBezTo>
                    <a:pt x="9508" y="1772"/>
                    <a:pt x="9508" y="1372"/>
                    <a:pt x="9441" y="972"/>
                  </a:cubicBezTo>
                  <a:cubicBezTo>
                    <a:pt x="9408" y="705"/>
                    <a:pt x="9341" y="71"/>
                    <a:pt x="9007" y="4"/>
                  </a:cubicBezTo>
                  <a:cubicBezTo>
                    <a:pt x="8990" y="1"/>
                    <a:pt x="8972" y="0"/>
                    <a:pt x="89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13;p75">
              <a:extLst>
                <a:ext uri="{FF2B5EF4-FFF2-40B4-BE49-F238E27FC236}">
                  <a16:creationId xmlns:a16="http://schemas.microsoft.com/office/drawing/2014/main" id="{2C4A3D57-0B1B-4AF3-995A-823CBB813C13}"/>
                </a:ext>
              </a:extLst>
            </p:cNvPr>
            <p:cNvSpPr/>
            <p:nvPr/>
          </p:nvSpPr>
          <p:spPr>
            <a:xfrm>
              <a:off x="1816475" y="1884750"/>
              <a:ext cx="29200" cy="22925"/>
            </a:xfrm>
            <a:custGeom>
              <a:avLst/>
              <a:gdLst/>
              <a:ahLst/>
              <a:cxnLst/>
              <a:rect l="l" t="t" r="r" b="b"/>
              <a:pathLst>
                <a:path w="1168" h="917" extrusionOk="0">
                  <a:moveTo>
                    <a:pt x="632" y="1"/>
                  </a:moveTo>
                  <a:cubicBezTo>
                    <a:pt x="527" y="1"/>
                    <a:pt x="423" y="27"/>
                    <a:pt x="334" y="82"/>
                  </a:cubicBezTo>
                  <a:cubicBezTo>
                    <a:pt x="67" y="282"/>
                    <a:pt x="0" y="649"/>
                    <a:pt x="167" y="916"/>
                  </a:cubicBezTo>
                  <a:lnTo>
                    <a:pt x="1168" y="282"/>
                  </a:lnTo>
                  <a:cubicBezTo>
                    <a:pt x="1057" y="104"/>
                    <a:pt x="842" y="1"/>
                    <a:pt x="6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14;p75">
              <a:extLst>
                <a:ext uri="{FF2B5EF4-FFF2-40B4-BE49-F238E27FC236}">
                  <a16:creationId xmlns:a16="http://schemas.microsoft.com/office/drawing/2014/main" id="{28BB6867-0E36-4572-963A-0E310DD4DBE4}"/>
                </a:ext>
              </a:extLst>
            </p:cNvPr>
            <p:cNvSpPr/>
            <p:nvPr/>
          </p:nvSpPr>
          <p:spPr>
            <a:xfrm>
              <a:off x="1860675" y="2006050"/>
              <a:ext cx="43375" cy="26675"/>
            </a:xfrm>
            <a:custGeom>
              <a:avLst/>
              <a:gdLst/>
              <a:ahLst/>
              <a:cxnLst/>
              <a:rect l="l" t="t" r="r" b="b"/>
              <a:pathLst>
                <a:path w="1735" h="1067" extrusionOk="0">
                  <a:moveTo>
                    <a:pt x="100" y="0"/>
                  </a:moveTo>
                  <a:lnTo>
                    <a:pt x="100" y="0"/>
                  </a:lnTo>
                  <a:cubicBezTo>
                    <a:pt x="0" y="467"/>
                    <a:pt x="267" y="934"/>
                    <a:pt x="734" y="1034"/>
                  </a:cubicBezTo>
                  <a:cubicBezTo>
                    <a:pt x="810" y="1056"/>
                    <a:pt x="885" y="1066"/>
                    <a:pt x="958" y="1066"/>
                  </a:cubicBezTo>
                  <a:cubicBezTo>
                    <a:pt x="1334" y="1066"/>
                    <a:pt x="1651" y="797"/>
                    <a:pt x="1735" y="4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15;p75">
              <a:extLst>
                <a:ext uri="{FF2B5EF4-FFF2-40B4-BE49-F238E27FC236}">
                  <a16:creationId xmlns:a16="http://schemas.microsoft.com/office/drawing/2014/main" id="{D2DE3B28-DE49-4D84-84E5-495715D0D1E6}"/>
                </a:ext>
              </a:extLst>
            </p:cNvPr>
            <p:cNvSpPr/>
            <p:nvPr/>
          </p:nvSpPr>
          <p:spPr>
            <a:xfrm>
              <a:off x="1863175" y="2013550"/>
              <a:ext cx="23375" cy="19550"/>
            </a:xfrm>
            <a:custGeom>
              <a:avLst/>
              <a:gdLst/>
              <a:ahLst/>
              <a:cxnLst/>
              <a:rect l="l" t="t" r="r" b="b"/>
              <a:pathLst>
                <a:path w="935" h="782" extrusionOk="0">
                  <a:moveTo>
                    <a:pt x="0" y="1"/>
                  </a:moveTo>
                  <a:cubicBezTo>
                    <a:pt x="34" y="367"/>
                    <a:pt x="267" y="668"/>
                    <a:pt x="634" y="734"/>
                  </a:cubicBezTo>
                  <a:cubicBezTo>
                    <a:pt x="705" y="758"/>
                    <a:pt x="776" y="782"/>
                    <a:pt x="846" y="782"/>
                  </a:cubicBezTo>
                  <a:cubicBezTo>
                    <a:pt x="876" y="782"/>
                    <a:pt x="905" y="777"/>
                    <a:pt x="934" y="768"/>
                  </a:cubicBezTo>
                  <a:cubicBezTo>
                    <a:pt x="901" y="334"/>
                    <a:pt x="501" y="1"/>
                    <a:pt x="67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16;p75">
              <a:extLst>
                <a:ext uri="{FF2B5EF4-FFF2-40B4-BE49-F238E27FC236}">
                  <a16:creationId xmlns:a16="http://schemas.microsoft.com/office/drawing/2014/main" id="{CDFE195A-A20A-4221-A7C3-5E047F1CE056}"/>
                </a:ext>
              </a:extLst>
            </p:cNvPr>
            <p:cNvSpPr/>
            <p:nvPr/>
          </p:nvSpPr>
          <p:spPr>
            <a:xfrm>
              <a:off x="1941550" y="1878825"/>
              <a:ext cx="30900" cy="21325"/>
            </a:xfrm>
            <a:custGeom>
              <a:avLst/>
              <a:gdLst/>
              <a:ahLst/>
              <a:cxnLst/>
              <a:rect l="l" t="t" r="r" b="b"/>
              <a:pathLst>
                <a:path w="1236" h="853" extrusionOk="0">
                  <a:moveTo>
                    <a:pt x="556" y="1"/>
                  </a:moveTo>
                  <a:cubicBezTo>
                    <a:pt x="324" y="1"/>
                    <a:pt x="99" y="131"/>
                    <a:pt x="1" y="353"/>
                  </a:cubicBezTo>
                  <a:lnTo>
                    <a:pt x="1102" y="853"/>
                  </a:lnTo>
                  <a:cubicBezTo>
                    <a:pt x="1235" y="553"/>
                    <a:pt x="1102" y="186"/>
                    <a:pt x="801" y="52"/>
                  </a:cubicBezTo>
                  <a:cubicBezTo>
                    <a:pt x="722" y="17"/>
                    <a:pt x="639" y="1"/>
                    <a:pt x="5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17;p75">
              <a:extLst>
                <a:ext uri="{FF2B5EF4-FFF2-40B4-BE49-F238E27FC236}">
                  <a16:creationId xmlns:a16="http://schemas.microsoft.com/office/drawing/2014/main" id="{F670BD3E-A625-494B-A765-CF98C5A0B7BB}"/>
                </a:ext>
              </a:extLst>
            </p:cNvPr>
            <p:cNvSpPr/>
            <p:nvPr/>
          </p:nvSpPr>
          <p:spPr>
            <a:xfrm>
              <a:off x="1892350" y="1910150"/>
              <a:ext cx="50075" cy="81750"/>
            </a:xfrm>
            <a:custGeom>
              <a:avLst/>
              <a:gdLst/>
              <a:ahLst/>
              <a:cxnLst/>
              <a:rect l="l" t="t" r="r" b="b"/>
              <a:pathLst>
                <a:path w="2003" h="3270" extrusionOk="0">
                  <a:moveTo>
                    <a:pt x="1" y="0"/>
                  </a:moveTo>
                  <a:lnTo>
                    <a:pt x="301" y="3269"/>
                  </a:lnTo>
                  <a:lnTo>
                    <a:pt x="2002" y="26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18;p75">
              <a:extLst>
                <a:ext uri="{FF2B5EF4-FFF2-40B4-BE49-F238E27FC236}">
                  <a16:creationId xmlns:a16="http://schemas.microsoft.com/office/drawing/2014/main" id="{F3933798-E7F8-4184-B070-61A9A95E5E16}"/>
                </a:ext>
              </a:extLst>
            </p:cNvPr>
            <p:cNvSpPr/>
            <p:nvPr/>
          </p:nvSpPr>
          <p:spPr>
            <a:xfrm>
              <a:off x="1586300" y="2118625"/>
              <a:ext cx="457850" cy="607375"/>
            </a:xfrm>
            <a:custGeom>
              <a:avLst/>
              <a:gdLst/>
              <a:ahLst/>
              <a:cxnLst/>
              <a:rect l="l" t="t" r="r" b="b"/>
              <a:pathLst>
                <a:path w="18314" h="24295" extrusionOk="0">
                  <a:moveTo>
                    <a:pt x="4437" y="1"/>
                  </a:moveTo>
                  <a:cubicBezTo>
                    <a:pt x="2903" y="601"/>
                    <a:pt x="1435" y="1335"/>
                    <a:pt x="1" y="2102"/>
                  </a:cubicBezTo>
                  <a:cubicBezTo>
                    <a:pt x="1" y="2102"/>
                    <a:pt x="534" y="7639"/>
                    <a:pt x="1435" y="11209"/>
                  </a:cubicBezTo>
                  <a:cubicBezTo>
                    <a:pt x="2102" y="13777"/>
                    <a:pt x="2469" y="22750"/>
                    <a:pt x="2469" y="22750"/>
                  </a:cubicBezTo>
                  <a:cubicBezTo>
                    <a:pt x="5014" y="23779"/>
                    <a:pt x="7730" y="24294"/>
                    <a:pt x="10450" y="24294"/>
                  </a:cubicBezTo>
                  <a:cubicBezTo>
                    <a:pt x="10903" y="24294"/>
                    <a:pt x="11356" y="24280"/>
                    <a:pt x="11809" y="24251"/>
                  </a:cubicBezTo>
                  <a:cubicBezTo>
                    <a:pt x="13977" y="24118"/>
                    <a:pt x="16112" y="23617"/>
                    <a:pt x="18114" y="22783"/>
                  </a:cubicBezTo>
                  <a:cubicBezTo>
                    <a:pt x="18114" y="22783"/>
                    <a:pt x="18314" y="17146"/>
                    <a:pt x="17913" y="10108"/>
                  </a:cubicBezTo>
                  <a:cubicBezTo>
                    <a:pt x="17647" y="4937"/>
                    <a:pt x="17446" y="2202"/>
                    <a:pt x="16179" y="1435"/>
                  </a:cubicBezTo>
                  <a:cubicBezTo>
                    <a:pt x="15412" y="968"/>
                    <a:pt x="12209" y="201"/>
                    <a:pt x="12209" y="201"/>
                  </a:cubicBezTo>
                  <a:cubicBezTo>
                    <a:pt x="12109" y="868"/>
                    <a:pt x="11842" y="1535"/>
                    <a:pt x="11509" y="2102"/>
                  </a:cubicBezTo>
                  <a:cubicBezTo>
                    <a:pt x="10375" y="1535"/>
                    <a:pt x="4437" y="1"/>
                    <a:pt x="443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19;p75">
              <a:extLst>
                <a:ext uri="{FF2B5EF4-FFF2-40B4-BE49-F238E27FC236}">
                  <a16:creationId xmlns:a16="http://schemas.microsoft.com/office/drawing/2014/main" id="{A91F1BAF-3DAD-42FC-80F4-D021914FF2FE}"/>
                </a:ext>
              </a:extLst>
            </p:cNvPr>
            <p:cNvSpPr/>
            <p:nvPr/>
          </p:nvSpPr>
          <p:spPr>
            <a:xfrm>
              <a:off x="1874000" y="2171175"/>
              <a:ext cx="63425" cy="552075"/>
            </a:xfrm>
            <a:custGeom>
              <a:avLst/>
              <a:gdLst/>
              <a:ahLst/>
              <a:cxnLst/>
              <a:rect l="l" t="t" r="r" b="b"/>
              <a:pathLst>
                <a:path w="2537" h="22083" extrusionOk="0">
                  <a:moveTo>
                    <a:pt x="1" y="0"/>
                  </a:moveTo>
                  <a:cubicBezTo>
                    <a:pt x="1" y="1"/>
                    <a:pt x="2102" y="11075"/>
                    <a:pt x="1002" y="22082"/>
                  </a:cubicBezTo>
                  <a:cubicBezTo>
                    <a:pt x="1268" y="22049"/>
                    <a:pt x="1535" y="22016"/>
                    <a:pt x="1769" y="21982"/>
                  </a:cubicBezTo>
                  <a:cubicBezTo>
                    <a:pt x="2102" y="18246"/>
                    <a:pt x="2536" y="940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20;p75">
              <a:extLst>
                <a:ext uri="{FF2B5EF4-FFF2-40B4-BE49-F238E27FC236}">
                  <a16:creationId xmlns:a16="http://schemas.microsoft.com/office/drawing/2014/main" id="{4D94A452-A4D5-4AB0-AB46-39C25DFF1609}"/>
                </a:ext>
              </a:extLst>
            </p:cNvPr>
            <p:cNvSpPr/>
            <p:nvPr/>
          </p:nvSpPr>
          <p:spPr>
            <a:xfrm>
              <a:off x="1874000" y="2091100"/>
              <a:ext cx="51750" cy="99025"/>
            </a:xfrm>
            <a:custGeom>
              <a:avLst/>
              <a:gdLst/>
              <a:ahLst/>
              <a:cxnLst/>
              <a:rect l="l" t="t" r="r" b="b"/>
              <a:pathLst>
                <a:path w="2070" h="3961" extrusionOk="0">
                  <a:moveTo>
                    <a:pt x="301" y="1"/>
                  </a:moveTo>
                  <a:lnTo>
                    <a:pt x="301" y="1368"/>
                  </a:lnTo>
                  <a:cubicBezTo>
                    <a:pt x="234" y="1969"/>
                    <a:pt x="134" y="2603"/>
                    <a:pt x="1" y="3203"/>
                  </a:cubicBezTo>
                  <a:cubicBezTo>
                    <a:pt x="153" y="3105"/>
                    <a:pt x="301" y="3065"/>
                    <a:pt x="444" y="3065"/>
                  </a:cubicBezTo>
                  <a:cubicBezTo>
                    <a:pt x="1117" y="3065"/>
                    <a:pt x="1664" y="3961"/>
                    <a:pt x="1858" y="3961"/>
                  </a:cubicBezTo>
                  <a:cubicBezTo>
                    <a:pt x="1876" y="3961"/>
                    <a:pt x="1891" y="3953"/>
                    <a:pt x="1902" y="3937"/>
                  </a:cubicBezTo>
                  <a:cubicBezTo>
                    <a:pt x="2069" y="3703"/>
                    <a:pt x="1068" y="168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21;p75">
              <a:extLst>
                <a:ext uri="{FF2B5EF4-FFF2-40B4-BE49-F238E27FC236}">
                  <a16:creationId xmlns:a16="http://schemas.microsoft.com/office/drawing/2014/main" id="{2E2089BD-E29F-4089-AA89-2B730D88D45A}"/>
                </a:ext>
              </a:extLst>
            </p:cNvPr>
            <p:cNvSpPr/>
            <p:nvPr/>
          </p:nvSpPr>
          <p:spPr>
            <a:xfrm>
              <a:off x="1697225" y="2066100"/>
              <a:ext cx="176800" cy="150950"/>
            </a:xfrm>
            <a:custGeom>
              <a:avLst/>
              <a:gdLst/>
              <a:ahLst/>
              <a:cxnLst/>
              <a:rect l="l" t="t" r="r" b="b"/>
              <a:pathLst>
                <a:path w="7072" h="6038" extrusionOk="0">
                  <a:moveTo>
                    <a:pt x="2135" y="0"/>
                  </a:moveTo>
                  <a:cubicBezTo>
                    <a:pt x="1401" y="0"/>
                    <a:pt x="0" y="2102"/>
                    <a:pt x="0" y="2102"/>
                  </a:cubicBezTo>
                  <a:cubicBezTo>
                    <a:pt x="0" y="2102"/>
                    <a:pt x="434" y="2635"/>
                    <a:pt x="1301" y="3569"/>
                  </a:cubicBezTo>
                  <a:cubicBezTo>
                    <a:pt x="2335" y="4637"/>
                    <a:pt x="3569" y="6004"/>
                    <a:pt x="3970" y="6038"/>
                  </a:cubicBezTo>
                  <a:cubicBezTo>
                    <a:pt x="4370" y="6038"/>
                    <a:pt x="5171" y="4837"/>
                    <a:pt x="5904" y="4403"/>
                  </a:cubicBezTo>
                  <a:cubicBezTo>
                    <a:pt x="6258" y="4194"/>
                    <a:pt x="6541" y="4140"/>
                    <a:pt x="6741" y="4140"/>
                  </a:cubicBezTo>
                  <a:cubicBezTo>
                    <a:pt x="6955" y="4140"/>
                    <a:pt x="7072" y="4203"/>
                    <a:pt x="7072" y="4203"/>
                  </a:cubicBezTo>
                  <a:cubicBezTo>
                    <a:pt x="7072" y="4203"/>
                    <a:pt x="6605" y="3269"/>
                    <a:pt x="4770" y="2435"/>
                  </a:cubicBezTo>
                  <a:cubicBezTo>
                    <a:pt x="2936" y="1601"/>
                    <a:pt x="2202" y="767"/>
                    <a:pt x="2135" y="400"/>
                  </a:cubicBezTo>
                  <a:lnTo>
                    <a:pt x="21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22;p75">
              <a:extLst>
                <a:ext uri="{FF2B5EF4-FFF2-40B4-BE49-F238E27FC236}">
                  <a16:creationId xmlns:a16="http://schemas.microsoft.com/office/drawing/2014/main" id="{33072F00-5FF6-49FB-AFBE-42F0FF4A87E2}"/>
                </a:ext>
              </a:extLst>
            </p:cNvPr>
            <p:cNvSpPr/>
            <p:nvPr/>
          </p:nvSpPr>
          <p:spPr>
            <a:xfrm>
              <a:off x="1369475" y="2523075"/>
              <a:ext cx="386150" cy="546250"/>
            </a:xfrm>
            <a:custGeom>
              <a:avLst/>
              <a:gdLst/>
              <a:ahLst/>
              <a:cxnLst/>
              <a:rect l="l" t="t" r="r" b="b"/>
              <a:pathLst>
                <a:path w="15446" h="21850" extrusionOk="0">
                  <a:moveTo>
                    <a:pt x="768" y="1"/>
                  </a:moveTo>
                  <a:cubicBezTo>
                    <a:pt x="735" y="1"/>
                    <a:pt x="701" y="34"/>
                    <a:pt x="668" y="34"/>
                  </a:cubicBezTo>
                  <a:lnTo>
                    <a:pt x="134" y="368"/>
                  </a:lnTo>
                  <a:cubicBezTo>
                    <a:pt x="34" y="401"/>
                    <a:pt x="1" y="501"/>
                    <a:pt x="34" y="601"/>
                  </a:cubicBezTo>
                  <a:lnTo>
                    <a:pt x="34" y="13043"/>
                  </a:lnTo>
                  <a:cubicBezTo>
                    <a:pt x="34" y="13310"/>
                    <a:pt x="168" y="13544"/>
                    <a:pt x="401" y="13677"/>
                  </a:cubicBezTo>
                  <a:lnTo>
                    <a:pt x="14511" y="21816"/>
                  </a:lnTo>
                  <a:cubicBezTo>
                    <a:pt x="14545" y="21850"/>
                    <a:pt x="14611" y="21850"/>
                    <a:pt x="14678" y="21850"/>
                  </a:cubicBezTo>
                  <a:lnTo>
                    <a:pt x="14745" y="21850"/>
                  </a:lnTo>
                  <a:lnTo>
                    <a:pt x="15312" y="21516"/>
                  </a:lnTo>
                  <a:cubicBezTo>
                    <a:pt x="15378" y="21449"/>
                    <a:pt x="15445" y="21383"/>
                    <a:pt x="15412" y="21283"/>
                  </a:cubicBezTo>
                  <a:lnTo>
                    <a:pt x="15412" y="8840"/>
                  </a:lnTo>
                  <a:cubicBezTo>
                    <a:pt x="15412" y="8707"/>
                    <a:pt x="15378" y="8574"/>
                    <a:pt x="15312" y="8473"/>
                  </a:cubicBezTo>
                  <a:cubicBezTo>
                    <a:pt x="15245" y="8407"/>
                    <a:pt x="15212" y="8307"/>
                    <a:pt x="15112" y="8273"/>
                  </a:cubicBezTo>
                  <a:cubicBezTo>
                    <a:pt x="15112" y="8240"/>
                    <a:pt x="15078" y="8207"/>
                    <a:pt x="15045" y="8207"/>
                  </a:cubicBezTo>
                  <a:lnTo>
                    <a:pt x="10542" y="5605"/>
                  </a:lnTo>
                  <a:lnTo>
                    <a:pt x="10508" y="5605"/>
                  </a:lnTo>
                  <a:cubicBezTo>
                    <a:pt x="10275" y="5471"/>
                    <a:pt x="9207" y="4838"/>
                    <a:pt x="9207" y="4838"/>
                  </a:cubicBezTo>
                  <a:lnTo>
                    <a:pt x="8340" y="4337"/>
                  </a:lnTo>
                  <a:lnTo>
                    <a:pt x="935" y="67"/>
                  </a:lnTo>
                  <a:cubicBezTo>
                    <a:pt x="868" y="34"/>
                    <a:pt x="835" y="34"/>
                    <a:pt x="7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23;p75">
              <a:extLst>
                <a:ext uri="{FF2B5EF4-FFF2-40B4-BE49-F238E27FC236}">
                  <a16:creationId xmlns:a16="http://schemas.microsoft.com/office/drawing/2014/main" id="{17047C17-16C5-4522-9B37-321533839E6F}"/>
                </a:ext>
              </a:extLst>
            </p:cNvPr>
            <p:cNvSpPr/>
            <p:nvPr/>
          </p:nvSpPr>
          <p:spPr>
            <a:xfrm>
              <a:off x="1373650" y="2523075"/>
              <a:ext cx="378625" cy="219350"/>
            </a:xfrm>
            <a:custGeom>
              <a:avLst/>
              <a:gdLst/>
              <a:ahLst/>
              <a:cxnLst/>
              <a:rect l="l" t="t" r="r" b="b"/>
              <a:pathLst>
                <a:path w="15145" h="8774" extrusionOk="0">
                  <a:moveTo>
                    <a:pt x="601" y="1"/>
                  </a:moveTo>
                  <a:cubicBezTo>
                    <a:pt x="568" y="1"/>
                    <a:pt x="534" y="1"/>
                    <a:pt x="534" y="34"/>
                  </a:cubicBezTo>
                  <a:lnTo>
                    <a:pt x="1" y="334"/>
                  </a:lnTo>
                  <a:cubicBezTo>
                    <a:pt x="20" y="325"/>
                    <a:pt x="43" y="321"/>
                    <a:pt x="66" y="321"/>
                  </a:cubicBezTo>
                  <a:cubicBezTo>
                    <a:pt x="123" y="321"/>
                    <a:pt x="187" y="344"/>
                    <a:pt x="234" y="368"/>
                  </a:cubicBezTo>
                  <a:lnTo>
                    <a:pt x="7973" y="4838"/>
                  </a:lnTo>
                  <a:lnTo>
                    <a:pt x="8507" y="5138"/>
                  </a:lnTo>
                  <a:cubicBezTo>
                    <a:pt x="8740" y="5271"/>
                    <a:pt x="9741" y="5838"/>
                    <a:pt x="9841" y="5905"/>
                  </a:cubicBezTo>
                  <a:lnTo>
                    <a:pt x="14344" y="8507"/>
                  </a:lnTo>
                  <a:cubicBezTo>
                    <a:pt x="14378" y="8507"/>
                    <a:pt x="14411" y="8540"/>
                    <a:pt x="14411" y="8574"/>
                  </a:cubicBezTo>
                  <a:cubicBezTo>
                    <a:pt x="14478" y="8607"/>
                    <a:pt x="14511" y="8640"/>
                    <a:pt x="14544" y="8707"/>
                  </a:cubicBezTo>
                  <a:lnTo>
                    <a:pt x="14611" y="8774"/>
                  </a:lnTo>
                  <a:lnTo>
                    <a:pt x="15145" y="8473"/>
                  </a:lnTo>
                  <a:cubicBezTo>
                    <a:pt x="15111" y="8373"/>
                    <a:pt x="15045" y="8307"/>
                    <a:pt x="14978" y="8240"/>
                  </a:cubicBezTo>
                  <a:cubicBezTo>
                    <a:pt x="14945" y="8240"/>
                    <a:pt x="14911" y="8207"/>
                    <a:pt x="14878" y="8207"/>
                  </a:cubicBezTo>
                  <a:lnTo>
                    <a:pt x="10408" y="5605"/>
                  </a:lnTo>
                  <a:lnTo>
                    <a:pt x="10375" y="5571"/>
                  </a:lnTo>
                  <a:cubicBezTo>
                    <a:pt x="10141" y="5438"/>
                    <a:pt x="9040" y="4838"/>
                    <a:pt x="9040" y="4838"/>
                  </a:cubicBezTo>
                  <a:lnTo>
                    <a:pt x="8173" y="4337"/>
                  </a:lnTo>
                  <a:lnTo>
                    <a:pt x="768" y="67"/>
                  </a:lnTo>
                  <a:cubicBezTo>
                    <a:pt x="734" y="34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24;p75">
              <a:extLst>
                <a:ext uri="{FF2B5EF4-FFF2-40B4-BE49-F238E27FC236}">
                  <a16:creationId xmlns:a16="http://schemas.microsoft.com/office/drawing/2014/main" id="{7CFFDCF2-2928-4D89-8BD6-5E99208B2A76}"/>
                </a:ext>
              </a:extLst>
            </p:cNvPr>
            <p:cNvSpPr/>
            <p:nvPr/>
          </p:nvSpPr>
          <p:spPr>
            <a:xfrm>
              <a:off x="1370325" y="2531075"/>
              <a:ext cx="371125" cy="538775"/>
            </a:xfrm>
            <a:custGeom>
              <a:avLst/>
              <a:gdLst/>
              <a:ahLst/>
              <a:cxnLst/>
              <a:rect l="l" t="t" r="r" b="b"/>
              <a:pathLst>
                <a:path w="14845" h="21551" extrusionOk="0">
                  <a:moveTo>
                    <a:pt x="199" y="1"/>
                  </a:moveTo>
                  <a:cubicBezTo>
                    <a:pt x="176" y="1"/>
                    <a:pt x="153" y="5"/>
                    <a:pt x="134" y="14"/>
                  </a:cubicBezTo>
                  <a:cubicBezTo>
                    <a:pt x="34" y="81"/>
                    <a:pt x="0" y="148"/>
                    <a:pt x="0" y="248"/>
                  </a:cubicBezTo>
                  <a:lnTo>
                    <a:pt x="0" y="12723"/>
                  </a:lnTo>
                  <a:cubicBezTo>
                    <a:pt x="0" y="12957"/>
                    <a:pt x="134" y="13190"/>
                    <a:pt x="367" y="13357"/>
                  </a:cubicBezTo>
                  <a:lnTo>
                    <a:pt x="14544" y="21530"/>
                  </a:lnTo>
                  <a:cubicBezTo>
                    <a:pt x="14572" y="21544"/>
                    <a:pt x="14602" y="21551"/>
                    <a:pt x="14632" y="21551"/>
                  </a:cubicBezTo>
                  <a:cubicBezTo>
                    <a:pt x="14741" y="21551"/>
                    <a:pt x="14844" y="21461"/>
                    <a:pt x="14844" y="21330"/>
                  </a:cubicBezTo>
                  <a:lnTo>
                    <a:pt x="14844" y="8821"/>
                  </a:lnTo>
                  <a:cubicBezTo>
                    <a:pt x="14844" y="8687"/>
                    <a:pt x="14811" y="8554"/>
                    <a:pt x="14744" y="8454"/>
                  </a:cubicBezTo>
                  <a:cubicBezTo>
                    <a:pt x="14677" y="8354"/>
                    <a:pt x="14611" y="8254"/>
                    <a:pt x="14511" y="8187"/>
                  </a:cubicBezTo>
                  <a:lnTo>
                    <a:pt x="10007" y="5585"/>
                  </a:lnTo>
                  <a:lnTo>
                    <a:pt x="8640" y="4851"/>
                  </a:lnTo>
                  <a:lnTo>
                    <a:pt x="367" y="48"/>
                  </a:lnTo>
                  <a:cubicBezTo>
                    <a:pt x="320" y="24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25;p75">
              <a:extLst>
                <a:ext uri="{FF2B5EF4-FFF2-40B4-BE49-F238E27FC236}">
                  <a16:creationId xmlns:a16="http://schemas.microsoft.com/office/drawing/2014/main" id="{FF56C6FA-4CB1-4EC8-8447-91C75B8F8778}"/>
                </a:ext>
              </a:extLst>
            </p:cNvPr>
            <p:cNvSpPr/>
            <p:nvPr/>
          </p:nvSpPr>
          <p:spPr>
            <a:xfrm>
              <a:off x="1737250" y="27407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7" y="68"/>
                  </a:moveTo>
                  <a:lnTo>
                    <a:pt x="67" y="68"/>
                  </a:lnTo>
                  <a:lnTo>
                    <a:pt x="0" y="1"/>
                  </a:lnTo>
                  <a:cubicBezTo>
                    <a:pt x="34" y="34"/>
                    <a:pt x="34" y="34"/>
                    <a:pt x="67" y="68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26;p75">
              <a:extLst>
                <a:ext uri="{FF2B5EF4-FFF2-40B4-BE49-F238E27FC236}">
                  <a16:creationId xmlns:a16="http://schemas.microsoft.com/office/drawing/2014/main" id="{862B4715-5FC2-4B61-9C8C-7DD427013A35}"/>
                </a:ext>
              </a:extLst>
            </p:cNvPr>
            <p:cNvSpPr/>
            <p:nvPr/>
          </p:nvSpPr>
          <p:spPr>
            <a:xfrm>
              <a:off x="1738075" y="2734900"/>
              <a:ext cx="17550" cy="334425"/>
            </a:xfrm>
            <a:custGeom>
              <a:avLst/>
              <a:gdLst/>
              <a:ahLst/>
              <a:cxnLst/>
              <a:rect l="l" t="t" r="r" b="b"/>
              <a:pathLst>
                <a:path w="702" h="13377" extrusionOk="0">
                  <a:moveTo>
                    <a:pt x="601" y="0"/>
                  </a:moveTo>
                  <a:lnTo>
                    <a:pt x="34" y="301"/>
                  </a:lnTo>
                  <a:cubicBezTo>
                    <a:pt x="101" y="401"/>
                    <a:pt x="134" y="534"/>
                    <a:pt x="134" y="668"/>
                  </a:cubicBezTo>
                  <a:lnTo>
                    <a:pt x="134" y="13177"/>
                  </a:lnTo>
                  <a:cubicBezTo>
                    <a:pt x="134" y="13244"/>
                    <a:pt x="119" y="13296"/>
                    <a:pt x="78" y="13334"/>
                  </a:cubicBezTo>
                  <a:lnTo>
                    <a:pt x="78" y="13334"/>
                  </a:lnTo>
                  <a:lnTo>
                    <a:pt x="601" y="13043"/>
                  </a:lnTo>
                  <a:cubicBezTo>
                    <a:pt x="668" y="12976"/>
                    <a:pt x="701" y="12910"/>
                    <a:pt x="701" y="12810"/>
                  </a:cubicBezTo>
                  <a:lnTo>
                    <a:pt x="701" y="367"/>
                  </a:lnTo>
                  <a:cubicBezTo>
                    <a:pt x="701" y="234"/>
                    <a:pt x="668" y="101"/>
                    <a:pt x="601" y="0"/>
                  </a:cubicBezTo>
                  <a:close/>
                  <a:moveTo>
                    <a:pt x="78" y="13334"/>
                  </a:moveTo>
                  <a:lnTo>
                    <a:pt x="1" y="13377"/>
                  </a:lnTo>
                  <a:cubicBezTo>
                    <a:pt x="33" y="13366"/>
                    <a:pt x="59" y="13352"/>
                    <a:pt x="78" y="13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27;p75">
              <a:extLst>
                <a:ext uri="{FF2B5EF4-FFF2-40B4-BE49-F238E27FC236}">
                  <a16:creationId xmlns:a16="http://schemas.microsoft.com/office/drawing/2014/main" id="{A96AB760-8540-4D13-A5A2-41DC4C7E0149}"/>
                </a:ext>
              </a:extLst>
            </p:cNvPr>
            <p:cNvSpPr/>
            <p:nvPr/>
          </p:nvSpPr>
          <p:spPr>
            <a:xfrm>
              <a:off x="1432025" y="2157800"/>
              <a:ext cx="260225" cy="824375"/>
            </a:xfrm>
            <a:custGeom>
              <a:avLst/>
              <a:gdLst/>
              <a:ahLst/>
              <a:cxnLst/>
              <a:rect l="l" t="t" r="r" b="b"/>
              <a:pathLst>
                <a:path w="10409" h="32975" extrusionOk="0">
                  <a:moveTo>
                    <a:pt x="9247" y="0"/>
                  </a:moveTo>
                  <a:cubicBezTo>
                    <a:pt x="5644" y="0"/>
                    <a:pt x="4078" y="3843"/>
                    <a:pt x="1101" y="16113"/>
                  </a:cubicBezTo>
                  <a:cubicBezTo>
                    <a:pt x="601" y="18081"/>
                    <a:pt x="368" y="21050"/>
                    <a:pt x="67" y="24452"/>
                  </a:cubicBezTo>
                  <a:cubicBezTo>
                    <a:pt x="1" y="25753"/>
                    <a:pt x="1" y="27054"/>
                    <a:pt x="134" y="28388"/>
                  </a:cubicBezTo>
                  <a:cubicBezTo>
                    <a:pt x="334" y="31924"/>
                    <a:pt x="1101" y="32191"/>
                    <a:pt x="3203" y="32791"/>
                  </a:cubicBezTo>
                  <a:cubicBezTo>
                    <a:pt x="3662" y="32925"/>
                    <a:pt x="4020" y="32975"/>
                    <a:pt x="4300" y="32975"/>
                  </a:cubicBezTo>
                  <a:cubicBezTo>
                    <a:pt x="5140" y="32975"/>
                    <a:pt x="5271" y="32525"/>
                    <a:pt x="5271" y="32525"/>
                  </a:cubicBezTo>
                  <a:lnTo>
                    <a:pt x="4504" y="32091"/>
                  </a:lnTo>
                  <a:cubicBezTo>
                    <a:pt x="4137" y="31157"/>
                    <a:pt x="3903" y="30223"/>
                    <a:pt x="3803" y="29222"/>
                  </a:cubicBezTo>
                  <a:lnTo>
                    <a:pt x="3803" y="29222"/>
                  </a:lnTo>
                  <a:cubicBezTo>
                    <a:pt x="4070" y="29556"/>
                    <a:pt x="4337" y="29823"/>
                    <a:pt x="4671" y="30056"/>
                  </a:cubicBezTo>
                  <a:cubicBezTo>
                    <a:pt x="4823" y="30178"/>
                    <a:pt x="5009" y="30237"/>
                    <a:pt x="5196" y="30237"/>
                  </a:cubicBezTo>
                  <a:cubicBezTo>
                    <a:pt x="5419" y="30237"/>
                    <a:pt x="5641" y="30153"/>
                    <a:pt x="5805" y="29989"/>
                  </a:cubicBezTo>
                  <a:cubicBezTo>
                    <a:pt x="5905" y="29823"/>
                    <a:pt x="5538" y="29589"/>
                    <a:pt x="5171" y="28955"/>
                  </a:cubicBezTo>
                  <a:cubicBezTo>
                    <a:pt x="4737" y="28121"/>
                    <a:pt x="4737" y="27521"/>
                    <a:pt x="4037" y="26754"/>
                  </a:cubicBezTo>
                  <a:cubicBezTo>
                    <a:pt x="3770" y="26487"/>
                    <a:pt x="3637" y="26120"/>
                    <a:pt x="3637" y="25753"/>
                  </a:cubicBezTo>
                  <a:cubicBezTo>
                    <a:pt x="3603" y="23618"/>
                    <a:pt x="4204" y="20483"/>
                    <a:pt x="4704" y="17981"/>
                  </a:cubicBezTo>
                  <a:cubicBezTo>
                    <a:pt x="5338" y="15145"/>
                    <a:pt x="8573" y="7206"/>
                    <a:pt x="8573" y="7206"/>
                  </a:cubicBezTo>
                  <a:cubicBezTo>
                    <a:pt x="9274" y="5272"/>
                    <a:pt x="10408" y="1269"/>
                    <a:pt x="9341" y="1"/>
                  </a:cubicBezTo>
                  <a:cubicBezTo>
                    <a:pt x="9309" y="1"/>
                    <a:pt x="9278" y="0"/>
                    <a:pt x="9247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328;p75">
              <a:extLst>
                <a:ext uri="{FF2B5EF4-FFF2-40B4-BE49-F238E27FC236}">
                  <a16:creationId xmlns:a16="http://schemas.microsoft.com/office/drawing/2014/main" id="{94FC29E6-262F-405A-A7F1-1DC009190CBA}"/>
                </a:ext>
              </a:extLst>
            </p:cNvPr>
            <p:cNvSpPr/>
            <p:nvPr/>
          </p:nvSpPr>
          <p:spPr>
            <a:xfrm>
              <a:off x="1425350" y="2131125"/>
              <a:ext cx="277725" cy="662350"/>
            </a:xfrm>
            <a:custGeom>
              <a:avLst/>
              <a:gdLst/>
              <a:ahLst/>
              <a:cxnLst/>
              <a:rect l="l" t="t" r="r" b="b"/>
              <a:pathLst>
                <a:path w="11109" h="26494" extrusionOk="0">
                  <a:moveTo>
                    <a:pt x="9708" y="1"/>
                  </a:moveTo>
                  <a:cubicBezTo>
                    <a:pt x="9707" y="1"/>
                    <a:pt x="6005" y="868"/>
                    <a:pt x="5104" y="2236"/>
                  </a:cubicBezTo>
                  <a:cubicBezTo>
                    <a:pt x="4104" y="3804"/>
                    <a:pt x="3703" y="5805"/>
                    <a:pt x="1969" y="11943"/>
                  </a:cubicBezTo>
                  <a:cubicBezTo>
                    <a:pt x="701" y="16546"/>
                    <a:pt x="34" y="21316"/>
                    <a:pt x="1" y="26086"/>
                  </a:cubicBezTo>
                  <a:cubicBezTo>
                    <a:pt x="1" y="26086"/>
                    <a:pt x="884" y="26494"/>
                    <a:pt x="2044" y="26494"/>
                  </a:cubicBezTo>
                  <a:cubicBezTo>
                    <a:pt x="2701" y="26494"/>
                    <a:pt x="3446" y="26363"/>
                    <a:pt x="4170" y="25953"/>
                  </a:cubicBezTo>
                  <a:cubicBezTo>
                    <a:pt x="4170" y="25953"/>
                    <a:pt x="5071" y="20616"/>
                    <a:pt x="5838" y="17780"/>
                  </a:cubicBezTo>
                  <a:cubicBezTo>
                    <a:pt x="6639" y="14945"/>
                    <a:pt x="9141" y="8774"/>
                    <a:pt x="9141" y="8774"/>
                  </a:cubicBezTo>
                  <a:cubicBezTo>
                    <a:pt x="9141" y="8774"/>
                    <a:pt x="11109" y="4271"/>
                    <a:pt x="970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329;p75">
              <a:extLst>
                <a:ext uri="{FF2B5EF4-FFF2-40B4-BE49-F238E27FC236}">
                  <a16:creationId xmlns:a16="http://schemas.microsoft.com/office/drawing/2014/main" id="{D3C2E095-CF0B-4480-847F-E2E5AA50F067}"/>
                </a:ext>
              </a:extLst>
            </p:cNvPr>
            <p:cNvSpPr/>
            <p:nvPr/>
          </p:nvSpPr>
          <p:spPr>
            <a:xfrm>
              <a:off x="1754750" y="2805775"/>
              <a:ext cx="39225" cy="195625"/>
            </a:xfrm>
            <a:custGeom>
              <a:avLst/>
              <a:gdLst/>
              <a:ahLst/>
              <a:cxnLst/>
              <a:rect l="l" t="t" r="r" b="b"/>
              <a:pathLst>
                <a:path w="1569" h="7825" extrusionOk="0">
                  <a:moveTo>
                    <a:pt x="1" y="1"/>
                  </a:moveTo>
                  <a:lnTo>
                    <a:pt x="1" y="7640"/>
                  </a:lnTo>
                  <a:cubicBezTo>
                    <a:pt x="1" y="7640"/>
                    <a:pt x="101" y="7673"/>
                    <a:pt x="268" y="7806"/>
                  </a:cubicBezTo>
                  <a:cubicBezTo>
                    <a:pt x="288" y="7818"/>
                    <a:pt x="306" y="7824"/>
                    <a:pt x="324" y="7824"/>
                  </a:cubicBezTo>
                  <a:cubicBezTo>
                    <a:pt x="451" y="7824"/>
                    <a:pt x="509" y="7517"/>
                    <a:pt x="568" y="7106"/>
                  </a:cubicBezTo>
                  <a:lnTo>
                    <a:pt x="568" y="6239"/>
                  </a:lnTo>
                  <a:cubicBezTo>
                    <a:pt x="568" y="6239"/>
                    <a:pt x="657" y="6323"/>
                    <a:pt x="779" y="6323"/>
                  </a:cubicBezTo>
                  <a:cubicBezTo>
                    <a:pt x="982" y="6323"/>
                    <a:pt x="1277" y="6089"/>
                    <a:pt x="1402" y="4838"/>
                  </a:cubicBezTo>
                  <a:cubicBezTo>
                    <a:pt x="1569" y="2636"/>
                    <a:pt x="568" y="2236"/>
                    <a:pt x="568" y="2236"/>
                  </a:cubicBezTo>
                  <a:lnTo>
                    <a:pt x="568" y="1135"/>
                  </a:lnTo>
                  <a:cubicBezTo>
                    <a:pt x="568" y="435"/>
                    <a:pt x="434" y="234"/>
                    <a:pt x="268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330;p75">
              <a:extLst>
                <a:ext uri="{FF2B5EF4-FFF2-40B4-BE49-F238E27FC236}">
                  <a16:creationId xmlns:a16="http://schemas.microsoft.com/office/drawing/2014/main" id="{C8D4F8BD-FB56-4689-9AA9-8A78E95949E1}"/>
                </a:ext>
              </a:extLst>
            </p:cNvPr>
            <p:cNvSpPr/>
            <p:nvPr/>
          </p:nvSpPr>
          <p:spPr>
            <a:xfrm>
              <a:off x="1708900" y="2820800"/>
              <a:ext cx="48375" cy="162625"/>
            </a:xfrm>
            <a:custGeom>
              <a:avLst/>
              <a:gdLst/>
              <a:ahLst/>
              <a:cxnLst/>
              <a:rect l="l" t="t" r="r" b="b"/>
              <a:pathLst>
                <a:path w="1935" h="6505" extrusionOk="0">
                  <a:moveTo>
                    <a:pt x="1301" y="0"/>
                  </a:moveTo>
                  <a:cubicBezTo>
                    <a:pt x="1301" y="217"/>
                    <a:pt x="1187" y="949"/>
                    <a:pt x="984" y="949"/>
                  </a:cubicBezTo>
                  <a:cubicBezTo>
                    <a:pt x="968" y="949"/>
                    <a:pt x="951" y="944"/>
                    <a:pt x="934" y="934"/>
                  </a:cubicBezTo>
                  <a:cubicBezTo>
                    <a:pt x="701" y="801"/>
                    <a:pt x="0" y="334"/>
                    <a:pt x="0" y="334"/>
                  </a:cubicBezTo>
                  <a:lnTo>
                    <a:pt x="0" y="334"/>
                  </a:lnTo>
                  <a:lnTo>
                    <a:pt x="134" y="4403"/>
                  </a:lnTo>
                  <a:cubicBezTo>
                    <a:pt x="134" y="4403"/>
                    <a:pt x="400" y="4537"/>
                    <a:pt x="801" y="4804"/>
                  </a:cubicBezTo>
                  <a:cubicBezTo>
                    <a:pt x="1234" y="5037"/>
                    <a:pt x="1301" y="5438"/>
                    <a:pt x="1301" y="6105"/>
                  </a:cubicBezTo>
                  <a:lnTo>
                    <a:pt x="1935" y="6505"/>
                  </a:lnTo>
                  <a:lnTo>
                    <a:pt x="1868" y="267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31;p75">
              <a:extLst>
                <a:ext uri="{FF2B5EF4-FFF2-40B4-BE49-F238E27FC236}">
                  <a16:creationId xmlns:a16="http://schemas.microsoft.com/office/drawing/2014/main" id="{E290C8EF-B2A4-4DDA-8EB6-47B768FFAF61}"/>
                </a:ext>
              </a:extLst>
            </p:cNvPr>
            <p:cNvSpPr/>
            <p:nvPr/>
          </p:nvSpPr>
          <p:spPr>
            <a:xfrm>
              <a:off x="1706400" y="2787425"/>
              <a:ext cx="23075" cy="184025"/>
            </a:xfrm>
            <a:custGeom>
              <a:avLst/>
              <a:gdLst/>
              <a:ahLst/>
              <a:cxnLst/>
              <a:rect l="l" t="t" r="r" b="b"/>
              <a:pathLst>
                <a:path w="923" h="7361" extrusionOk="0">
                  <a:moveTo>
                    <a:pt x="0" y="1"/>
                  </a:moveTo>
                  <a:lnTo>
                    <a:pt x="33" y="7039"/>
                  </a:lnTo>
                  <a:lnTo>
                    <a:pt x="534" y="7340"/>
                  </a:lnTo>
                  <a:cubicBezTo>
                    <a:pt x="557" y="7354"/>
                    <a:pt x="578" y="7361"/>
                    <a:pt x="599" y="7361"/>
                  </a:cubicBezTo>
                  <a:cubicBezTo>
                    <a:pt x="822" y="7361"/>
                    <a:pt x="923" y="6567"/>
                    <a:pt x="801" y="5438"/>
                  </a:cubicBezTo>
                  <a:lnTo>
                    <a:pt x="901" y="2770"/>
                  </a:lnTo>
                  <a:cubicBezTo>
                    <a:pt x="801" y="1569"/>
                    <a:pt x="767" y="468"/>
                    <a:pt x="500" y="3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332;p75">
              <a:extLst>
                <a:ext uri="{FF2B5EF4-FFF2-40B4-BE49-F238E27FC236}">
                  <a16:creationId xmlns:a16="http://schemas.microsoft.com/office/drawing/2014/main" id="{CD7A152C-47B5-4542-9236-85B64250D86C}"/>
                </a:ext>
              </a:extLst>
            </p:cNvPr>
            <p:cNvSpPr/>
            <p:nvPr/>
          </p:nvSpPr>
          <p:spPr>
            <a:xfrm>
              <a:off x="2436900" y="774700"/>
              <a:ext cx="2043150" cy="3149025"/>
            </a:xfrm>
            <a:custGeom>
              <a:avLst/>
              <a:gdLst/>
              <a:ahLst/>
              <a:cxnLst/>
              <a:rect l="l" t="t" r="r" b="b"/>
              <a:pathLst>
                <a:path w="81726" h="125961" extrusionOk="0">
                  <a:moveTo>
                    <a:pt x="79361" y="1"/>
                  </a:moveTo>
                  <a:cubicBezTo>
                    <a:pt x="79117" y="1"/>
                    <a:pt x="78875" y="80"/>
                    <a:pt x="78657" y="219"/>
                  </a:cubicBezTo>
                  <a:lnTo>
                    <a:pt x="1736" y="44651"/>
                  </a:lnTo>
                  <a:cubicBezTo>
                    <a:pt x="735" y="45285"/>
                    <a:pt x="101" y="46386"/>
                    <a:pt x="68" y="47553"/>
                  </a:cubicBezTo>
                  <a:lnTo>
                    <a:pt x="68" y="124008"/>
                  </a:lnTo>
                  <a:cubicBezTo>
                    <a:pt x="1" y="124441"/>
                    <a:pt x="201" y="124842"/>
                    <a:pt x="568" y="125075"/>
                  </a:cubicBezTo>
                  <a:lnTo>
                    <a:pt x="1902" y="125842"/>
                  </a:lnTo>
                  <a:cubicBezTo>
                    <a:pt x="2051" y="125924"/>
                    <a:pt x="2217" y="125961"/>
                    <a:pt x="2385" y="125961"/>
                  </a:cubicBezTo>
                  <a:cubicBezTo>
                    <a:pt x="2632" y="125961"/>
                    <a:pt x="2885" y="125881"/>
                    <a:pt x="3103" y="125742"/>
                  </a:cubicBezTo>
                  <a:lnTo>
                    <a:pt x="80025" y="81311"/>
                  </a:lnTo>
                  <a:cubicBezTo>
                    <a:pt x="80992" y="80677"/>
                    <a:pt x="81626" y="79576"/>
                    <a:pt x="81693" y="78408"/>
                  </a:cubicBezTo>
                  <a:lnTo>
                    <a:pt x="81693" y="1954"/>
                  </a:lnTo>
                  <a:cubicBezTo>
                    <a:pt x="81726" y="1520"/>
                    <a:pt x="81526" y="1120"/>
                    <a:pt x="81159" y="886"/>
                  </a:cubicBezTo>
                  <a:lnTo>
                    <a:pt x="79858" y="119"/>
                  </a:lnTo>
                  <a:cubicBezTo>
                    <a:pt x="79696" y="38"/>
                    <a:pt x="79528" y="1"/>
                    <a:pt x="7936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33;p75">
              <a:extLst>
                <a:ext uri="{FF2B5EF4-FFF2-40B4-BE49-F238E27FC236}">
                  <a16:creationId xmlns:a16="http://schemas.microsoft.com/office/drawing/2014/main" id="{E0AB3F1E-667A-44BE-8FD9-B43C4DDA7733}"/>
                </a:ext>
              </a:extLst>
            </p:cNvPr>
            <p:cNvSpPr/>
            <p:nvPr/>
          </p:nvSpPr>
          <p:spPr>
            <a:xfrm>
              <a:off x="2472775" y="794075"/>
              <a:ext cx="2006450" cy="3129725"/>
            </a:xfrm>
            <a:custGeom>
              <a:avLst/>
              <a:gdLst/>
              <a:ahLst/>
              <a:cxnLst/>
              <a:rect l="l" t="t" r="r" b="b"/>
              <a:pathLst>
                <a:path w="80258" h="125189" extrusionOk="0">
                  <a:moveTo>
                    <a:pt x="79301" y="0"/>
                  </a:moveTo>
                  <a:cubicBezTo>
                    <a:pt x="79163" y="0"/>
                    <a:pt x="79014" y="26"/>
                    <a:pt x="78857" y="78"/>
                  </a:cubicBezTo>
                  <a:cubicBezTo>
                    <a:pt x="78890" y="211"/>
                    <a:pt x="78890" y="311"/>
                    <a:pt x="78890" y="412"/>
                  </a:cubicBezTo>
                  <a:lnTo>
                    <a:pt x="78890" y="76866"/>
                  </a:lnTo>
                  <a:cubicBezTo>
                    <a:pt x="78823" y="78034"/>
                    <a:pt x="78223" y="79135"/>
                    <a:pt x="77222" y="79768"/>
                  </a:cubicBezTo>
                  <a:lnTo>
                    <a:pt x="301" y="124167"/>
                  </a:lnTo>
                  <a:cubicBezTo>
                    <a:pt x="200" y="124234"/>
                    <a:pt x="100" y="124267"/>
                    <a:pt x="0" y="124334"/>
                  </a:cubicBezTo>
                  <a:cubicBezTo>
                    <a:pt x="91" y="124876"/>
                    <a:pt x="441" y="125189"/>
                    <a:pt x="918" y="125189"/>
                  </a:cubicBezTo>
                  <a:cubicBezTo>
                    <a:pt x="1144" y="125189"/>
                    <a:pt x="1399" y="125118"/>
                    <a:pt x="1668" y="124967"/>
                  </a:cubicBezTo>
                  <a:lnTo>
                    <a:pt x="78590" y="80569"/>
                  </a:lnTo>
                  <a:cubicBezTo>
                    <a:pt x="79557" y="79902"/>
                    <a:pt x="80191" y="78834"/>
                    <a:pt x="80258" y="77633"/>
                  </a:cubicBezTo>
                  <a:lnTo>
                    <a:pt x="80258" y="1179"/>
                  </a:lnTo>
                  <a:cubicBezTo>
                    <a:pt x="80258" y="428"/>
                    <a:pt x="79869" y="0"/>
                    <a:pt x="793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34;p75">
              <a:extLst>
                <a:ext uri="{FF2B5EF4-FFF2-40B4-BE49-F238E27FC236}">
                  <a16:creationId xmlns:a16="http://schemas.microsoft.com/office/drawing/2014/main" id="{B5B36990-D630-4BB8-98C3-2FE9BED71988}"/>
                </a:ext>
              </a:extLst>
            </p:cNvPr>
            <p:cNvSpPr/>
            <p:nvPr/>
          </p:nvSpPr>
          <p:spPr>
            <a:xfrm>
              <a:off x="2465275" y="799350"/>
              <a:ext cx="1972250" cy="3094750"/>
            </a:xfrm>
            <a:custGeom>
              <a:avLst/>
              <a:gdLst/>
              <a:ahLst/>
              <a:cxnLst/>
              <a:rect l="l" t="t" r="r" b="b"/>
              <a:pathLst>
                <a:path w="78890" h="123790" extrusionOk="0">
                  <a:moveTo>
                    <a:pt x="78890" y="0"/>
                  </a:moveTo>
                  <a:lnTo>
                    <a:pt x="60543" y="10408"/>
                  </a:lnTo>
                  <a:lnTo>
                    <a:pt x="42230" y="20882"/>
                  </a:lnTo>
                  <a:lnTo>
                    <a:pt x="23951" y="31390"/>
                  </a:lnTo>
                  <a:lnTo>
                    <a:pt x="14811" y="36660"/>
                  </a:lnTo>
                  <a:lnTo>
                    <a:pt x="5671" y="41930"/>
                  </a:lnTo>
                  <a:lnTo>
                    <a:pt x="3403" y="43265"/>
                  </a:lnTo>
                  <a:lnTo>
                    <a:pt x="2235" y="43932"/>
                  </a:lnTo>
                  <a:cubicBezTo>
                    <a:pt x="2068" y="44032"/>
                    <a:pt x="1868" y="44132"/>
                    <a:pt x="1668" y="44265"/>
                  </a:cubicBezTo>
                  <a:cubicBezTo>
                    <a:pt x="1468" y="44399"/>
                    <a:pt x="1268" y="44566"/>
                    <a:pt x="1101" y="44732"/>
                  </a:cubicBezTo>
                  <a:cubicBezTo>
                    <a:pt x="434" y="45433"/>
                    <a:pt x="67" y="46334"/>
                    <a:pt x="0" y="47301"/>
                  </a:cubicBezTo>
                  <a:lnTo>
                    <a:pt x="0" y="49936"/>
                  </a:lnTo>
                  <a:lnTo>
                    <a:pt x="0" y="60510"/>
                  </a:lnTo>
                  <a:lnTo>
                    <a:pt x="67" y="81592"/>
                  </a:lnTo>
                  <a:cubicBezTo>
                    <a:pt x="100" y="95669"/>
                    <a:pt x="200" y="109712"/>
                    <a:pt x="267" y="123789"/>
                  </a:cubicBezTo>
                  <a:cubicBezTo>
                    <a:pt x="367" y="109712"/>
                    <a:pt x="467" y="95669"/>
                    <a:pt x="500" y="81592"/>
                  </a:cubicBezTo>
                  <a:lnTo>
                    <a:pt x="567" y="60510"/>
                  </a:lnTo>
                  <a:lnTo>
                    <a:pt x="567" y="49936"/>
                  </a:lnTo>
                  <a:lnTo>
                    <a:pt x="567" y="47301"/>
                  </a:lnTo>
                  <a:cubicBezTo>
                    <a:pt x="601" y="46500"/>
                    <a:pt x="934" y="45733"/>
                    <a:pt x="1501" y="45166"/>
                  </a:cubicBezTo>
                  <a:cubicBezTo>
                    <a:pt x="1635" y="44999"/>
                    <a:pt x="1801" y="44866"/>
                    <a:pt x="1968" y="44766"/>
                  </a:cubicBezTo>
                  <a:cubicBezTo>
                    <a:pt x="2102" y="44666"/>
                    <a:pt x="2335" y="44566"/>
                    <a:pt x="2502" y="44432"/>
                  </a:cubicBezTo>
                  <a:lnTo>
                    <a:pt x="3669" y="43798"/>
                  </a:lnTo>
                  <a:lnTo>
                    <a:pt x="5938" y="42464"/>
                  </a:lnTo>
                  <a:lnTo>
                    <a:pt x="15078" y="37194"/>
                  </a:lnTo>
                  <a:lnTo>
                    <a:pt x="24217" y="31923"/>
                  </a:lnTo>
                  <a:lnTo>
                    <a:pt x="42464" y="21349"/>
                  </a:lnTo>
                  <a:lnTo>
                    <a:pt x="60677" y="10708"/>
                  </a:lnTo>
                  <a:lnTo>
                    <a:pt x="78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35;p75">
              <a:extLst>
                <a:ext uri="{FF2B5EF4-FFF2-40B4-BE49-F238E27FC236}">
                  <a16:creationId xmlns:a16="http://schemas.microsoft.com/office/drawing/2014/main" id="{38261AA7-10C2-42A9-94A1-A97F5A8EA407}"/>
                </a:ext>
              </a:extLst>
            </p:cNvPr>
            <p:cNvSpPr/>
            <p:nvPr/>
          </p:nvSpPr>
          <p:spPr>
            <a:xfrm>
              <a:off x="2638725" y="2564150"/>
              <a:ext cx="791425" cy="1019800"/>
            </a:xfrm>
            <a:custGeom>
              <a:avLst/>
              <a:gdLst/>
              <a:ahLst/>
              <a:cxnLst/>
              <a:rect l="l" t="t" r="r" b="b"/>
              <a:pathLst>
                <a:path w="31657" h="40792" extrusionOk="0">
                  <a:moveTo>
                    <a:pt x="31076" y="1"/>
                  </a:moveTo>
                  <a:cubicBezTo>
                    <a:pt x="30931" y="1"/>
                    <a:pt x="30766" y="51"/>
                    <a:pt x="30589" y="159"/>
                  </a:cubicBezTo>
                  <a:lnTo>
                    <a:pt x="1068" y="17205"/>
                  </a:lnTo>
                  <a:cubicBezTo>
                    <a:pt x="434" y="17605"/>
                    <a:pt x="34" y="18305"/>
                    <a:pt x="0" y="19039"/>
                  </a:cubicBezTo>
                  <a:lnTo>
                    <a:pt x="0" y="40021"/>
                  </a:lnTo>
                  <a:cubicBezTo>
                    <a:pt x="0" y="40502"/>
                    <a:pt x="243" y="40792"/>
                    <a:pt x="603" y="40792"/>
                  </a:cubicBezTo>
                  <a:cubicBezTo>
                    <a:pt x="742" y="40792"/>
                    <a:pt x="900" y="40748"/>
                    <a:pt x="1068" y="40655"/>
                  </a:cubicBezTo>
                  <a:lnTo>
                    <a:pt x="30589" y="23576"/>
                  </a:lnTo>
                  <a:cubicBezTo>
                    <a:pt x="31223" y="23176"/>
                    <a:pt x="31623" y="22508"/>
                    <a:pt x="31656" y="21741"/>
                  </a:cubicBezTo>
                  <a:lnTo>
                    <a:pt x="31656" y="759"/>
                  </a:lnTo>
                  <a:cubicBezTo>
                    <a:pt x="31656" y="289"/>
                    <a:pt x="31424" y="1"/>
                    <a:pt x="310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36;p75">
              <a:extLst>
                <a:ext uri="{FF2B5EF4-FFF2-40B4-BE49-F238E27FC236}">
                  <a16:creationId xmlns:a16="http://schemas.microsoft.com/office/drawing/2014/main" id="{7BFB1097-3875-49B8-8050-FF4863BD3F3A}"/>
                </a:ext>
              </a:extLst>
            </p:cNvPr>
            <p:cNvSpPr/>
            <p:nvPr/>
          </p:nvSpPr>
          <p:spPr>
            <a:xfrm>
              <a:off x="2677925" y="2685350"/>
              <a:ext cx="711350" cy="413175"/>
            </a:xfrm>
            <a:custGeom>
              <a:avLst/>
              <a:gdLst/>
              <a:ahLst/>
              <a:cxnLst/>
              <a:rect l="l" t="t" r="r" b="b"/>
              <a:pathLst>
                <a:path w="28454" h="16527" extrusionOk="0">
                  <a:moveTo>
                    <a:pt x="28323" y="1"/>
                  </a:moveTo>
                  <a:cubicBezTo>
                    <a:pt x="28309" y="1"/>
                    <a:pt x="28297" y="5"/>
                    <a:pt x="28287" y="14"/>
                  </a:cubicBezTo>
                  <a:lnTo>
                    <a:pt x="67" y="16326"/>
                  </a:lnTo>
                  <a:cubicBezTo>
                    <a:pt x="0" y="16326"/>
                    <a:pt x="0" y="16393"/>
                    <a:pt x="34" y="16460"/>
                  </a:cubicBezTo>
                  <a:cubicBezTo>
                    <a:pt x="34" y="16493"/>
                    <a:pt x="67" y="16493"/>
                    <a:pt x="134" y="16526"/>
                  </a:cubicBezTo>
                  <a:cubicBezTo>
                    <a:pt x="134" y="16526"/>
                    <a:pt x="167" y="16493"/>
                    <a:pt x="167" y="16493"/>
                  </a:cubicBezTo>
                  <a:lnTo>
                    <a:pt x="28387" y="215"/>
                  </a:lnTo>
                  <a:cubicBezTo>
                    <a:pt x="28454" y="181"/>
                    <a:pt x="28454" y="114"/>
                    <a:pt x="28420" y="48"/>
                  </a:cubicBezTo>
                  <a:cubicBezTo>
                    <a:pt x="28397" y="24"/>
                    <a:pt x="28357" y="1"/>
                    <a:pt x="283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337;p75">
              <a:extLst>
                <a:ext uri="{FF2B5EF4-FFF2-40B4-BE49-F238E27FC236}">
                  <a16:creationId xmlns:a16="http://schemas.microsoft.com/office/drawing/2014/main" id="{4DF46C01-B80C-4050-A435-EF6F4A965820}"/>
                </a:ext>
              </a:extLst>
            </p:cNvPr>
            <p:cNvSpPr/>
            <p:nvPr/>
          </p:nvSpPr>
          <p:spPr>
            <a:xfrm>
              <a:off x="2677925" y="2779925"/>
              <a:ext cx="711350" cy="412825"/>
            </a:xfrm>
            <a:custGeom>
              <a:avLst/>
              <a:gdLst/>
              <a:ahLst/>
              <a:cxnLst/>
              <a:rect l="l" t="t" r="r" b="b"/>
              <a:pathLst>
                <a:path w="28454" h="16513" extrusionOk="0">
                  <a:moveTo>
                    <a:pt x="28287" y="1"/>
                  </a:moveTo>
                  <a:lnTo>
                    <a:pt x="67" y="16312"/>
                  </a:lnTo>
                  <a:cubicBezTo>
                    <a:pt x="0" y="16346"/>
                    <a:pt x="0" y="16413"/>
                    <a:pt x="34" y="16446"/>
                  </a:cubicBezTo>
                  <a:cubicBezTo>
                    <a:pt x="34" y="16479"/>
                    <a:pt x="67" y="16513"/>
                    <a:pt x="134" y="16513"/>
                  </a:cubicBezTo>
                  <a:cubicBezTo>
                    <a:pt x="134" y="16513"/>
                    <a:pt x="167" y="16513"/>
                    <a:pt x="167" y="16479"/>
                  </a:cubicBezTo>
                  <a:lnTo>
                    <a:pt x="28387" y="201"/>
                  </a:lnTo>
                  <a:cubicBezTo>
                    <a:pt x="28454" y="168"/>
                    <a:pt x="28454" y="101"/>
                    <a:pt x="28420" y="67"/>
                  </a:cubicBezTo>
                  <a:cubicBezTo>
                    <a:pt x="28387" y="1"/>
                    <a:pt x="28320" y="1"/>
                    <a:pt x="282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338;p75">
              <a:extLst>
                <a:ext uri="{FF2B5EF4-FFF2-40B4-BE49-F238E27FC236}">
                  <a16:creationId xmlns:a16="http://schemas.microsoft.com/office/drawing/2014/main" id="{9A5A3C03-E5A6-4C94-A278-93AADBAE4E09}"/>
                </a:ext>
              </a:extLst>
            </p:cNvPr>
            <p:cNvSpPr/>
            <p:nvPr/>
          </p:nvSpPr>
          <p:spPr>
            <a:xfrm>
              <a:off x="2677925" y="2874450"/>
              <a:ext cx="711350" cy="412525"/>
            </a:xfrm>
            <a:custGeom>
              <a:avLst/>
              <a:gdLst/>
              <a:ahLst/>
              <a:cxnLst/>
              <a:rect l="l" t="t" r="r" b="b"/>
              <a:pathLst>
                <a:path w="28454" h="16501" extrusionOk="0">
                  <a:moveTo>
                    <a:pt x="28341" y="1"/>
                  </a:moveTo>
                  <a:cubicBezTo>
                    <a:pt x="28320" y="1"/>
                    <a:pt x="28301" y="9"/>
                    <a:pt x="28287" y="23"/>
                  </a:cubicBezTo>
                  <a:lnTo>
                    <a:pt x="67" y="16301"/>
                  </a:lnTo>
                  <a:cubicBezTo>
                    <a:pt x="0" y="16334"/>
                    <a:pt x="0" y="16401"/>
                    <a:pt x="34" y="16434"/>
                  </a:cubicBezTo>
                  <a:cubicBezTo>
                    <a:pt x="34" y="16468"/>
                    <a:pt x="67" y="16501"/>
                    <a:pt x="134" y="16501"/>
                  </a:cubicBezTo>
                  <a:lnTo>
                    <a:pt x="167" y="16501"/>
                  </a:lnTo>
                  <a:lnTo>
                    <a:pt x="28387" y="189"/>
                  </a:lnTo>
                  <a:cubicBezTo>
                    <a:pt x="28454" y="156"/>
                    <a:pt x="28454" y="89"/>
                    <a:pt x="28420" y="56"/>
                  </a:cubicBezTo>
                  <a:cubicBezTo>
                    <a:pt x="28401" y="17"/>
                    <a:pt x="28370" y="1"/>
                    <a:pt x="2834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339;p75">
              <a:extLst>
                <a:ext uri="{FF2B5EF4-FFF2-40B4-BE49-F238E27FC236}">
                  <a16:creationId xmlns:a16="http://schemas.microsoft.com/office/drawing/2014/main" id="{C87D85A1-043F-439D-BB20-4A0D5AF15C1D}"/>
                </a:ext>
              </a:extLst>
            </p:cNvPr>
            <p:cNvSpPr/>
            <p:nvPr/>
          </p:nvSpPr>
          <p:spPr>
            <a:xfrm>
              <a:off x="2677925" y="2968900"/>
              <a:ext cx="711350" cy="412325"/>
            </a:xfrm>
            <a:custGeom>
              <a:avLst/>
              <a:gdLst/>
              <a:ahLst/>
              <a:cxnLst/>
              <a:rect l="l" t="t" r="r" b="b"/>
              <a:pathLst>
                <a:path w="28454" h="16493" extrusionOk="0">
                  <a:moveTo>
                    <a:pt x="28323" y="0"/>
                  </a:moveTo>
                  <a:cubicBezTo>
                    <a:pt x="28309" y="0"/>
                    <a:pt x="28297" y="4"/>
                    <a:pt x="28287" y="14"/>
                  </a:cubicBezTo>
                  <a:lnTo>
                    <a:pt x="67" y="16292"/>
                  </a:lnTo>
                  <a:cubicBezTo>
                    <a:pt x="0" y="16326"/>
                    <a:pt x="0" y="16392"/>
                    <a:pt x="34" y="16459"/>
                  </a:cubicBezTo>
                  <a:cubicBezTo>
                    <a:pt x="34" y="16492"/>
                    <a:pt x="67" y="16492"/>
                    <a:pt x="134" y="16492"/>
                  </a:cubicBezTo>
                  <a:lnTo>
                    <a:pt x="167" y="16492"/>
                  </a:lnTo>
                  <a:lnTo>
                    <a:pt x="28387" y="214"/>
                  </a:lnTo>
                  <a:cubicBezTo>
                    <a:pt x="28454" y="181"/>
                    <a:pt x="28454" y="114"/>
                    <a:pt x="28420" y="47"/>
                  </a:cubicBezTo>
                  <a:cubicBezTo>
                    <a:pt x="28397" y="24"/>
                    <a:pt x="28357" y="0"/>
                    <a:pt x="283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340;p75">
              <a:extLst>
                <a:ext uri="{FF2B5EF4-FFF2-40B4-BE49-F238E27FC236}">
                  <a16:creationId xmlns:a16="http://schemas.microsoft.com/office/drawing/2014/main" id="{BB403991-C8E1-4771-A373-332823EE23E9}"/>
                </a:ext>
              </a:extLst>
            </p:cNvPr>
            <p:cNvSpPr/>
            <p:nvPr/>
          </p:nvSpPr>
          <p:spPr>
            <a:xfrm>
              <a:off x="2677925" y="3062775"/>
              <a:ext cx="712375" cy="413525"/>
            </a:xfrm>
            <a:custGeom>
              <a:avLst/>
              <a:gdLst/>
              <a:ahLst/>
              <a:cxnLst/>
              <a:rect l="l" t="t" r="r" b="b"/>
              <a:pathLst>
                <a:path w="28495" h="16541" extrusionOk="0">
                  <a:moveTo>
                    <a:pt x="28359" y="1"/>
                  </a:moveTo>
                  <a:cubicBezTo>
                    <a:pt x="28337" y="1"/>
                    <a:pt x="28313" y="9"/>
                    <a:pt x="28287" y="28"/>
                  </a:cubicBezTo>
                  <a:lnTo>
                    <a:pt x="67" y="16307"/>
                  </a:lnTo>
                  <a:cubicBezTo>
                    <a:pt x="0" y="16340"/>
                    <a:pt x="0" y="16407"/>
                    <a:pt x="34" y="16473"/>
                  </a:cubicBezTo>
                  <a:cubicBezTo>
                    <a:pt x="34" y="16507"/>
                    <a:pt x="67" y="16540"/>
                    <a:pt x="134" y="16540"/>
                  </a:cubicBezTo>
                  <a:cubicBezTo>
                    <a:pt x="134" y="16540"/>
                    <a:pt x="167" y="16507"/>
                    <a:pt x="167" y="16507"/>
                  </a:cubicBezTo>
                  <a:lnTo>
                    <a:pt x="28387" y="195"/>
                  </a:lnTo>
                  <a:cubicBezTo>
                    <a:pt x="28495" y="141"/>
                    <a:pt x="28450" y="1"/>
                    <a:pt x="2835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41;p75">
              <a:extLst>
                <a:ext uri="{FF2B5EF4-FFF2-40B4-BE49-F238E27FC236}">
                  <a16:creationId xmlns:a16="http://schemas.microsoft.com/office/drawing/2014/main" id="{D14B9D46-D571-4068-B44F-A00F3D4A5A24}"/>
                </a:ext>
              </a:extLst>
            </p:cNvPr>
            <p:cNvSpPr/>
            <p:nvPr/>
          </p:nvSpPr>
          <p:spPr>
            <a:xfrm>
              <a:off x="2681250" y="2868175"/>
              <a:ext cx="705525" cy="603950"/>
            </a:xfrm>
            <a:custGeom>
              <a:avLst/>
              <a:gdLst/>
              <a:ahLst/>
              <a:cxnLst/>
              <a:rect l="l" t="t" r="r" b="b"/>
              <a:pathLst>
                <a:path w="28221" h="24158" extrusionOk="0">
                  <a:moveTo>
                    <a:pt x="25842" y="0"/>
                  </a:moveTo>
                  <a:cubicBezTo>
                    <a:pt x="25344" y="0"/>
                    <a:pt x="24776" y="363"/>
                    <a:pt x="24251" y="1041"/>
                  </a:cubicBezTo>
                  <a:lnTo>
                    <a:pt x="24218" y="1107"/>
                  </a:lnTo>
                  <a:cubicBezTo>
                    <a:pt x="23701" y="1790"/>
                    <a:pt x="23133" y="2139"/>
                    <a:pt x="22633" y="2139"/>
                  </a:cubicBezTo>
                  <a:cubicBezTo>
                    <a:pt x="22326" y="2139"/>
                    <a:pt x="22044" y="2008"/>
                    <a:pt x="21816" y="1741"/>
                  </a:cubicBezTo>
                  <a:lnTo>
                    <a:pt x="21116" y="907"/>
                  </a:lnTo>
                  <a:cubicBezTo>
                    <a:pt x="20893" y="621"/>
                    <a:pt x="20613" y="486"/>
                    <a:pt x="20308" y="486"/>
                  </a:cubicBezTo>
                  <a:cubicBezTo>
                    <a:pt x="19653" y="486"/>
                    <a:pt x="18882" y="1106"/>
                    <a:pt x="18314" y="2175"/>
                  </a:cubicBezTo>
                  <a:lnTo>
                    <a:pt x="17713" y="3309"/>
                  </a:lnTo>
                  <a:cubicBezTo>
                    <a:pt x="17144" y="4357"/>
                    <a:pt x="16414" y="5002"/>
                    <a:pt x="15739" y="5002"/>
                  </a:cubicBezTo>
                  <a:cubicBezTo>
                    <a:pt x="15663" y="5002"/>
                    <a:pt x="15587" y="4994"/>
                    <a:pt x="15512" y="4977"/>
                  </a:cubicBezTo>
                  <a:cubicBezTo>
                    <a:pt x="15457" y="4968"/>
                    <a:pt x="15402" y="4964"/>
                    <a:pt x="15346" y="4964"/>
                  </a:cubicBezTo>
                  <a:cubicBezTo>
                    <a:pt x="14548" y="4964"/>
                    <a:pt x="13638" y="5840"/>
                    <a:pt x="13077" y="7212"/>
                  </a:cubicBezTo>
                  <a:lnTo>
                    <a:pt x="12143" y="9513"/>
                  </a:lnTo>
                  <a:cubicBezTo>
                    <a:pt x="11609" y="10814"/>
                    <a:pt x="10742" y="11715"/>
                    <a:pt x="9941" y="11748"/>
                  </a:cubicBezTo>
                  <a:lnTo>
                    <a:pt x="9107" y="11782"/>
                  </a:lnTo>
                  <a:cubicBezTo>
                    <a:pt x="8507" y="11882"/>
                    <a:pt x="8006" y="12215"/>
                    <a:pt x="7673" y="12682"/>
                  </a:cubicBezTo>
                  <a:lnTo>
                    <a:pt x="6772" y="13817"/>
                  </a:lnTo>
                  <a:cubicBezTo>
                    <a:pt x="6265" y="14418"/>
                    <a:pt x="5726" y="14733"/>
                    <a:pt x="5250" y="14733"/>
                  </a:cubicBezTo>
                  <a:cubicBezTo>
                    <a:pt x="4882" y="14733"/>
                    <a:pt x="4551" y="14543"/>
                    <a:pt x="4304" y="14150"/>
                  </a:cubicBezTo>
                  <a:lnTo>
                    <a:pt x="4270" y="14083"/>
                  </a:lnTo>
                  <a:cubicBezTo>
                    <a:pt x="4031" y="13668"/>
                    <a:pt x="3698" y="13475"/>
                    <a:pt x="3330" y="13475"/>
                  </a:cubicBezTo>
                  <a:cubicBezTo>
                    <a:pt x="2516" y="13475"/>
                    <a:pt x="1529" y="14413"/>
                    <a:pt x="1001" y="15951"/>
                  </a:cubicBezTo>
                  <a:lnTo>
                    <a:pt x="1" y="18720"/>
                  </a:lnTo>
                  <a:lnTo>
                    <a:pt x="1" y="24157"/>
                  </a:lnTo>
                  <a:lnTo>
                    <a:pt x="28221" y="7879"/>
                  </a:lnTo>
                  <a:lnTo>
                    <a:pt x="28187" y="1875"/>
                  </a:lnTo>
                  <a:lnTo>
                    <a:pt x="26553" y="307"/>
                  </a:lnTo>
                  <a:cubicBezTo>
                    <a:pt x="26346" y="100"/>
                    <a:pt x="26104" y="0"/>
                    <a:pt x="258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42;p75">
              <a:extLst>
                <a:ext uri="{FF2B5EF4-FFF2-40B4-BE49-F238E27FC236}">
                  <a16:creationId xmlns:a16="http://schemas.microsoft.com/office/drawing/2014/main" id="{58F6AE72-6E8B-4554-825A-96FBD279C71B}"/>
                </a:ext>
              </a:extLst>
            </p:cNvPr>
            <p:cNvSpPr/>
            <p:nvPr/>
          </p:nvSpPr>
          <p:spPr>
            <a:xfrm>
              <a:off x="2677925" y="2865675"/>
              <a:ext cx="711725" cy="473025"/>
            </a:xfrm>
            <a:custGeom>
              <a:avLst/>
              <a:gdLst/>
              <a:ahLst/>
              <a:cxnLst/>
              <a:rect l="l" t="t" r="r" b="b"/>
              <a:pathLst>
                <a:path w="28469" h="18921" extrusionOk="0">
                  <a:moveTo>
                    <a:pt x="25999" y="0"/>
                  </a:moveTo>
                  <a:cubicBezTo>
                    <a:pt x="25961" y="0"/>
                    <a:pt x="25923" y="2"/>
                    <a:pt x="25885" y="7"/>
                  </a:cubicBezTo>
                  <a:cubicBezTo>
                    <a:pt x="25218" y="107"/>
                    <a:pt x="24651" y="507"/>
                    <a:pt x="24284" y="1074"/>
                  </a:cubicBezTo>
                  <a:lnTo>
                    <a:pt x="24251" y="1141"/>
                  </a:lnTo>
                  <a:cubicBezTo>
                    <a:pt x="23784" y="1741"/>
                    <a:pt x="23250" y="2108"/>
                    <a:pt x="22783" y="2108"/>
                  </a:cubicBezTo>
                  <a:lnTo>
                    <a:pt x="22750" y="2108"/>
                  </a:lnTo>
                  <a:cubicBezTo>
                    <a:pt x="22450" y="2108"/>
                    <a:pt x="22183" y="1975"/>
                    <a:pt x="22016" y="1741"/>
                  </a:cubicBezTo>
                  <a:lnTo>
                    <a:pt x="21315" y="907"/>
                  </a:lnTo>
                  <a:cubicBezTo>
                    <a:pt x="21102" y="632"/>
                    <a:pt x="20748" y="469"/>
                    <a:pt x="20408" y="469"/>
                  </a:cubicBezTo>
                  <a:cubicBezTo>
                    <a:pt x="20377" y="469"/>
                    <a:pt x="20346" y="471"/>
                    <a:pt x="20315" y="474"/>
                  </a:cubicBezTo>
                  <a:cubicBezTo>
                    <a:pt x="19614" y="540"/>
                    <a:pt x="18880" y="1207"/>
                    <a:pt x="18313" y="2208"/>
                  </a:cubicBezTo>
                  <a:lnTo>
                    <a:pt x="17713" y="3376"/>
                  </a:lnTo>
                  <a:cubicBezTo>
                    <a:pt x="17166" y="4379"/>
                    <a:pt x="16452" y="4994"/>
                    <a:pt x="15825" y="4994"/>
                  </a:cubicBezTo>
                  <a:cubicBezTo>
                    <a:pt x="15764" y="4994"/>
                    <a:pt x="15704" y="4989"/>
                    <a:pt x="15645" y="4977"/>
                  </a:cubicBezTo>
                  <a:cubicBezTo>
                    <a:pt x="15575" y="4964"/>
                    <a:pt x="15505" y="4958"/>
                    <a:pt x="15434" y="4958"/>
                  </a:cubicBezTo>
                  <a:cubicBezTo>
                    <a:pt x="14587" y="4958"/>
                    <a:pt x="13661" y="5860"/>
                    <a:pt x="13076" y="7245"/>
                  </a:cubicBezTo>
                  <a:lnTo>
                    <a:pt x="12142" y="9580"/>
                  </a:lnTo>
                  <a:cubicBezTo>
                    <a:pt x="11642" y="10848"/>
                    <a:pt x="10808" y="11715"/>
                    <a:pt x="10074" y="11748"/>
                  </a:cubicBezTo>
                  <a:lnTo>
                    <a:pt x="9240" y="11782"/>
                  </a:lnTo>
                  <a:cubicBezTo>
                    <a:pt x="8606" y="11848"/>
                    <a:pt x="8039" y="12215"/>
                    <a:pt x="7706" y="12716"/>
                  </a:cubicBezTo>
                  <a:lnTo>
                    <a:pt x="6805" y="13850"/>
                  </a:lnTo>
                  <a:cubicBezTo>
                    <a:pt x="6359" y="14391"/>
                    <a:pt x="5853" y="14719"/>
                    <a:pt x="5402" y="14719"/>
                  </a:cubicBezTo>
                  <a:cubicBezTo>
                    <a:pt x="5380" y="14719"/>
                    <a:pt x="5359" y="14719"/>
                    <a:pt x="5337" y="14717"/>
                  </a:cubicBezTo>
                  <a:cubicBezTo>
                    <a:pt x="5004" y="14684"/>
                    <a:pt x="4704" y="14484"/>
                    <a:pt x="4537" y="14183"/>
                  </a:cubicBezTo>
                  <a:lnTo>
                    <a:pt x="4503" y="14117"/>
                  </a:lnTo>
                  <a:cubicBezTo>
                    <a:pt x="4294" y="13728"/>
                    <a:pt x="3923" y="13473"/>
                    <a:pt x="3488" y="13473"/>
                  </a:cubicBezTo>
                  <a:cubicBezTo>
                    <a:pt x="3438" y="13473"/>
                    <a:pt x="3387" y="13476"/>
                    <a:pt x="3336" y="13483"/>
                  </a:cubicBezTo>
                  <a:cubicBezTo>
                    <a:pt x="2469" y="13550"/>
                    <a:pt x="1535" y="14584"/>
                    <a:pt x="1034" y="16018"/>
                  </a:cubicBezTo>
                  <a:lnTo>
                    <a:pt x="34" y="18787"/>
                  </a:lnTo>
                  <a:cubicBezTo>
                    <a:pt x="0" y="18853"/>
                    <a:pt x="34" y="18887"/>
                    <a:pt x="67" y="18920"/>
                  </a:cubicBezTo>
                  <a:lnTo>
                    <a:pt x="134" y="18920"/>
                  </a:lnTo>
                  <a:cubicBezTo>
                    <a:pt x="167" y="18920"/>
                    <a:pt x="200" y="18887"/>
                    <a:pt x="200" y="18853"/>
                  </a:cubicBezTo>
                  <a:lnTo>
                    <a:pt x="1201" y="16085"/>
                  </a:lnTo>
                  <a:cubicBezTo>
                    <a:pt x="1668" y="14717"/>
                    <a:pt x="2569" y="13750"/>
                    <a:pt x="3336" y="13683"/>
                  </a:cubicBezTo>
                  <a:cubicBezTo>
                    <a:pt x="3365" y="13681"/>
                    <a:pt x="3394" y="13679"/>
                    <a:pt x="3422" y="13679"/>
                  </a:cubicBezTo>
                  <a:cubicBezTo>
                    <a:pt x="3793" y="13679"/>
                    <a:pt x="4148" y="13876"/>
                    <a:pt x="4303" y="14217"/>
                  </a:cubicBezTo>
                  <a:lnTo>
                    <a:pt x="4337" y="14283"/>
                  </a:lnTo>
                  <a:cubicBezTo>
                    <a:pt x="4537" y="14650"/>
                    <a:pt x="4904" y="14884"/>
                    <a:pt x="5304" y="14917"/>
                  </a:cubicBezTo>
                  <a:cubicBezTo>
                    <a:pt x="5346" y="14922"/>
                    <a:pt x="5388" y="14925"/>
                    <a:pt x="5430" y="14925"/>
                  </a:cubicBezTo>
                  <a:cubicBezTo>
                    <a:pt x="5931" y="14925"/>
                    <a:pt x="6480" y="14568"/>
                    <a:pt x="6972" y="13983"/>
                  </a:cubicBezTo>
                  <a:lnTo>
                    <a:pt x="7872" y="12849"/>
                  </a:lnTo>
                  <a:cubicBezTo>
                    <a:pt x="8173" y="12382"/>
                    <a:pt x="8673" y="12082"/>
                    <a:pt x="9240" y="11982"/>
                  </a:cubicBezTo>
                  <a:lnTo>
                    <a:pt x="10074" y="11948"/>
                  </a:lnTo>
                  <a:cubicBezTo>
                    <a:pt x="10908" y="11915"/>
                    <a:pt x="11809" y="11014"/>
                    <a:pt x="12342" y="9647"/>
                  </a:cubicBezTo>
                  <a:lnTo>
                    <a:pt x="13310" y="7345"/>
                  </a:lnTo>
                  <a:cubicBezTo>
                    <a:pt x="13831" y="6056"/>
                    <a:pt x="14692" y="5190"/>
                    <a:pt x="15424" y="5190"/>
                  </a:cubicBezTo>
                  <a:cubicBezTo>
                    <a:pt x="15488" y="5190"/>
                    <a:pt x="15550" y="5197"/>
                    <a:pt x="15611" y="5210"/>
                  </a:cubicBezTo>
                  <a:cubicBezTo>
                    <a:pt x="15674" y="5221"/>
                    <a:pt x="15737" y="5227"/>
                    <a:pt x="15801" y="5227"/>
                  </a:cubicBezTo>
                  <a:cubicBezTo>
                    <a:pt x="16523" y="5227"/>
                    <a:pt x="17331" y="4548"/>
                    <a:pt x="17913" y="3476"/>
                  </a:cubicBezTo>
                  <a:lnTo>
                    <a:pt x="18513" y="2308"/>
                  </a:lnTo>
                  <a:cubicBezTo>
                    <a:pt x="19014" y="1374"/>
                    <a:pt x="19681" y="740"/>
                    <a:pt x="20315" y="707"/>
                  </a:cubicBezTo>
                  <a:cubicBezTo>
                    <a:pt x="20365" y="697"/>
                    <a:pt x="20415" y="692"/>
                    <a:pt x="20463" y="692"/>
                  </a:cubicBezTo>
                  <a:cubicBezTo>
                    <a:pt x="20737" y="692"/>
                    <a:pt x="20979" y="842"/>
                    <a:pt x="21149" y="1041"/>
                  </a:cubicBezTo>
                  <a:lnTo>
                    <a:pt x="21849" y="1875"/>
                  </a:lnTo>
                  <a:cubicBezTo>
                    <a:pt x="22083" y="2175"/>
                    <a:pt x="22416" y="2342"/>
                    <a:pt x="22783" y="2342"/>
                  </a:cubicBezTo>
                  <a:cubicBezTo>
                    <a:pt x="23317" y="2308"/>
                    <a:pt x="23917" y="1941"/>
                    <a:pt x="24418" y="1274"/>
                  </a:cubicBezTo>
                  <a:lnTo>
                    <a:pt x="24484" y="1207"/>
                  </a:lnTo>
                  <a:cubicBezTo>
                    <a:pt x="24785" y="674"/>
                    <a:pt x="25285" y="340"/>
                    <a:pt x="25885" y="207"/>
                  </a:cubicBezTo>
                  <a:cubicBezTo>
                    <a:pt x="25919" y="202"/>
                    <a:pt x="25953" y="200"/>
                    <a:pt x="25987" y="200"/>
                  </a:cubicBezTo>
                  <a:cubicBezTo>
                    <a:pt x="26218" y="200"/>
                    <a:pt x="26440" y="299"/>
                    <a:pt x="26586" y="474"/>
                  </a:cubicBezTo>
                  <a:lnTo>
                    <a:pt x="28254" y="2075"/>
                  </a:lnTo>
                  <a:cubicBezTo>
                    <a:pt x="28272" y="2087"/>
                    <a:pt x="28292" y="2093"/>
                    <a:pt x="28312" y="2093"/>
                  </a:cubicBezTo>
                  <a:cubicBezTo>
                    <a:pt x="28396" y="2093"/>
                    <a:pt x="28468" y="1989"/>
                    <a:pt x="28387" y="1908"/>
                  </a:cubicBezTo>
                  <a:lnTo>
                    <a:pt x="26753" y="307"/>
                  </a:lnTo>
                  <a:cubicBezTo>
                    <a:pt x="26548" y="102"/>
                    <a:pt x="26267" y="0"/>
                    <a:pt x="2599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343;p75">
              <a:extLst>
                <a:ext uri="{FF2B5EF4-FFF2-40B4-BE49-F238E27FC236}">
                  <a16:creationId xmlns:a16="http://schemas.microsoft.com/office/drawing/2014/main" id="{B7218907-8CA1-434B-B569-536080FD2163}"/>
                </a:ext>
              </a:extLst>
            </p:cNvPr>
            <p:cNvSpPr/>
            <p:nvPr/>
          </p:nvSpPr>
          <p:spPr>
            <a:xfrm>
              <a:off x="3317550" y="2866650"/>
              <a:ext cx="5025" cy="240200"/>
            </a:xfrm>
            <a:custGeom>
              <a:avLst/>
              <a:gdLst/>
              <a:ahLst/>
              <a:cxnLst/>
              <a:rect l="l" t="t" r="r" b="b"/>
              <a:pathLst>
                <a:path w="201" h="9608" extrusionOk="0">
                  <a:moveTo>
                    <a:pt x="100" y="1"/>
                  </a:moveTo>
                  <a:cubicBezTo>
                    <a:pt x="33" y="1"/>
                    <a:pt x="0" y="68"/>
                    <a:pt x="0" y="101"/>
                  </a:cubicBezTo>
                  <a:lnTo>
                    <a:pt x="0" y="501"/>
                  </a:lnTo>
                  <a:cubicBezTo>
                    <a:pt x="0" y="568"/>
                    <a:pt x="33" y="601"/>
                    <a:pt x="100" y="635"/>
                  </a:cubicBezTo>
                  <a:cubicBezTo>
                    <a:pt x="167" y="635"/>
                    <a:pt x="200" y="568"/>
                    <a:pt x="200" y="501"/>
                  </a:cubicBezTo>
                  <a:lnTo>
                    <a:pt x="200" y="101"/>
                  </a:lnTo>
                  <a:cubicBezTo>
                    <a:pt x="200" y="68"/>
                    <a:pt x="167" y="1"/>
                    <a:pt x="100" y="1"/>
                  </a:cubicBezTo>
                  <a:close/>
                  <a:moveTo>
                    <a:pt x="100" y="1035"/>
                  </a:moveTo>
                  <a:cubicBezTo>
                    <a:pt x="33" y="1035"/>
                    <a:pt x="0" y="1102"/>
                    <a:pt x="0" y="1168"/>
                  </a:cubicBezTo>
                  <a:lnTo>
                    <a:pt x="0" y="1802"/>
                  </a:lnTo>
                  <a:cubicBezTo>
                    <a:pt x="0" y="1836"/>
                    <a:pt x="33" y="1902"/>
                    <a:pt x="100" y="1902"/>
                  </a:cubicBezTo>
                  <a:cubicBezTo>
                    <a:pt x="167" y="1902"/>
                    <a:pt x="200" y="1869"/>
                    <a:pt x="200" y="1802"/>
                  </a:cubicBezTo>
                  <a:lnTo>
                    <a:pt x="200" y="1168"/>
                  </a:lnTo>
                  <a:cubicBezTo>
                    <a:pt x="200" y="1102"/>
                    <a:pt x="167" y="1035"/>
                    <a:pt x="100" y="1035"/>
                  </a:cubicBezTo>
                  <a:close/>
                  <a:moveTo>
                    <a:pt x="100" y="2336"/>
                  </a:moveTo>
                  <a:cubicBezTo>
                    <a:pt x="33" y="2336"/>
                    <a:pt x="0" y="2369"/>
                    <a:pt x="0" y="2436"/>
                  </a:cubicBezTo>
                  <a:lnTo>
                    <a:pt x="0" y="3070"/>
                  </a:lnTo>
                  <a:cubicBezTo>
                    <a:pt x="0" y="3137"/>
                    <a:pt x="33" y="3170"/>
                    <a:pt x="100" y="3203"/>
                  </a:cubicBezTo>
                  <a:cubicBezTo>
                    <a:pt x="167" y="3203"/>
                    <a:pt x="200" y="3137"/>
                    <a:pt x="200" y="3070"/>
                  </a:cubicBezTo>
                  <a:lnTo>
                    <a:pt x="200" y="2436"/>
                  </a:lnTo>
                  <a:cubicBezTo>
                    <a:pt x="200" y="2369"/>
                    <a:pt x="167" y="2336"/>
                    <a:pt x="100" y="2336"/>
                  </a:cubicBezTo>
                  <a:close/>
                  <a:moveTo>
                    <a:pt x="100" y="3604"/>
                  </a:moveTo>
                  <a:cubicBezTo>
                    <a:pt x="33" y="3604"/>
                    <a:pt x="0" y="3670"/>
                    <a:pt x="0" y="3737"/>
                  </a:cubicBezTo>
                  <a:lnTo>
                    <a:pt x="0" y="4371"/>
                  </a:lnTo>
                  <a:cubicBezTo>
                    <a:pt x="0" y="4404"/>
                    <a:pt x="33" y="4471"/>
                    <a:pt x="100" y="4471"/>
                  </a:cubicBezTo>
                  <a:cubicBezTo>
                    <a:pt x="167" y="4471"/>
                    <a:pt x="200" y="4437"/>
                    <a:pt x="200" y="4371"/>
                  </a:cubicBezTo>
                  <a:lnTo>
                    <a:pt x="200" y="3737"/>
                  </a:lnTo>
                  <a:cubicBezTo>
                    <a:pt x="200" y="3670"/>
                    <a:pt x="167" y="3604"/>
                    <a:pt x="100" y="3604"/>
                  </a:cubicBezTo>
                  <a:close/>
                  <a:moveTo>
                    <a:pt x="100" y="4904"/>
                  </a:moveTo>
                  <a:cubicBezTo>
                    <a:pt x="33" y="4904"/>
                    <a:pt x="0" y="4938"/>
                    <a:pt x="0" y="5005"/>
                  </a:cubicBezTo>
                  <a:lnTo>
                    <a:pt x="0" y="5638"/>
                  </a:lnTo>
                  <a:cubicBezTo>
                    <a:pt x="0" y="5705"/>
                    <a:pt x="33" y="5738"/>
                    <a:pt x="100" y="5772"/>
                  </a:cubicBezTo>
                  <a:cubicBezTo>
                    <a:pt x="167" y="5772"/>
                    <a:pt x="200" y="5705"/>
                    <a:pt x="200" y="5638"/>
                  </a:cubicBezTo>
                  <a:lnTo>
                    <a:pt x="200" y="5005"/>
                  </a:lnTo>
                  <a:cubicBezTo>
                    <a:pt x="200" y="4938"/>
                    <a:pt x="167" y="4904"/>
                    <a:pt x="100" y="4904"/>
                  </a:cubicBezTo>
                  <a:close/>
                  <a:moveTo>
                    <a:pt x="100" y="6172"/>
                  </a:moveTo>
                  <a:cubicBezTo>
                    <a:pt x="33" y="6172"/>
                    <a:pt x="0" y="6239"/>
                    <a:pt x="0" y="6305"/>
                  </a:cubicBezTo>
                  <a:lnTo>
                    <a:pt x="0" y="6939"/>
                  </a:lnTo>
                  <a:cubicBezTo>
                    <a:pt x="0" y="6973"/>
                    <a:pt x="33" y="7039"/>
                    <a:pt x="100" y="7039"/>
                  </a:cubicBezTo>
                  <a:cubicBezTo>
                    <a:pt x="134" y="7039"/>
                    <a:pt x="200" y="6973"/>
                    <a:pt x="200" y="6939"/>
                  </a:cubicBezTo>
                  <a:lnTo>
                    <a:pt x="200" y="6305"/>
                  </a:lnTo>
                  <a:cubicBezTo>
                    <a:pt x="200" y="6239"/>
                    <a:pt x="167" y="6172"/>
                    <a:pt x="100" y="6172"/>
                  </a:cubicBezTo>
                  <a:close/>
                  <a:moveTo>
                    <a:pt x="100" y="7473"/>
                  </a:moveTo>
                  <a:cubicBezTo>
                    <a:pt x="33" y="7473"/>
                    <a:pt x="0" y="7506"/>
                    <a:pt x="0" y="7573"/>
                  </a:cubicBezTo>
                  <a:lnTo>
                    <a:pt x="0" y="8207"/>
                  </a:lnTo>
                  <a:cubicBezTo>
                    <a:pt x="0" y="8274"/>
                    <a:pt x="33" y="8307"/>
                    <a:pt x="100" y="8340"/>
                  </a:cubicBezTo>
                  <a:cubicBezTo>
                    <a:pt x="167" y="8340"/>
                    <a:pt x="200" y="8274"/>
                    <a:pt x="200" y="8207"/>
                  </a:cubicBezTo>
                  <a:lnTo>
                    <a:pt x="200" y="7573"/>
                  </a:lnTo>
                  <a:cubicBezTo>
                    <a:pt x="200" y="7506"/>
                    <a:pt x="167" y="7473"/>
                    <a:pt x="100" y="7473"/>
                  </a:cubicBezTo>
                  <a:close/>
                  <a:moveTo>
                    <a:pt x="100" y="8741"/>
                  </a:moveTo>
                  <a:cubicBezTo>
                    <a:pt x="33" y="8741"/>
                    <a:pt x="0" y="8807"/>
                    <a:pt x="0" y="8841"/>
                  </a:cubicBezTo>
                  <a:lnTo>
                    <a:pt x="0" y="9508"/>
                  </a:lnTo>
                  <a:cubicBezTo>
                    <a:pt x="0" y="9541"/>
                    <a:pt x="33" y="9608"/>
                    <a:pt x="100" y="9608"/>
                  </a:cubicBezTo>
                  <a:cubicBezTo>
                    <a:pt x="167" y="9608"/>
                    <a:pt x="200" y="9574"/>
                    <a:pt x="200" y="9508"/>
                  </a:cubicBezTo>
                  <a:lnTo>
                    <a:pt x="200" y="8841"/>
                  </a:lnTo>
                  <a:cubicBezTo>
                    <a:pt x="200" y="8807"/>
                    <a:pt x="167" y="8741"/>
                    <a:pt x="100" y="874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344;p75">
              <a:extLst>
                <a:ext uri="{FF2B5EF4-FFF2-40B4-BE49-F238E27FC236}">
                  <a16:creationId xmlns:a16="http://schemas.microsoft.com/office/drawing/2014/main" id="{39615413-EAFF-47D5-A64B-34FCB89D443E}"/>
                </a:ext>
              </a:extLst>
            </p:cNvPr>
            <p:cNvSpPr/>
            <p:nvPr/>
          </p:nvSpPr>
          <p:spPr>
            <a:xfrm>
              <a:off x="3030675" y="3005300"/>
              <a:ext cx="5850" cy="266675"/>
            </a:xfrm>
            <a:custGeom>
              <a:avLst/>
              <a:gdLst/>
              <a:ahLst/>
              <a:cxnLst/>
              <a:rect l="l" t="t" r="r" b="b"/>
              <a:pathLst>
                <a:path w="234" h="10667" extrusionOk="0">
                  <a:moveTo>
                    <a:pt x="117" y="1"/>
                  </a:moveTo>
                  <a:cubicBezTo>
                    <a:pt x="59" y="1"/>
                    <a:pt x="0" y="42"/>
                    <a:pt x="0" y="126"/>
                  </a:cubicBezTo>
                  <a:lnTo>
                    <a:pt x="0" y="292"/>
                  </a:lnTo>
                  <a:cubicBezTo>
                    <a:pt x="0" y="359"/>
                    <a:pt x="67" y="393"/>
                    <a:pt x="134" y="393"/>
                  </a:cubicBezTo>
                  <a:cubicBezTo>
                    <a:pt x="167" y="393"/>
                    <a:pt x="234" y="359"/>
                    <a:pt x="234" y="292"/>
                  </a:cubicBezTo>
                  <a:lnTo>
                    <a:pt x="234" y="126"/>
                  </a:lnTo>
                  <a:cubicBezTo>
                    <a:pt x="234" y="42"/>
                    <a:pt x="175" y="1"/>
                    <a:pt x="117" y="1"/>
                  </a:cubicBezTo>
                  <a:close/>
                  <a:moveTo>
                    <a:pt x="117" y="826"/>
                  </a:moveTo>
                  <a:cubicBezTo>
                    <a:pt x="59" y="826"/>
                    <a:pt x="0" y="860"/>
                    <a:pt x="0" y="926"/>
                  </a:cubicBezTo>
                  <a:lnTo>
                    <a:pt x="0" y="1593"/>
                  </a:lnTo>
                  <a:cubicBezTo>
                    <a:pt x="0" y="1627"/>
                    <a:pt x="67" y="1693"/>
                    <a:pt x="134" y="1693"/>
                  </a:cubicBezTo>
                  <a:cubicBezTo>
                    <a:pt x="167" y="1693"/>
                    <a:pt x="234" y="1627"/>
                    <a:pt x="234" y="1593"/>
                  </a:cubicBezTo>
                  <a:lnTo>
                    <a:pt x="234" y="926"/>
                  </a:lnTo>
                  <a:cubicBezTo>
                    <a:pt x="234" y="860"/>
                    <a:pt x="175" y="826"/>
                    <a:pt x="117" y="826"/>
                  </a:cubicBezTo>
                  <a:close/>
                  <a:moveTo>
                    <a:pt x="117" y="2102"/>
                  </a:moveTo>
                  <a:cubicBezTo>
                    <a:pt x="59" y="2102"/>
                    <a:pt x="0" y="2144"/>
                    <a:pt x="0" y="2227"/>
                  </a:cubicBezTo>
                  <a:lnTo>
                    <a:pt x="0" y="2861"/>
                  </a:lnTo>
                  <a:cubicBezTo>
                    <a:pt x="0" y="2928"/>
                    <a:pt x="67" y="2961"/>
                    <a:pt x="134" y="2961"/>
                  </a:cubicBezTo>
                  <a:cubicBezTo>
                    <a:pt x="167" y="2961"/>
                    <a:pt x="234" y="2928"/>
                    <a:pt x="234" y="2861"/>
                  </a:cubicBezTo>
                  <a:lnTo>
                    <a:pt x="234" y="2227"/>
                  </a:lnTo>
                  <a:cubicBezTo>
                    <a:pt x="234" y="2144"/>
                    <a:pt x="175" y="2102"/>
                    <a:pt x="117" y="2102"/>
                  </a:cubicBezTo>
                  <a:close/>
                  <a:moveTo>
                    <a:pt x="117" y="3395"/>
                  </a:moveTo>
                  <a:cubicBezTo>
                    <a:pt x="59" y="3395"/>
                    <a:pt x="0" y="3428"/>
                    <a:pt x="0" y="3495"/>
                  </a:cubicBezTo>
                  <a:lnTo>
                    <a:pt x="0" y="4162"/>
                  </a:lnTo>
                  <a:cubicBezTo>
                    <a:pt x="0" y="4195"/>
                    <a:pt x="67" y="4262"/>
                    <a:pt x="134" y="4262"/>
                  </a:cubicBezTo>
                  <a:cubicBezTo>
                    <a:pt x="167" y="4262"/>
                    <a:pt x="234" y="4195"/>
                    <a:pt x="234" y="4162"/>
                  </a:cubicBezTo>
                  <a:lnTo>
                    <a:pt x="234" y="3495"/>
                  </a:lnTo>
                  <a:cubicBezTo>
                    <a:pt x="234" y="3428"/>
                    <a:pt x="175" y="3395"/>
                    <a:pt x="117" y="3395"/>
                  </a:cubicBezTo>
                  <a:close/>
                  <a:moveTo>
                    <a:pt x="117" y="4671"/>
                  </a:moveTo>
                  <a:cubicBezTo>
                    <a:pt x="59" y="4671"/>
                    <a:pt x="0" y="4712"/>
                    <a:pt x="0" y="4796"/>
                  </a:cubicBezTo>
                  <a:lnTo>
                    <a:pt x="0" y="5429"/>
                  </a:lnTo>
                  <a:cubicBezTo>
                    <a:pt x="0" y="5496"/>
                    <a:pt x="67" y="5530"/>
                    <a:pt x="134" y="5530"/>
                  </a:cubicBezTo>
                  <a:cubicBezTo>
                    <a:pt x="167" y="5530"/>
                    <a:pt x="234" y="5496"/>
                    <a:pt x="234" y="5429"/>
                  </a:cubicBezTo>
                  <a:lnTo>
                    <a:pt x="234" y="4796"/>
                  </a:lnTo>
                  <a:cubicBezTo>
                    <a:pt x="234" y="4712"/>
                    <a:pt x="175" y="4671"/>
                    <a:pt x="117" y="4671"/>
                  </a:cubicBezTo>
                  <a:close/>
                  <a:moveTo>
                    <a:pt x="117" y="5963"/>
                  </a:moveTo>
                  <a:cubicBezTo>
                    <a:pt x="59" y="5963"/>
                    <a:pt x="0" y="5997"/>
                    <a:pt x="0" y="6063"/>
                  </a:cubicBezTo>
                  <a:lnTo>
                    <a:pt x="0" y="6730"/>
                  </a:lnTo>
                  <a:cubicBezTo>
                    <a:pt x="0" y="6764"/>
                    <a:pt x="67" y="6830"/>
                    <a:pt x="134" y="6830"/>
                  </a:cubicBezTo>
                  <a:cubicBezTo>
                    <a:pt x="167" y="6830"/>
                    <a:pt x="234" y="6764"/>
                    <a:pt x="234" y="6697"/>
                  </a:cubicBezTo>
                  <a:lnTo>
                    <a:pt x="234" y="6063"/>
                  </a:lnTo>
                  <a:cubicBezTo>
                    <a:pt x="234" y="5997"/>
                    <a:pt x="175" y="5963"/>
                    <a:pt x="117" y="5963"/>
                  </a:cubicBezTo>
                  <a:close/>
                  <a:moveTo>
                    <a:pt x="117" y="7239"/>
                  </a:moveTo>
                  <a:cubicBezTo>
                    <a:pt x="59" y="7239"/>
                    <a:pt x="0" y="7281"/>
                    <a:pt x="0" y="7364"/>
                  </a:cubicBezTo>
                  <a:lnTo>
                    <a:pt x="0" y="7998"/>
                  </a:lnTo>
                  <a:cubicBezTo>
                    <a:pt x="0" y="8065"/>
                    <a:pt x="67" y="8098"/>
                    <a:pt x="134" y="8098"/>
                  </a:cubicBezTo>
                  <a:cubicBezTo>
                    <a:pt x="167" y="8098"/>
                    <a:pt x="234" y="8065"/>
                    <a:pt x="234" y="7998"/>
                  </a:cubicBezTo>
                  <a:lnTo>
                    <a:pt x="234" y="7364"/>
                  </a:lnTo>
                  <a:cubicBezTo>
                    <a:pt x="234" y="7281"/>
                    <a:pt x="175" y="7239"/>
                    <a:pt x="117" y="7239"/>
                  </a:cubicBezTo>
                  <a:close/>
                  <a:moveTo>
                    <a:pt x="117" y="8532"/>
                  </a:moveTo>
                  <a:cubicBezTo>
                    <a:pt x="59" y="8532"/>
                    <a:pt x="0" y="8565"/>
                    <a:pt x="0" y="8632"/>
                  </a:cubicBezTo>
                  <a:lnTo>
                    <a:pt x="0" y="9299"/>
                  </a:lnTo>
                  <a:cubicBezTo>
                    <a:pt x="0" y="9332"/>
                    <a:pt x="67" y="9399"/>
                    <a:pt x="134" y="9399"/>
                  </a:cubicBezTo>
                  <a:cubicBezTo>
                    <a:pt x="167" y="9399"/>
                    <a:pt x="234" y="9332"/>
                    <a:pt x="234" y="9299"/>
                  </a:cubicBezTo>
                  <a:lnTo>
                    <a:pt x="234" y="8632"/>
                  </a:lnTo>
                  <a:cubicBezTo>
                    <a:pt x="234" y="8565"/>
                    <a:pt x="175" y="8532"/>
                    <a:pt x="117" y="8532"/>
                  </a:cubicBezTo>
                  <a:close/>
                  <a:moveTo>
                    <a:pt x="117" y="9808"/>
                  </a:moveTo>
                  <a:cubicBezTo>
                    <a:pt x="59" y="9808"/>
                    <a:pt x="0" y="9849"/>
                    <a:pt x="0" y="9933"/>
                  </a:cubicBezTo>
                  <a:lnTo>
                    <a:pt x="0" y="10566"/>
                  </a:lnTo>
                  <a:cubicBezTo>
                    <a:pt x="0" y="10633"/>
                    <a:pt x="67" y="10667"/>
                    <a:pt x="134" y="10667"/>
                  </a:cubicBezTo>
                  <a:cubicBezTo>
                    <a:pt x="167" y="10667"/>
                    <a:pt x="234" y="10633"/>
                    <a:pt x="234" y="10566"/>
                  </a:cubicBezTo>
                  <a:lnTo>
                    <a:pt x="234" y="9933"/>
                  </a:lnTo>
                  <a:cubicBezTo>
                    <a:pt x="234" y="9849"/>
                    <a:pt x="175" y="9808"/>
                    <a:pt x="117" y="9808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345;p75">
              <a:extLst>
                <a:ext uri="{FF2B5EF4-FFF2-40B4-BE49-F238E27FC236}">
                  <a16:creationId xmlns:a16="http://schemas.microsoft.com/office/drawing/2014/main" id="{AFF5B713-21B8-4EE0-ABDC-C07BD27E3C08}"/>
                </a:ext>
              </a:extLst>
            </p:cNvPr>
            <p:cNvSpPr/>
            <p:nvPr/>
          </p:nvSpPr>
          <p:spPr>
            <a:xfrm>
              <a:off x="2888075" y="3172725"/>
              <a:ext cx="5025" cy="182650"/>
            </a:xfrm>
            <a:custGeom>
              <a:avLst/>
              <a:gdLst/>
              <a:ahLst/>
              <a:cxnLst/>
              <a:rect l="l" t="t" r="r" b="b"/>
              <a:pathLst>
                <a:path w="201" h="7306" extrusionOk="0">
                  <a:moveTo>
                    <a:pt x="100" y="0"/>
                  </a:moveTo>
                  <a:cubicBezTo>
                    <a:pt x="34" y="0"/>
                    <a:pt x="0" y="67"/>
                    <a:pt x="0" y="133"/>
                  </a:cubicBezTo>
                  <a:lnTo>
                    <a:pt x="0" y="767"/>
                  </a:lnTo>
                  <a:cubicBezTo>
                    <a:pt x="0" y="834"/>
                    <a:pt x="34" y="867"/>
                    <a:pt x="100" y="867"/>
                  </a:cubicBezTo>
                  <a:cubicBezTo>
                    <a:pt x="134" y="867"/>
                    <a:pt x="200" y="801"/>
                    <a:pt x="200" y="767"/>
                  </a:cubicBezTo>
                  <a:lnTo>
                    <a:pt x="200" y="133"/>
                  </a:lnTo>
                  <a:cubicBezTo>
                    <a:pt x="200" y="67"/>
                    <a:pt x="134" y="0"/>
                    <a:pt x="100" y="0"/>
                  </a:cubicBezTo>
                  <a:close/>
                  <a:moveTo>
                    <a:pt x="100" y="1301"/>
                  </a:moveTo>
                  <a:cubicBezTo>
                    <a:pt x="34" y="1301"/>
                    <a:pt x="0" y="1334"/>
                    <a:pt x="0" y="1401"/>
                  </a:cubicBezTo>
                  <a:lnTo>
                    <a:pt x="0" y="2035"/>
                  </a:lnTo>
                  <a:cubicBezTo>
                    <a:pt x="0" y="2102"/>
                    <a:pt x="34" y="2168"/>
                    <a:pt x="100" y="2168"/>
                  </a:cubicBezTo>
                  <a:lnTo>
                    <a:pt x="100" y="2135"/>
                  </a:lnTo>
                  <a:cubicBezTo>
                    <a:pt x="134" y="2135"/>
                    <a:pt x="200" y="2102"/>
                    <a:pt x="200" y="2035"/>
                  </a:cubicBezTo>
                  <a:lnTo>
                    <a:pt x="200" y="1401"/>
                  </a:lnTo>
                  <a:cubicBezTo>
                    <a:pt x="200" y="1334"/>
                    <a:pt x="134" y="1301"/>
                    <a:pt x="100" y="1301"/>
                  </a:cubicBezTo>
                  <a:close/>
                  <a:moveTo>
                    <a:pt x="100" y="2602"/>
                  </a:moveTo>
                  <a:cubicBezTo>
                    <a:pt x="34" y="2602"/>
                    <a:pt x="0" y="2635"/>
                    <a:pt x="0" y="2702"/>
                  </a:cubicBezTo>
                  <a:lnTo>
                    <a:pt x="0" y="3336"/>
                  </a:lnTo>
                  <a:cubicBezTo>
                    <a:pt x="0" y="3402"/>
                    <a:pt x="34" y="3436"/>
                    <a:pt x="100" y="3436"/>
                  </a:cubicBezTo>
                  <a:cubicBezTo>
                    <a:pt x="134" y="3436"/>
                    <a:pt x="200" y="3402"/>
                    <a:pt x="200" y="3336"/>
                  </a:cubicBezTo>
                  <a:lnTo>
                    <a:pt x="200" y="2702"/>
                  </a:lnTo>
                  <a:cubicBezTo>
                    <a:pt x="200" y="2635"/>
                    <a:pt x="134" y="2602"/>
                    <a:pt x="100" y="2602"/>
                  </a:cubicBezTo>
                  <a:close/>
                  <a:moveTo>
                    <a:pt x="100" y="3836"/>
                  </a:moveTo>
                  <a:cubicBezTo>
                    <a:pt x="34" y="3836"/>
                    <a:pt x="0" y="3903"/>
                    <a:pt x="0" y="3970"/>
                  </a:cubicBezTo>
                  <a:lnTo>
                    <a:pt x="0" y="4603"/>
                  </a:lnTo>
                  <a:cubicBezTo>
                    <a:pt x="0" y="4670"/>
                    <a:pt x="34" y="4737"/>
                    <a:pt x="100" y="4737"/>
                  </a:cubicBezTo>
                  <a:lnTo>
                    <a:pt x="100" y="4703"/>
                  </a:lnTo>
                  <a:cubicBezTo>
                    <a:pt x="167" y="4703"/>
                    <a:pt x="200" y="4670"/>
                    <a:pt x="200" y="4603"/>
                  </a:cubicBezTo>
                  <a:lnTo>
                    <a:pt x="200" y="3970"/>
                  </a:lnTo>
                  <a:cubicBezTo>
                    <a:pt x="200" y="3903"/>
                    <a:pt x="134" y="3836"/>
                    <a:pt x="100" y="3836"/>
                  </a:cubicBezTo>
                  <a:close/>
                  <a:moveTo>
                    <a:pt x="100" y="5137"/>
                  </a:moveTo>
                  <a:cubicBezTo>
                    <a:pt x="34" y="5137"/>
                    <a:pt x="0" y="5204"/>
                    <a:pt x="0" y="5270"/>
                  </a:cubicBezTo>
                  <a:lnTo>
                    <a:pt x="0" y="5904"/>
                  </a:lnTo>
                  <a:cubicBezTo>
                    <a:pt x="0" y="5971"/>
                    <a:pt x="34" y="6004"/>
                    <a:pt x="100" y="6004"/>
                  </a:cubicBezTo>
                  <a:cubicBezTo>
                    <a:pt x="134" y="6004"/>
                    <a:pt x="200" y="5938"/>
                    <a:pt x="200" y="5904"/>
                  </a:cubicBezTo>
                  <a:lnTo>
                    <a:pt x="200" y="5270"/>
                  </a:lnTo>
                  <a:cubicBezTo>
                    <a:pt x="200" y="5204"/>
                    <a:pt x="134" y="5137"/>
                    <a:pt x="100" y="5137"/>
                  </a:cubicBezTo>
                  <a:close/>
                  <a:moveTo>
                    <a:pt x="100" y="6438"/>
                  </a:moveTo>
                  <a:cubicBezTo>
                    <a:pt x="34" y="6438"/>
                    <a:pt x="0" y="6471"/>
                    <a:pt x="0" y="6538"/>
                  </a:cubicBezTo>
                  <a:lnTo>
                    <a:pt x="0" y="7172"/>
                  </a:lnTo>
                  <a:cubicBezTo>
                    <a:pt x="0" y="7239"/>
                    <a:pt x="34" y="7305"/>
                    <a:pt x="100" y="7305"/>
                  </a:cubicBezTo>
                  <a:cubicBezTo>
                    <a:pt x="167" y="7305"/>
                    <a:pt x="200" y="7239"/>
                    <a:pt x="200" y="7172"/>
                  </a:cubicBezTo>
                  <a:lnTo>
                    <a:pt x="200" y="6538"/>
                  </a:lnTo>
                  <a:cubicBezTo>
                    <a:pt x="200" y="6471"/>
                    <a:pt x="134" y="6438"/>
                    <a:pt x="100" y="6438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346;p75">
              <a:extLst>
                <a:ext uri="{FF2B5EF4-FFF2-40B4-BE49-F238E27FC236}">
                  <a16:creationId xmlns:a16="http://schemas.microsoft.com/office/drawing/2014/main" id="{D9028CEB-BCD6-4A25-B46B-00E463FF34CC}"/>
                </a:ext>
              </a:extLst>
            </p:cNvPr>
            <p:cNvSpPr/>
            <p:nvPr/>
          </p:nvSpPr>
          <p:spPr>
            <a:xfrm>
              <a:off x="2744225" y="3207750"/>
              <a:ext cx="5850" cy="230175"/>
            </a:xfrm>
            <a:custGeom>
              <a:avLst/>
              <a:gdLst/>
              <a:ahLst/>
              <a:cxnLst/>
              <a:rect l="l" t="t" r="r" b="b"/>
              <a:pathLst>
                <a:path w="234" h="9207" extrusionOk="0">
                  <a:moveTo>
                    <a:pt x="117" y="0"/>
                  </a:moveTo>
                  <a:cubicBezTo>
                    <a:pt x="58" y="0"/>
                    <a:pt x="0" y="33"/>
                    <a:pt x="17" y="100"/>
                  </a:cubicBezTo>
                  <a:cubicBezTo>
                    <a:pt x="17" y="167"/>
                    <a:pt x="50" y="200"/>
                    <a:pt x="117" y="200"/>
                  </a:cubicBezTo>
                  <a:cubicBezTo>
                    <a:pt x="184" y="200"/>
                    <a:pt x="217" y="133"/>
                    <a:pt x="217" y="100"/>
                  </a:cubicBezTo>
                  <a:cubicBezTo>
                    <a:pt x="234" y="33"/>
                    <a:pt x="175" y="0"/>
                    <a:pt x="117" y="0"/>
                  </a:cubicBezTo>
                  <a:close/>
                  <a:moveTo>
                    <a:pt x="117" y="634"/>
                  </a:moveTo>
                  <a:cubicBezTo>
                    <a:pt x="58" y="634"/>
                    <a:pt x="0" y="667"/>
                    <a:pt x="17" y="734"/>
                  </a:cubicBezTo>
                  <a:lnTo>
                    <a:pt x="17" y="1368"/>
                  </a:lnTo>
                  <a:cubicBezTo>
                    <a:pt x="17" y="1434"/>
                    <a:pt x="50" y="1501"/>
                    <a:pt x="117" y="1501"/>
                  </a:cubicBezTo>
                  <a:cubicBezTo>
                    <a:pt x="184" y="1501"/>
                    <a:pt x="217" y="1434"/>
                    <a:pt x="217" y="1368"/>
                  </a:cubicBezTo>
                  <a:lnTo>
                    <a:pt x="217" y="734"/>
                  </a:lnTo>
                  <a:cubicBezTo>
                    <a:pt x="234" y="667"/>
                    <a:pt x="175" y="634"/>
                    <a:pt x="117" y="634"/>
                  </a:cubicBezTo>
                  <a:close/>
                  <a:moveTo>
                    <a:pt x="117" y="1935"/>
                  </a:moveTo>
                  <a:cubicBezTo>
                    <a:pt x="58" y="1935"/>
                    <a:pt x="0" y="1968"/>
                    <a:pt x="17" y="2035"/>
                  </a:cubicBezTo>
                  <a:lnTo>
                    <a:pt x="17" y="2669"/>
                  </a:lnTo>
                  <a:cubicBezTo>
                    <a:pt x="17" y="2735"/>
                    <a:pt x="50" y="2769"/>
                    <a:pt x="117" y="2769"/>
                  </a:cubicBezTo>
                  <a:cubicBezTo>
                    <a:pt x="184" y="2769"/>
                    <a:pt x="217" y="2735"/>
                    <a:pt x="217" y="2669"/>
                  </a:cubicBezTo>
                  <a:lnTo>
                    <a:pt x="217" y="2035"/>
                  </a:lnTo>
                  <a:cubicBezTo>
                    <a:pt x="234" y="1968"/>
                    <a:pt x="175" y="1935"/>
                    <a:pt x="117" y="1935"/>
                  </a:cubicBezTo>
                  <a:close/>
                  <a:moveTo>
                    <a:pt x="117" y="3202"/>
                  </a:moveTo>
                  <a:cubicBezTo>
                    <a:pt x="58" y="3202"/>
                    <a:pt x="0" y="3236"/>
                    <a:pt x="17" y="3302"/>
                  </a:cubicBezTo>
                  <a:lnTo>
                    <a:pt x="17" y="3936"/>
                  </a:lnTo>
                  <a:cubicBezTo>
                    <a:pt x="17" y="4003"/>
                    <a:pt x="50" y="4070"/>
                    <a:pt x="117" y="4070"/>
                  </a:cubicBezTo>
                  <a:cubicBezTo>
                    <a:pt x="184" y="4070"/>
                    <a:pt x="217" y="4003"/>
                    <a:pt x="217" y="3936"/>
                  </a:cubicBezTo>
                  <a:lnTo>
                    <a:pt x="217" y="3302"/>
                  </a:lnTo>
                  <a:cubicBezTo>
                    <a:pt x="234" y="3236"/>
                    <a:pt x="175" y="3202"/>
                    <a:pt x="117" y="3202"/>
                  </a:cubicBezTo>
                  <a:close/>
                  <a:moveTo>
                    <a:pt x="117" y="4503"/>
                  </a:moveTo>
                  <a:cubicBezTo>
                    <a:pt x="58" y="4503"/>
                    <a:pt x="0" y="4537"/>
                    <a:pt x="17" y="4603"/>
                  </a:cubicBezTo>
                  <a:lnTo>
                    <a:pt x="17" y="5237"/>
                  </a:lnTo>
                  <a:cubicBezTo>
                    <a:pt x="17" y="5304"/>
                    <a:pt x="50" y="5337"/>
                    <a:pt x="117" y="5337"/>
                  </a:cubicBezTo>
                  <a:cubicBezTo>
                    <a:pt x="184" y="5337"/>
                    <a:pt x="217" y="5304"/>
                    <a:pt x="217" y="5237"/>
                  </a:cubicBezTo>
                  <a:lnTo>
                    <a:pt x="217" y="4603"/>
                  </a:lnTo>
                  <a:cubicBezTo>
                    <a:pt x="234" y="4537"/>
                    <a:pt x="175" y="4503"/>
                    <a:pt x="117" y="4503"/>
                  </a:cubicBezTo>
                  <a:close/>
                  <a:moveTo>
                    <a:pt x="117" y="5804"/>
                  </a:moveTo>
                  <a:cubicBezTo>
                    <a:pt x="58" y="5804"/>
                    <a:pt x="0" y="5838"/>
                    <a:pt x="17" y="5904"/>
                  </a:cubicBezTo>
                  <a:lnTo>
                    <a:pt x="17" y="6505"/>
                  </a:lnTo>
                  <a:cubicBezTo>
                    <a:pt x="17" y="6571"/>
                    <a:pt x="50" y="6638"/>
                    <a:pt x="117" y="6638"/>
                  </a:cubicBezTo>
                  <a:cubicBezTo>
                    <a:pt x="184" y="6638"/>
                    <a:pt x="217" y="6571"/>
                    <a:pt x="217" y="6538"/>
                  </a:cubicBezTo>
                  <a:lnTo>
                    <a:pt x="217" y="5904"/>
                  </a:lnTo>
                  <a:cubicBezTo>
                    <a:pt x="234" y="5838"/>
                    <a:pt x="175" y="5804"/>
                    <a:pt x="117" y="5804"/>
                  </a:cubicBezTo>
                  <a:close/>
                  <a:moveTo>
                    <a:pt x="117" y="7072"/>
                  </a:moveTo>
                  <a:cubicBezTo>
                    <a:pt x="58" y="7072"/>
                    <a:pt x="0" y="7105"/>
                    <a:pt x="17" y="7172"/>
                  </a:cubicBezTo>
                  <a:lnTo>
                    <a:pt x="17" y="7806"/>
                  </a:lnTo>
                  <a:cubicBezTo>
                    <a:pt x="17" y="7872"/>
                    <a:pt x="50" y="7906"/>
                    <a:pt x="117" y="7906"/>
                  </a:cubicBezTo>
                  <a:cubicBezTo>
                    <a:pt x="184" y="7906"/>
                    <a:pt x="217" y="7872"/>
                    <a:pt x="217" y="7806"/>
                  </a:cubicBezTo>
                  <a:lnTo>
                    <a:pt x="217" y="7172"/>
                  </a:lnTo>
                  <a:cubicBezTo>
                    <a:pt x="234" y="7105"/>
                    <a:pt x="175" y="7072"/>
                    <a:pt x="117" y="7072"/>
                  </a:cubicBezTo>
                  <a:close/>
                  <a:moveTo>
                    <a:pt x="117" y="8339"/>
                  </a:moveTo>
                  <a:cubicBezTo>
                    <a:pt x="58" y="8339"/>
                    <a:pt x="0" y="8373"/>
                    <a:pt x="17" y="8439"/>
                  </a:cubicBezTo>
                  <a:lnTo>
                    <a:pt x="17" y="9073"/>
                  </a:lnTo>
                  <a:cubicBezTo>
                    <a:pt x="17" y="9140"/>
                    <a:pt x="50" y="9207"/>
                    <a:pt x="117" y="9207"/>
                  </a:cubicBezTo>
                  <a:cubicBezTo>
                    <a:pt x="184" y="9207"/>
                    <a:pt x="217" y="9140"/>
                    <a:pt x="217" y="9073"/>
                  </a:cubicBezTo>
                  <a:lnTo>
                    <a:pt x="217" y="8439"/>
                  </a:lnTo>
                  <a:cubicBezTo>
                    <a:pt x="234" y="8373"/>
                    <a:pt x="175" y="8339"/>
                    <a:pt x="117" y="8339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347;p75">
              <a:extLst>
                <a:ext uri="{FF2B5EF4-FFF2-40B4-BE49-F238E27FC236}">
                  <a16:creationId xmlns:a16="http://schemas.microsoft.com/office/drawing/2014/main" id="{DFB0C4FB-8B87-4A6F-A6CD-1A9989D59292}"/>
                </a:ext>
              </a:extLst>
            </p:cNvPr>
            <p:cNvSpPr/>
            <p:nvPr/>
          </p:nvSpPr>
          <p:spPr>
            <a:xfrm>
              <a:off x="3173675" y="2880000"/>
              <a:ext cx="6300" cy="309425"/>
            </a:xfrm>
            <a:custGeom>
              <a:avLst/>
              <a:gdLst/>
              <a:ahLst/>
              <a:cxnLst/>
              <a:rect l="l" t="t" r="r" b="b"/>
              <a:pathLst>
                <a:path w="252" h="12377" extrusionOk="0">
                  <a:moveTo>
                    <a:pt x="118" y="1"/>
                  </a:moveTo>
                  <a:cubicBezTo>
                    <a:pt x="59" y="1"/>
                    <a:pt x="1" y="34"/>
                    <a:pt x="18" y="101"/>
                  </a:cubicBezTo>
                  <a:lnTo>
                    <a:pt x="18" y="701"/>
                  </a:lnTo>
                  <a:cubicBezTo>
                    <a:pt x="18" y="768"/>
                    <a:pt x="51" y="835"/>
                    <a:pt x="118" y="835"/>
                  </a:cubicBezTo>
                  <a:cubicBezTo>
                    <a:pt x="184" y="835"/>
                    <a:pt x="218" y="768"/>
                    <a:pt x="218" y="701"/>
                  </a:cubicBezTo>
                  <a:lnTo>
                    <a:pt x="218" y="101"/>
                  </a:lnTo>
                  <a:cubicBezTo>
                    <a:pt x="234" y="34"/>
                    <a:pt x="176" y="1"/>
                    <a:pt x="118" y="1"/>
                  </a:cubicBezTo>
                  <a:close/>
                  <a:moveTo>
                    <a:pt x="130" y="1268"/>
                  </a:moveTo>
                  <a:cubicBezTo>
                    <a:pt x="84" y="1268"/>
                    <a:pt x="34" y="1302"/>
                    <a:pt x="18" y="1368"/>
                  </a:cubicBezTo>
                  <a:lnTo>
                    <a:pt x="18" y="2002"/>
                  </a:lnTo>
                  <a:cubicBezTo>
                    <a:pt x="18" y="2069"/>
                    <a:pt x="51" y="2102"/>
                    <a:pt x="118" y="2102"/>
                  </a:cubicBezTo>
                  <a:cubicBezTo>
                    <a:pt x="184" y="2102"/>
                    <a:pt x="218" y="2069"/>
                    <a:pt x="218" y="2002"/>
                  </a:cubicBezTo>
                  <a:lnTo>
                    <a:pt x="218" y="1368"/>
                  </a:lnTo>
                  <a:cubicBezTo>
                    <a:pt x="218" y="1302"/>
                    <a:pt x="176" y="1268"/>
                    <a:pt x="130" y="1268"/>
                  </a:cubicBezTo>
                  <a:close/>
                  <a:moveTo>
                    <a:pt x="130" y="2561"/>
                  </a:moveTo>
                  <a:cubicBezTo>
                    <a:pt x="84" y="2561"/>
                    <a:pt x="34" y="2586"/>
                    <a:pt x="18" y="2636"/>
                  </a:cubicBezTo>
                  <a:lnTo>
                    <a:pt x="18" y="3270"/>
                  </a:lnTo>
                  <a:cubicBezTo>
                    <a:pt x="18" y="3336"/>
                    <a:pt x="51" y="3403"/>
                    <a:pt x="118" y="3403"/>
                  </a:cubicBezTo>
                  <a:cubicBezTo>
                    <a:pt x="184" y="3403"/>
                    <a:pt x="218" y="3336"/>
                    <a:pt x="218" y="3270"/>
                  </a:cubicBezTo>
                  <a:lnTo>
                    <a:pt x="218" y="2636"/>
                  </a:lnTo>
                  <a:cubicBezTo>
                    <a:pt x="218" y="2586"/>
                    <a:pt x="176" y="2561"/>
                    <a:pt x="130" y="2561"/>
                  </a:cubicBezTo>
                  <a:close/>
                  <a:moveTo>
                    <a:pt x="130" y="3837"/>
                  </a:moveTo>
                  <a:cubicBezTo>
                    <a:pt x="84" y="3837"/>
                    <a:pt x="34" y="3870"/>
                    <a:pt x="18" y="3937"/>
                  </a:cubicBezTo>
                  <a:lnTo>
                    <a:pt x="18" y="4571"/>
                  </a:lnTo>
                  <a:cubicBezTo>
                    <a:pt x="18" y="4637"/>
                    <a:pt x="51" y="4671"/>
                    <a:pt x="118" y="4671"/>
                  </a:cubicBezTo>
                  <a:cubicBezTo>
                    <a:pt x="184" y="4671"/>
                    <a:pt x="218" y="4637"/>
                    <a:pt x="218" y="4571"/>
                  </a:cubicBezTo>
                  <a:lnTo>
                    <a:pt x="218" y="3937"/>
                  </a:lnTo>
                  <a:cubicBezTo>
                    <a:pt x="218" y="3870"/>
                    <a:pt x="176" y="3837"/>
                    <a:pt x="130" y="3837"/>
                  </a:cubicBezTo>
                  <a:close/>
                  <a:moveTo>
                    <a:pt x="130" y="5129"/>
                  </a:moveTo>
                  <a:cubicBezTo>
                    <a:pt x="84" y="5129"/>
                    <a:pt x="34" y="5154"/>
                    <a:pt x="18" y="5204"/>
                  </a:cubicBezTo>
                  <a:lnTo>
                    <a:pt x="18" y="5838"/>
                  </a:lnTo>
                  <a:cubicBezTo>
                    <a:pt x="18" y="5905"/>
                    <a:pt x="51" y="5972"/>
                    <a:pt x="118" y="5972"/>
                  </a:cubicBezTo>
                  <a:cubicBezTo>
                    <a:pt x="184" y="5972"/>
                    <a:pt x="218" y="5905"/>
                    <a:pt x="218" y="5838"/>
                  </a:cubicBezTo>
                  <a:lnTo>
                    <a:pt x="218" y="5204"/>
                  </a:lnTo>
                  <a:cubicBezTo>
                    <a:pt x="218" y="5154"/>
                    <a:pt x="176" y="5129"/>
                    <a:pt x="130" y="5129"/>
                  </a:cubicBezTo>
                  <a:close/>
                  <a:moveTo>
                    <a:pt x="130" y="6405"/>
                  </a:moveTo>
                  <a:cubicBezTo>
                    <a:pt x="84" y="6405"/>
                    <a:pt x="34" y="6439"/>
                    <a:pt x="18" y="6505"/>
                  </a:cubicBezTo>
                  <a:lnTo>
                    <a:pt x="18" y="7139"/>
                  </a:lnTo>
                  <a:cubicBezTo>
                    <a:pt x="18" y="7206"/>
                    <a:pt x="51" y="7239"/>
                    <a:pt x="118" y="7239"/>
                  </a:cubicBezTo>
                  <a:cubicBezTo>
                    <a:pt x="184" y="7239"/>
                    <a:pt x="218" y="7206"/>
                    <a:pt x="218" y="7139"/>
                  </a:cubicBezTo>
                  <a:lnTo>
                    <a:pt x="218" y="6505"/>
                  </a:lnTo>
                  <a:cubicBezTo>
                    <a:pt x="218" y="6439"/>
                    <a:pt x="176" y="6405"/>
                    <a:pt x="130" y="6405"/>
                  </a:cubicBezTo>
                  <a:close/>
                  <a:moveTo>
                    <a:pt x="130" y="7698"/>
                  </a:moveTo>
                  <a:cubicBezTo>
                    <a:pt x="84" y="7698"/>
                    <a:pt x="34" y="7723"/>
                    <a:pt x="18" y="7773"/>
                  </a:cubicBezTo>
                  <a:lnTo>
                    <a:pt x="18" y="8407"/>
                  </a:lnTo>
                  <a:cubicBezTo>
                    <a:pt x="18" y="8473"/>
                    <a:pt x="51" y="8540"/>
                    <a:pt x="118" y="8540"/>
                  </a:cubicBezTo>
                  <a:cubicBezTo>
                    <a:pt x="184" y="8540"/>
                    <a:pt x="218" y="8473"/>
                    <a:pt x="218" y="8407"/>
                  </a:cubicBezTo>
                  <a:lnTo>
                    <a:pt x="218" y="7773"/>
                  </a:lnTo>
                  <a:cubicBezTo>
                    <a:pt x="218" y="7723"/>
                    <a:pt x="176" y="7698"/>
                    <a:pt x="130" y="7698"/>
                  </a:cubicBezTo>
                  <a:close/>
                  <a:moveTo>
                    <a:pt x="130" y="8974"/>
                  </a:moveTo>
                  <a:cubicBezTo>
                    <a:pt x="84" y="8974"/>
                    <a:pt x="34" y="9007"/>
                    <a:pt x="18" y="9074"/>
                  </a:cubicBezTo>
                  <a:lnTo>
                    <a:pt x="18" y="9708"/>
                  </a:lnTo>
                  <a:cubicBezTo>
                    <a:pt x="18" y="9774"/>
                    <a:pt x="51" y="9808"/>
                    <a:pt x="118" y="9808"/>
                  </a:cubicBezTo>
                  <a:lnTo>
                    <a:pt x="118" y="9841"/>
                  </a:lnTo>
                  <a:cubicBezTo>
                    <a:pt x="184" y="9808"/>
                    <a:pt x="251" y="9774"/>
                    <a:pt x="218" y="9708"/>
                  </a:cubicBezTo>
                  <a:lnTo>
                    <a:pt x="218" y="9074"/>
                  </a:lnTo>
                  <a:cubicBezTo>
                    <a:pt x="218" y="9007"/>
                    <a:pt x="176" y="8974"/>
                    <a:pt x="130" y="8974"/>
                  </a:cubicBezTo>
                  <a:close/>
                  <a:moveTo>
                    <a:pt x="130" y="10266"/>
                  </a:moveTo>
                  <a:cubicBezTo>
                    <a:pt x="84" y="10266"/>
                    <a:pt x="34" y="10291"/>
                    <a:pt x="18" y="10341"/>
                  </a:cubicBezTo>
                  <a:lnTo>
                    <a:pt x="18" y="10975"/>
                  </a:lnTo>
                  <a:cubicBezTo>
                    <a:pt x="18" y="11042"/>
                    <a:pt x="51" y="11109"/>
                    <a:pt x="118" y="11109"/>
                  </a:cubicBezTo>
                  <a:cubicBezTo>
                    <a:pt x="184" y="11109"/>
                    <a:pt x="218" y="11042"/>
                    <a:pt x="218" y="10975"/>
                  </a:cubicBezTo>
                  <a:lnTo>
                    <a:pt x="218" y="10341"/>
                  </a:lnTo>
                  <a:cubicBezTo>
                    <a:pt x="218" y="10291"/>
                    <a:pt x="176" y="10266"/>
                    <a:pt x="130" y="10266"/>
                  </a:cubicBezTo>
                  <a:close/>
                  <a:moveTo>
                    <a:pt x="130" y="11542"/>
                  </a:moveTo>
                  <a:cubicBezTo>
                    <a:pt x="84" y="11542"/>
                    <a:pt x="34" y="11576"/>
                    <a:pt x="18" y="11642"/>
                  </a:cubicBezTo>
                  <a:lnTo>
                    <a:pt x="18" y="12276"/>
                  </a:lnTo>
                  <a:cubicBezTo>
                    <a:pt x="18" y="12343"/>
                    <a:pt x="51" y="12376"/>
                    <a:pt x="118" y="12376"/>
                  </a:cubicBezTo>
                  <a:cubicBezTo>
                    <a:pt x="184" y="12376"/>
                    <a:pt x="218" y="12343"/>
                    <a:pt x="218" y="12276"/>
                  </a:cubicBezTo>
                  <a:lnTo>
                    <a:pt x="218" y="11642"/>
                  </a:lnTo>
                  <a:cubicBezTo>
                    <a:pt x="218" y="11576"/>
                    <a:pt x="176" y="11542"/>
                    <a:pt x="130" y="11542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348;p75">
              <a:extLst>
                <a:ext uri="{FF2B5EF4-FFF2-40B4-BE49-F238E27FC236}">
                  <a16:creationId xmlns:a16="http://schemas.microsoft.com/office/drawing/2014/main" id="{93F7BA92-C5E6-4B1D-A8AA-78FB616F09E7}"/>
                </a:ext>
              </a:extLst>
            </p:cNvPr>
            <p:cNvSpPr/>
            <p:nvPr/>
          </p:nvSpPr>
          <p:spPr>
            <a:xfrm>
              <a:off x="3313375" y="2858650"/>
              <a:ext cx="13375" cy="21500"/>
            </a:xfrm>
            <a:custGeom>
              <a:avLst/>
              <a:gdLst/>
              <a:ahLst/>
              <a:cxnLst/>
              <a:rect l="l" t="t" r="r" b="b"/>
              <a:pathLst>
                <a:path w="535" h="860" extrusionOk="0">
                  <a:moveTo>
                    <a:pt x="348" y="0"/>
                  </a:moveTo>
                  <a:cubicBezTo>
                    <a:pt x="322" y="0"/>
                    <a:pt x="294" y="7"/>
                    <a:pt x="267" y="21"/>
                  </a:cubicBezTo>
                  <a:cubicBezTo>
                    <a:pt x="100" y="154"/>
                    <a:pt x="0" y="354"/>
                    <a:pt x="0" y="588"/>
                  </a:cubicBezTo>
                  <a:cubicBezTo>
                    <a:pt x="0" y="760"/>
                    <a:pt x="73" y="860"/>
                    <a:pt x="165" y="860"/>
                  </a:cubicBezTo>
                  <a:cubicBezTo>
                    <a:pt x="197" y="860"/>
                    <a:pt x="232" y="847"/>
                    <a:pt x="267" y="821"/>
                  </a:cubicBezTo>
                  <a:cubicBezTo>
                    <a:pt x="434" y="688"/>
                    <a:pt x="534" y="488"/>
                    <a:pt x="534" y="288"/>
                  </a:cubicBezTo>
                  <a:cubicBezTo>
                    <a:pt x="534" y="102"/>
                    <a:pt x="450" y="0"/>
                    <a:pt x="3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349;p75">
              <a:extLst>
                <a:ext uri="{FF2B5EF4-FFF2-40B4-BE49-F238E27FC236}">
                  <a16:creationId xmlns:a16="http://schemas.microsoft.com/office/drawing/2014/main" id="{DB06F480-033F-4B31-BB29-D8D3254CBD77}"/>
                </a:ext>
              </a:extLst>
            </p:cNvPr>
            <p:cNvSpPr/>
            <p:nvPr/>
          </p:nvSpPr>
          <p:spPr>
            <a:xfrm>
              <a:off x="3170775" y="2871525"/>
              <a:ext cx="12525" cy="21525"/>
            </a:xfrm>
            <a:custGeom>
              <a:avLst/>
              <a:gdLst/>
              <a:ahLst/>
              <a:cxnLst/>
              <a:rect l="l" t="t" r="r" b="b"/>
              <a:pathLst>
                <a:path w="501" h="861" extrusionOk="0">
                  <a:moveTo>
                    <a:pt x="350" y="1"/>
                  </a:moveTo>
                  <a:cubicBezTo>
                    <a:pt x="316" y="1"/>
                    <a:pt x="277" y="13"/>
                    <a:pt x="234" y="39"/>
                  </a:cubicBezTo>
                  <a:cubicBezTo>
                    <a:pt x="67" y="173"/>
                    <a:pt x="0" y="373"/>
                    <a:pt x="0" y="573"/>
                  </a:cubicBezTo>
                  <a:cubicBezTo>
                    <a:pt x="0" y="759"/>
                    <a:pt x="85" y="860"/>
                    <a:pt x="187" y="860"/>
                  </a:cubicBezTo>
                  <a:cubicBezTo>
                    <a:pt x="213" y="860"/>
                    <a:pt x="240" y="854"/>
                    <a:pt x="267" y="840"/>
                  </a:cubicBezTo>
                  <a:cubicBezTo>
                    <a:pt x="434" y="673"/>
                    <a:pt x="501" y="473"/>
                    <a:pt x="501" y="273"/>
                  </a:cubicBezTo>
                  <a:cubicBezTo>
                    <a:pt x="501" y="100"/>
                    <a:pt x="446" y="1"/>
                    <a:pt x="3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350;p75">
              <a:extLst>
                <a:ext uri="{FF2B5EF4-FFF2-40B4-BE49-F238E27FC236}">
                  <a16:creationId xmlns:a16="http://schemas.microsoft.com/office/drawing/2014/main" id="{40E2F7E1-ACD4-427B-9140-74D35F3200CB}"/>
                </a:ext>
              </a:extLst>
            </p:cNvPr>
            <p:cNvSpPr/>
            <p:nvPr/>
          </p:nvSpPr>
          <p:spPr>
            <a:xfrm>
              <a:off x="3027325" y="2997575"/>
              <a:ext cx="12550" cy="21400"/>
            </a:xfrm>
            <a:custGeom>
              <a:avLst/>
              <a:gdLst/>
              <a:ahLst/>
              <a:cxnLst/>
              <a:rect l="l" t="t" r="r" b="b"/>
              <a:pathLst>
                <a:path w="502" h="856" extrusionOk="0">
                  <a:moveTo>
                    <a:pt x="355" y="0"/>
                  </a:moveTo>
                  <a:cubicBezTo>
                    <a:pt x="328" y="0"/>
                    <a:pt x="299" y="11"/>
                    <a:pt x="268" y="34"/>
                  </a:cubicBezTo>
                  <a:cubicBezTo>
                    <a:pt x="101" y="168"/>
                    <a:pt x="1" y="368"/>
                    <a:pt x="1" y="568"/>
                  </a:cubicBezTo>
                  <a:cubicBezTo>
                    <a:pt x="1" y="754"/>
                    <a:pt x="64" y="855"/>
                    <a:pt x="174" y="855"/>
                  </a:cubicBezTo>
                  <a:cubicBezTo>
                    <a:pt x="202" y="855"/>
                    <a:pt x="234" y="849"/>
                    <a:pt x="268" y="835"/>
                  </a:cubicBezTo>
                  <a:cubicBezTo>
                    <a:pt x="434" y="702"/>
                    <a:pt x="501" y="501"/>
                    <a:pt x="501" y="268"/>
                  </a:cubicBezTo>
                  <a:cubicBezTo>
                    <a:pt x="501" y="115"/>
                    <a:pt x="442" y="0"/>
                    <a:pt x="3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351;p75">
              <a:extLst>
                <a:ext uri="{FF2B5EF4-FFF2-40B4-BE49-F238E27FC236}">
                  <a16:creationId xmlns:a16="http://schemas.microsoft.com/office/drawing/2014/main" id="{63C7CC43-190E-4884-AA51-06D0DAE7BAE3}"/>
                </a:ext>
              </a:extLst>
            </p:cNvPr>
            <p:cNvSpPr/>
            <p:nvPr/>
          </p:nvSpPr>
          <p:spPr>
            <a:xfrm>
              <a:off x="2883900" y="3158400"/>
              <a:ext cx="13375" cy="21025"/>
            </a:xfrm>
            <a:custGeom>
              <a:avLst/>
              <a:gdLst/>
              <a:ahLst/>
              <a:cxnLst/>
              <a:rect l="l" t="t" r="r" b="b"/>
              <a:pathLst>
                <a:path w="535" h="841" extrusionOk="0">
                  <a:moveTo>
                    <a:pt x="369" y="1"/>
                  </a:moveTo>
                  <a:cubicBezTo>
                    <a:pt x="337" y="1"/>
                    <a:pt x="302" y="13"/>
                    <a:pt x="267" y="39"/>
                  </a:cubicBezTo>
                  <a:cubicBezTo>
                    <a:pt x="100" y="139"/>
                    <a:pt x="0" y="373"/>
                    <a:pt x="0" y="573"/>
                  </a:cubicBezTo>
                  <a:cubicBezTo>
                    <a:pt x="0" y="726"/>
                    <a:pt x="79" y="841"/>
                    <a:pt x="175" y="841"/>
                  </a:cubicBezTo>
                  <a:cubicBezTo>
                    <a:pt x="205" y="841"/>
                    <a:pt x="236" y="830"/>
                    <a:pt x="267" y="807"/>
                  </a:cubicBezTo>
                  <a:cubicBezTo>
                    <a:pt x="434" y="673"/>
                    <a:pt x="534" y="473"/>
                    <a:pt x="534" y="273"/>
                  </a:cubicBezTo>
                  <a:cubicBezTo>
                    <a:pt x="534" y="100"/>
                    <a:pt x="461" y="1"/>
                    <a:pt x="3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352;p75">
              <a:extLst>
                <a:ext uri="{FF2B5EF4-FFF2-40B4-BE49-F238E27FC236}">
                  <a16:creationId xmlns:a16="http://schemas.microsoft.com/office/drawing/2014/main" id="{512AC8AE-63D0-4AB6-B22F-130365448B32}"/>
                </a:ext>
              </a:extLst>
            </p:cNvPr>
            <p:cNvSpPr/>
            <p:nvPr/>
          </p:nvSpPr>
          <p:spPr>
            <a:xfrm>
              <a:off x="2740450" y="3199275"/>
              <a:ext cx="13375" cy="21500"/>
            </a:xfrm>
            <a:custGeom>
              <a:avLst/>
              <a:gdLst/>
              <a:ahLst/>
              <a:cxnLst/>
              <a:rect l="l" t="t" r="r" b="b"/>
              <a:pathLst>
                <a:path w="535" h="860" extrusionOk="0">
                  <a:moveTo>
                    <a:pt x="384" y="0"/>
                  </a:moveTo>
                  <a:cubicBezTo>
                    <a:pt x="350" y="0"/>
                    <a:pt x="311" y="13"/>
                    <a:pt x="268" y="39"/>
                  </a:cubicBezTo>
                  <a:cubicBezTo>
                    <a:pt x="101" y="139"/>
                    <a:pt x="1" y="372"/>
                    <a:pt x="1" y="573"/>
                  </a:cubicBezTo>
                  <a:cubicBezTo>
                    <a:pt x="1" y="758"/>
                    <a:pt x="85" y="860"/>
                    <a:pt x="187" y="860"/>
                  </a:cubicBezTo>
                  <a:cubicBezTo>
                    <a:pt x="213" y="860"/>
                    <a:pt x="241" y="853"/>
                    <a:pt x="268" y="839"/>
                  </a:cubicBezTo>
                  <a:cubicBezTo>
                    <a:pt x="435" y="673"/>
                    <a:pt x="535" y="472"/>
                    <a:pt x="535" y="272"/>
                  </a:cubicBezTo>
                  <a:cubicBezTo>
                    <a:pt x="535" y="100"/>
                    <a:pt x="480" y="0"/>
                    <a:pt x="3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353;p75">
              <a:extLst>
                <a:ext uri="{FF2B5EF4-FFF2-40B4-BE49-F238E27FC236}">
                  <a16:creationId xmlns:a16="http://schemas.microsoft.com/office/drawing/2014/main" id="{A086A810-51CD-436E-9927-7A209C72B37F}"/>
                </a:ext>
              </a:extLst>
            </p:cNvPr>
            <p:cNvSpPr/>
            <p:nvPr/>
          </p:nvSpPr>
          <p:spPr>
            <a:xfrm>
              <a:off x="4184825" y="1197350"/>
              <a:ext cx="95100" cy="155750"/>
            </a:xfrm>
            <a:custGeom>
              <a:avLst/>
              <a:gdLst/>
              <a:ahLst/>
              <a:cxnLst/>
              <a:rect l="l" t="t" r="r" b="b"/>
              <a:pathLst>
                <a:path w="3804" h="6230" extrusionOk="0">
                  <a:moveTo>
                    <a:pt x="3336" y="592"/>
                  </a:moveTo>
                  <a:lnTo>
                    <a:pt x="3336" y="3928"/>
                  </a:lnTo>
                  <a:lnTo>
                    <a:pt x="468" y="5596"/>
                  </a:lnTo>
                  <a:lnTo>
                    <a:pt x="468" y="2260"/>
                  </a:lnTo>
                  <a:lnTo>
                    <a:pt x="3336" y="592"/>
                  </a:lnTo>
                  <a:close/>
                  <a:moveTo>
                    <a:pt x="3570" y="0"/>
                  </a:moveTo>
                  <a:cubicBezTo>
                    <a:pt x="3536" y="0"/>
                    <a:pt x="3503" y="8"/>
                    <a:pt x="3470" y="25"/>
                  </a:cubicBezTo>
                  <a:lnTo>
                    <a:pt x="134" y="1960"/>
                  </a:lnTo>
                  <a:cubicBezTo>
                    <a:pt x="67" y="1993"/>
                    <a:pt x="1" y="2060"/>
                    <a:pt x="1" y="2160"/>
                  </a:cubicBezTo>
                  <a:lnTo>
                    <a:pt x="1" y="5996"/>
                  </a:lnTo>
                  <a:cubicBezTo>
                    <a:pt x="1" y="6063"/>
                    <a:pt x="67" y="6130"/>
                    <a:pt x="134" y="6196"/>
                  </a:cubicBezTo>
                  <a:cubicBezTo>
                    <a:pt x="167" y="6196"/>
                    <a:pt x="201" y="6230"/>
                    <a:pt x="234" y="6230"/>
                  </a:cubicBezTo>
                  <a:cubicBezTo>
                    <a:pt x="267" y="6230"/>
                    <a:pt x="301" y="6196"/>
                    <a:pt x="334" y="6196"/>
                  </a:cubicBezTo>
                  <a:lnTo>
                    <a:pt x="3670" y="4262"/>
                  </a:lnTo>
                  <a:cubicBezTo>
                    <a:pt x="3737" y="4228"/>
                    <a:pt x="3803" y="4161"/>
                    <a:pt x="3803" y="4061"/>
                  </a:cubicBezTo>
                  <a:lnTo>
                    <a:pt x="3803" y="225"/>
                  </a:lnTo>
                  <a:cubicBezTo>
                    <a:pt x="3803" y="159"/>
                    <a:pt x="3737" y="59"/>
                    <a:pt x="3670" y="25"/>
                  </a:cubicBezTo>
                  <a:cubicBezTo>
                    <a:pt x="3636" y="8"/>
                    <a:pt x="3603" y="0"/>
                    <a:pt x="357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54;p75">
              <a:extLst>
                <a:ext uri="{FF2B5EF4-FFF2-40B4-BE49-F238E27FC236}">
                  <a16:creationId xmlns:a16="http://schemas.microsoft.com/office/drawing/2014/main" id="{11E82161-0F4A-4327-8F23-6C74BD57C92B}"/>
                </a:ext>
              </a:extLst>
            </p:cNvPr>
            <p:cNvSpPr/>
            <p:nvPr/>
          </p:nvSpPr>
          <p:spPr>
            <a:xfrm>
              <a:off x="4178150" y="1233700"/>
              <a:ext cx="79250" cy="67825"/>
            </a:xfrm>
            <a:custGeom>
              <a:avLst/>
              <a:gdLst/>
              <a:ahLst/>
              <a:cxnLst/>
              <a:rect l="l" t="t" r="r" b="b"/>
              <a:pathLst>
                <a:path w="3170" h="2713" extrusionOk="0">
                  <a:moveTo>
                    <a:pt x="343" y="1"/>
                  </a:moveTo>
                  <a:cubicBezTo>
                    <a:pt x="277" y="1"/>
                    <a:pt x="206" y="34"/>
                    <a:pt x="134" y="106"/>
                  </a:cubicBezTo>
                  <a:cubicBezTo>
                    <a:pt x="1" y="206"/>
                    <a:pt x="1" y="406"/>
                    <a:pt x="134" y="473"/>
                  </a:cubicBezTo>
                  <a:lnTo>
                    <a:pt x="1802" y="2541"/>
                  </a:lnTo>
                  <a:cubicBezTo>
                    <a:pt x="1832" y="2600"/>
                    <a:pt x="1968" y="2713"/>
                    <a:pt x="2068" y="2713"/>
                  </a:cubicBezTo>
                  <a:cubicBezTo>
                    <a:pt x="2080" y="2713"/>
                    <a:pt x="2091" y="2711"/>
                    <a:pt x="2102" y="2707"/>
                  </a:cubicBezTo>
                  <a:cubicBezTo>
                    <a:pt x="2202" y="2707"/>
                    <a:pt x="2236" y="2641"/>
                    <a:pt x="2336" y="2474"/>
                  </a:cubicBezTo>
                  <a:lnTo>
                    <a:pt x="3103" y="806"/>
                  </a:lnTo>
                  <a:cubicBezTo>
                    <a:pt x="3170" y="673"/>
                    <a:pt x="3170" y="506"/>
                    <a:pt x="3036" y="473"/>
                  </a:cubicBezTo>
                  <a:cubicBezTo>
                    <a:pt x="2994" y="456"/>
                    <a:pt x="2957" y="447"/>
                    <a:pt x="2923" y="447"/>
                  </a:cubicBezTo>
                  <a:cubicBezTo>
                    <a:pt x="2819" y="447"/>
                    <a:pt x="2744" y="523"/>
                    <a:pt x="2669" y="673"/>
                  </a:cubicBezTo>
                  <a:lnTo>
                    <a:pt x="2035" y="1940"/>
                  </a:lnTo>
                  <a:lnTo>
                    <a:pt x="501" y="72"/>
                  </a:lnTo>
                  <a:cubicBezTo>
                    <a:pt x="455" y="26"/>
                    <a:pt x="401" y="1"/>
                    <a:pt x="3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55;p75">
              <a:extLst>
                <a:ext uri="{FF2B5EF4-FFF2-40B4-BE49-F238E27FC236}">
                  <a16:creationId xmlns:a16="http://schemas.microsoft.com/office/drawing/2014/main" id="{1942DB5B-A626-4906-8599-DEEBD7BB1D9A}"/>
                </a:ext>
              </a:extLst>
            </p:cNvPr>
            <p:cNvSpPr/>
            <p:nvPr/>
          </p:nvSpPr>
          <p:spPr>
            <a:xfrm>
              <a:off x="3710325" y="1323750"/>
              <a:ext cx="422825" cy="261325"/>
            </a:xfrm>
            <a:custGeom>
              <a:avLst/>
              <a:gdLst/>
              <a:ahLst/>
              <a:cxnLst/>
              <a:rect l="l" t="t" r="r" b="b"/>
              <a:pathLst>
                <a:path w="16913" h="10453" extrusionOk="0">
                  <a:moveTo>
                    <a:pt x="16624" y="0"/>
                  </a:moveTo>
                  <a:cubicBezTo>
                    <a:pt x="16551" y="0"/>
                    <a:pt x="16468" y="23"/>
                    <a:pt x="16379" y="73"/>
                  </a:cubicBezTo>
                  <a:lnTo>
                    <a:pt x="534" y="9213"/>
                  </a:lnTo>
                  <a:cubicBezTo>
                    <a:pt x="234" y="9413"/>
                    <a:pt x="34" y="9746"/>
                    <a:pt x="0" y="10113"/>
                  </a:cubicBezTo>
                  <a:cubicBezTo>
                    <a:pt x="0" y="10324"/>
                    <a:pt x="116" y="10453"/>
                    <a:pt x="288" y="10453"/>
                  </a:cubicBezTo>
                  <a:cubicBezTo>
                    <a:pt x="361" y="10453"/>
                    <a:pt x="445" y="10430"/>
                    <a:pt x="534" y="10380"/>
                  </a:cubicBezTo>
                  <a:lnTo>
                    <a:pt x="16379" y="1240"/>
                  </a:lnTo>
                  <a:cubicBezTo>
                    <a:pt x="16679" y="1040"/>
                    <a:pt x="16879" y="707"/>
                    <a:pt x="16912" y="340"/>
                  </a:cubicBezTo>
                  <a:cubicBezTo>
                    <a:pt x="16912" y="129"/>
                    <a:pt x="16797" y="0"/>
                    <a:pt x="166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56;p75">
              <a:extLst>
                <a:ext uri="{FF2B5EF4-FFF2-40B4-BE49-F238E27FC236}">
                  <a16:creationId xmlns:a16="http://schemas.microsoft.com/office/drawing/2014/main" id="{8BF5FB85-974D-444E-B929-06C56392B77E}"/>
                </a:ext>
              </a:extLst>
            </p:cNvPr>
            <p:cNvSpPr/>
            <p:nvPr/>
          </p:nvSpPr>
          <p:spPr>
            <a:xfrm>
              <a:off x="4184825" y="1341600"/>
              <a:ext cx="95100" cy="155775"/>
            </a:xfrm>
            <a:custGeom>
              <a:avLst/>
              <a:gdLst/>
              <a:ahLst/>
              <a:cxnLst/>
              <a:rect l="l" t="t" r="r" b="b"/>
              <a:pathLst>
                <a:path w="3804" h="6231" extrusionOk="0">
                  <a:moveTo>
                    <a:pt x="3336" y="626"/>
                  </a:moveTo>
                  <a:lnTo>
                    <a:pt x="3336" y="3962"/>
                  </a:lnTo>
                  <a:lnTo>
                    <a:pt x="468" y="5630"/>
                  </a:lnTo>
                  <a:lnTo>
                    <a:pt x="468" y="2294"/>
                  </a:lnTo>
                  <a:lnTo>
                    <a:pt x="3336" y="626"/>
                  </a:lnTo>
                  <a:close/>
                  <a:moveTo>
                    <a:pt x="3570" y="1"/>
                  </a:moveTo>
                  <a:cubicBezTo>
                    <a:pt x="3536" y="1"/>
                    <a:pt x="3503" y="9"/>
                    <a:pt x="3470" y="26"/>
                  </a:cubicBezTo>
                  <a:lnTo>
                    <a:pt x="134" y="1961"/>
                  </a:lnTo>
                  <a:cubicBezTo>
                    <a:pt x="67" y="1994"/>
                    <a:pt x="1" y="2061"/>
                    <a:pt x="1" y="2161"/>
                  </a:cubicBezTo>
                  <a:lnTo>
                    <a:pt x="1" y="5997"/>
                  </a:lnTo>
                  <a:cubicBezTo>
                    <a:pt x="1" y="6064"/>
                    <a:pt x="67" y="6164"/>
                    <a:pt x="134" y="6197"/>
                  </a:cubicBezTo>
                  <a:cubicBezTo>
                    <a:pt x="167" y="6197"/>
                    <a:pt x="201" y="6230"/>
                    <a:pt x="234" y="6230"/>
                  </a:cubicBezTo>
                  <a:cubicBezTo>
                    <a:pt x="267" y="6230"/>
                    <a:pt x="301" y="6197"/>
                    <a:pt x="334" y="6197"/>
                  </a:cubicBezTo>
                  <a:lnTo>
                    <a:pt x="3670" y="4262"/>
                  </a:lnTo>
                  <a:cubicBezTo>
                    <a:pt x="3737" y="4229"/>
                    <a:pt x="3803" y="4162"/>
                    <a:pt x="3803" y="4062"/>
                  </a:cubicBezTo>
                  <a:lnTo>
                    <a:pt x="3803" y="226"/>
                  </a:lnTo>
                  <a:cubicBezTo>
                    <a:pt x="3803" y="126"/>
                    <a:pt x="3737" y="59"/>
                    <a:pt x="3670" y="26"/>
                  </a:cubicBezTo>
                  <a:cubicBezTo>
                    <a:pt x="3636" y="9"/>
                    <a:pt x="3603" y="1"/>
                    <a:pt x="357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57;p75">
              <a:extLst>
                <a:ext uri="{FF2B5EF4-FFF2-40B4-BE49-F238E27FC236}">
                  <a16:creationId xmlns:a16="http://schemas.microsoft.com/office/drawing/2014/main" id="{2E25EE02-0F3A-483B-A456-7001CA8F8839}"/>
                </a:ext>
              </a:extLst>
            </p:cNvPr>
            <p:cNvSpPr/>
            <p:nvPr/>
          </p:nvSpPr>
          <p:spPr>
            <a:xfrm>
              <a:off x="4178150" y="1378500"/>
              <a:ext cx="79250" cy="68825"/>
            </a:xfrm>
            <a:custGeom>
              <a:avLst/>
              <a:gdLst/>
              <a:ahLst/>
              <a:cxnLst/>
              <a:rect l="l" t="t" r="r" b="b"/>
              <a:pathLst>
                <a:path w="3170" h="2753" extrusionOk="0">
                  <a:moveTo>
                    <a:pt x="330" y="1"/>
                  </a:moveTo>
                  <a:cubicBezTo>
                    <a:pt x="268" y="1"/>
                    <a:pt x="201" y="34"/>
                    <a:pt x="134" y="118"/>
                  </a:cubicBezTo>
                  <a:cubicBezTo>
                    <a:pt x="1" y="218"/>
                    <a:pt x="1" y="418"/>
                    <a:pt x="101" y="518"/>
                  </a:cubicBezTo>
                  <a:lnTo>
                    <a:pt x="1769" y="2586"/>
                  </a:lnTo>
                  <a:cubicBezTo>
                    <a:pt x="1835" y="2620"/>
                    <a:pt x="1969" y="2753"/>
                    <a:pt x="2102" y="2753"/>
                  </a:cubicBezTo>
                  <a:cubicBezTo>
                    <a:pt x="2202" y="2720"/>
                    <a:pt x="2236" y="2653"/>
                    <a:pt x="2302" y="2486"/>
                  </a:cubicBezTo>
                  <a:lnTo>
                    <a:pt x="3103" y="818"/>
                  </a:lnTo>
                  <a:cubicBezTo>
                    <a:pt x="3136" y="718"/>
                    <a:pt x="3170" y="551"/>
                    <a:pt x="3003" y="485"/>
                  </a:cubicBezTo>
                  <a:cubicBezTo>
                    <a:pt x="2970" y="468"/>
                    <a:pt x="2938" y="460"/>
                    <a:pt x="2906" y="460"/>
                  </a:cubicBezTo>
                  <a:cubicBezTo>
                    <a:pt x="2807" y="460"/>
                    <a:pt x="2712" y="541"/>
                    <a:pt x="2636" y="718"/>
                  </a:cubicBezTo>
                  <a:lnTo>
                    <a:pt x="2035" y="1952"/>
                  </a:lnTo>
                  <a:lnTo>
                    <a:pt x="501" y="84"/>
                  </a:lnTo>
                  <a:cubicBezTo>
                    <a:pt x="451" y="34"/>
                    <a:pt x="393" y="1"/>
                    <a:pt x="3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58;p75">
              <a:extLst>
                <a:ext uri="{FF2B5EF4-FFF2-40B4-BE49-F238E27FC236}">
                  <a16:creationId xmlns:a16="http://schemas.microsoft.com/office/drawing/2014/main" id="{B3BDEF42-BD06-49C1-B678-F07CCB38322E}"/>
                </a:ext>
              </a:extLst>
            </p:cNvPr>
            <p:cNvSpPr/>
            <p:nvPr/>
          </p:nvSpPr>
          <p:spPr>
            <a:xfrm>
              <a:off x="3710325" y="1467475"/>
              <a:ext cx="422825" cy="261850"/>
            </a:xfrm>
            <a:custGeom>
              <a:avLst/>
              <a:gdLst/>
              <a:ahLst/>
              <a:cxnLst/>
              <a:rect l="l" t="t" r="r" b="b"/>
              <a:pathLst>
                <a:path w="16913" h="10474" extrusionOk="0">
                  <a:moveTo>
                    <a:pt x="16641" y="1"/>
                  </a:moveTo>
                  <a:cubicBezTo>
                    <a:pt x="16564" y="1"/>
                    <a:pt x="16475" y="30"/>
                    <a:pt x="16379" y="95"/>
                  </a:cubicBezTo>
                  <a:lnTo>
                    <a:pt x="534" y="9234"/>
                  </a:lnTo>
                  <a:cubicBezTo>
                    <a:pt x="234" y="9401"/>
                    <a:pt x="34" y="9735"/>
                    <a:pt x="0" y="10102"/>
                  </a:cubicBezTo>
                  <a:cubicBezTo>
                    <a:pt x="0" y="10338"/>
                    <a:pt x="117" y="10474"/>
                    <a:pt x="292" y="10474"/>
                  </a:cubicBezTo>
                  <a:cubicBezTo>
                    <a:pt x="364" y="10474"/>
                    <a:pt x="446" y="10451"/>
                    <a:pt x="534" y="10402"/>
                  </a:cubicBezTo>
                  <a:lnTo>
                    <a:pt x="16379" y="1229"/>
                  </a:lnTo>
                  <a:cubicBezTo>
                    <a:pt x="16679" y="1029"/>
                    <a:pt x="16879" y="728"/>
                    <a:pt x="16912" y="361"/>
                  </a:cubicBezTo>
                  <a:cubicBezTo>
                    <a:pt x="16912" y="135"/>
                    <a:pt x="16805" y="1"/>
                    <a:pt x="166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59;p75">
              <a:extLst>
                <a:ext uri="{FF2B5EF4-FFF2-40B4-BE49-F238E27FC236}">
                  <a16:creationId xmlns:a16="http://schemas.microsoft.com/office/drawing/2014/main" id="{D7B9351E-7268-4955-8D45-568048FFC55E}"/>
                </a:ext>
              </a:extLst>
            </p:cNvPr>
            <p:cNvSpPr/>
            <p:nvPr/>
          </p:nvSpPr>
          <p:spPr>
            <a:xfrm>
              <a:off x="2864725" y="1537950"/>
              <a:ext cx="617125" cy="904675"/>
            </a:xfrm>
            <a:custGeom>
              <a:avLst/>
              <a:gdLst/>
              <a:ahLst/>
              <a:cxnLst/>
              <a:rect l="l" t="t" r="r" b="b"/>
              <a:pathLst>
                <a:path w="24685" h="36187" extrusionOk="0">
                  <a:moveTo>
                    <a:pt x="23836" y="1"/>
                  </a:moveTo>
                  <a:cubicBezTo>
                    <a:pt x="23631" y="1"/>
                    <a:pt x="23399" y="67"/>
                    <a:pt x="23150" y="211"/>
                  </a:cubicBezTo>
                  <a:lnTo>
                    <a:pt x="1501" y="12720"/>
                  </a:lnTo>
                  <a:cubicBezTo>
                    <a:pt x="601" y="13320"/>
                    <a:pt x="34" y="14288"/>
                    <a:pt x="0" y="15389"/>
                  </a:cubicBezTo>
                  <a:lnTo>
                    <a:pt x="0" y="35103"/>
                  </a:lnTo>
                  <a:cubicBezTo>
                    <a:pt x="0" y="35786"/>
                    <a:pt x="333" y="36186"/>
                    <a:pt x="822" y="36186"/>
                  </a:cubicBezTo>
                  <a:cubicBezTo>
                    <a:pt x="1026" y="36186"/>
                    <a:pt x="1256" y="36117"/>
                    <a:pt x="1501" y="35970"/>
                  </a:cubicBezTo>
                  <a:lnTo>
                    <a:pt x="23150" y="23461"/>
                  </a:lnTo>
                  <a:cubicBezTo>
                    <a:pt x="24051" y="22861"/>
                    <a:pt x="24618" y="21893"/>
                    <a:pt x="24684" y="20826"/>
                  </a:cubicBezTo>
                  <a:lnTo>
                    <a:pt x="24684" y="1078"/>
                  </a:lnTo>
                  <a:cubicBezTo>
                    <a:pt x="24684" y="412"/>
                    <a:pt x="24345" y="1"/>
                    <a:pt x="238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60;p75">
              <a:extLst>
                <a:ext uri="{FF2B5EF4-FFF2-40B4-BE49-F238E27FC236}">
                  <a16:creationId xmlns:a16="http://schemas.microsoft.com/office/drawing/2014/main" id="{7989DAF5-0DD0-479A-AEA0-2DB47CF51FC3}"/>
                </a:ext>
              </a:extLst>
            </p:cNvPr>
            <p:cNvSpPr/>
            <p:nvPr/>
          </p:nvSpPr>
          <p:spPr>
            <a:xfrm>
              <a:off x="3208300" y="1923475"/>
              <a:ext cx="35875" cy="75100"/>
            </a:xfrm>
            <a:custGeom>
              <a:avLst/>
              <a:gdLst/>
              <a:ahLst/>
              <a:cxnLst/>
              <a:rect l="l" t="t" r="r" b="b"/>
              <a:pathLst>
                <a:path w="1435" h="3004" extrusionOk="0">
                  <a:moveTo>
                    <a:pt x="1368" y="1"/>
                  </a:moveTo>
                  <a:lnTo>
                    <a:pt x="67" y="735"/>
                  </a:lnTo>
                  <a:cubicBezTo>
                    <a:pt x="67" y="735"/>
                    <a:pt x="34" y="768"/>
                    <a:pt x="34" y="802"/>
                  </a:cubicBezTo>
                  <a:cubicBezTo>
                    <a:pt x="0" y="802"/>
                    <a:pt x="0" y="835"/>
                    <a:pt x="0" y="868"/>
                  </a:cubicBezTo>
                  <a:lnTo>
                    <a:pt x="0" y="1135"/>
                  </a:lnTo>
                  <a:cubicBezTo>
                    <a:pt x="0" y="1135"/>
                    <a:pt x="0" y="1168"/>
                    <a:pt x="0" y="1202"/>
                  </a:cubicBezTo>
                  <a:cubicBezTo>
                    <a:pt x="0" y="1235"/>
                    <a:pt x="34" y="1235"/>
                    <a:pt x="34" y="1302"/>
                  </a:cubicBezTo>
                  <a:lnTo>
                    <a:pt x="701" y="2970"/>
                  </a:lnTo>
                  <a:cubicBezTo>
                    <a:pt x="701" y="2970"/>
                    <a:pt x="734" y="2970"/>
                    <a:pt x="734" y="3003"/>
                  </a:cubicBezTo>
                  <a:lnTo>
                    <a:pt x="801" y="3003"/>
                  </a:lnTo>
                  <a:lnTo>
                    <a:pt x="1034" y="2870"/>
                  </a:lnTo>
                  <a:cubicBezTo>
                    <a:pt x="1068" y="2836"/>
                    <a:pt x="1068" y="2836"/>
                    <a:pt x="1101" y="2803"/>
                  </a:cubicBezTo>
                  <a:cubicBezTo>
                    <a:pt x="1101" y="2770"/>
                    <a:pt x="1101" y="2736"/>
                    <a:pt x="1101" y="2703"/>
                  </a:cubicBezTo>
                  <a:cubicBezTo>
                    <a:pt x="1101" y="2703"/>
                    <a:pt x="1101" y="2670"/>
                    <a:pt x="1101" y="2670"/>
                  </a:cubicBezTo>
                  <a:lnTo>
                    <a:pt x="434" y="1002"/>
                  </a:lnTo>
                  <a:lnTo>
                    <a:pt x="1368" y="468"/>
                  </a:lnTo>
                  <a:cubicBezTo>
                    <a:pt x="1368" y="468"/>
                    <a:pt x="1401" y="435"/>
                    <a:pt x="1401" y="401"/>
                  </a:cubicBezTo>
                  <a:cubicBezTo>
                    <a:pt x="1435" y="401"/>
                    <a:pt x="1435" y="368"/>
                    <a:pt x="1435" y="334"/>
                  </a:cubicBezTo>
                  <a:lnTo>
                    <a:pt x="1435" y="68"/>
                  </a:lnTo>
                  <a:cubicBezTo>
                    <a:pt x="1435" y="34"/>
                    <a:pt x="1435" y="1"/>
                    <a:pt x="1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61;p75">
              <a:extLst>
                <a:ext uri="{FF2B5EF4-FFF2-40B4-BE49-F238E27FC236}">
                  <a16:creationId xmlns:a16="http://schemas.microsoft.com/office/drawing/2014/main" id="{BDE35336-81F9-4757-996C-61CE502757D6}"/>
                </a:ext>
              </a:extLst>
            </p:cNvPr>
            <p:cNvSpPr/>
            <p:nvPr/>
          </p:nvSpPr>
          <p:spPr>
            <a:xfrm>
              <a:off x="3163275" y="1953500"/>
              <a:ext cx="39200" cy="75925"/>
            </a:xfrm>
            <a:custGeom>
              <a:avLst/>
              <a:gdLst/>
              <a:ahLst/>
              <a:cxnLst/>
              <a:rect l="l" t="t" r="r" b="b"/>
              <a:pathLst>
                <a:path w="1568" h="3037" extrusionOk="0">
                  <a:moveTo>
                    <a:pt x="959" y="551"/>
                  </a:moveTo>
                  <a:cubicBezTo>
                    <a:pt x="1001" y="551"/>
                    <a:pt x="1034" y="568"/>
                    <a:pt x="1067" y="601"/>
                  </a:cubicBezTo>
                  <a:cubicBezTo>
                    <a:pt x="1134" y="701"/>
                    <a:pt x="1168" y="835"/>
                    <a:pt x="1168" y="968"/>
                  </a:cubicBezTo>
                  <a:lnTo>
                    <a:pt x="1168" y="1302"/>
                  </a:lnTo>
                  <a:lnTo>
                    <a:pt x="1168" y="1602"/>
                  </a:lnTo>
                  <a:cubicBezTo>
                    <a:pt x="1168" y="1769"/>
                    <a:pt x="1134" y="1936"/>
                    <a:pt x="1067" y="2102"/>
                  </a:cubicBezTo>
                  <a:cubicBezTo>
                    <a:pt x="1001" y="2236"/>
                    <a:pt x="901" y="2336"/>
                    <a:pt x="801" y="2436"/>
                  </a:cubicBezTo>
                  <a:cubicBezTo>
                    <a:pt x="704" y="2455"/>
                    <a:pt x="641" y="2474"/>
                    <a:pt x="593" y="2474"/>
                  </a:cubicBezTo>
                  <a:cubicBezTo>
                    <a:pt x="557" y="2474"/>
                    <a:pt x="529" y="2464"/>
                    <a:pt x="500" y="2436"/>
                  </a:cubicBezTo>
                  <a:cubicBezTo>
                    <a:pt x="434" y="2302"/>
                    <a:pt x="400" y="2169"/>
                    <a:pt x="400" y="2036"/>
                  </a:cubicBezTo>
                  <a:lnTo>
                    <a:pt x="400" y="1735"/>
                  </a:lnTo>
                  <a:lnTo>
                    <a:pt x="400" y="1402"/>
                  </a:lnTo>
                  <a:cubicBezTo>
                    <a:pt x="400" y="1235"/>
                    <a:pt x="434" y="1068"/>
                    <a:pt x="500" y="901"/>
                  </a:cubicBezTo>
                  <a:cubicBezTo>
                    <a:pt x="567" y="768"/>
                    <a:pt x="667" y="668"/>
                    <a:pt x="801" y="601"/>
                  </a:cubicBezTo>
                  <a:cubicBezTo>
                    <a:pt x="867" y="568"/>
                    <a:pt x="917" y="551"/>
                    <a:pt x="959" y="551"/>
                  </a:cubicBezTo>
                  <a:close/>
                  <a:moveTo>
                    <a:pt x="1134" y="1"/>
                  </a:moveTo>
                  <a:cubicBezTo>
                    <a:pt x="1001" y="1"/>
                    <a:pt x="901" y="34"/>
                    <a:pt x="767" y="101"/>
                  </a:cubicBezTo>
                  <a:cubicBezTo>
                    <a:pt x="634" y="201"/>
                    <a:pt x="534" y="268"/>
                    <a:pt x="434" y="401"/>
                  </a:cubicBezTo>
                  <a:cubicBezTo>
                    <a:pt x="334" y="501"/>
                    <a:pt x="234" y="635"/>
                    <a:pt x="200" y="768"/>
                  </a:cubicBezTo>
                  <a:cubicBezTo>
                    <a:pt x="133" y="901"/>
                    <a:pt x="67" y="1035"/>
                    <a:pt x="67" y="1168"/>
                  </a:cubicBezTo>
                  <a:cubicBezTo>
                    <a:pt x="33" y="1335"/>
                    <a:pt x="0" y="1469"/>
                    <a:pt x="0" y="1602"/>
                  </a:cubicBezTo>
                  <a:lnTo>
                    <a:pt x="0" y="1769"/>
                  </a:lnTo>
                  <a:lnTo>
                    <a:pt x="0" y="2136"/>
                  </a:lnTo>
                  <a:lnTo>
                    <a:pt x="0" y="2302"/>
                  </a:lnTo>
                  <a:cubicBezTo>
                    <a:pt x="0" y="2436"/>
                    <a:pt x="33" y="2569"/>
                    <a:pt x="67" y="2703"/>
                  </a:cubicBezTo>
                  <a:cubicBezTo>
                    <a:pt x="67" y="2803"/>
                    <a:pt x="100" y="2870"/>
                    <a:pt x="200" y="2936"/>
                  </a:cubicBezTo>
                  <a:cubicBezTo>
                    <a:pt x="234" y="3003"/>
                    <a:pt x="334" y="3036"/>
                    <a:pt x="434" y="3036"/>
                  </a:cubicBezTo>
                  <a:cubicBezTo>
                    <a:pt x="534" y="3003"/>
                    <a:pt x="667" y="2970"/>
                    <a:pt x="767" y="2903"/>
                  </a:cubicBezTo>
                  <a:cubicBezTo>
                    <a:pt x="901" y="2836"/>
                    <a:pt x="1034" y="2736"/>
                    <a:pt x="1134" y="2603"/>
                  </a:cubicBezTo>
                  <a:cubicBezTo>
                    <a:pt x="1234" y="2503"/>
                    <a:pt x="1301" y="2403"/>
                    <a:pt x="1368" y="2269"/>
                  </a:cubicBezTo>
                  <a:cubicBezTo>
                    <a:pt x="1434" y="2136"/>
                    <a:pt x="1468" y="2002"/>
                    <a:pt x="1501" y="1835"/>
                  </a:cubicBezTo>
                  <a:cubicBezTo>
                    <a:pt x="1534" y="1702"/>
                    <a:pt x="1568" y="1535"/>
                    <a:pt x="1568" y="1402"/>
                  </a:cubicBezTo>
                  <a:lnTo>
                    <a:pt x="1568" y="1068"/>
                  </a:lnTo>
                  <a:lnTo>
                    <a:pt x="1568" y="735"/>
                  </a:lnTo>
                  <a:cubicBezTo>
                    <a:pt x="1568" y="601"/>
                    <a:pt x="1534" y="468"/>
                    <a:pt x="1501" y="334"/>
                  </a:cubicBezTo>
                  <a:cubicBezTo>
                    <a:pt x="1501" y="234"/>
                    <a:pt x="1434" y="168"/>
                    <a:pt x="1368" y="68"/>
                  </a:cubicBezTo>
                  <a:cubicBezTo>
                    <a:pt x="1301" y="1"/>
                    <a:pt x="1234" y="1"/>
                    <a:pt x="1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62;p75">
              <a:extLst>
                <a:ext uri="{FF2B5EF4-FFF2-40B4-BE49-F238E27FC236}">
                  <a16:creationId xmlns:a16="http://schemas.microsoft.com/office/drawing/2014/main" id="{7C6838FD-4E1B-47F1-9CDF-6EA1BAF32647}"/>
                </a:ext>
              </a:extLst>
            </p:cNvPr>
            <p:cNvSpPr/>
            <p:nvPr/>
          </p:nvSpPr>
          <p:spPr>
            <a:xfrm>
              <a:off x="3103225" y="1976850"/>
              <a:ext cx="53400" cy="90100"/>
            </a:xfrm>
            <a:custGeom>
              <a:avLst/>
              <a:gdLst/>
              <a:ahLst/>
              <a:cxnLst/>
              <a:rect l="l" t="t" r="r" b="b"/>
              <a:pathLst>
                <a:path w="2136" h="3604" extrusionOk="0">
                  <a:moveTo>
                    <a:pt x="1752" y="376"/>
                  </a:moveTo>
                  <a:cubicBezTo>
                    <a:pt x="1768" y="376"/>
                    <a:pt x="1785" y="384"/>
                    <a:pt x="1802" y="401"/>
                  </a:cubicBezTo>
                  <a:cubicBezTo>
                    <a:pt x="1835" y="434"/>
                    <a:pt x="1835" y="468"/>
                    <a:pt x="1835" y="501"/>
                  </a:cubicBezTo>
                  <a:lnTo>
                    <a:pt x="1835" y="568"/>
                  </a:lnTo>
                  <a:lnTo>
                    <a:pt x="1835" y="768"/>
                  </a:lnTo>
                  <a:lnTo>
                    <a:pt x="1835" y="868"/>
                  </a:lnTo>
                  <a:cubicBezTo>
                    <a:pt x="1835" y="901"/>
                    <a:pt x="1835" y="968"/>
                    <a:pt x="1802" y="1002"/>
                  </a:cubicBezTo>
                  <a:cubicBezTo>
                    <a:pt x="1768" y="1068"/>
                    <a:pt x="1735" y="1102"/>
                    <a:pt x="1702" y="1135"/>
                  </a:cubicBezTo>
                  <a:cubicBezTo>
                    <a:pt x="1668" y="1152"/>
                    <a:pt x="1635" y="1160"/>
                    <a:pt x="1610" y="1160"/>
                  </a:cubicBezTo>
                  <a:cubicBezTo>
                    <a:pt x="1585" y="1160"/>
                    <a:pt x="1568" y="1152"/>
                    <a:pt x="1568" y="1135"/>
                  </a:cubicBezTo>
                  <a:cubicBezTo>
                    <a:pt x="1535" y="1102"/>
                    <a:pt x="1535" y="1068"/>
                    <a:pt x="1535" y="1035"/>
                  </a:cubicBezTo>
                  <a:lnTo>
                    <a:pt x="1535" y="968"/>
                  </a:lnTo>
                  <a:lnTo>
                    <a:pt x="1535" y="735"/>
                  </a:lnTo>
                  <a:lnTo>
                    <a:pt x="1535" y="668"/>
                  </a:lnTo>
                  <a:cubicBezTo>
                    <a:pt x="1535" y="601"/>
                    <a:pt x="1535" y="568"/>
                    <a:pt x="1568" y="501"/>
                  </a:cubicBezTo>
                  <a:cubicBezTo>
                    <a:pt x="1601" y="468"/>
                    <a:pt x="1635" y="434"/>
                    <a:pt x="1702" y="401"/>
                  </a:cubicBezTo>
                  <a:cubicBezTo>
                    <a:pt x="1718" y="384"/>
                    <a:pt x="1735" y="376"/>
                    <a:pt x="1752" y="376"/>
                  </a:cubicBezTo>
                  <a:close/>
                  <a:moveTo>
                    <a:pt x="1868" y="1"/>
                  </a:moveTo>
                  <a:cubicBezTo>
                    <a:pt x="1802" y="1"/>
                    <a:pt x="1735" y="34"/>
                    <a:pt x="1702" y="68"/>
                  </a:cubicBezTo>
                  <a:cubicBezTo>
                    <a:pt x="1601" y="101"/>
                    <a:pt x="1568" y="168"/>
                    <a:pt x="1501" y="234"/>
                  </a:cubicBezTo>
                  <a:cubicBezTo>
                    <a:pt x="1435" y="268"/>
                    <a:pt x="1401" y="334"/>
                    <a:pt x="1368" y="401"/>
                  </a:cubicBezTo>
                  <a:cubicBezTo>
                    <a:pt x="1335" y="468"/>
                    <a:pt x="1301" y="535"/>
                    <a:pt x="1301" y="601"/>
                  </a:cubicBezTo>
                  <a:cubicBezTo>
                    <a:pt x="1268" y="668"/>
                    <a:pt x="1268" y="735"/>
                    <a:pt x="1268" y="801"/>
                  </a:cubicBezTo>
                  <a:lnTo>
                    <a:pt x="1268" y="1035"/>
                  </a:lnTo>
                  <a:lnTo>
                    <a:pt x="1268" y="1235"/>
                  </a:lnTo>
                  <a:cubicBezTo>
                    <a:pt x="1268" y="1302"/>
                    <a:pt x="1268" y="1335"/>
                    <a:pt x="1301" y="1402"/>
                  </a:cubicBezTo>
                  <a:cubicBezTo>
                    <a:pt x="1301" y="1435"/>
                    <a:pt x="1335" y="1469"/>
                    <a:pt x="1368" y="1502"/>
                  </a:cubicBezTo>
                  <a:cubicBezTo>
                    <a:pt x="1401" y="1535"/>
                    <a:pt x="1468" y="1535"/>
                    <a:pt x="1501" y="1535"/>
                  </a:cubicBezTo>
                  <a:cubicBezTo>
                    <a:pt x="1568" y="1535"/>
                    <a:pt x="1635" y="1502"/>
                    <a:pt x="1702" y="1469"/>
                  </a:cubicBezTo>
                  <a:cubicBezTo>
                    <a:pt x="1835" y="1368"/>
                    <a:pt x="1935" y="1268"/>
                    <a:pt x="2002" y="1135"/>
                  </a:cubicBezTo>
                  <a:cubicBezTo>
                    <a:pt x="2035" y="1068"/>
                    <a:pt x="2068" y="1002"/>
                    <a:pt x="2102" y="935"/>
                  </a:cubicBezTo>
                  <a:cubicBezTo>
                    <a:pt x="2102" y="868"/>
                    <a:pt x="2102" y="801"/>
                    <a:pt x="2135" y="735"/>
                  </a:cubicBezTo>
                  <a:lnTo>
                    <a:pt x="2135" y="535"/>
                  </a:lnTo>
                  <a:lnTo>
                    <a:pt x="2135" y="301"/>
                  </a:lnTo>
                  <a:cubicBezTo>
                    <a:pt x="2102" y="268"/>
                    <a:pt x="2102" y="201"/>
                    <a:pt x="2102" y="134"/>
                  </a:cubicBezTo>
                  <a:cubicBezTo>
                    <a:pt x="2068" y="101"/>
                    <a:pt x="2035" y="68"/>
                    <a:pt x="2002" y="34"/>
                  </a:cubicBezTo>
                  <a:cubicBezTo>
                    <a:pt x="1968" y="1"/>
                    <a:pt x="1902" y="1"/>
                    <a:pt x="1868" y="1"/>
                  </a:cubicBezTo>
                  <a:close/>
                  <a:moveTo>
                    <a:pt x="434" y="835"/>
                  </a:moveTo>
                  <a:lnTo>
                    <a:pt x="267" y="935"/>
                  </a:lnTo>
                  <a:cubicBezTo>
                    <a:pt x="234" y="968"/>
                    <a:pt x="200" y="1002"/>
                    <a:pt x="200" y="1068"/>
                  </a:cubicBezTo>
                  <a:lnTo>
                    <a:pt x="1635" y="2703"/>
                  </a:lnTo>
                  <a:cubicBezTo>
                    <a:pt x="1635" y="2703"/>
                    <a:pt x="1668" y="2736"/>
                    <a:pt x="1668" y="2736"/>
                  </a:cubicBezTo>
                  <a:lnTo>
                    <a:pt x="1735" y="2736"/>
                  </a:lnTo>
                  <a:lnTo>
                    <a:pt x="1902" y="2636"/>
                  </a:lnTo>
                  <a:cubicBezTo>
                    <a:pt x="1935" y="2636"/>
                    <a:pt x="1935" y="2603"/>
                    <a:pt x="1968" y="2569"/>
                  </a:cubicBezTo>
                  <a:cubicBezTo>
                    <a:pt x="1968" y="2569"/>
                    <a:pt x="1968" y="2536"/>
                    <a:pt x="1968" y="2503"/>
                  </a:cubicBezTo>
                  <a:lnTo>
                    <a:pt x="534" y="868"/>
                  </a:lnTo>
                  <a:cubicBezTo>
                    <a:pt x="534" y="868"/>
                    <a:pt x="534" y="835"/>
                    <a:pt x="501" y="835"/>
                  </a:cubicBezTo>
                  <a:close/>
                  <a:moveTo>
                    <a:pt x="548" y="2488"/>
                  </a:moveTo>
                  <a:cubicBezTo>
                    <a:pt x="560" y="2488"/>
                    <a:pt x="567" y="2491"/>
                    <a:pt x="567" y="2503"/>
                  </a:cubicBezTo>
                  <a:cubicBezTo>
                    <a:pt x="567" y="2503"/>
                    <a:pt x="601" y="2569"/>
                    <a:pt x="601" y="2603"/>
                  </a:cubicBezTo>
                  <a:cubicBezTo>
                    <a:pt x="601" y="2636"/>
                    <a:pt x="601" y="2636"/>
                    <a:pt x="601" y="2669"/>
                  </a:cubicBezTo>
                  <a:lnTo>
                    <a:pt x="601" y="2870"/>
                  </a:lnTo>
                  <a:cubicBezTo>
                    <a:pt x="601" y="2903"/>
                    <a:pt x="601" y="2936"/>
                    <a:pt x="601" y="2970"/>
                  </a:cubicBezTo>
                  <a:cubicBezTo>
                    <a:pt x="601" y="3003"/>
                    <a:pt x="567" y="3070"/>
                    <a:pt x="567" y="3103"/>
                  </a:cubicBezTo>
                  <a:cubicBezTo>
                    <a:pt x="534" y="3170"/>
                    <a:pt x="467" y="3203"/>
                    <a:pt x="434" y="3236"/>
                  </a:cubicBezTo>
                  <a:lnTo>
                    <a:pt x="301" y="3236"/>
                  </a:lnTo>
                  <a:cubicBezTo>
                    <a:pt x="301" y="3203"/>
                    <a:pt x="267" y="3170"/>
                    <a:pt x="267" y="3103"/>
                  </a:cubicBezTo>
                  <a:cubicBezTo>
                    <a:pt x="267" y="3103"/>
                    <a:pt x="267" y="3070"/>
                    <a:pt x="267" y="3036"/>
                  </a:cubicBezTo>
                  <a:lnTo>
                    <a:pt x="267" y="2836"/>
                  </a:lnTo>
                  <a:cubicBezTo>
                    <a:pt x="267" y="2803"/>
                    <a:pt x="267" y="2769"/>
                    <a:pt x="267" y="2769"/>
                  </a:cubicBezTo>
                  <a:cubicBezTo>
                    <a:pt x="267" y="2703"/>
                    <a:pt x="301" y="2669"/>
                    <a:pt x="334" y="2603"/>
                  </a:cubicBezTo>
                  <a:cubicBezTo>
                    <a:pt x="334" y="2569"/>
                    <a:pt x="367" y="2503"/>
                    <a:pt x="434" y="2503"/>
                  </a:cubicBezTo>
                  <a:cubicBezTo>
                    <a:pt x="478" y="2503"/>
                    <a:pt x="523" y="2488"/>
                    <a:pt x="548" y="2488"/>
                  </a:cubicBezTo>
                  <a:close/>
                  <a:moveTo>
                    <a:pt x="664" y="2088"/>
                  </a:moveTo>
                  <a:cubicBezTo>
                    <a:pt x="654" y="2088"/>
                    <a:pt x="644" y="2093"/>
                    <a:pt x="634" y="2102"/>
                  </a:cubicBezTo>
                  <a:cubicBezTo>
                    <a:pt x="567" y="2102"/>
                    <a:pt x="501" y="2102"/>
                    <a:pt x="434" y="2136"/>
                  </a:cubicBezTo>
                  <a:cubicBezTo>
                    <a:pt x="367" y="2202"/>
                    <a:pt x="301" y="2236"/>
                    <a:pt x="234" y="2302"/>
                  </a:cubicBezTo>
                  <a:cubicBezTo>
                    <a:pt x="200" y="2369"/>
                    <a:pt x="167" y="2436"/>
                    <a:pt x="134" y="2503"/>
                  </a:cubicBezTo>
                  <a:cubicBezTo>
                    <a:pt x="67" y="2569"/>
                    <a:pt x="67" y="2636"/>
                    <a:pt x="34" y="2703"/>
                  </a:cubicBezTo>
                  <a:cubicBezTo>
                    <a:pt x="34" y="2769"/>
                    <a:pt x="0" y="2836"/>
                    <a:pt x="0" y="2903"/>
                  </a:cubicBezTo>
                  <a:lnTo>
                    <a:pt x="0" y="3103"/>
                  </a:lnTo>
                  <a:lnTo>
                    <a:pt x="0" y="3303"/>
                  </a:lnTo>
                  <a:cubicBezTo>
                    <a:pt x="0" y="3370"/>
                    <a:pt x="0" y="3437"/>
                    <a:pt x="34" y="3470"/>
                  </a:cubicBezTo>
                  <a:cubicBezTo>
                    <a:pt x="67" y="3503"/>
                    <a:pt x="67" y="3570"/>
                    <a:pt x="134" y="3570"/>
                  </a:cubicBezTo>
                  <a:cubicBezTo>
                    <a:pt x="167" y="3603"/>
                    <a:pt x="200" y="3603"/>
                    <a:pt x="234" y="3603"/>
                  </a:cubicBezTo>
                  <a:cubicBezTo>
                    <a:pt x="301" y="3603"/>
                    <a:pt x="367" y="3570"/>
                    <a:pt x="434" y="3537"/>
                  </a:cubicBezTo>
                  <a:cubicBezTo>
                    <a:pt x="501" y="3503"/>
                    <a:pt x="567" y="3470"/>
                    <a:pt x="634" y="3403"/>
                  </a:cubicBezTo>
                  <a:cubicBezTo>
                    <a:pt x="667" y="3337"/>
                    <a:pt x="701" y="3270"/>
                    <a:pt x="768" y="3203"/>
                  </a:cubicBezTo>
                  <a:cubicBezTo>
                    <a:pt x="801" y="3136"/>
                    <a:pt x="801" y="3070"/>
                    <a:pt x="834" y="3003"/>
                  </a:cubicBezTo>
                  <a:cubicBezTo>
                    <a:pt x="834" y="2936"/>
                    <a:pt x="868" y="2870"/>
                    <a:pt x="868" y="2836"/>
                  </a:cubicBezTo>
                  <a:lnTo>
                    <a:pt x="868" y="2603"/>
                  </a:lnTo>
                  <a:lnTo>
                    <a:pt x="868" y="2403"/>
                  </a:lnTo>
                  <a:cubicBezTo>
                    <a:pt x="868" y="2336"/>
                    <a:pt x="868" y="2269"/>
                    <a:pt x="834" y="2236"/>
                  </a:cubicBezTo>
                  <a:cubicBezTo>
                    <a:pt x="801" y="2202"/>
                    <a:pt x="801" y="2136"/>
                    <a:pt x="768" y="2136"/>
                  </a:cubicBezTo>
                  <a:cubicBezTo>
                    <a:pt x="720" y="2112"/>
                    <a:pt x="690" y="2088"/>
                    <a:pt x="664" y="208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63;p75">
              <a:extLst>
                <a:ext uri="{FF2B5EF4-FFF2-40B4-BE49-F238E27FC236}">
                  <a16:creationId xmlns:a16="http://schemas.microsoft.com/office/drawing/2014/main" id="{2E5ACECE-7D35-4647-AB3A-B72F1D8A7AA5}"/>
                </a:ext>
              </a:extLst>
            </p:cNvPr>
            <p:cNvSpPr/>
            <p:nvPr/>
          </p:nvSpPr>
          <p:spPr>
            <a:xfrm>
              <a:off x="3240825" y="1769200"/>
              <a:ext cx="80075" cy="110100"/>
            </a:xfrm>
            <a:custGeom>
              <a:avLst/>
              <a:gdLst/>
              <a:ahLst/>
              <a:cxnLst/>
              <a:rect l="l" t="t" r="r" b="b"/>
              <a:pathLst>
                <a:path w="3203" h="4404" extrusionOk="0">
                  <a:moveTo>
                    <a:pt x="968" y="1"/>
                  </a:moveTo>
                  <a:lnTo>
                    <a:pt x="0" y="2302"/>
                  </a:lnTo>
                  <a:cubicBezTo>
                    <a:pt x="767" y="2603"/>
                    <a:pt x="1368" y="3337"/>
                    <a:pt x="1668" y="4404"/>
                  </a:cubicBezTo>
                  <a:lnTo>
                    <a:pt x="3203" y="2836"/>
                  </a:lnTo>
                  <a:cubicBezTo>
                    <a:pt x="2802" y="1402"/>
                    <a:pt x="2002" y="434"/>
                    <a:pt x="9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64;p75">
              <a:extLst>
                <a:ext uri="{FF2B5EF4-FFF2-40B4-BE49-F238E27FC236}">
                  <a16:creationId xmlns:a16="http://schemas.microsoft.com/office/drawing/2014/main" id="{4B45BB35-0770-4D71-B8EF-4449FAB212FD}"/>
                </a:ext>
              </a:extLst>
            </p:cNvPr>
            <p:cNvSpPr/>
            <p:nvPr/>
          </p:nvSpPr>
          <p:spPr>
            <a:xfrm>
              <a:off x="3173275" y="1763750"/>
              <a:ext cx="91750" cy="73025"/>
            </a:xfrm>
            <a:custGeom>
              <a:avLst/>
              <a:gdLst/>
              <a:ahLst/>
              <a:cxnLst/>
              <a:rect l="l" t="t" r="r" b="b"/>
              <a:pathLst>
                <a:path w="3670" h="2921" extrusionOk="0">
                  <a:moveTo>
                    <a:pt x="2472" y="0"/>
                  </a:moveTo>
                  <a:cubicBezTo>
                    <a:pt x="1713" y="0"/>
                    <a:pt x="877" y="239"/>
                    <a:pt x="0" y="753"/>
                  </a:cubicBezTo>
                  <a:lnTo>
                    <a:pt x="0" y="2921"/>
                  </a:lnTo>
                  <a:cubicBezTo>
                    <a:pt x="642" y="2536"/>
                    <a:pt x="1256" y="2357"/>
                    <a:pt x="1816" y="2357"/>
                  </a:cubicBezTo>
                  <a:cubicBezTo>
                    <a:pt x="2130" y="2357"/>
                    <a:pt x="2427" y="2413"/>
                    <a:pt x="2702" y="2520"/>
                  </a:cubicBezTo>
                  <a:lnTo>
                    <a:pt x="3670" y="219"/>
                  </a:lnTo>
                  <a:cubicBezTo>
                    <a:pt x="3298" y="75"/>
                    <a:pt x="2897" y="0"/>
                    <a:pt x="24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65;p75">
              <a:extLst>
                <a:ext uri="{FF2B5EF4-FFF2-40B4-BE49-F238E27FC236}">
                  <a16:creationId xmlns:a16="http://schemas.microsoft.com/office/drawing/2014/main" id="{4918169A-82B2-4C71-B1FB-E34C9B9BC049}"/>
                </a:ext>
              </a:extLst>
            </p:cNvPr>
            <p:cNvSpPr/>
            <p:nvPr/>
          </p:nvSpPr>
          <p:spPr>
            <a:xfrm>
              <a:off x="3282525" y="1840100"/>
              <a:ext cx="46725" cy="134275"/>
            </a:xfrm>
            <a:custGeom>
              <a:avLst/>
              <a:gdLst/>
              <a:ahLst/>
              <a:cxnLst/>
              <a:rect l="l" t="t" r="r" b="b"/>
              <a:pathLst>
                <a:path w="1869" h="5371" extrusionOk="0">
                  <a:moveTo>
                    <a:pt x="1535" y="0"/>
                  </a:moveTo>
                  <a:lnTo>
                    <a:pt x="0" y="1568"/>
                  </a:lnTo>
                  <a:cubicBezTo>
                    <a:pt x="167" y="2135"/>
                    <a:pt x="234" y="2735"/>
                    <a:pt x="234" y="3336"/>
                  </a:cubicBezTo>
                  <a:cubicBezTo>
                    <a:pt x="234" y="4003"/>
                    <a:pt x="134" y="4704"/>
                    <a:pt x="0" y="5371"/>
                  </a:cubicBezTo>
                  <a:lnTo>
                    <a:pt x="1535" y="5137"/>
                  </a:lnTo>
                  <a:cubicBezTo>
                    <a:pt x="1735" y="4237"/>
                    <a:pt x="1835" y="3336"/>
                    <a:pt x="1868" y="2402"/>
                  </a:cubicBezTo>
                  <a:cubicBezTo>
                    <a:pt x="1868" y="1601"/>
                    <a:pt x="1768" y="801"/>
                    <a:pt x="15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66;p75">
              <a:extLst>
                <a:ext uri="{FF2B5EF4-FFF2-40B4-BE49-F238E27FC236}">
                  <a16:creationId xmlns:a16="http://schemas.microsoft.com/office/drawing/2014/main" id="{67EE612E-E2A6-4224-91C4-3AB33F2E02DE}"/>
                </a:ext>
              </a:extLst>
            </p:cNvPr>
            <p:cNvSpPr/>
            <p:nvPr/>
          </p:nvSpPr>
          <p:spPr>
            <a:xfrm>
              <a:off x="3017325" y="1782550"/>
              <a:ext cx="303575" cy="433700"/>
            </a:xfrm>
            <a:custGeom>
              <a:avLst/>
              <a:gdLst/>
              <a:ahLst/>
              <a:cxnLst/>
              <a:rect l="l" t="t" r="r" b="b"/>
              <a:pathLst>
                <a:path w="12143" h="17348" extrusionOk="0">
                  <a:moveTo>
                    <a:pt x="6238" y="1"/>
                  </a:moveTo>
                  <a:cubicBezTo>
                    <a:pt x="4737" y="935"/>
                    <a:pt x="3470" y="2202"/>
                    <a:pt x="2569" y="3703"/>
                  </a:cubicBezTo>
                  <a:cubicBezTo>
                    <a:pt x="1502" y="5371"/>
                    <a:pt x="734" y="7206"/>
                    <a:pt x="301" y="9140"/>
                  </a:cubicBezTo>
                  <a:cubicBezTo>
                    <a:pt x="101" y="10041"/>
                    <a:pt x="1" y="10975"/>
                    <a:pt x="1" y="11876"/>
                  </a:cubicBezTo>
                  <a:cubicBezTo>
                    <a:pt x="1" y="12710"/>
                    <a:pt x="101" y="13510"/>
                    <a:pt x="301" y="14277"/>
                  </a:cubicBezTo>
                  <a:cubicBezTo>
                    <a:pt x="701" y="15745"/>
                    <a:pt x="1535" y="16713"/>
                    <a:pt x="2569" y="17113"/>
                  </a:cubicBezTo>
                  <a:cubicBezTo>
                    <a:pt x="2942" y="17269"/>
                    <a:pt x="3346" y="17348"/>
                    <a:pt x="3774" y="17348"/>
                  </a:cubicBezTo>
                  <a:cubicBezTo>
                    <a:pt x="4532" y="17348"/>
                    <a:pt x="5365" y="17103"/>
                    <a:pt x="6238" y="16612"/>
                  </a:cubicBezTo>
                  <a:cubicBezTo>
                    <a:pt x="7706" y="15678"/>
                    <a:pt x="8974" y="14411"/>
                    <a:pt x="9908" y="12910"/>
                  </a:cubicBezTo>
                  <a:cubicBezTo>
                    <a:pt x="10975" y="11242"/>
                    <a:pt x="11742" y="9374"/>
                    <a:pt x="12143" y="7439"/>
                  </a:cubicBezTo>
                  <a:lnTo>
                    <a:pt x="12143" y="7439"/>
                  </a:lnTo>
                  <a:lnTo>
                    <a:pt x="10608" y="7639"/>
                  </a:lnTo>
                  <a:cubicBezTo>
                    <a:pt x="10275" y="9074"/>
                    <a:pt x="9707" y="10441"/>
                    <a:pt x="8940" y="11676"/>
                  </a:cubicBezTo>
                  <a:cubicBezTo>
                    <a:pt x="8240" y="12776"/>
                    <a:pt x="7339" y="13744"/>
                    <a:pt x="6238" y="14411"/>
                  </a:cubicBezTo>
                  <a:cubicBezTo>
                    <a:pt x="5575" y="14796"/>
                    <a:pt x="4954" y="14975"/>
                    <a:pt x="4399" y="14975"/>
                  </a:cubicBezTo>
                  <a:cubicBezTo>
                    <a:pt x="4089" y="14975"/>
                    <a:pt x="3800" y="14919"/>
                    <a:pt x="3536" y="14811"/>
                  </a:cubicBezTo>
                  <a:cubicBezTo>
                    <a:pt x="2669" y="14411"/>
                    <a:pt x="2069" y="13644"/>
                    <a:pt x="1869" y="12710"/>
                  </a:cubicBezTo>
                  <a:cubicBezTo>
                    <a:pt x="1702" y="12143"/>
                    <a:pt x="1635" y="11542"/>
                    <a:pt x="1635" y="10942"/>
                  </a:cubicBezTo>
                  <a:cubicBezTo>
                    <a:pt x="1635" y="10275"/>
                    <a:pt x="1702" y="9607"/>
                    <a:pt x="1869" y="8940"/>
                  </a:cubicBezTo>
                  <a:cubicBezTo>
                    <a:pt x="2169" y="7506"/>
                    <a:pt x="2736" y="6138"/>
                    <a:pt x="3536" y="4904"/>
                  </a:cubicBezTo>
                  <a:cubicBezTo>
                    <a:pt x="4204" y="3770"/>
                    <a:pt x="5138" y="2836"/>
                    <a:pt x="6238" y="2169"/>
                  </a:cubicBezTo>
                  <a:lnTo>
                    <a:pt x="62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67;p75">
              <a:extLst>
                <a:ext uri="{FF2B5EF4-FFF2-40B4-BE49-F238E27FC236}">
                  <a16:creationId xmlns:a16="http://schemas.microsoft.com/office/drawing/2014/main" id="{A60783A3-2A5B-4FF2-9447-B8A38445960C}"/>
                </a:ext>
              </a:extLst>
            </p:cNvPr>
            <p:cNvSpPr/>
            <p:nvPr/>
          </p:nvSpPr>
          <p:spPr>
            <a:xfrm>
              <a:off x="2437750" y="1963100"/>
              <a:ext cx="309400" cy="744300"/>
            </a:xfrm>
            <a:custGeom>
              <a:avLst/>
              <a:gdLst/>
              <a:ahLst/>
              <a:cxnLst/>
              <a:rect l="l" t="t" r="r" b="b"/>
              <a:pathLst>
                <a:path w="12376" h="29772" extrusionOk="0">
                  <a:moveTo>
                    <a:pt x="11516" y="1"/>
                  </a:moveTo>
                  <a:cubicBezTo>
                    <a:pt x="11303" y="1"/>
                    <a:pt x="11063" y="70"/>
                    <a:pt x="10808" y="217"/>
                  </a:cubicBezTo>
                  <a:lnTo>
                    <a:pt x="0" y="6488"/>
                  </a:lnTo>
                  <a:lnTo>
                    <a:pt x="0" y="9824"/>
                  </a:lnTo>
                  <a:cubicBezTo>
                    <a:pt x="877" y="9311"/>
                    <a:pt x="1713" y="9072"/>
                    <a:pt x="2472" y="9072"/>
                  </a:cubicBezTo>
                  <a:cubicBezTo>
                    <a:pt x="2897" y="9072"/>
                    <a:pt x="3298" y="9147"/>
                    <a:pt x="3670" y="9290"/>
                  </a:cubicBezTo>
                  <a:cubicBezTo>
                    <a:pt x="4704" y="9691"/>
                    <a:pt x="5504" y="10691"/>
                    <a:pt x="5938" y="12126"/>
                  </a:cubicBezTo>
                  <a:cubicBezTo>
                    <a:pt x="6138" y="12893"/>
                    <a:pt x="6238" y="13727"/>
                    <a:pt x="6238" y="14527"/>
                  </a:cubicBezTo>
                  <a:cubicBezTo>
                    <a:pt x="6238" y="15428"/>
                    <a:pt x="6138" y="16362"/>
                    <a:pt x="5938" y="17263"/>
                  </a:cubicBezTo>
                  <a:cubicBezTo>
                    <a:pt x="5504" y="19197"/>
                    <a:pt x="4737" y="21065"/>
                    <a:pt x="3670" y="22733"/>
                  </a:cubicBezTo>
                  <a:cubicBezTo>
                    <a:pt x="2736" y="24234"/>
                    <a:pt x="1501" y="25469"/>
                    <a:pt x="0" y="26436"/>
                  </a:cubicBezTo>
                  <a:lnTo>
                    <a:pt x="0" y="29772"/>
                  </a:lnTo>
                  <a:lnTo>
                    <a:pt x="10808" y="23501"/>
                  </a:lnTo>
                  <a:cubicBezTo>
                    <a:pt x="11742" y="22900"/>
                    <a:pt x="12309" y="21933"/>
                    <a:pt x="12376" y="20832"/>
                  </a:cubicBezTo>
                  <a:lnTo>
                    <a:pt x="12376" y="1085"/>
                  </a:lnTo>
                  <a:cubicBezTo>
                    <a:pt x="12376" y="401"/>
                    <a:pt x="12026" y="1"/>
                    <a:pt x="115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68;p75">
              <a:extLst>
                <a:ext uri="{FF2B5EF4-FFF2-40B4-BE49-F238E27FC236}">
                  <a16:creationId xmlns:a16="http://schemas.microsoft.com/office/drawing/2014/main" id="{4719D3C1-2ED3-4966-8A15-E053883FCE0F}"/>
                </a:ext>
              </a:extLst>
            </p:cNvPr>
            <p:cNvSpPr/>
            <p:nvPr/>
          </p:nvSpPr>
          <p:spPr>
            <a:xfrm>
              <a:off x="2437750" y="2393700"/>
              <a:ext cx="16700" cy="48600"/>
            </a:xfrm>
            <a:custGeom>
              <a:avLst/>
              <a:gdLst/>
              <a:ahLst/>
              <a:cxnLst/>
              <a:rect l="l" t="t" r="r" b="b"/>
              <a:pathLst>
                <a:path w="668" h="1944" extrusionOk="0">
                  <a:moveTo>
                    <a:pt x="465" y="0"/>
                  </a:moveTo>
                  <a:cubicBezTo>
                    <a:pt x="410" y="0"/>
                    <a:pt x="344" y="19"/>
                    <a:pt x="267" y="39"/>
                  </a:cubicBezTo>
                  <a:cubicBezTo>
                    <a:pt x="167" y="105"/>
                    <a:pt x="67" y="206"/>
                    <a:pt x="0" y="339"/>
                  </a:cubicBezTo>
                  <a:lnTo>
                    <a:pt x="0" y="1907"/>
                  </a:lnTo>
                  <a:cubicBezTo>
                    <a:pt x="26" y="1932"/>
                    <a:pt x="56" y="1943"/>
                    <a:pt x="89" y="1943"/>
                  </a:cubicBezTo>
                  <a:cubicBezTo>
                    <a:pt x="143" y="1943"/>
                    <a:pt x="205" y="1915"/>
                    <a:pt x="267" y="1873"/>
                  </a:cubicBezTo>
                  <a:cubicBezTo>
                    <a:pt x="401" y="1807"/>
                    <a:pt x="501" y="1707"/>
                    <a:pt x="567" y="1573"/>
                  </a:cubicBezTo>
                  <a:cubicBezTo>
                    <a:pt x="634" y="1406"/>
                    <a:pt x="667" y="1240"/>
                    <a:pt x="667" y="1073"/>
                  </a:cubicBezTo>
                  <a:lnTo>
                    <a:pt x="667" y="739"/>
                  </a:lnTo>
                  <a:lnTo>
                    <a:pt x="667" y="439"/>
                  </a:lnTo>
                  <a:cubicBezTo>
                    <a:pt x="667" y="306"/>
                    <a:pt x="634" y="172"/>
                    <a:pt x="567" y="39"/>
                  </a:cubicBezTo>
                  <a:cubicBezTo>
                    <a:pt x="539" y="11"/>
                    <a:pt x="50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69;p75">
              <a:extLst>
                <a:ext uri="{FF2B5EF4-FFF2-40B4-BE49-F238E27FC236}">
                  <a16:creationId xmlns:a16="http://schemas.microsoft.com/office/drawing/2014/main" id="{6BDFDEC7-33BC-4922-9DC9-AF850357D7AA}"/>
                </a:ext>
              </a:extLst>
            </p:cNvPr>
            <p:cNvSpPr/>
            <p:nvPr/>
          </p:nvSpPr>
          <p:spPr>
            <a:xfrm>
              <a:off x="2437750" y="2247950"/>
              <a:ext cx="115100" cy="320200"/>
            </a:xfrm>
            <a:custGeom>
              <a:avLst/>
              <a:gdLst/>
              <a:ahLst/>
              <a:cxnLst/>
              <a:rect l="l" t="t" r="r" b="b"/>
              <a:pathLst>
                <a:path w="4604" h="12808" extrusionOk="0">
                  <a:moveTo>
                    <a:pt x="2836" y="4001"/>
                  </a:moveTo>
                  <a:cubicBezTo>
                    <a:pt x="2836" y="4034"/>
                    <a:pt x="2836" y="4034"/>
                    <a:pt x="2836" y="4067"/>
                  </a:cubicBezTo>
                  <a:lnTo>
                    <a:pt x="2836" y="4334"/>
                  </a:lnTo>
                  <a:cubicBezTo>
                    <a:pt x="2836" y="4368"/>
                    <a:pt x="2836" y="4401"/>
                    <a:pt x="2836" y="4434"/>
                  </a:cubicBezTo>
                  <a:cubicBezTo>
                    <a:pt x="2802" y="4434"/>
                    <a:pt x="2802" y="4468"/>
                    <a:pt x="2769" y="4501"/>
                  </a:cubicBezTo>
                  <a:lnTo>
                    <a:pt x="1968" y="4935"/>
                  </a:lnTo>
                  <a:lnTo>
                    <a:pt x="2402" y="5268"/>
                  </a:lnTo>
                  <a:lnTo>
                    <a:pt x="2435" y="5335"/>
                  </a:lnTo>
                  <a:cubicBezTo>
                    <a:pt x="2435" y="5335"/>
                    <a:pt x="2435" y="5368"/>
                    <a:pt x="2435" y="5402"/>
                  </a:cubicBezTo>
                  <a:lnTo>
                    <a:pt x="2435" y="5669"/>
                  </a:lnTo>
                  <a:cubicBezTo>
                    <a:pt x="2435" y="5702"/>
                    <a:pt x="2402" y="5735"/>
                    <a:pt x="2402" y="5735"/>
                  </a:cubicBezTo>
                  <a:cubicBezTo>
                    <a:pt x="2402" y="5769"/>
                    <a:pt x="2369" y="5802"/>
                    <a:pt x="2335" y="5802"/>
                  </a:cubicBezTo>
                  <a:lnTo>
                    <a:pt x="2102" y="5969"/>
                  </a:lnTo>
                  <a:cubicBezTo>
                    <a:pt x="2002" y="6002"/>
                    <a:pt x="1902" y="6102"/>
                    <a:pt x="1835" y="6202"/>
                  </a:cubicBezTo>
                  <a:cubicBezTo>
                    <a:pt x="1768" y="6269"/>
                    <a:pt x="1702" y="6402"/>
                    <a:pt x="1702" y="6503"/>
                  </a:cubicBezTo>
                  <a:cubicBezTo>
                    <a:pt x="1702" y="6636"/>
                    <a:pt x="1768" y="6703"/>
                    <a:pt x="1835" y="6703"/>
                  </a:cubicBezTo>
                  <a:cubicBezTo>
                    <a:pt x="1862" y="6712"/>
                    <a:pt x="1889" y="6716"/>
                    <a:pt x="1915" y="6716"/>
                  </a:cubicBezTo>
                  <a:cubicBezTo>
                    <a:pt x="1986" y="6716"/>
                    <a:pt x="2053" y="6685"/>
                    <a:pt x="2102" y="6636"/>
                  </a:cubicBezTo>
                  <a:cubicBezTo>
                    <a:pt x="2169" y="6603"/>
                    <a:pt x="2235" y="6569"/>
                    <a:pt x="2302" y="6503"/>
                  </a:cubicBezTo>
                  <a:cubicBezTo>
                    <a:pt x="2335" y="6469"/>
                    <a:pt x="2369" y="6436"/>
                    <a:pt x="2402" y="6402"/>
                  </a:cubicBezTo>
                  <a:cubicBezTo>
                    <a:pt x="2435" y="6369"/>
                    <a:pt x="2469" y="6336"/>
                    <a:pt x="2469" y="6269"/>
                  </a:cubicBezTo>
                  <a:cubicBezTo>
                    <a:pt x="2502" y="6236"/>
                    <a:pt x="2502" y="6202"/>
                    <a:pt x="2535" y="6169"/>
                  </a:cubicBezTo>
                  <a:lnTo>
                    <a:pt x="2569" y="6069"/>
                  </a:lnTo>
                  <a:cubicBezTo>
                    <a:pt x="2569" y="6036"/>
                    <a:pt x="2602" y="6036"/>
                    <a:pt x="2602" y="6002"/>
                  </a:cubicBezTo>
                  <a:lnTo>
                    <a:pt x="2836" y="5902"/>
                  </a:lnTo>
                  <a:cubicBezTo>
                    <a:pt x="2852" y="5885"/>
                    <a:pt x="2861" y="5877"/>
                    <a:pt x="2869" y="5877"/>
                  </a:cubicBezTo>
                  <a:cubicBezTo>
                    <a:pt x="2877" y="5877"/>
                    <a:pt x="2886" y="5885"/>
                    <a:pt x="2902" y="5902"/>
                  </a:cubicBezTo>
                  <a:cubicBezTo>
                    <a:pt x="2902" y="5902"/>
                    <a:pt x="2936" y="5902"/>
                    <a:pt x="2902" y="5935"/>
                  </a:cubicBezTo>
                  <a:cubicBezTo>
                    <a:pt x="2902" y="6036"/>
                    <a:pt x="2869" y="6136"/>
                    <a:pt x="2836" y="6236"/>
                  </a:cubicBezTo>
                  <a:cubicBezTo>
                    <a:pt x="2802" y="6336"/>
                    <a:pt x="2769" y="6469"/>
                    <a:pt x="2702" y="6569"/>
                  </a:cubicBezTo>
                  <a:cubicBezTo>
                    <a:pt x="2602" y="6669"/>
                    <a:pt x="2535" y="6769"/>
                    <a:pt x="2435" y="6869"/>
                  </a:cubicBezTo>
                  <a:cubicBezTo>
                    <a:pt x="2335" y="6970"/>
                    <a:pt x="2202" y="7036"/>
                    <a:pt x="2102" y="7136"/>
                  </a:cubicBezTo>
                  <a:cubicBezTo>
                    <a:pt x="2002" y="7170"/>
                    <a:pt x="1902" y="7236"/>
                    <a:pt x="1768" y="7236"/>
                  </a:cubicBezTo>
                  <a:cubicBezTo>
                    <a:pt x="1735" y="7253"/>
                    <a:pt x="1693" y="7261"/>
                    <a:pt x="1651" y="7261"/>
                  </a:cubicBezTo>
                  <a:cubicBezTo>
                    <a:pt x="1610" y="7261"/>
                    <a:pt x="1568" y="7253"/>
                    <a:pt x="1535" y="7236"/>
                  </a:cubicBezTo>
                  <a:cubicBezTo>
                    <a:pt x="1468" y="7203"/>
                    <a:pt x="1401" y="7136"/>
                    <a:pt x="1368" y="7070"/>
                  </a:cubicBezTo>
                  <a:cubicBezTo>
                    <a:pt x="1301" y="6970"/>
                    <a:pt x="1301" y="6836"/>
                    <a:pt x="1301" y="6736"/>
                  </a:cubicBezTo>
                  <a:cubicBezTo>
                    <a:pt x="1301" y="6603"/>
                    <a:pt x="1335" y="6503"/>
                    <a:pt x="1401" y="6402"/>
                  </a:cubicBezTo>
                  <a:cubicBezTo>
                    <a:pt x="1401" y="6302"/>
                    <a:pt x="1435" y="6202"/>
                    <a:pt x="1501" y="6102"/>
                  </a:cubicBezTo>
                  <a:cubicBezTo>
                    <a:pt x="1535" y="6002"/>
                    <a:pt x="1601" y="5902"/>
                    <a:pt x="1668" y="5835"/>
                  </a:cubicBezTo>
                  <a:cubicBezTo>
                    <a:pt x="1768" y="5769"/>
                    <a:pt x="1835" y="5669"/>
                    <a:pt x="1935" y="5602"/>
                  </a:cubicBezTo>
                  <a:lnTo>
                    <a:pt x="1501" y="5268"/>
                  </a:lnTo>
                  <a:lnTo>
                    <a:pt x="1468" y="5235"/>
                  </a:lnTo>
                  <a:cubicBezTo>
                    <a:pt x="1468" y="5202"/>
                    <a:pt x="1468" y="5168"/>
                    <a:pt x="1468" y="5168"/>
                  </a:cubicBezTo>
                  <a:lnTo>
                    <a:pt x="1468" y="4901"/>
                  </a:lnTo>
                  <a:cubicBezTo>
                    <a:pt x="1468" y="4868"/>
                    <a:pt x="1468" y="4835"/>
                    <a:pt x="1468" y="4801"/>
                  </a:cubicBezTo>
                  <a:cubicBezTo>
                    <a:pt x="1468" y="4768"/>
                    <a:pt x="1501" y="4735"/>
                    <a:pt x="1535" y="4735"/>
                  </a:cubicBezTo>
                  <a:lnTo>
                    <a:pt x="2769" y="4001"/>
                  </a:lnTo>
                  <a:close/>
                  <a:moveTo>
                    <a:pt x="1839" y="1"/>
                  </a:moveTo>
                  <a:cubicBezTo>
                    <a:pt x="1285" y="1"/>
                    <a:pt x="663" y="180"/>
                    <a:pt x="0" y="565"/>
                  </a:cubicBezTo>
                  <a:lnTo>
                    <a:pt x="0" y="5635"/>
                  </a:lnTo>
                  <a:cubicBezTo>
                    <a:pt x="100" y="5535"/>
                    <a:pt x="167" y="5468"/>
                    <a:pt x="267" y="5402"/>
                  </a:cubicBezTo>
                  <a:cubicBezTo>
                    <a:pt x="367" y="5335"/>
                    <a:pt x="501" y="5302"/>
                    <a:pt x="634" y="5302"/>
                  </a:cubicBezTo>
                  <a:cubicBezTo>
                    <a:pt x="701" y="5302"/>
                    <a:pt x="801" y="5302"/>
                    <a:pt x="868" y="5368"/>
                  </a:cubicBezTo>
                  <a:cubicBezTo>
                    <a:pt x="934" y="5435"/>
                    <a:pt x="968" y="5535"/>
                    <a:pt x="1001" y="5635"/>
                  </a:cubicBezTo>
                  <a:cubicBezTo>
                    <a:pt x="1034" y="5769"/>
                    <a:pt x="1034" y="5902"/>
                    <a:pt x="1034" y="6036"/>
                  </a:cubicBezTo>
                  <a:lnTo>
                    <a:pt x="1034" y="6369"/>
                  </a:lnTo>
                  <a:lnTo>
                    <a:pt x="1034" y="6703"/>
                  </a:lnTo>
                  <a:cubicBezTo>
                    <a:pt x="1034" y="6836"/>
                    <a:pt x="1034" y="7003"/>
                    <a:pt x="1001" y="7136"/>
                  </a:cubicBezTo>
                  <a:cubicBezTo>
                    <a:pt x="968" y="7303"/>
                    <a:pt x="934" y="7437"/>
                    <a:pt x="868" y="7570"/>
                  </a:cubicBezTo>
                  <a:cubicBezTo>
                    <a:pt x="801" y="7703"/>
                    <a:pt x="734" y="7803"/>
                    <a:pt x="634" y="7937"/>
                  </a:cubicBezTo>
                  <a:cubicBezTo>
                    <a:pt x="534" y="8037"/>
                    <a:pt x="401" y="8137"/>
                    <a:pt x="267" y="8204"/>
                  </a:cubicBezTo>
                  <a:cubicBezTo>
                    <a:pt x="200" y="8237"/>
                    <a:pt x="100" y="8304"/>
                    <a:pt x="0" y="8304"/>
                  </a:cubicBezTo>
                  <a:lnTo>
                    <a:pt x="0" y="12807"/>
                  </a:lnTo>
                  <a:cubicBezTo>
                    <a:pt x="1101" y="12140"/>
                    <a:pt x="2035" y="11206"/>
                    <a:pt x="2702" y="10072"/>
                  </a:cubicBezTo>
                  <a:cubicBezTo>
                    <a:pt x="3503" y="8838"/>
                    <a:pt x="4070" y="7503"/>
                    <a:pt x="4370" y="6069"/>
                  </a:cubicBezTo>
                  <a:cubicBezTo>
                    <a:pt x="4537" y="5402"/>
                    <a:pt x="4604" y="4701"/>
                    <a:pt x="4604" y="4034"/>
                  </a:cubicBezTo>
                  <a:cubicBezTo>
                    <a:pt x="4604" y="3434"/>
                    <a:pt x="4537" y="2833"/>
                    <a:pt x="4370" y="2266"/>
                  </a:cubicBezTo>
                  <a:cubicBezTo>
                    <a:pt x="4170" y="1332"/>
                    <a:pt x="3570" y="565"/>
                    <a:pt x="2702" y="165"/>
                  </a:cubicBezTo>
                  <a:cubicBezTo>
                    <a:pt x="2439" y="57"/>
                    <a:pt x="2150" y="1"/>
                    <a:pt x="18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70;p75">
              <a:extLst>
                <a:ext uri="{FF2B5EF4-FFF2-40B4-BE49-F238E27FC236}">
                  <a16:creationId xmlns:a16="http://schemas.microsoft.com/office/drawing/2014/main" id="{40B1658A-31B4-4EF1-A456-1509E42A47CB}"/>
                </a:ext>
              </a:extLst>
            </p:cNvPr>
            <p:cNvSpPr/>
            <p:nvPr/>
          </p:nvSpPr>
          <p:spPr>
            <a:xfrm>
              <a:off x="2471925" y="2347325"/>
              <a:ext cx="39225" cy="82175"/>
            </a:xfrm>
            <a:custGeom>
              <a:avLst/>
              <a:gdLst/>
              <a:ahLst/>
              <a:cxnLst/>
              <a:rect l="l" t="t" r="r" b="b"/>
              <a:pathLst>
                <a:path w="1569" h="3287" extrusionOk="0">
                  <a:moveTo>
                    <a:pt x="1469" y="1"/>
                  </a:moveTo>
                  <a:cubicBezTo>
                    <a:pt x="1460" y="1"/>
                    <a:pt x="1452" y="9"/>
                    <a:pt x="1435" y="26"/>
                  </a:cubicBezTo>
                  <a:lnTo>
                    <a:pt x="201" y="760"/>
                  </a:lnTo>
                  <a:cubicBezTo>
                    <a:pt x="168" y="760"/>
                    <a:pt x="134" y="793"/>
                    <a:pt x="134" y="826"/>
                  </a:cubicBezTo>
                  <a:cubicBezTo>
                    <a:pt x="134" y="860"/>
                    <a:pt x="134" y="893"/>
                    <a:pt x="134" y="893"/>
                  </a:cubicBezTo>
                  <a:lnTo>
                    <a:pt x="134" y="1193"/>
                  </a:lnTo>
                  <a:cubicBezTo>
                    <a:pt x="134" y="1193"/>
                    <a:pt x="134" y="1227"/>
                    <a:pt x="134" y="1260"/>
                  </a:cubicBezTo>
                  <a:lnTo>
                    <a:pt x="168" y="1293"/>
                  </a:lnTo>
                  <a:lnTo>
                    <a:pt x="601" y="1627"/>
                  </a:lnTo>
                  <a:cubicBezTo>
                    <a:pt x="501" y="1694"/>
                    <a:pt x="435" y="1760"/>
                    <a:pt x="368" y="1860"/>
                  </a:cubicBezTo>
                  <a:cubicBezTo>
                    <a:pt x="301" y="1927"/>
                    <a:pt x="234" y="2027"/>
                    <a:pt x="168" y="2127"/>
                  </a:cubicBezTo>
                  <a:cubicBezTo>
                    <a:pt x="134" y="2227"/>
                    <a:pt x="68" y="2327"/>
                    <a:pt x="68" y="2427"/>
                  </a:cubicBezTo>
                  <a:cubicBezTo>
                    <a:pt x="34" y="2528"/>
                    <a:pt x="1" y="2628"/>
                    <a:pt x="1" y="2761"/>
                  </a:cubicBezTo>
                  <a:cubicBezTo>
                    <a:pt x="1" y="2861"/>
                    <a:pt x="34" y="2961"/>
                    <a:pt x="68" y="3061"/>
                  </a:cubicBezTo>
                  <a:cubicBezTo>
                    <a:pt x="101" y="3128"/>
                    <a:pt x="134" y="3195"/>
                    <a:pt x="201" y="3261"/>
                  </a:cubicBezTo>
                  <a:cubicBezTo>
                    <a:pt x="234" y="3278"/>
                    <a:pt x="276" y="3286"/>
                    <a:pt x="322" y="3286"/>
                  </a:cubicBezTo>
                  <a:cubicBezTo>
                    <a:pt x="368" y="3286"/>
                    <a:pt x="418" y="3278"/>
                    <a:pt x="468" y="3261"/>
                  </a:cubicBezTo>
                  <a:cubicBezTo>
                    <a:pt x="568" y="3261"/>
                    <a:pt x="668" y="3195"/>
                    <a:pt x="768" y="3161"/>
                  </a:cubicBezTo>
                  <a:cubicBezTo>
                    <a:pt x="902" y="3061"/>
                    <a:pt x="1002" y="2995"/>
                    <a:pt x="1102" y="2894"/>
                  </a:cubicBezTo>
                  <a:cubicBezTo>
                    <a:pt x="1202" y="2794"/>
                    <a:pt x="1302" y="2694"/>
                    <a:pt x="1369" y="2561"/>
                  </a:cubicBezTo>
                  <a:cubicBezTo>
                    <a:pt x="1435" y="2461"/>
                    <a:pt x="1469" y="2361"/>
                    <a:pt x="1502" y="2261"/>
                  </a:cubicBezTo>
                  <a:cubicBezTo>
                    <a:pt x="1535" y="2161"/>
                    <a:pt x="1569" y="2061"/>
                    <a:pt x="1569" y="1960"/>
                  </a:cubicBezTo>
                  <a:lnTo>
                    <a:pt x="1569" y="1894"/>
                  </a:lnTo>
                  <a:lnTo>
                    <a:pt x="1535" y="1894"/>
                  </a:lnTo>
                  <a:lnTo>
                    <a:pt x="1302" y="2027"/>
                  </a:lnTo>
                  <a:cubicBezTo>
                    <a:pt x="1269" y="2061"/>
                    <a:pt x="1269" y="2061"/>
                    <a:pt x="1235" y="2094"/>
                  </a:cubicBezTo>
                  <a:lnTo>
                    <a:pt x="1202" y="2194"/>
                  </a:lnTo>
                  <a:cubicBezTo>
                    <a:pt x="1202" y="2227"/>
                    <a:pt x="1168" y="2261"/>
                    <a:pt x="1168" y="2294"/>
                  </a:cubicBezTo>
                  <a:cubicBezTo>
                    <a:pt x="1135" y="2327"/>
                    <a:pt x="1102" y="2394"/>
                    <a:pt x="1068" y="2427"/>
                  </a:cubicBezTo>
                  <a:cubicBezTo>
                    <a:pt x="1035" y="2461"/>
                    <a:pt x="1002" y="2494"/>
                    <a:pt x="968" y="2528"/>
                  </a:cubicBezTo>
                  <a:cubicBezTo>
                    <a:pt x="902" y="2594"/>
                    <a:pt x="835" y="2628"/>
                    <a:pt x="768" y="2661"/>
                  </a:cubicBezTo>
                  <a:cubicBezTo>
                    <a:pt x="719" y="2710"/>
                    <a:pt x="653" y="2741"/>
                    <a:pt x="581" y="2741"/>
                  </a:cubicBezTo>
                  <a:cubicBezTo>
                    <a:pt x="555" y="2741"/>
                    <a:pt x="528" y="2737"/>
                    <a:pt x="501" y="2728"/>
                  </a:cubicBezTo>
                  <a:cubicBezTo>
                    <a:pt x="435" y="2728"/>
                    <a:pt x="401" y="2628"/>
                    <a:pt x="401" y="2528"/>
                  </a:cubicBezTo>
                  <a:cubicBezTo>
                    <a:pt x="401" y="2394"/>
                    <a:pt x="435" y="2294"/>
                    <a:pt x="501" y="2227"/>
                  </a:cubicBezTo>
                  <a:cubicBezTo>
                    <a:pt x="568" y="2127"/>
                    <a:pt x="668" y="2027"/>
                    <a:pt x="768" y="1960"/>
                  </a:cubicBezTo>
                  <a:lnTo>
                    <a:pt x="1035" y="1827"/>
                  </a:lnTo>
                  <a:cubicBezTo>
                    <a:pt x="1035" y="1827"/>
                    <a:pt x="1068" y="1794"/>
                    <a:pt x="1068" y="1760"/>
                  </a:cubicBezTo>
                  <a:cubicBezTo>
                    <a:pt x="1102" y="1727"/>
                    <a:pt x="1102" y="1727"/>
                    <a:pt x="1102" y="1694"/>
                  </a:cubicBezTo>
                  <a:lnTo>
                    <a:pt x="1102" y="1427"/>
                  </a:lnTo>
                  <a:cubicBezTo>
                    <a:pt x="1102" y="1393"/>
                    <a:pt x="1102" y="1360"/>
                    <a:pt x="1102" y="1327"/>
                  </a:cubicBezTo>
                  <a:lnTo>
                    <a:pt x="1068" y="1293"/>
                  </a:lnTo>
                  <a:lnTo>
                    <a:pt x="635" y="960"/>
                  </a:lnTo>
                  <a:lnTo>
                    <a:pt x="1435" y="493"/>
                  </a:lnTo>
                  <a:cubicBezTo>
                    <a:pt x="1469" y="493"/>
                    <a:pt x="1502" y="459"/>
                    <a:pt x="1502" y="426"/>
                  </a:cubicBezTo>
                  <a:cubicBezTo>
                    <a:pt x="1502" y="426"/>
                    <a:pt x="1502" y="393"/>
                    <a:pt x="1502" y="359"/>
                  </a:cubicBezTo>
                  <a:lnTo>
                    <a:pt x="1502" y="92"/>
                  </a:lnTo>
                  <a:cubicBezTo>
                    <a:pt x="1502" y="59"/>
                    <a:pt x="1502" y="26"/>
                    <a:pt x="1502" y="26"/>
                  </a:cubicBezTo>
                  <a:cubicBezTo>
                    <a:pt x="1485" y="9"/>
                    <a:pt x="1477" y="1"/>
                    <a:pt x="14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71;p75">
              <a:extLst>
                <a:ext uri="{FF2B5EF4-FFF2-40B4-BE49-F238E27FC236}">
                  <a16:creationId xmlns:a16="http://schemas.microsoft.com/office/drawing/2014/main" id="{EC073B0A-2CD1-4D2E-9DC9-DB7D52600F6F}"/>
                </a:ext>
              </a:extLst>
            </p:cNvPr>
            <p:cNvSpPr/>
            <p:nvPr/>
          </p:nvSpPr>
          <p:spPr>
            <a:xfrm>
              <a:off x="2437750" y="2379650"/>
              <a:ext cx="25875" cy="75900"/>
            </a:xfrm>
            <a:custGeom>
              <a:avLst/>
              <a:gdLst/>
              <a:ahLst/>
              <a:cxnLst/>
              <a:rect l="l" t="t" r="r" b="b"/>
              <a:pathLst>
                <a:path w="1035" h="3036" extrusionOk="0">
                  <a:moveTo>
                    <a:pt x="634" y="0"/>
                  </a:moveTo>
                  <a:cubicBezTo>
                    <a:pt x="501" y="34"/>
                    <a:pt x="367" y="67"/>
                    <a:pt x="267" y="134"/>
                  </a:cubicBezTo>
                  <a:cubicBezTo>
                    <a:pt x="167" y="200"/>
                    <a:pt x="100" y="267"/>
                    <a:pt x="0" y="334"/>
                  </a:cubicBezTo>
                  <a:lnTo>
                    <a:pt x="0" y="901"/>
                  </a:lnTo>
                  <a:cubicBezTo>
                    <a:pt x="67" y="768"/>
                    <a:pt x="167" y="667"/>
                    <a:pt x="267" y="634"/>
                  </a:cubicBezTo>
                  <a:cubicBezTo>
                    <a:pt x="334" y="584"/>
                    <a:pt x="392" y="559"/>
                    <a:pt x="442" y="559"/>
                  </a:cubicBezTo>
                  <a:cubicBezTo>
                    <a:pt x="492" y="559"/>
                    <a:pt x="534" y="584"/>
                    <a:pt x="567" y="634"/>
                  </a:cubicBezTo>
                  <a:cubicBezTo>
                    <a:pt x="634" y="734"/>
                    <a:pt x="667" y="868"/>
                    <a:pt x="667" y="1001"/>
                  </a:cubicBezTo>
                  <a:lnTo>
                    <a:pt x="667" y="1301"/>
                  </a:lnTo>
                  <a:lnTo>
                    <a:pt x="667" y="1635"/>
                  </a:lnTo>
                  <a:cubicBezTo>
                    <a:pt x="667" y="1802"/>
                    <a:pt x="634" y="1968"/>
                    <a:pt x="567" y="2135"/>
                  </a:cubicBezTo>
                  <a:cubicBezTo>
                    <a:pt x="501" y="2269"/>
                    <a:pt x="401" y="2369"/>
                    <a:pt x="267" y="2435"/>
                  </a:cubicBezTo>
                  <a:cubicBezTo>
                    <a:pt x="194" y="2484"/>
                    <a:pt x="121" y="2515"/>
                    <a:pt x="60" y="2515"/>
                  </a:cubicBezTo>
                  <a:cubicBezTo>
                    <a:pt x="38" y="2515"/>
                    <a:pt x="18" y="2511"/>
                    <a:pt x="0" y="2502"/>
                  </a:cubicBezTo>
                  <a:lnTo>
                    <a:pt x="0" y="3036"/>
                  </a:lnTo>
                  <a:cubicBezTo>
                    <a:pt x="100" y="3002"/>
                    <a:pt x="200" y="2969"/>
                    <a:pt x="267" y="2936"/>
                  </a:cubicBezTo>
                  <a:cubicBezTo>
                    <a:pt x="401" y="2869"/>
                    <a:pt x="534" y="2769"/>
                    <a:pt x="634" y="2636"/>
                  </a:cubicBezTo>
                  <a:cubicBezTo>
                    <a:pt x="734" y="2535"/>
                    <a:pt x="801" y="2402"/>
                    <a:pt x="868" y="2302"/>
                  </a:cubicBezTo>
                  <a:cubicBezTo>
                    <a:pt x="934" y="2169"/>
                    <a:pt x="968" y="2002"/>
                    <a:pt x="1001" y="1868"/>
                  </a:cubicBezTo>
                  <a:cubicBezTo>
                    <a:pt x="1034" y="1735"/>
                    <a:pt x="1034" y="1568"/>
                    <a:pt x="1034" y="1435"/>
                  </a:cubicBezTo>
                  <a:lnTo>
                    <a:pt x="1034" y="1101"/>
                  </a:lnTo>
                  <a:lnTo>
                    <a:pt x="1034" y="768"/>
                  </a:lnTo>
                  <a:cubicBezTo>
                    <a:pt x="1034" y="634"/>
                    <a:pt x="1034" y="501"/>
                    <a:pt x="1001" y="367"/>
                  </a:cubicBezTo>
                  <a:cubicBezTo>
                    <a:pt x="968" y="267"/>
                    <a:pt x="934" y="167"/>
                    <a:pt x="868" y="100"/>
                  </a:cubicBezTo>
                  <a:cubicBezTo>
                    <a:pt x="801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372;p75">
              <a:extLst>
                <a:ext uri="{FF2B5EF4-FFF2-40B4-BE49-F238E27FC236}">
                  <a16:creationId xmlns:a16="http://schemas.microsoft.com/office/drawing/2014/main" id="{266C8093-AC25-4503-8A5B-275F879D0D0A}"/>
                </a:ext>
              </a:extLst>
            </p:cNvPr>
            <p:cNvSpPr/>
            <p:nvPr/>
          </p:nvSpPr>
          <p:spPr>
            <a:xfrm>
              <a:off x="2505300" y="2194525"/>
              <a:ext cx="80900" cy="110100"/>
            </a:xfrm>
            <a:custGeom>
              <a:avLst/>
              <a:gdLst/>
              <a:ahLst/>
              <a:cxnLst/>
              <a:rect l="l" t="t" r="r" b="b"/>
              <a:pathLst>
                <a:path w="3236" h="4404" extrusionOk="0">
                  <a:moveTo>
                    <a:pt x="968" y="0"/>
                  </a:moveTo>
                  <a:lnTo>
                    <a:pt x="0" y="2302"/>
                  </a:lnTo>
                  <a:cubicBezTo>
                    <a:pt x="868" y="2702"/>
                    <a:pt x="1501" y="3469"/>
                    <a:pt x="1668" y="4403"/>
                  </a:cubicBezTo>
                  <a:lnTo>
                    <a:pt x="3236" y="2835"/>
                  </a:lnTo>
                  <a:cubicBezTo>
                    <a:pt x="2802" y="1368"/>
                    <a:pt x="2035" y="400"/>
                    <a:pt x="9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373;p75">
              <a:extLst>
                <a:ext uri="{FF2B5EF4-FFF2-40B4-BE49-F238E27FC236}">
                  <a16:creationId xmlns:a16="http://schemas.microsoft.com/office/drawing/2014/main" id="{0A92CB8E-BBFD-4600-9E45-F1368528C769}"/>
                </a:ext>
              </a:extLst>
            </p:cNvPr>
            <p:cNvSpPr/>
            <p:nvPr/>
          </p:nvSpPr>
          <p:spPr>
            <a:xfrm>
              <a:off x="2437750" y="2188650"/>
              <a:ext cx="91750" cy="72600"/>
            </a:xfrm>
            <a:custGeom>
              <a:avLst/>
              <a:gdLst/>
              <a:ahLst/>
              <a:cxnLst/>
              <a:rect l="l" t="t" r="r" b="b"/>
              <a:pathLst>
                <a:path w="3670" h="2904" extrusionOk="0">
                  <a:moveTo>
                    <a:pt x="2464" y="0"/>
                  </a:moveTo>
                  <a:cubicBezTo>
                    <a:pt x="1707" y="0"/>
                    <a:pt x="874" y="245"/>
                    <a:pt x="0" y="735"/>
                  </a:cubicBezTo>
                  <a:lnTo>
                    <a:pt x="0" y="2904"/>
                  </a:lnTo>
                  <a:cubicBezTo>
                    <a:pt x="658" y="2543"/>
                    <a:pt x="1275" y="2371"/>
                    <a:pt x="1826" y="2371"/>
                  </a:cubicBezTo>
                  <a:cubicBezTo>
                    <a:pt x="2142" y="2371"/>
                    <a:pt x="2435" y="2427"/>
                    <a:pt x="2702" y="2537"/>
                  </a:cubicBezTo>
                  <a:lnTo>
                    <a:pt x="3670" y="235"/>
                  </a:lnTo>
                  <a:cubicBezTo>
                    <a:pt x="3296" y="78"/>
                    <a:pt x="2892" y="0"/>
                    <a:pt x="246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374;p75">
              <a:extLst>
                <a:ext uri="{FF2B5EF4-FFF2-40B4-BE49-F238E27FC236}">
                  <a16:creationId xmlns:a16="http://schemas.microsoft.com/office/drawing/2014/main" id="{67A207BE-BA93-44E8-A9F4-E4583DC26DF9}"/>
                </a:ext>
              </a:extLst>
            </p:cNvPr>
            <p:cNvSpPr/>
            <p:nvPr/>
          </p:nvSpPr>
          <p:spPr>
            <a:xfrm>
              <a:off x="2547000" y="2265400"/>
              <a:ext cx="46725" cy="133450"/>
            </a:xfrm>
            <a:custGeom>
              <a:avLst/>
              <a:gdLst/>
              <a:ahLst/>
              <a:cxnLst/>
              <a:rect l="l" t="t" r="r" b="b"/>
              <a:pathLst>
                <a:path w="1869" h="5338" extrusionOk="0">
                  <a:moveTo>
                    <a:pt x="1568" y="0"/>
                  </a:moveTo>
                  <a:lnTo>
                    <a:pt x="0" y="1568"/>
                  </a:lnTo>
                  <a:cubicBezTo>
                    <a:pt x="167" y="2135"/>
                    <a:pt x="234" y="2736"/>
                    <a:pt x="234" y="3336"/>
                  </a:cubicBezTo>
                  <a:cubicBezTo>
                    <a:pt x="234" y="4003"/>
                    <a:pt x="167" y="4670"/>
                    <a:pt x="0" y="5338"/>
                  </a:cubicBezTo>
                  <a:lnTo>
                    <a:pt x="1568" y="5137"/>
                  </a:lnTo>
                  <a:cubicBezTo>
                    <a:pt x="1768" y="4237"/>
                    <a:pt x="1868" y="3303"/>
                    <a:pt x="1868" y="2402"/>
                  </a:cubicBezTo>
                  <a:cubicBezTo>
                    <a:pt x="1868" y="1568"/>
                    <a:pt x="1768" y="768"/>
                    <a:pt x="1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375;p75">
              <a:extLst>
                <a:ext uri="{FF2B5EF4-FFF2-40B4-BE49-F238E27FC236}">
                  <a16:creationId xmlns:a16="http://schemas.microsoft.com/office/drawing/2014/main" id="{80D6DE03-1E4D-4162-A00C-01288A5DA53D}"/>
                </a:ext>
              </a:extLst>
            </p:cNvPr>
            <p:cNvSpPr/>
            <p:nvPr/>
          </p:nvSpPr>
          <p:spPr>
            <a:xfrm>
              <a:off x="2437750" y="2499725"/>
              <a:ext cx="91750" cy="122625"/>
            </a:xfrm>
            <a:custGeom>
              <a:avLst/>
              <a:gdLst/>
              <a:ahLst/>
              <a:cxnLst/>
              <a:rect l="l" t="t" r="r" b="b"/>
              <a:pathLst>
                <a:path w="3670" h="4905" extrusionOk="0">
                  <a:moveTo>
                    <a:pt x="2702" y="1"/>
                  </a:moveTo>
                  <a:cubicBezTo>
                    <a:pt x="2035" y="1102"/>
                    <a:pt x="1101" y="2069"/>
                    <a:pt x="0" y="2736"/>
                  </a:cubicBezTo>
                  <a:lnTo>
                    <a:pt x="0" y="4904"/>
                  </a:lnTo>
                  <a:cubicBezTo>
                    <a:pt x="1501" y="3970"/>
                    <a:pt x="2736" y="2703"/>
                    <a:pt x="3670" y="1202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376;p75">
              <a:extLst>
                <a:ext uri="{FF2B5EF4-FFF2-40B4-BE49-F238E27FC236}">
                  <a16:creationId xmlns:a16="http://schemas.microsoft.com/office/drawing/2014/main" id="{1C164138-F658-4228-95D4-2E2CEB98C996}"/>
                </a:ext>
              </a:extLst>
            </p:cNvPr>
            <p:cNvSpPr/>
            <p:nvPr/>
          </p:nvSpPr>
          <p:spPr>
            <a:xfrm>
              <a:off x="2505300" y="2393825"/>
              <a:ext cx="80900" cy="136775"/>
            </a:xfrm>
            <a:custGeom>
              <a:avLst/>
              <a:gdLst/>
              <a:ahLst/>
              <a:cxnLst/>
              <a:rect l="l" t="t" r="r" b="b"/>
              <a:pathLst>
                <a:path w="3236" h="5471" extrusionOk="0">
                  <a:moveTo>
                    <a:pt x="3236" y="0"/>
                  </a:moveTo>
                  <a:lnTo>
                    <a:pt x="1668" y="234"/>
                  </a:lnTo>
                  <a:cubicBezTo>
                    <a:pt x="1368" y="1668"/>
                    <a:pt x="801" y="3003"/>
                    <a:pt x="0" y="4270"/>
                  </a:cubicBezTo>
                  <a:lnTo>
                    <a:pt x="968" y="5471"/>
                  </a:lnTo>
                  <a:cubicBezTo>
                    <a:pt x="2035" y="3803"/>
                    <a:pt x="2802" y="1935"/>
                    <a:pt x="32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377;p75">
              <a:extLst>
                <a:ext uri="{FF2B5EF4-FFF2-40B4-BE49-F238E27FC236}">
                  <a16:creationId xmlns:a16="http://schemas.microsoft.com/office/drawing/2014/main" id="{B4370C44-8410-47F1-9656-9455F2D7D390}"/>
                </a:ext>
              </a:extLst>
            </p:cNvPr>
            <p:cNvSpPr/>
            <p:nvPr/>
          </p:nvSpPr>
          <p:spPr>
            <a:xfrm>
              <a:off x="2129200" y="2123625"/>
              <a:ext cx="309400" cy="743475"/>
            </a:xfrm>
            <a:custGeom>
              <a:avLst/>
              <a:gdLst/>
              <a:ahLst/>
              <a:cxnLst/>
              <a:rect l="l" t="t" r="r" b="b"/>
              <a:pathLst>
                <a:path w="12376" h="29739" extrusionOk="0">
                  <a:moveTo>
                    <a:pt x="12342" y="1"/>
                  </a:moveTo>
                  <a:lnTo>
                    <a:pt x="1535" y="6272"/>
                  </a:lnTo>
                  <a:cubicBezTo>
                    <a:pt x="634" y="6839"/>
                    <a:pt x="67" y="7840"/>
                    <a:pt x="0" y="8907"/>
                  </a:cubicBezTo>
                  <a:lnTo>
                    <a:pt x="0" y="28655"/>
                  </a:lnTo>
                  <a:cubicBezTo>
                    <a:pt x="0" y="29338"/>
                    <a:pt x="333" y="29738"/>
                    <a:pt x="834" y="29738"/>
                  </a:cubicBezTo>
                  <a:cubicBezTo>
                    <a:pt x="1042" y="29738"/>
                    <a:pt x="1280" y="29669"/>
                    <a:pt x="1535" y="29522"/>
                  </a:cubicBezTo>
                  <a:lnTo>
                    <a:pt x="12376" y="23284"/>
                  </a:lnTo>
                  <a:lnTo>
                    <a:pt x="12376" y="19948"/>
                  </a:lnTo>
                  <a:lnTo>
                    <a:pt x="12342" y="19948"/>
                  </a:lnTo>
                  <a:cubicBezTo>
                    <a:pt x="11466" y="20462"/>
                    <a:pt x="10630" y="20701"/>
                    <a:pt x="9870" y="20701"/>
                  </a:cubicBezTo>
                  <a:cubicBezTo>
                    <a:pt x="9445" y="20701"/>
                    <a:pt x="9044" y="20626"/>
                    <a:pt x="8673" y="20482"/>
                  </a:cubicBezTo>
                  <a:cubicBezTo>
                    <a:pt x="7672" y="20082"/>
                    <a:pt x="6838" y="19081"/>
                    <a:pt x="6438" y="17647"/>
                  </a:cubicBezTo>
                  <a:cubicBezTo>
                    <a:pt x="6205" y="16846"/>
                    <a:pt x="6105" y="16045"/>
                    <a:pt x="6138" y="15245"/>
                  </a:cubicBezTo>
                  <a:cubicBezTo>
                    <a:pt x="6138" y="14311"/>
                    <a:pt x="6238" y="13410"/>
                    <a:pt x="6438" y="12510"/>
                  </a:cubicBezTo>
                  <a:cubicBezTo>
                    <a:pt x="6838" y="10575"/>
                    <a:pt x="7606" y="8707"/>
                    <a:pt x="8673" y="7039"/>
                  </a:cubicBezTo>
                  <a:cubicBezTo>
                    <a:pt x="9607" y="5538"/>
                    <a:pt x="10841" y="4270"/>
                    <a:pt x="12342" y="3336"/>
                  </a:cubicBezTo>
                  <a:lnTo>
                    <a:pt x="1234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378;p75">
              <a:extLst>
                <a:ext uri="{FF2B5EF4-FFF2-40B4-BE49-F238E27FC236}">
                  <a16:creationId xmlns:a16="http://schemas.microsoft.com/office/drawing/2014/main" id="{7653ABA0-8B28-4D22-A86C-53BC4DB38A49}"/>
                </a:ext>
              </a:extLst>
            </p:cNvPr>
            <p:cNvSpPr/>
            <p:nvPr/>
          </p:nvSpPr>
          <p:spPr>
            <a:xfrm>
              <a:off x="2122525" y="2117800"/>
              <a:ext cx="315250" cy="754725"/>
            </a:xfrm>
            <a:custGeom>
              <a:avLst/>
              <a:gdLst/>
              <a:ahLst/>
              <a:cxnLst/>
              <a:rect l="l" t="t" r="r" b="b"/>
              <a:pathLst>
                <a:path w="12610" h="30189" extrusionOk="0">
                  <a:moveTo>
                    <a:pt x="12609" y="0"/>
                  </a:moveTo>
                  <a:lnTo>
                    <a:pt x="1702" y="6338"/>
                  </a:lnTo>
                  <a:cubicBezTo>
                    <a:pt x="734" y="6938"/>
                    <a:pt x="100" y="8006"/>
                    <a:pt x="67" y="9173"/>
                  </a:cubicBezTo>
                  <a:lnTo>
                    <a:pt x="67" y="28888"/>
                  </a:lnTo>
                  <a:cubicBezTo>
                    <a:pt x="0" y="29355"/>
                    <a:pt x="234" y="29788"/>
                    <a:pt x="601" y="30055"/>
                  </a:cubicBezTo>
                  <a:cubicBezTo>
                    <a:pt x="768" y="30122"/>
                    <a:pt x="934" y="30188"/>
                    <a:pt x="1101" y="30188"/>
                  </a:cubicBezTo>
                  <a:cubicBezTo>
                    <a:pt x="1401" y="30188"/>
                    <a:pt x="1668" y="30088"/>
                    <a:pt x="1902" y="29955"/>
                  </a:cubicBezTo>
                  <a:lnTo>
                    <a:pt x="12609" y="23750"/>
                  </a:lnTo>
                  <a:lnTo>
                    <a:pt x="12609" y="23250"/>
                  </a:lnTo>
                  <a:lnTo>
                    <a:pt x="1702" y="29588"/>
                  </a:lnTo>
                  <a:cubicBezTo>
                    <a:pt x="1551" y="29729"/>
                    <a:pt x="1374" y="29791"/>
                    <a:pt x="1202" y="29791"/>
                  </a:cubicBezTo>
                  <a:cubicBezTo>
                    <a:pt x="761" y="29791"/>
                    <a:pt x="348" y="29391"/>
                    <a:pt x="467" y="28888"/>
                  </a:cubicBezTo>
                  <a:lnTo>
                    <a:pt x="467" y="9173"/>
                  </a:lnTo>
                  <a:cubicBezTo>
                    <a:pt x="534" y="8139"/>
                    <a:pt x="1068" y="7239"/>
                    <a:pt x="1902" y="6672"/>
                  </a:cubicBezTo>
                  <a:lnTo>
                    <a:pt x="12609" y="501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379;p75">
              <a:extLst>
                <a:ext uri="{FF2B5EF4-FFF2-40B4-BE49-F238E27FC236}">
                  <a16:creationId xmlns:a16="http://schemas.microsoft.com/office/drawing/2014/main" id="{BE9AC1CB-B7A9-4780-A106-ABB2A5DC51A7}"/>
                </a:ext>
              </a:extLst>
            </p:cNvPr>
            <p:cNvSpPr/>
            <p:nvPr/>
          </p:nvSpPr>
          <p:spPr>
            <a:xfrm>
              <a:off x="2434400" y="2402150"/>
              <a:ext cx="3375" cy="40075"/>
            </a:xfrm>
            <a:custGeom>
              <a:avLst/>
              <a:gdLst/>
              <a:ahLst/>
              <a:cxnLst/>
              <a:rect l="l" t="t" r="r" b="b"/>
              <a:pathLst>
                <a:path w="135" h="1603" extrusionOk="0">
                  <a:moveTo>
                    <a:pt x="134" y="1"/>
                  </a:moveTo>
                  <a:lnTo>
                    <a:pt x="101" y="34"/>
                  </a:lnTo>
                  <a:cubicBezTo>
                    <a:pt x="34" y="201"/>
                    <a:pt x="1" y="368"/>
                    <a:pt x="1" y="535"/>
                  </a:cubicBezTo>
                  <a:lnTo>
                    <a:pt x="1" y="868"/>
                  </a:lnTo>
                  <a:lnTo>
                    <a:pt x="1" y="1202"/>
                  </a:lnTo>
                  <a:cubicBezTo>
                    <a:pt x="1" y="1302"/>
                    <a:pt x="34" y="1435"/>
                    <a:pt x="101" y="1569"/>
                  </a:cubicBezTo>
                  <a:cubicBezTo>
                    <a:pt x="101" y="1569"/>
                    <a:pt x="134" y="1569"/>
                    <a:pt x="134" y="1602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380;p75">
              <a:extLst>
                <a:ext uri="{FF2B5EF4-FFF2-40B4-BE49-F238E27FC236}">
                  <a16:creationId xmlns:a16="http://schemas.microsoft.com/office/drawing/2014/main" id="{14302E18-264F-46A5-BE31-5999965D0F1C}"/>
                </a:ext>
              </a:extLst>
            </p:cNvPr>
            <p:cNvSpPr/>
            <p:nvPr/>
          </p:nvSpPr>
          <p:spPr>
            <a:xfrm>
              <a:off x="2371875" y="2465175"/>
              <a:ext cx="7525" cy="19350"/>
            </a:xfrm>
            <a:custGeom>
              <a:avLst/>
              <a:gdLst/>
              <a:ahLst/>
              <a:cxnLst/>
              <a:rect l="l" t="t" r="r" b="b"/>
              <a:pathLst>
                <a:path w="301" h="774" extrusionOk="0">
                  <a:moveTo>
                    <a:pt x="247" y="0"/>
                  </a:moveTo>
                  <a:cubicBezTo>
                    <a:pt x="222" y="0"/>
                    <a:pt x="178" y="15"/>
                    <a:pt x="134" y="15"/>
                  </a:cubicBezTo>
                  <a:cubicBezTo>
                    <a:pt x="100" y="48"/>
                    <a:pt x="67" y="82"/>
                    <a:pt x="33" y="149"/>
                  </a:cubicBezTo>
                  <a:cubicBezTo>
                    <a:pt x="0" y="182"/>
                    <a:pt x="0" y="249"/>
                    <a:pt x="0" y="282"/>
                  </a:cubicBezTo>
                  <a:lnTo>
                    <a:pt x="0" y="349"/>
                  </a:lnTo>
                  <a:lnTo>
                    <a:pt x="0" y="582"/>
                  </a:lnTo>
                  <a:lnTo>
                    <a:pt x="0" y="649"/>
                  </a:lnTo>
                  <a:cubicBezTo>
                    <a:pt x="0" y="682"/>
                    <a:pt x="0" y="716"/>
                    <a:pt x="33" y="749"/>
                  </a:cubicBezTo>
                  <a:cubicBezTo>
                    <a:pt x="33" y="766"/>
                    <a:pt x="50" y="774"/>
                    <a:pt x="71" y="774"/>
                  </a:cubicBezTo>
                  <a:cubicBezTo>
                    <a:pt x="92" y="774"/>
                    <a:pt x="117" y="766"/>
                    <a:pt x="134" y="749"/>
                  </a:cubicBezTo>
                  <a:cubicBezTo>
                    <a:pt x="200" y="716"/>
                    <a:pt x="234" y="682"/>
                    <a:pt x="267" y="616"/>
                  </a:cubicBezTo>
                  <a:cubicBezTo>
                    <a:pt x="300" y="582"/>
                    <a:pt x="300" y="515"/>
                    <a:pt x="300" y="482"/>
                  </a:cubicBezTo>
                  <a:lnTo>
                    <a:pt x="300" y="415"/>
                  </a:lnTo>
                  <a:lnTo>
                    <a:pt x="300" y="182"/>
                  </a:lnTo>
                  <a:cubicBezTo>
                    <a:pt x="300" y="149"/>
                    <a:pt x="300" y="149"/>
                    <a:pt x="300" y="115"/>
                  </a:cubicBezTo>
                  <a:cubicBezTo>
                    <a:pt x="300" y="82"/>
                    <a:pt x="300" y="48"/>
                    <a:pt x="267" y="15"/>
                  </a:cubicBezTo>
                  <a:cubicBezTo>
                    <a:pt x="267" y="4"/>
                    <a:pt x="260" y="0"/>
                    <a:pt x="2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381;p75">
              <a:extLst>
                <a:ext uri="{FF2B5EF4-FFF2-40B4-BE49-F238E27FC236}">
                  <a16:creationId xmlns:a16="http://schemas.microsoft.com/office/drawing/2014/main" id="{B247EE01-BAF1-4912-980E-59DAFD3FD1DC}"/>
                </a:ext>
              </a:extLst>
            </p:cNvPr>
            <p:cNvSpPr/>
            <p:nvPr/>
          </p:nvSpPr>
          <p:spPr>
            <a:xfrm>
              <a:off x="2322675" y="2261225"/>
              <a:ext cx="115100" cy="320225"/>
            </a:xfrm>
            <a:custGeom>
              <a:avLst/>
              <a:gdLst/>
              <a:ahLst/>
              <a:cxnLst/>
              <a:rect l="l" t="t" r="r" b="b"/>
              <a:pathLst>
                <a:path w="4604" h="12809" extrusionOk="0">
                  <a:moveTo>
                    <a:pt x="3569" y="5705"/>
                  </a:moveTo>
                  <a:cubicBezTo>
                    <a:pt x="3603" y="5705"/>
                    <a:pt x="3636" y="5705"/>
                    <a:pt x="3703" y="5738"/>
                  </a:cubicBezTo>
                  <a:cubicBezTo>
                    <a:pt x="3736" y="5771"/>
                    <a:pt x="3736" y="5805"/>
                    <a:pt x="3769" y="5838"/>
                  </a:cubicBezTo>
                  <a:cubicBezTo>
                    <a:pt x="3803" y="5905"/>
                    <a:pt x="3803" y="5938"/>
                    <a:pt x="3803" y="6005"/>
                  </a:cubicBezTo>
                  <a:lnTo>
                    <a:pt x="3803" y="6205"/>
                  </a:lnTo>
                  <a:lnTo>
                    <a:pt x="3803" y="6439"/>
                  </a:lnTo>
                  <a:cubicBezTo>
                    <a:pt x="3803" y="6505"/>
                    <a:pt x="3769" y="6572"/>
                    <a:pt x="3769" y="6639"/>
                  </a:cubicBezTo>
                  <a:cubicBezTo>
                    <a:pt x="3736" y="6705"/>
                    <a:pt x="3736" y="6772"/>
                    <a:pt x="3703" y="6839"/>
                  </a:cubicBezTo>
                  <a:cubicBezTo>
                    <a:pt x="3636" y="6906"/>
                    <a:pt x="3603" y="6939"/>
                    <a:pt x="3569" y="7006"/>
                  </a:cubicBezTo>
                  <a:cubicBezTo>
                    <a:pt x="3503" y="7072"/>
                    <a:pt x="3436" y="7106"/>
                    <a:pt x="3369" y="7172"/>
                  </a:cubicBezTo>
                  <a:cubicBezTo>
                    <a:pt x="3302" y="7206"/>
                    <a:pt x="3236" y="7206"/>
                    <a:pt x="3202" y="7239"/>
                  </a:cubicBezTo>
                  <a:cubicBezTo>
                    <a:pt x="3136" y="7239"/>
                    <a:pt x="3102" y="7206"/>
                    <a:pt x="3069" y="7206"/>
                  </a:cubicBezTo>
                  <a:cubicBezTo>
                    <a:pt x="3002" y="7172"/>
                    <a:pt x="3002" y="7139"/>
                    <a:pt x="2969" y="7072"/>
                  </a:cubicBezTo>
                  <a:cubicBezTo>
                    <a:pt x="2969" y="7039"/>
                    <a:pt x="2935" y="6972"/>
                    <a:pt x="2935" y="6939"/>
                  </a:cubicBezTo>
                  <a:lnTo>
                    <a:pt x="2935" y="6705"/>
                  </a:lnTo>
                  <a:lnTo>
                    <a:pt x="2935" y="6505"/>
                  </a:lnTo>
                  <a:cubicBezTo>
                    <a:pt x="2935" y="6439"/>
                    <a:pt x="2969" y="6372"/>
                    <a:pt x="2969" y="6305"/>
                  </a:cubicBezTo>
                  <a:cubicBezTo>
                    <a:pt x="3002" y="6238"/>
                    <a:pt x="3002" y="6172"/>
                    <a:pt x="3069" y="6105"/>
                  </a:cubicBezTo>
                  <a:cubicBezTo>
                    <a:pt x="3102" y="6038"/>
                    <a:pt x="3136" y="5972"/>
                    <a:pt x="3202" y="5905"/>
                  </a:cubicBezTo>
                  <a:cubicBezTo>
                    <a:pt x="3236" y="5871"/>
                    <a:pt x="3302" y="5805"/>
                    <a:pt x="3369" y="5771"/>
                  </a:cubicBezTo>
                  <a:cubicBezTo>
                    <a:pt x="3436" y="5738"/>
                    <a:pt x="3503" y="5705"/>
                    <a:pt x="3569" y="5705"/>
                  </a:cubicBezTo>
                  <a:close/>
                  <a:moveTo>
                    <a:pt x="2144" y="6524"/>
                  </a:moveTo>
                  <a:cubicBezTo>
                    <a:pt x="2150" y="6524"/>
                    <a:pt x="2157" y="6527"/>
                    <a:pt x="2168" y="6539"/>
                  </a:cubicBezTo>
                  <a:cubicBezTo>
                    <a:pt x="2168" y="6539"/>
                    <a:pt x="2202" y="6539"/>
                    <a:pt x="2202" y="6572"/>
                  </a:cubicBezTo>
                  <a:lnTo>
                    <a:pt x="3636" y="8240"/>
                  </a:lnTo>
                  <a:cubicBezTo>
                    <a:pt x="3636" y="8240"/>
                    <a:pt x="3636" y="8273"/>
                    <a:pt x="3636" y="8307"/>
                  </a:cubicBezTo>
                  <a:lnTo>
                    <a:pt x="3636" y="8340"/>
                  </a:lnTo>
                  <a:cubicBezTo>
                    <a:pt x="3636" y="8340"/>
                    <a:pt x="3603" y="8373"/>
                    <a:pt x="3569" y="8373"/>
                  </a:cubicBezTo>
                  <a:lnTo>
                    <a:pt x="3402" y="8473"/>
                  </a:lnTo>
                  <a:lnTo>
                    <a:pt x="3336" y="8473"/>
                  </a:lnTo>
                  <a:lnTo>
                    <a:pt x="3302" y="8440"/>
                  </a:lnTo>
                  <a:lnTo>
                    <a:pt x="1868" y="6772"/>
                  </a:lnTo>
                  <a:cubicBezTo>
                    <a:pt x="1868" y="6772"/>
                    <a:pt x="1868" y="6772"/>
                    <a:pt x="1868" y="6739"/>
                  </a:cubicBezTo>
                  <a:cubicBezTo>
                    <a:pt x="1868" y="6739"/>
                    <a:pt x="1868" y="6705"/>
                    <a:pt x="1868" y="6672"/>
                  </a:cubicBezTo>
                  <a:cubicBezTo>
                    <a:pt x="1868" y="6672"/>
                    <a:pt x="1901" y="6639"/>
                    <a:pt x="1935" y="6639"/>
                  </a:cubicBezTo>
                  <a:lnTo>
                    <a:pt x="2102" y="6539"/>
                  </a:lnTo>
                  <a:cubicBezTo>
                    <a:pt x="2124" y="6539"/>
                    <a:pt x="2131" y="6524"/>
                    <a:pt x="2144" y="6524"/>
                  </a:cubicBezTo>
                  <a:close/>
                  <a:moveTo>
                    <a:pt x="2302" y="7773"/>
                  </a:moveTo>
                  <a:cubicBezTo>
                    <a:pt x="2335" y="7773"/>
                    <a:pt x="2402" y="7806"/>
                    <a:pt x="2435" y="7806"/>
                  </a:cubicBezTo>
                  <a:cubicBezTo>
                    <a:pt x="2468" y="7840"/>
                    <a:pt x="2502" y="7873"/>
                    <a:pt x="2502" y="7940"/>
                  </a:cubicBezTo>
                  <a:cubicBezTo>
                    <a:pt x="2535" y="7973"/>
                    <a:pt x="2535" y="8040"/>
                    <a:pt x="2535" y="8073"/>
                  </a:cubicBezTo>
                  <a:lnTo>
                    <a:pt x="2535" y="8307"/>
                  </a:lnTo>
                  <a:cubicBezTo>
                    <a:pt x="2535" y="8373"/>
                    <a:pt x="2569" y="8440"/>
                    <a:pt x="2535" y="8507"/>
                  </a:cubicBezTo>
                  <a:cubicBezTo>
                    <a:pt x="2535" y="8573"/>
                    <a:pt x="2535" y="8640"/>
                    <a:pt x="2502" y="8707"/>
                  </a:cubicBezTo>
                  <a:cubicBezTo>
                    <a:pt x="2502" y="8774"/>
                    <a:pt x="2468" y="8840"/>
                    <a:pt x="2435" y="8907"/>
                  </a:cubicBezTo>
                  <a:cubicBezTo>
                    <a:pt x="2402" y="8974"/>
                    <a:pt x="2368" y="9040"/>
                    <a:pt x="2302" y="9107"/>
                  </a:cubicBezTo>
                  <a:cubicBezTo>
                    <a:pt x="2235" y="9140"/>
                    <a:pt x="2168" y="9207"/>
                    <a:pt x="2102" y="9241"/>
                  </a:cubicBezTo>
                  <a:cubicBezTo>
                    <a:pt x="2068" y="9274"/>
                    <a:pt x="2001" y="9307"/>
                    <a:pt x="1935" y="9307"/>
                  </a:cubicBezTo>
                  <a:cubicBezTo>
                    <a:pt x="1868" y="9307"/>
                    <a:pt x="1835" y="9307"/>
                    <a:pt x="1801" y="9274"/>
                  </a:cubicBezTo>
                  <a:cubicBezTo>
                    <a:pt x="1768" y="9241"/>
                    <a:pt x="1735" y="9207"/>
                    <a:pt x="1701" y="9174"/>
                  </a:cubicBezTo>
                  <a:cubicBezTo>
                    <a:pt x="1701" y="9107"/>
                    <a:pt x="1701" y="9074"/>
                    <a:pt x="1668" y="9007"/>
                  </a:cubicBezTo>
                  <a:lnTo>
                    <a:pt x="1668" y="8807"/>
                  </a:lnTo>
                  <a:lnTo>
                    <a:pt x="1668" y="8573"/>
                  </a:lnTo>
                  <a:cubicBezTo>
                    <a:pt x="1701" y="8507"/>
                    <a:pt x="1701" y="8440"/>
                    <a:pt x="1701" y="8373"/>
                  </a:cubicBezTo>
                  <a:cubicBezTo>
                    <a:pt x="1735" y="8307"/>
                    <a:pt x="1768" y="8240"/>
                    <a:pt x="1801" y="8173"/>
                  </a:cubicBezTo>
                  <a:cubicBezTo>
                    <a:pt x="1835" y="8106"/>
                    <a:pt x="1868" y="8040"/>
                    <a:pt x="1935" y="8006"/>
                  </a:cubicBezTo>
                  <a:cubicBezTo>
                    <a:pt x="1968" y="7940"/>
                    <a:pt x="2035" y="7873"/>
                    <a:pt x="2102" y="7840"/>
                  </a:cubicBezTo>
                  <a:cubicBezTo>
                    <a:pt x="2168" y="7806"/>
                    <a:pt x="2235" y="7806"/>
                    <a:pt x="2302" y="7773"/>
                  </a:cubicBezTo>
                  <a:close/>
                  <a:moveTo>
                    <a:pt x="4603" y="1"/>
                  </a:moveTo>
                  <a:cubicBezTo>
                    <a:pt x="3503" y="701"/>
                    <a:pt x="2569" y="1635"/>
                    <a:pt x="1901" y="2736"/>
                  </a:cubicBezTo>
                  <a:cubicBezTo>
                    <a:pt x="1101" y="3970"/>
                    <a:pt x="534" y="5338"/>
                    <a:pt x="234" y="6772"/>
                  </a:cubicBezTo>
                  <a:cubicBezTo>
                    <a:pt x="100" y="7439"/>
                    <a:pt x="0" y="8140"/>
                    <a:pt x="0" y="8807"/>
                  </a:cubicBezTo>
                  <a:cubicBezTo>
                    <a:pt x="0" y="9407"/>
                    <a:pt x="67" y="10008"/>
                    <a:pt x="234" y="10575"/>
                  </a:cubicBezTo>
                  <a:cubicBezTo>
                    <a:pt x="534" y="11642"/>
                    <a:pt x="1134" y="12376"/>
                    <a:pt x="1901" y="12643"/>
                  </a:cubicBezTo>
                  <a:cubicBezTo>
                    <a:pt x="2181" y="12752"/>
                    <a:pt x="2482" y="12808"/>
                    <a:pt x="2801" y="12808"/>
                  </a:cubicBezTo>
                  <a:cubicBezTo>
                    <a:pt x="3357" y="12808"/>
                    <a:pt x="3967" y="12637"/>
                    <a:pt x="4603" y="12276"/>
                  </a:cubicBezTo>
                  <a:lnTo>
                    <a:pt x="4603" y="7773"/>
                  </a:lnTo>
                  <a:cubicBezTo>
                    <a:pt x="4570" y="7773"/>
                    <a:pt x="4537" y="7806"/>
                    <a:pt x="4503" y="7806"/>
                  </a:cubicBezTo>
                  <a:cubicBezTo>
                    <a:pt x="4437" y="7806"/>
                    <a:pt x="4336" y="7773"/>
                    <a:pt x="4270" y="7706"/>
                  </a:cubicBezTo>
                  <a:cubicBezTo>
                    <a:pt x="4203" y="7639"/>
                    <a:pt x="4170" y="7539"/>
                    <a:pt x="4136" y="7473"/>
                  </a:cubicBezTo>
                  <a:cubicBezTo>
                    <a:pt x="4103" y="7339"/>
                    <a:pt x="4103" y="7206"/>
                    <a:pt x="4103" y="7072"/>
                  </a:cubicBezTo>
                  <a:lnTo>
                    <a:pt x="4103" y="6906"/>
                  </a:lnTo>
                  <a:lnTo>
                    <a:pt x="4103" y="6539"/>
                  </a:lnTo>
                  <a:lnTo>
                    <a:pt x="4103" y="6372"/>
                  </a:lnTo>
                  <a:cubicBezTo>
                    <a:pt x="4103" y="6238"/>
                    <a:pt x="4103" y="6072"/>
                    <a:pt x="4136" y="5938"/>
                  </a:cubicBezTo>
                  <a:cubicBezTo>
                    <a:pt x="4170" y="5805"/>
                    <a:pt x="4203" y="5638"/>
                    <a:pt x="4270" y="5505"/>
                  </a:cubicBezTo>
                  <a:cubicBezTo>
                    <a:pt x="4336" y="5371"/>
                    <a:pt x="4403" y="5271"/>
                    <a:pt x="4503" y="5171"/>
                  </a:cubicBezTo>
                  <a:cubicBezTo>
                    <a:pt x="4537" y="5138"/>
                    <a:pt x="4570" y="5104"/>
                    <a:pt x="4603" y="5071"/>
                  </a:cubicBezTo>
                  <a:lnTo>
                    <a:pt x="46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382;p75">
              <a:extLst>
                <a:ext uri="{FF2B5EF4-FFF2-40B4-BE49-F238E27FC236}">
                  <a16:creationId xmlns:a16="http://schemas.microsoft.com/office/drawing/2014/main" id="{06101F7A-F16E-48DC-B3A5-EB3FCDBEB9C7}"/>
                </a:ext>
              </a:extLst>
            </p:cNvPr>
            <p:cNvSpPr/>
            <p:nvPr/>
          </p:nvSpPr>
          <p:spPr>
            <a:xfrm>
              <a:off x="2402725" y="2413200"/>
              <a:ext cx="8350" cy="19625"/>
            </a:xfrm>
            <a:custGeom>
              <a:avLst/>
              <a:gdLst/>
              <a:ahLst/>
              <a:cxnLst/>
              <a:rect l="l" t="t" r="r" b="b"/>
              <a:pathLst>
                <a:path w="334" h="785" extrusionOk="0">
                  <a:moveTo>
                    <a:pt x="259" y="1"/>
                  </a:moveTo>
                  <a:cubicBezTo>
                    <a:pt x="234" y="1"/>
                    <a:pt x="200" y="9"/>
                    <a:pt x="167" y="26"/>
                  </a:cubicBezTo>
                  <a:cubicBezTo>
                    <a:pt x="100" y="59"/>
                    <a:pt x="67" y="93"/>
                    <a:pt x="67" y="159"/>
                  </a:cubicBezTo>
                  <a:cubicBezTo>
                    <a:pt x="34" y="193"/>
                    <a:pt x="0" y="259"/>
                    <a:pt x="0" y="293"/>
                  </a:cubicBezTo>
                  <a:lnTo>
                    <a:pt x="0" y="660"/>
                  </a:lnTo>
                  <a:cubicBezTo>
                    <a:pt x="0" y="693"/>
                    <a:pt x="34" y="726"/>
                    <a:pt x="67" y="760"/>
                  </a:cubicBezTo>
                  <a:cubicBezTo>
                    <a:pt x="67" y="777"/>
                    <a:pt x="75" y="785"/>
                    <a:pt x="92" y="785"/>
                  </a:cubicBezTo>
                  <a:cubicBezTo>
                    <a:pt x="109" y="785"/>
                    <a:pt x="134" y="777"/>
                    <a:pt x="167" y="760"/>
                  </a:cubicBezTo>
                  <a:cubicBezTo>
                    <a:pt x="234" y="726"/>
                    <a:pt x="267" y="693"/>
                    <a:pt x="301" y="626"/>
                  </a:cubicBezTo>
                  <a:cubicBezTo>
                    <a:pt x="301" y="593"/>
                    <a:pt x="334" y="526"/>
                    <a:pt x="334" y="493"/>
                  </a:cubicBezTo>
                  <a:cubicBezTo>
                    <a:pt x="334" y="460"/>
                    <a:pt x="334" y="426"/>
                    <a:pt x="334" y="426"/>
                  </a:cubicBezTo>
                  <a:lnTo>
                    <a:pt x="334" y="293"/>
                  </a:lnTo>
                  <a:lnTo>
                    <a:pt x="334" y="193"/>
                  </a:lnTo>
                  <a:cubicBezTo>
                    <a:pt x="334" y="193"/>
                    <a:pt x="334" y="159"/>
                    <a:pt x="334" y="126"/>
                  </a:cubicBezTo>
                  <a:cubicBezTo>
                    <a:pt x="334" y="93"/>
                    <a:pt x="301" y="59"/>
                    <a:pt x="301" y="26"/>
                  </a:cubicBezTo>
                  <a:cubicBezTo>
                    <a:pt x="301" y="9"/>
                    <a:pt x="284" y="1"/>
                    <a:pt x="25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383;p75">
              <a:extLst>
                <a:ext uri="{FF2B5EF4-FFF2-40B4-BE49-F238E27FC236}">
                  <a16:creationId xmlns:a16="http://schemas.microsoft.com/office/drawing/2014/main" id="{5C043044-D450-40A4-B0D7-2D80179938C2}"/>
                </a:ext>
              </a:extLst>
            </p:cNvPr>
            <p:cNvSpPr/>
            <p:nvPr/>
          </p:nvSpPr>
          <p:spPr>
            <a:xfrm>
              <a:off x="2425225" y="2387975"/>
              <a:ext cx="12550" cy="68425"/>
            </a:xfrm>
            <a:custGeom>
              <a:avLst/>
              <a:gdLst/>
              <a:ahLst/>
              <a:cxnLst/>
              <a:rect l="l" t="t" r="r" b="b"/>
              <a:pathLst>
                <a:path w="502" h="2737" extrusionOk="0">
                  <a:moveTo>
                    <a:pt x="501" y="1"/>
                  </a:moveTo>
                  <a:cubicBezTo>
                    <a:pt x="468" y="34"/>
                    <a:pt x="435" y="68"/>
                    <a:pt x="401" y="101"/>
                  </a:cubicBezTo>
                  <a:cubicBezTo>
                    <a:pt x="301" y="201"/>
                    <a:pt x="234" y="334"/>
                    <a:pt x="168" y="468"/>
                  </a:cubicBezTo>
                  <a:cubicBezTo>
                    <a:pt x="101" y="601"/>
                    <a:pt x="68" y="735"/>
                    <a:pt x="34" y="868"/>
                  </a:cubicBezTo>
                  <a:cubicBezTo>
                    <a:pt x="1" y="1035"/>
                    <a:pt x="1" y="1168"/>
                    <a:pt x="1" y="1335"/>
                  </a:cubicBezTo>
                  <a:lnTo>
                    <a:pt x="1" y="1502"/>
                  </a:lnTo>
                  <a:lnTo>
                    <a:pt x="1" y="1836"/>
                  </a:lnTo>
                  <a:lnTo>
                    <a:pt x="1" y="2002"/>
                  </a:lnTo>
                  <a:cubicBezTo>
                    <a:pt x="1" y="2136"/>
                    <a:pt x="1" y="2269"/>
                    <a:pt x="34" y="2403"/>
                  </a:cubicBezTo>
                  <a:cubicBezTo>
                    <a:pt x="68" y="2503"/>
                    <a:pt x="101" y="2569"/>
                    <a:pt x="168" y="2636"/>
                  </a:cubicBezTo>
                  <a:cubicBezTo>
                    <a:pt x="234" y="2703"/>
                    <a:pt x="335" y="2736"/>
                    <a:pt x="401" y="2736"/>
                  </a:cubicBezTo>
                  <a:cubicBezTo>
                    <a:pt x="435" y="2736"/>
                    <a:pt x="468" y="2736"/>
                    <a:pt x="501" y="2703"/>
                  </a:cubicBezTo>
                  <a:lnTo>
                    <a:pt x="501" y="2169"/>
                  </a:lnTo>
                  <a:cubicBezTo>
                    <a:pt x="501" y="2169"/>
                    <a:pt x="501" y="2136"/>
                    <a:pt x="468" y="2136"/>
                  </a:cubicBezTo>
                  <a:cubicBezTo>
                    <a:pt x="401" y="2002"/>
                    <a:pt x="368" y="1869"/>
                    <a:pt x="368" y="1769"/>
                  </a:cubicBezTo>
                  <a:lnTo>
                    <a:pt x="368" y="1435"/>
                  </a:lnTo>
                  <a:lnTo>
                    <a:pt x="368" y="1102"/>
                  </a:lnTo>
                  <a:cubicBezTo>
                    <a:pt x="368" y="935"/>
                    <a:pt x="401" y="768"/>
                    <a:pt x="468" y="601"/>
                  </a:cubicBezTo>
                  <a:lnTo>
                    <a:pt x="501" y="568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384;p75">
              <a:extLst>
                <a:ext uri="{FF2B5EF4-FFF2-40B4-BE49-F238E27FC236}">
                  <a16:creationId xmlns:a16="http://schemas.microsoft.com/office/drawing/2014/main" id="{501C5A34-92E8-41D8-BD07-E7F417769951}"/>
                </a:ext>
              </a:extLst>
            </p:cNvPr>
            <p:cNvSpPr/>
            <p:nvPr/>
          </p:nvSpPr>
          <p:spPr>
            <a:xfrm>
              <a:off x="2396050" y="2403825"/>
              <a:ext cx="21700" cy="38400"/>
            </a:xfrm>
            <a:custGeom>
              <a:avLst/>
              <a:gdLst/>
              <a:ahLst/>
              <a:cxnLst/>
              <a:rect l="l" t="t" r="r" b="b"/>
              <a:pathLst>
                <a:path w="868" h="1536" extrusionOk="0">
                  <a:moveTo>
                    <a:pt x="509" y="376"/>
                  </a:moveTo>
                  <a:cubicBezTo>
                    <a:pt x="526" y="376"/>
                    <a:pt x="534" y="384"/>
                    <a:pt x="534" y="401"/>
                  </a:cubicBezTo>
                  <a:cubicBezTo>
                    <a:pt x="568" y="434"/>
                    <a:pt x="601" y="468"/>
                    <a:pt x="601" y="501"/>
                  </a:cubicBezTo>
                  <a:cubicBezTo>
                    <a:pt x="601" y="534"/>
                    <a:pt x="601" y="568"/>
                    <a:pt x="601" y="568"/>
                  </a:cubicBezTo>
                  <a:lnTo>
                    <a:pt x="601" y="668"/>
                  </a:lnTo>
                  <a:lnTo>
                    <a:pt x="601" y="768"/>
                  </a:lnTo>
                  <a:cubicBezTo>
                    <a:pt x="601" y="801"/>
                    <a:pt x="601" y="835"/>
                    <a:pt x="601" y="868"/>
                  </a:cubicBezTo>
                  <a:cubicBezTo>
                    <a:pt x="601" y="901"/>
                    <a:pt x="568" y="968"/>
                    <a:pt x="534" y="1001"/>
                  </a:cubicBezTo>
                  <a:cubicBezTo>
                    <a:pt x="534" y="1068"/>
                    <a:pt x="501" y="1101"/>
                    <a:pt x="434" y="1135"/>
                  </a:cubicBezTo>
                  <a:cubicBezTo>
                    <a:pt x="401" y="1152"/>
                    <a:pt x="376" y="1160"/>
                    <a:pt x="359" y="1160"/>
                  </a:cubicBezTo>
                  <a:cubicBezTo>
                    <a:pt x="342" y="1160"/>
                    <a:pt x="334" y="1152"/>
                    <a:pt x="334" y="1135"/>
                  </a:cubicBezTo>
                  <a:cubicBezTo>
                    <a:pt x="301" y="1101"/>
                    <a:pt x="267" y="1068"/>
                    <a:pt x="267" y="1035"/>
                  </a:cubicBezTo>
                  <a:lnTo>
                    <a:pt x="267" y="868"/>
                  </a:lnTo>
                  <a:lnTo>
                    <a:pt x="267" y="668"/>
                  </a:lnTo>
                  <a:cubicBezTo>
                    <a:pt x="267" y="634"/>
                    <a:pt x="301" y="568"/>
                    <a:pt x="334" y="501"/>
                  </a:cubicBezTo>
                  <a:cubicBezTo>
                    <a:pt x="334" y="468"/>
                    <a:pt x="367" y="434"/>
                    <a:pt x="434" y="401"/>
                  </a:cubicBezTo>
                  <a:cubicBezTo>
                    <a:pt x="467" y="384"/>
                    <a:pt x="492" y="376"/>
                    <a:pt x="509" y="376"/>
                  </a:cubicBezTo>
                  <a:close/>
                  <a:moveTo>
                    <a:pt x="634" y="1"/>
                  </a:moveTo>
                  <a:cubicBezTo>
                    <a:pt x="568" y="1"/>
                    <a:pt x="501" y="34"/>
                    <a:pt x="434" y="67"/>
                  </a:cubicBezTo>
                  <a:cubicBezTo>
                    <a:pt x="367" y="101"/>
                    <a:pt x="301" y="167"/>
                    <a:pt x="234" y="201"/>
                  </a:cubicBezTo>
                  <a:cubicBezTo>
                    <a:pt x="201" y="268"/>
                    <a:pt x="167" y="334"/>
                    <a:pt x="134" y="401"/>
                  </a:cubicBezTo>
                  <a:cubicBezTo>
                    <a:pt x="67" y="468"/>
                    <a:pt x="67" y="534"/>
                    <a:pt x="34" y="601"/>
                  </a:cubicBezTo>
                  <a:cubicBezTo>
                    <a:pt x="34" y="668"/>
                    <a:pt x="0" y="735"/>
                    <a:pt x="0" y="801"/>
                  </a:cubicBezTo>
                  <a:lnTo>
                    <a:pt x="0" y="1001"/>
                  </a:lnTo>
                  <a:lnTo>
                    <a:pt x="0" y="1235"/>
                  </a:lnTo>
                  <a:cubicBezTo>
                    <a:pt x="0" y="1268"/>
                    <a:pt x="34" y="1335"/>
                    <a:pt x="34" y="1368"/>
                  </a:cubicBezTo>
                  <a:cubicBezTo>
                    <a:pt x="67" y="1435"/>
                    <a:pt x="67" y="1468"/>
                    <a:pt x="134" y="1502"/>
                  </a:cubicBezTo>
                  <a:cubicBezTo>
                    <a:pt x="167" y="1502"/>
                    <a:pt x="201" y="1535"/>
                    <a:pt x="234" y="1535"/>
                  </a:cubicBezTo>
                  <a:cubicBezTo>
                    <a:pt x="301" y="1502"/>
                    <a:pt x="367" y="1502"/>
                    <a:pt x="434" y="1468"/>
                  </a:cubicBezTo>
                  <a:cubicBezTo>
                    <a:pt x="501" y="1402"/>
                    <a:pt x="568" y="1368"/>
                    <a:pt x="634" y="1302"/>
                  </a:cubicBezTo>
                  <a:cubicBezTo>
                    <a:pt x="668" y="1235"/>
                    <a:pt x="701" y="1202"/>
                    <a:pt x="734" y="1135"/>
                  </a:cubicBezTo>
                  <a:cubicBezTo>
                    <a:pt x="801" y="1068"/>
                    <a:pt x="801" y="1001"/>
                    <a:pt x="834" y="935"/>
                  </a:cubicBezTo>
                  <a:cubicBezTo>
                    <a:pt x="834" y="868"/>
                    <a:pt x="868" y="801"/>
                    <a:pt x="868" y="735"/>
                  </a:cubicBezTo>
                  <a:lnTo>
                    <a:pt x="868" y="501"/>
                  </a:lnTo>
                  <a:lnTo>
                    <a:pt x="868" y="301"/>
                  </a:lnTo>
                  <a:cubicBezTo>
                    <a:pt x="868" y="234"/>
                    <a:pt x="868" y="201"/>
                    <a:pt x="834" y="134"/>
                  </a:cubicBezTo>
                  <a:cubicBezTo>
                    <a:pt x="801" y="101"/>
                    <a:pt x="801" y="67"/>
                    <a:pt x="734" y="34"/>
                  </a:cubicBezTo>
                  <a:cubicBezTo>
                    <a:pt x="701" y="1"/>
                    <a:pt x="668" y="1"/>
                    <a:pt x="6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385;p75">
              <a:extLst>
                <a:ext uri="{FF2B5EF4-FFF2-40B4-BE49-F238E27FC236}">
                  <a16:creationId xmlns:a16="http://schemas.microsoft.com/office/drawing/2014/main" id="{DE163D0F-1A48-4AC7-9350-3536EA6C5F9A}"/>
                </a:ext>
              </a:extLst>
            </p:cNvPr>
            <p:cNvSpPr/>
            <p:nvPr/>
          </p:nvSpPr>
          <p:spPr>
            <a:xfrm>
              <a:off x="2364350" y="2455525"/>
              <a:ext cx="21725" cy="38400"/>
            </a:xfrm>
            <a:custGeom>
              <a:avLst/>
              <a:gdLst/>
              <a:ahLst/>
              <a:cxnLst/>
              <a:rect l="l" t="t" r="r" b="b"/>
              <a:pathLst>
                <a:path w="869" h="1536" extrusionOk="0">
                  <a:moveTo>
                    <a:pt x="518" y="376"/>
                  </a:moveTo>
                  <a:cubicBezTo>
                    <a:pt x="535" y="376"/>
                    <a:pt x="551" y="384"/>
                    <a:pt x="568" y="401"/>
                  </a:cubicBezTo>
                  <a:cubicBezTo>
                    <a:pt x="601" y="434"/>
                    <a:pt x="601" y="468"/>
                    <a:pt x="601" y="501"/>
                  </a:cubicBezTo>
                  <a:lnTo>
                    <a:pt x="601" y="568"/>
                  </a:lnTo>
                  <a:lnTo>
                    <a:pt x="601" y="801"/>
                  </a:lnTo>
                  <a:lnTo>
                    <a:pt x="601" y="868"/>
                  </a:lnTo>
                  <a:cubicBezTo>
                    <a:pt x="601" y="901"/>
                    <a:pt x="601" y="968"/>
                    <a:pt x="568" y="1002"/>
                  </a:cubicBezTo>
                  <a:cubicBezTo>
                    <a:pt x="535" y="1068"/>
                    <a:pt x="501" y="1102"/>
                    <a:pt x="468" y="1135"/>
                  </a:cubicBezTo>
                  <a:cubicBezTo>
                    <a:pt x="435" y="1152"/>
                    <a:pt x="410" y="1160"/>
                    <a:pt x="389" y="1160"/>
                  </a:cubicBezTo>
                  <a:cubicBezTo>
                    <a:pt x="368" y="1160"/>
                    <a:pt x="351" y="1152"/>
                    <a:pt x="334" y="1135"/>
                  </a:cubicBezTo>
                  <a:cubicBezTo>
                    <a:pt x="301" y="1102"/>
                    <a:pt x="301" y="1068"/>
                    <a:pt x="301" y="1035"/>
                  </a:cubicBezTo>
                  <a:lnTo>
                    <a:pt x="301" y="968"/>
                  </a:lnTo>
                  <a:lnTo>
                    <a:pt x="301" y="735"/>
                  </a:lnTo>
                  <a:lnTo>
                    <a:pt x="301" y="668"/>
                  </a:lnTo>
                  <a:cubicBezTo>
                    <a:pt x="301" y="635"/>
                    <a:pt x="301" y="568"/>
                    <a:pt x="334" y="535"/>
                  </a:cubicBezTo>
                  <a:cubicBezTo>
                    <a:pt x="368" y="468"/>
                    <a:pt x="401" y="434"/>
                    <a:pt x="468" y="401"/>
                  </a:cubicBezTo>
                  <a:cubicBezTo>
                    <a:pt x="485" y="384"/>
                    <a:pt x="501" y="376"/>
                    <a:pt x="518" y="376"/>
                  </a:cubicBezTo>
                  <a:close/>
                  <a:moveTo>
                    <a:pt x="635" y="1"/>
                  </a:moveTo>
                  <a:cubicBezTo>
                    <a:pt x="568" y="34"/>
                    <a:pt x="501" y="34"/>
                    <a:pt x="435" y="68"/>
                  </a:cubicBezTo>
                  <a:cubicBezTo>
                    <a:pt x="368" y="101"/>
                    <a:pt x="301" y="168"/>
                    <a:pt x="268" y="234"/>
                  </a:cubicBezTo>
                  <a:cubicBezTo>
                    <a:pt x="201" y="268"/>
                    <a:pt x="168" y="334"/>
                    <a:pt x="134" y="401"/>
                  </a:cubicBezTo>
                  <a:cubicBezTo>
                    <a:pt x="101" y="468"/>
                    <a:pt x="68" y="535"/>
                    <a:pt x="34" y="601"/>
                  </a:cubicBezTo>
                  <a:cubicBezTo>
                    <a:pt x="34" y="668"/>
                    <a:pt x="34" y="735"/>
                    <a:pt x="1" y="801"/>
                  </a:cubicBezTo>
                  <a:lnTo>
                    <a:pt x="1" y="1035"/>
                  </a:lnTo>
                  <a:lnTo>
                    <a:pt x="1" y="1235"/>
                  </a:lnTo>
                  <a:cubicBezTo>
                    <a:pt x="34" y="1302"/>
                    <a:pt x="34" y="1335"/>
                    <a:pt x="34" y="1402"/>
                  </a:cubicBezTo>
                  <a:cubicBezTo>
                    <a:pt x="68" y="1435"/>
                    <a:pt x="101" y="1469"/>
                    <a:pt x="134" y="1502"/>
                  </a:cubicBezTo>
                  <a:cubicBezTo>
                    <a:pt x="168" y="1535"/>
                    <a:pt x="201" y="1535"/>
                    <a:pt x="268" y="1535"/>
                  </a:cubicBezTo>
                  <a:cubicBezTo>
                    <a:pt x="334" y="1535"/>
                    <a:pt x="401" y="1502"/>
                    <a:pt x="435" y="1469"/>
                  </a:cubicBezTo>
                  <a:cubicBezTo>
                    <a:pt x="501" y="1435"/>
                    <a:pt x="568" y="1368"/>
                    <a:pt x="635" y="1335"/>
                  </a:cubicBezTo>
                  <a:cubicBezTo>
                    <a:pt x="701" y="1268"/>
                    <a:pt x="735" y="1202"/>
                    <a:pt x="768" y="1135"/>
                  </a:cubicBezTo>
                  <a:cubicBezTo>
                    <a:pt x="801" y="1068"/>
                    <a:pt x="835" y="1002"/>
                    <a:pt x="835" y="935"/>
                  </a:cubicBezTo>
                  <a:cubicBezTo>
                    <a:pt x="868" y="868"/>
                    <a:pt x="868" y="801"/>
                    <a:pt x="868" y="735"/>
                  </a:cubicBezTo>
                  <a:lnTo>
                    <a:pt x="868" y="535"/>
                  </a:lnTo>
                  <a:lnTo>
                    <a:pt x="868" y="301"/>
                  </a:lnTo>
                  <a:cubicBezTo>
                    <a:pt x="868" y="268"/>
                    <a:pt x="868" y="201"/>
                    <a:pt x="835" y="168"/>
                  </a:cubicBezTo>
                  <a:cubicBezTo>
                    <a:pt x="835" y="101"/>
                    <a:pt x="801" y="68"/>
                    <a:pt x="768" y="34"/>
                  </a:cubicBezTo>
                  <a:cubicBezTo>
                    <a:pt x="735" y="34"/>
                    <a:pt x="668" y="1"/>
                    <a:pt x="6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386;p75">
              <a:extLst>
                <a:ext uri="{FF2B5EF4-FFF2-40B4-BE49-F238E27FC236}">
                  <a16:creationId xmlns:a16="http://schemas.microsoft.com/office/drawing/2014/main" id="{EFA80ED7-BC66-4FBF-8234-1E412E76382D}"/>
                </a:ext>
              </a:extLst>
            </p:cNvPr>
            <p:cNvSpPr/>
            <p:nvPr/>
          </p:nvSpPr>
          <p:spPr>
            <a:xfrm>
              <a:off x="2369375" y="2424675"/>
              <a:ext cx="45050" cy="48400"/>
            </a:xfrm>
            <a:custGeom>
              <a:avLst/>
              <a:gdLst/>
              <a:ahLst/>
              <a:cxnLst/>
              <a:rect l="l" t="t" r="r" b="b"/>
              <a:pathLst>
                <a:path w="1802" h="1936" extrusionOk="0">
                  <a:moveTo>
                    <a:pt x="234" y="1"/>
                  </a:moveTo>
                  <a:lnTo>
                    <a:pt x="67" y="101"/>
                  </a:lnTo>
                  <a:cubicBezTo>
                    <a:pt x="33" y="101"/>
                    <a:pt x="33" y="101"/>
                    <a:pt x="0" y="134"/>
                  </a:cubicBezTo>
                  <a:cubicBezTo>
                    <a:pt x="0" y="167"/>
                    <a:pt x="0" y="167"/>
                    <a:pt x="0" y="201"/>
                  </a:cubicBezTo>
                  <a:cubicBezTo>
                    <a:pt x="0" y="201"/>
                    <a:pt x="0" y="201"/>
                    <a:pt x="0" y="234"/>
                  </a:cubicBezTo>
                  <a:lnTo>
                    <a:pt x="1434" y="1902"/>
                  </a:lnTo>
                  <a:lnTo>
                    <a:pt x="1468" y="1935"/>
                  </a:lnTo>
                  <a:lnTo>
                    <a:pt x="1534" y="1935"/>
                  </a:lnTo>
                  <a:lnTo>
                    <a:pt x="1735" y="1835"/>
                  </a:lnTo>
                  <a:cubicBezTo>
                    <a:pt x="1735" y="1802"/>
                    <a:pt x="1768" y="1802"/>
                    <a:pt x="1768" y="1769"/>
                  </a:cubicBezTo>
                  <a:cubicBezTo>
                    <a:pt x="1768" y="1735"/>
                    <a:pt x="1801" y="1735"/>
                    <a:pt x="1801" y="1702"/>
                  </a:cubicBezTo>
                  <a:cubicBezTo>
                    <a:pt x="1801" y="1702"/>
                    <a:pt x="1768" y="1702"/>
                    <a:pt x="1768" y="1668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387;p75">
              <a:extLst>
                <a:ext uri="{FF2B5EF4-FFF2-40B4-BE49-F238E27FC236}">
                  <a16:creationId xmlns:a16="http://schemas.microsoft.com/office/drawing/2014/main" id="{9B612CA2-AE0C-4B80-A4E0-3A5488C7F59C}"/>
                </a:ext>
              </a:extLst>
            </p:cNvPr>
            <p:cNvSpPr/>
            <p:nvPr/>
          </p:nvSpPr>
          <p:spPr>
            <a:xfrm>
              <a:off x="2437750" y="2207025"/>
              <a:ext cx="25" cy="54225"/>
            </a:xfrm>
            <a:custGeom>
              <a:avLst/>
              <a:gdLst/>
              <a:ahLst/>
              <a:cxnLst/>
              <a:rect l="l" t="t" r="r" b="b"/>
              <a:pathLst>
                <a:path w="1" h="2169" extrusionOk="0">
                  <a:moveTo>
                    <a:pt x="0" y="2169"/>
                  </a:moveTo>
                  <a:lnTo>
                    <a:pt x="0" y="21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388;p75">
              <a:extLst>
                <a:ext uri="{FF2B5EF4-FFF2-40B4-BE49-F238E27FC236}">
                  <a16:creationId xmlns:a16="http://schemas.microsoft.com/office/drawing/2014/main" id="{624991B1-4542-4032-8A55-E3EFD0176C50}"/>
                </a:ext>
              </a:extLst>
            </p:cNvPr>
            <p:cNvSpPr/>
            <p:nvPr/>
          </p:nvSpPr>
          <p:spPr>
            <a:xfrm>
              <a:off x="2281800" y="2207025"/>
              <a:ext cx="155975" cy="357775"/>
            </a:xfrm>
            <a:custGeom>
              <a:avLst/>
              <a:gdLst/>
              <a:ahLst/>
              <a:cxnLst/>
              <a:rect l="l" t="t" r="r" b="b"/>
              <a:pathLst>
                <a:path w="6239" h="14311" extrusionOk="0">
                  <a:moveTo>
                    <a:pt x="6238" y="0"/>
                  </a:moveTo>
                  <a:cubicBezTo>
                    <a:pt x="4737" y="934"/>
                    <a:pt x="3503" y="2202"/>
                    <a:pt x="2569" y="3703"/>
                  </a:cubicBezTo>
                  <a:cubicBezTo>
                    <a:pt x="1502" y="5371"/>
                    <a:pt x="734" y="7239"/>
                    <a:pt x="334" y="9174"/>
                  </a:cubicBezTo>
                  <a:cubicBezTo>
                    <a:pt x="134" y="10074"/>
                    <a:pt x="1" y="10975"/>
                    <a:pt x="1" y="11909"/>
                  </a:cubicBezTo>
                  <a:cubicBezTo>
                    <a:pt x="1" y="12709"/>
                    <a:pt x="101" y="13510"/>
                    <a:pt x="334" y="14311"/>
                  </a:cubicBezTo>
                  <a:lnTo>
                    <a:pt x="1869" y="12743"/>
                  </a:lnTo>
                  <a:cubicBezTo>
                    <a:pt x="1702" y="12176"/>
                    <a:pt x="1635" y="11575"/>
                    <a:pt x="1635" y="10975"/>
                  </a:cubicBezTo>
                  <a:cubicBezTo>
                    <a:pt x="1635" y="10308"/>
                    <a:pt x="1735" y="9607"/>
                    <a:pt x="1869" y="8940"/>
                  </a:cubicBezTo>
                  <a:cubicBezTo>
                    <a:pt x="2169" y="7506"/>
                    <a:pt x="2736" y="6138"/>
                    <a:pt x="3536" y="4904"/>
                  </a:cubicBezTo>
                  <a:cubicBezTo>
                    <a:pt x="4204" y="3803"/>
                    <a:pt x="5138" y="2869"/>
                    <a:pt x="6238" y="2169"/>
                  </a:cubicBezTo>
                  <a:lnTo>
                    <a:pt x="623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389;p75">
              <a:extLst>
                <a:ext uri="{FF2B5EF4-FFF2-40B4-BE49-F238E27FC236}">
                  <a16:creationId xmlns:a16="http://schemas.microsoft.com/office/drawing/2014/main" id="{09CF4DE9-7A72-424F-8E7B-84132D856D2D}"/>
                </a:ext>
              </a:extLst>
            </p:cNvPr>
            <p:cNvSpPr/>
            <p:nvPr/>
          </p:nvSpPr>
          <p:spPr>
            <a:xfrm>
              <a:off x="2290150" y="2525575"/>
              <a:ext cx="80075" cy="110100"/>
            </a:xfrm>
            <a:custGeom>
              <a:avLst/>
              <a:gdLst/>
              <a:ahLst/>
              <a:cxnLst/>
              <a:rect l="l" t="t" r="r" b="b"/>
              <a:pathLst>
                <a:path w="3203" h="4404" extrusionOk="0">
                  <a:moveTo>
                    <a:pt x="1535" y="1"/>
                  </a:moveTo>
                  <a:lnTo>
                    <a:pt x="0" y="1569"/>
                  </a:lnTo>
                  <a:cubicBezTo>
                    <a:pt x="400" y="3003"/>
                    <a:pt x="1201" y="4004"/>
                    <a:pt x="2235" y="4404"/>
                  </a:cubicBezTo>
                  <a:lnTo>
                    <a:pt x="3202" y="2102"/>
                  </a:lnTo>
                  <a:cubicBezTo>
                    <a:pt x="2435" y="1802"/>
                    <a:pt x="1835" y="1068"/>
                    <a:pt x="15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390;p75">
              <a:extLst>
                <a:ext uri="{FF2B5EF4-FFF2-40B4-BE49-F238E27FC236}">
                  <a16:creationId xmlns:a16="http://schemas.microsoft.com/office/drawing/2014/main" id="{5BB868FF-1451-43A3-9FD1-DF5DB2097C66}"/>
                </a:ext>
              </a:extLst>
            </p:cNvPr>
            <p:cNvSpPr/>
            <p:nvPr/>
          </p:nvSpPr>
          <p:spPr>
            <a:xfrm>
              <a:off x="2437750" y="2568125"/>
              <a:ext cx="25" cy="54225"/>
            </a:xfrm>
            <a:custGeom>
              <a:avLst/>
              <a:gdLst/>
              <a:ahLst/>
              <a:cxnLst/>
              <a:rect l="l" t="t" r="r" b="b"/>
              <a:pathLst>
                <a:path w="1" h="2169" extrusionOk="0">
                  <a:moveTo>
                    <a:pt x="0" y="0"/>
                  </a:moveTo>
                  <a:lnTo>
                    <a:pt x="0" y="2168"/>
                  </a:lnTo>
                  <a:lnTo>
                    <a:pt x="0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391;p75">
              <a:extLst>
                <a:ext uri="{FF2B5EF4-FFF2-40B4-BE49-F238E27FC236}">
                  <a16:creationId xmlns:a16="http://schemas.microsoft.com/office/drawing/2014/main" id="{D600B7F6-208B-419D-8625-15805C1AFD56}"/>
                </a:ext>
              </a:extLst>
            </p:cNvPr>
            <p:cNvSpPr/>
            <p:nvPr/>
          </p:nvSpPr>
          <p:spPr>
            <a:xfrm>
              <a:off x="2346025" y="2568125"/>
              <a:ext cx="91750" cy="73400"/>
            </a:xfrm>
            <a:custGeom>
              <a:avLst/>
              <a:gdLst/>
              <a:ahLst/>
              <a:cxnLst/>
              <a:rect l="l" t="t" r="r" b="b"/>
              <a:pathLst>
                <a:path w="3670" h="2936" extrusionOk="0">
                  <a:moveTo>
                    <a:pt x="3669" y="0"/>
                  </a:moveTo>
                  <a:cubicBezTo>
                    <a:pt x="3028" y="385"/>
                    <a:pt x="2414" y="564"/>
                    <a:pt x="1853" y="564"/>
                  </a:cubicBezTo>
                  <a:cubicBezTo>
                    <a:pt x="1540" y="564"/>
                    <a:pt x="1243" y="508"/>
                    <a:pt x="967" y="400"/>
                  </a:cubicBezTo>
                  <a:lnTo>
                    <a:pt x="0" y="2702"/>
                  </a:lnTo>
                  <a:cubicBezTo>
                    <a:pt x="370" y="2857"/>
                    <a:pt x="769" y="2935"/>
                    <a:pt x="1193" y="2935"/>
                  </a:cubicBezTo>
                  <a:cubicBezTo>
                    <a:pt x="1953" y="2935"/>
                    <a:pt x="2791" y="2683"/>
                    <a:pt x="3669" y="2168"/>
                  </a:cubicBezTo>
                  <a:lnTo>
                    <a:pt x="366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392;p75">
              <a:extLst>
                <a:ext uri="{FF2B5EF4-FFF2-40B4-BE49-F238E27FC236}">
                  <a16:creationId xmlns:a16="http://schemas.microsoft.com/office/drawing/2014/main" id="{7FEACF56-B769-40F0-A7F0-F6B9C64CB442}"/>
                </a:ext>
              </a:extLst>
            </p:cNvPr>
            <p:cNvSpPr/>
            <p:nvPr/>
          </p:nvSpPr>
          <p:spPr>
            <a:xfrm>
              <a:off x="3091550" y="2223200"/>
              <a:ext cx="344800" cy="431675"/>
            </a:xfrm>
            <a:custGeom>
              <a:avLst/>
              <a:gdLst/>
              <a:ahLst/>
              <a:cxnLst/>
              <a:rect l="l" t="t" r="r" b="b"/>
              <a:pathLst>
                <a:path w="13792" h="17267" extrusionOk="0">
                  <a:moveTo>
                    <a:pt x="13310" y="421"/>
                  </a:moveTo>
                  <a:cubicBezTo>
                    <a:pt x="13310" y="454"/>
                    <a:pt x="13343" y="488"/>
                    <a:pt x="13343" y="588"/>
                  </a:cubicBezTo>
                  <a:lnTo>
                    <a:pt x="13343" y="8994"/>
                  </a:lnTo>
                  <a:cubicBezTo>
                    <a:pt x="13343" y="9294"/>
                    <a:pt x="13176" y="9561"/>
                    <a:pt x="12943" y="9727"/>
                  </a:cubicBezTo>
                  <a:lnTo>
                    <a:pt x="667" y="16833"/>
                  </a:lnTo>
                  <a:cubicBezTo>
                    <a:pt x="597" y="16856"/>
                    <a:pt x="559" y="16880"/>
                    <a:pt x="532" y="16880"/>
                  </a:cubicBezTo>
                  <a:cubicBezTo>
                    <a:pt x="520" y="16880"/>
                    <a:pt x="510" y="16876"/>
                    <a:pt x="501" y="16866"/>
                  </a:cubicBezTo>
                  <a:cubicBezTo>
                    <a:pt x="467" y="16866"/>
                    <a:pt x="434" y="16799"/>
                    <a:pt x="434" y="16699"/>
                  </a:cubicBezTo>
                  <a:lnTo>
                    <a:pt x="434" y="8293"/>
                  </a:lnTo>
                  <a:cubicBezTo>
                    <a:pt x="467" y="7993"/>
                    <a:pt x="601" y="7726"/>
                    <a:pt x="868" y="7559"/>
                  </a:cubicBezTo>
                  <a:lnTo>
                    <a:pt x="13143" y="488"/>
                  </a:lnTo>
                  <a:cubicBezTo>
                    <a:pt x="13176" y="454"/>
                    <a:pt x="13210" y="421"/>
                    <a:pt x="13276" y="421"/>
                  </a:cubicBezTo>
                  <a:close/>
                  <a:moveTo>
                    <a:pt x="13238" y="0"/>
                  </a:moveTo>
                  <a:cubicBezTo>
                    <a:pt x="13126" y="0"/>
                    <a:pt x="13012" y="37"/>
                    <a:pt x="12910" y="121"/>
                  </a:cubicBezTo>
                  <a:lnTo>
                    <a:pt x="667" y="7192"/>
                  </a:lnTo>
                  <a:cubicBezTo>
                    <a:pt x="267" y="7426"/>
                    <a:pt x="34" y="7859"/>
                    <a:pt x="34" y="8293"/>
                  </a:cubicBezTo>
                  <a:lnTo>
                    <a:pt x="34" y="16699"/>
                  </a:lnTo>
                  <a:cubicBezTo>
                    <a:pt x="0" y="16899"/>
                    <a:pt x="100" y="17099"/>
                    <a:pt x="267" y="17233"/>
                  </a:cubicBezTo>
                  <a:cubicBezTo>
                    <a:pt x="334" y="17266"/>
                    <a:pt x="434" y="17266"/>
                    <a:pt x="501" y="17266"/>
                  </a:cubicBezTo>
                  <a:cubicBezTo>
                    <a:pt x="634" y="17266"/>
                    <a:pt x="734" y="17233"/>
                    <a:pt x="868" y="17199"/>
                  </a:cubicBezTo>
                  <a:lnTo>
                    <a:pt x="13110" y="10094"/>
                  </a:lnTo>
                  <a:cubicBezTo>
                    <a:pt x="13510" y="9861"/>
                    <a:pt x="13743" y="9427"/>
                    <a:pt x="13743" y="8994"/>
                  </a:cubicBezTo>
                  <a:lnTo>
                    <a:pt x="13743" y="588"/>
                  </a:lnTo>
                  <a:cubicBezTo>
                    <a:pt x="13792" y="250"/>
                    <a:pt x="13527" y="0"/>
                    <a:pt x="132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393;p75">
              <a:extLst>
                <a:ext uri="{FF2B5EF4-FFF2-40B4-BE49-F238E27FC236}">
                  <a16:creationId xmlns:a16="http://schemas.microsoft.com/office/drawing/2014/main" id="{CE0DF079-DA99-4F1F-8B8A-AFB8312361A1}"/>
                </a:ext>
              </a:extLst>
            </p:cNvPr>
            <p:cNvSpPr/>
            <p:nvPr/>
          </p:nvSpPr>
          <p:spPr>
            <a:xfrm>
              <a:off x="3131575" y="2313825"/>
              <a:ext cx="265100" cy="154250"/>
            </a:xfrm>
            <a:custGeom>
              <a:avLst/>
              <a:gdLst/>
              <a:ahLst/>
              <a:cxnLst/>
              <a:rect l="l" t="t" r="r" b="b"/>
              <a:pathLst>
                <a:path w="10604" h="6170" extrusionOk="0">
                  <a:moveTo>
                    <a:pt x="10317" y="1"/>
                  </a:moveTo>
                  <a:cubicBezTo>
                    <a:pt x="10282" y="1"/>
                    <a:pt x="10245" y="10"/>
                    <a:pt x="10208" y="31"/>
                  </a:cubicBezTo>
                  <a:lnTo>
                    <a:pt x="201" y="5802"/>
                  </a:lnTo>
                  <a:cubicBezTo>
                    <a:pt x="0" y="5902"/>
                    <a:pt x="67" y="6169"/>
                    <a:pt x="301" y="6169"/>
                  </a:cubicBezTo>
                  <a:cubicBezTo>
                    <a:pt x="334" y="6169"/>
                    <a:pt x="367" y="6169"/>
                    <a:pt x="401" y="6136"/>
                  </a:cubicBezTo>
                  <a:lnTo>
                    <a:pt x="10408" y="365"/>
                  </a:lnTo>
                  <a:cubicBezTo>
                    <a:pt x="10604" y="253"/>
                    <a:pt x="10495" y="1"/>
                    <a:pt x="10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394;p75">
              <a:extLst>
                <a:ext uri="{FF2B5EF4-FFF2-40B4-BE49-F238E27FC236}">
                  <a16:creationId xmlns:a16="http://schemas.microsoft.com/office/drawing/2014/main" id="{245EDBEA-C997-4F9C-9569-0065BD375C8A}"/>
                </a:ext>
              </a:extLst>
            </p:cNvPr>
            <p:cNvSpPr/>
            <p:nvPr/>
          </p:nvSpPr>
          <p:spPr>
            <a:xfrm>
              <a:off x="3131575" y="2362100"/>
              <a:ext cx="263550" cy="154325"/>
            </a:xfrm>
            <a:custGeom>
              <a:avLst/>
              <a:gdLst/>
              <a:ahLst/>
              <a:cxnLst/>
              <a:rect l="l" t="t" r="r" b="b"/>
              <a:pathLst>
                <a:path w="10542" h="6173" extrusionOk="0">
                  <a:moveTo>
                    <a:pt x="10298" y="0"/>
                  </a:moveTo>
                  <a:cubicBezTo>
                    <a:pt x="10263" y="0"/>
                    <a:pt x="10231" y="12"/>
                    <a:pt x="10208" y="35"/>
                  </a:cubicBezTo>
                  <a:lnTo>
                    <a:pt x="201" y="5806"/>
                  </a:lnTo>
                  <a:cubicBezTo>
                    <a:pt x="0" y="5906"/>
                    <a:pt x="67" y="6173"/>
                    <a:pt x="301" y="6173"/>
                  </a:cubicBezTo>
                  <a:lnTo>
                    <a:pt x="401" y="6173"/>
                  </a:lnTo>
                  <a:lnTo>
                    <a:pt x="10408" y="369"/>
                  </a:lnTo>
                  <a:cubicBezTo>
                    <a:pt x="10508" y="335"/>
                    <a:pt x="10541" y="202"/>
                    <a:pt x="10475" y="102"/>
                  </a:cubicBezTo>
                  <a:cubicBezTo>
                    <a:pt x="10432" y="37"/>
                    <a:pt x="10361" y="0"/>
                    <a:pt x="10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395;p75">
              <a:extLst>
                <a:ext uri="{FF2B5EF4-FFF2-40B4-BE49-F238E27FC236}">
                  <a16:creationId xmlns:a16="http://schemas.microsoft.com/office/drawing/2014/main" id="{03E62E0D-7211-4BDF-9EA9-C82E2E1820AF}"/>
                </a:ext>
              </a:extLst>
            </p:cNvPr>
            <p:cNvSpPr/>
            <p:nvPr/>
          </p:nvSpPr>
          <p:spPr>
            <a:xfrm>
              <a:off x="3131825" y="2410475"/>
              <a:ext cx="263300" cy="154400"/>
            </a:xfrm>
            <a:custGeom>
              <a:avLst/>
              <a:gdLst/>
              <a:ahLst/>
              <a:cxnLst/>
              <a:rect l="l" t="t" r="r" b="b"/>
              <a:pathLst>
                <a:path w="10532" h="6176" extrusionOk="0">
                  <a:moveTo>
                    <a:pt x="10288" y="0"/>
                  </a:moveTo>
                  <a:cubicBezTo>
                    <a:pt x="10253" y="0"/>
                    <a:pt x="10221" y="11"/>
                    <a:pt x="10198" y="35"/>
                  </a:cubicBezTo>
                  <a:lnTo>
                    <a:pt x="191" y="5806"/>
                  </a:lnTo>
                  <a:cubicBezTo>
                    <a:pt x="1" y="5901"/>
                    <a:pt x="51" y="6175"/>
                    <a:pt x="255" y="6175"/>
                  </a:cubicBezTo>
                  <a:cubicBezTo>
                    <a:pt x="267" y="6175"/>
                    <a:pt x="278" y="6174"/>
                    <a:pt x="291" y="6173"/>
                  </a:cubicBezTo>
                  <a:lnTo>
                    <a:pt x="391" y="6173"/>
                  </a:lnTo>
                  <a:lnTo>
                    <a:pt x="10398" y="368"/>
                  </a:lnTo>
                  <a:cubicBezTo>
                    <a:pt x="10498" y="335"/>
                    <a:pt x="10531" y="202"/>
                    <a:pt x="10465" y="102"/>
                  </a:cubicBezTo>
                  <a:cubicBezTo>
                    <a:pt x="10422" y="37"/>
                    <a:pt x="10351" y="0"/>
                    <a:pt x="10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396;p75">
              <a:extLst>
                <a:ext uri="{FF2B5EF4-FFF2-40B4-BE49-F238E27FC236}">
                  <a16:creationId xmlns:a16="http://schemas.microsoft.com/office/drawing/2014/main" id="{02BB707F-C646-4B03-A6EA-AF40B89E5D83}"/>
                </a:ext>
              </a:extLst>
            </p:cNvPr>
            <p:cNvSpPr/>
            <p:nvPr/>
          </p:nvSpPr>
          <p:spPr>
            <a:xfrm>
              <a:off x="2632875" y="2488225"/>
              <a:ext cx="344450" cy="431825"/>
            </a:xfrm>
            <a:custGeom>
              <a:avLst/>
              <a:gdLst/>
              <a:ahLst/>
              <a:cxnLst/>
              <a:rect l="l" t="t" r="r" b="b"/>
              <a:pathLst>
                <a:path w="13778" h="17273" extrusionOk="0">
                  <a:moveTo>
                    <a:pt x="13277" y="394"/>
                  </a:moveTo>
                  <a:lnTo>
                    <a:pt x="13310" y="427"/>
                  </a:lnTo>
                  <a:cubicBezTo>
                    <a:pt x="13344" y="427"/>
                    <a:pt x="13344" y="494"/>
                    <a:pt x="13344" y="594"/>
                  </a:cubicBezTo>
                  <a:lnTo>
                    <a:pt x="13344" y="9000"/>
                  </a:lnTo>
                  <a:cubicBezTo>
                    <a:pt x="13344" y="9267"/>
                    <a:pt x="13177" y="9567"/>
                    <a:pt x="12943" y="9734"/>
                  </a:cubicBezTo>
                  <a:lnTo>
                    <a:pt x="668" y="16806"/>
                  </a:lnTo>
                  <a:cubicBezTo>
                    <a:pt x="621" y="16829"/>
                    <a:pt x="574" y="16853"/>
                    <a:pt x="538" y="16853"/>
                  </a:cubicBezTo>
                  <a:cubicBezTo>
                    <a:pt x="524" y="16853"/>
                    <a:pt x="511" y="16849"/>
                    <a:pt x="501" y="16839"/>
                  </a:cubicBezTo>
                  <a:cubicBezTo>
                    <a:pt x="468" y="16839"/>
                    <a:pt x="435" y="16772"/>
                    <a:pt x="435" y="16672"/>
                  </a:cubicBezTo>
                  <a:lnTo>
                    <a:pt x="435" y="8300"/>
                  </a:lnTo>
                  <a:cubicBezTo>
                    <a:pt x="468" y="7999"/>
                    <a:pt x="635" y="7733"/>
                    <a:pt x="868" y="7532"/>
                  </a:cubicBezTo>
                  <a:lnTo>
                    <a:pt x="13144" y="461"/>
                  </a:lnTo>
                  <a:cubicBezTo>
                    <a:pt x="13177" y="427"/>
                    <a:pt x="13210" y="427"/>
                    <a:pt x="13277" y="394"/>
                  </a:cubicBezTo>
                  <a:close/>
                  <a:moveTo>
                    <a:pt x="13276" y="0"/>
                  </a:moveTo>
                  <a:cubicBezTo>
                    <a:pt x="13160" y="0"/>
                    <a:pt x="13040" y="36"/>
                    <a:pt x="12943" y="94"/>
                  </a:cubicBezTo>
                  <a:lnTo>
                    <a:pt x="668" y="7199"/>
                  </a:lnTo>
                  <a:cubicBezTo>
                    <a:pt x="301" y="7432"/>
                    <a:pt x="68" y="7833"/>
                    <a:pt x="34" y="8300"/>
                  </a:cubicBezTo>
                  <a:lnTo>
                    <a:pt x="34" y="16672"/>
                  </a:lnTo>
                  <a:cubicBezTo>
                    <a:pt x="1" y="16873"/>
                    <a:pt x="101" y="17073"/>
                    <a:pt x="301" y="17206"/>
                  </a:cubicBezTo>
                  <a:cubicBezTo>
                    <a:pt x="368" y="17239"/>
                    <a:pt x="435" y="17273"/>
                    <a:pt x="535" y="17273"/>
                  </a:cubicBezTo>
                  <a:cubicBezTo>
                    <a:pt x="635" y="17273"/>
                    <a:pt x="768" y="17206"/>
                    <a:pt x="868" y="17173"/>
                  </a:cubicBezTo>
                  <a:lnTo>
                    <a:pt x="13144" y="10068"/>
                  </a:lnTo>
                  <a:cubicBezTo>
                    <a:pt x="13511" y="9834"/>
                    <a:pt x="13744" y="9434"/>
                    <a:pt x="13777" y="8967"/>
                  </a:cubicBezTo>
                  <a:lnTo>
                    <a:pt x="13777" y="594"/>
                  </a:lnTo>
                  <a:cubicBezTo>
                    <a:pt x="13777" y="361"/>
                    <a:pt x="13677" y="161"/>
                    <a:pt x="13511" y="60"/>
                  </a:cubicBezTo>
                  <a:cubicBezTo>
                    <a:pt x="13441" y="19"/>
                    <a:pt x="13359" y="0"/>
                    <a:pt x="13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397;p75">
              <a:extLst>
                <a:ext uri="{FF2B5EF4-FFF2-40B4-BE49-F238E27FC236}">
                  <a16:creationId xmlns:a16="http://schemas.microsoft.com/office/drawing/2014/main" id="{4FEAD724-EAF1-41FA-8837-090BE386E5A4}"/>
                </a:ext>
              </a:extLst>
            </p:cNvPr>
            <p:cNvSpPr/>
            <p:nvPr/>
          </p:nvSpPr>
          <p:spPr>
            <a:xfrm>
              <a:off x="2673750" y="2578075"/>
              <a:ext cx="263550" cy="155175"/>
            </a:xfrm>
            <a:custGeom>
              <a:avLst/>
              <a:gdLst/>
              <a:ahLst/>
              <a:cxnLst/>
              <a:rect l="l" t="t" r="r" b="b"/>
              <a:pathLst>
                <a:path w="10542" h="6207" extrusionOk="0">
                  <a:moveTo>
                    <a:pt x="10298" y="1"/>
                  </a:moveTo>
                  <a:cubicBezTo>
                    <a:pt x="10263" y="1"/>
                    <a:pt x="10231" y="12"/>
                    <a:pt x="10208" y="36"/>
                  </a:cubicBezTo>
                  <a:lnTo>
                    <a:pt x="201" y="5806"/>
                  </a:lnTo>
                  <a:cubicBezTo>
                    <a:pt x="0" y="5907"/>
                    <a:pt x="67" y="6207"/>
                    <a:pt x="301" y="6207"/>
                  </a:cubicBezTo>
                  <a:cubicBezTo>
                    <a:pt x="334" y="6207"/>
                    <a:pt x="367" y="6173"/>
                    <a:pt x="401" y="6173"/>
                  </a:cubicBezTo>
                  <a:lnTo>
                    <a:pt x="10408" y="403"/>
                  </a:lnTo>
                  <a:cubicBezTo>
                    <a:pt x="10508" y="336"/>
                    <a:pt x="10541" y="202"/>
                    <a:pt x="10475" y="102"/>
                  </a:cubicBezTo>
                  <a:cubicBezTo>
                    <a:pt x="10431" y="38"/>
                    <a:pt x="10361" y="1"/>
                    <a:pt x="10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398;p75">
              <a:extLst>
                <a:ext uri="{FF2B5EF4-FFF2-40B4-BE49-F238E27FC236}">
                  <a16:creationId xmlns:a16="http://schemas.microsoft.com/office/drawing/2014/main" id="{1121BC9B-FCF2-4A35-90C8-72459F74F2D8}"/>
                </a:ext>
              </a:extLst>
            </p:cNvPr>
            <p:cNvSpPr/>
            <p:nvPr/>
          </p:nvSpPr>
          <p:spPr>
            <a:xfrm>
              <a:off x="2673750" y="2627300"/>
              <a:ext cx="263550" cy="154325"/>
            </a:xfrm>
            <a:custGeom>
              <a:avLst/>
              <a:gdLst/>
              <a:ahLst/>
              <a:cxnLst/>
              <a:rect l="l" t="t" r="r" b="b"/>
              <a:pathLst>
                <a:path w="10542" h="6173" extrusionOk="0">
                  <a:moveTo>
                    <a:pt x="10298" y="0"/>
                  </a:moveTo>
                  <a:cubicBezTo>
                    <a:pt x="10263" y="0"/>
                    <a:pt x="10231" y="11"/>
                    <a:pt x="10208" y="35"/>
                  </a:cubicBezTo>
                  <a:lnTo>
                    <a:pt x="201" y="5806"/>
                  </a:lnTo>
                  <a:cubicBezTo>
                    <a:pt x="0" y="5906"/>
                    <a:pt x="67" y="6172"/>
                    <a:pt x="301" y="6172"/>
                  </a:cubicBezTo>
                  <a:cubicBezTo>
                    <a:pt x="334" y="6172"/>
                    <a:pt x="367" y="6172"/>
                    <a:pt x="401" y="6139"/>
                  </a:cubicBezTo>
                  <a:lnTo>
                    <a:pt x="10408" y="368"/>
                  </a:lnTo>
                  <a:cubicBezTo>
                    <a:pt x="10508" y="302"/>
                    <a:pt x="10541" y="202"/>
                    <a:pt x="10475" y="101"/>
                  </a:cubicBezTo>
                  <a:cubicBezTo>
                    <a:pt x="10431" y="37"/>
                    <a:pt x="10361" y="0"/>
                    <a:pt x="10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399;p75">
              <a:extLst>
                <a:ext uri="{FF2B5EF4-FFF2-40B4-BE49-F238E27FC236}">
                  <a16:creationId xmlns:a16="http://schemas.microsoft.com/office/drawing/2014/main" id="{5A3D4D78-63F6-497B-866A-051336829580}"/>
                </a:ext>
              </a:extLst>
            </p:cNvPr>
            <p:cNvSpPr/>
            <p:nvPr/>
          </p:nvSpPr>
          <p:spPr>
            <a:xfrm>
              <a:off x="2673750" y="2674975"/>
              <a:ext cx="265175" cy="155025"/>
            </a:xfrm>
            <a:custGeom>
              <a:avLst/>
              <a:gdLst/>
              <a:ahLst/>
              <a:cxnLst/>
              <a:rect l="l" t="t" r="r" b="b"/>
              <a:pathLst>
                <a:path w="10607" h="6201" extrusionOk="0">
                  <a:moveTo>
                    <a:pt x="10309" y="0"/>
                  </a:moveTo>
                  <a:cubicBezTo>
                    <a:pt x="10277" y="0"/>
                    <a:pt x="10243" y="9"/>
                    <a:pt x="10208" y="29"/>
                  </a:cubicBezTo>
                  <a:lnTo>
                    <a:pt x="201" y="5800"/>
                  </a:lnTo>
                  <a:cubicBezTo>
                    <a:pt x="0" y="5900"/>
                    <a:pt x="67" y="6200"/>
                    <a:pt x="301" y="6200"/>
                  </a:cubicBezTo>
                  <a:cubicBezTo>
                    <a:pt x="334" y="6200"/>
                    <a:pt x="367" y="6167"/>
                    <a:pt x="401" y="6167"/>
                  </a:cubicBezTo>
                  <a:lnTo>
                    <a:pt x="10408" y="396"/>
                  </a:lnTo>
                  <a:cubicBezTo>
                    <a:pt x="10606" y="283"/>
                    <a:pt x="10491" y="0"/>
                    <a:pt x="10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400;p75">
              <a:extLst>
                <a:ext uri="{FF2B5EF4-FFF2-40B4-BE49-F238E27FC236}">
                  <a16:creationId xmlns:a16="http://schemas.microsoft.com/office/drawing/2014/main" id="{F94C1B90-D7D0-4EA7-A554-DA1DCBEE2F29}"/>
                </a:ext>
              </a:extLst>
            </p:cNvPr>
            <p:cNvSpPr/>
            <p:nvPr/>
          </p:nvSpPr>
          <p:spPr>
            <a:xfrm>
              <a:off x="3645275" y="946250"/>
              <a:ext cx="1828825" cy="3114675"/>
            </a:xfrm>
            <a:custGeom>
              <a:avLst/>
              <a:gdLst/>
              <a:ahLst/>
              <a:cxnLst/>
              <a:rect l="l" t="t" r="r" b="b"/>
              <a:pathLst>
                <a:path w="73153" h="124587" extrusionOk="0">
                  <a:moveTo>
                    <a:pt x="70749" y="0"/>
                  </a:moveTo>
                  <a:cubicBezTo>
                    <a:pt x="70509" y="0"/>
                    <a:pt x="70274" y="76"/>
                    <a:pt x="70084" y="229"/>
                  </a:cubicBezTo>
                  <a:lnTo>
                    <a:pt x="1735" y="39690"/>
                  </a:lnTo>
                  <a:cubicBezTo>
                    <a:pt x="734" y="40324"/>
                    <a:pt x="101" y="41425"/>
                    <a:pt x="67" y="42592"/>
                  </a:cubicBezTo>
                  <a:lnTo>
                    <a:pt x="67" y="122616"/>
                  </a:lnTo>
                  <a:cubicBezTo>
                    <a:pt x="0" y="123050"/>
                    <a:pt x="201" y="123450"/>
                    <a:pt x="568" y="123717"/>
                  </a:cubicBezTo>
                  <a:lnTo>
                    <a:pt x="1902" y="124484"/>
                  </a:lnTo>
                  <a:cubicBezTo>
                    <a:pt x="2063" y="124552"/>
                    <a:pt x="2230" y="124586"/>
                    <a:pt x="2396" y="124586"/>
                  </a:cubicBezTo>
                  <a:cubicBezTo>
                    <a:pt x="2641" y="124586"/>
                    <a:pt x="2884" y="124510"/>
                    <a:pt x="3103" y="124351"/>
                  </a:cubicBezTo>
                  <a:lnTo>
                    <a:pt x="71418" y="84889"/>
                  </a:lnTo>
                  <a:cubicBezTo>
                    <a:pt x="72419" y="84256"/>
                    <a:pt x="73053" y="83155"/>
                    <a:pt x="73086" y="81987"/>
                  </a:cubicBezTo>
                  <a:lnTo>
                    <a:pt x="73086" y="1963"/>
                  </a:lnTo>
                  <a:cubicBezTo>
                    <a:pt x="73153" y="1530"/>
                    <a:pt x="72953" y="1096"/>
                    <a:pt x="72586" y="863"/>
                  </a:cubicBezTo>
                  <a:lnTo>
                    <a:pt x="71285" y="129"/>
                  </a:lnTo>
                  <a:cubicBezTo>
                    <a:pt x="71113" y="43"/>
                    <a:pt x="70929" y="0"/>
                    <a:pt x="707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401;p75">
              <a:extLst>
                <a:ext uri="{FF2B5EF4-FFF2-40B4-BE49-F238E27FC236}">
                  <a16:creationId xmlns:a16="http://schemas.microsoft.com/office/drawing/2014/main" id="{AF113277-06D0-43D9-8ED1-B0F1241A78A9}"/>
                </a:ext>
              </a:extLst>
            </p:cNvPr>
            <p:cNvSpPr/>
            <p:nvPr/>
          </p:nvSpPr>
          <p:spPr>
            <a:xfrm>
              <a:off x="3680300" y="965450"/>
              <a:ext cx="1792125" cy="3096975"/>
            </a:xfrm>
            <a:custGeom>
              <a:avLst/>
              <a:gdLst/>
              <a:ahLst/>
              <a:cxnLst/>
              <a:rect l="l" t="t" r="r" b="b"/>
              <a:pathLst>
                <a:path w="71685" h="123879" extrusionOk="0">
                  <a:moveTo>
                    <a:pt x="70763" y="0"/>
                  </a:moveTo>
                  <a:cubicBezTo>
                    <a:pt x="70540" y="0"/>
                    <a:pt x="70287" y="74"/>
                    <a:pt x="70017" y="228"/>
                  </a:cubicBezTo>
                  <a:lnTo>
                    <a:pt x="1668" y="39723"/>
                  </a:lnTo>
                  <a:cubicBezTo>
                    <a:pt x="701" y="40357"/>
                    <a:pt x="67" y="41458"/>
                    <a:pt x="0" y="42625"/>
                  </a:cubicBezTo>
                  <a:lnTo>
                    <a:pt x="0" y="122682"/>
                  </a:lnTo>
                  <a:cubicBezTo>
                    <a:pt x="0" y="123440"/>
                    <a:pt x="387" y="123878"/>
                    <a:pt x="933" y="123878"/>
                  </a:cubicBezTo>
                  <a:cubicBezTo>
                    <a:pt x="1156" y="123878"/>
                    <a:pt x="1407" y="123805"/>
                    <a:pt x="1668" y="123650"/>
                  </a:cubicBezTo>
                  <a:lnTo>
                    <a:pt x="70017" y="84188"/>
                  </a:lnTo>
                  <a:cubicBezTo>
                    <a:pt x="71018" y="83554"/>
                    <a:pt x="71618" y="82454"/>
                    <a:pt x="71685" y="81286"/>
                  </a:cubicBezTo>
                  <a:lnTo>
                    <a:pt x="71685" y="1229"/>
                  </a:lnTo>
                  <a:cubicBezTo>
                    <a:pt x="71685" y="446"/>
                    <a:pt x="71314" y="0"/>
                    <a:pt x="7076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402;p75">
              <a:extLst>
                <a:ext uri="{FF2B5EF4-FFF2-40B4-BE49-F238E27FC236}">
                  <a16:creationId xmlns:a16="http://schemas.microsoft.com/office/drawing/2014/main" id="{266176BE-09E5-41A6-BBB2-BB2E73C97590}"/>
                </a:ext>
              </a:extLst>
            </p:cNvPr>
            <p:cNvSpPr/>
            <p:nvPr/>
          </p:nvSpPr>
          <p:spPr>
            <a:xfrm>
              <a:off x="3680300" y="965100"/>
              <a:ext cx="1792125" cy="3096300"/>
            </a:xfrm>
            <a:custGeom>
              <a:avLst/>
              <a:gdLst/>
              <a:ahLst/>
              <a:cxnLst/>
              <a:rect l="l" t="t" r="r" b="b"/>
              <a:pathLst>
                <a:path w="71685" h="123852" extrusionOk="0">
                  <a:moveTo>
                    <a:pt x="70712" y="1"/>
                  </a:moveTo>
                  <a:cubicBezTo>
                    <a:pt x="70578" y="1"/>
                    <a:pt x="70435" y="25"/>
                    <a:pt x="70284" y="75"/>
                  </a:cubicBezTo>
                  <a:cubicBezTo>
                    <a:pt x="70317" y="175"/>
                    <a:pt x="70317" y="309"/>
                    <a:pt x="70317" y="409"/>
                  </a:cubicBezTo>
                  <a:lnTo>
                    <a:pt x="70317" y="80466"/>
                  </a:lnTo>
                  <a:cubicBezTo>
                    <a:pt x="70251" y="81667"/>
                    <a:pt x="69650" y="82734"/>
                    <a:pt x="68649" y="83402"/>
                  </a:cubicBezTo>
                  <a:lnTo>
                    <a:pt x="301" y="122830"/>
                  </a:lnTo>
                  <a:cubicBezTo>
                    <a:pt x="201" y="122896"/>
                    <a:pt x="101" y="122930"/>
                    <a:pt x="0" y="122997"/>
                  </a:cubicBezTo>
                  <a:cubicBezTo>
                    <a:pt x="113" y="123539"/>
                    <a:pt x="456" y="123852"/>
                    <a:pt x="925" y="123852"/>
                  </a:cubicBezTo>
                  <a:cubicBezTo>
                    <a:pt x="1148" y="123852"/>
                    <a:pt x="1399" y="123781"/>
                    <a:pt x="1668" y="123630"/>
                  </a:cubicBezTo>
                  <a:lnTo>
                    <a:pt x="70017" y="84202"/>
                  </a:lnTo>
                  <a:cubicBezTo>
                    <a:pt x="71018" y="83535"/>
                    <a:pt x="71618" y="82434"/>
                    <a:pt x="71685" y="81267"/>
                  </a:cubicBezTo>
                  <a:lnTo>
                    <a:pt x="71685" y="1209"/>
                  </a:lnTo>
                  <a:cubicBezTo>
                    <a:pt x="71685" y="451"/>
                    <a:pt x="71289" y="1"/>
                    <a:pt x="707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403;p75">
              <a:extLst>
                <a:ext uri="{FF2B5EF4-FFF2-40B4-BE49-F238E27FC236}">
                  <a16:creationId xmlns:a16="http://schemas.microsoft.com/office/drawing/2014/main" id="{459C4DC0-8AEE-4386-B1D3-8D792EA219D6}"/>
                </a:ext>
              </a:extLst>
            </p:cNvPr>
            <p:cNvSpPr/>
            <p:nvPr/>
          </p:nvSpPr>
          <p:spPr>
            <a:xfrm>
              <a:off x="3673625" y="971125"/>
              <a:ext cx="1757125" cy="3059725"/>
            </a:xfrm>
            <a:custGeom>
              <a:avLst/>
              <a:gdLst/>
              <a:ahLst/>
              <a:cxnLst/>
              <a:rect l="l" t="t" r="r" b="b"/>
              <a:pathLst>
                <a:path w="70285" h="122389" extrusionOk="0">
                  <a:moveTo>
                    <a:pt x="70284" y="1"/>
                  </a:moveTo>
                  <a:lnTo>
                    <a:pt x="52605" y="10008"/>
                  </a:lnTo>
                  <a:lnTo>
                    <a:pt x="34992" y="20049"/>
                  </a:lnTo>
                  <a:lnTo>
                    <a:pt x="17380" y="30189"/>
                  </a:lnTo>
                  <a:lnTo>
                    <a:pt x="8573" y="35260"/>
                  </a:lnTo>
                  <a:lnTo>
                    <a:pt x="4170" y="37795"/>
                  </a:lnTo>
                  <a:lnTo>
                    <a:pt x="2002" y="39062"/>
                  </a:lnTo>
                  <a:cubicBezTo>
                    <a:pt x="1802" y="39162"/>
                    <a:pt x="1635" y="39296"/>
                    <a:pt x="1468" y="39429"/>
                  </a:cubicBezTo>
                  <a:cubicBezTo>
                    <a:pt x="1268" y="39596"/>
                    <a:pt x="1101" y="39729"/>
                    <a:pt x="968" y="39930"/>
                  </a:cubicBezTo>
                  <a:cubicBezTo>
                    <a:pt x="668" y="40263"/>
                    <a:pt x="434" y="40663"/>
                    <a:pt x="267" y="41097"/>
                  </a:cubicBezTo>
                  <a:cubicBezTo>
                    <a:pt x="101" y="41531"/>
                    <a:pt x="1" y="41964"/>
                    <a:pt x="1" y="42431"/>
                  </a:cubicBezTo>
                  <a:lnTo>
                    <a:pt x="1" y="51338"/>
                  </a:lnTo>
                  <a:lnTo>
                    <a:pt x="1" y="61478"/>
                  </a:lnTo>
                  <a:lnTo>
                    <a:pt x="67" y="81793"/>
                  </a:lnTo>
                  <a:lnTo>
                    <a:pt x="134" y="102074"/>
                  </a:lnTo>
                  <a:lnTo>
                    <a:pt x="301" y="122389"/>
                  </a:lnTo>
                  <a:lnTo>
                    <a:pt x="434" y="102074"/>
                  </a:lnTo>
                  <a:lnTo>
                    <a:pt x="501" y="81793"/>
                  </a:lnTo>
                  <a:lnTo>
                    <a:pt x="568" y="61478"/>
                  </a:lnTo>
                  <a:lnTo>
                    <a:pt x="568" y="51304"/>
                  </a:lnTo>
                  <a:lnTo>
                    <a:pt x="568" y="46234"/>
                  </a:lnTo>
                  <a:lnTo>
                    <a:pt x="568" y="42431"/>
                  </a:lnTo>
                  <a:cubicBezTo>
                    <a:pt x="568" y="42064"/>
                    <a:pt x="634" y="41664"/>
                    <a:pt x="801" y="41331"/>
                  </a:cubicBezTo>
                  <a:cubicBezTo>
                    <a:pt x="1068" y="40597"/>
                    <a:pt x="1602" y="39963"/>
                    <a:pt x="2302" y="39596"/>
                  </a:cubicBezTo>
                  <a:lnTo>
                    <a:pt x="4504" y="38362"/>
                  </a:lnTo>
                  <a:lnTo>
                    <a:pt x="8907" y="35827"/>
                  </a:lnTo>
                  <a:lnTo>
                    <a:pt x="17680" y="30723"/>
                  </a:lnTo>
                  <a:lnTo>
                    <a:pt x="35259" y="20549"/>
                  </a:lnTo>
                  <a:lnTo>
                    <a:pt x="52772" y="10308"/>
                  </a:lnTo>
                  <a:lnTo>
                    <a:pt x="702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404;p75">
              <a:extLst>
                <a:ext uri="{FF2B5EF4-FFF2-40B4-BE49-F238E27FC236}">
                  <a16:creationId xmlns:a16="http://schemas.microsoft.com/office/drawing/2014/main" id="{BCC53733-A77C-4DE0-B2AA-2C8B33F654C7}"/>
                </a:ext>
              </a:extLst>
            </p:cNvPr>
            <p:cNvSpPr/>
            <p:nvPr/>
          </p:nvSpPr>
          <p:spPr>
            <a:xfrm>
              <a:off x="3847075" y="1635000"/>
              <a:ext cx="833125" cy="1183575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48" y="0"/>
                  </a:moveTo>
                  <a:cubicBezTo>
                    <a:pt x="32730" y="0"/>
                    <a:pt x="32597" y="42"/>
                    <a:pt x="32457" y="132"/>
                  </a:cubicBezTo>
                  <a:lnTo>
                    <a:pt x="902" y="18345"/>
                  </a:lnTo>
                  <a:cubicBezTo>
                    <a:pt x="368" y="18678"/>
                    <a:pt x="34" y="19279"/>
                    <a:pt x="1" y="19879"/>
                  </a:cubicBezTo>
                  <a:lnTo>
                    <a:pt x="1" y="46698"/>
                  </a:lnTo>
                  <a:cubicBezTo>
                    <a:pt x="1" y="47107"/>
                    <a:pt x="209" y="47342"/>
                    <a:pt x="512" y="47342"/>
                  </a:cubicBezTo>
                  <a:cubicBezTo>
                    <a:pt x="629" y="47342"/>
                    <a:pt x="762" y="47307"/>
                    <a:pt x="902" y="47232"/>
                  </a:cubicBezTo>
                  <a:lnTo>
                    <a:pt x="32457" y="28986"/>
                  </a:lnTo>
                  <a:cubicBezTo>
                    <a:pt x="32958" y="28652"/>
                    <a:pt x="33291" y="28085"/>
                    <a:pt x="33325" y="27451"/>
                  </a:cubicBezTo>
                  <a:lnTo>
                    <a:pt x="33325" y="632"/>
                  </a:lnTo>
                  <a:cubicBezTo>
                    <a:pt x="33325" y="234"/>
                    <a:pt x="33127" y="0"/>
                    <a:pt x="328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405;p75">
              <a:extLst>
                <a:ext uri="{FF2B5EF4-FFF2-40B4-BE49-F238E27FC236}">
                  <a16:creationId xmlns:a16="http://schemas.microsoft.com/office/drawing/2014/main" id="{B4642669-0630-4F44-A243-08138C466593}"/>
                </a:ext>
              </a:extLst>
            </p:cNvPr>
            <p:cNvSpPr/>
            <p:nvPr/>
          </p:nvSpPr>
          <p:spPr>
            <a:xfrm>
              <a:off x="3921300" y="2642000"/>
              <a:ext cx="20875" cy="45400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14" y="322"/>
                  </a:moveTo>
                  <a:cubicBezTo>
                    <a:pt x="534" y="322"/>
                    <a:pt x="551" y="331"/>
                    <a:pt x="568" y="347"/>
                  </a:cubicBezTo>
                  <a:cubicBezTo>
                    <a:pt x="601" y="414"/>
                    <a:pt x="634" y="514"/>
                    <a:pt x="634" y="581"/>
                  </a:cubicBezTo>
                  <a:lnTo>
                    <a:pt x="634" y="781"/>
                  </a:lnTo>
                  <a:lnTo>
                    <a:pt x="634" y="981"/>
                  </a:lnTo>
                  <a:cubicBezTo>
                    <a:pt x="634" y="1081"/>
                    <a:pt x="601" y="1181"/>
                    <a:pt x="568" y="1281"/>
                  </a:cubicBezTo>
                  <a:cubicBezTo>
                    <a:pt x="534" y="1348"/>
                    <a:pt x="501" y="1415"/>
                    <a:pt x="434" y="1448"/>
                  </a:cubicBezTo>
                  <a:cubicBezTo>
                    <a:pt x="384" y="1482"/>
                    <a:pt x="351" y="1498"/>
                    <a:pt x="326" y="1498"/>
                  </a:cubicBezTo>
                  <a:cubicBezTo>
                    <a:pt x="301" y="1498"/>
                    <a:pt x="284" y="1482"/>
                    <a:pt x="268" y="1448"/>
                  </a:cubicBezTo>
                  <a:cubicBezTo>
                    <a:pt x="234" y="1381"/>
                    <a:pt x="201" y="1315"/>
                    <a:pt x="234" y="1215"/>
                  </a:cubicBezTo>
                  <a:lnTo>
                    <a:pt x="234" y="1015"/>
                  </a:lnTo>
                  <a:lnTo>
                    <a:pt x="234" y="814"/>
                  </a:lnTo>
                  <a:cubicBezTo>
                    <a:pt x="234" y="714"/>
                    <a:pt x="234" y="614"/>
                    <a:pt x="268" y="548"/>
                  </a:cubicBezTo>
                  <a:cubicBezTo>
                    <a:pt x="301" y="447"/>
                    <a:pt x="368" y="381"/>
                    <a:pt x="434" y="347"/>
                  </a:cubicBezTo>
                  <a:cubicBezTo>
                    <a:pt x="468" y="331"/>
                    <a:pt x="493" y="322"/>
                    <a:pt x="514" y="322"/>
                  </a:cubicBezTo>
                  <a:close/>
                  <a:moveTo>
                    <a:pt x="652" y="0"/>
                  </a:moveTo>
                  <a:cubicBezTo>
                    <a:pt x="637" y="0"/>
                    <a:pt x="621" y="4"/>
                    <a:pt x="601" y="14"/>
                  </a:cubicBezTo>
                  <a:cubicBezTo>
                    <a:pt x="534" y="14"/>
                    <a:pt x="468" y="14"/>
                    <a:pt x="434" y="47"/>
                  </a:cubicBezTo>
                  <a:cubicBezTo>
                    <a:pt x="334" y="81"/>
                    <a:pt x="301" y="147"/>
                    <a:pt x="234" y="214"/>
                  </a:cubicBezTo>
                  <a:cubicBezTo>
                    <a:pt x="167" y="281"/>
                    <a:pt x="134" y="347"/>
                    <a:pt x="101" y="414"/>
                  </a:cubicBezTo>
                  <a:cubicBezTo>
                    <a:pt x="67" y="514"/>
                    <a:pt x="67" y="581"/>
                    <a:pt x="34" y="681"/>
                  </a:cubicBezTo>
                  <a:cubicBezTo>
                    <a:pt x="34" y="748"/>
                    <a:pt x="1" y="848"/>
                    <a:pt x="1" y="948"/>
                  </a:cubicBezTo>
                  <a:lnTo>
                    <a:pt x="1" y="1148"/>
                  </a:lnTo>
                  <a:lnTo>
                    <a:pt x="1" y="1348"/>
                  </a:lnTo>
                  <a:cubicBezTo>
                    <a:pt x="1" y="1415"/>
                    <a:pt x="34" y="1515"/>
                    <a:pt x="34" y="1582"/>
                  </a:cubicBezTo>
                  <a:cubicBezTo>
                    <a:pt x="34" y="1648"/>
                    <a:pt x="67" y="1715"/>
                    <a:pt x="101" y="1748"/>
                  </a:cubicBezTo>
                  <a:cubicBezTo>
                    <a:pt x="134" y="1782"/>
                    <a:pt x="201" y="1815"/>
                    <a:pt x="234" y="1815"/>
                  </a:cubicBezTo>
                  <a:cubicBezTo>
                    <a:pt x="301" y="1815"/>
                    <a:pt x="368" y="1782"/>
                    <a:pt x="434" y="1748"/>
                  </a:cubicBezTo>
                  <a:cubicBezTo>
                    <a:pt x="501" y="1715"/>
                    <a:pt x="568" y="1648"/>
                    <a:pt x="601" y="1582"/>
                  </a:cubicBezTo>
                  <a:cubicBezTo>
                    <a:pt x="668" y="1548"/>
                    <a:pt x="701" y="1448"/>
                    <a:pt x="735" y="1381"/>
                  </a:cubicBezTo>
                  <a:cubicBezTo>
                    <a:pt x="768" y="1315"/>
                    <a:pt x="801" y="1215"/>
                    <a:pt x="801" y="1148"/>
                  </a:cubicBezTo>
                  <a:cubicBezTo>
                    <a:pt x="835" y="1048"/>
                    <a:pt x="835" y="981"/>
                    <a:pt x="835" y="881"/>
                  </a:cubicBezTo>
                  <a:lnTo>
                    <a:pt x="835" y="447"/>
                  </a:lnTo>
                  <a:cubicBezTo>
                    <a:pt x="835" y="381"/>
                    <a:pt x="835" y="314"/>
                    <a:pt x="801" y="214"/>
                  </a:cubicBezTo>
                  <a:cubicBezTo>
                    <a:pt x="801" y="147"/>
                    <a:pt x="768" y="114"/>
                    <a:pt x="735" y="47"/>
                  </a:cubicBezTo>
                  <a:cubicBezTo>
                    <a:pt x="711" y="24"/>
                    <a:pt x="687" y="0"/>
                    <a:pt x="6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406;p75">
              <a:extLst>
                <a:ext uri="{FF2B5EF4-FFF2-40B4-BE49-F238E27FC236}">
                  <a16:creationId xmlns:a16="http://schemas.microsoft.com/office/drawing/2014/main" id="{7CFAAC75-8B09-4141-9427-4EF226204FAE}"/>
                </a:ext>
              </a:extLst>
            </p:cNvPr>
            <p:cNvSpPr/>
            <p:nvPr/>
          </p:nvSpPr>
          <p:spPr>
            <a:xfrm>
              <a:off x="3993850" y="2281575"/>
              <a:ext cx="608950" cy="354100"/>
            </a:xfrm>
            <a:custGeom>
              <a:avLst/>
              <a:gdLst/>
              <a:ahLst/>
              <a:cxnLst/>
              <a:rect l="l" t="t" r="r" b="b"/>
              <a:pathLst>
                <a:path w="24358" h="14164" extrusionOk="0">
                  <a:moveTo>
                    <a:pt x="24076" y="1"/>
                  </a:moveTo>
                  <a:cubicBezTo>
                    <a:pt x="24048" y="1"/>
                    <a:pt x="24017" y="7"/>
                    <a:pt x="23985" y="21"/>
                  </a:cubicBezTo>
                  <a:lnTo>
                    <a:pt x="134" y="13797"/>
                  </a:lnTo>
                  <a:cubicBezTo>
                    <a:pt x="34" y="13830"/>
                    <a:pt x="1" y="13964"/>
                    <a:pt x="67" y="14064"/>
                  </a:cubicBezTo>
                  <a:cubicBezTo>
                    <a:pt x="101" y="14131"/>
                    <a:pt x="168" y="14164"/>
                    <a:pt x="234" y="14164"/>
                  </a:cubicBezTo>
                  <a:cubicBezTo>
                    <a:pt x="268" y="14164"/>
                    <a:pt x="301" y="14164"/>
                    <a:pt x="334" y="14131"/>
                  </a:cubicBezTo>
                  <a:lnTo>
                    <a:pt x="24185" y="387"/>
                  </a:lnTo>
                  <a:cubicBezTo>
                    <a:pt x="24357" y="244"/>
                    <a:pt x="24257" y="1"/>
                    <a:pt x="240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407;p75">
              <a:extLst>
                <a:ext uri="{FF2B5EF4-FFF2-40B4-BE49-F238E27FC236}">
                  <a16:creationId xmlns:a16="http://schemas.microsoft.com/office/drawing/2014/main" id="{6EC9494E-FA53-4D89-9E14-A575A04B1817}"/>
                </a:ext>
              </a:extLst>
            </p:cNvPr>
            <p:cNvSpPr/>
            <p:nvPr/>
          </p:nvSpPr>
          <p:spPr>
            <a:xfrm>
              <a:off x="3911300" y="2483875"/>
              <a:ext cx="14200" cy="42575"/>
            </a:xfrm>
            <a:custGeom>
              <a:avLst/>
              <a:gdLst/>
              <a:ahLst/>
              <a:cxnLst/>
              <a:rect l="l" t="t" r="r" b="b"/>
              <a:pathLst>
                <a:path w="568" h="1703" extrusionOk="0">
                  <a:moveTo>
                    <a:pt x="534" y="1"/>
                  </a:moveTo>
                  <a:lnTo>
                    <a:pt x="401" y="68"/>
                  </a:lnTo>
                  <a:cubicBezTo>
                    <a:pt x="401" y="68"/>
                    <a:pt x="367" y="68"/>
                    <a:pt x="367" y="101"/>
                  </a:cubicBezTo>
                  <a:lnTo>
                    <a:pt x="334" y="134"/>
                  </a:lnTo>
                  <a:lnTo>
                    <a:pt x="0" y="735"/>
                  </a:lnTo>
                  <a:cubicBezTo>
                    <a:pt x="0" y="735"/>
                    <a:pt x="0" y="768"/>
                    <a:pt x="0" y="768"/>
                  </a:cubicBezTo>
                  <a:cubicBezTo>
                    <a:pt x="0" y="802"/>
                    <a:pt x="0" y="802"/>
                    <a:pt x="0" y="802"/>
                  </a:cubicBezTo>
                  <a:lnTo>
                    <a:pt x="100" y="902"/>
                  </a:lnTo>
                  <a:cubicBezTo>
                    <a:pt x="100" y="918"/>
                    <a:pt x="100" y="927"/>
                    <a:pt x="105" y="927"/>
                  </a:cubicBezTo>
                  <a:cubicBezTo>
                    <a:pt x="109" y="927"/>
                    <a:pt x="117" y="918"/>
                    <a:pt x="134" y="902"/>
                  </a:cubicBezTo>
                  <a:lnTo>
                    <a:pt x="367" y="501"/>
                  </a:lnTo>
                  <a:lnTo>
                    <a:pt x="367" y="1669"/>
                  </a:lnTo>
                  <a:cubicBezTo>
                    <a:pt x="367" y="1669"/>
                    <a:pt x="367" y="1702"/>
                    <a:pt x="367" y="1702"/>
                  </a:cubicBezTo>
                  <a:lnTo>
                    <a:pt x="401" y="1702"/>
                  </a:lnTo>
                  <a:lnTo>
                    <a:pt x="534" y="1635"/>
                  </a:lnTo>
                  <a:cubicBezTo>
                    <a:pt x="534" y="1635"/>
                    <a:pt x="534" y="1602"/>
                    <a:pt x="534" y="1602"/>
                  </a:cubicBezTo>
                  <a:cubicBezTo>
                    <a:pt x="534" y="1569"/>
                    <a:pt x="534" y="1569"/>
                    <a:pt x="534" y="1535"/>
                  </a:cubicBezTo>
                  <a:lnTo>
                    <a:pt x="534" y="34"/>
                  </a:lnTo>
                  <a:cubicBezTo>
                    <a:pt x="567" y="1"/>
                    <a:pt x="5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408;p75">
              <a:extLst>
                <a:ext uri="{FF2B5EF4-FFF2-40B4-BE49-F238E27FC236}">
                  <a16:creationId xmlns:a16="http://schemas.microsoft.com/office/drawing/2014/main" id="{48E67E44-B8D2-48DC-B9A6-B3AFDF1552F8}"/>
                </a:ext>
              </a:extLst>
            </p:cNvPr>
            <p:cNvSpPr/>
            <p:nvPr/>
          </p:nvSpPr>
          <p:spPr>
            <a:xfrm>
              <a:off x="3930475" y="2472200"/>
              <a:ext cx="20050" cy="45075"/>
            </a:xfrm>
            <a:custGeom>
              <a:avLst/>
              <a:gdLst/>
              <a:ahLst/>
              <a:cxnLst/>
              <a:rect l="l" t="t" r="r" b="b"/>
              <a:pathLst>
                <a:path w="802" h="1803" extrusionOk="0">
                  <a:moveTo>
                    <a:pt x="497" y="318"/>
                  </a:moveTo>
                  <a:cubicBezTo>
                    <a:pt x="526" y="318"/>
                    <a:pt x="551" y="335"/>
                    <a:pt x="568" y="368"/>
                  </a:cubicBezTo>
                  <a:cubicBezTo>
                    <a:pt x="601" y="435"/>
                    <a:pt x="601" y="501"/>
                    <a:pt x="601" y="601"/>
                  </a:cubicBezTo>
                  <a:lnTo>
                    <a:pt x="601" y="968"/>
                  </a:lnTo>
                  <a:cubicBezTo>
                    <a:pt x="601" y="1068"/>
                    <a:pt x="601" y="1168"/>
                    <a:pt x="568" y="1269"/>
                  </a:cubicBezTo>
                  <a:cubicBezTo>
                    <a:pt x="534" y="1335"/>
                    <a:pt x="468" y="1402"/>
                    <a:pt x="401" y="1469"/>
                  </a:cubicBezTo>
                  <a:cubicBezTo>
                    <a:pt x="368" y="1485"/>
                    <a:pt x="334" y="1494"/>
                    <a:pt x="305" y="1494"/>
                  </a:cubicBezTo>
                  <a:cubicBezTo>
                    <a:pt x="276" y="1494"/>
                    <a:pt x="251" y="1485"/>
                    <a:pt x="234" y="1469"/>
                  </a:cubicBezTo>
                  <a:cubicBezTo>
                    <a:pt x="201" y="1369"/>
                    <a:pt x="201" y="1302"/>
                    <a:pt x="201" y="1235"/>
                  </a:cubicBezTo>
                  <a:cubicBezTo>
                    <a:pt x="201" y="1168"/>
                    <a:pt x="201" y="1102"/>
                    <a:pt x="201" y="1035"/>
                  </a:cubicBezTo>
                  <a:lnTo>
                    <a:pt x="201" y="835"/>
                  </a:lnTo>
                  <a:cubicBezTo>
                    <a:pt x="201" y="735"/>
                    <a:pt x="234" y="635"/>
                    <a:pt x="234" y="535"/>
                  </a:cubicBezTo>
                  <a:cubicBezTo>
                    <a:pt x="267" y="468"/>
                    <a:pt x="334" y="401"/>
                    <a:pt x="401" y="368"/>
                  </a:cubicBezTo>
                  <a:cubicBezTo>
                    <a:pt x="434" y="335"/>
                    <a:pt x="468" y="318"/>
                    <a:pt x="497" y="318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01" y="68"/>
                  </a:cubicBezTo>
                  <a:cubicBezTo>
                    <a:pt x="334" y="101"/>
                    <a:pt x="267" y="168"/>
                    <a:pt x="201" y="234"/>
                  </a:cubicBezTo>
                  <a:cubicBezTo>
                    <a:pt x="167" y="268"/>
                    <a:pt x="134" y="368"/>
                    <a:pt x="101" y="435"/>
                  </a:cubicBezTo>
                  <a:cubicBezTo>
                    <a:pt x="67" y="501"/>
                    <a:pt x="34" y="601"/>
                    <a:pt x="1" y="668"/>
                  </a:cubicBezTo>
                  <a:cubicBezTo>
                    <a:pt x="1" y="768"/>
                    <a:pt x="1" y="902"/>
                    <a:pt x="1" y="935"/>
                  </a:cubicBezTo>
                  <a:lnTo>
                    <a:pt x="1" y="1135"/>
                  </a:lnTo>
                  <a:lnTo>
                    <a:pt x="1" y="1369"/>
                  </a:lnTo>
                  <a:cubicBezTo>
                    <a:pt x="1" y="1435"/>
                    <a:pt x="1" y="1502"/>
                    <a:pt x="1" y="1602"/>
                  </a:cubicBezTo>
                  <a:cubicBezTo>
                    <a:pt x="34" y="1635"/>
                    <a:pt x="67" y="1702"/>
                    <a:pt x="101" y="1736"/>
                  </a:cubicBezTo>
                  <a:cubicBezTo>
                    <a:pt x="134" y="1769"/>
                    <a:pt x="167" y="1802"/>
                    <a:pt x="201" y="1802"/>
                  </a:cubicBezTo>
                  <a:cubicBezTo>
                    <a:pt x="267" y="1802"/>
                    <a:pt x="334" y="1802"/>
                    <a:pt x="401" y="1736"/>
                  </a:cubicBezTo>
                  <a:cubicBezTo>
                    <a:pt x="468" y="1702"/>
                    <a:pt x="534" y="1669"/>
                    <a:pt x="601" y="1602"/>
                  </a:cubicBezTo>
                  <a:cubicBezTo>
                    <a:pt x="634" y="1535"/>
                    <a:pt x="701" y="1469"/>
                    <a:pt x="701" y="1402"/>
                  </a:cubicBezTo>
                  <a:cubicBezTo>
                    <a:pt x="734" y="1302"/>
                    <a:pt x="768" y="1235"/>
                    <a:pt x="801" y="1135"/>
                  </a:cubicBezTo>
                  <a:cubicBezTo>
                    <a:pt x="801" y="1068"/>
                    <a:pt x="801" y="902"/>
                    <a:pt x="801" y="868"/>
                  </a:cubicBezTo>
                  <a:lnTo>
                    <a:pt x="801" y="768"/>
                  </a:lnTo>
                  <a:lnTo>
                    <a:pt x="801" y="568"/>
                  </a:lnTo>
                  <a:lnTo>
                    <a:pt x="801" y="468"/>
                  </a:lnTo>
                  <a:cubicBezTo>
                    <a:pt x="801" y="368"/>
                    <a:pt x="801" y="301"/>
                    <a:pt x="801" y="234"/>
                  </a:cubicBezTo>
                  <a:cubicBezTo>
                    <a:pt x="768" y="168"/>
                    <a:pt x="768" y="101"/>
                    <a:pt x="701" y="68"/>
                  </a:cubicBezTo>
                  <a:cubicBezTo>
                    <a:pt x="701" y="34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409;p75">
              <a:extLst>
                <a:ext uri="{FF2B5EF4-FFF2-40B4-BE49-F238E27FC236}">
                  <a16:creationId xmlns:a16="http://schemas.microsoft.com/office/drawing/2014/main" id="{F8AA9060-0385-489A-9759-DB4585EE4B2C}"/>
                </a:ext>
              </a:extLst>
            </p:cNvPr>
            <p:cNvSpPr/>
            <p:nvPr/>
          </p:nvSpPr>
          <p:spPr>
            <a:xfrm>
              <a:off x="3992450" y="2116650"/>
              <a:ext cx="609375" cy="353975"/>
            </a:xfrm>
            <a:custGeom>
              <a:avLst/>
              <a:gdLst/>
              <a:ahLst/>
              <a:cxnLst/>
              <a:rect l="l" t="t" r="r" b="b"/>
              <a:pathLst>
                <a:path w="24375" h="14159" extrusionOk="0">
                  <a:moveTo>
                    <a:pt x="24120" y="0"/>
                  </a:moveTo>
                  <a:cubicBezTo>
                    <a:pt x="24093" y="0"/>
                    <a:pt x="24066" y="4"/>
                    <a:pt x="24041" y="13"/>
                  </a:cubicBezTo>
                  <a:lnTo>
                    <a:pt x="190" y="13789"/>
                  </a:lnTo>
                  <a:cubicBezTo>
                    <a:pt x="0" y="13884"/>
                    <a:pt x="51" y="14159"/>
                    <a:pt x="255" y="14159"/>
                  </a:cubicBezTo>
                  <a:cubicBezTo>
                    <a:pt x="266" y="14159"/>
                    <a:pt x="278" y="14158"/>
                    <a:pt x="290" y="14156"/>
                  </a:cubicBezTo>
                  <a:lnTo>
                    <a:pt x="390" y="14156"/>
                  </a:lnTo>
                  <a:lnTo>
                    <a:pt x="24241" y="380"/>
                  </a:lnTo>
                  <a:cubicBezTo>
                    <a:pt x="24341" y="313"/>
                    <a:pt x="24374" y="213"/>
                    <a:pt x="24307" y="113"/>
                  </a:cubicBezTo>
                  <a:cubicBezTo>
                    <a:pt x="24282" y="38"/>
                    <a:pt x="24201" y="0"/>
                    <a:pt x="241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410;p75">
              <a:extLst>
                <a:ext uri="{FF2B5EF4-FFF2-40B4-BE49-F238E27FC236}">
                  <a16:creationId xmlns:a16="http://schemas.microsoft.com/office/drawing/2014/main" id="{58684488-4BEE-423C-8111-E2C8610341A8}"/>
                </a:ext>
              </a:extLst>
            </p:cNvPr>
            <p:cNvSpPr/>
            <p:nvPr/>
          </p:nvSpPr>
          <p:spPr>
            <a:xfrm>
              <a:off x="3909625" y="2319600"/>
              <a:ext cx="19200" cy="48400"/>
            </a:xfrm>
            <a:custGeom>
              <a:avLst/>
              <a:gdLst/>
              <a:ahLst/>
              <a:cxnLst/>
              <a:rect l="l" t="t" r="r" b="b"/>
              <a:pathLst>
                <a:path w="768" h="1936" extrusionOk="0">
                  <a:moveTo>
                    <a:pt x="568" y="1"/>
                  </a:moveTo>
                  <a:cubicBezTo>
                    <a:pt x="501" y="1"/>
                    <a:pt x="468" y="1"/>
                    <a:pt x="401" y="67"/>
                  </a:cubicBezTo>
                  <a:cubicBezTo>
                    <a:pt x="334" y="101"/>
                    <a:pt x="301" y="134"/>
                    <a:pt x="268" y="167"/>
                  </a:cubicBezTo>
                  <a:cubicBezTo>
                    <a:pt x="201" y="234"/>
                    <a:pt x="167" y="301"/>
                    <a:pt x="134" y="368"/>
                  </a:cubicBezTo>
                  <a:cubicBezTo>
                    <a:pt x="101" y="434"/>
                    <a:pt x="67" y="501"/>
                    <a:pt x="67" y="568"/>
                  </a:cubicBezTo>
                  <a:cubicBezTo>
                    <a:pt x="34" y="634"/>
                    <a:pt x="34" y="701"/>
                    <a:pt x="34" y="801"/>
                  </a:cubicBezTo>
                  <a:lnTo>
                    <a:pt x="34" y="835"/>
                  </a:lnTo>
                  <a:lnTo>
                    <a:pt x="67" y="835"/>
                  </a:lnTo>
                  <a:lnTo>
                    <a:pt x="167" y="768"/>
                  </a:lnTo>
                  <a:cubicBezTo>
                    <a:pt x="201" y="768"/>
                    <a:pt x="201" y="734"/>
                    <a:pt x="201" y="734"/>
                  </a:cubicBezTo>
                  <a:cubicBezTo>
                    <a:pt x="201" y="701"/>
                    <a:pt x="201" y="701"/>
                    <a:pt x="201" y="668"/>
                  </a:cubicBezTo>
                  <a:cubicBezTo>
                    <a:pt x="201" y="601"/>
                    <a:pt x="234" y="534"/>
                    <a:pt x="268" y="468"/>
                  </a:cubicBezTo>
                  <a:cubicBezTo>
                    <a:pt x="268" y="434"/>
                    <a:pt x="334" y="368"/>
                    <a:pt x="368" y="334"/>
                  </a:cubicBezTo>
                  <a:cubicBezTo>
                    <a:pt x="401" y="317"/>
                    <a:pt x="434" y="309"/>
                    <a:pt x="459" y="309"/>
                  </a:cubicBezTo>
                  <a:cubicBezTo>
                    <a:pt x="484" y="309"/>
                    <a:pt x="501" y="317"/>
                    <a:pt x="501" y="334"/>
                  </a:cubicBezTo>
                  <a:cubicBezTo>
                    <a:pt x="534" y="368"/>
                    <a:pt x="568" y="434"/>
                    <a:pt x="534" y="501"/>
                  </a:cubicBezTo>
                  <a:cubicBezTo>
                    <a:pt x="534" y="534"/>
                    <a:pt x="534" y="568"/>
                    <a:pt x="534" y="601"/>
                  </a:cubicBezTo>
                  <a:cubicBezTo>
                    <a:pt x="534" y="668"/>
                    <a:pt x="501" y="701"/>
                    <a:pt x="501" y="734"/>
                  </a:cubicBezTo>
                  <a:lnTo>
                    <a:pt x="1" y="1602"/>
                  </a:lnTo>
                  <a:cubicBezTo>
                    <a:pt x="1" y="1635"/>
                    <a:pt x="1" y="1635"/>
                    <a:pt x="1" y="1668"/>
                  </a:cubicBezTo>
                  <a:cubicBezTo>
                    <a:pt x="1" y="1702"/>
                    <a:pt x="1" y="1735"/>
                    <a:pt x="1" y="1735"/>
                  </a:cubicBezTo>
                  <a:lnTo>
                    <a:pt x="1" y="1902"/>
                  </a:lnTo>
                  <a:cubicBezTo>
                    <a:pt x="1" y="1902"/>
                    <a:pt x="1" y="1902"/>
                    <a:pt x="1" y="1935"/>
                  </a:cubicBezTo>
                  <a:lnTo>
                    <a:pt x="34" y="1935"/>
                  </a:lnTo>
                  <a:lnTo>
                    <a:pt x="735" y="1502"/>
                  </a:lnTo>
                  <a:cubicBezTo>
                    <a:pt x="768" y="1502"/>
                    <a:pt x="768" y="1468"/>
                    <a:pt x="768" y="1468"/>
                  </a:cubicBezTo>
                  <a:cubicBezTo>
                    <a:pt x="768" y="1468"/>
                    <a:pt x="768" y="1435"/>
                    <a:pt x="768" y="1435"/>
                  </a:cubicBezTo>
                  <a:lnTo>
                    <a:pt x="768" y="1268"/>
                  </a:lnTo>
                  <a:lnTo>
                    <a:pt x="768" y="1235"/>
                  </a:lnTo>
                  <a:lnTo>
                    <a:pt x="735" y="1235"/>
                  </a:lnTo>
                  <a:lnTo>
                    <a:pt x="301" y="1468"/>
                  </a:lnTo>
                  <a:lnTo>
                    <a:pt x="601" y="901"/>
                  </a:lnTo>
                  <a:cubicBezTo>
                    <a:pt x="634" y="835"/>
                    <a:pt x="668" y="768"/>
                    <a:pt x="668" y="734"/>
                  </a:cubicBezTo>
                  <a:cubicBezTo>
                    <a:pt x="701" y="701"/>
                    <a:pt x="735" y="634"/>
                    <a:pt x="735" y="601"/>
                  </a:cubicBezTo>
                  <a:cubicBezTo>
                    <a:pt x="735" y="568"/>
                    <a:pt x="768" y="501"/>
                    <a:pt x="768" y="468"/>
                  </a:cubicBezTo>
                  <a:cubicBezTo>
                    <a:pt x="768" y="434"/>
                    <a:pt x="768" y="401"/>
                    <a:pt x="768" y="368"/>
                  </a:cubicBezTo>
                  <a:cubicBezTo>
                    <a:pt x="768" y="301"/>
                    <a:pt x="768" y="234"/>
                    <a:pt x="768" y="201"/>
                  </a:cubicBezTo>
                  <a:cubicBezTo>
                    <a:pt x="735" y="134"/>
                    <a:pt x="735" y="101"/>
                    <a:pt x="701" y="67"/>
                  </a:cubicBezTo>
                  <a:cubicBezTo>
                    <a:pt x="668" y="34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411;p75">
              <a:extLst>
                <a:ext uri="{FF2B5EF4-FFF2-40B4-BE49-F238E27FC236}">
                  <a16:creationId xmlns:a16="http://schemas.microsoft.com/office/drawing/2014/main" id="{2D202D1D-26A6-4025-962A-FFB4D81DA395}"/>
                </a:ext>
              </a:extLst>
            </p:cNvPr>
            <p:cNvSpPr/>
            <p:nvPr/>
          </p:nvSpPr>
          <p:spPr>
            <a:xfrm>
              <a:off x="3932975" y="2305425"/>
              <a:ext cx="20875" cy="45400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04" y="329"/>
                  </a:moveTo>
                  <a:cubicBezTo>
                    <a:pt x="529" y="329"/>
                    <a:pt x="549" y="348"/>
                    <a:pt x="568" y="367"/>
                  </a:cubicBezTo>
                  <a:cubicBezTo>
                    <a:pt x="601" y="434"/>
                    <a:pt x="634" y="501"/>
                    <a:pt x="634" y="601"/>
                  </a:cubicBezTo>
                  <a:lnTo>
                    <a:pt x="634" y="801"/>
                  </a:lnTo>
                  <a:lnTo>
                    <a:pt x="634" y="1001"/>
                  </a:lnTo>
                  <a:cubicBezTo>
                    <a:pt x="634" y="1101"/>
                    <a:pt x="601" y="1201"/>
                    <a:pt x="568" y="1268"/>
                  </a:cubicBezTo>
                  <a:cubicBezTo>
                    <a:pt x="534" y="1368"/>
                    <a:pt x="501" y="1435"/>
                    <a:pt x="434" y="1468"/>
                  </a:cubicBezTo>
                  <a:cubicBezTo>
                    <a:pt x="384" y="1485"/>
                    <a:pt x="351" y="1493"/>
                    <a:pt x="326" y="1493"/>
                  </a:cubicBezTo>
                  <a:cubicBezTo>
                    <a:pt x="301" y="1493"/>
                    <a:pt x="284" y="1485"/>
                    <a:pt x="268" y="1468"/>
                  </a:cubicBezTo>
                  <a:cubicBezTo>
                    <a:pt x="234" y="1402"/>
                    <a:pt x="201" y="1301"/>
                    <a:pt x="234" y="1235"/>
                  </a:cubicBezTo>
                  <a:lnTo>
                    <a:pt x="234" y="1035"/>
                  </a:lnTo>
                  <a:lnTo>
                    <a:pt x="234" y="834"/>
                  </a:lnTo>
                  <a:cubicBezTo>
                    <a:pt x="234" y="734"/>
                    <a:pt x="234" y="634"/>
                    <a:pt x="268" y="534"/>
                  </a:cubicBezTo>
                  <a:cubicBezTo>
                    <a:pt x="301" y="468"/>
                    <a:pt x="368" y="401"/>
                    <a:pt x="434" y="367"/>
                  </a:cubicBezTo>
                  <a:cubicBezTo>
                    <a:pt x="463" y="339"/>
                    <a:pt x="485" y="329"/>
                    <a:pt x="504" y="329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34" y="67"/>
                  </a:cubicBezTo>
                  <a:cubicBezTo>
                    <a:pt x="334" y="101"/>
                    <a:pt x="301" y="167"/>
                    <a:pt x="234" y="234"/>
                  </a:cubicBezTo>
                  <a:cubicBezTo>
                    <a:pt x="167" y="301"/>
                    <a:pt x="134" y="367"/>
                    <a:pt x="101" y="434"/>
                  </a:cubicBezTo>
                  <a:cubicBezTo>
                    <a:pt x="67" y="501"/>
                    <a:pt x="67" y="601"/>
                    <a:pt x="34" y="668"/>
                  </a:cubicBezTo>
                  <a:cubicBezTo>
                    <a:pt x="34" y="768"/>
                    <a:pt x="1" y="868"/>
                    <a:pt x="1" y="935"/>
                  </a:cubicBezTo>
                  <a:lnTo>
                    <a:pt x="1" y="1168"/>
                  </a:lnTo>
                  <a:lnTo>
                    <a:pt x="1" y="1368"/>
                  </a:lnTo>
                  <a:cubicBezTo>
                    <a:pt x="1" y="1435"/>
                    <a:pt x="34" y="1535"/>
                    <a:pt x="34" y="1602"/>
                  </a:cubicBezTo>
                  <a:cubicBezTo>
                    <a:pt x="34" y="1668"/>
                    <a:pt x="67" y="1702"/>
                    <a:pt x="101" y="1768"/>
                  </a:cubicBezTo>
                  <a:cubicBezTo>
                    <a:pt x="124" y="1792"/>
                    <a:pt x="165" y="1816"/>
                    <a:pt x="198" y="1816"/>
                  </a:cubicBezTo>
                  <a:cubicBezTo>
                    <a:pt x="212" y="1816"/>
                    <a:pt x="224" y="1812"/>
                    <a:pt x="234" y="1802"/>
                  </a:cubicBezTo>
                  <a:cubicBezTo>
                    <a:pt x="301" y="1802"/>
                    <a:pt x="368" y="1802"/>
                    <a:pt x="434" y="1768"/>
                  </a:cubicBezTo>
                  <a:cubicBezTo>
                    <a:pt x="501" y="1735"/>
                    <a:pt x="568" y="1668"/>
                    <a:pt x="601" y="1602"/>
                  </a:cubicBezTo>
                  <a:cubicBezTo>
                    <a:pt x="668" y="1535"/>
                    <a:pt x="701" y="1468"/>
                    <a:pt x="735" y="1402"/>
                  </a:cubicBezTo>
                  <a:cubicBezTo>
                    <a:pt x="768" y="1335"/>
                    <a:pt x="801" y="1235"/>
                    <a:pt x="801" y="1168"/>
                  </a:cubicBezTo>
                  <a:cubicBezTo>
                    <a:pt x="835" y="1068"/>
                    <a:pt x="835" y="968"/>
                    <a:pt x="835" y="901"/>
                  </a:cubicBezTo>
                  <a:lnTo>
                    <a:pt x="835" y="468"/>
                  </a:lnTo>
                  <a:cubicBezTo>
                    <a:pt x="835" y="401"/>
                    <a:pt x="835" y="301"/>
                    <a:pt x="801" y="234"/>
                  </a:cubicBezTo>
                  <a:cubicBezTo>
                    <a:pt x="801" y="167"/>
                    <a:pt x="768" y="101"/>
                    <a:pt x="735" y="67"/>
                  </a:cubicBezTo>
                  <a:cubicBezTo>
                    <a:pt x="701" y="34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412;p75">
              <a:extLst>
                <a:ext uri="{FF2B5EF4-FFF2-40B4-BE49-F238E27FC236}">
                  <a16:creationId xmlns:a16="http://schemas.microsoft.com/office/drawing/2014/main" id="{0E1ADE9E-8023-45E0-A5D4-2532686EAB9E}"/>
                </a:ext>
              </a:extLst>
            </p:cNvPr>
            <p:cNvSpPr/>
            <p:nvPr/>
          </p:nvSpPr>
          <p:spPr>
            <a:xfrm>
              <a:off x="3992200" y="1952175"/>
              <a:ext cx="610600" cy="354100"/>
            </a:xfrm>
            <a:custGeom>
              <a:avLst/>
              <a:gdLst/>
              <a:ahLst/>
              <a:cxnLst/>
              <a:rect l="l" t="t" r="r" b="b"/>
              <a:pathLst>
                <a:path w="24424" h="14164" extrusionOk="0">
                  <a:moveTo>
                    <a:pt x="24142" y="0"/>
                  </a:moveTo>
                  <a:cubicBezTo>
                    <a:pt x="24114" y="0"/>
                    <a:pt x="24083" y="7"/>
                    <a:pt x="24051" y="20"/>
                  </a:cubicBezTo>
                  <a:lnTo>
                    <a:pt x="200" y="13764"/>
                  </a:lnTo>
                  <a:cubicBezTo>
                    <a:pt x="0" y="13864"/>
                    <a:pt x="100" y="14164"/>
                    <a:pt x="300" y="14164"/>
                  </a:cubicBezTo>
                  <a:cubicBezTo>
                    <a:pt x="334" y="14164"/>
                    <a:pt x="367" y="14131"/>
                    <a:pt x="400" y="14131"/>
                  </a:cubicBezTo>
                  <a:lnTo>
                    <a:pt x="24251" y="387"/>
                  </a:lnTo>
                  <a:cubicBezTo>
                    <a:pt x="24423" y="244"/>
                    <a:pt x="24323" y="0"/>
                    <a:pt x="241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413;p75">
              <a:extLst>
                <a:ext uri="{FF2B5EF4-FFF2-40B4-BE49-F238E27FC236}">
                  <a16:creationId xmlns:a16="http://schemas.microsoft.com/office/drawing/2014/main" id="{A512B67F-E5C3-4252-BCF7-224C2920656D}"/>
                </a:ext>
              </a:extLst>
            </p:cNvPr>
            <p:cNvSpPr/>
            <p:nvPr/>
          </p:nvSpPr>
          <p:spPr>
            <a:xfrm>
              <a:off x="3908800" y="2151975"/>
              <a:ext cx="20875" cy="48400"/>
            </a:xfrm>
            <a:custGeom>
              <a:avLst/>
              <a:gdLst/>
              <a:ahLst/>
              <a:cxnLst/>
              <a:rect l="l" t="t" r="r" b="b"/>
              <a:pathLst>
                <a:path w="835" h="1936" extrusionOk="0">
                  <a:moveTo>
                    <a:pt x="768" y="1"/>
                  </a:moveTo>
                  <a:lnTo>
                    <a:pt x="67" y="368"/>
                  </a:lnTo>
                  <a:cubicBezTo>
                    <a:pt x="67" y="401"/>
                    <a:pt x="34" y="401"/>
                    <a:pt x="34" y="401"/>
                  </a:cubicBezTo>
                  <a:cubicBezTo>
                    <a:pt x="34" y="434"/>
                    <a:pt x="34" y="434"/>
                    <a:pt x="34" y="468"/>
                  </a:cubicBezTo>
                  <a:lnTo>
                    <a:pt x="34" y="635"/>
                  </a:lnTo>
                  <a:lnTo>
                    <a:pt x="34" y="668"/>
                  </a:lnTo>
                  <a:lnTo>
                    <a:pt x="67" y="668"/>
                  </a:lnTo>
                  <a:lnTo>
                    <a:pt x="501" y="434"/>
                  </a:lnTo>
                  <a:lnTo>
                    <a:pt x="267" y="901"/>
                  </a:lnTo>
                  <a:cubicBezTo>
                    <a:pt x="267" y="901"/>
                    <a:pt x="267" y="935"/>
                    <a:pt x="267" y="935"/>
                  </a:cubicBezTo>
                  <a:cubicBezTo>
                    <a:pt x="267" y="968"/>
                    <a:pt x="267" y="968"/>
                    <a:pt x="267" y="1002"/>
                  </a:cubicBezTo>
                  <a:lnTo>
                    <a:pt x="267" y="1168"/>
                  </a:lnTo>
                  <a:cubicBezTo>
                    <a:pt x="234" y="1202"/>
                    <a:pt x="234" y="1202"/>
                    <a:pt x="267" y="1235"/>
                  </a:cubicBezTo>
                  <a:lnTo>
                    <a:pt x="301" y="1235"/>
                  </a:lnTo>
                  <a:lnTo>
                    <a:pt x="401" y="1168"/>
                  </a:lnTo>
                  <a:cubicBezTo>
                    <a:pt x="467" y="1135"/>
                    <a:pt x="501" y="1102"/>
                    <a:pt x="567" y="1102"/>
                  </a:cubicBezTo>
                  <a:cubicBezTo>
                    <a:pt x="601" y="1135"/>
                    <a:pt x="634" y="1168"/>
                    <a:pt x="634" y="1235"/>
                  </a:cubicBezTo>
                  <a:cubicBezTo>
                    <a:pt x="601" y="1302"/>
                    <a:pt x="601" y="1368"/>
                    <a:pt x="567" y="1435"/>
                  </a:cubicBezTo>
                  <a:cubicBezTo>
                    <a:pt x="534" y="1469"/>
                    <a:pt x="467" y="1535"/>
                    <a:pt x="401" y="1569"/>
                  </a:cubicBezTo>
                  <a:lnTo>
                    <a:pt x="334" y="1602"/>
                  </a:lnTo>
                  <a:lnTo>
                    <a:pt x="200" y="1602"/>
                  </a:lnTo>
                  <a:cubicBezTo>
                    <a:pt x="200" y="1569"/>
                    <a:pt x="200" y="1535"/>
                    <a:pt x="200" y="1535"/>
                  </a:cubicBezTo>
                  <a:cubicBezTo>
                    <a:pt x="167" y="1535"/>
                    <a:pt x="167" y="1535"/>
                    <a:pt x="167" y="1502"/>
                  </a:cubicBezTo>
                  <a:lnTo>
                    <a:pt x="134" y="1502"/>
                  </a:lnTo>
                  <a:lnTo>
                    <a:pt x="34" y="1602"/>
                  </a:lnTo>
                  <a:cubicBezTo>
                    <a:pt x="0" y="1602"/>
                    <a:pt x="0" y="1602"/>
                    <a:pt x="0" y="1635"/>
                  </a:cubicBezTo>
                  <a:cubicBezTo>
                    <a:pt x="0" y="1635"/>
                    <a:pt x="0" y="1669"/>
                    <a:pt x="0" y="1669"/>
                  </a:cubicBezTo>
                  <a:cubicBezTo>
                    <a:pt x="0" y="1735"/>
                    <a:pt x="0" y="1769"/>
                    <a:pt x="34" y="1802"/>
                  </a:cubicBezTo>
                  <a:cubicBezTo>
                    <a:pt x="34" y="1835"/>
                    <a:pt x="67" y="1869"/>
                    <a:pt x="100" y="1902"/>
                  </a:cubicBezTo>
                  <a:cubicBezTo>
                    <a:pt x="134" y="1936"/>
                    <a:pt x="200" y="1936"/>
                    <a:pt x="234" y="1936"/>
                  </a:cubicBezTo>
                  <a:cubicBezTo>
                    <a:pt x="301" y="1902"/>
                    <a:pt x="367" y="1902"/>
                    <a:pt x="434" y="1869"/>
                  </a:cubicBezTo>
                  <a:cubicBezTo>
                    <a:pt x="467" y="1835"/>
                    <a:pt x="534" y="1769"/>
                    <a:pt x="601" y="1735"/>
                  </a:cubicBezTo>
                  <a:cubicBezTo>
                    <a:pt x="634" y="1669"/>
                    <a:pt x="667" y="1602"/>
                    <a:pt x="734" y="1535"/>
                  </a:cubicBezTo>
                  <a:cubicBezTo>
                    <a:pt x="768" y="1469"/>
                    <a:pt x="801" y="1402"/>
                    <a:pt x="801" y="1335"/>
                  </a:cubicBezTo>
                  <a:cubicBezTo>
                    <a:pt x="834" y="1268"/>
                    <a:pt x="834" y="1168"/>
                    <a:pt x="834" y="1102"/>
                  </a:cubicBezTo>
                  <a:cubicBezTo>
                    <a:pt x="834" y="1035"/>
                    <a:pt x="834" y="1002"/>
                    <a:pt x="801" y="935"/>
                  </a:cubicBezTo>
                  <a:cubicBezTo>
                    <a:pt x="801" y="901"/>
                    <a:pt x="768" y="868"/>
                    <a:pt x="768" y="835"/>
                  </a:cubicBezTo>
                  <a:cubicBezTo>
                    <a:pt x="734" y="801"/>
                    <a:pt x="701" y="801"/>
                    <a:pt x="667" y="801"/>
                  </a:cubicBezTo>
                  <a:cubicBezTo>
                    <a:pt x="645" y="790"/>
                    <a:pt x="627" y="787"/>
                    <a:pt x="611" y="787"/>
                  </a:cubicBezTo>
                  <a:cubicBezTo>
                    <a:pt x="579" y="787"/>
                    <a:pt x="556" y="801"/>
                    <a:pt x="534" y="801"/>
                  </a:cubicBezTo>
                  <a:lnTo>
                    <a:pt x="768" y="301"/>
                  </a:lnTo>
                  <a:lnTo>
                    <a:pt x="768" y="268"/>
                  </a:lnTo>
                  <a:cubicBezTo>
                    <a:pt x="768" y="234"/>
                    <a:pt x="768" y="234"/>
                    <a:pt x="768" y="201"/>
                  </a:cubicBezTo>
                  <a:lnTo>
                    <a:pt x="768" y="34"/>
                  </a:lnTo>
                  <a:cubicBezTo>
                    <a:pt x="801" y="34"/>
                    <a:pt x="801" y="1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414;p75">
              <a:extLst>
                <a:ext uri="{FF2B5EF4-FFF2-40B4-BE49-F238E27FC236}">
                  <a16:creationId xmlns:a16="http://schemas.microsoft.com/office/drawing/2014/main" id="{02199A7C-10F6-452A-B2D3-25F14AEE981A}"/>
                </a:ext>
              </a:extLst>
            </p:cNvPr>
            <p:cNvSpPr/>
            <p:nvPr/>
          </p:nvSpPr>
          <p:spPr>
            <a:xfrm>
              <a:off x="3933825" y="2140300"/>
              <a:ext cx="20850" cy="45400"/>
            </a:xfrm>
            <a:custGeom>
              <a:avLst/>
              <a:gdLst/>
              <a:ahLst/>
              <a:cxnLst/>
              <a:rect l="l" t="t" r="r" b="b"/>
              <a:pathLst>
                <a:path w="834" h="1816" extrusionOk="0">
                  <a:moveTo>
                    <a:pt x="482" y="329"/>
                  </a:moveTo>
                  <a:cubicBezTo>
                    <a:pt x="517" y="329"/>
                    <a:pt x="548" y="348"/>
                    <a:pt x="567" y="368"/>
                  </a:cubicBezTo>
                  <a:cubicBezTo>
                    <a:pt x="600" y="434"/>
                    <a:pt x="600" y="501"/>
                    <a:pt x="600" y="601"/>
                  </a:cubicBezTo>
                  <a:lnTo>
                    <a:pt x="600" y="801"/>
                  </a:lnTo>
                  <a:lnTo>
                    <a:pt x="600" y="1002"/>
                  </a:lnTo>
                  <a:cubicBezTo>
                    <a:pt x="600" y="1102"/>
                    <a:pt x="600" y="1202"/>
                    <a:pt x="567" y="1268"/>
                  </a:cubicBezTo>
                  <a:cubicBezTo>
                    <a:pt x="534" y="1368"/>
                    <a:pt x="467" y="1435"/>
                    <a:pt x="400" y="1469"/>
                  </a:cubicBezTo>
                  <a:cubicBezTo>
                    <a:pt x="367" y="1485"/>
                    <a:pt x="342" y="1494"/>
                    <a:pt x="321" y="1494"/>
                  </a:cubicBezTo>
                  <a:cubicBezTo>
                    <a:pt x="300" y="1494"/>
                    <a:pt x="284" y="1485"/>
                    <a:pt x="267" y="1469"/>
                  </a:cubicBezTo>
                  <a:cubicBezTo>
                    <a:pt x="200" y="1402"/>
                    <a:pt x="200" y="1302"/>
                    <a:pt x="200" y="1235"/>
                  </a:cubicBezTo>
                  <a:lnTo>
                    <a:pt x="200" y="1035"/>
                  </a:lnTo>
                  <a:lnTo>
                    <a:pt x="200" y="835"/>
                  </a:lnTo>
                  <a:cubicBezTo>
                    <a:pt x="200" y="735"/>
                    <a:pt x="234" y="635"/>
                    <a:pt x="267" y="535"/>
                  </a:cubicBezTo>
                  <a:cubicBezTo>
                    <a:pt x="267" y="468"/>
                    <a:pt x="334" y="401"/>
                    <a:pt x="400" y="368"/>
                  </a:cubicBezTo>
                  <a:cubicBezTo>
                    <a:pt x="429" y="340"/>
                    <a:pt x="457" y="329"/>
                    <a:pt x="482" y="329"/>
                  </a:cubicBezTo>
                  <a:close/>
                  <a:moveTo>
                    <a:pt x="600" y="1"/>
                  </a:moveTo>
                  <a:cubicBezTo>
                    <a:pt x="534" y="1"/>
                    <a:pt x="467" y="34"/>
                    <a:pt x="400" y="68"/>
                  </a:cubicBezTo>
                  <a:cubicBezTo>
                    <a:pt x="334" y="101"/>
                    <a:pt x="267" y="168"/>
                    <a:pt x="234" y="234"/>
                  </a:cubicBezTo>
                  <a:cubicBezTo>
                    <a:pt x="167" y="301"/>
                    <a:pt x="133" y="368"/>
                    <a:pt x="100" y="434"/>
                  </a:cubicBezTo>
                  <a:cubicBezTo>
                    <a:pt x="67" y="501"/>
                    <a:pt x="33" y="601"/>
                    <a:pt x="33" y="668"/>
                  </a:cubicBezTo>
                  <a:cubicBezTo>
                    <a:pt x="0" y="768"/>
                    <a:pt x="0" y="868"/>
                    <a:pt x="0" y="935"/>
                  </a:cubicBezTo>
                  <a:lnTo>
                    <a:pt x="0" y="1168"/>
                  </a:lnTo>
                  <a:lnTo>
                    <a:pt x="0" y="1368"/>
                  </a:lnTo>
                  <a:cubicBezTo>
                    <a:pt x="0" y="1435"/>
                    <a:pt x="0" y="1535"/>
                    <a:pt x="33" y="1602"/>
                  </a:cubicBezTo>
                  <a:cubicBezTo>
                    <a:pt x="33" y="1669"/>
                    <a:pt x="67" y="1702"/>
                    <a:pt x="100" y="1769"/>
                  </a:cubicBezTo>
                  <a:cubicBezTo>
                    <a:pt x="124" y="1792"/>
                    <a:pt x="147" y="1816"/>
                    <a:pt x="183" y="1816"/>
                  </a:cubicBezTo>
                  <a:cubicBezTo>
                    <a:pt x="197" y="1816"/>
                    <a:pt x="214" y="1812"/>
                    <a:pt x="234" y="1802"/>
                  </a:cubicBezTo>
                  <a:cubicBezTo>
                    <a:pt x="300" y="1802"/>
                    <a:pt x="334" y="1802"/>
                    <a:pt x="400" y="1769"/>
                  </a:cubicBezTo>
                  <a:cubicBezTo>
                    <a:pt x="467" y="1735"/>
                    <a:pt x="534" y="1669"/>
                    <a:pt x="600" y="1602"/>
                  </a:cubicBezTo>
                  <a:cubicBezTo>
                    <a:pt x="634" y="1535"/>
                    <a:pt x="701" y="1469"/>
                    <a:pt x="734" y="1402"/>
                  </a:cubicBezTo>
                  <a:cubicBezTo>
                    <a:pt x="767" y="1302"/>
                    <a:pt x="767" y="1235"/>
                    <a:pt x="801" y="1135"/>
                  </a:cubicBezTo>
                  <a:cubicBezTo>
                    <a:pt x="801" y="1068"/>
                    <a:pt x="801" y="968"/>
                    <a:pt x="834" y="901"/>
                  </a:cubicBezTo>
                  <a:lnTo>
                    <a:pt x="834" y="468"/>
                  </a:lnTo>
                  <a:cubicBezTo>
                    <a:pt x="801" y="401"/>
                    <a:pt x="801" y="301"/>
                    <a:pt x="801" y="234"/>
                  </a:cubicBezTo>
                  <a:cubicBezTo>
                    <a:pt x="767" y="168"/>
                    <a:pt x="767" y="101"/>
                    <a:pt x="734" y="68"/>
                  </a:cubicBezTo>
                  <a:cubicBezTo>
                    <a:pt x="701" y="34"/>
                    <a:pt x="634" y="1"/>
                    <a:pt x="6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415;p75">
              <a:extLst>
                <a:ext uri="{FF2B5EF4-FFF2-40B4-BE49-F238E27FC236}">
                  <a16:creationId xmlns:a16="http://schemas.microsoft.com/office/drawing/2014/main" id="{CE145025-ADF7-4782-8E66-91D1DC47B03E}"/>
                </a:ext>
              </a:extLst>
            </p:cNvPr>
            <p:cNvSpPr/>
            <p:nvPr/>
          </p:nvSpPr>
          <p:spPr>
            <a:xfrm>
              <a:off x="3992200" y="1786775"/>
              <a:ext cx="611175" cy="354400"/>
            </a:xfrm>
            <a:custGeom>
              <a:avLst/>
              <a:gdLst/>
              <a:ahLst/>
              <a:cxnLst/>
              <a:rect l="l" t="t" r="r" b="b"/>
              <a:pathLst>
                <a:path w="24447" h="14176" extrusionOk="0">
                  <a:moveTo>
                    <a:pt x="24159" y="1"/>
                  </a:moveTo>
                  <a:cubicBezTo>
                    <a:pt x="24125" y="1"/>
                    <a:pt x="24088" y="10"/>
                    <a:pt x="24051" y="32"/>
                  </a:cubicBezTo>
                  <a:lnTo>
                    <a:pt x="200" y="13808"/>
                  </a:lnTo>
                  <a:cubicBezTo>
                    <a:pt x="0" y="13908"/>
                    <a:pt x="67" y="14175"/>
                    <a:pt x="300" y="14175"/>
                  </a:cubicBezTo>
                  <a:cubicBezTo>
                    <a:pt x="334" y="14175"/>
                    <a:pt x="367" y="14175"/>
                    <a:pt x="400" y="14142"/>
                  </a:cubicBezTo>
                  <a:lnTo>
                    <a:pt x="24251" y="399"/>
                  </a:lnTo>
                  <a:cubicBezTo>
                    <a:pt x="24447" y="259"/>
                    <a:pt x="24337" y="1"/>
                    <a:pt x="241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416;p75">
              <a:extLst>
                <a:ext uri="{FF2B5EF4-FFF2-40B4-BE49-F238E27FC236}">
                  <a16:creationId xmlns:a16="http://schemas.microsoft.com/office/drawing/2014/main" id="{E69C6356-20F9-404D-A1D3-450CC44DF0DE}"/>
                </a:ext>
              </a:extLst>
            </p:cNvPr>
            <p:cNvSpPr/>
            <p:nvPr/>
          </p:nvSpPr>
          <p:spPr>
            <a:xfrm>
              <a:off x="3999700" y="1996925"/>
              <a:ext cx="596275" cy="633750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417;p75">
              <a:extLst>
                <a:ext uri="{FF2B5EF4-FFF2-40B4-BE49-F238E27FC236}">
                  <a16:creationId xmlns:a16="http://schemas.microsoft.com/office/drawing/2014/main" id="{60E2E948-DC9D-4513-8B85-4CCF9E2D4B7F}"/>
                </a:ext>
              </a:extLst>
            </p:cNvPr>
            <p:cNvSpPr/>
            <p:nvPr/>
          </p:nvSpPr>
          <p:spPr>
            <a:xfrm>
              <a:off x="3999700" y="1996925"/>
              <a:ext cx="596275" cy="633750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418;p75">
              <a:extLst>
                <a:ext uri="{FF2B5EF4-FFF2-40B4-BE49-F238E27FC236}">
                  <a16:creationId xmlns:a16="http://schemas.microsoft.com/office/drawing/2014/main" id="{41F20C99-1CF1-4971-AD61-96A42C3ABE27}"/>
                </a:ext>
              </a:extLst>
            </p:cNvPr>
            <p:cNvSpPr/>
            <p:nvPr/>
          </p:nvSpPr>
          <p:spPr>
            <a:xfrm>
              <a:off x="3998850" y="1987700"/>
              <a:ext cx="597125" cy="642975"/>
            </a:xfrm>
            <a:custGeom>
              <a:avLst/>
              <a:gdLst/>
              <a:ahLst/>
              <a:cxnLst/>
              <a:rect l="l" t="t" r="r" b="b"/>
              <a:pathLst>
                <a:path w="23885" h="25719" extrusionOk="0">
                  <a:moveTo>
                    <a:pt x="23885" y="0"/>
                  </a:moveTo>
                  <a:cubicBezTo>
                    <a:pt x="20482" y="1969"/>
                    <a:pt x="20049" y="6272"/>
                    <a:pt x="18047" y="7439"/>
                  </a:cubicBezTo>
                  <a:cubicBezTo>
                    <a:pt x="17908" y="7518"/>
                    <a:pt x="17776" y="7554"/>
                    <a:pt x="17650" y="7554"/>
                  </a:cubicBezTo>
                  <a:cubicBezTo>
                    <a:pt x="16139" y="7554"/>
                    <a:pt x="15518" y="2289"/>
                    <a:pt x="13581" y="2289"/>
                  </a:cubicBezTo>
                  <a:cubicBezTo>
                    <a:pt x="13364" y="2289"/>
                    <a:pt x="13130" y="2355"/>
                    <a:pt x="12877" y="2502"/>
                  </a:cubicBezTo>
                  <a:cubicBezTo>
                    <a:pt x="10175" y="4070"/>
                    <a:pt x="9508" y="17680"/>
                    <a:pt x="6839" y="19181"/>
                  </a:cubicBezTo>
                  <a:cubicBezTo>
                    <a:pt x="6515" y="19369"/>
                    <a:pt x="6228" y="19451"/>
                    <a:pt x="5971" y="19451"/>
                  </a:cubicBezTo>
                  <a:cubicBezTo>
                    <a:pt x="4294" y="19451"/>
                    <a:pt x="3882" y="15979"/>
                    <a:pt x="2798" y="15979"/>
                  </a:cubicBezTo>
                  <a:cubicBezTo>
                    <a:pt x="2695" y="15979"/>
                    <a:pt x="2586" y="16010"/>
                    <a:pt x="2469" y="16079"/>
                  </a:cubicBezTo>
                  <a:cubicBezTo>
                    <a:pt x="1268" y="16746"/>
                    <a:pt x="34" y="22883"/>
                    <a:pt x="34" y="22883"/>
                  </a:cubicBezTo>
                  <a:lnTo>
                    <a:pt x="1" y="25719"/>
                  </a:lnTo>
                  <a:lnTo>
                    <a:pt x="1" y="25719"/>
                  </a:lnTo>
                  <a:lnTo>
                    <a:pt x="23885" y="11942"/>
                  </a:lnTo>
                  <a:lnTo>
                    <a:pt x="2388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419;p75">
              <a:extLst>
                <a:ext uri="{FF2B5EF4-FFF2-40B4-BE49-F238E27FC236}">
                  <a16:creationId xmlns:a16="http://schemas.microsoft.com/office/drawing/2014/main" id="{4DA9A1D0-4435-4F18-ABC2-6B0F6C83CAD2}"/>
                </a:ext>
              </a:extLst>
            </p:cNvPr>
            <p:cNvSpPr/>
            <p:nvPr/>
          </p:nvSpPr>
          <p:spPr>
            <a:xfrm>
              <a:off x="4000525" y="2042750"/>
              <a:ext cx="596275" cy="587925"/>
            </a:xfrm>
            <a:custGeom>
              <a:avLst/>
              <a:gdLst/>
              <a:ahLst/>
              <a:cxnLst/>
              <a:rect l="l" t="t" r="r" b="b"/>
              <a:pathLst>
                <a:path w="23851" h="23517" extrusionOk="0">
                  <a:moveTo>
                    <a:pt x="21483" y="0"/>
                  </a:moveTo>
                  <a:cubicBezTo>
                    <a:pt x="20015" y="2035"/>
                    <a:pt x="19381" y="4403"/>
                    <a:pt x="17980" y="5237"/>
                  </a:cubicBezTo>
                  <a:cubicBezTo>
                    <a:pt x="17843" y="5313"/>
                    <a:pt x="17712" y="5348"/>
                    <a:pt x="17588" y="5348"/>
                  </a:cubicBezTo>
                  <a:cubicBezTo>
                    <a:pt x="16571" y="5348"/>
                    <a:pt x="15970" y="2977"/>
                    <a:pt x="15078" y="1401"/>
                  </a:cubicBezTo>
                  <a:cubicBezTo>
                    <a:pt x="14044" y="3236"/>
                    <a:pt x="13110" y="5571"/>
                    <a:pt x="11742" y="7906"/>
                  </a:cubicBezTo>
                  <a:cubicBezTo>
                    <a:pt x="11109" y="9040"/>
                    <a:pt x="10275" y="10041"/>
                    <a:pt x="9274" y="10908"/>
                  </a:cubicBezTo>
                  <a:cubicBezTo>
                    <a:pt x="8607" y="13843"/>
                    <a:pt x="7873" y="16378"/>
                    <a:pt x="6805" y="16979"/>
                  </a:cubicBezTo>
                  <a:cubicBezTo>
                    <a:pt x="6482" y="17167"/>
                    <a:pt x="6194" y="17249"/>
                    <a:pt x="5937" y="17249"/>
                  </a:cubicBezTo>
                  <a:cubicBezTo>
                    <a:pt x="4260" y="17249"/>
                    <a:pt x="3848" y="13777"/>
                    <a:pt x="2764" y="13777"/>
                  </a:cubicBezTo>
                  <a:cubicBezTo>
                    <a:pt x="2661" y="13777"/>
                    <a:pt x="2552" y="13808"/>
                    <a:pt x="2436" y="13877"/>
                  </a:cubicBezTo>
                  <a:cubicBezTo>
                    <a:pt x="1235" y="14544"/>
                    <a:pt x="1" y="20681"/>
                    <a:pt x="1" y="20681"/>
                  </a:cubicBezTo>
                  <a:lnTo>
                    <a:pt x="1" y="23517"/>
                  </a:lnTo>
                  <a:lnTo>
                    <a:pt x="23851" y="9740"/>
                  </a:lnTo>
                  <a:lnTo>
                    <a:pt x="23851" y="1101"/>
                  </a:lnTo>
                  <a:cubicBezTo>
                    <a:pt x="23689" y="1192"/>
                    <a:pt x="23528" y="1233"/>
                    <a:pt x="23365" y="1233"/>
                  </a:cubicBezTo>
                  <a:cubicBezTo>
                    <a:pt x="22757" y="1233"/>
                    <a:pt x="22141" y="658"/>
                    <a:pt x="21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420;p75">
              <a:extLst>
                <a:ext uri="{FF2B5EF4-FFF2-40B4-BE49-F238E27FC236}">
                  <a16:creationId xmlns:a16="http://schemas.microsoft.com/office/drawing/2014/main" id="{345315AE-1918-4D7A-8586-7D26EC68DFDB}"/>
                </a:ext>
              </a:extLst>
            </p:cNvPr>
            <p:cNvSpPr/>
            <p:nvPr/>
          </p:nvSpPr>
          <p:spPr>
            <a:xfrm>
              <a:off x="3847075" y="2597875"/>
              <a:ext cx="833125" cy="1183575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26" y="1"/>
                  </a:moveTo>
                  <a:cubicBezTo>
                    <a:pt x="32713" y="1"/>
                    <a:pt x="32588" y="36"/>
                    <a:pt x="32457" y="111"/>
                  </a:cubicBezTo>
                  <a:lnTo>
                    <a:pt x="902" y="18357"/>
                  </a:lnTo>
                  <a:cubicBezTo>
                    <a:pt x="368" y="18691"/>
                    <a:pt x="34" y="19258"/>
                    <a:pt x="1" y="19892"/>
                  </a:cubicBezTo>
                  <a:lnTo>
                    <a:pt x="1" y="46711"/>
                  </a:lnTo>
                  <a:cubicBezTo>
                    <a:pt x="1" y="47109"/>
                    <a:pt x="198" y="47343"/>
                    <a:pt x="489" y="47343"/>
                  </a:cubicBezTo>
                  <a:cubicBezTo>
                    <a:pt x="612" y="47343"/>
                    <a:pt x="752" y="47301"/>
                    <a:pt x="902" y="47211"/>
                  </a:cubicBezTo>
                  <a:lnTo>
                    <a:pt x="32457" y="28998"/>
                  </a:lnTo>
                  <a:cubicBezTo>
                    <a:pt x="32958" y="28665"/>
                    <a:pt x="33291" y="28064"/>
                    <a:pt x="33325" y="27464"/>
                  </a:cubicBezTo>
                  <a:lnTo>
                    <a:pt x="33325" y="645"/>
                  </a:lnTo>
                  <a:cubicBezTo>
                    <a:pt x="33325" y="236"/>
                    <a:pt x="33117" y="1"/>
                    <a:pt x="328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421;p75">
              <a:extLst>
                <a:ext uri="{FF2B5EF4-FFF2-40B4-BE49-F238E27FC236}">
                  <a16:creationId xmlns:a16="http://schemas.microsoft.com/office/drawing/2014/main" id="{609EA785-206C-4F51-86CA-F3D56A888802}"/>
                </a:ext>
              </a:extLst>
            </p:cNvPr>
            <p:cNvSpPr/>
            <p:nvPr/>
          </p:nvSpPr>
          <p:spPr>
            <a:xfrm>
              <a:off x="3932975" y="3111000"/>
              <a:ext cx="44225" cy="514550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81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422;p75">
              <a:extLst>
                <a:ext uri="{FF2B5EF4-FFF2-40B4-BE49-F238E27FC236}">
                  <a16:creationId xmlns:a16="http://schemas.microsoft.com/office/drawing/2014/main" id="{C8B5CDD3-618A-4FB0-8296-7DB4D0A74F71}"/>
                </a:ext>
              </a:extLst>
            </p:cNvPr>
            <p:cNvSpPr/>
            <p:nvPr/>
          </p:nvSpPr>
          <p:spPr>
            <a:xfrm>
              <a:off x="4010525" y="3065975"/>
              <a:ext cx="43400" cy="514550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5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35" y="1958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423;p75">
              <a:extLst>
                <a:ext uri="{FF2B5EF4-FFF2-40B4-BE49-F238E27FC236}">
                  <a16:creationId xmlns:a16="http://schemas.microsoft.com/office/drawing/2014/main" id="{8D6D41BC-20E2-470F-B957-283415B30E58}"/>
                </a:ext>
              </a:extLst>
            </p:cNvPr>
            <p:cNvSpPr/>
            <p:nvPr/>
          </p:nvSpPr>
          <p:spPr>
            <a:xfrm>
              <a:off x="4087250" y="3021775"/>
              <a:ext cx="44225" cy="514550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4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424;p75">
              <a:extLst>
                <a:ext uri="{FF2B5EF4-FFF2-40B4-BE49-F238E27FC236}">
                  <a16:creationId xmlns:a16="http://schemas.microsoft.com/office/drawing/2014/main" id="{19B916B1-A7B1-4CBA-BF31-CD40182D0C78}"/>
                </a:ext>
              </a:extLst>
            </p:cNvPr>
            <p:cNvSpPr/>
            <p:nvPr/>
          </p:nvSpPr>
          <p:spPr>
            <a:xfrm>
              <a:off x="4164800" y="2976750"/>
              <a:ext cx="43400" cy="514550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6" y="0"/>
                  </a:moveTo>
                  <a:lnTo>
                    <a:pt x="1" y="1034"/>
                  </a:lnTo>
                  <a:lnTo>
                    <a:pt x="1" y="20581"/>
                  </a:lnTo>
                  <a:lnTo>
                    <a:pt x="1736" y="19581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425;p75">
              <a:extLst>
                <a:ext uri="{FF2B5EF4-FFF2-40B4-BE49-F238E27FC236}">
                  <a16:creationId xmlns:a16="http://schemas.microsoft.com/office/drawing/2014/main" id="{90F0CC2D-26D2-4244-A736-F9E32EFBE7B8}"/>
                </a:ext>
              </a:extLst>
            </p:cNvPr>
            <p:cNvSpPr/>
            <p:nvPr/>
          </p:nvSpPr>
          <p:spPr>
            <a:xfrm>
              <a:off x="4242375" y="2932550"/>
              <a:ext cx="43375" cy="514550"/>
            </a:xfrm>
            <a:custGeom>
              <a:avLst/>
              <a:gdLst/>
              <a:ahLst/>
              <a:cxnLst/>
              <a:rect l="l" t="t" r="r" b="b"/>
              <a:pathLst>
                <a:path w="1735" h="20582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35" y="195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426;p75">
              <a:extLst>
                <a:ext uri="{FF2B5EF4-FFF2-40B4-BE49-F238E27FC236}">
                  <a16:creationId xmlns:a16="http://schemas.microsoft.com/office/drawing/2014/main" id="{06007499-6262-42CF-9417-E42CF8C3D214}"/>
                </a:ext>
              </a:extLst>
            </p:cNvPr>
            <p:cNvSpPr/>
            <p:nvPr/>
          </p:nvSpPr>
          <p:spPr>
            <a:xfrm>
              <a:off x="4319100" y="2887500"/>
              <a:ext cx="44200" cy="514575"/>
            </a:xfrm>
            <a:custGeom>
              <a:avLst/>
              <a:gdLst/>
              <a:ahLst/>
              <a:cxnLst/>
              <a:rect l="l" t="t" r="r" b="b"/>
              <a:pathLst>
                <a:path w="1768" h="20583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68" y="1958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427;p75">
              <a:extLst>
                <a:ext uri="{FF2B5EF4-FFF2-40B4-BE49-F238E27FC236}">
                  <a16:creationId xmlns:a16="http://schemas.microsoft.com/office/drawing/2014/main" id="{8E8F5358-D28E-4EA6-B1CF-0C430352377C}"/>
                </a:ext>
              </a:extLst>
            </p:cNvPr>
            <p:cNvSpPr/>
            <p:nvPr/>
          </p:nvSpPr>
          <p:spPr>
            <a:xfrm>
              <a:off x="4319100" y="2887500"/>
              <a:ext cx="44200" cy="248550"/>
            </a:xfrm>
            <a:custGeom>
              <a:avLst/>
              <a:gdLst/>
              <a:ahLst/>
              <a:cxnLst/>
              <a:rect l="l" t="t" r="r" b="b"/>
              <a:pathLst>
                <a:path w="1768" h="9942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9941"/>
                  </a:lnTo>
                  <a:lnTo>
                    <a:pt x="1768" y="894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428;p75">
              <a:extLst>
                <a:ext uri="{FF2B5EF4-FFF2-40B4-BE49-F238E27FC236}">
                  <a16:creationId xmlns:a16="http://schemas.microsoft.com/office/drawing/2014/main" id="{B6B039E7-2927-4390-80CB-95BF69A9CB5D}"/>
                </a:ext>
              </a:extLst>
            </p:cNvPr>
            <p:cNvSpPr/>
            <p:nvPr/>
          </p:nvSpPr>
          <p:spPr>
            <a:xfrm>
              <a:off x="4396650" y="2843300"/>
              <a:ext cx="43375" cy="514575"/>
            </a:xfrm>
            <a:custGeom>
              <a:avLst/>
              <a:gdLst/>
              <a:ahLst/>
              <a:cxnLst/>
              <a:rect l="l" t="t" r="r" b="b"/>
              <a:pathLst>
                <a:path w="1735" h="20583" extrusionOk="0">
                  <a:moveTo>
                    <a:pt x="1735" y="1"/>
                  </a:moveTo>
                  <a:lnTo>
                    <a:pt x="0" y="1002"/>
                  </a:lnTo>
                  <a:lnTo>
                    <a:pt x="0" y="20582"/>
                  </a:lnTo>
                  <a:lnTo>
                    <a:pt x="1735" y="19582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429;p75">
              <a:extLst>
                <a:ext uri="{FF2B5EF4-FFF2-40B4-BE49-F238E27FC236}">
                  <a16:creationId xmlns:a16="http://schemas.microsoft.com/office/drawing/2014/main" id="{CB2D8109-7771-4128-B188-7CE87E1FB94F}"/>
                </a:ext>
              </a:extLst>
            </p:cNvPr>
            <p:cNvSpPr/>
            <p:nvPr/>
          </p:nvSpPr>
          <p:spPr>
            <a:xfrm>
              <a:off x="4474200" y="2798275"/>
              <a:ext cx="43400" cy="514575"/>
            </a:xfrm>
            <a:custGeom>
              <a:avLst/>
              <a:gdLst/>
              <a:ahLst/>
              <a:cxnLst/>
              <a:rect l="l" t="t" r="r" b="b"/>
              <a:pathLst>
                <a:path w="1736" h="20583" extrusionOk="0">
                  <a:moveTo>
                    <a:pt x="1735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35" y="1958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430;p75">
              <a:extLst>
                <a:ext uri="{FF2B5EF4-FFF2-40B4-BE49-F238E27FC236}">
                  <a16:creationId xmlns:a16="http://schemas.microsoft.com/office/drawing/2014/main" id="{7D827204-32DC-42B7-91EC-0B347B203E6F}"/>
                </a:ext>
              </a:extLst>
            </p:cNvPr>
            <p:cNvSpPr/>
            <p:nvPr/>
          </p:nvSpPr>
          <p:spPr>
            <a:xfrm>
              <a:off x="4550925" y="2754075"/>
              <a:ext cx="44225" cy="514575"/>
            </a:xfrm>
            <a:custGeom>
              <a:avLst/>
              <a:gdLst/>
              <a:ahLst/>
              <a:cxnLst/>
              <a:rect l="l" t="t" r="r" b="b"/>
              <a:pathLst>
                <a:path w="1769" h="2058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68" y="1958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431;p75">
              <a:extLst>
                <a:ext uri="{FF2B5EF4-FFF2-40B4-BE49-F238E27FC236}">
                  <a16:creationId xmlns:a16="http://schemas.microsoft.com/office/drawing/2014/main" id="{6AF45929-F1B0-48AA-9E06-986D4FE8C9AC}"/>
                </a:ext>
              </a:extLst>
            </p:cNvPr>
            <p:cNvSpPr/>
            <p:nvPr/>
          </p:nvSpPr>
          <p:spPr>
            <a:xfrm>
              <a:off x="3932975" y="3217750"/>
              <a:ext cx="44225" cy="298575"/>
            </a:xfrm>
            <a:custGeom>
              <a:avLst/>
              <a:gdLst/>
              <a:ahLst/>
              <a:cxnLst/>
              <a:rect l="l" t="t" r="r" b="b"/>
              <a:pathLst>
                <a:path w="1769" h="11943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11942"/>
                  </a:lnTo>
                  <a:lnTo>
                    <a:pt x="1769" y="1090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432;p75">
              <a:extLst>
                <a:ext uri="{FF2B5EF4-FFF2-40B4-BE49-F238E27FC236}">
                  <a16:creationId xmlns:a16="http://schemas.microsoft.com/office/drawing/2014/main" id="{9302EF8F-CB82-4301-B466-14067F675458}"/>
                </a:ext>
              </a:extLst>
            </p:cNvPr>
            <p:cNvSpPr/>
            <p:nvPr/>
          </p:nvSpPr>
          <p:spPr>
            <a:xfrm>
              <a:off x="3932975" y="3490450"/>
              <a:ext cx="44225" cy="135100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433;p75">
              <a:extLst>
                <a:ext uri="{FF2B5EF4-FFF2-40B4-BE49-F238E27FC236}">
                  <a16:creationId xmlns:a16="http://schemas.microsoft.com/office/drawing/2014/main" id="{BAD13B63-A265-4663-A89C-4BAEE4082B8E}"/>
                </a:ext>
              </a:extLst>
            </p:cNvPr>
            <p:cNvSpPr/>
            <p:nvPr/>
          </p:nvSpPr>
          <p:spPr>
            <a:xfrm>
              <a:off x="4010525" y="3235250"/>
              <a:ext cx="43400" cy="123450"/>
            </a:xfrm>
            <a:custGeom>
              <a:avLst/>
              <a:gdLst/>
              <a:ahLst/>
              <a:cxnLst/>
              <a:rect l="l" t="t" r="r" b="b"/>
              <a:pathLst>
                <a:path w="1736" h="4938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4938"/>
                  </a:lnTo>
                  <a:lnTo>
                    <a:pt x="1735" y="393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434;p75">
              <a:extLst>
                <a:ext uri="{FF2B5EF4-FFF2-40B4-BE49-F238E27FC236}">
                  <a16:creationId xmlns:a16="http://schemas.microsoft.com/office/drawing/2014/main" id="{27CB896E-540A-4FB1-B989-4EAE1EA38B9D}"/>
                </a:ext>
              </a:extLst>
            </p:cNvPr>
            <p:cNvSpPr/>
            <p:nvPr/>
          </p:nvSpPr>
          <p:spPr>
            <a:xfrm>
              <a:off x="4010525" y="3333650"/>
              <a:ext cx="43400" cy="246875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435;p75">
              <a:extLst>
                <a:ext uri="{FF2B5EF4-FFF2-40B4-BE49-F238E27FC236}">
                  <a16:creationId xmlns:a16="http://schemas.microsoft.com/office/drawing/2014/main" id="{0BAE5BD6-474D-4531-AEF2-7985201B5DCB}"/>
                </a:ext>
              </a:extLst>
            </p:cNvPr>
            <p:cNvSpPr/>
            <p:nvPr/>
          </p:nvSpPr>
          <p:spPr>
            <a:xfrm>
              <a:off x="4087250" y="3062625"/>
              <a:ext cx="44225" cy="110950"/>
            </a:xfrm>
            <a:custGeom>
              <a:avLst/>
              <a:gdLst/>
              <a:ahLst/>
              <a:cxnLst/>
              <a:rect l="l" t="t" r="r" b="b"/>
              <a:pathLst>
                <a:path w="1769" h="4438" extrusionOk="0">
                  <a:moveTo>
                    <a:pt x="1769" y="1"/>
                  </a:moveTo>
                  <a:lnTo>
                    <a:pt x="1" y="1002"/>
                  </a:lnTo>
                  <a:lnTo>
                    <a:pt x="1" y="4437"/>
                  </a:lnTo>
                  <a:lnTo>
                    <a:pt x="1769" y="3437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436;p75">
              <a:extLst>
                <a:ext uri="{FF2B5EF4-FFF2-40B4-BE49-F238E27FC236}">
                  <a16:creationId xmlns:a16="http://schemas.microsoft.com/office/drawing/2014/main" id="{5B27A069-D4F0-4701-A80E-2E9B99D8E806}"/>
                </a:ext>
              </a:extLst>
            </p:cNvPr>
            <p:cNvSpPr/>
            <p:nvPr/>
          </p:nvSpPr>
          <p:spPr>
            <a:xfrm>
              <a:off x="4087250" y="3148525"/>
              <a:ext cx="44225" cy="38780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437;p75">
              <a:extLst>
                <a:ext uri="{FF2B5EF4-FFF2-40B4-BE49-F238E27FC236}">
                  <a16:creationId xmlns:a16="http://schemas.microsoft.com/office/drawing/2014/main" id="{6DE0BD79-EF30-4FDB-8B16-13C7BD887324}"/>
                </a:ext>
              </a:extLst>
            </p:cNvPr>
            <p:cNvSpPr/>
            <p:nvPr/>
          </p:nvSpPr>
          <p:spPr>
            <a:xfrm>
              <a:off x="4164800" y="3083475"/>
              <a:ext cx="43400" cy="241875"/>
            </a:xfrm>
            <a:custGeom>
              <a:avLst/>
              <a:gdLst/>
              <a:ahLst/>
              <a:cxnLst/>
              <a:rect l="l" t="t" r="r" b="b"/>
              <a:pathLst>
                <a:path w="1736" h="9675" extrusionOk="0">
                  <a:moveTo>
                    <a:pt x="1736" y="1"/>
                  </a:moveTo>
                  <a:lnTo>
                    <a:pt x="1" y="1035"/>
                  </a:lnTo>
                  <a:lnTo>
                    <a:pt x="1" y="9674"/>
                  </a:lnTo>
                  <a:lnTo>
                    <a:pt x="1736" y="8674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438;p75">
              <a:extLst>
                <a:ext uri="{FF2B5EF4-FFF2-40B4-BE49-F238E27FC236}">
                  <a16:creationId xmlns:a16="http://schemas.microsoft.com/office/drawing/2014/main" id="{2FB16119-E2D8-4AFF-89B8-4DBA07A8CB7C}"/>
                </a:ext>
              </a:extLst>
            </p:cNvPr>
            <p:cNvSpPr/>
            <p:nvPr/>
          </p:nvSpPr>
          <p:spPr>
            <a:xfrm>
              <a:off x="4164800" y="3300300"/>
              <a:ext cx="43400" cy="191000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439;p75">
              <a:extLst>
                <a:ext uri="{FF2B5EF4-FFF2-40B4-BE49-F238E27FC236}">
                  <a16:creationId xmlns:a16="http://schemas.microsoft.com/office/drawing/2014/main" id="{BFC7BEA1-B1FE-471E-8192-A08E74C3DF91}"/>
                </a:ext>
              </a:extLst>
            </p:cNvPr>
            <p:cNvSpPr/>
            <p:nvPr/>
          </p:nvSpPr>
          <p:spPr>
            <a:xfrm>
              <a:off x="4242375" y="3126850"/>
              <a:ext cx="43375" cy="116775"/>
            </a:xfrm>
            <a:custGeom>
              <a:avLst/>
              <a:gdLst/>
              <a:ahLst/>
              <a:cxnLst/>
              <a:rect l="l" t="t" r="r" b="b"/>
              <a:pathLst>
                <a:path w="1735" h="4671" extrusionOk="0">
                  <a:moveTo>
                    <a:pt x="1735" y="0"/>
                  </a:moveTo>
                  <a:lnTo>
                    <a:pt x="0" y="1034"/>
                  </a:lnTo>
                  <a:lnTo>
                    <a:pt x="0" y="4670"/>
                  </a:lnTo>
                  <a:lnTo>
                    <a:pt x="1735" y="3670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440;p75">
              <a:extLst>
                <a:ext uri="{FF2B5EF4-FFF2-40B4-BE49-F238E27FC236}">
                  <a16:creationId xmlns:a16="http://schemas.microsoft.com/office/drawing/2014/main" id="{E7C4C956-298E-47E8-AD93-788BC51C7BD7}"/>
                </a:ext>
              </a:extLst>
            </p:cNvPr>
            <p:cNvSpPr/>
            <p:nvPr/>
          </p:nvSpPr>
          <p:spPr>
            <a:xfrm>
              <a:off x="4242375" y="3218575"/>
              <a:ext cx="43375" cy="228525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441;p75">
              <a:extLst>
                <a:ext uri="{FF2B5EF4-FFF2-40B4-BE49-F238E27FC236}">
                  <a16:creationId xmlns:a16="http://schemas.microsoft.com/office/drawing/2014/main" id="{4BF4E05B-D900-4E75-9624-9F3FE1E3E52E}"/>
                </a:ext>
              </a:extLst>
            </p:cNvPr>
            <p:cNvSpPr/>
            <p:nvPr/>
          </p:nvSpPr>
          <p:spPr>
            <a:xfrm>
              <a:off x="4319100" y="3111000"/>
              <a:ext cx="44200" cy="291075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442;p75">
              <a:extLst>
                <a:ext uri="{FF2B5EF4-FFF2-40B4-BE49-F238E27FC236}">
                  <a16:creationId xmlns:a16="http://schemas.microsoft.com/office/drawing/2014/main" id="{341784DB-8C42-4C6E-AADA-FD1388E65FB6}"/>
                </a:ext>
              </a:extLst>
            </p:cNvPr>
            <p:cNvSpPr/>
            <p:nvPr/>
          </p:nvSpPr>
          <p:spPr>
            <a:xfrm>
              <a:off x="4396650" y="3101825"/>
              <a:ext cx="43375" cy="132625"/>
            </a:xfrm>
            <a:custGeom>
              <a:avLst/>
              <a:gdLst/>
              <a:ahLst/>
              <a:cxnLst/>
              <a:rect l="l" t="t" r="r" b="b"/>
              <a:pathLst>
                <a:path w="1735" h="5305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304"/>
                  </a:lnTo>
                  <a:lnTo>
                    <a:pt x="1735" y="430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443;p75">
              <a:extLst>
                <a:ext uri="{FF2B5EF4-FFF2-40B4-BE49-F238E27FC236}">
                  <a16:creationId xmlns:a16="http://schemas.microsoft.com/office/drawing/2014/main" id="{E0D6EA4A-67AF-4FCC-AC43-F446DB8E8B2E}"/>
                </a:ext>
              </a:extLst>
            </p:cNvPr>
            <p:cNvSpPr/>
            <p:nvPr/>
          </p:nvSpPr>
          <p:spPr>
            <a:xfrm>
              <a:off x="4396650" y="3209400"/>
              <a:ext cx="43375" cy="148475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444;p75">
              <a:extLst>
                <a:ext uri="{FF2B5EF4-FFF2-40B4-BE49-F238E27FC236}">
                  <a16:creationId xmlns:a16="http://schemas.microsoft.com/office/drawing/2014/main" id="{A807C0D9-AFF6-4DE9-B5DE-5BD6F2FD25A4}"/>
                </a:ext>
              </a:extLst>
            </p:cNvPr>
            <p:cNvSpPr/>
            <p:nvPr/>
          </p:nvSpPr>
          <p:spPr>
            <a:xfrm>
              <a:off x="4474200" y="2882500"/>
              <a:ext cx="43400" cy="268550"/>
            </a:xfrm>
            <a:custGeom>
              <a:avLst/>
              <a:gdLst/>
              <a:ahLst/>
              <a:cxnLst/>
              <a:rect l="l" t="t" r="r" b="b"/>
              <a:pathLst>
                <a:path w="1736" h="10742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10742"/>
                  </a:lnTo>
                  <a:lnTo>
                    <a:pt x="1735" y="974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45;p75">
              <a:extLst>
                <a:ext uri="{FF2B5EF4-FFF2-40B4-BE49-F238E27FC236}">
                  <a16:creationId xmlns:a16="http://schemas.microsoft.com/office/drawing/2014/main" id="{45E6556A-2248-48A3-9265-0FC25DC98948}"/>
                </a:ext>
              </a:extLst>
            </p:cNvPr>
            <p:cNvSpPr/>
            <p:nvPr/>
          </p:nvSpPr>
          <p:spPr>
            <a:xfrm>
              <a:off x="4474200" y="3126025"/>
              <a:ext cx="43400" cy="186825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46;p75">
              <a:extLst>
                <a:ext uri="{FF2B5EF4-FFF2-40B4-BE49-F238E27FC236}">
                  <a16:creationId xmlns:a16="http://schemas.microsoft.com/office/drawing/2014/main" id="{65D90AFE-7186-4795-B77E-15251C072B76}"/>
                </a:ext>
              </a:extLst>
            </p:cNvPr>
            <p:cNvSpPr/>
            <p:nvPr/>
          </p:nvSpPr>
          <p:spPr>
            <a:xfrm>
              <a:off x="4550925" y="2970075"/>
              <a:ext cx="44225" cy="110100"/>
            </a:xfrm>
            <a:custGeom>
              <a:avLst/>
              <a:gdLst/>
              <a:ahLst/>
              <a:cxnLst/>
              <a:rect l="l" t="t" r="r" b="b"/>
              <a:pathLst>
                <a:path w="1769" h="4404" extrusionOk="0">
                  <a:moveTo>
                    <a:pt x="1768" y="0"/>
                  </a:moveTo>
                  <a:lnTo>
                    <a:pt x="0" y="1034"/>
                  </a:lnTo>
                  <a:lnTo>
                    <a:pt x="0" y="4403"/>
                  </a:lnTo>
                  <a:lnTo>
                    <a:pt x="1768" y="3403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47;p75">
              <a:extLst>
                <a:ext uri="{FF2B5EF4-FFF2-40B4-BE49-F238E27FC236}">
                  <a16:creationId xmlns:a16="http://schemas.microsoft.com/office/drawing/2014/main" id="{776A585C-6837-4A3C-AA8D-BABD2CE3FC29}"/>
                </a:ext>
              </a:extLst>
            </p:cNvPr>
            <p:cNvSpPr/>
            <p:nvPr/>
          </p:nvSpPr>
          <p:spPr>
            <a:xfrm>
              <a:off x="4550925" y="3055125"/>
              <a:ext cx="44225" cy="213525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48;p75">
              <a:extLst>
                <a:ext uri="{FF2B5EF4-FFF2-40B4-BE49-F238E27FC236}">
                  <a16:creationId xmlns:a16="http://schemas.microsoft.com/office/drawing/2014/main" id="{8775834B-FE5D-4049-A98E-B205A7715370}"/>
                </a:ext>
              </a:extLst>
            </p:cNvPr>
            <p:cNvSpPr/>
            <p:nvPr/>
          </p:nvSpPr>
          <p:spPr>
            <a:xfrm>
              <a:off x="3932975" y="3490450"/>
              <a:ext cx="44225" cy="135100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9;p75">
              <a:extLst>
                <a:ext uri="{FF2B5EF4-FFF2-40B4-BE49-F238E27FC236}">
                  <a16:creationId xmlns:a16="http://schemas.microsoft.com/office/drawing/2014/main" id="{1C87591E-7C6B-4B70-81A2-0A4A3BBBD70F}"/>
                </a:ext>
              </a:extLst>
            </p:cNvPr>
            <p:cNvSpPr/>
            <p:nvPr/>
          </p:nvSpPr>
          <p:spPr>
            <a:xfrm>
              <a:off x="3932975" y="3490450"/>
              <a:ext cx="44225" cy="135100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0;p75">
              <a:extLst>
                <a:ext uri="{FF2B5EF4-FFF2-40B4-BE49-F238E27FC236}">
                  <a16:creationId xmlns:a16="http://schemas.microsoft.com/office/drawing/2014/main" id="{3FADBB55-9864-4059-B1FA-46D5333C8D8D}"/>
                </a:ext>
              </a:extLst>
            </p:cNvPr>
            <p:cNvSpPr/>
            <p:nvPr/>
          </p:nvSpPr>
          <p:spPr>
            <a:xfrm>
              <a:off x="4010525" y="3333650"/>
              <a:ext cx="43400" cy="246875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51;p75">
              <a:extLst>
                <a:ext uri="{FF2B5EF4-FFF2-40B4-BE49-F238E27FC236}">
                  <a16:creationId xmlns:a16="http://schemas.microsoft.com/office/drawing/2014/main" id="{2DDC62F7-96CF-4B08-8C37-251FE5F16CD0}"/>
                </a:ext>
              </a:extLst>
            </p:cNvPr>
            <p:cNvSpPr/>
            <p:nvPr/>
          </p:nvSpPr>
          <p:spPr>
            <a:xfrm>
              <a:off x="4010525" y="3333650"/>
              <a:ext cx="43400" cy="246875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52;p75">
              <a:extLst>
                <a:ext uri="{FF2B5EF4-FFF2-40B4-BE49-F238E27FC236}">
                  <a16:creationId xmlns:a16="http://schemas.microsoft.com/office/drawing/2014/main" id="{FCE71BB7-D5C5-46D3-9D51-5F3574A3CCE7}"/>
                </a:ext>
              </a:extLst>
            </p:cNvPr>
            <p:cNvSpPr/>
            <p:nvPr/>
          </p:nvSpPr>
          <p:spPr>
            <a:xfrm>
              <a:off x="4087250" y="3148525"/>
              <a:ext cx="44225" cy="38780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53;p75">
              <a:extLst>
                <a:ext uri="{FF2B5EF4-FFF2-40B4-BE49-F238E27FC236}">
                  <a16:creationId xmlns:a16="http://schemas.microsoft.com/office/drawing/2014/main" id="{7C31BA3B-8160-4B89-A17E-40A6C2894625}"/>
                </a:ext>
              </a:extLst>
            </p:cNvPr>
            <p:cNvSpPr/>
            <p:nvPr/>
          </p:nvSpPr>
          <p:spPr>
            <a:xfrm>
              <a:off x="4087250" y="3148525"/>
              <a:ext cx="44225" cy="38780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54;p75">
              <a:extLst>
                <a:ext uri="{FF2B5EF4-FFF2-40B4-BE49-F238E27FC236}">
                  <a16:creationId xmlns:a16="http://schemas.microsoft.com/office/drawing/2014/main" id="{574FEE6A-4B22-4AE2-A2B6-CB498C3D8A17}"/>
                </a:ext>
              </a:extLst>
            </p:cNvPr>
            <p:cNvSpPr/>
            <p:nvPr/>
          </p:nvSpPr>
          <p:spPr>
            <a:xfrm>
              <a:off x="4164800" y="3300300"/>
              <a:ext cx="43400" cy="191000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55;p75">
              <a:extLst>
                <a:ext uri="{FF2B5EF4-FFF2-40B4-BE49-F238E27FC236}">
                  <a16:creationId xmlns:a16="http://schemas.microsoft.com/office/drawing/2014/main" id="{D9538CA0-6FA2-430D-9053-820A4EA9F473}"/>
                </a:ext>
              </a:extLst>
            </p:cNvPr>
            <p:cNvSpPr/>
            <p:nvPr/>
          </p:nvSpPr>
          <p:spPr>
            <a:xfrm>
              <a:off x="4164800" y="3300300"/>
              <a:ext cx="43400" cy="191000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456;p75">
              <a:extLst>
                <a:ext uri="{FF2B5EF4-FFF2-40B4-BE49-F238E27FC236}">
                  <a16:creationId xmlns:a16="http://schemas.microsoft.com/office/drawing/2014/main" id="{A0D45DF2-FAA3-44A0-AA4D-AA50CA430372}"/>
                </a:ext>
              </a:extLst>
            </p:cNvPr>
            <p:cNvSpPr/>
            <p:nvPr/>
          </p:nvSpPr>
          <p:spPr>
            <a:xfrm>
              <a:off x="4242375" y="3218575"/>
              <a:ext cx="43375" cy="228525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57;p75">
              <a:extLst>
                <a:ext uri="{FF2B5EF4-FFF2-40B4-BE49-F238E27FC236}">
                  <a16:creationId xmlns:a16="http://schemas.microsoft.com/office/drawing/2014/main" id="{8BEDDAC3-C39F-46E5-8A60-24F45499BE9D}"/>
                </a:ext>
              </a:extLst>
            </p:cNvPr>
            <p:cNvSpPr/>
            <p:nvPr/>
          </p:nvSpPr>
          <p:spPr>
            <a:xfrm>
              <a:off x="4242375" y="3218575"/>
              <a:ext cx="43375" cy="228525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458;p75">
              <a:extLst>
                <a:ext uri="{FF2B5EF4-FFF2-40B4-BE49-F238E27FC236}">
                  <a16:creationId xmlns:a16="http://schemas.microsoft.com/office/drawing/2014/main" id="{48FC1584-2ECB-4809-9AB9-E71D12C266A9}"/>
                </a:ext>
              </a:extLst>
            </p:cNvPr>
            <p:cNvSpPr/>
            <p:nvPr/>
          </p:nvSpPr>
          <p:spPr>
            <a:xfrm>
              <a:off x="4319100" y="3111000"/>
              <a:ext cx="44200" cy="291075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459;p75">
              <a:extLst>
                <a:ext uri="{FF2B5EF4-FFF2-40B4-BE49-F238E27FC236}">
                  <a16:creationId xmlns:a16="http://schemas.microsoft.com/office/drawing/2014/main" id="{8E9E9AD0-9921-4025-8344-46237C2C4932}"/>
                </a:ext>
              </a:extLst>
            </p:cNvPr>
            <p:cNvSpPr/>
            <p:nvPr/>
          </p:nvSpPr>
          <p:spPr>
            <a:xfrm>
              <a:off x="4319100" y="3111000"/>
              <a:ext cx="44200" cy="291075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460;p75">
              <a:extLst>
                <a:ext uri="{FF2B5EF4-FFF2-40B4-BE49-F238E27FC236}">
                  <a16:creationId xmlns:a16="http://schemas.microsoft.com/office/drawing/2014/main" id="{D1D2E016-CFE7-48AA-BB79-B7AE153389F8}"/>
                </a:ext>
              </a:extLst>
            </p:cNvPr>
            <p:cNvSpPr/>
            <p:nvPr/>
          </p:nvSpPr>
          <p:spPr>
            <a:xfrm>
              <a:off x="4396650" y="3209400"/>
              <a:ext cx="43375" cy="148475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461;p75">
              <a:extLst>
                <a:ext uri="{FF2B5EF4-FFF2-40B4-BE49-F238E27FC236}">
                  <a16:creationId xmlns:a16="http://schemas.microsoft.com/office/drawing/2014/main" id="{F28B219A-2DE5-4D4C-8D81-9834BC69412C}"/>
                </a:ext>
              </a:extLst>
            </p:cNvPr>
            <p:cNvSpPr/>
            <p:nvPr/>
          </p:nvSpPr>
          <p:spPr>
            <a:xfrm>
              <a:off x="4396650" y="3209400"/>
              <a:ext cx="43375" cy="148475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462;p75">
              <a:extLst>
                <a:ext uri="{FF2B5EF4-FFF2-40B4-BE49-F238E27FC236}">
                  <a16:creationId xmlns:a16="http://schemas.microsoft.com/office/drawing/2014/main" id="{2555700C-E775-4BB8-B459-F3B7262803E9}"/>
                </a:ext>
              </a:extLst>
            </p:cNvPr>
            <p:cNvSpPr/>
            <p:nvPr/>
          </p:nvSpPr>
          <p:spPr>
            <a:xfrm>
              <a:off x="4474200" y="3126025"/>
              <a:ext cx="43400" cy="186825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463;p75">
              <a:extLst>
                <a:ext uri="{FF2B5EF4-FFF2-40B4-BE49-F238E27FC236}">
                  <a16:creationId xmlns:a16="http://schemas.microsoft.com/office/drawing/2014/main" id="{FD71C08C-FA20-49A7-A596-0C10EB1477E7}"/>
                </a:ext>
              </a:extLst>
            </p:cNvPr>
            <p:cNvSpPr/>
            <p:nvPr/>
          </p:nvSpPr>
          <p:spPr>
            <a:xfrm>
              <a:off x="4474200" y="3126025"/>
              <a:ext cx="43400" cy="186825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464;p75">
              <a:extLst>
                <a:ext uri="{FF2B5EF4-FFF2-40B4-BE49-F238E27FC236}">
                  <a16:creationId xmlns:a16="http://schemas.microsoft.com/office/drawing/2014/main" id="{444B40A9-F8AF-44EB-AB69-D7BC0BC0BA1E}"/>
                </a:ext>
              </a:extLst>
            </p:cNvPr>
            <p:cNvSpPr/>
            <p:nvPr/>
          </p:nvSpPr>
          <p:spPr>
            <a:xfrm>
              <a:off x="4550925" y="3055125"/>
              <a:ext cx="44225" cy="213525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465;p75">
              <a:extLst>
                <a:ext uri="{FF2B5EF4-FFF2-40B4-BE49-F238E27FC236}">
                  <a16:creationId xmlns:a16="http://schemas.microsoft.com/office/drawing/2014/main" id="{555F4E01-8173-40B3-880D-C02161C9F6D8}"/>
                </a:ext>
              </a:extLst>
            </p:cNvPr>
            <p:cNvSpPr/>
            <p:nvPr/>
          </p:nvSpPr>
          <p:spPr>
            <a:xfrm>
              <a:off x="4897000" y="1504075"/>
              <a:ext cx="669675" cy="1089025"/>
            </a:xfrm>
            <a:custGeom>
              <a:avLst/>
              <a:gdLst/>
              <a:ahLst/>
              <a:cxnLst/>
              <a:rect l="l" t="t" r="r" b="b"/>
              <a:pathLst>
                <a:path w="26787" h="43561" extrusionOk="0">
                  <a:moveTo>
                    <a:pt x="26298" y="0"/>
                  </a:moveTo>
                  <a:cubicBezTo>
                    <a:pt x="26175" y="0"/>
                    <a:pt x="26035" y="42"/>
                    <a:pt x="25886" y="132"/>
                  </a:cubicBezTo>
                  <a:lnTo>
                    <a:pt x="868" y="14575"/>
                  </a:lnTo>
                  <a:cubicBezTo>
                    <a:pt x="367" y="14909"/>
                    <a:pt x="34" y="15476"/>
                    <a:pt x="1" y="16110"/>
                  </a:cubicBezTo>
                  <a:lnTo>
                    <a:pt x="1" y="42929"/>
                  </a:lnTo>
                  <a:cubicBezTo>
                    <a:pt x="1" y="43327"/>
                    <a:pt x="198" y="43561"/>
                    <a:pt x="477" y="43561"/>
                  </a:cubicBezTo>
                  <a:cubicBezTo>
                    <a:pt x="596" y="43561"/>
                    <a:pt x="729" y="43519"/>
                    <a:pt x="868" y="43429"/>
                  </a:cubicBezTo>
                  <a:lnTo>
                    <a:pt x="25886" y="28986"/>
                  </a:lnTo>
                  <a:cubicBezTo>
                    <a:pt x="26419" y="28652"/>
                    <a:pt x="26753" y="28085"/>
                    <a:pt x="26786" y="27451"/>
                  </a:cubicBezTo>
                  <a:lnTo>
                    <a:pt x="26786" y="632"/>
                  </a:lnTo>
                  <a:cubicBezTo>
                    <a:pt x="26786" y="234"/>
                    <a:pt x="26589" y="0"/>
                    <a:pt x="2629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466;p75">
              <a:extLst>
                <a:ext uri="{FF2B5EF4-FFF2-40B4-BE49-F238E27FC236}">
                  <a16:creationId xmlns:a16="http://schemas.microsoft.com/office/drawing/2014/main" id="{C6F1574E-88BF-4CCB-BB64-A49EAD7F4885}"/>
                </a:ext>
              </a:extLst>
            </p:cNvPr>
            <p:cNvSpPr/>
            <p:nvPr/>
          </p:nvSpPr>
          <p:spPr>
            <a:xfrm>
              <a:off x="4891175" y="1498775"/>
              <a:ext cx="681325" cy="1099375"/>
            </a:xfrm>
            <a:custGeom>
              <a:avLst/>
              <a:gdLst/>
              <a:ahLst/>
              <a:cxnLst/>
              <a:rect l="l" t="t" r="r" b="b"/>
              <a:pathLst>
                <a:path w="27253" h="43975" extrusionOk="0">
                  <a:moveTo>
                    <a:pt x="26652" y="444"/>
                  </a:moveTo>
                  <a:cubicBezTo>
                    <a:pt x="26752" y="544"/>
                    <a:pt x="26819" y="711"/>
                    <a:pt x="26786" y="877"/>
                  </a:cubicBezTo>
                  <a:lnTo>
                    <a:pt x="26786" y="27697"/>
                  </a:lnTo>
                  <a:cubicBezTo>
                    <a:pt x="26752" y="28230"/>
                    <a:pt x="26486" y="28731"/>
                    <a:pt x="26019" y="29064"/>
                  </a:cubicBezTo>
                  <a:lnTo>
                    <a:pt x="1001" y="43475"/>
                  </a:lnTo>
                  <a:cubicBezTo>
                    <a:pt x="921" y="43554"/>
                    <a:pt x="826" y="43590"/>
                    <a:pt x="736" y="43590"/>
                  </a:cubicBezTo>
                  <a:cubicBezTo>
                    <a:pt x="525" y="43590"/>
                    <a:pt x="340" y="43398"/>
                    <a:pt x="434" y="43141"/>
                  </a:cubicBezTo>
                  <a:lnTo>
                    <a:pt x="434" y="16322"/>
                  </a:lnTo>
                  <a:cubicBezTo>
                    <a:pt x="467" y="15788"/>
                    <a:pt x="734" y="15288"/>
                    <a:pt x="1201" y="14987"/>
                  </a:cubicBezTo>
                  <a:lnTo>
                    <a:pt x="26219" y="544"/>
                  </a:lnTo>
                  <a:cubicBezTo>
                    <a:pt x="26319" y="477"/>
                    <a:pt x="26419" y="444"/>
                    <a:pt x="26519" y="444"/>
                  </a:cubicBezTo>
                  <a:close/>
                  <a:moveTo>
                    <a:pt x="26467" y="1"/>
                  </a:moveTo>
                  <a:cubicBezTo>
                    <a:pt x="26305" y="1"/>
                    <a:pt x="26147" y="52"/>
                    <a:pt x="26019" y="144"/>
                  </a:cubicBezTo>
                  <a:lnTo>
                    <a:pt x="1001" y="14587"/>
                  </a:lnTo>
                  <a:cubicBezTo>
                    <a:pt x="400" y="14954"/>
                    <a:pt x="33" y="15621"/>
                    <a:pt x="0" y="16322"/>
                  </a:cubicBezTo>
                  <a:lnTo>
                    <a:pt x="0" y="43141"/>
                  </a:lnTo>
                  <a:cubicBezTo>
                    <a:pt x="0" y="43441"/>
                    <a:pt x="133" y="43708"/>
                    <a:pt x="367" y="43875"/>
                  </a:cubicBezTo>
                  <a:cubicBezTo>
                    <a:pt x="467" y="43942"/>
                    <a:pt x="600" y="43975"/>
                    <a:pt x="701" y="43975"/>
                  </a:cubicBezTo>
                  <a:cubicBezTo>
                    <a:pt x="901" y="43975"/>
                    <a:pt x="1067" y="43908"/>
                    <a:pt x="1234" y="43808"/>
                  </a:cubicBezTo>
                  <a:lnTo>
                    <a:pt x="26219" y="29398"/>
                  </a:lnTo>
                  <a:cubicBezTo>
                    <a:pt x="26819" y="28998"/>
                    <a:pt x="27186" y="28364"/>
                    <a:pt x="27219" y="27663"/>
                  </a:cubicBezTo>
                  <a:lnTo>
                    <a:pt x="27219" y="844"/>
                  </a:lnTo>
                  <a:cubicBezTo>
                    <a:pt x="27253" y="544"/>
                    <a:pt x="27119" y="277"/>
                    <a:pt x="26853" y="110"/>
                  </a:cubicBezTo>
                  <a:cubicBezTo>
                    <a:pt x="26732" y="35"/>
                    <a:pt x="26599" y="1"/>
                    <a:pt x="264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467;p75">
              <a:extLst>
                <a:ext uri="{FF2B5EF4-FFF2-40B4-BE49-F238E27FC236}">
                  <a16:creationId xmlns:a16="http://schemas.microsoft.com/office/drawing/2014/main" id="{EAE2C1A4-3BC2-42B9-9C55-AAA69C5521A6}"/>
                </a:ext>
              </a:extLst>
            </p:cNvPr>
            <p:cNvSpPr/>
            <p:nvPr/>
          </p:nvSpPr>
          <p:spPr>
            <a:xfrm>
              <a:off x="5231400" y="1808825"/>
              <a:ext cx="96775" cy="239775"/>
            </a:xfrm>
            <a:custGeom>
              <a:avLst/>
              <a:gdLst/>
              <a:ahLst/>
              <a:cxnLst/>
              <a:rect l="l" t="t" r="r" b="b"/>
              <a:pathLst>
                <a:path w="3871" h="9591" extrusionOk="0">
                  <a:moveTo>
                    <a:pt x="2637" y="0"/>
                  </a:moveTo>
                  <a:cubicBezTo>
                    <a:pt x="1838" y="0"/>
                    <a:pt x="947" y="247"/>
                    <a:pt x="1" y="784"/>
                  </a:cubicBezTo>
                  <a:lnTo>
                    <a:pt x="1" y="9591"/>
                  </a:lnTo>
                  <a:lnTo>
                    <a:pt x="3870" y="217"/>
                  </a:lnTo>
                  <a:cubicBezTo>
                    <a:pt x="3491" y="75"/>
                    <a:pt x="3078" y="0"/>
                    <a:pt x="26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468;p75">
              <a:extLst>
                <a:ext uri="{FF2B5EF4-FFF2-40B4-BE49-F238E27FC236}">
                  <a16:creationId xmlns:a16="http://schemas.microsoft.com/office/drawing/2014/main" id="{76DE13A4-0C93-40C6-B554-C33E410BCCAF}"/>
                </a:ext>
              </a:extLst>
            </p:cNvPr>
            <p:cNvSpPr/>
            <p:nvPr/>
          </p:nvSpPr>
          <p:spPr>
            <a:xfrm>
              <a:off x="5134675" y="1828425"/>
              <a:ext cx="96750" cy="220175"/>
            </a:xfrm>
            <a:custGeom>
              <a:avLst/>
              <a:gdLst/>
              <a:ahLst/>
              <a:cxnLst/>
              <a:rect l="l" t="t" r="r" b="b"/>
              <a:pathLst>
                <a:path w="3870" h="8807" extrusionOk="0">
                  <a:moveTo>
                    <a:pt x="3870" y="0"/>
                  </a:moveTo>
                  <a:cubicBezTo>
                    <a:pt x="2302" y="1001"/>
                    <a:pt x="968" y="2335"/>
                    <a:pt x="0" y="3936"/>
                  </a:cubicBezTo>
                  <a:lnTo>
                    <a:pt x="3870" y="8807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469;p75">
              <a:extLst>
                <a:ext uri="{FF2B5EF4-FFF2-40B4-BE49-F238E27FC236}">
                  <a16:creationId xmlns:a16="http://schemas.microsoft.com/office/drawing/2014/main" id="{441AAD5F-3041-4E41-B7E3-F88BD593F737}"/>
                </a:ext>
              </a:extLst>
            </p:cNvPr>
            <p:cNvSpPr/>
            <p:nvPr/>
          </p:nvSpPr>
          <p:spPr>
            <a:xfrm>
              <a:off x="5074625" y="1926825"/>
              <a:ext cx="156800" cy="144300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2402" y="0"/>
                  </a:moveTo>
                  <a:cubicBezTo>
                    <a:pt x="1268" y="1768"/>
                    <a:pt x="434" y="3703"/>
                    <a:pt x="1" y="5771"/>
                  </a:cubicBezTo>
                  <a:lnTo>
                    <a:pt x="6272" y="4871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470;p75">
              <a:extLst>
                <a:ext uri="{FF2B5EF4-FFF2-40B4-BE49-F238E27FC236}">
                  <a16:creationId xmlns:a16="http://schemas.microsoft.com/office/drawing/2014/main" id="{30B7DC71-598B-4C91-8C79-971A9BBE00B8}"/>
                </a:ext>
              </a:extLst>
            </p:cNvPr>
            <p:cNvSpPr/>
            <p:nvPr/>
          </p:nvSpPr>
          <p:spPr>
            <a:xfrm>
              <a:off x="5231400" y="1814250"/>
              <a:ext cx="157650" cy="234350"/>
            </a:xfrm>
            <a:custGeom>
              <a:avLst/>
              <a:gdLst/>
              <a:ahLst/>
              <a:cxnLst/>
              <a:rect l="l" t="t" r="r" b="b"/>
              <a:pathLst>
                <a:path w="6306" h="9374" extrusionOk="0">
                  <a:moveTo>
                    <a:pt x="3904" y="0"/>
                  </a:moveTo>
                  <a:lnTo>
                    <a:pt x="1" y="9374"/>
                  </a:lnTo>
                  <a:lnTo>
                    <a:pt x="6305" y="3036"/>
                  </a:lnTo>
                  <a:cubicBezTo>
                    <a:pt x="5872" y="1501"/>
                    <a:pt x="5004" y="467"/>
                    <a:pt x="39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471;p75">
              <a:extLst>
                <a:ext uri="{FF2B5EF4-FFF2-40B4-BE49-F238E27FC236}">
                  <a16:creationId xmlns:a16="http://schemas.microsoft.com/office/drawing/2014/main" id="{EFF56BC8-B8C2-48C1-B0D5-60938CA336EF}"/>
                </a:ext>
              </a:extLst>
            </p:cNvPr>
            <p:cNvSpPr/>
            <p:nvPr/>
          </p:nvSpPr>
          <p:spPr>
            <a:xfrm>
              <a:off x="5066300" y="2048575"/>
              <a:ext cx="165125" cy="158475"/>
            </a:xfrm>
            <a:custGeom>
              <a:avLst/>
              <a:gdLst/>
              <a:ahLst/>
              <a:cxnLst/>
              <a:rect l="l" t="t" r="r" b="b"/>
              <a:pathLst>
                <a:path w="6605" h="6339" extrusionOk="0">
                  <a:moveTo>
                    <a:pt x="6605" y="1"/>
                  </a:moveTo>
                  <a:lnTo>
                    <a:pt x="334" y="901"/>
                  </a:lnTo>
                  <a:cubicBezTo>
                    <a:pt x="133" y="1835"/>
                    <a:pt x="0" y="2836"/>
                    <a:pt x="0" y="3803"/>
                  </a:cubicBezTo>
                  <a:cubicBezTo>
                    <a:pt x="0" y="4671"/>
                    <a:pt x="100" y="5504"/>
                    <a:pt x="334" y="6338"/>
                  </a:cubicBezTo>
                  <a:lnTo>
                    <a:pt x="660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472;p75">
              <a:extLst>
                <a:ext uri="{FF2B5EF4-FFF2-40B4-BE49-F238E27FC236}">
                  <a16:creationId xmlns:a16="http://schemas.microsoft.com/office/drawing/2014/main" id="{DE6E1C14-C686-483B-8478-35D3843F3B9A}"/>
                </a:ext>
              </a:extLst>
            </p:cNvPr>
            <p:cNvSpPr/>
            <p:nvPr/>
          </p:nvSpPr>
          <p:spPr>
            <a:xfrm>
              <a:off x="5231400" y="2026050"/>
              <a:ext cx="156800" cy="144300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6272" y="1"/>
                  </a:moveTo>
                  <a:lnTo>
                    <a:pt x="1" y="902"/>
                  </a:lnTo>
                  <a:lnTo>
                    <a:pt x="3904" y="5772"/>
                  </a:lnTo>
                  <a:cubicBezTo>
                    <a:pt x="5038" y="4004"/>
                    <a:pt x="5838" y="2036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473;p75">
              <a:extLst>
                <a:ext uri="{FF2B5EF4-FFF2-40B4-BE49-F238E27FC236}">
                  <a16:creationId xmlns:a16="http://schemas.microsoft.com/office/drawing/2014/main" id="{249BB99B-0974-409C-B4E1-35DAEE37E1F2}"/>
                </a:ext>
              </a:extLst>
            </p:cNvPr>
            <p:cNvSpPr/>
            <p:nvPr/>
          </p:nvSpPr>
          <p:spPr>
            <a:xfrm>
              <a:off x="5134675" y="2048575"/>
              <a:ext cx="96750" cy="239575"/>
            </a:xfrm>
            <a:custGeom>
              <a:avLst/>
              <a:gdLst/>
              <a:ahLst/>
              <a:cxnLst/>
              <a:rect l="l" t="t" r="r" b="b"/>
              <a:pathLst>
                <a:path w="3870" h="9583" extrusionOk="0">
                  <a:moveTo>
                    <a:pt x="3870" y="1"/>
                  </a:moveTo>
                  <a:lnTo>
                    <a:pt x="0" y="9341"/>
                  </a:lnTo>
                  <a:cubicBezTo>
                    <a:pt x="404" y="9499"/>
                    <a:pt x="839" y="9582"/>
                    <a:pt x="1298" y="9582"/>
                  </a:cubicBezTo>
                  <a:cubicBezTo>
                    <a:pt x="2093" y="9582"/>
                    <a:pt x="2961" y="9335"/>
                    <a:pt x="3870" y="8807"/>
                  </a:cubicBezTo>
                  <a:lnTo>
                    <a:pt x="38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474;p75">
              <a:extLst>
                <a:ext uri="{FF2B5EF4-FFF2-40B4-BE49-F238E27FC236}">
                  <a16:creationId xmlns:a16="http://schemas.microsoft.com/office/drawing/2014/main" id="{0DD11816-9FE6-4DCE-AC24-BBA1C9ADB72E}"/>
                </a:ext>
              </a:extLst>
            </p:cNvPr>
            <p:cNvSpPr/>
            <p:nvPr/>
          </p:nvSpPr>
          <p:spPr>
            <a:xfrm>
              <a:off x="5074625" y="2048575"/>
              <a:ext cx="156800" cy="233525"/>
            </a:xfrm>
            <a:custGeom>
              <a:avLst/>
              <a:gdLst/>
              <a:ahLst/>
              <a:cxnLst/>
              <a:rect l="l" t="t" r="r" b="b"/>
              <a:pathLst>
                <a:path w="6272" h="9341" extrusionOk="0">
                  <a:moveTo>
                    <a:pt x="6272" y="1"/>
                  </a:moveTo>
                  <a:lnTo>
                    <a:pt x="1" y="6338"/>
                  </a:lnTo>
                  <a:cubicBezTo>
                    <a:pt x="434" y="7873"/>
                    <a:pt x="1268" y="8907"/>
                    <a:pt x="2402" y="9341"/>
                  </a:cubicBezTo>
                  <a:lnTo>
                    <a:pt x="62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475;p75">
              <a:extLst>
                <a:ext uri="{FF2B5EF4-FFF2-40B4-BE49-F238E27FC236}">
                  <a16:creationId xmlns:a16="http://schemas.microsoft.com/office/drawing/2014/main" id="{5BE298FC-253D-423C-8203-0EDA2D34BC2C}"/>
                </a:ext>
              </a:extLst>
            </p:cNvPr>
            <p:cNvSpPr/>
            <p:nvPr/>
          </p:nvSpPr>
          <p:spPr>
            <a:xfrm>
              <a:off x="5066300" y="1926825"/>
              <a:ext cx="165125" cy="356100"/>
            </a:xfrm>
            <a:custGeom>
              <a:avLst/>
              <a:gdLst/>
              <a:ahLst/>
              <a:cxnLst/>
              <a:rect l="l" t="t" r="r" b="b"/>
              <a:pathLst>
                <a:path w="6605" h="14244" extrusionOk="0">
                  <a:moveTo>
                    <a:pt x="2735" y="0"/>
                  </a:moveTo>
                  <a:cubicBezTo>
                    <a:pt x="1601" y="1768"/>
                    <a:pt x="767" y="3736"/>
                    <a:pt x="334" y="5771"/>
                  </a:cubicBezTo>
                  <a:cubicBezTo>
                    <a:pt x="133" y="6739"/>
                    <a:pt x="0" y="7706"/>
                    <a:pt x="0" y="8707"/>
                  </a:cubicBezTo>
                  <a:cubicBezTo>
                    <a:pt x="0" y="9574"/>
                    <a:pt x="100" y="10408"/>
                    <a:pt x="334" y="11242"/>
                  </a:cubicBezTo>
                  <a:cubicBezTo>
                    <a:pt x="734" y="12776"/>
                    <a:pt x="1601" y="13810"/>
                    <a:pt x="2735" y="14244"/>
                  </a:cubicBezTo>
                  <a:lnTo>
                    <a:pt x="6605" y="4904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476;p75">
              <a:extLst>
                <a:ext uri="{FF2B5EF4-FFF2-40B4-BE49-F238E27FC236}">
                  <a16:creationId xmlns:a16="http://schemas.microsoft.com/office/drawing/2014/main" id="{C16D318C-9C45-4DC5-AC37-524C353ECDCD}"/>
                </a:ext>
              </a:extLst>
            </p:cNvPr>
            <p:cNvSpPr/>
            <p:nvPr/>
          </p:nvSpPr>
          <p:spPr>
            <a:xfrm>
              <a:off x="5231400" y="1890125"/>
              <a:ext cx="165150" cy="158475"/>
            </a:xfrm>
            <a:custGeom>
              <a:avLst/>
              <a:gdLst/>
              <a:ahLst/>
              <a:cxnLst/>
              <a:rect l="l" t="t" r="r" b="b"/>
              <a:pathLst>
                <a:path w="6606" h="6339" extrusionOk="0">
                  <a:moveTo>
                    <a:pt x="6272" y="1"/>
                  </a:moveTo>
                  <a:lnTo>
                    <a:pt x="1" y="6339"/>
                  </a:lnTo>
                  <a:lnTo>
                    <a:pt x="6272" y="5438"/>
                  </a:lnTo>
                  <a:cubicBezTo>
                    <a:pt x="6505" y="4471"/>
                    <a:pt x="6605" y="3503"/>
                    <a:pt x="6605" y="2536"/>
                  </a:cubicBezTo>
                  <a:cubicBezTo>
                    <a:pt x="6605" y="1668"/>
                    <a:pt x="6505" y="801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477;p75">
              <a:extLst>
                <a:ext uri="{FF2B5EF4-FFF2-40B4-BE49-F238E27FC236}">
                  <a16:creationId xmlns:a16="http://schemas.microsoft.com/office/drawing/2014/main" id="{E7B03641-209E-474E-B17B-EE5081334471}"/>
                </a:ext>
              </a:extLst>
            </p:cNvPr>
            <p:cNvSpPr/>
            <p:nvPr/>
          </p:nvSpPr>
          <p:spPr>
            <a:xfrm>
              <a:off x="5231400" y="2048575"/>
              <a:ext cx="97600" cy="220175"/>
            </a:xfrm>
            <a:custGeom>
              <a:avLst/>
              <a:gdLst/>
              <a:ahLst/>
              <a:cxnLst/>
              <a:rect l="l" t="t" r="r" b="b"/>
              <a:pathLst>
                <a:path w="3904" h="8807" extrusionOk="0">
                  <a:moveTo>
                    <a:pt x="1" y="1"/>
                  </a:moveTo>
                  <a:lnTo>
                    <a:pt x="1" y="8807"/>
                  </a:lnTo>
                  <a:cubicBezTo>
                    <a:pt x="1602" y="7806"/>
                    <a:pt x="2903" y="6472"/>
                    <a:pt x="3904" y="48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478;p75">
              <a:extLst>
                <a:ext uri="{FF2B5EF4-FFF2-40B4-BE49-F238E27FC236}">
                  <a16:creationId xmlns:a16="http://schemas.microsoft.com/office/drawing/2014/main" id="{82917C75-7860-436C-9898-1750E5C9FDF8}"/>
                </a:ext>
              </a:extLst>
            </p:cNvPr>
            <p:cNvSpPr/>
            <p:nvPr/>
          </p:nvSpPr>
          <p:spPr>
            <a:xfrm>
              <a:off x="5134675" y="1890125"/>
              <a:ext cx="261875" cy="398025"/>
            </a:xfrm>
            <a:custGeom>
              <a:avLst/>
              <a:gdLst/>
              <a:ahLst/>
              <a:cxnLst/>
              <a:rect l="l" t="t" r="r" b="b"/>
              <a:pathLst>
                <a:path w="10475" h="15921" extrusionOk="0">
                  <a:moveTo>
                    <a:pt x="10141" y="1"/>
                  </a:moveTo>
                  <a:lnTo>
                    <a:pt x="3870" y="6339"/>
                  </a:lnTo>
                  <a:lnTo>
                    <a:pt x="0" y="15679"/>
                  </a:lnTo>
                  <a:cubicBezTo>
                    <a:pt x="404" y="15837"/>
                    <a:pt x="839" y="15920"/>
                    <a:pt x="1298" y="15920"/>
                  </a:cubicBezTo>
                  <a:cubicBezTo>
                    <a:pt x="2093" y="15920"/>
                    <a:pt x="2961" y="15673"/>
                    <a:pt x="3870" y="15145"/>
                  </a:cubicBezTo>
                  <a:cubicBezTo>
                    <a:pt x="5438" y="14144"/>
                    <a:pt x="6772" y="12810"/>
                    <a:pt x="7739" y="11209"/>
                  </a:cubicBezTo>
                  <a:cubicBezTo>
                    <a:pt x="8873" y="9441"/>
                    <a:pt x="9707" y="7473"/>
                    <a:pt x="10141" y="5438"/>
                  </a:cubicBezTo>
                  <a:cubicBezTo>
                    <a:pt x="10374" y="4471"/>
                    <a:pt x="10474" y="3503"/>
                    <a:pt x="10474" y="2502"/>
                  </a:cubicBezTo>
                  <a:cubicBezTo>
                    <a:pt x="10474" y="1668"/>
                    <a:pt x="10374" y="801"/>
                    <a:pt x="10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479;p75">
              <a:extLst>
                <a:ext uri="{FF2B5EF4-FFF2-40B4-BE49-F238E27FC236}">
                  <a16:creationId xmlns:a16="http://schemas.microsoft.com/office/drawing/2014/main" id="{46868A60-F4C4-40BD-9C91-122A6032177A}"/>
                </a:ext>
              </a:extLst>
            </p:cNvPr>
            <p:cNvSpPr/>
            <p:nvPr/>
          </p:nvSpPr>
          <p:spPr>
            <a:xfrm>
              <a:off x="5028750" y="1755950"/>
              <a:ext cx="405325" cy="585350"/>
            </a:xfrm>
            <a:custGeom>
              <a:avLst/>
              <a:gdLst/>
              <a:ahLst/>
              <a:cxnLst/>
              <a:rect l="l" t="t" r="r" b="b"/>
              <a:pathLst>
                <a:path w="16213" h="23414" extrusionOk="0">
                  <a:moveTo>
                    <a:pt x="11417" y="427"/>
                  </a:moveTo>
                  <a:cubicBezTo>
                    <a:pt x="12053" y="427"/>
                    <a:pt x="12657" y="595"/>
                    <a:pt x="13177" y="931"/>
                  </a:cubicBezTo>
                  <a:cubicBezTo>
                    <a:pt x="14845" y="1898"/>
                    <a:pt x="15812" y="4167"/>
                    <a:pt x="15812" y="7136"/>
                  </a:cubicBezTo>
                  <a:cubicBezTo>
                    <a:pt x="15812" y="12906"/>
                    <a:pt x="12310" y="19578"/>
                    <a:pt x="8007" y="22080"/>
                  </a:cubicBezTo>
                  <a:cubicBezTo>
                    <a:pt x="6948" y="22676"/>
                    <a:pt x="5912" y="22984"/>
                    <a:pt x="4962" y="22984"/>
                  </a:cubicBezTo>
                  <a:cubicBezTo>
                    <a:pt x="4265" y="22984"/>
                    <a:pt x="3615" y="22819"/>
                    <a:pt x="3036" y="22480"/>
                  </a:cubicBezTo>
                  <a:cubicBezTo>
                    <a:pt x="1369" y="21513"/>
                    <a:pt x="401" y="19244"/>
                    <a:pt x="401" y="16275"/>
                  </a:cubicBezTo>
                  <a:cubicBezTo>
                    <a:pt x="401" y="10505"/>
                    <a:pt x="3904" y="3833"/>
                    <a:pt x="8207" y="1331"/>
                  </a:cubicBezTo>
                  <a:cubicBezTo>
                    <a:pt x="9141" y="764"/>
                    <a:pt x="10175" y="464"/>
                    <a:pt x="11242" y="431"/>
                  </a:cubicBezTo>
                  <a:cubicBezTo>
                    <a:pt x="11301" y="428"/>
                    <a:pt x="11359" y="427"/>
                    <a:pt x="11417" y="427"/>
                  </a:cubicBezTo>
                  <a:close/>
                  <a:moveTo>
                    <a:pt x="11227" y="0"/>
                  </a:moveTo>
                  <a:cubicBezTo>
                    <a:pt x="10216" y="0"/>
                    <a:pt x="9122" y="322"/>
                    <a:pt x="8007" y="964"/>
                  </a:cubicBezTo>
                  <a:cubicBezTo>
                    <a:pt x="3604" y="3533"/>
                    <a:pt x="1" y="10405"/>
                    <a:pt x="1" y="16275"/>
                  </a:cubicBezTo>
                  <a:cubicBezTo>
                    <a:pt x="1" y="19411"/>
                    <a:pt x="1035" y="21813"/>
                    <a:pt x="2836" y="22847"/>
                  </a:cubicBezTo>
                  <a:cubicBezTo>
                    <a:pt x="3470" y="23214"/>
                    <a:pt x="4204" y="23414"/>
                    <a:pt x="4971" y="23414"/>
                  </a:cubicBezTo>
                  <a:cubicBezTo>
                    <a:pt x="6105" y="23347"/>
                    <a:pt x="7239" y="23014"/>
                    <a:pt x="8207" y="22413"/>
                  </a:cubicBezTo>
                  <a:cubicBezTo>
                    <a:pt x="12610" y="19878"/>
                    <a:pt x="16213" y="13006"/>
                    <a:pt x="16213" y="7136"/>
                  </a:cubicBezTo>
                  <a:cubicBezTo>
                    <a:pt x="16213" y="4000"/>
                    <a:pt x="15178" y="1598"/>
                    <a:pt x="13377" y="564"/>
                  </a:cubicBezTo>
                  <a:cubicBezTo>
                    <a:pt x="12727" y="188"/>
                    <a:pt x="12001" y="0"/>
                    <a:pt x="112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480;p75">
              <a:extLst>
                <a:ext uri="{FF2B5EF4-FFF2-40B4-BE49-F238E27FC236}">
                  <a16:creationId xmlns:a16="http://schemas.microsoft.com/office/drawing/2014/main" id="{113331B6-E5A9-45CC-B338-6D896DF48F93}"/>
                </a:ext>
              </a:extLst>
            </p:cNvPr>
            <p:cNvSpPr/>
            <p:nvPr/>
          </p:nvSpPr>
          <p:spPr>
            <a:xfrm>
              <a:off x="4855300" y="1223775"/>
              <a:ext cx="402725" cy="482925"/>
            </a:xfrm>
            <a:custGeom>
              <a:avLst/>
              <a:gdLst/>
              <a:ahLst/>
              <a:cxnLst/>
              <a:rect l="l" t="t" r="r" b="b"/>
              <a:pathLst>
                <a:path w="16109" h="19317" extrusionOk="0">
                  <a:moveTo>
                    <a:pt x="15196" y="414"/>
                  </a:moveTo>
                  <a:cubicBezTo>
                    <a:pt x="15444" y="414"/>
                    <a:pt x="15674" y="649"/>
                    <a:pt x="15578" y="936"/>
                  </a:cubicBezTo>
                  <a:lnTo>
                    <a:pt x="15578" y="9409"/>
                  </a:lnTo>
                  <a:cubicBezTo>
                    <a:pt x="15545" y="10043"/>
                    <a:pt x="15212" y="10610"/>
                    <a:pt x="14711" y="10977"/>
                  </a:cubicBezTo>
                  <a:lnTo>
                    <a:pt x="12543" y="12211"/>
                  </a:lnTo>
                  <a:lnTo>
                    <a:pt x="11142" y="16981"/>
                  </a:lnTo>
                  <a:cubicBezTo>
                    <a:pt x="11142" y="17014"/>
                    <a:pt x="11109" y="17048"/>
                    <a:pt x="11075" y="17048"/>
                  </a:cubicBezTo>
                  <a:cubicBezTo>
                    <a:pt x="11042" y="17048"/>
                    <a:pt x="11042" y="17014"/>
                    <a:pt x="11009" y="16981"/>
                  </a:cubicBezTo>
                  <a:lnTo>
                    <a:pt x="9674" y="13879"/>
                  </a:lnTo>
                  <a:lnTo>
                    <a:pt x="1135" y="18816"/>
                  </a:lnTo>
                  <a:cubicBezTo>
                    <a:pt x="1051" y="18890"/>
                    <a:pt x="952" y="18923"/>
                    <a:pt x="854" y="18923"/>
                  </a:cubicBezTo>
                  <a:cubicBezTo>
                    <a:pt x="602" y="18923"/>
                    <a:pt x="362" y="18704"/>
                    <a:pt x="434" y="18415"/>
                  </a:cubicBezTo>
                  <a:lnTo>
                    <a:pt x="434" y="9943"/>
                  </a:lnTo>
                  <a:cubicBezTo>
                    <a:pt x="468" y="9309"/>
                    <a:pt x="801" y="8742"/>
                    <a:pt x="1335" y="8375"/>
                  </a:cubicBezTo>
                  <a:lnTo>
                    <a:pt x="14911" y="536"/>
                  </a:lnTo>
                  <a:cubicBezTo>
                    <a:pt x="14996" y="451"/>
                    <a:pt x="15098" y="414"/>
                    <a:pt x="15196" y="414"/>
                  </a:cubicBezTo>
                  <a:close/>
                  <a:moveTo>
                    <a:pt x="15230" y="1"/>
                  </a:moveTo>
                  <a:cubicBezTo>
                    <a:pt x="15052" y="1"/>
                    <a:pt x="14870" y="62"/>
                    <a:pt x="14711" y="202"/>
                  </a:cubicBezTo>
                  <a:lnTo>
                    <a:pt x="1135" y="8041"/>
                  </a:lnTo>
                  <a:cubicBezTo>
                    <a:pt x="468" y="8442"/>
                    <a:pt x="67" y="9142"/>
                    <a:pt x="34" y="9943"/>
                  </a:cubicBezTo>
                  <a:lnTo>
                    <a:pt x="34" y="18415"/>
                  </a:lnTo>
                  <a:cubicBezTo>
                    <a:pt x="1" y="18716"/>
                    <a:pt x="134" y="19049"/>
                    <a:pt x="434" y="19249"/>
                  </a:cubicBezTo>
                  <a:cubicBezTo>
                    <a:pt x="534" y="19316"/>
                    <a:pt x="668" y="19316"/>
                    <a:pt x="768" y="19316"/>
                  </a:cubicBezTo>
                  <a:cubicBezTo>
                    <a:pt x="968" y="19316"/>
                    <a:pt x="1168" y="19283"/>
                    <a:pt x="1335" y="19149"/>
                  </a:cubicBezTo>
                  <a:lnTo>
                    <a:pt x="9507" y="14479"/>
                  </a:lnTo>
                  <a:lnTo>
                    <a:pt x="10675" y="17148"/>
                  </a:lnTo>
                  <a:cubicBezTo>
                    <a:pt x="10742" y="17348"/>
                    <a:pt x="10942" y="17448"/>
                    <a:pt x="11142" y="17448"/>
                  </a:cubicBezTo>
                  <a:cubicBezTo>
                    <a:pt x="11342" y="17448"/>
                    <a:pt x="11509" y="17281"/>
                    <a:pt x="11542" y="17114"/>
                  </a:cubicBezTo>
                  <a:lnTo>
                    <a:pt x="12910" y="12478"/>
                  </a:lnTo>
                  <a:lnTo>
                    <a:pt x="14911" y="11344"/>
                  </a:lnTo>
                  <a:cubicBezTo>
                    <a:pt x="15578" y="10910"/>
                    <a:pt x="15979" y="10210"/>
                    <a:pt x="16012" y="9442"/>
                  </a:cubicBezTo>
                  <a:lnTo>
                    <a:pt x="16012" y="936"/>
                  </a:lnTo>
                  <a:cubicBezTo>
                    <a:pt x="16108" y="408"/>
                    <a:pt x="15686" y="1"/>
                    <a:pt x="152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481;p75">
              <a:extLst>
                <a:ext uri="{FF2B5EF4-FFF2-40B4-BE49-F238E27FC236}">
                  <a16:creationId xmlns:a16="http://schemas.microsoft.com/office/drawing/2014/main" id="{20E70050-84C1-419D-860E-EDC09EC3D30E}"/>
                </a:ext>
              </a:extLst>
            </p:cNvPr>
            <p:cNvSpPr/>
            <p:nvPr/>
          </p:nvSpPr>
          <p:spPr>
            <a:xfrm>
              <a:off x="4931200" y="1348125"/>
              <a:ext cx="248425" cy="145075"/>
            </a:xfrm>
            <a:custGeom>
              <a:avLst/>
              <a:gdLst/>
              <a:ahLst/>
              <a:cxnLst/>
              <a:rect l="l" t="t" r="r" b="b"/>
              <a:pathLst>
                <a:path w="9937" h="5803" extrusionOk="0">
                  <a:moveTo>
                    <a:pt x="9649" y="1"/>
                  </a:moveTo>
                  <a:cubicBezTo>
                    <a:pt x="9615" y="1"/>
                    <a:pt x="9578" y="10"/>
                    <a:pt x="9540" y="32"/>
                  </a:cubicBezTo>
                  <a:lnTo>
                    <a:pt x="200" y="5402"/>
                  </a:lnTo>
                  <a:cubicBezTo>
                    <a:pt x="0" y="5502"/>
                    <a:pt x="100" y="5803"/>
                    <a:pt x="300" y="5803"/>
                  </a:cubicBezTo>
                  <a:cubicBezTo>
                    <a:pt x="334" y="5803"/>
                    <a:pt x="367" y="5803"/>
                    <a:pt x="400" y="5769"/>
                  </a:cubicBezTo>
                  <a:lnTo>
                    <a:pt x="9740" y="365"/>
                  </a:lnTo>
                  <a:cubicBezTo>
                    <a:pt x="9936" y="253"/>
                    <a:pt x="9827" y="1"/>
                    <a:pt x="964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482;p75">
              <a:extLst>
                <a:ext uri="{FF2B5EF4-FFF2-40B4-BE49-F238E27FC236}">
                  <a16:creationId xmlns:a16="http://schemas.microsoft.com/office/drawing/2014/main" id="{05709D2B-73B2-4BBC-BC72-125E0C612540}"/>
                </a:ext>
              </a:extLst>
            </p:cNvPr>
            <p:cNvSpPr/>
            <p:nvPr/>
          </p:nvSpPr>
          <p:spPr>
            <a:xfrm>
              <a:off x="4932025" y="1393075"/>
              <a:ext cx="246025" cy="145150"/>
            </a:xfrm>
            <a:custGeom>
              <a:avLst/>
              <a:gdLst/>
              <a:ahLst/>
              <a:cxnLst/>
              <a:rect l="l" t="t" r="r" b="b"/>
              <a:pathLst>
                <a:path w="9841" h="5806" extrusionOk="0">
                  <a:moveTo>
                    <a:pt x="9622" y="0"/>
                  </a:moveTo>
                  <a:cubicBezTo>
                    <a:pt x="9582" y="0"/>
                    <a:pt x="9543" y="11"/>
                    <a:pt x="9507" y="35"/>
                  </a:cubicBezTo>
                  <a:lnTo>
                    <a:pt x="167" y="5439"/>
                  </a:lnTo>
                  <a:cubicBezTo>
                    <a:pt x="1" y="5539"/>
                    <a:pt x="67" y="5806"/>
                    <a:pt x="267" y="5806"/>
                  </a:cubicBezTo>
                  <a:cubicBezTo>
                    <a:pt x="301" y="5806"/>
                    <a:pt x="334" y="5806"/>
                    <a:pt x="367" y="5773"/>
                  </a:cubicBezTo>
                  <a:lnTo>
                    <a:pt x="9707" y="402"/>
                  </a:lnTo>
                  <a:cubicBezTo>
                    <a:pt x="9808" y="335"/>
                    <a:pt x="9841" y="202"/>
                    <a:pt x="9808" y="102"/>
                  </a:cubicBezTo>
                  <a:cubicBezTo>
                    <a:pt x="9764" y="37"/>
                    <a:pt x="9694" y="0"/>
                    <a:pt x="962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483;p75">
              <a:extLst>
                <a:ext uri="{FF2B5EF4-FFF2-40B4-BE49-F238E27FC236}">
                  <a16:creationId xmlns:a16="http://schemas.microsoft.com/office/drawing/2014/main" id="{649F082E-9385-4AFA-8B4E-155001233D63}"/>
                </a:ext>
              </a:extLst>
            </p:cNvPr>
            <p:cNvSpPr/>
            <p:nvPr/>
          </p:nvSpPr>
          <p:spPr>
            <a:xfrm>
              <a:off x="4932850" y="1438475"/>
              <a:ext cx="245200" cy="144800"/>
            </a:xfrm>
            <a:custGeom>
              <a:avLst/>
              <a:gdLst/>
              <a:ahLst/>
              <a:cxnLst/>
              <a:rect l="l" t="t" r="r" b="b"/>
              <a:pathLst>
                <a:path w="9808" h="5792" extrusionOk="0">
                  <a:moveTo>
                    <a:pt x="9593" y="0"/>
                  </a:moveTo>
                  <a:cubicBezTo>
                    <a:pt x="9552" y="0"/>
                    <a:pt x="9511" y="8"/>
                    <a:pt x="9474" y="20"/>
                  </a:cubicBezTo>
                  <a:lnTo>
                    <a:pt x="134" y="5424"/>
                  </a:lnTo>
                  <a:cubicBezTo>
                    <a:pt x="34" y="5458"/>
                    <a:pt x="1" y="5591"/>
                    <a:pt x="68" y="5691"/>
                  </a:cubicBezTo>
                  <a:cubicBezTo>
                    <a:pt x="101" y="5758"/>
                    <a:pt x="168" y="5791"/>
                    <a:pt x="234" y="5791"/>
                  </a:cubicBezTo>
                  <a:lnTo>
                    <a:pt x="334" y="5791"/>
                  </a:lnTo>
                  <a:lnTo>
                    <a:pt x="9674" y="387"/>
                  </a:lnTo>
                  <a:cubicBezTo>
                    <a:pt x="9775" y="321"/>
                    <a:pt x="9808" y="187"/>
                    <a:pt x="9775" y="87"/>
                  </a:cubicBezTo>
                  <a:cubicBezTo>
                    <a:pt x="9732" y="24"/>
                    <a:pt x="9663" y="0"/>
                    <a:pt x="9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484;p75">
              <a:extLst>
                <a:ext uri="{FF2B5EF4-FFF2-40B4-BE49-F238E27FC236}">
                  <a16:creationId xmlns:a16="http://schemas.microsoft.com/office/drawing/2014/main" id="{71C7318E-1CCF-4ED1-9D8B-3DB12E189538}"/>
                </a:ext>
              </a:extLst>
            </p:cNvPr>
            <p:cNvSpPr/>
            <p:nvPr/>
          </p:nvSpPr>
          <p:spPr>
            <a:xfrm>
              <a:off x="4800275" y="2751050"/>
              <a:ext cx="94250" cy="154825"/>
            </a:xfrm>
            <a:custGeom>
              <a:avLst/>
              <a:gdLst/>
              <a:ahLst/>
              <a:cxnLst/>
              <a:rect l="l" t="t" r="r" b="b"/>
              <a:pathLst>
                <a:path w="3770" h="6193" extrusionOk="0">
                  <a:moveTo>
                    <a:pt x="3336" y="589"/>
                  </a:moveTo>
                  <a:lnTo>
                    <a:pt x="3336" y="3958"/>
                  </a:lnTo>
                  <a:lnTo>
                    <a:pt x="434" y="5626"/>
                  </a:lnTo>
                  <a:lnTo>
                    <a:pt x="434" y="2257"/>
                  </a:lnTo>
                  <a:lnTo>
                    <a:pt x="3336" y="589"/>
                  </a:lnTo>
                  <a:close/>
                  <a:moveTo>
                    <a:pt x="3524" y="1"/>
                  </a:moveTo>
                  <a:cubicBezTo>
                    <a:pt x="3494" y="1"/>
                    <a:pt x="3464" y="7"/>
                    <a:pt x="3436" y="22"/>
                  </a:cubicBezTo>
                  <a:lnTo>
                    <a:pt x="100" y="1956"/>
                  </a:lnTo>
                  <a:cubicBezTo>
                    <a:pt x="33" y="1990"/>
                    <a:pt x="0" y="2056"/>
                    <a:pt x="0" y="2123"/>
                  </a:cubicBezTo>
                  <a:lnTo>
                    <a:pt x="0" y="5993"/>
                  </a:lnTo>
                  <a:cubicBezTo>
                    <a:pt x="0" y="6059"/>
                    <a:pt x="33" y="6126"/>
                    <a:pt x="100" y="6159"/>
                  </a:cubicBezTo>
                  <a:cubicBezTo>
                    <a:pt x="134" y="6193"/>
                    <a:pt x="167" y="6193"/>
                    <a:pt x="200" y="6193"/>
                  </a:cubicBezTo>
                  <a:cubicBezTo>
                    <a:pt x="234" y="6193"/>
                    <a:pt x="300" y="6193"/>
                    <a:pt x="334" y="6159"/>
                  </a:cubicBezTo>
                  <a:lnTo>
                    <a:pt x="3669" y="4225"/>
                  </a:lnTo>
                  <a:cubicBezTo>
                    <a:pt x="3703" y="4191"/>
                    <a:pt x="3769" y="4125"/>
                    <a:pt x="3769" y="4058"/>
                  </a:cubicBezTo>
                  <a:lnTo>
                    <a:pt x="3769" y="222"/>
                  </a:lnTo>
                  <a:cubicBezTo>
                    <a:pt x="3743" y="91"/>
                    <a:pt x="3635" y="1"/>
                    <a:pt x="352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485;p75">
              <a:extLst>
                <a:ext uri="{FF2B5EF4-FFF2-40B4-BE49-F238E27FC236}">
                  <a16:creationId xmlns:a16="http://schemas.microsoft.com/office/drawing/2014/main" id="{07D630FE-2741-429A-A553-8AEFA24F9E4C}"/>
                </a:ext>
              </a:extLst>
            </p:cNvPr>
            <p:cNvSpPr/>
            <p:nvPr/>
          </p:nvSpPr>
          <p:spPr>
            <a:xfrm>
              <a:off x="4820375" y="2731425"/>
              <a:ext cx="85825" cy="124425"/>
            </a:xfrm>
            <a:custGeom>
              <a:avLst/>
              <a:gdLst/>
              <a:ahLst/>
              <a:cxnLst/>
              <a:rect l="l" t="t" r="r" b="b"/>
              <a:pathLst>
                <a:path w="3433" h="4977" extrusionOk="0">
                  <a:moveTo>
                    <a:pt x="2967" y="0"/>
                  </a:moveTo>
                  <a:cubicBezTo>
                    <a:pt x="2817" y="0"/>
                    <a:pt x="2672" y="93"/>
                    <a:pt x="2599" y="240"/>
                  </a:cubicBezTo>
                  <a:lnTo>
                    <a:pt x="1064" y="3876"/>
                  </a:lnTo>
                  <a:lnTo>
                    <a:pt x="731" y="3542"/>
                  </a:lnTo>
                  <a:cubicBezTo>
                    <a:pt x="663" y="3505"/>
                    <a:pt x="594" y="3488"/>
                    <a:pt x="528" y="3488"/>
                  </a:cubicBezTo>
                  <a:cubicBezTo>
                    <a:pt x="236" y="3488"/>
                    <a:pt x="0" y="3810"/>
                    <a:pt x="163" y="4109"/>
                  </a:cubicBezTo>
                  <a:lnTo>
                    <a:pt x="931" y="4876"/>
                  </a:lnTo>
                  <a:cubicBezTo>
                    <a:pt x="997" y="4943"/>
                    <a:pt x="1097" y="4976"/>
                    <a:pt x="1231" y="4976"/>
                  </a:cubicBezTo>
                  <a:lnTo>
                    <a:pt x="1298" y="4976"/>
                  </a:lnTo>
                  <a:cubicBezTo>
                    <a:pt x="1431" y="4943"/>
                    <a:pt x="1531" y="4843"/>
                    <a:pt x="1598" y="4743"/>
                  </a:cubicBezTo>
                  <a:lnTo>
                    <a:pt x="3366" y="573"/>
                  </a:lnTo>
                  <a:cubicBezTo>
                    <a:pt x="3432" y="373"/>
                    <a:pt x="3332" y="106"/>
                    <a:pt x="3132" y="39"/>
                  </a:cubicBezTo>
                  <a:cubicBezTo>
                    <a:pt x="3079" y="13"/>
                    <a:pt x="3023" y="0"/>
                    <a:pt x="29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486;p75">
              <a:extLst>
                <a:ext uri="{FF2B5EF4-FFF2-40B4-BE49-F238E27FC236}">
                  <a16:creationId xmlns:a16="http://schemas.microsoft.com/office/drawing/2014/main" id="{A7D392B4-C74D-45F1-AE87-FC19B8480651}"/>
                </a:ext>
              </a:extLst>
            </p:cNvPr>
            <p:cNvSpPr/>
            <p:nvPr/>
          </p:nvSpPr>
          <p:spPr>
            <a:xfrm>
              <a:off x="4946200" y="2569925"/>
              <a:ext cx="333600" cy="2101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72" y="1"/>
                  </a:moveTo>
                  <a:cubicBezTo>
                    <a:pt x="12995" y="1"/>
                    <a:pt x="12906" y="31"/>
                    <a:pt x="12810" y="95"/>
                  </a:cubicBezTo>
                  <a:lnTo>
                    <a:pt x="534" y="7167"/>
                  </a:lnTo>
                  <a:cubicBezTo>
                    <a:pt x="234" y="7367"/>
                    <a:pt x="34" y="7700"/>
                    <a:pt x="1" y="8067"/>
                  </a:cubicBezTo>
                  <a:cubicBezTo>
                    <a:pt x="1" y="8278"/>
                    <a:pt x="132" y="8407"/>
                    <a:pt x="303" y="8407"/>
                  </a:cubicBezTo>
                  <a:cubicBezTo>
                    <a:pt x="376" y="8407"/>
                    <a:pt x="455" y="8384"/>
                    <a:pt x="534" y="8334"/>
                  </a:cubicBezTo>
                  <a:lnTo>
                    <a:pt x="12810" y="1229"/>
                  </a:lnTo>
                  <a:cubicBezTo>
                    <a:pt x="13110" y="1029"/>
                    <a:pt x="13310" y="729"/>
                    <a:pt x="13343" y="362"/>
                  </a:cubicBezTo>
                  <a:cubicBezTo>
                    <a:pt x="13343" y="135"/>
                    <a:pt x="13236" y="1"/>
                    <a:pt x="130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487;p75">
              <a:extLst>
                <a:ext uri="{FF2B5EF4-FFF2-40B4-BE49-F238E27FC236}">
                  <a16:creationId xmlns:a16="http://schemas.microsoft.com/office/drawing/2014/main" id="{EE2B327E-7C89-49BB-9B9A-F78542A1689E}"/>
                </a:ext>
              </a:extLst>
            </p:cNvPr>
            <p:cNvSpPr/>
            <p:nvPr/>
          </p:nvSpPr>
          <p:spPr>
            <a:xfrm>
              <a:off x="4800275" y="2895225"/>
              <a:ext cx="94250" cy="154925"/>
            </a:xfrm>
            <a:custGeom>
              <a:avLst/>
              <a:gdLst/>
              <a:ahLst/>
              <a:cxnLst/>
              <a:rect l="l" t="t" r="r" b="b"/>
              <a:pathLst>
                <a:path w="3770" h="6197" extrusionOk="0">
                  <a:moveTo>
                    <a:pt x="3336" y="559"/>
                  </a:moveTo>
                  <a:lnTo>
                    <a:pt x="3336" y="3962"/>
                  </a:lnTo>
                  <a:lnTo>
                    <a:pt x="434" y="5629"/>
                  </a:lnTo>
                  <a:lnTo>
                    <a:pt x="434" y="2260"/>
                  </a:lnTo>
                  <a:lnTo>
                    <a:pt x="3336" y="559"/>
                  </a:lnTo>
                  <a:close/>
                  <a:moveTo>
                    <a:pt x="3536" y="0"/>
                  </a:moveTo>
                  <a:cubicBezTo>
                    <a:pt x="3503" y="0"/>
                    <a:pt x="3469" y="9"/>
                    <a:pt x="3436" y="25"/>
                  </a:cubicBezTo>
                  <a:lnTo>
                    <a:pt x="100" y="1960"/>
                  </a:lnTo>
                  <a:cubicBezTo>
                    <a:pt x="33" y="1994"/>
                    <a:pt x="0" y="2060"/>
                    <a:pt x="0" y="2127"/>
                  </a:cubicBezTo>
                  <a:lnTo>
                    <a:pt x="0" y="5996"/>
                  </a:lnTo>
                  <a:cubicBezTo>
                    <a:pt x="0" y="6063"/>
                    <a:pt x="33" y="6130"/>
                    <a:pt x="100" y="6163"/>
                  </a:cubicBezTo>
                  <a:cubicBezTo>
                    <a:pt x="134" y="6197"/>
                    <a:pt x="167" y="6197"/>
                    <a:pt x="200" y="6197"/>
                  </a:cubicBezTo>
                  <a:cubicBezTo>
                    <a:pt x="234" y="6197"/>
                    <a:pt x="267" y="6163"/>
                    <a:pt x="300" y="6163"/>
                  </a:cubicBezTo>
                  <a:lnTo>
                    <a:pt x="3636" y="4228"/>
                  </a:lnTo>
                  <a:cubicBezTo>
                    <a:pt x="3703" y="4195"/>
                    <a:pt x="3769" y="4128"/>
                    <a:pt x="3769" y="4062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5"/>
                  </a:cubicBezTo>
                  <a:cubicBezTo>
                    <a:pt x="3603" y="9"/>
                    <a:pt x="3569" y="0"/>
                    <a:pt x="35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488;p75">
              <a:extLst>
                <a:ext uri="{FF2B5EF4-FFF2-40B4-BE49-F238E27FC236}">
                  <a16:creationId xmlns:a16="http://schemas.microsoft.com/office/drawing/2014/main" id="{A49ABEDF-2E8A-40C5-97F4-5D12650BEBBC}"/>
                </a:ext>
              </a:extLst>
            </p:cNvPr>
            <p:cNvSpPr/>
            <p:nvPr/>
          </p:nvSpPr>
          <p:spPr>
            <a:xfrm>
              <a:off x="4819750" y="2875675"/>
              <a:ext cx="86450" cy="125075"/>
            </a:xfrm>
            <a:custGeom>
              <a:avLst/>
              <a:gdLst/>
              <a:ahLst/>
              <a:cxnLst/>
              <a:rect l="l" t="t" r="r" b="b"/>
              <a:pathLst>
                <a:path w="3458" h="5003" extrusionOk="0">
                  <a:moveTo>
                    <a:pt x="2992" y="1"/>
                  </a:moveTo>
                  <a:cubicBezTo>
                    <a:pt x="2842" y="1"/>
                    <a:pt x="2697" y="94"/>
                    <a:pt x="2624" y="240"/>
                  </a:cubicBezTo>
                  <a:lnTo>
                    <a:pt x="1089" y="3876"/>
                  </a:lnTo>
                  <a:lnTo>
                    <a:pt x="756" y="3543"/>
                  </a:lnTo>
                  <a:cubicBezTo>
                    <a:pt x="677" y="3497"/>
                    <a:pt x="599" y="3477"/>
                    <a:pt x="525" y="3477"/>
                  </a:cubicBezTo>
                  <a:cubicBezTo>
                    <a:pt x="223" y="3477"/>
                    <a:pt x="1" y="3815"/>
                    <a:pt x="188" y="4110"/>
                  </a:cubicBezTo>
                  <a:lnTo>
                    <a:pt x="956" y="4877"/>
                  </a:lnTo>
                  <a:cubicBezTo>
                    <a:pt x="1056" y="4944"/>
                    <a:pt x="1156" y="4977"/>
                    <a:pt x="1256" y="4977"/>
                  </a:cubicBezTo>
                  <a:cubicBezTo>
                    <a:pt x="1256" y="4994"/>
                    <a:pt x="1264" y="5002"/>
                    <a:pt x="1277" y="5002"/>
                  </a:cubicBezTo>
                  <a:cubicBezTo>
                    <a:pt x="1289" y="5002"/>
                    <a:pt x="1306" y="4994"/>
                    <a:pt x="1323" y="4977"/>
                  </a:cubicBezTo>
                  <a:cubicBezTo>
                    <a:pt x="1456" y="4977"/>
                    <a:pt x="1556" y="4877"/>
                    <a:pt x="1623" y="4744"/>
                  </a:cubicBezTo>
                  <a:lnTo>
                    <a:pt x="3357" y="574"/>
                  </a:lnTo>
                  <a:cubicBezTo>
                    <a:pt x="3457" y="374"/>
                    <a:pt x="3357" y="140"/>
                    <a:pt x="3157" y="40"/>
                  </a:cubicBezTo>
                  <a:cubicBezTo>
                    <a:pt x="3104" y="13"/>
                    <a:pt x="3048" y="1"/>
                    <a:pt x="299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489;p75">
              <a:extLst>
                <a:ext uri="{FF2B5EF4-FFF2-40B4-BE49-F238E27FC236}">
                  <a16:creationId xmlns:a16="http://schemas.microsoft.com/office/drawing/2014/main" id="{858B8AEC-1D01-4DCF-8CD6-A7C47B0E0CD8}"/>
                </a:ext>
              </a:extLst>
            </p:cNvPr>
            <p:cNvSpPr/>
            <p:nvPr/>
          </p:nvSpPr>
          <p:spPr>
            <a:xfrm>
              <a:off x="4946200" y="2713900"/>
              <a:ext cx="333600" cy="2101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56" y="1"/>
                  </a:moveTo>
                  <a:cubicBezTo>
                    <a:pt x="12982" y="1"/>
                    <a:pt x="12899" y="24"/>
                    <a:pt x="12810" y="73"/>
                  </a:cubicBezTo>
                  <a:lnTo>
                    <a:pt x="534" y="7178"/>
                  </a:lnTo>
                  <a:cubicBezTo>
                    <a:pt x="234" y="7345"/>
                    <a:pt x="34" y="7679"/>
                    <a:pt x="1" y="8046"/>
                  </a:cubicBezTo>
                  <a:cubicBezTo>
                    <a:pt x="1" y="8272"/>
                    <a:pt x="124" y="8407"/>
                    <a:pt x="287" y="8407"/>
                  </a:cubicBezTo>
                  <a:cubicBezTo>
                    <a:pt x="363" y="8407"/>
                    <a:pt x="449" y="8377"/>
                    <a:pt x="534" y="8313"/>
                  </a:cubicBezTo>
                  <a:lnTo>
                    <a:pt x="12810" y="1241"/>
                  </a:lnTo>
                  <a:cubicBezTo>
                    <a:pt x="13110" y="1041"/>
                    <a:pt x="13310" y="707"/>
                    <a:pt x="13343" y="340"/>
                  </a:cubicBezTo>
                  <a:cubicBezTo>
                    <a:pt x="13343" y="129"/>
                    <a:pt x="13228" y="1"/>
                    <a:pt x="130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490;p75">
              <a:extLst>
                <a:ext uri="{FF2B5EF4-FFF2-40B4-BE49-F238E27FC236}">
                  <a16:creationId xmlns:a16="http://schemas.microsoft.com/office/drawing/2014/main" id="{37EADE4A-40C7-4690-B046-896D52BDADAA}"/>
                </a:ext>
              </a:extLst>
            </p:cNvPr>
            <p:cNvSpPr/>
            <p:nvPr/>
          </p:nvSpPr>
          <p:spPr>
            <a:xfrm>
              <a:off x="4800275" y="3040325"/>
              <a:ext cx="94250" cy="154100"/>
            </a:xfrm>
            <a:custGeom>
              <a:avLst/>
              <a:gdLst/>
              <a:ahLst/>
              <a:cxnLst/>
              <a:rect l="l" t="t" r="r" b="b"/>
              <a:pathLst>
                <a:path w="3770" h="6164" extrusionOk="0">
                  <a:moveTo>
                    <a:pt x="3336" y="559"/>
                  </a:moveTo>
                  <a:lnTo>
                    <a:pt x="3336" y="3928"/>
                  </a:lnTo>
                  <a:lnTo>
                    <a:pt x="434" y="5596"/>
                  </a:lnTo>
                  <a:lnTo>
                    <a:pt x="434" y="2227"/>
                  </a:lnTo>
                  <a:lnTo>
                    <a:pt x="3336" y="559"/>
                  </a:lnTo>
                  <a:close/>
                  <a:moveTo>
                    <a:pt x="3536" y="1"/>
                  </a:moveTo>
                  <a:cubicBezTo>
                    <a:pt x="3503" y="1"/>
                    <a:pt x="3469" y="9"/>
                    <a:pt x="3436" y="26"/>
                  </a:cubicBezTo>
                  <a:lnTo>
                    <a:pt x="100" y="1927"/>
                  </a:lnTo>
                  <a:cubicBezTo>
                    <a:pt x="33" y="1960"/>
                    <a:pt x="0" y="2027"/>
                    <a:pt x="0" y="2127"/>
                  </a:cubicBezTo>
                  <a:lnTo>
                    <a:pt x="0" y="5963"/>
                  </a:lnTo>
                  <a:cubicBezTo>
                    <a:pt x="0" y="6063"/>
                    <a:pt x="100" y="6163"/>
                    <a:pt x="200" y="6163"/>
                  </a:cubicBezTo>
                  <a:cubicBezTo>
                    <a:pt x="234" y="6163"/>
                    <a:pt x="267" y="6163"/>
                    <a:pt x="300" y="6130"/>
                  </a:cubicBezTo>
                  <a:lnTo>
                    <a:pt x="3636" y="4229"/>
                  </a:lnTo>
                  <a:cubicBezTo>
                    <a:pt x="3703" y="4195"/>
                    <a:pt x="3769" y="4095"/>
                    <a:pt x="3769" y="4028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6"/>
                  </a:cubicBezTo>
                  <a:cubicBezTo>
                    <a:pt x="3603" y="9"/>
                    <a:pt x="3569" y="1"/>
                    <a:pt x="35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491;p75">
              <a:extLst>
                <a:ext uri="{FF2B5EF4-FFF2-40B4-BE49-F238E27FC236}">
                  <a16:creationId xmlns:a16="http://schemas.microsoft.com/office/drawing/2014/main" id="{F4276190-2988-4365-9CC7-850BCA92431E}"/>
                </a:ext>
              </a:extLst>
            </p:cNvPr>
            <p:cNvSpPr/>
            <p:nvPr/>
          </p:nvSpPr>
          <p:spPr>
            <a:xfrm>
              <a:off x="4819625" y="3020800"/>
              <a:ext cx="86575" cy="124425"/>
            </a:xfrm>
            <a:custGeom>
              <a:avLst/>
              <a:gdLst/>
              <a:ahLst/>
              <a:cxnLst/>
              <a:rect l="l" t="t" r="r" b="b"/>
              <a:pathLst>
                <a:path w="3463" h="4977" extrusionOk="0">
                  <a:moveTo>
                    <a:pt x="2997" y="0"/>
                  </a:moveTo>
                  <a:cubicBezTo>
                    <a:pt x="2847" y="0"/>
                    <a:pt x="2702" y="93"/>
                    <a:pt x="2629" y="240"/>
                  </a:cubicBezTo>
                  <a:lnTo>
                    <a:pt x="1094" y="3875"/>
                  </a:lnTo>
                  <a:lnTo>
                    <a:pt x="761" y="3509"/>
                  </a:lnTo>
                  <a:cubicBezTo>
                    <a:pt x="691" y="3474"/>
                    <a:pt x="621" y="3458"/>
                    <a:pt x="554" y="3458"/>
                  </a:cubicBezTo>
                  <a:cubicBezTo>
                    <a:pt x="240" y="3458"/>
                    <a:pt x="1" y="3806"/>
                    <a:pt x="193" y="4109"/>
                  </a:cubicBezTo>
                  <a:lnTo>
                    <a:pt x="961" y="4876"/>
                  </a:lnTo>
                  <a:cubicBezTo>
                    <a:pt x="1061" y="4943"/>
                    <a:pt x="1161" y="4976"/>
                    <a:pt x="1261" y="4976"/>
                  </a:cubicBezTo>
                  <a:lnTo>
                    <a:pt x="1328" y="4976"/>
                  </a:lnTo>
                  <a:cubicBezTo>
                    <a:pt x="1461" y="4943"/>
                    <a:pt x="1561" y="4876"/>
                    <a:pt x="1628" y="4743"/>
                  </a:cubicBezTo>
                  <a:lnTo>
                    <a:pt x="3362" y="573"/>
                  </a:lnTo>
                  <a:cubicBezTo>
                    <a:pt x="3462" y="373"/>
                    <a:pt x="3362" y="106"/>
                    <a:pt x="3162" y="39"/>
                  </a:cubicBezTo>
                  <a:cubicBezTo>
                    <a:pt x="3109" y="13"/>
                    <a:pt x="3053" y="0"/>
                    <a:pt x="29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492;p75">
              <a:extLst>
                <a:ext uri="{FF2B5EF4-FFF2-40B4-BE49-F238E27FC236}">
                  <a16:creationId xmlns:a16="http://schemas.microsoft.com/office/drawing/2014/main" id="{9D982222-EA12-4E42-9AA1-FA79BE871C93}"/>
                </a:ext>
              </a:extLst>
            </p:cNvPr>
            <p:cNvSpPr/>
            <p:nvPr/>
          </p:nvSpPr>
          <p:spPr>
            <a:xfrm>
              <a:off x="4946200" y="2858000"/>
              <a:ext cx="333600" cy="209800"/>
            </a:xfrm>
            <a:custGeom>
              <a:avLst/>
              <a:gdLst/>
              <a:ahLst/>
              <a:cxnLst/>
              <a:rect l="l" t="t" r="r" b="b"/>
              <a:pathLst>
                <a:path w="13344" h="8392" extrusionOk="0">
                  <a:moveTo>
                    <a:pt x="13071" y="1"/>
                  </a:moveTo>
                  <a:cubicBezTo>
                    <a:pt x="12994" y="1"/>
                    <a:pt x="12906" y="27"/>
                    <a:pt x="12810" y="80"/>
                  </a:cubicBezTo>
                  <a:lnTo>
                    <a:pt x="534" y="7152"/>
                  </a:lnTo>
                  <a:cubicBezTo>
                    <a:pt x="234" y="7352"/>
                    <a:pt x="34" y="7686"/>
                    <a:pt x="1" y="8052"/>
                  </a:cubicBezTo>
                  <a:cubicBezTo>
                    <a:pt x="1" y="8263"/>
                    <a:pt x="132" y="8392"/>
                    <a:pt x="303" y="8392"/>
                  </a:cubicBezTo>
                  <a:cubicBezTo>
                    <a:pt x="376" y="8392"/>
                    <a:pt x="455" y="8369"/>
                    <a:pt x="534" y="8319"/>
                  </a:cubicBezTo>
                  <a:lnTo>
                    <a:pt x="12810" y="1214"/>
                  </a:lnTo>
                  <a:cubicBezTo>
                    <a:pt x="13110" y="1047"/>
                    <a:pt x="13310" y="714"/>
                    <a:pt x="13343" y="347"/>
                  </a:cubicBezTo>
                  <a:cubicBezTo>
                    <a:pt x="13343" y="120"/>
                    <a:pt x="13235" y="1"/>
                    <a:pt x="130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493;p75">
              <a:extLst>
                <a:ext uri="{FF2B5EF4-FFF2-40B4-BE49-F238E27FC236}">
                  <a16:creationId xmlns:a16="http://schemas.microsoft.com/office/drawing/2014/main" id="{A54FA793-603E-4C74-BD56-6F09EF09E98A}"/>
                </a:ext>
              </a:extLst>
            </p:cNvPr>
            <p:cNvSpPr/>
            <p:nvPr/>
          </p:nvSpPr>
          <p:spPr>
            <a:xfrm>
              <a:off x="3020650" y="821125"/>
              <a:ext cx="430850" cy="516975"/>
            </a:xfrm>
            <a:custGeom>
              <a:avLst/>
              <a:gdLst/>
              <a:ahLst/>
              <a:cxnLst/>
              <a:rect l="l" t="t" r="r" b="b"/>
              <a:pathLst>
                <a:path w="17234" h="20679" extrusionOk="0">
                  <a:moveTo>
                    <a:pt x="16269" y="470"/>
                  </a:moveTo>
                  <a:cubicBezTo>
                    <a:pt x="16537" y="470"/>
                    <a:pt x="16784" y="700"/>
                    <a:pt x="16713" y="1031"/>
                  </a:cubicBezTo>
                  <a:lnTo>
                    <a:pt x="16713" y="10104"/>
                  </a:lnTo>
                  <a:cubicBezTo>
                    <a:pt x="16680" y="10804"/>
                    <a:pt x="16313" y="11405"/>
                    <a:pt x="15746" y="11772"/>
                  </a:cubicBezTo>
                  <a:lnTo>
                    <a:pt x="13444" y="13106"/>
                  </a:lnTo>
                  <a:lnTo>
                    <a:pt x="11943" y="18210"/>
                  </a:lnTo>
                  <a:cubicBezTo>
                    <a:pt x="11943" y="18243"/>
                    <a:pt x="11909" y="18276"/>
                    <a:pt x="11876" y="18276"/>
                  </a:cubicBezTo>
                  <a:cubicBezTo>
                    <a:pt x="11843" y="18276"/>
                    <a:pt x="11809" y="18276"/>
                    <a:pt x="11776" y="18210"/>
                  </a:cubicBezTo>
                  <a:lnTo>
                    <a:pt x="10342" y="14874"/>
                  </a:lnTo>
                  <a:lnTo>
                    <a:pt x="1202" y="20144"/>
                  </a:lnTo>
                  <a:cubicBezTo>
                    <a:pt x="1113" y="20233"/>
                    <a:pt x="979" y="20278"/>
                    <a:pt x="851" y="20278"/>
                  </a:cubicBezTo>
                  <a:cubicBezTo>
                    <a:pt x="787" y="20278"/>
                    <a:pt x="724" y="20267"/>
                    <a:pt x="668" y="20245"/>
                  </a:cubicBezTo>
                  <a:cubicBezTo>
                    <a:pt x="501" y="20111"/>
                    <a:pt x="435" y="19911"/>
                    <a:pt x="468" y="19711"/>
                  </a:cubicBezTo>
                  <a:lnTo>
                    <a:pt x="468" y="10638"/>
                  </a:lnTo>
                  <a:cubicBezTo>
                    <a:pt x="501" y="9970"/>
                    <a:pt x="868" y="9337"/>
                    <a:pt x="1435" y="8970"/>
                  </a:cubicBezTo>
                  <a:lnTo>
                    <a:pt x="15946" y="564"/>
                  </a:lnTo>
                  <a:lnTo>
                    <a:pt x="15946" y="597"/>
                  </a:lnTo>
                  <a:cubicBezTo>
                    <a:pt x="16043" y="509"/>
                    <a:pt x="16158" y="470"/>
                    <a:pt x="16269" y="470"/>
                  </a:cubicBezTo>
                  <a:close/>
                  <a:moveTo>
                    <a:pt x="16300" y="1"/>
                  </a:moveTo>
                  <a:cubicBezTo>
                    <a:pt x="16110" y="1"/>
                    <a:pt x="15915" y="71"/>
                    <a:pt x="15746" y="230"/>
                  </a:cubicBezTo>
                  <a:lnTo>
                    <a:pt x="1202" y="8603"/>
                  </a:lnTo>
                  <a:cubicBezTo>
                    <a:pt x="501" y="9070"/>
                    <a:pt x="68" y="9804"/>
                    <a:pt x="34" y="10638"/>
                  </a:cubicBezTo>
                  <a:lnTo>
                    <a:pt x="34" y="19711"/>
                  </a:lnTo>
                  <a:cubicBezTo>
                    <a:pt x="1" y="20078"/>
                    <a:pt x="168" y="20411"/>
                    <a:pt x="435" y="20611"/>
                  </a:cubicBezTo>
                  <a:cubicBezTo>
                    <a:pt x="568" y="20645"/>
                    <a:pt x="701" y="20678"/>
                    <a:pt x="835" y="20678"/>
                  </a:cubicBezTo>
                  <a:cubicBezTo>
                    <a:pt x="1035" y="20678"/>
                    <a:pt x="1235" y="20611"/>
                    <a:pt x="1435" y="20511"/>
                  </a:cubicBezTo>
                  <a:lnTo>
                    <a:pt x="10142" y="15474"/>
                  </a:lnTo>
                  <a:lnTo>
                    <a:pt x="11409" y="18377"/>
                  </a:lnTo>
                  <a:cubicBezTo>
                    <a:pt x="11488" y="18581"/>
                    <a:pt x="11671" y="18682"/>
                    <a:pt x="11856" y="18682"/>
                  </a:cubicBezTo>
                  <a:cubicBezTo>
                    <a:pt x="12063" y="18682"/>
                    <a:pt x="12273" y="18556"/>
                    <a:pt x="12343" y="18310"/>
                  </a:cubicBezTo>
                  <a:lnTo>
                    <a:pt x="13777" y="13373"/>
                  </a:lnTo>
                  <a:lnTo>
                    <a:pt x="15946" y="12139"/>
                  </a:lnTo>
                  <a:cubicBezTo>
                    <a:pt x="16646" y="11672"/>
                    <a:pt x="17080" y="10938"/>
                    <a:pt x="17113" y="10104"/>
                  </a:cubicBezTo>
                  <a:lnTo>
                    <a:pt x="17113" y="1031"/>
                  </a:lnTo>
                  <a:cubicBezTo>
                    <a:pt x="17233" y="456"/>
                    <a:pt x="16785" y="1"/>
                    <a:pt x="1630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94;p75">
              <a:extLst>
                <a:ext uri="{FF2B5EF4-FFF2-40B4-BE49-F238E27FC236}">
                  <a16:creationId xmlns:a16="http://schemas.microsoft.com/office/drawing/2014/main" id="{5279D7EF-449A-4778-BD57-403768629AD5}"/>
                </a:ext>
              </a:extLst>
            </p:cNvPr>
            <p:cNvSpPr/>
            <p:nvPr/>
          </p:nvSpPr>
          <p:spPr>
            <a:xfrm>
              <a:off x="3104050" y="954800"/>
              <a:ext cx="262850" cy="154800"/>
            </a:xfrm>
            <a:custGeom>
              <a:avLst/>
              <a:gdLst/>
              <a:ahLst/>
              <a:cxnLst/>
              <a:rect l="l" t="t" r="r" b="b"/>
              <a:pathLst>
                <a:path w="10514" h="6192" extrusionOk="0">
                  <a:moveTo>
                    <a:pt x="10233" y="0"/>
                  </a:moveTo>
                  <a:cubicBezTo>
                    <a:pt x="10204" y="0"/>
                    <a:pt x="10173" y="6"/>
                    <a:pt x="10141" y="20"/>
                  </a:cubicBezTo>
                  <a:lnTo>
                    <a:pt x="134" y="5791"/>
                  </a:lnTo>
                  <a:cubicBezTo>
                    <a:pt x="34" y="5858"/>
                    <a:pt x="1" y="5991"/>
                    <a:pt x="67" y="6091"/>
                  </a:cubicBezTo>
                  <a:cubicBezTo>
                    <a:pt x="101" y="6125"/>
                    <a:pt x="167" y="6191"/>
                    <a:pt x="234" y="6191"/>
                  </a:cubicBezTo>
                  <a:cubicBezTo>
                    <a:pt x="268" y="6191"/>
                    <a:pt x="301" y="6158"/>
                    <a:pt x="334" y="6158"/>
                  </a:cubicBezTo>
                  <a:lnTo>
                    <a:pt x="10341" y="387"/>
                  </a:lnTo>
                  <a:cubicBezTo>
                    <a:pt x="10514" y="243"/>
                    <a:pt x="10414" y="0"/>
                    <a:pt x="1023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95;p75">
              <a:extLst>
                <a:ext uri="{FF2B5EF4-FFF2-40B4-BE49-F238E27FC236}">
                  <a16:creationId xmlns:a16="http://schemas.microsoft.com/office/drawing/2014/main" id="{ED63C9D7-7228-47D3-8DB4-F9781527A87D}"/>
                </a:ext>
              </a:extLst>
            </p:cNvPr>
            <p:cNvSpPr/>
            <p:nvPr/>
          </p:nvSpPr>
          <p:spPr>
            <a:xfrm>
              <a:off x="3104050" y="1002800"/>
              <a:ext cx="261875" cy="155175"/>
            </a:xfrm>
            <a:custGeom>
              <a:avLst/>
              <a:gdLst/>
              <a:ahLst/>
              <a:cxnLst/>
              <a:rect l="l" t="t" r="r" b="b"/>
              <a:pathLst>
                <a:path w="10475" h="6207" extrusionOk="0">
                  <a:moveTo>
                    <a:pt x="10256" y="0"/>
                  </a:moveTo>
                  <a:cubicBezTo>
                    <a:pt x="10216" y="0"/>
                    <a:pt x="10177" y="11"/>
                    <a:pt x="10141" y="35"/>
                  </a:cubicBezTo>
                  <a:lnTo>
                    <a:pt x="134" y="5806"/>
                  </a:lnTo>
                  <a:cubicBezTo>
                    <a:pt x="34" y="5872"/>
                    <a:pt x="1" y="6006"/>
                    <a:pt x="67" y="6106"/>
                  </a:cubicBezTo>
                  <a:cubicBezTo>
                    <a:pt x="101" y="6173"/>
                    <a:pt x="167" y="6206"/>
                    <a:pt x="234" y="6206"/>
                  </a:cubicBezTo>
                  <a:cubicBezTo>
                    <a:pt x="268" y="6206"/>
                    <a:pt x="301" y="6173"/>
                    <a:pt x="334" y="6173"/>
                  </a:cubicBezTo>
                  <a:lnTo>
                    <a:pt x="10341" y="402"/>
                  </a:lnTo>
                  <a:cubicBezTo>
                    <a:pt x="10441" y="335"/>
                    <a:pt x="10475" y="202"/>
                    <a:pt x="10441" y="102"/>
                  </a:cubicBezTo>
                  <a:cubicBezTo>
                    <a:pt x="10398" y="37"/>
                    <a:pt x="10327" y="0"/>
                    <a:pt x="1025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96;p75">
              <a:extLst>
                <a:ext uri="{FF2B5EF4-FFF2-40B4-BE49-F238E27FC236}">
                  <a16:creationId xmlns:a16="http://schemas.microsoft.com/office/drawing/2014/main" id="{EC3E3ADB-5129-4384-8BF1-5F67CD11E9BF}"/>
                </a:ext>
              </a:extLst>
            </p:cNvPr>
            <p:cNvSpPr/>
            <p:nvPr/>
          </p:nvSpPr>
          <p:spPr>
            <a:xfrm>
              <a:off x="3104050" y="1051025"/>
              <a:ext cx="264800" cy="155300"/>
            </a:xfrm>
            <a:custGeom>
              <a:avLst/>
              <a:gdLst/>
              <a:ahLst/>
              <a:cxnLst/>
              <a:rect l="l" t="t" r="r" b="b"/>
              <a:pathLst>
                <a:path w="10592" h="6212" extrusionOk="0">
                  <a:moveTo>
                    <a:pt x="10259" y="1"/>
                  </a:moveTo>
                  <a:cubicBezTo>
                    <a:pt x="10221" y="1"/>
                    <a:pt x="10180" y="13"/>
                    <a:pt x="10141" y="41"/>
                  </a:cubicBezTo>
                  <a:lnTo>
                    <a:pt x="134" y="5811"/>
                  </a:lnTo>
                  <a:cubicBezTo>
                    <a:pt x="34" y="5878"/>
                    <a:pt x="1" y="6012"/>
                    <a:pt x="67" y="6112"/>
                  </a:cubicBezTo>
                  <a:cubicBezTo>
                    <a:pt x="101" y="6178"/>
                    <a:pt x="167" y="6212"/>
                    <a:pt x="234" y="6212"/>
                  </a:cubicBezTo>
                  <a:cubicBezTo>
                    <a:pt x="268" y="6212"/>
                    <a:pt x="301" y="6178"/>
                    <a:pt x="334" y="6178"/>
                  </a:cubicBezTo>
                  <a:lnTo>
                    <a:pt x="10341" y="408"/>
                  </a:lnTo>
                  <a:cubicBezTo>
                    <a:pt x="10591" y="297"/>
                    <a:pt x="10448" y="1"/>
                    <a:pt x="1025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97;p75">
              <a:extLst>
                <a:ext uri="{FF2B5EF4-FFF2-40B4-BE49-F238E27FC236}">
                  <a16:creationId xmlns:a16="http://schemas.microsoft.com/office/drawing/2014/main" id="{FF6190B8-F1AE-4522-AFCF-EF52ECBB20AA}"/>
                </a:ext>
              </a:extLst>
            </p:cNvPr>
            <p:cNvSpPr/>
            <p:nvPr/>
          </p:nvSpPr>
          <p:spPr>
            <a:xfrm>
              <a:off x="2672075" y="808975"/>
              <a:ext cx="430850" cy="517450"/>
            </a:xfrm>
            <a:custGeom>
              <a:avLst/>
              <a:gdLst/>
              <a:ahLst/>
              <a:cxnLst/>
              <a:rect l="l" t="t" r="r" b="b"/>
              <a:pathLst>
                <a:path w="17234" h="20698" extrusionOk="0">
                  <a:moveTo>
                    <a:pt x="16295" y="1"/>
                  </a:moveTo>
                  <a:cubicBezTo>
                    <a:pt x="16107" y="1"/>
                    <a:pt x="15913" y="67"/>
                    <a:pt x="15745" y="216"/>
                  </a:cubicBezTo>
                  <a:lnTo>
                    <a:pt x="1202" y="8622"/>
                  </a:lnTo>
                  <a:cubicBezTo>
                    <a:pt x="501" y="9055"/>
                    <a:pt x="67" y="9823"/>
                    <a:pt x="34" y="10623"/>
                  </a:cubicBezTo>
                  <a:lnTo>
                    <a:pt x="34" y="19730"/>
                  </a:lnTo>
                  <a:cubicBezTo>
                    <a:pt x="1" y="20063"/>
                    <a:pt x="167" y="20397"/>
                    <a:pt x="468" y="20597"/>
                  </a:cubicBezTo>
                  <a:cubicBezTo>
                    <a:pt x="568" y="20664"/>
                    <a:pt x="701" y="20697"/>
                    <a:pt x="835" y="20697"/>
                  </a:cubicBezTo>
                  <a:cubicBezTo>
                    <a:pt x="1035" y="20697"/>
                    <a:pt x="1235" y="20630"/>
                    <a:pt x="1402" y="20530"/>
                  </a:cubicBezTo>
                  <a:lnTo>
                    <a:pt x="12843" y="13926"/>
                  </a:lnTo>
                  <a:cubicBezTo>
                    <a:pt x="12943" y="13859"/>
                    <a:pt x="12977" y="13726"/>
                    <a:pt x="12910" y="13659"/>
                  </a:cubicBezTo>
                  <a:cubicBezTo>
                    <a:pt x="12865" y="13570"/>
                    <a:pt x="12806" y="13525"/>
                    <a:pt x="12742" y="13525"/>
                  </a:cubicBezTo>
                  <a:cubicBezTo>
                    <a:pt x="12710" y="13525"/>
                    <a:pt x="12676" y="13536"/>
                    <a:pt x="12643" y="13559"/>
                  </a:cubicBezTo>
                  <a:lnTo>
                    <a:pt x="1202" y="20130"/>
                  </a:lnTo>
                  <a:cubicBezTo>
                    <a:pt x="1112" y="20230"/>
                    <a:pt x="999" y="20273"/>
                    <a:pt x="887" y="20273"/>
                  </a:cubicBezTo>
                  <a:cubicBezTo>
                    <a:pt x="625" y="20273"/>
                    <a:pt x="374" y="20034"/>
                    <a:pt x="468" y="19730"/>
                  </a:cubicBezTo>
                  <a:lnTo>
                    <a:pt x="468" y="10623"/>
                  </a:lnTo>
                  <a:cubicBezTo>
                    <a:pt x="501" y="9956"/>
                    <a:pt x="835" y="9356"/>
                    <a:pt x="1402" y="8955"/>
                  </a:cubicBezTo>
                  <a:lnTo>
                    <a:pt x="15945" y="583"/>
                  </a:lnTo>
                  <a:cubicBezTo>
                    <a:pt x="16046" y="502"/>
                    <a:pt x="16160" y="458"/>
                    <a:pt x="16278" y="458"/>
                  </a:cubicBezTo>
                  <a:cubicBezTo>
                    <a:pt x="16355" y="458"/>
                    <a:pt x="16434" y="477"/>
                    <a:pt x="16512" y="516"/>
                  </a:cubicBezTo>
                  <a:cubicBezTo>
                    <a:pt x="16646" y="616"/>
                    <a:pt x="16713" y="816"/>
                    <a:pt x="16713" y="1016"/>
                  </a:cubicBezTo>
                  <a:lnTo>
                    <a:pt x="16713" y="6787"/>
                  </a:lnTo>
                  <a:cubicBezTo>
                    <a:pt x="16713" y="6887"/>
                    <a:pt x="16779" y="6987"/>
                    <a:pt x="16913" y="6987"/>
                  </a:cubicBezTo>
                  <a:cubicBezTo>
                    <a:pt x="17013" y="6987"/>
                    <a:pt x="17113" y="6887"/>
                    <a:pt x="17113" y="6787"/>
                  </a:cubicBezTo>
                  <a:lnTo>
                    <a:pt x="17113" y="1016"/>
                  </a:lnTo>
                  <a:cubicBezTo>
                    <a:pt x="17233" y="439"/>
                    <a:pt x="16781" y="1"/>
                    <a:pt x="1629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98;p75">
              <a:extLst>
                <a:ext uri="{FF2B5EF4-FFF2-40B4-BE49-F238E27FC236}">
                  <a16:creationId xmlns:a16="http://schemas.microsoft.com/office/drawing/2014/main" id="{65D21439-51C6-48C8-B1B1-CB63D251B667}"/>
                </a:ext>
              </a:extLst>
            </p:cNvPr>
            <p:cNvSpPr/>
            <p:nvPr/>
          </p:nvSpPr>
          <p:spPr>
            <a:xfrm>
              <a:off x="2754650" y="942475"/>
              <a:ext cx="262700" cy="154600"/>
            </a:xfrm>
            <a:custGeom>
              <a:avLst/>
              <a:gdLst/>
              <a:ahLst/>
              <a:cxnLst/>
              <a:rect l="l" t="t" r="r" b="b"/>
              <a:pathLst>
                <a:path w="10508" h="6184" extrusionOk="0">
                  <a:moveTo>
                    <a:pt x="10254" y="0"/>
                  </a:moveTo>
                  <a:cubicBezTo>
                    <a:pt x="10226" y="0"/>
                    <a:pt x="10199" y="5"/>
                    <a:pt x="10174" y="13"/>
                  </a:cubicBezTo>
                  <a:lnTo>
                    <a:pt x="167" y="5817"/>
                  </a:lnTo>
                  <a:cubicBezTo>
                    <a:pt x="0" y="5917"/>
                    <a:pt x="67" y="6184"/>
                    <a:pt x="267" y="6184"/>
                  </a:cubicBezTo>
                  <a:cubicBezTo>
                    <a:pt x="300" y="6184"/>
                    <a:pt x="367" y="6184"/>
                    <a:pt x="400" y="6151"/>
                  </a:cubicBezTo>
                  <a:lnTo>
                    <a:pt x="10407" y="380"/>
                  </a:lnTo>
                  <a:cubicBezTo>
                    <a:pt x="10474" y="313"/>
                    <a:pt x="10508" y="213"/>
                    <a:pt x="10474" y="113"/>
                  </a:cubicBezTo>
                  <a:cubicBezTo>
                    <a:pt x="10424" y="38"/>
                    <a:pt x="10337" y="0"/>
                    <a:pt x="1025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99;p75">
              <a:extLst>
                <a:ext uri="{FF2B5EF4-FFF2-40B4-BE49-F238E27FC236}">
                  <a16:creationId xmlns:a16="http://schemas.microsoft.com/office/drawing/2014/main" id="{187F4917-89D4-4B73-9E1A-A03E02FBC673}"/>
                </a:ext>
              </a:extLst>
            </p:cNvPr>
            <p:cNvSpPr/>
            <p:nvPr/>
          </p:nvSpPr>
          <p:spPr>
            <a:xfrm>
              <a:off x="2754650" y="990275"/>
              <a:ext cx="262700" cy="155175"/>
            </a:xfrm>
            <a:custGeom>
              <a:avLst/>
              <a:gdLst/>
              <a:ahLst/>
              <a:cxnLst/>
              <a:rect l="l" t="t" r="r" b="b"/>
              <a:pathLst>
                <a:path w="10508" h="6207" extrusionOk="0">
                  <a:moveTo>
                    <a:pt x="10288" y="1"/>
                  </a:moveTo>
                  <a:cubicBezTo>
                    <a:pt x="10249" y="1"/>
                    <a:pt x="10209" y="12"/>
                    <a:pt x="10174" y="36"/>
                  </a:cubicBezTo>
                  <a:lnTo>
                    <a:pt x="167" y="5806"/>
                  </a:lnTo>
                  <a:cubicBezTo>
                    <a:pt x="0" y="5906"/>
                    <a:pt x="67" y="6207"/>
                    <a:pt x="267" y="6207"/>
                  </a:cubicBezTo>
                  <a:lnTo>
                    <a:pt x="400" y="6207"/>
                  </a:lnTo>
                  <a:lnTo>
                    <a:pt x="10407" y="402"/>
                  </a:lnTo>
                  <a:cubicBezTo>
                    <a:pt x="10474" y="336"/>
                    <a:pt x="10508" y="202"/>
                    <a:pt x="10474" y="102"/>
                  </a:cubicBezTo>
                  <a:cubicBezTo>
                    <a:pt x="10431" y="38"/>
                    <a:pt x="10360" y="1"/>
                    <a:pt x="1028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500;p75">
              <a:extLst>
                <a:ext uri="{FF2B5EF4-FFF2-40B4-BE49-F238E27FC236}">
                  <a16:creationId xmlns:a16="http://schemas.microsoft.com/office/drawing/2014/main" id="{002B3B6C-DFBE-4DAE-B8CD-94FB4743D1D4}"/>
                </a:ext>
              </a:extLst>
            </p:cNvPr>
            <p:cNvSpPr/>
            <p:nvPr/>
          </p:nvSpPr>
          <p:spPr>
            <a:xfrm>
              <a:off x="2754650" y="1054500"/>
              <a:ext cx="236025" cy="139325"/>
            </a:xfrm>
            <a:custGeom>
              <a:avLst/>
              <a:gdLst/>
              <a:ahLst/>
              <a:cxnLst/>
              <a:rect l="l" t="t" r="r" b="b"/>
              <a:pathLst>
                <a:path w="9441" h="5573" extrusionOk="0">
                  <a:moveTo>
                    <a:pt x="9221" y="0"/>
                  </a:moveTo>
                  <a:cubicBezTo>
                    <a:pt x="9182" y="0"/>
                    <a:pt x="9142" y="11"/>
                    <a:pt x="9107" y="35"/>
                  </a:cubicBezTo>
                  <a:lnTo>
                    <a:pt x="167" y="5205"/>
                  </a:lnTo>
                  <a:cubicBezTo>
                    <a:pt x="0" y="5306"/>
                    <a:pt x="67" y="5572"/>
                    <a:pt x="267" y="5572"/>
                  </a:cubicBezTo>
                  <a:cubicBezTo>
                    <a:pt x="300" y="5572"/>
                    <a:pt x="367" y="5572"/>
                    <a:pt x="400" y="5539"/>
                  </a:cubicBezTo>
                  <a:lnTo>
                    <a:pt x="9307" y="369"/>
                  </a:lnTo>
                  <a:cubicBezTo>
                    <a:pt x="9407" y="335"/>
                    <a:pt x="9440" y="202"/>
                    <a:pt x="9407" y="102"/>
                  </a:cubicBezTo>
                  <a:cubicBezTo>
                    <a:pt x="9364" y="37"/>
                    <a:pt x="9293" y="0"/>
                    <a:pt x="92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501;p75">
              <a:extLst>
                <a:ext uri="{FF2B5EF4-FFF2-40B4-BE49-F238E27FC236}">
                  <a16:creationId xmlns:a16="http://schemas.microsoft.com/office/drawing/2014/main" id="{C70414CC-69DE-4ABC-BA25-847C5B95FFBC}"/>
                </a:ext>
              </a:extLst>
            </p:cNvPr>
            <p:cNvSpPr/>
            <p:nvPr/>
          </p:nvSpPr>
          <p:spPr>
            <a:xfrm>
              <a:off x="1793950" y="1451475"/>
              <a:ext cx="66750" cy="142625"/>
            </a:xfrm>
            <a:custGeom>
              <a:avLst/>
              <a:gdLst/>
              <a:ahLst/>
              <a:cxnLst/>
              <a:rect l="l" t="t" r="r" b="b"/>
              <a:pathLst>
                <a:path w="2670" h="5705" extrusionOk="0">
                  <a:moveTo>
                    <a:pt x="2502" y="1"/>
                  </a:moveTo>
                  <a:lnTo>
                    <a:pt x="1" y="1468"/>
                  </a:lnTo>
                  <a:lnTo>
                    <a:pt x="1" y="2903"/>
                  </a:lnTo>
                  <a:lnTo>
                    <a:pt x="1068" y="4737"/>
                  </a:lnTo>
                  <a:cubicBezTo>
                    <a:pt x="1068" y="4771"/>
                    <a:pt x="1101" y="4804"/>
                    <a:pt x="1135" y="4804"/>
                  </a:cubicBezTo>
                  <a:lnTo>
                    <a:pt x="2669" y="5705"/>
                  </a:lnTo>
                  <a:lnTo>
                    <a:pt x="1668" y="3803"/>
                  </a:lnTo>
                  <a:lnTo>
                    <a:pt x="2502" y="1468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502;p75">
              <a:extLst>
                <a:ext uri="{FF2B5EF4-FFF2-40B4-BE49-F238E27FC236}">
                  <a16:creationId xmlns:a16="http://schemas.microsoft.com/office/drawing/2014/main" id="{18AF45B1-4BDC-4198-B7E4-47B9D6716EBF}"/>
                </a:ext>
              </a:extLst>
            </p:cNvPr>
            <p:cNvSpPr/>
            <p:nvPr/>
          </p:nvSpPr>
          <p:spPr>
            <a:xfrm>
              <a:off x="1793950" y="1451475"/>
              <a:ext cx="66750" cy="142625"/>
            </a:xfrm>
            <a:custGeom>
              <a:avLst/>
              <a:gdLst/>
              <a:ahLst/>
              <a:cxnLst/>
              <a:rect l="l" t="t" r="r" b="b"/>
              <a:pathLst>
                <a:path w="2670" h="5705" extrusionOk="0">
                  <a:moveTo>
                    <a:pt x="2502" y="1"/>
                  </a:moveTo>
                  <a:lnTo>
                    <a:pt x="1" y="1468"/>
                  </a:lnTo>
                  <a:lnTo>
                    <a:pt x="1" y="2903"/>
                  </a:lnTo>
                  <a:lnTo>
                    <a:pt x="1068" y="4737"/>
                  </a:lnTo>
                  <a:cubicBezTo>
                    <a:pt x="1068" y="4771"/>
                    <a:pt x="1101" y="4804"/>
                    <a:pt x="1135" y="4804"/>
                  </a:cubicBezTo>
                  <a:lnTo>
                    <a:pt x="2669" y="5705"/>
                  </a:lnTo>
                  <a:lnTo>
                    <a:pt x="1668" y="3803"/>
                  </a:lnTo>
                  <a:lnTo>
                    <a:pt x="2502" y="1468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503;p75">
              <a:extLst>
                <a:ext uri="{FF2B5EF4-FFF2-40B4-BE49-F238E27FC236}">
                  <a16:creationId xmlns:a16="http://schemas.microsoft.com/office/drawing/2014/main" id="{5BB80ECA-3532-4E4A-9F28-28CEED2CD2FF}"/>
                </a:ext>
              </a:extLst>
            </p:cNvPr>
            <p:cNvSpPr/>
            <p:nvPr/>
          </p:nvSpPr>
          <p:spPr>
            <a:xfrm>
              <a:off x="1634675" y="1187750"/>
              <a:ext cx="387800" cy="436600"/>
            </a:xfrm>
            <a:custGeom>
              <a:avLst/>
              <a:gdLst/>
              <a:ahLst/>
              <a:cxnLst/>
              <a:rect l="l" t="t" r="r" b="b"/>
              <a:pathLst>
                <a:path w="15512" h="17464" extrusionOk="0">
                  <a:moveTo>
                    <a:pt x="13393" y="1"/>
                  </a:moveTo>
                  <a:cubicBezTo>
                    <a:pt x="13135" y="1"/>
                    <a:pt x="12876" y="59"/>
                    <a:pt x="12643" y="176"/>
                  </a:cubicBezTo>
                  <a:lnTo>
                    <a:pt x="734" y="7047"/>
                  </a:lnTo>
                  <a:cubicBezTo>
                    <a:pt x="301" y="7347"/>
                    <a:pt x="34" y="7814"/>
                    <a:pt x="0" y="8348"/>
                  </a:cubicBezTo>
                  <a:lnTo>
                    <a:pt x="0" y="15653"/>
                  </a:lnTo>
                  <a:cubicBezTo>
                    <a:pt x="34" y="16154"/>
                    <a:pt x="301" y="16654"/>
                    <a:pt x="734" y="16921"/>
                  </a:cubicBezTo>
                  <a:lnTo>
                    <a:pt x="1368" y="17288"/>
                  </a:lnTo>
                  <a:cubicBezTo>
                    <a:pt x="1602" y="17405"/>
                    <a:pt x="1852" y="17463"/>
                    <a:pt x="2106" y="17463"/>
                  </a:cubicBezTo>
                  <a:cubicBezTo>
                    <a:pt x="2360" y="17463"/>
                    <a:pt x="2619" y="17405"/>
                    <a:pt x="2869" y="17288"/>
                  </a:cubicBezTo>
                  <a:lnTo>
                    <a:pt x="7906" y="14352"/>
                  </a:lnTo>
                  <a:lnTo>
                    <a:pt x="8973" y="16220"/>
                  </a:lnTo>
                  <a:cubicBezTo>
                    <a:pt x="9020" y="16267"/>
                    <a:pt x="9081" y="16292"/>
                    <a:pt x="9136" y="16292"/>
                  </a:cubicBezTo>
                  <a:cubicBezTo>
                    <a:pt x="9200" y="16292"/>
                    <a:pt x="9256" y="16259"/>
                    <a:pt x="9274" y="16187"/>
                  </a:cubicBezTo>
                  <a:lnTo>
                    <a:pt x="10408" y="12918"/>
                  </a:lnTo>
                  <a:lnTo>
                    <a:pt x="14744" y="10416"/>
                  </a:lnTo>
                  <a:cubicBezTo>
                    <a:pt x="15178" y="10149"/>
                    <a:pt x="15478" y="9649"/>
                    <a:pt x="15511" y="9149"/>
                  </a:cubicBezTo>
                  <a:lnTo>
                    <a:pt x="15511" y="1844"/>
                  </a:lnTo>
                  <a:cubicBezTo>
                    <a:pt x="15478" y="1310"/>
                    <a:pt x="15178" y="843"/>
                    <a:pt x="14744" y="543"/>
                  </a:cubicBezTo>
                  <a:lnTo>
                    <a:pt x="14144" y="176"/>
                  </a:lnTo>
                  <a:cubicBezTo>
                    <a:pt x="13910" y="59"/>
                    <a:pt x="13652" y="1"/>
                    <a:pt x="1339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4;p75">
              <a:extLst>
                <a:ext uri="{FF2B5EF4-FFF2-40B4-BE49-F238E27FC236}">
                  <a16:creationId xmlns:a16="http://schemas.microsoft.com/office/drawing/2014/main" id="{EF401682-1D13-4550-99CF-362FD64DAF96}"/>
                </a:ext>
              </a:extLst>
            </p:cNvPr>
            <p:cNvSpPr/>
            <p:nvPr/>
          </p:nvSpPr>
          <p:spPr>
            <a:xfrm>
              <a:off x="1634675" y="1378100"/>
              <a:ext cx="68400" cy="246475"/>
            </a:xfrm>
            <a:custGeom>
              <a:avLst/>
              <a:gdLst/>
              <a:ahLst/>
              <a:cxnLst/>
              <a:rect l="l" t="t" r="r" b="b"/>
              <a:pathLst>
                <a:path w="2736" h="9859" extrusionOk="0">
                  <a:moveTo>
                    <a:pt x="2736" y="9741"/>
                  </a:moveTo>
                  <a:lnTo>
                    <a:pt x="2736" y="9741"/>
                  </a:lnTo>
                  <a:cubicBezTo>
                    <a:pt x="2731" y="9742"/>
                    <a:pt x="2726" y="9744"/>
                    <a:pt x="2722" y="9746"/>
                  </a:cubicBezTo>
                  <a:lnTo>
                    <a:pt x="2722" y="9746"/>
                  </a:lnTo>
                  <a:cubicBezTo>
                    <a:pt x="2726" y="9744"/>
                    <a:pt x="2731" y="9742"/>
                    <a:pt x="2736" y="9741"/>
                  </a:cubicBezTo>
                  <a:close/>
                  <a:moveTo>
                    <a:pt x="234" y="0"/>
                  </a:moveTo>
                  <a:cubicBezTo>
                    <a:pt x="100" y="200"/>
                    <a:pt x="0" y="467"/>
                    <a:pt x="0" y="734"/>
                  </a:cubicBezTo>
                  <a:lnTo>
                    <a:pt x="0" y="8039"/>
                  </a:lnTo>
                  <a:cubicBezTo>
                    <a:pt x="34" y="8573"/>
                    <a:pt x="301" y="9040"/>
                    <a:pt x="734" y="9340"/>
                  </a:cubicBezTo>
                  <a:lnTo>
                    <a:pt x="1368" y="9674"/>
                  </a:lnTo>
                  <a:cubicBezTo>
                    <a:pt x="1585" y="9800"/>
                    <a:pt x="1831" y="9858"/>
                    <a:pt x="2086" y="9858"/>
                  </a:cubicBezTo>
                  <a:cubicBezTo>
                    <a:pt x="2296" y="9858"/>
                    <a:pt x="2512" y="9819"/>
                    <a:pt x="2722" y="9746"/>
                  </a:cubicBezTo>
                  <a:lnTo>
                    <a:pt x="2722" y="9746"/>
                  </a:lnTo>
                  <a:cubicBezTo>
                    <a:pt x="2651" y="9770"/>
                    <a:pt x="2584" y="9781"/>
                    <a:pt x="2523" y="9781"/>
                  </a:cubicBezTo>
                  <a:cubicBezTo>
                    <a:pt x="2270" y="9781"/>
                    <a:pt x="2102" y="9584"/>
                    <a:pt x="2102" y="9240"/>
                  </a:cubicBezTo>
                  <a:lnTo>
                    <a:pt x="2102" y="1935"/>
                  </a:lnTo>
                  <a:cubicBezTo>
                    <a:pt x="2102" y="1668"/>
                    <a:pt x="2202" y="1435"/>
                    <a:pt x="2335" y="1201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05;p75">
              <a:extLst>
                <a:ext uri="{FF2B5EF4-FFF2-40B4-BE49-F238E27FC236}">
                  <a16:creationId xmlns:a16="http://schemas.microsoft.com/office/drawing/2014/main" id="{3E37E819-10B4-4D56-8E51-85CEBDBECEDE}"/>
                </a:ext>
              </a:extLst>
            </p:cNvPr>
            <p:cNvSpPr/>
            <p:nvPr/>
          </p:nvSpPr>
          <p:spPr>
            <a:xfrm>
              <a:off x="1640500" y="1187750"/>
              <a:ext cx="381150" cy="221225"/>
            </a:xfrm>
            <a:custGeom>
              <a:avLst/>
              <a:gdLst/>
              <a:ahLst/>
              <a:cxnLst/>
              <a:rect l="l" t="t" r="r" b="b"/>
              <a:pathLst>
                <a:path w="15246" h="8849" extrusionOk="0">
                  <a:moveTo>
                    <a:pt x="13177" y="1"/>
                  </a:moveTo>
                  <a:cubicBezTo>
                    <a:pt x="12927" y="1"/>
                    <a:pt x="12677" y="59"/>
                    <a:pt x="12443" y="176"/>
                  </a:cubicBezTo>
                  <a:lnTo>
                    <a:pt x="501" y="7047"/>
                  </a:lnTo>
                  <a:cubicBezTo>
                    <a:pt x="301" y="7181"/>
                    <a:pt x="134" y="7381"/>
                    <a:pt x="1" y="7614"/>
                  </a:cubicBezTo>
                  <a:lnTo>
                    <a:pt x="2102" y="8849"/>
                  </a:lnTo>
                  <a:cubicBezTo>
                    <a:pt x="2202" y="8615"/>
                    <a:pt x="2403" y="8415"/>
                    <a:pt x="2636" y="8281"/>
                  </a:cubicBezTo>
                  <a:lnTo>
                    <a:pt x="14511" y="1410"/>
                  </a:lnTo>
                  <a:cubicBezTo>
                    <a:pt x="14627" y="1340"/>
                    <a:pt x="14739" y="1307"/>
                    <a:pt x="14839" y="1307"/>
                  </a:cubicBezTo>
                  <a:cubicBezTo>
                    <a:pt x="15029" y="1307"/>
                    <a:pt x="15180" y="1425"/>
                    <a:pt x="15245" y="1643"/>
                  </a:cubicBezTo>
                  <a:cubicBezTo>
                    <a:pt x="15145" y="1176"/>
                    <a:pt x="14878" y="776"/>
                    <a:pt x="14511" y="543"/>
                  </a:cubicBezTo>
                  <a:lnTo>
                    <a:pt x="13911" y="176"/>
                  </a:lnTo>
                  <a:cubicBezTo>
                    <a:pt x="13677" y="59"/>
                    <a:pt x="13427" y="1"/>
                    <a:pt x="13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06;p75">
              <a:extLst>
                <a:ext uri="{FF2B5EF4-FFF2-40B4-BE49-F238E27FC236}">
                  <a16:creationId xmlns:a16="http://schemas.microsoft.com/office/drawing/2014/main" id="{46D49DA2-AFA1-4E28-B0A9-CF3D6846FA64}"/>
                </a:ext>
              </a:extLst>
            </p:cNvPr>
            <p:cNvSpPr/>
            <p:nvPr/>
          </p:nvSpPr>
          <p:spPr>
            <a:xfrm>
              <a:off x="1738075" y="1442050"/>
              <a:ext cx="50075" cy="64775"/>
            </a:xfrm>
            <a:custGeom>
              <a:avLst/>
              <a:gdLst/>
              <a:ahLst/>
              <a:cxnLst/>
              <a:rect l="l" t="t" r="r" b="b"/>
              <a:pathLst>
                <a:path w="2003" h="2591" extrusionOk="0">
                  <a:moveTo>
                    <a:pt x="1468" y="1"/>
                  </a:moveTo>
                  <a:cubicBezTo>
                    <a:pt x="1338" y="1"/>
                    <a:pt x="1191" y="47"/>
                    <a:pt x="1035" y="144"/>
                  </a:cubicBezTo>
                  <a:cubicBezTo>
                    <a:pt x="434" y="511"/>
                    <a:pt x="34" y="1178"/>
                    <a:pt x="1" y="1879"/>
                  </a:cubicBezTo>
                  <a:cubicBezTo>
                    <a:pt x="1" y="2326"/>
                    <a:pt x="233" y="2590"/>
                    <a:pt x="557" y="2590"/>
                  </a:cubicBezTo>
                  <a:cubicBezTo>
                    <a:pt x="693" y="2590"/>
                    <a:pt x="844" y="2544"/>
                    <a:pt x="1001" y="2446"/>
                  </a:cubicBezTo>
                  <a:cubicBezTo>
                    <a:pt x="1602" y="2079"/>
                    <a:pt x="1969" y="1445"/>
                    <a:pt x="2002" y="745"/>
                  </a:cubicBezTo>
                  <a:cubicBezTo>
                    <a:pt x="2002" y="272"/>
                    <a:pt x="1785" y="1"/>
                    <a:pt x="1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07;p75">
              <a:extLst>
                <a:ext uri="{FF2B5EF4-FFF2-40B4-BE49-F238E27FC236}">
                  <a16:creationId xmlns:a16="http://schemas.microsoft.com/office/drawing/2014/main" id="{A51ACE9F-1D0A-4FC5-92EF-5FECFEE82DF2}"/>
                </a:ext>
              </a:extLst>
            </p:cNvPr>
            <p:cNvSpPr/>
            <p:nvPr/>
          </p:nvSpPr>
          <p:spPr>
            <a:xfrm>
              <a:off x="1830650" y="1389025"/>
              <a:ext cx="49225" cy="64425"/>
            </a:xfrm>
            <a:custGeom>
              <a:avLst/>
              <a:gdLst/>
              <a:ahLst/>
              <a:cxnLst/>
              <a:rect l="l" t="t" r="r" b="b"/>
              <a:pathLst>
                <a:path w="1969" h="2577" extrusionOk="0">
                  <a:moveTo>
                    <a:pt x="1435" y="1"/>
                  </a:moveTo>
                  <a:cubicBezTo>
                    <a:pt x="1304" y="1"/>
                    <a:pt x="1157" y="43"/>
                    <a:pt x="1001" y="130"/>
                  </a:cubicBezTo>
                  <a:cubicBezTo>
                    <a:pt x="401" y="497"/>
                    <a:pt x="34" y="1164"/>
                    <a:pt x="0" y="1865"/>
                  </a:cubicBezTo>
                  <a:cubicBezTo>
                    <a:pt x="0" y="2312"/>
                    <a:pt x="216" y="2576"/>
                    <a:pt x="542" y="2576"/>
                  </a:cubicBezTo>
                  <a:cubicBezTo>
                    <a:pt x="678" y="2576"/>
                    <a:pt x="834" y="2530"/>
                    <a:pt x="1001" y="2432"/>
                  </a:cubicBezTo>
                  <a:cubicBezTo>
                    <a:pt x="1568" y="2065"/>
                    <a:pt x="1935" y="1398"/>
                    <a:pt x="1968" y="697"/>
                  </a:cubicBezTo>
                  <a:cubicBezTo>
                    <a:pt x="1968" y="249"/>
                    <a:pt x="1751" y="1"/>
                    <a:pt x="1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08;p75">
              <a:extLst>
                <a:ext uri="{FF2B5EF4-FFF2-40B4-BE49-F238E27FC236}">
                  <a16:creationId xmlns:a16="http://schemas.microsoft.com/office/drawing/2014/main" id="{D7130DC9-2DF0-4BB6-86D2-9BB3CE459D72}"/>
                </a:ext>
              </a:extLst>
            </p:cNvPr>
            <p:cNvSpPr/>
            <p:nvPr/>
          </p:nvSpPr>
          <p:spPr>
            <a:xfrm>
              <a:off x="1922375" y="1335675"/>
              <a:ext cx="50075" cy="64400"/>
            </a:xfrm>
            <a:custGeom>
              <a:avLst/>
              <a:gdLst/>
              <a:ahLst/>
              <a:cxnLst/>
              <a:rect l="l" t="t" r="r" b="b"/>
              <a:pathLst>
                <a:path w="2003" h="2576" extrusionOk="0">
                  <a:moveTo>
                    <a:pt x="1438" y="1"/>
                  </a:moveTo>
                  <a:cubicBezTo>
                    <a:pt x="1304" y="1"/>
                    <a:pt x="1156" y="43"/>
                    <a:pt x="1001" y="130"/>
                  </a:cubicBezTo>
                  <a:cubicBezTo>
                    <a:pt x="401" y="530"/>
                    <a:pt x="34" y="1164"/>
                    <a:pt x="1" y="1864"/>
                  </a:cubicBezTo>
                  <a:cubicBezTo>
                    <a:pt x="1" y="2311"/>
                    <a:pt x="216" y="2576"/>
                    <a:pt x="542" y="2576"/>
                  </a:cubicBezTo>
                  <a:cubicBezTo>
                    <a:pt x="679" y="2576"/>
                    <a:pt x="834" y="2529"/>
                    <a:pt x="1001" y="2431"/>
                  </a:cubicBezTo>
                  <a:cubicBezTo>
                    <a:pt x="1568" y="2064"/>
                    <a:pt x="1935" y="1397"/>
                    <a:pt x="2002" y="730"/>
                  </a:cubicBezTo>
                  <a:cubicBezTo>
                    <a:pt x="2002" y="256"/>
                    <a:pt x="1766" y="1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09;p75">
              <a:extLst>
                <a:ext uri="{FF2B5EF4-FFF2-40B4-BE49-F238E27FC236}">
                  <a16:creationId xmlns:a16="http://schemas.microsoft.com/office/drawing/2014/main" id="{805F0125-024C-4767-B215-920B680ED86B}"/>
                </a:ext>
              </a:extLst>
            </p:cNvPr>
            <p:cNvSpPr/>
            <p:nvPr/>
          </p:nvSpPr>
          <p:spPr>
            <a:xfrm>
              <a:off x="5580825" y="2214525"/>
              <a:ext cx="128450" cy="150975"/>
            </a:xfrm>
            <a:custGeom>
              <a:avLst/>
              <a:gdLst/>
              <a:ahLst/>
              <a:cxnLst/>
              <a:rect l="l" t="t" r="r" b="b"/>
              <a:pathLst>
                <a:path w="5138" h="6039" extrusionOk="0">
                  <a:moveTo>
                    <a:pt x="4770" y="1"/>
                  </a:moveTo>
                  <a:lnTo>
                    <a:pt x="0" y="835"/>
                  </a:lnTo>
                  <a:lnTo>
                    <a:pt x="501" y="6038"/>
                  </a:lnTo>
                  <a:lnTo>
                    <a:pt x="5137" y="5771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10;p75">
              <a:extLst>
                <a:ext uri="{FF2B5EF4-FFF2-40B4-BE49-F238E27FC236}">
                  <a16:creationId xmlns:a16="http://schemas.microsoft.com/office/drawing/2014/main" id="{2098E16A-95B3-4BB7-BCFF-FFC7DFF1666F}"/>
                </a:ext>
              </a:extLst>
            </p:cNvPr>
            <p:cNvSpPr/>
            <p:nvPr/>
          </p:nvSpPr>
          <p:spPr>
            <a:xfrm>
              <a:off x="5728425" y="2290275"/>
              <a:ext cx="235050" cy="578925"/>
            </a:xfrm>
            <a:custGeom>
              <a:avLst/>
              <a:gdLst/>
              <a:ahLst/>
              <a:cxnLst/>
              <a:rect l="l" t="t" r="r" b="b"/>
              <a:pathLst>
                <a:path w="9402" h="23157" extrusionOk="0">
                  <a:moveTo>
                    <a:pt x="940" y="1"/>
                  </a:moveTo>
                  <a:cubicBezTo>
                    <a:pt x="650" y="1"/>
                    <a:pt x="338" y="35"/>
                    <a:pt x="1" y="106"/>
                  </a:cubicBezTo>
                  <a:lnTo>
                    <a:pt x="1935" y="10080"/>
                  </a:lnTo>
                  <a:lnTo>
                    <a:pt x="4604" y="14316"/>
                  </a:lnTo>
                  <a:lnTo>
                    <a:pt x="835" y="19653"/>
                  </a:lnTo>
                  <a:cubicBezTo>
                    <a:pt x="835" y="19653"/>
                    <a:pt x="2779" y="22914"/>
                    <a:pt x="2836" y="23144"/>
                  </a:cubicBezTo>
                  <a:lnTo>
                    <a:pt x="2836" y="23144"/>
                  </a:lnTo>
                  <a:cubicBezTo>
                    <a:pt x="3032" y="22781"/>
                    <a:pt x="9401" y="15125"/>
                    <a:pt x="9207" y="14316"/>
                  </a:cubicBezTo>
                  <a:cubicBezTo>
                    <a:pt x="8740" y="12515"/>
                    <a:pt x="5905" y="6544"/>
                    <a:pt x="4771" y="3809"/>
                  </a:cubicBezTo>
                  <a:cubicBezTo>
                    <a:pt x="3816" y="1466"/>
                    <a:pt x="2837" y="1"/>
                    <a:pt x="940" y="1"/>
                  </a:cubicBezTo>
                  <a:close/>
                  <a:moveTo>
                    <a:pt x="2836" y="23144"/>
                  </a:moveTo>
                  <a:cubicBezTo>
                    <a:pt x="2831" y="23152"/>
                    <a:pt x="2830" y="23157"/>
                    <a:pt x="2833" y="23157"/>
                  </a:cubicBezTo>
                  <a:cubicBezTo>
                    <a:pt x="2834" y="23157"/>
                    <a:pt x="2835" y="23157"/>
                    <a:pt x="2836" y="23156"/>
                  </a:cubicBezTo>
                  <a:cubicBezTo>
                    <a:pt x="2838" y="23155"/>
                    <a:pt x="2838" y="23151"/>
                    <a:pt x="2836" y="23144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11;p75">
              <a:extLst>
                <a:ext uri="{FF2B5EF4-FFF2-40B4-BE49-F238E27FC236}">
                  <a16:creationId xmlns:a16="http://schemas.microsoft.com/office/drawing/2014/main" id="{C82A4E48-F7CA-4421-AE13-3B645DC828F9}"/>
                </a:ext>
              </a:extLst>
            </p:cNvPr>
            <p:cNvSpPr/>
            <p:nvPr/>
          </p:nvSpPr>
          <p:spPr>
            <a:xfrm>
              <a:off x="5399850" y="2760750"/>
              <a:ext cx="656325" cy="1310975"/>
            </a:xfrm>
            <a:custGeom>
              <a:avLst/>
              <a:gdLst/>
              <a:ahLst/>
              <a:cxnLst/>
              <a:rect l="l" t="t" r="r" b="b"/>
              <a:pathLst>
                <a:path w="26253" h="52439" extrusionOk="0">
                  <a:moveTo>
                    <a:pt x="16346" y="1"/>
                  </a:moveTo>
                  <a:lnTo>
                    <a:pt x="1769" y="834"/>
                  </a:lnTo>
                  <a:cubicBezTo>
                    <a:pt x="1769" y="834"/>
                    <a:pt x="501" y="11609"/>
                    <a:pt x="268" y="16546"/>
                  </a:cubicBezTo>
                  <a:cubicBezTo>
                    <a:pt x="1" y="22116"/>
                    <a:pt x="1" y="23884"/>
                    <a:pt x="134" y="26920"/>
                  </a:cubicBezTo>
                  <a:cubicBezTo>
                    <a:pt x="234" y="28821"/>
                    <a:pt x="501" y="30556"/>
                    <a:pt x="635" y="33458"/>
                  </a:cubicBezTo>
                  <a:cubicBezTo>
                    <a:pt x="768" y="36360"/>
                    <a:pt x="1669" y="50870"/>
                    <a:pt x="1669" y="50870"/>
                  </a:cubicBezTo>
                  <a:lnTo>
                    <a:pt x="1669" y="50837"/>
                  </a:lnTo>
                  <a:cubicBezTo>
                    <a:pt x="1669" y="51004"/>
                    <a:pt x="1702" y="51137"/>
                    <a:pt x="1735" y="51304"/>
                  </a:cubicBezTo>
                  <a:cubicBezTo>
                    <a:pt x="1869" y="51804"/>
                    <a:pt x="2436" y="52405"/>
                    <a:pt x="3470" y="52438"/>
                  </a:cubicBezTo>
                  <a:cubicBezTo>
                    <a:pt x="4938" y="52438"/>
                    <a:pt x="5405" y="51738"/>
                    <a:pt x="5471" y="51237"/>
                  </a:cubicBezTo>
                  <a:cubicBezTo>
                    <a:pt x="5471" y="51171"/>
                    <a:pt x="5505" y="51070"/>
                    <a:pt x="5505" y="50970"/>
                  </a:cubicBezTo>
                  <a:lnTo>
                    <a:pt x="5538" y="50970"/>
                  </a:lnTo>
                  <a:cubicBezTo>
                    <a:pt x="5538" y="50970"/>
                    <a:pt x="6606" y="44799"/>
                    <a:pt x="7339" y="40096"/>
                  </a:cubicBezTo>
                  <a:cubicBezTo>
                    <a:pt x="7706" y="37894"/>
                    <a:pt x="7907" y="35693"/>
                    <a:pt x="7940" y="33491"/>
                  </a:cubicBezTo>
                  <a:cubicBezTo>
                    <a:pt x="7840" y="32157"/>
                    <a:pt x="7640" y="30789"/>
                    <a:pt x="7306" y="29488"/>
                  </a:cubicBezTo>
                  <a:lnTo>
                    <a:pt x="9374" y="15912"/>
                  </a:lnTo>
                  <a:cubicBezTo>
                    <a:pt x="9374" y="15912"/>
                    <a:pt x="11176" y="27454"/>
                    <a:pt x="11476" y="28554"/>
                  </a:cubicBezTo>
                  <a:cubicBezTo>
                    <a:pt x="11676" y="29355"/>
                    <a:pt x="16446" y="36694"/>
                    <a:pt x="19315" y="41063"/>
                  </a:cubicBezTo>
                  <a:cubicBezTo>
                    <a:pt x="20549" y="42998"/>
                    <a:pt x="23351" y="47134"/>
                    <a:pt x="23551" y="47368"/>
                  </a:cubicBezTo>
                  <a:cubicBezTo>
                    <a:pt x="23625" y="47471"/>
                    <a:pt x="23722" y="47516"/>
                    <a:pt x="23834" y="47516"/>
                  </a:cubicBezTo>
                  <a:cubicBezTo>
                    <a:pt x="24637" y="47516"/>
                    <a:pt x="26253" y="45233"/>
                    <a:pt x="26253" y="45233"/>
                  </a:cubicBezTo>
                  <a:lnTo>
                    <a:pt x="25086" y="42331"/>
                  </a:lnTo>
                  <a:cubicBezTo>
                    <a:pt x="24552" y="40730"/>
                    <a:pt x="22617" y="34592"/>
                    <a:pt x="21917" y="32857"/>
                  </a:cubicBezTo>
                  <a:cubicBezTo>
                    <a:pt x="20849" y="30089"/>
                    <a:pt x="20149" y="28621"/>
                    <a:pt x="17914" y="27187"/>
                  </a:cubicBezTo>
                  <a:cubicBezTo>
                    <a:pt x="17914" y="27187"/>
                    <a:pt x="18014" y="13377"/>
                    <a:pt x="17914" y="8440"/>
                  </a:cubicBezTo>
                  <a:cubicBezTo>
                    <a:pt x="17747" y="2135"/>
                    <a:pt x="16346" y="1"/>
                    <a:pt x="1634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12;p75">
              <a:extLst>
                <a:ext uri="{FF2B5EF4-FFF2-40B4-BE49-F238E27FC236}">
                  <a16:creationId xmlns:a16="http://schemas.microsoft.com/office/drawing/2014/main" id="{90EAD8D8-06DA-4AF3-AA94-750FD4B1D461}"/>
                </a:ext>
              </a:extLst>
            </p:cNvPr>
            <p:cNvSpPr/>
            <p:nvPr/>
          </p:nvSpPr>
          <p:spPr>
            <a:xfrm>
              <a:off x="5961100" y="3903225"/>
              <a:ext cx="107600" cy="218225"/>
            </a:xfrm>
            <a:custGeom>
              <a:avLst/>
              <a:gdLst/>
              <a:ahLst/>
              <a:cxnLst/>
              <a:rect l="l" t="t" r="r" b="b"/>
              <a:pathLst>
                <a:path w="4304" h="8729" extrusionOk="0">
                  <a:moveTo>
                    <a:pt x="4303" y="1"/>
                  </a:moveTo>
                  <a:lnTo>
                    <a:pt x="0" y="101"/>
                  </a:lnTo>
                  <a:cubicBezTo>
                    <a:pt x="1535" y="2169"/>
                    <a:pt x="2335" y="7606"/>
                    <a:pt x="1902" y="8407"/>
                  </a:cubicBezTo>
                  <a:cubicBezTo>
                    <a:pt x="1781" y="8630"/>
                    <a:pt x="1862" y="8729"/>
                    <a:pt x="2048" y="8729"/>
                  </a:cubicBezTo>
                  <a:cubicBezTo>
                    <a:pt x="2530" y="8729"/>
                    <a:pt x="3720" y="8064"/>
                    <a:pt x="3936" y="7173"/>
                  </a:cubicBezTo>
                  <a:cubicBezTo>
                    <a:pt x="4237" y="5972"/>
                    <a:pt x="4303" y="1"/>
                    <a:pt x="430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13;p75">
              <a:extLst>
                <a:ext uri="{FF2B5EF4-FFF2-40B4-BE49-F238E27FC236}">
                  <a16:creationId xmlns:a16="http://schemas.microsoft.com/office/drawing/2014/main" id="{30BE7BBB-8F55-41D3-98E7-E798660490A1}"/>
                </a:ext>
              </a:extLst>
            </p:cNvPr>
            <p:cNvSpPr/>
            <p:nvPr/>
          </p:nvSpPr>
          <p:spPr>
            <a:xfrm>
              <a:off x="5341625" y="4013325"/>
              <a:ext cx="200025" cy="200075"/>
            </a:xfrm>
            <a:custGeom>
              <a:avLst/>
              <a:gdLst/>
              <a:ahLst/>
              <a:cxnLst/>
              <a:rect l="l" t="t" r="r" b="b"/>
              <a:pathLst>
                <a:path w="8001" h="8003" extrusionOk="0">
                  <a:moveTo>
                    <a:pt x="8001" y="0"/>
                  </a:moveTo>
                  <a:lnTo>
                    <a:pt x="3964" y="534"/>
                  </a:lnTo>
                  <a:cubicBezTo>
                    <a:pt x="3931" y="2102"/>
                    <a:pt x="2864" y="6238"/>
                    <a:pt x="1296" y="6738"/>
                  </a:cubicBezTo>
                  <a:cubicBezTo>
                    <a:pt x="0" y="7133"/>
                    <a:pt x="1392" y="8003"/>
                    <a:pt x="2560" y="8003"/>
                  </a:cubicBezTo>
                  <a:cubicBezTo>
                    <a:pt x="2775" y="8003"/>
                    <a:pt x="2982" y="7973"/>
                    <a:pt x="3164" y="7906"/>
                  </a:cubicBezTo>
                  <a:cubicBezTo>
                    <a:pt x="4365" y="7472"/>
                    <a:pt x="6133" y="3936"/>
                    <a:pt x="7033" y="3069"/>
                  </a:cubicBezTo>
                  <a:cubicBezTo>
                    <a:pt x="7967" y="2202"/>
                    <a:pt x="8001" y="0"/>
                    <a:pt x="800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514;p75">
              <a:extLst>
                <a:ext uri="{FF2B5EF4-FFF2-40B4-BE49-F238E27FC236}">
                  <a16:creationId xmlns:a16="http://schemas.microsoft.com/office/drawing/2014/main" id="{0EAB2A8F-48D4-4F89-B37A-FF09D8C53F68}"/>
                </a:ext>
              </a:extLst>
            </p:cNvPr>
            <p:cNvSpPr/>
            <p:nvPr/>
          </p:nvSpPr>
          <p:spPr>
            <a:xfrm>
              <a:off x="5378175" y="2715725"/>
              <a:ext cx="479525" cy="702625"/>
            </a:xfrm>
            <a:custGeom>
              <a:avLst/>
              <a:gdLst/>
              <a:ahLst/>
              <a:cxnLst/>
              <a:rect l="l" t="t" r="r" b="b"/>
              <a:pathLst>
                <a:path w="19181" h="28105" extrusionOk="0">
                  <a:moveTo>
                    <a:pt x="16612" y="0"/>
                  </a:moveTo>
                  <a:lnTo>
                    <a:pt x="2502" y="934"/>
                  </a:lnTo>
                  <a:cubicBezTo>
                    <a:pt x="2502" y="934"/>
                    <a:pt x="2002" y="2535"/>
                    <a:pt x="1502" y="8440"/>
                  </a:cubicBezTo>
                  <a:cubicBezTo>
                    <a:pt x="1035" y="14344"/>
                    <a:pt x="67" y="22683"/>
                    <a:pt x="1" y="26019"/>
                  </a:cubicBezTo>
                  <a:cubicBezTo>
                    <a:pt x="1" y="26019"/>
                    <a:pt x="2569" y="25385"/>
                    <a:pt x="3670" y="23017"/>
                  </a:cubicBezTo>
                  <a:cubicBezTo>
                    <a:pt x="3670" y="23017"/>
                    <a:pt x="5471" y="26953"/>
                    <a:pt x="9708" y="27820"/>
                  </a:cubicBezTo>
                  <a:cubicBezTo>
                    <a:pt x="10652" y="28012"/>
                    <a:pt x="11596" y="28104"/>
                    <a:pt x="12503" y="28104"/>
                  </a:cubicBezTo>
                  <a:cubicBezTo>
                    <a:pt x="15698" y="28104"/>
                    <a:pt x="18431" y="26959"/>
                    <a:pt x="19081" y="24985"/>
                  </a:cubicBezTo>
                  <a:cubicBezTo>
                    <a:pt x="19048" y="24718"/>
                    <a:pt x="19181" y="11408"/>
                    <a:pt x="19081" y="8306"/>
                  </a:cubicBezTo>
                  <a:cubicBezTo>
                    <a:pt x="18981" y="5237"/>
                    <a:pt x="17780" y="2635"/>
                    <a:pt x="1661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515;p75">
              <a:extLst>
                <a:ext uri="{FF2B5EF4-FFF2-40B4-BE49-F238E27FC236}">
                  <a16:creationId xmlns:a16="http://schemas.microsoft.com/office/drawing/2014/main" id="{B8AFD765-BDC3-4FCF-86C8-CFA3D91D01D2}"/>
                </a:ext>
              </a:extLst>
            </p:cNvPr>
            <p:cNvSpPr/>
            <p:nvPr/>
          </p:nvSpPr>
          <p:spPr>
            <a:xfrm>
              <a:off x="5420700" y="4126125"/>
              <a:ext cx="117625" cy="129175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516;p75">
              <a:extLst>
                <a:ext uri="{FF2B5EF4-FFF2-40B4-BE49-F238E27FC236}">
                  <a16:creationId xmlns:a16="http://schemas.microsoft.com/office/drawing/2014/main" id="{63D0EAB2-3098-479A-B86C-9EA923A2901A}"/>
                </a:ext>
              </a:extLst>
            </p:cNvPr>
            <p:cNvSpPr/>
            <p:nvPr/>
          </p:nvSpPr>
          <p:spPr>
            <a:xfrm>
              <a:off x="5420700" y="4126125"/>
              <a:ext cx="117625" cy="129175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517;p75">
              <a:extLst>
                <a:ext uri="{FF2B5EF4-FFF2-40B4-BE49-F238E27FC236}">
                  <a16:creationId xmlns:a16="http://schemas.microsoft.com/office/drawing/2014/main" id="{3F6B4FC9-0366-4535-B776-60117C13E544}"/>
                </a:ext>
              </a:extLst>
            </p:cNvPr>
            <p:cNvSpPr/>
            <p:nvPr/>
          </p:nvSpPr>
          <p:spPr>
            <a:xfrm>
              <a:off x="5302300" y="4012900"/>
              <a:ext cx="277725" cy="265750"/>
            </a:xfrm>
            <a:custGeom>
              <a:avLst/>
              <a:gdLst/>
              <a:ahLst/>
              <a:cxnLst/>
              <a:rect l="l" t="t" r="r" b="b"/>
              <a:pathLst>
                <a:path w="11109" h="10630" extrusionOk="0">
                  <a:moveTo>
                    <a:pt x="9618" y="1"/>
                  </a:moveTo>
                  <a:cubicBezTo>
                    <a:pt x="9133" y="1"/>
                    <a:pt x="8337" y="370"/>
                    <a:pt x="7839" y="784"/>
                  </a:cubicBezTo>
                  <a:cubicBezTo>
                    <a:pt x="7038" y="1485"/>
                    <a:pt x="6838" y="2419"/>
                    <a:pt x="6438" y="3520"/>
                  </a:cubicBezTo>
                  <a:cubicBezTo>
                    <a:pt x="6004" y="4687"/>
                    <a:pt x="5204" y="6288"/>
                    <a:pt x="4570" y="6622"/>
                  </a:cubicBezTo>
                  <a:cubicBezTo>
                    <a:pt x="4345" y="6752"/>
                    <a:pt x="4053" y="6794"/>
                    <a:pt x="3727" y="6794"/>
                  </a:cubicBezTo>
                  <a:cubicBezTo>
                    <a:pt x="3133" y="6794"/>
                    <a:pt x="2426" y="6655"/>
                    <a:pt x="1801" y="6655"/>
                  </a:cubicBezTo>
                  <a:cubicBezTo>
                    <a:pt x="834" y="6655"/>
                    <a:pt x="67" y="7089"/>
                    <a:pt x="33" y="7789"/>
                  </a:cubicBezTo>
                  <a:cubicBezTo>
                    <a:pt x="0" y="8356"/>
                    <a:pt x="2535" y="9624"/>
                    <a:pt x="4103" y="9691"/>
                  </a:cubicBezTo>
                  <a:cubicBezTo>
                    <a:pt x="4419" y="9707"/>
                    <a:pt x="4685" y="9731"/>
                    <a:pt x="4918" y="9731"/>
                  </a:cubicBezTo>
                  <a:cubicBezTo>
                    <a:pt x="5646" y="9731"/>
                    <a:pt x="6049" y="9496"/>
                    <a:pt x="6605" y="8056"/>
                  </a:cubicBezTo>
                  <a:cubicBezTo>
                    <a:pt x="7115" y="6710"/>
                    <a:pt x="7400" y="5768"/>
                    <a:pt x="7717" y="5768"/>
                  </a:cubicBezTo>
                  <a:cubicBezTo>
                    <a:pt x="7855" y="5768"/>
                    <a:pt x="8000" y="5949"/>
                    <a:pt x="8173" y="6355"/>
                  </a:cubicBezTo>
                  <a:cubicBezTo>
                    <a:pt x="8740" y="7656"/>
                    <a:pt x="8973" y="10391"/>
                    <a:pt x="8973" y="10391"/>
                  </a:cubicBezTo>
                  <a:cubicBezTo>
                    <a:pt x="9127" y="10545"/>
                    <a:pt x="9343" y="10629"/>
                    <a:pt x="9561" y="10629"/>
                  </a:cubicBezTo>
                  <a:cubicBezTo>
                    <a:pt x="9768" y="10629"/>
                    <a:pt x="9978" y="10554"/>
                    <a:pt x="10141" y="10391"/>
                  </a:cubicBezTo>
                  <a:cubicBezTo>
                    <a:pt x="10141" y="9457"/>
                    <a:pt x="10207" y="8490"/>
                    <a:pt x="10307" y="7522"/>
                  </a:cubicBezTo>
                  <a:cubicBezTo>
                    <a:pt x="10474" y="6355"/>
                    <a:pt x="11108" y="4487"/>
                    <a:pt x="11008" y="3053"/>
                  </a:cubicBezTo>
                  <a:cubicBezTo>
                    <a:pt x="10941" y="1652"/>
                    <a:pt x="10241" y="251"/>
                    <a:pt x="9874" y="50"/>
                  </a:cubicBezTo>
                  <a:cubicBezTo>
                    <a:pt x="9805" y="16"/>
                    <a:pt x="9718" y="1"/>
                    <a:pt x="96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518;p75">
              <a:extLst>
                <a:ext uri="{FF2B5EF4-FFF2-40B4-BE49-F238E27FC236}">
                  <a16:creationId xmlns:a16="http://schemas.microsoft.com/office/drawing/2014/main" id="{75E31CE6-8DA2-4F24-95B8-DD74E9C07008}"/>
                </a:ext>
              </a:extLst>
            </p:cNvPr>
            <p:cNvSpPr/>
            <p:nvPr/>
          </p:nvSpPr>
          <p:spPr>
            <a:xfrm>
              <a:off x="6061175" y="3986700"/>
              <a:ext cx="75075" cy="152950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519;p75">
              <a:extLst>
                <a:ext uri="{FF2B5EF4-FFF2-40B4-BE49-F238E27FC236}">
                  <a16:creationId xmlns:a16="http://schemas.microsoft.com/office/drawing/2014/main" id="{5293F68D-056F-43B0-81BF-95C7721965F3}"/>
                </a:ext>
              </a:extLst>
            </p:cNvPr>
            <p:cNvSpPr/>
            <p:nvPr/>
          </p:nvSpPr>
          <p:spPr>
            <a:xfrm>
              <a:off x="6061175" y="3986700"/>
              <a:ext cx="75075" cy="152950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520;p75">
              <a:extLst>
                <a:ext uri="{FF2B5EF4-FFF2-40B4-BE49-F238E27FC236}">
                  <a16:creationId xmlns:a16="http://schemas.microsoft.com/office/drawing/2014/main" id="{8866A446-610F-4C3D-A421-708DD537260E}"/>
                </a:ext>
              </a:extLst>
            </p:cNvPr>
            <p:cNvSpPr/>
            <p:nvPr/>
          </p:nvSpPr>
          <p:spPr>
            <a:xfrm>
              <a:off x="5946925" y="3872275"/>
              <a:ext cx="254375" cy="303150"/>
            </a:xfrm>
            <a:custGeom>
              <a:avLst/>
              <a:gdLst/>
              <a:ahLst/>
              <a:cxnLst/>
              <a:rect l="l" t="t" r="r" b="b"/>
              <a:pathLst>
                <a:path w="10175" h="12126" extrusionOk="0">
                  <a:moveTo>
                    <a:pt x="4258" y="1"/>
                  </a:moveTo>
                  <a:cubicBezTo>
                    <a:pt x="4238" y="1"/>
                    <a:pt x="4220" y="2"/>
                    <a:pt x="4203" y="5"/>
                  </a:cubicBezTo>
                  <a:cubicBezTo>
                    <a:pt x="3770" y="38"/>
                    <a:pt x="3136" y="972"/>
                    <a:pt x="2936" y="1739"/>
                  </a:cubicBezTo>
                  <a:cubicBezTo>
                    <a:pt x="2635" y="2773"/>
                    <a:pt x="3002" y="3641"/>
                    <a:pt x="3269" y="4775"/>
                  </a:cubicBezTo>
                  <a:cubicBezTo>
                    <a:pt x="3569" y="5976"/>
                    <a:pt x="3803" y="7744"/>
                    <a:pt x="3469" y="8411"/>
                  </a:cubicBezTo>
                  <a:cubicBezTo>
                    <a:pt x="3136" y="9078"/>
                    <a:pt x="1968" y="9445"/>
                    <a:pt x="1168" y="9979"/>
                  </a:cubicBezTo>
                  <a:cubicBezTo>
                    <a:pt x="367" y="10512"/>
                    <a:pt x="0" y="11279"/>
                    <a:pt x="334" y="11913"/>
                  </a:cubicBezTo>
                  <a:cubicBezTo>
                    <a:pt x="427" y="12058"/>
                    <a:pt x="756" y="12126"/>
                    <a:pt x="1208" y="12126"/>
                  </a:cubicBezTo>
                  <a:cubicBezTo>
                    <a:pt x="2214" y="12126"/>
                    <a:pt x="3826" y="11788"/>
                    <a:pt x="4770" y="11213"/>
                  </a:cubicBezTo>
                  <a:cubicBezTo>
                    <a:pt x="5904" y="10512"/>
                    <a:pt x="6405" y="10479"/>
                    <a:pt x="5938" y="8444"/>
                  </a:cubicBezTo>
                  <a:cubicBezTo>
                    <a:pt x="5576" y="6892"/>
                    <a:pt x="5274" y="5922"/>
                    <a:pt x="5716" y="5922"/>
                  </a:cubicBezTo>
                  <a:cubicBezTo>
                    <a:pt x="5844" y="5922"/>
                    <a:pt x="6035" y="6003"/>
                    <a:pt x="6305" y="6176"/>
                  </a:cubicBezTo>
                  <a:cubicBezTo>
                    <a:pt x="7506" y="6943"/>
                    <a:pt x="9207" y="9078"/>
                    <a:pt x="9207" y="9078"/>
                  </a:cubicBezTo>
                  <a:cubicBezTo>
                    <a:pt x="9263" y="9091"/>
                    <a:pt x="9320" y="9097"/>
                    <a:pt x="9376" y="9097"/>
                  </a:cubicBezTo>
                  <a:cubicBezTo>
                    <a:pt x="9748" y="9097"/>
                    <a:pt x="10087" y="8821"/>
                    <a:pt x="10174" y="8444"/>
                  </a:cubicBezTo>
                  <a:cubicBezTo>
                    <a:pt x="9674" y="7644"/>
                    <a:pt x="9173" y="6843"/>
                    <a:pt x="8740" y="5976"/>
                  </a:cubicBezTo>
                  <a:cubicBezTo>
                    <a:pt x="8206" y="4908"/>
                    <a:pt x="7706" y="3007"/>
                    <a:pt x="6838" y="1873"/>
                  </a:cubicBezTo>
                  <a:cubicBezTo>
                    <a:pt x="6005" y="783"/>
                    <a:pt x="4740" y="1"/>
                    <a:pt x="42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521;p75">
              <a:extLst>
                <a:ext uri="{FF2B5EF4-FFF2-40B4-BE49-F238E27FC236}">
                  <a16:creationId xmlns:a16="http://schemas.microsoft.com/office/drawing/2014/main" id="{A13C943F-01B7-4AD6-BAF9-B98EB85F27E3}"/>
                </a:ext>
              </a:extLst>
            </p:cNvPr>
            <p:cNvSpPr/>
            <p:nvPr/>
          </p:nvSpPr>
          <p:spPr>
            <a:xfrm>
              <a:off x="5412375" y="2287575"/>
              <a:ext cx="403650" cy="483100"/>
            </a:xfrm>
            <a:custGeom>
              <a:avLst/>
              <a:gdLst/>
              <a:ahLst/>
              <a:cxnLst/>
              <a:rect l="l" t="t" r="r" b="b"/>
              <a:pathLst>
                <a:path w="16146" h="19324" extrusionOk="0">
                  <a:moveTo>
                    <a:pt x="11013" y="1"/>
                  </a:moveTo>
                  <a:cubicBezTo>
                    <a:pt x="10043" y="1"/>
                    <a:pt x="8725" y="21"/>
                    <a:pt x="7706" y="114"/>
                  </a:cubicBezTo>
                  <a:cubicBezTo>
                    <a:pt x="6371" y="181"/>
                    <a:pt x="5071" y="448"/>
                    <a:pt x="3803" y="881"/>
                  </a:cubicBezTo>
                  <a:lnTo>
                    <a:pt x="2202" y="2416"/>
                  </a:lnTo>
                  <a:cubicBezTo>
                    <a:pt x="1468" y="3350"/>
                    <a:pt x="134" y="7486"/>
                    <a:pt x="167" y="14624"/>
                  </a:cubicBezTo>
                  <a:cubicBezTo>
                    <a:pt x="167" y="15992"/>
                    <a:pt x="0" y="17693"/>
                    <a:pt x="1134" y="18060"/>
                  </a:cubicBezTo>
                  <a:cubicBezTo>
                    <a:pt x="2464" y="18791"/>
                    <a:pt x="4769" y="19324"/>
                    <a:pt x="7367" y="19324"/>
                  </a:cubicBezTo>
                  <a:cubicBezTo>
                    <a:pt x="9985" y="19324"/>
                    <a:pt x="12900" y="18783"/>
                    <a:pt x="15411" y="17360"/>
                  </a:cubicBezTo>
                  <a:cubicBezTo>
                    <a:pt x="16145" y="16826"/>
                    <a:pt x="16012" y="12590"/>
                    <a:pt x="15978" y="10688"/>
                  </a:cubicBezTo>
                  <a:cubicBezTo>
                    <a:pt x="15945" y="8120"/>
                    <a:pt x="15878" y="3483"/>
                    <a:pt x="15545" y="2482"/>
                  </a:cubicBezTo>
                  <a:cubicBezTo>
                    <a:pt x="15111" y="1081"/>
                    <a:pt x="13843" y="81"/>
                    <a:pt x="12342" y="14"/>
                  </a:cubicBezTo>
                  <a:cubicBezTo>
                    <a:pt x="12342" y="14"/>
                    <a:pt x="11789" y="1"/>
                    <a:pt x="110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522;p75">
              <a:extLst>
                <a:ext uri="{FF2B5EF4-FFF2-40B4-BE49-F238E27FC236}">
                  <a16:creationId xmlns:a16="http://schemas.microsoft.com/office/drawing/2014/main" id="{8920B8BA-9C42-4D1C-B6A8-363A0919981E}"/>
                </a:ext>
              </a:extLst>
            </p:cNvPr>
            <p:cNvSpPr/>
            <p:nvPr/>
          </p:nvSpPr>
          <p:spPr>
            <a:xfrm>
              <a:off x="5454900" y="2450525"/>
              <a:ext cx="25875" cy="301900"/>
            </a:xfrm>
            <a:custGeom>
              <a:avLst/>
              <a:gdLst/>
              <a:ahLst/>
              <a:cxnLst/>
              <a:rect l="l" t="t" r="r" b="b"/>
              <a:pathLst>
                <a:path w="1035" h="12076" extrusionOk="0">
                  <a:moveTo>
                    <a:pt x="834" y="1"/>
                  </a:moveTo>
                  <a:lnTo>
                    <a:pt x="701" y="1568"/>
                  </a:lnTo>
                  <a:cubicBezTo>
                    <a:pt x="267" y="6906"/>
                    <a:pt x="0" y="10542"/>
                    <a:pt x="334" y="11976"/>
                  </a:cubicBezTo>
                  <a:lnTo>
                    <a:pt x="568" y="12076"/>
                  </a:lnTo>
                  <a:cubicBezTo>
                    <a:pt x="167" y="10742"/>
                    <a:pt x="534" y="6272"/>
                    <a:pt x="901" y="1568"/>
                  </a:cubicBezTo>
                  <a:lnTo>
                    <a:pt x="10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523;p75">
              <a:extLst>
                <a:ext uri="{FF2B5EF4-FFF2-40B4-BE49-F238E27FC236}">
                  <a16:creationId xmlns:a16="http://schemas.microsoft.com/office/drawing/2014/main" id="{9420573A-E450-40A5-A5B0-0913888C91A3}"/>
                </a:ext>
              </a:extLst>
            </p:cNvPr>
            <p:cNvSpPr/>
            <p:nvPr/>
          </p:nvSpPr>
          <p:spPr>
            <a:xfrm>
              <a:off x="4841125" y="2119800"/>
              <a:ext cx="708875" cy="479525"/>
            </a:xfrm>
            <a:custGeom>
              <a:avLst/>
              <a:gdLst/>
              <a:ahLst/>
              <a:cxnLst/>
              <a:rect l="l" t="t" r="r" b="b"/>
              <a:pathLst>
                <a:path w="28355" h="19181" extrusionOk="0">
                  <a:moveTo>
                    <a:pt x="1950" y="0"/>
                  </a:moveTo>
                  <a:cubicBezTo>
                    <a:pt x="1874" y="0"/>
                    <a:pt x="1792" y="18"/>
                    <a:pt x="1702" y="54"/>
                  </a:cubicBezTo>
                  <a:cubicBezTo>
                    <a:pt x="1235" y="254"/>
                    <a:pt x="1335" y="888"/>
                    <a:pt x="1735" y="1855"/>
                  </a:cubicBezTo>
                  <a:cubicBezTo>
                    <a:pt x="1935" y="2255"/>
                    <a:pt x="2102" y="2689"/>
                    <a:pt x="2236" y="3122"/>
                  </a:cubicBezTo>
                  <a:cubicBezTo>
                    <a:pt x="2269" y="3289"/>
                    <a:pt x="2035" y="3356"/>
                    <a:pt x="1935" y="3423"/>
                  </a:cubicBezTo>
                  <a:cubicBezTo>
                    <a:pt x="1735" y="3523"/>
                    <a:pt x="1368" y="3690"/>
                    <a:pt x="1302" y="3923"/>
                  </a:cubicBezTo>
                  <a:cubicBezTo>
                    <a:pt x="1268" y="4056"/>
                    <a:pt x="1235" y="4157"/>
                    <a:pt x="1168" y="4290"/>
                  </a:cubicBezTo>
                  <a:cubicBezTo>
                    <a:pt x="1035" y="4523"/>
                    <a:pt x="668" y="4590"/>
                    <a:pt x="501" y="4824"/>
                  </a:cubicBezTo>
                  <a:cubicBezTo>
                    <a:pt x="401" y="4990"/>
                    <a:pt x="401" y="5257"/>
                    <a:pt x="301" y="5424"/>
                  </a:cubicBezTo>
                  <a:cubicBezTo>
                    <a:pt x="267" y="5558"/>
                    <a:pt x="167" y="5658"/>
                    <a:pt x="101" y="5791"/>
                  </a:cubicBezTo>
                  <a:cubicBezTo>
                    <a:pt x="1" y="6025"/>
                    <a:pt x="34" y="6325"/>
                    <a:pt x="201" y="6558"/>
                  </a:cubicBezTo>
                  <a:cubicBezTo>
                    <a:pt x="601" y="7392"/>
                    <a:pt x="1335" y="7893"/>
                    <a:pt x="2002" y="8493"/>
                  </a:cubicBezTo>
                  <a:cubicBezTo>
                    <a:pt x="2569" y="9027"/>
                    <a:pt x="3203" y="9327"/>
                    <a:pt x="3870" y="9861"/>
                  </a:cubicBezTo>
                  <a:cubicBezTo>
                    <a:pt x="4504" y="10361"/>
                    <a:pt x="11542" y="18834"/>
                    <a:pt x="13110" y="19134"/>
                  </a:cubicBezTo>
                  <a:cubicBezTo>
                    <a:pt x="13270" y="19166"/>
                    <a:pt x="13431" y="19181"/>
                    <a:pt x="13590" y="19181"/>
                  </a:cubicBezTo>
                  <a:cubicBezTo>
                    <a:pt x="13928" y="19181"/>
                    <a:pt x="14260" y="19114"/>
                    <a:pt x="14578" y="19000"/>
                  </a:cubicBezTo>
                  <a:cubicBezTo>
                    <a:pt x="15979" y="18600"/>
                    <a:pt x="21850" y="16198"/>
                    <a:pt x="24752" y="15198"/>
                  </a:cubicBezTo>
                  <a:cubicBezTo>
                    <a:pt x="26987" y="14030"/>
                    <a:pt x="27687" y="13597"/>
                    <a:pt x="28154" y="10294"/>
                  </a:cubicBezTo>
                  <a:cubicBezTo>
                    <a:pt x="28354" y="8693"/>
                    <a:pt x="26653" y="7592"/>
                    <a:pt x="26653" y="7592"/>
                  </a:cubicBezTo>
                  <a:cubicBezTo>
                    <a:pt x="26653" y="7592"/>
                    <a:pt x="25552" y="7592"/>
                    <a:pt x="22183" y="9427"/>
                  </a:cubicBezTo>
                  <a:cubicBezTo>
                    <a:pt x="19948" y="10628"/>
                    <a:pt x="15478" y="12929"/>
                    <a:pt x="13610" y="13797"/>
                  </a:cubicBezTo>
                  <a:cubicBezTo>
                    <a:pt x="12209" y="12629"/>
                    <a:pt x="6639" y="7959"/>
                    <a:pt x="6439" y="7526"/>
                  </a:cubicBezTo>
                  <a:cubicBezTo>
                    <a:pt x="6172" y="7025"/>
                    <a:pt x="6605" y="6191"/>
                    <a:pt x="6805" y="5724"/>
                  </a:cubicBezTo>
                  <a:cubicBezTo>
                    <a:pt x="7039" y="5257"/>
                    <a:pt x="7473" y="4257"/>
                    <a:pt x="7639" y="3990"/>
                  </a:cubicBezTo>
                  <a:cubicBezTo>
                    <a:pt x="7826" y="3711"/>
                    <a:pt x="7648" y="3577"/>
                    <a:pt x="7357" y="3577"/>
                  </a:cubicBezTo>
                  <a:cubicBezTo>
                    <a:pt x="7125" y="3577"/>
                    <a:pt x="6823" y="3661"/>
                    <a:pt x="6572" y="3823"/>
                  </a:cubicBezTo>
                  <a:cubicBezTo>
                    <a:pt x="6005" y="4190"/>
                    <a:pt x="5538" y="5091"/>
                    <a:pt x="5271" y="5224"/>
                  </a:cubicBezTo>
                  <a:cubicBezTo>
                    <a:pt x="5266" y="5226"/>
                    <a:pt x="5260" y="5227"/>
                    <a:pt x="5254" y="5227"/>
                  </a:cubicBezTo>
                  <a:cubicBezTo>
                    <a:pt x="4955" y="5227"/>
                    <a:pt x="3759" y="2866"/>
                    <a:pt x="3203" y="1721"/>
                  </a:cubicBezTo>
                  <a:cubicBezTo>
                    <a:pt x="2683" y="711"/>
                    <a:pt x="2438" y="0"/>
                    <a:pt x="195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524;p75">
              <a:extLst>
                <a:ext uri="{FF2B5EF4-FFF2-40B4-BE49-F238E27FC236}">
                  <a16:creationId xmlns:a16="http://schemas.microsoft.com/office/drawing/2014/main" id="{B926A8FE-0691-4030-A1BF-886061D28A14}"/>
                </a:ext>
              </a:extLst>
            </p:cNvPr>
            <p:cNvSpPr/>
            <p:nvPr/>
          </p:nvSpPr>
          <p:spPr>
            <a:xfrm>
              <a:off x="5478250" y="1909150"/>
              <a:ext cx="312750" cy="316250"/>
            </a:xfrm>
            <a:custGeom>
              <a:avLst/>
              <a:gdLst/>
              <a:ahLst/>
              <a:cxnLst/>
              <a:rect l="l" t="t" r="r" b="b"/>
              <a:pathLst>
                <a:path w="12510" h="12650" extrusionOk="0">
                  <a:moveTo>
                    <a:pt x="7550" y="1"/>
                  </a:moveTo>
                  <a:cubicBezTo>
                    <a:pt x="7123" y="1"/>
                    <a:pt x="6694" y="29"/>
                    <a:pt x="6272" y="74"/>
                  </a:cubicBezTo>
                  <a:cubicBezTo>
                    <a:pt x="4798" y="266"/>
                    <a:pt x="3324" y="643"/>
                    <a:pt x="1821" y="643"/>
                  </a:cubicBezTo>
                  <a:cubicBezTo>
                    <a:pt x="1759" y="643"/>
                    <a:pt x="1697" y="642"/>
                    <a:pt x="1635" y="641"/>
                  </a:cubicBezTo>
                  <a:cubicBezTo>
                    <a:pt x="1577" y="632"/>
                    <a:pt x="1516" y="628"/>
                    <a:pt x="1455" y="628"/>
                  </a:cubicBezTo>
                  <a:cubicBezTo>
                    <a:pt x="1270" y="628"/>
                    <a:pt x="1076" y="666"/>
                    <a:pt x="901" y="741"/>
                  </a:cubicBezTo>
                  <a:cubicBezTo>
                    <a:pt x="634" y="907"/>
                    <a:pt x="501" y="1241"/>
                    <a:pt x="568" y="1575"/>
                  </a:cubicBezTo>
                  <a:cubicBezTo>
                    <a:pt x="634" y="1875"/>
                    <a:pt x="734" y="2175"/>
                    <a:pt x="901" y="2442"/>
                  </a:cubicBezTo>
                  <a:cubicBezTo>
                    <a:pt x="835" y="2420"/>
                    <a:pt x="767" y="2409"/>
                    <a:pt x="699" y="2409"/>
                  </a:cubicBezTo>
                  <a:cubicBezTo>
                    <a:pt x="463" y="2409"/>
                    <a:pt x="238" y="2542"/>
                    <a:pt x="134" y="2776"/>
                  </a:cubicBezTo>
                  <a:cubicBezTo>
                    <a:pt x="34" y="2942"/>
                    <a:pt x="0" y="3142"/>
                    <a:pt x="0" y="3343"/>
                  </a:cubicBezTo>
                  <a:cubicBezTo>
                    <a:pt x="0" y="3443"/>
                    <a:pt x="0" y="3543"/>
                    <a:pt x="34" y="3643"/>
                  </a:cubicBezTo>
                  <a:cubicBezTo>
                    <a:pt x="234" y="5144"/>
                    <a:pt x="1602" y="6078"/>
                    <a:pt x="2369" y="7279"/>
                  </a:cubicBezTo>
                  <a:cubicBezTo>
                    <a:pt x="2536" y="7546"/>
                    <a:pt x="2736" y="7812"/>
                    <a:pt x="2903" y="8079"/>
                  </a:cubicBezTo>
                  <a:cubicBezTo>
                    <a:pt x="3003" y="8213"/>
                    <a:pt x="3470" y="8613"/>
                    <a:pt x="3470" y="8780"/>
                  </a:cubicBezTo>
                  <a:lnTo>
                    <a:pt x="6639" y="12649"/>
                  </a:lnTo>
                  <a:cubicBezTo>
                    <a:pt x="6538" y="10881"/>
                    <a:pt x="12509" y="9213"/>
                    <a:pt x="12409" y="6645"/>
                  </a:cubicBezTo>
                  <a:cubicBezTo>
                    <a:pt x="12376" y="6011"/>
                    <a:pt x="12309" y="5377"/>
                    <a:pt x="12209" y="4777"/>
                  </a:cubicBezTo>
                  <a:cubicBezTo>
                    <a:pt x="12209" y="4410"/>
                    <a:pt x="12276" y="4043"/>
                    <a:pt x="12376" y="3710"/>
                  </a:cubicBezTo>
                  <a:cubicBezTo>
                    <a:pt x="12409" y="3343"/>
                    <a:pt x="12376" y="3009"/>
                    <a:pt x="12243" y="2675"/>
                  </a:cubicBezTo>
                  <a:cubicBezTo>
                    <a:pt x="11976" y="1908"/>
                    <a:pt x="11475" y="1274"/>
                    <a:pt x="10775" y="841"/>
                  </a:cubicBezTo>
                  <a:cubicBezTo>
                    <a:pt x="9848" y="207"/>
                    <a:pt x="8708" y="1"/>
                    <a:pt x="75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525;p75">
              <a:extLst>
                <a:ext uri="{FF2B5EF4-FFF2-40B4-BE49-F238E27FC236}">
                  <a16:creationId xmlns:a16="http://schemas.microsoft.com/office/drawing/2014/main" id="{CC90A58A-5D11-499C-B413-72F1AA661556}"/>
                </a:ext>
              </a:extLst>
            </p:cNvPr>
            <p:cNvSpPr/>
            <p:nvPr/>
          </p:nvSpPr>
          <p:spPr>
            <a:xfrm>
              <a:off x="5468250" y="2092775"/>
              <a:ext cx="25875" cy="50900"/>
            </a:xfrm>
            <a:custGeom>
              <a:avLst/>
              <a:gdLst/>
              <a:ahLst/>
              <a:cxnLst/>
              <a:rect l="l" t="t" r="r" b="b"/>
              <a:pathLst>
                <a:path w="1035" h="2036" extrusionOk="0">
                  <a:moveTo>
                    <a:pt x="1034" y="0"/>
                  </a:moveTo>
                  <a:cubicBezTo>
                    <a:pt x="1034" y="1"/>
                    <a:pt x="0" y="1535"/>
                    <a:pt x="134" y="1702"/>
                  </a:cubicBezTo>
                  <a:cubicBezTo>
                    <a:pt x="400" y="1835"/>
                    <a:pt x="667" y="1969"/>
                    <a:pt x="934" y="2035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526;p75">
              <a:extLst>
                <a:ext uri="{FF2B5EF4-FFF2-40B4-BE49-F238E27FC236}">
                  <a16:creationId xmlns:a16="http://schemas.microsoft.com/office/drawing/2014/main" id="{D0854DC3-5F03-4618-817A-68B3B8128D12}"/>
                </a:ext>
              </a:extLst>
            </p:cNvPr>
            <p:cNvSpPr/>
            <p:nvPr/>
          </p:nvSpPr>
          <p:spPr>
            <a:xfrm>
              <a:off x="5482425" y="1961100"/>
              <a:ext cx="276050" cy="283125"/>
            </a:xfrm>
            <a:custGeom>
              <a:avLst/>
              <a:gdLst/>
              <a:ahLst/>
              <a:cxnLst/>
              <a:rect l="l" t="t" r="r" b="b"/>
              <a:pathLst>
                <a:path w="11042" h="11325" extrusionOk="0">
                  <a:moveTo>
                    <a:pt x="5724" y="0"/>
                  </a:moveTo>
                  <a:cubicBezTo>
                    <a:pt x="4785" y="0"/>
                    <a:pt x="4018" y="199"/>
                    <a:pt x="3636" y="397"/>
                  </a:cubicBezTo>
                  <a:cubicBezTo>
                    <a:pt x="2635" y="931"/>
                    <a:pt x="901" y="1865"/>
                    <a:pt x="434" y="5501"/>
                  </a:cubicBezTo>
                  <a:cubicBezTo>
                    <a:pt x="0" y="9204"/>
                    <a:pt x="834" y="10505"/>
                    <a:pt x="1335" y="11005"/>
                  </a:cubicBezTo>
                  <a:cubicBezTo>
                    <a:pt x="1558" y="11208"/>
                    <a:pt x="2312" y="11324"/>
                    <a:pt x="3079" y="11324"/>
                  </a:cubicBezTo>
                  <a:cubicBezTo>
                    <a:pt x="3573" y="11324"/>
                    <a:pt x="4071" y="11276"/>
                    <a:pt x="4437" y="11172"/>
                  </a:cubicBezTo>
                  <a:cubicBezTo>
                    <a:pt x="5604" y="10805"/>
                    <a:pt x="8173" y="9571"/>
                    <a:pt x="9340" y="7636"/>
                  </a:cubicBezTo>
                  <a:cubicBezTo>
                    <a:pt x="10741" y="5368"/>
                    <a:pt x="11041" y="2365"/>
                    <a:pt x="9440" y="1165"/>
                  </a:cubicBezTo>
                  <a:cubicBezTo>
                    <a:pt x="8193" y="278"/>
                    <a:pt x="6837" y="0"/>
                    <a:pt x="572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527;p75">
              <a:extLst>
                <a:ext uri="{FF2B5EF4-FFF2-40B4-BE49-F238E27FC236}">
                  <a16:creationId xmlns:a16="http://schemas.microsoft.com/office/drawing/2014/main" id="{8A8DCBE4-0549-4980-B35D-62E2988282B7}"/>
                </a:ext>
              </a:extLst>
            </p:cNvPr>
            <p:cNvSpPr/>
            <p:nvPr/>
          </p:nvSpPr>
          <p:spPr>
            <a:xfrm>
              <a:off x="5518275" y="2225375"/>
              <a:ext cx="62575" cy="19025"/>
            </a:xfrm>
            <a:custGeom>
              <a:avLst/>
              <a:gdLst/>
              <a:ahLst/>
              <a:cxnLst/>
              <a:rect l="l" t="t" r="r" b="b"/>
              <a:pathLst>
                <a:path w="2503" h="761" extrusionOk="0">
                  <a:moveTo>
                    <a:pt x="2502" y="0"/>
                  </a:moveTo>
                  <a:cubicBezTo>
                    <a:pt x="2102" y="200"/>
                    <a:pt x="1702" y="300"/>
                    <a:pt x="1302" y="401"/>
                  </a:cubicBezTo>
                  <a:cubicBezTo>
                    <a:pt x="976" y="476"/>
                    <a:pt x="651" y="513"/>
                    <a:pt x="326" y="513"/>
                  </a:cubicBezTo>
                  <a:cubicBezTo>
                    <a:pt x="217" y="513"/>
                    <a:pt x="109" y="509"/>
                    <a:pt x="1" y="501"/>
                  </a:cubicBezTo>
                  <a:lnTo>
                    <a:pt x="1" y="501"/>
                  </a:lnTo>
                  <a:cubicBezTo>
                    <a:pt x="302" y="663"/>
                    <a:pt x="973" y="761"/>
                    <a:pt x="1645" y="761"/>
                  </a:cubicBezTo>
                  <a:cubicBezTo>
                    <a:pt x="1941" y="761"/>
                    <a:pt x="2237" y="742"/>
                    <a:pt x="2502" y="701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528;p75">
              <a:extLst>
                <a:ext uri="{FF2B5EF4-FFF2-40B4-BE49-F238E27FC236}">
                  <a16:creationId xmlns:a16="http://schemas.microsoft.com/office/drawing/2014/main" id="{3C152D51-C744-4206-9DCA-332C44B35A0E}"/>
                </a:ext>
              </a:extLst>
            </p:cNvPr>
            <p:cNvSpPr/>
            <p:nvPr/>
          </p:nvSpPr>
          <p:spPr>
            <a:xfrm>
              <a:off x="5520775" y="1913300"/>
              <a:ext cx="364450" cy="426675"/>
            </a:xfrm>
            <a:custGeom>
              <a:avLst/>
              <a:gdLst/>
              <a:ahLst/>
              <a:cxnLst/>
              <a:rect l="l" t="t" r="r" b="b"/>
              <a:pathLst>
                <a:path w="14578" h="17067" extrusionOk="0">
                  <a:moveTo>
                    <a:pt x="11379" y="1"/>
                  </a:moveTo>
                  <a:cubicBezTo>
                    <a:pt x="10949" y="1"/>
                    <a:pt x="10514" y="100"/>
                    <a:pt x="10108" y="308"/>
                  </a:cubicBezTo>
                  <a:cubicBezTo>
                    <a:pt x="9274" y="741"/>
                    <a:pt x="9174" y="1309"/>
                    <a:pt x="9407" y="2009"/>
                  </a:cubicBezTo>
                  <a:cubicBezTo>
                    <a:pt x="9141" y="1842"/>
                    <a:pt x="8874" y="1676"/>
                    <a:pt x="8573" y="1575"/>
                  </a:cubicBezTo>
                  <a:cubicBezTo>
                    <a:pt x="8440" y="1509"/>
                    <a:pt x="8307" y="1475"/>
                    <a:pt x="8173" y="1442"/>
                  </a:cubicBezTo>
                  <a:cubicBezTo>
                    <a:pt x="7439" y="1240"/>
                    <a:pt x="6685" y="1139"/>
                    <a:pt x="5933" y="1139"/>
                  </a:cubicBezTo>
                  <a:cubicBezTo>
                    <a:pt x="5318" y="1139"/>
                    <a:pt x="4704" y="1207"/>
                    <a:pt x="4104" y="1342"/>
                  </a:cubicBezTo>
                  <a:cubicBezTo>
                    <a:pt x="3436" y="1475"/>
                    <a:pt x="2769" y="1709"/>
                    <a:pt x="2169" y="2009"/>
                  </a:cubicBezTo>
                  <a:lnTo>
                    <a:pt x="1669" y="2209"/>
                  </a:lnTo>
                  <a:cubicBezTo>
                    <a:pt x="1268" y="2376"/>
                    <a:pt x="868" y="2576"/>
                    <a:pt x="501" y="2876"/>
                  </a:cubicBezTo>
                  <a:cubicBezTo>
                    <a:pt x="334" y="3010"/>
                    <a:pt x="201" y="3210"/>
                    <a:pt x="101" y="3410"/>
                  </a:cubicBezTo>
                  <a:cubicBezTo>
                    <a:pt x="34" y="3610"/>
                    <a:pt x="1" y="3810"/>
                    <a:pt x="1" y="4011"/>
                  </a:cubicBezTo>
                  <a:cubicBezTo>
                    <a:pt x="67" y="4578"/>
                    <a:pt x="434" y="5078"/>
                    <a:pt x="968" y="5311"/>
                  </a:cubicBezTo>
                  <a:cubicBezTo>
                    <a:pt x="668" y="5678"/>
                    <a:pt x="601" y="6145"/>
                    <a:pt x="701" y="6612"/>
                  </a:cubicBezTo>
                  <a:cubicBezTo>
                    <a:pt x="868" y="7113"/>
                    <a:pt x="1202" y="7580"/>
                    <a:pt x="1635" y="7913"/>
                  </a:cubicBezTo>
                  <a:cubicBezTo>
                    <a:pt x="1635" y="7947"/>
                    <a:pt x="1669" y="7980"/>
                    <a:pt x="1702" y="7980"/>
                  </a:cubicBezTo>
                  <a:cubicBezTo>
                    <a:pt x="1769" y="7980"/>
                    <a:pt x="1802" y="7980"/>
                    <a:pt x="1869" y="7947"/>
                  </a:cubicBezTo>
                  <a:cubicBezTo>
                    <a:pt x="2400" y="7583"/>
                    <a:pt x="2743" y="7009"/>
                    <a:pt x="3371" y="7009"/>
                  </a:cubicBezTo>
                  <a:cubicBezTo>
                    <a:pt x="3492" y="7009"/>
                    <a:pt x="3624" y="7031"/>
                    <a:pt x="3770" y="7079"/>
                  </a:cubicBezTo>
                  <a:cubicBezTo>
                    <a:pt x="4938" y="7446"/>
                    <a:pt x="4904" y="9381"/>
                    <a:pt x="3903" y="10048"/>
                  </a:cubicBezTo>
                  <a:cubicBezTo>
                    <a:pt x="3741" y="10157"/>
                    <a:pt x="3559" y="10216"/>
                    <a:pt x="3378" y="10216"/>
                  </a:cubicBezTo>
                  <a:cubicBezTo>
                    <a:pt x="3226" y="10216"/>
                    <a:pt x="3074" y="10173"/>
                    <a:pt x="2936" y="10082"/>
                  </a:cubicBezTo>
                  <a:lnTo>
                    <a:pt x="2936" y="10082"/>
                  </a:lnTo>
                  <a:cubicBezTo>
                    <a:pt x="2936" y="10082"/>
                    <a:pt x="3236" y="12984"/>
                    <a:pt x="2502" y="13751"/>
                  </a:cubicBezTo>
                  <a:cubicBezTo>
                    <a:pt x="2029" y="14263"/>
                    <a:pt x="1347" y="14368"/>
                    <a:pt x="867" y="14368"/>
                  </a:cubicBezTo>
                  <a:cubicBezTo>
                    <a:pt x="535" y="14368"/>
                    <a:pt x="301" y="14318"/>
                    <a:pt x="301" y="14318"/>
                  </a:cubicBezTo>
                  <a:lnTo>
                    <a:pt x="301" y="14318"/>
                  </a:lnTo>
                  <a:cubicBezTo>
                    <a:pt x="301" y="14318"/>
                    <a:pt x="880" y="17067"/>
                    <a:pt x="4813" y="17067"/>
                  </a:cubicBezTo>
                  <a:cubicBezTo>
                    <a:pt x="5103" y="17067"/>
                    <a:pt x="5411" y="17052"/>
                    <a:pt x="5738" y="17020"/>
                  </a:cubicBezTo>
                  <a:cubicBezTo>
                    <a:pt x="9774" y="16620"/>
                    <a:pt x="9974" y="14118"/>
                    <a:pt x="9974" y="14118"/>
                  </a:cubicBezTo>
                  <a:lnTo>
                    <a:pt x="9974" y="14118"/>
                  </a:lnTo>
                  <a:cubicBezTo>
                    <a:pt x="10108" y="15052"/>
                    <a:pt x="9741" y="16019"/>
                    <a:pt x="9007" y="16620"/>
                  </a:cubicBezTo>
                  <a:cubicBezTo>
                    <a:pt x="9007" y="16620"/>
                    <a:pt x="9136" y="16632"/>
                    <a:pt x="9348" y="16632"/>
                  </a:cubicBezTo>
                  <a:cubicBezTo>
                    <a:pt x="10161" y="16632"/>
                    <a:pt x="12203" y="16444"/>
                    <a:pt x="12943" y="14618"/>
                  </a:cubicBezTo>
                  <a:cubicBezTo>
                    <a:pt x="13610" y="12917"/>
                    <a:pt x="12076" y="11749"/>
                    <a:pt x="11676" y="9581"/>
                  </a:cubicBezTo>
                  <a:cubicBezTo>
                    <a:pt x="11509" y="8714"/>
                    <a:pt x="11909" y="6946"/>
                    <a:pt x="11842" y="5512"/>
                  </a:cubicBezTo>
                  <a:lnTo>
                    <a:pt x="11842" y="5512"/>
                  </a:lnTo>
                  <a:cubicBezTo>
                    <a:pt x="11887" y="5517"/>
                    <a:pt x="11932" y="5520"/>
                    <a:pt x="11978" y="5520"/>
                  </a:cubicBezTo>
                  <a:cubicBezTo>
                    <a:pt x="12209" y="5520"/>
                    <a:pt x="12454" y="5450"/>
                    <a:pt x="12676" y="5311"/>
                  </a:cubicBezTo>
                  <a:cubicBezTo>
                    <a:pt x="14044" y="4611"/>
                    <a:pt x="14578" y="2910"/>
                    <a:pt x="13877" y="1542"/>
                  </a:cubicBezTo>
                  <a:cubicBezTo>
                    <a:pt x="13385" y="557"/>
                    <a:pt x="12397" y="1"/>
                    <a:pt x="11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529;p75">
              <a:extLst>
                <a:ext uri="{FF2B5EF4-FFF2-40B4-BE49-F238E27FC236}">
                  <a16:creationId xmlns:a16="http://schemas.microsoft.com/office/drawing/2014/main" id="{553E212E-C5AF-459E-9CF8-77219BEA6D55}"/>
                </a:ext>
              </a:extLst>
            </p:cNvPr>
            <p:cNvSpPr/>
            <p:nvPr/>
          </p:nvSpPr>
          <p:spPr>
            <a:xfrm>
              <a:off x="5541625" y="2102275"/>
              <a:ext cx="32550" cy="42225"/>
            </a:xfrm>
            <a:custGeom>
              <a:avLst/>
              <a:gdLst/>
              <a:ahLst/>
              <a:cxnLst/>
              <a:rect l="l" t="t" r="r" b="b"/>
              <a:pathLst>
                <a:path w="1302" h="1689" extrusionOk="0">
                  <a:moveTo>
                    <a:pt x="995" y="0"/>
                  </a:moveTo>
                  <a:cubicBezTo>
                    <a:pt x="632" y="0"/>
                    <a:pt x="298" y="223"/>
                    <a:pt x="167" y="588"/>
                  </a:cubicBezTo>
                  <a:cubicBezTo>
                    <a:pt x="1" y="1021"/>
                    <a:pt x="234" y="1522"/>
                    <a:pt x="701" y="1689"/>
                  </a:cubicBezTo>
                  <a:lnTo>
                    <a:pt x="1302" y="54"/>
                  </a:lnTo>
                  <a:cubicBezTo>
                    <a:pt x="1200" y="18"/>
                    <a:pt x="1096" y="0"/>
                    <a:pt x="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9"/>
          <p:cNvSpPr txBox="1">
            <a:spLocks noGrp="1"/>
          </p:cNvSpPr>
          <p:nvPr>
            <p:ph type="subTitle" idx="4"/>
          </p:nvPr>
        </p:nvSpPr>
        <p:spPr>
          <a:xfrm>
            <a:off x="337699" y="2768578"/>
            <a:ext cx="2454053" cy="31386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dirty="0"/>
              <a:t>S</a:t>
            </a:r>
            <a:r>
              <a:rPr lang="en-US" dirty="0" err="1"/>
              <a:t>zubjektív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objektív</a:t>
            </a:r>
            <a:r>
              <a:rPr lang="en-US" dirty="0"/>
              <a:t> </a:t>
            </a:r>
            <a:r>
              <a:rPr lang="en-US" dirty="0" err="1"/>
              <a:t>megoldási</a:t>
            </a:r>
            <a:r>
              <a:rPr lang="en-US" dirty="0"/>
              <a:t> </a:t>
            </a:r>
            <a:r>
              <a:rPr lang="en-US" dirty="0" err="1"/>
              <a:t>alternatívák</a:t>
            </a:r>
            <a:r>
              <a:rPr lang="en-US" dirty="0"/>
              <a:t> </a:t>
            </a:r>
            <a:r>
              <a:rPr lang="en-US" dirty="0" err="1"/>
              <a:t>egymással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közötti</a:t>
            </a:r>
            <a:r>
              <a:rPr lang="en-US" dirty="0"/>
              <a:t> </a:t>
            </a:r>
            <a:r>
              <a:rPr lang="en-US" dirty="0" err="1"/>
              <a:t>összehasonlítása</a:t>
            </a:r>
            <a:r>
              <a:rPr lang="en-US" dirty="0"/>
              <a:t> a </a:t>
            </a:r>
            <a:r>
              <a:rPr lang="en-US" dirty="0" err="1"/>
              <a:t>döntési</a:t>
            </a:r>
            <a:r>
              <a:rPr lang="en-US" dirty="0"/>
              <a:t> </a:t>
            </a:r>
            <a:r>
              <a:rPr lang="en-US" dirty="0" err="1"/>
              <a:t>preferenciák</a:t>
            </a:r>
            <a:r>
              <a:rPr lang="en-US" dirty="0"/>
              <a:t> </a:t>
            </a:r>
            <a:r>
              <a:rPr lang="en-US" dirty="0" err="1"/>
              <a:t>különbözőségein</a:t>
            </a:r>
            <a:r>
              <a:rPr lang="en-US" dirty="0"/>
              <a:t> </a:t>
            </a:r>
            <a:r>
              <a:rPr lang="en-US" dirty="0" err="1"/>
              <a:t>keresztül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892" name="Google Shape;892;p49"/>
          <p:cNvSpPr txBox="1">
            <a:spLocks noGrp="1"/>
          </p:cNvSpPr>
          <p:nvPr>
            <p:ph type="subTitle" idx="5"/>
          </p:nvPr>
        </p:nvSpPr>
        <p:spPr>
          <a:xfrm>
            <a:off x="6805204" y="868669"/>
            <a:ext cx="2156539" cy="2062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 </a:t>
            </a:r>
            <a:r>
              <a:rPr lang="en-US" dirty="0" err="1"/>
              <a:t>zömmel</a:t>
            </a:r>
            <a:r>
              <a:rPr lang="en-US" dirty="0"/>
              <a:t> </a:t>
            </a:r>
            <a:r>
              <a:rPr lang="en-US" dirty="0" err="1"/>
              <a:t>szubjektívan</a:t>
            </a:r>
            <a:r>
              <a:rPr lang="en-US" dirty="0"/>
              <a:t> </a:t>
            </a:r>
            <a:r>
              <a:rPr lang="en-US" dirty="0" err="1"/>
              <a:t>befolyásolt</a:t>
            </a:r>
            <a:r>
              <a:rPr lang="en-US" dirty="0"/>
              <a:t> </a:t>
            </a:r>
            <a:r>
              <a:rPr lang="en-US" dirty="0" err="1"/>
              <a:t>terekből</a:t>
            </a:r>
            <a:r>
              <a:rPr lang="en-US" dirty="0"/>
              <a:t> a robot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objektivitás</a:t>
            </a:r>
            <a:r>
              <a:rPr lang="en-US" dirty="0"/>
              <a:t> </a:t>
            </a:r>
            <a:r>
              <a:rPr lang="en-US" dirty="0" err="1"/>
              <a:t>felé</a:t>
            </a:r>
            <a:r>
              <a:rPr lang="en-US" dirty="0"/>
              <a:t> </a:t>
            </a:r>
            <a:r>
              <a:rPr lang="hu-HU" dirty="0"/>
              <a:t>t</a:t>
            </a:r>
            <a:r>
              <a:rPr lang="en-US" dirty="0" err="1"/>
              <a:t>örténő</a:t>
            </a:r>
            <a:r>
              <a:rPr lang="en-US" dirty="0"/>
              <a:t> </a:t>
            </a:r>
            <a:r>
              <a:rPr lang="hu-HU" dirty="0"/>
              <a:t>e</a:t>
            </a:r>
            <a:r>
              <a:rPr lang="en-US" dirty="0" err="1"/>
              <a:t>lmozdul</a:t>
            </a:r>
            <a:r>
              <a:rPr lang="hu-HU" dirty="0"/>
              <a:t>ás.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" grpId="0" build="p"/>
      <p:bldP spid="8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61"/>
          <p:cNvSpPr txBox="1">
            <a:spLocks noGrp="1"/>
          </p:cNvSpPr>
          <p:nvPr>
            <p:ph type="title"/>
          </p:nvPr>
        </p:nvSpPr>
        <p:spPr>
          <a:xfrm>
            <a:off x="5162093" y="934027"/>
            <a:ext cx="31533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cap="all" dirty="0"/>
              <a:t>Célok</a:t>
            </a:r>
            <a:endParaRPr b="1" cap="all" dirty="0"/>
          </a:p>
        </p:txBody>
      </p:sp>
      <p:sp>
        <p:nvSpPr>
          <p:cNvPr id="2184" name="Google Shape;2184;p61"/>
          <p:cNvSpPr txBox="1">
            <a:spLocks noGrp="1"/>
          </p:cNvSpPr>
          <p:nvPr>
            <p:ph type="title" idx="2"/>
          </p:nvPr>
        </p:nvSpPr>
        <p:spPr>
          <a:xfrm>
            <a:off x="6907825" y="3795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</a:t>
            </a:r>
            <a:r>
              <a:rPr lang="hu-HU" dirty="0"/>
              <a:t>4</a:t>
            </a:r>
            <a:endParaRPr dirty="0"/>
          </a:p>
        </p:txBody>
      </p:sp>
      <p:grpSp>
        <p:nvGrpSpPr>
          <p:cNvPr id="2186" name="Google Shape;2186;p61"/>
          <p:cNvGrpSpPr/>
          <p:nvPr/>
        </p:nvGrpSpPr>
        <p:grpSpPr>
          <a:xfrm>
            <a:off x="720009" y="950857"/>
            <a:ext cx="2991737" cy="2915200"/>
            <a:chOff x="1532925" y="519425"/>
            <a:chExt cx="4318950" cy="4374550"/>
          </a:xfrm>
        </p:grpSpPr>
        <p:sp>
          <p:nvSpPr>
            <p:cNvPr id="2187" name="Google Shape;2187;p61"/>
            <p:cNvSpPr/>
            <p:nvPr/>
          </p:nvSpPr>
          <p:spPr>
            <a:xfrm>
              <a:off x="4106425" y="4294350"/>
              <a:ext cx="1037450" cy="599625"/>
            </a:xfrm>
            <a:custGeom>
              <a:avLst/>
              <a:gdLst/>
              <a:ahLst/>
              <a:cxnLst/>
              <a:rect l="l" t="t" r="r" b="b"/>
              <a:pathLst>
                <a:path w="41498" h="23985" extrusionOk="0">
                  <a:moveTo>
                    <a:pt x="20749" y="0"/>
                  </a:moveTo>
                  <a:cubicBezTo>
                    <a:pt x="9274" y="0"/>
                    <a:pt x="1" y="5371"/>
                    <a:pt x="1" y="11976"/>
                  </a:cubicBezTo>
                  <a:cubicBezTo>
                    <a:pt x="1" y="18614"/>
                    <a:pt x="9274" y="23984"/>
                    <a:pt x="20749" y="23984"/>
                  </a:cubicBezTo>
                  <a:cubicBezTo>
                    <a:pt x="32224" y="23984"/>
                    <a:pt x="41497" y="18614"/>
                    <a:pt x="41497" y="11976"/>
                  </a:cubicBezTo>
                  <a:cubicBezTo>
                    <a:pt x="41497" y="5371"/>
                    <a:pt x="32224" y="0"/>
                    <a:pt x="207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1"/>
            <p:cNvSpPr/>
            <p:nvPr/>
          </p:nvSpPr>
          <p:spPr>
            <a:xfrm>
              <a:off x="2182575" y="3091400"/>
              <a:ext cx="2678600" cy="1546975"/>
            </a:xfrm>
            <a:custGeom>
              <a:avLst/>
              <a:gdLst/>
              <a:ahLst/>
              <a:cxnLst/>
              <a:rect l="l" t="t" r="r" b="b"/>
              <a:pathLst>
                <a:path w="107144" h="61879" extrusionOk="0">
                  <a:moveTo>
                    <a:pt x="104441" y="1"/>
                  </a:moveTo>
                  <a:cubicBezTo>
                    <a:pt x="104108" y="1"/>
                    <a:pt x="103774" y="84"/>
                    <a:pt x="103474" y="251"/>
                  </a:cubicBezTo>
                  <a:lnTo>
                    <a:pt x="534" y="59527"/>
                  </a:lnTo>
                  <a:cubicBezTo>
                    <a:pt x="0" y="59827"/>
                    <a:pt x="0" y="60627"/>
                    <a:pt x="534" y="60961"/>
                  </a:cubicBezTo>
                  <a:lnTo>
                    <a:pt x="1701" y="61628"/>
                  </a:lnTo>
                  <a:cubicBezTo>
                    <a:pt x="2001" y="61795"/>
                    <a:pt x="2335" y="61878"/>
                    <a:pt x="2669" y="61878"/>
                  </a:cubicBezTo>
                  <a:cubicBezTo>
                    <a:pt x="3002" y="61878"/>
                    <a:pt x="3336" y="61795"/>
                    <a:pt x="3636" y="61628"/>
                  </a:cubicBezTo>
                  <a:lnTo>
                    <a:pt x="106576" y="2386"/>
                  </a:lnTo>
                  <a:cubicBezTo>
                    <a:pt x="107143" y="2052"/>
                    <a:pt x="107143" y="1252"/>
                    <a:pt x="106576" y="951"/>
                  </a:cubicBezTo>
                  <a:lnTo>
                    <a:pt x="105409" y="251"/>
                  </a:lnTo>
                  <a:cubicBezTo>
                    <a:pt x="105108" y="84"/>
                    <a:pt x="104775" y="1"/>
                    <a:pt x="10444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1"/>
            <p:cNvSpPr/>
            <p:nvPr/>
          </p:nvSpPr>
          <p:spPr>
            <a:xfrm>
              <a:off x="2774650" y="874100"/>
              <a:ext cx="354450" cy="276200"/>
            </a:xfrm>
            <a:custGeom>
              <a:avLst/>
              <a:gdLst/>
              <a:ahLst/>
              <a:cxnLst/>
              <a:rect l="l" t="t" r="r" b="b"/>
              <a:pathLst>
                <a:path w="14178" h="11048" extrusionOk="0">
                  <a:moveTo>
                    <a:pt x="7133" y="0"/>
                  </a:moveTo>
                  <a:cubicBezTo>
                    <a:pt x="6739" y="0"/>
                    <a:pt x="6285" y="134"/>
                    <a:pt x="5805" y="413"/>
                  </a:cubicBezTo>
                  <a:lnTo>
                    <a:pt x="5705" y="480"/>
                  </a:lnTo>
                  <a:cubicBezTo>
                    <a:pt x="4204" y="1347"/>
                    <a:pt x="3003" y="3248"/>
                    <a:pt x="3003" y="4749"/>
                  </a:cubicBezTo>
                  <a:lnTo>
                    <a:pt x="3003" y="7284"/>
                  </a:lnTo>
                  <a:lnTo>
                    <a:pt x="1335" y="8252"/>
                  </a:lnTo>
                  <a:cubicBezTo>
                    <a:pt x="568" y="8685"/>
                    <a:pt x="101" y="9453"/>
                    <a:pt x="1" y="10287"/>
                  </a:cubicBezTo>
                  <a:cubicBezTo>
                    <a:pt x="1" y="10780"/>
                    <a:pt x="273" y="11048"/>
                    <a:pt x="664" y="11048"/>
                  </a:cubicBezTo>
                  <a:cubicBezTo>
                    <a:pt x="854" y="11048"/>
                    <a:pt x="1072" y="10985"/>
                    <a:pt x="1302" y="10854"/>
                  </a:cubicBezTo>
                  <a:lnTo>
                    <a:pt x="3536" y="9553"/>
                  </a:lnTo>
                  <a:lnTo>
                    <a:pt x="7940" y="7018"/>
                  </a:lnTo>
                  <a:lnTo>
                    <a:pt x="12910" y="4182"/>
                  </a:lnTo>
                  <a:cubicBezTo>
                    <a:pt x="13610" y="3715"/>
                    <a:pt x="14111" y="2948"/>
                    <a:pt x="14177" y="2114"/>
                  </a:cubicBezTo>
                  <a:cubicBezTo>
                    <a:pt x="14177" y="1620"/>
                    <a:pt x="13921" y="1353"/>
                    <a:pt x="13539" y="1353"/>
                  </a:cubicBezTo>
                  <a:cubicBezTo>
                    <a:pt x="13354" y="1353"/>
                    <a:pt x="13139" y="1416"/>
                    <a:pt x="12910" y="1547"/>
                  </a:cubicBezTo>
                  <a:lnTo>
                    <a:pt x="11075" y="2614"/>
                  </a:lnTo>
                  <a:lnTo>
                    <a:pt x="11075" y="1180"/>
                  </a:lnTo>
                  <a:cubicBezTo>
                    <a:pt x="11075" y="613"/>
                    <a:pt x="10751" y="293"/>
                    <a:pt x="10282" y="293"/>
                  </a:cubicBezTo>
                  <a:cubicBezTo>
                    <a:pt x="10061" y="293"/>
                    <a:pt x="9808" y="364"/>
                    <a:pt x="9541" y="513"/>
                  </a:cubicBezTo>
                  <a:lnTo>
                    <a:pt x="9474" y="546"/>
                  </a:lnTo>
                  <a:cubicBezTo>
                    <a:pt x="9074" y="780"/>
                    <a:pt x="8740" y="1113"/>
                    <a:pt x="8507" y="1480"/>
                  </a:cubicBezTo>
                  <a:cubicBezTo>
                    <a:pt x="8462" y="526"/>
                    <a:pt x="7916" y="0"/>
                    <a:pt x="713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1"/>
            <p:cNvSpPr/>
            <p:nvPr/>
          </p:nvSpPr>
          <p:spPr>
            <a:xfrm>
              <a:off x="2068325" y="874125"/>
              <a:ext cx="539575" cy="420025"/>
            </a:xfrm>
            <a:custGeom>
              <a:avLst/>
              <a:gdLst/>
              <a:ahLst/>
              <a:cxnLst/>
              <a:rect l="l" t="t" r="r" b="b"/>
              <a:pathLst>
                <a:path w="21583" h="16801" extrusionOk="0">
                  <a:moveTo>
                    <a:pt x="10883" y="0"/>
                  </a:moveTo>
                  <a:cubicBezTo>
                    <a:pt x="10279" y="0"/>
                    <a:pt x="9580" y="208"/>
                    <a:pt x="8840" y="645"/>
                  </a:cubicBezTo>
                  <a:lnTo>
                    <a:pt x="8673" y="745"/>
                  </a:lnTo>
                  <a:cubicBezTo>
                    <a:pt x="6405" y="2046"/>
                    <a:pt x="4537" y="4948"/>
                    <a:pt x="4537" y="7217"/>
                  </a:cubicBezTo>
                  <a:lnTo>
                    <a:pt x="4537" y="11086"/>
                  </a:lnTo>
                  <a:lnTo>
                    <a:pt x="2002" y="12554"/>
                  </a:lnTo>
                  <a:cubicBezTo>
                    <a:pt x="901" y="13188"/>
                    <a:pt x="0" y="14589"/>
                    <a:pt x="0" y="15656"/>
                  </a:cubicBezTo>
                  <a:cubicBezTo>
                    <a:pt x="0" y="16392"/>
                    <a:pt x="403" y="16800"/>
                    <a:pt x="999" y="16800"/>
                  </a:cubicBezTo>
                  <a:cubicBezTo>
                    <a:pt x="1294" y="16800"/>
                    <a:pt x="1637" y="16700"/>
                    <a:pt x="2002" y="16490"/>
                  </a:cubicBezTo>
                  <a:lnTo>
                    <a:pt x="5404" y="14522"/>
                  </a:lnTo>
                  <a:lnTo>
                    <a:pt x="12075" y="10686"/>
                  </a:lnTo>
                  <a:lnTo>
                    <a:pt x="19614" y="6316"/>
                  </a:lnTo>
                  <a:cubicBezTo>
                    <a:pt x="20682" y="5716"/>
                    <a:pt x="21582" y="4315"/>
                    <a:pt x="21582" y="3214"/>
                  </a:cubicBezTo>
                  <a:cubicBezTo>
                    <a:pt x="21582" y="2478"/>
                    <a:pt x="21194" y="2070"/>
                    <a:pt x="20608" y="2070"/>
                  </a:cubicBezTo>
                  <a:cubicBezTo>
                    <a:pt x="20318" y="2070"/>
                    <a:pt x="19979" y="2170"/>
                    <a:pt x="19614" y="2380"/>
                  </a:cubicBezTo>
                  <a:lnTo>
                    <a:pt x="16845" y="3981"/>
                  </a:lnTo>
                  <a:lnTo>
                    <a:pt x="16845" y="1779"/>
                  </a:lnTo>
                  <a:cubicBezTo>
                    <a:pt x="16845" y="905"/>
                    <a:pt x="16364" y="423"/>
                    <a:pt x="15663" y="423"/>
                  </a:cubicBezTo>
                  <a:cubicBezTo>
                    <a:pt x="15321" y="423"/>
                    <a:pt x="14926" y="538"/>
                    <a:pt x="14510" y="779"/>
                  </a:cubicBezTo>
                  <a:lnTo>
                    <a:pt x="14410" y="845"/>
                  </a:lnTo>
                  <a:cubicBezTo>
                    <a:pt x="13843" y="1212"/>
                    <a:pt x="13310" y="1679"/>
                    <a:pt x="12943" y="2246"/>
                  </a:cubicBezTo>
                  <a:cubicBezTo>
                    <a:pt x="12898" y="808"/>
                    <a:pt x="12075" y="0"/>
                    <a:pt x="1088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1"/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1"/>
            <p:cNvSpPr/>
            <p:nvPr/>
          </p:nvSpPr>
          <p:spPr>
            <a:xfrm>
              <a:off x="1689700" y="1801725"/>
              <a:ext cx="157650" cy="238525"/>
            </a:xfrm>
            <a:custGeom>
              <a:avLst/>
              <a:gdLst/>
              <a:ahLst/>
              <a:cxnLst/>
              <a:rect l="l" t="t" r="r" b="b"/>
              <a:pathLst>
                <a:path w="6306" h="9541" extrusionOk="0">
                  <a:moveTo>
                    <a:pt x="3370" y="1"/>
                  </a:moveTo>
                  <a:cubicBezTo>
                    <a:pt x="1435" y="1669"/>
                    <a:pt x="1" y="4537"/>
                    <a:pt x="1" y="6972"/>
                  </a:cubicBezTo>
                  <a:lnTo>
                    <a:pt x="1" y="8307"/>
                  </a:lnTo>
                  <a:lnTo>
                    <a:pt x="2169" y="9541"/>
                  </a:lnTo>
                  <a:lnTo>
                    <a:pt x="3837" y="5305"/>
                  </a:lnTo>
                  <a:lnTo>
                    <a:pt x="3770" y="4971"/>
                  </a:lnTo>
                  <a:lnTo>
                    <a:pt x="6305" y="3503"/>
                  </a:lnTo>
                  <a:cubicBezTo>
                    <a:pt x="5905" y="2336"/>
                    <a:pt x="5505" y="1235"/>
                    <a:pt x="5505" y="1235"/>
                  </a:cubicBezTo>
                  <a:lnTo>
                    <a:pt x="33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1"/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1"/>
            <p:cNvSpPr/>
            <p:nvPr/>
          </p:nvSpPr>
          <p:spPr>
            <a:xfrm>
              <a:off x="1743075" y="1627175"/>
              <a:ext cx="225200" cy="413075"/>
            </a:xfrm>
            <a:custGeom>
              <a:avLst/>
              <a:gdLst/>
              <a:ahLst/>
              <a:cxnLst/>
              <a:rect l="l" t="t" r="r" b="b"/>
              <a:pathLst>
                <a:path w="9008" h="16523" extrusionOk="0">
                  <a:moveTo>
                    <a:pt x="5940" y="0"/>
                  </a:moveTo>
                  <a:cubicBezTo>
                    <a:pt x="5508" y="0"/>
                    <a:pt x="5020" y="143"/>
                    <a:pt x="4504" y="445"/>
                  </a:cubicBezTo>
                  <a:cubicBezTo>
                    <a:pt x="2603" y="1679"/>
                    <a:pt x="1402" y="3714"/>
                    <a:pt x="1302" y="5982"/>
                  </a:cubicBezTo>
                  <a:cubicBezTo>
                    <a:pt x="1302" y="7400"/>
                    <a:pt x="2012" y="8245"/>
                    <a:pt x="3036" y="8245"/>
                  </a:cubicBezTo>
                  <a:cubicBezTo>
                    <a:pt x="3144" y="8245"/>
                    <a:pt x="3255" y="8236"/>
                    <a:pt x="3370" y="8217"/>
                  </a:cubicBezTo>
                  <a:lnTo>
                    <a:pt x="3370" y="8217"/>
                  </a:lnTo>
                  <a:cubicBezTo>
                    <a:pt x="1435" y="9918"/>
                    <a:pt x="1" y="12787"/>
                    <a:pt x="1" y="15189"/>
                  </a:cubicBezTo>
                  <a:lnTo>
                    <a:pt x="1" y="16523"/>
                  </a:lnTo>
                  <a:lnTo>
                    <a:pt x="9007" y="11319"/>
                  </a:lnTo>
                  <a:lnTo>
                    <a:pt x="9007" y="9985"/>
                  </a:lnTo>
                  <a:cubicBezTo>
                    <a:pt x="9007" y="7979"/>
                    <a:pt x="8007" y="6811"/>
                    <a:pt x="6530" y="6811"/>
                  </a:cubicBezTo>
                  <a:cubicBezTo>
                    <a:pt x="6239" y="6811"/>
                    <a:pt x="5929" y="6856"/>
                    <a:pt x="5605" y="6949"/>
                  </a:cubicBezTo>
                  <a:cubicBezTo>
                    <a:pt x="6839" y="5715"/>
                    <a:pt x="7706" y="3847"/>
                    <a:pt x="7706" y="2279"/>
                  </a:cubicBezTo>
                  <a:cubicBezTo>
                    <a:pt x="7706" y="839"/>
                    <a:pt x="6987" y="0"/>
                    <a:pt x="59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1"/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1"/>
            <p:cNvSpPr/>
            <p:nvPr/>
          </p:nvSpPr>
          <p:spPr>
            <a:xfrm>
              <a:off x="5017925" y="1450650"/>
              <a:ext cx="104250" cy="157625"/>
            </a:xfrm>
            <a:custGeom>
              <a:avLst/>
              <a:gdLst/>
              <a:ahLst/>
              <a:cxnLst/>
              <a:rect l="l" t="t" r="r" b="b"/>
              <a:pathLst>
                <a:path w="4170" h="6305" extrusionOk="0">
                  <a:moveTo>
                    <a:pt x="2235" y="0"/>
                  </a:moveTo>
                  <a:cubicBezTo>
                    <a:pt x="934" y="1135"/>
                    <a:pt x="0" y="3003"/>
                    <a:pt x="0" y="4604"/>
                  </a:cubicBezTo>
                  <a:lnTo>
                    <a:pt x="0" y="5471"/>
                  </a:lnTo>
                  <a:lnTo>
                    <a:pt x="1435" y="6305"/>
                  </a:lnTo>
                  <a:lnTo>
                    <a:pt x="2535" y="3503"/>
                  </a:lnTo>
                  <a:lnTo>
                    <a:pt x="2502" y="3303"/>
                  </a:lnTo>
                  <a:lnTo>
                    <a:pt x="4170" y="2335"/>
                  </a:lnTo>
                  <a:cubicBezTo>
                    <a:pt x="3903" y="1568"/>
                    <a:pt x="3636" y="834"/>
                    <a:pt x="3636" y="834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1"/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1"/>
            <p:cNvSpPr/>
            <p:nvPr/>
          </p:nvSpPr>
          <p:spPr>
            <a:xfrm>
              <a:off x="5053775" y="1335900"/>
              <a:ext cx="148475" cy="272375"/>
            </a:xfrm>
            <a:custGeom>
              <a:avLst/>
              <a:gdLst/>
              <a:ahLst/>
              <a:cxnLst/>
              <a:rect l="l" t="t" r="r" b="b"/>
              <a:pathLst>
                <a:path w="5939" h="10895" extrusionOk="0">
                  <a:moveTo>
                    <a:pt x="3889" y="0"/>
                  </a:moveTo>
                  <a:cubicBezTo>
                    <a:pt x="3601" y="0"/>
                    <a:pt x="3277" y="93"/>
                    <a:pt x="2936" y="287"/>
                  </a:cubicBezTo>
                  <a:cubicBezTo>
                    <a:pt x="1702" y="1088"/>
                    <a:pt x="901" y="2456"/>
                    <a:pt x="835" y="3957"/>
                  </a:cubicBezTo>
                  <a:cubicBezTo>
                    <a:pt x="835" y="4891"/>
                    <a:pt x="1297" y="5444"/>
                    <a:pt x="2001" y="5444"/>
                  </a:cubicBezTo>
                  <a:cubicBezTo>
                    <a:pt x="2077" y="5444"/>
                    <a:pt x="2155" y="5437"/>
                    <a:pt x="2236" y="5424"/>
                  </a:cubicBezTo>
                  <a:lnTo>
                    <a:pt x="2236" y="5424"/>
                  </a:lnTo>
                  <a:cubicBezTo>
                    <a:pt x="935" y="6558"/>
                    <a:pt x="1" y="8426"/>
                    <a:pt x="1" y="10028"/>
                  </a:cubicBezTo>
                  <a:lnTo>
                    <a:pt x="1" y="10895"/>
                  </a:lnTo>
                  <a:lnTo>
                    <a:pt x="5938" y="7459"/>
                  </a:lnTo>
                  <a:lnTo>
                    <a:pt x="5938" y="6592"/>
                  </a:lnTo>
                  <a:cubicBezTo>
                    <a:pt x="5938" y="5249"/>
                    <a:pt x="5258" y="4469"/>
                    <a:pt x="4290" y="4469"/>
                  </a:cubicBezTo>
                  <a:cubicBezTo>
                    <a:pt x="4104" y="4469"/>
                    <a:pt x="3908" y="4498"/>
                    <a:pt x="3703" y="4557"/>
                  </a:cubicBezTo>
                  <a:cubicBezTo>
                    <a:pt x="4504" y="3756"/>
                    <a:pt x="5004" y="2656"/>
                    <a:pt x="5071" y="1488"/>
                  </a:cubicBezTo>
                  <a:cubicBezTo>
                    <a:pt x="5071" y="543"/>
                    <a:pt x="4586" y="0"/>
                    <a:pt x="388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1"/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1"/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1"/>
            <p:cNvSpPr/>
            <p:nvPr/>
          </p:nvSpPr>
          <p:spPr>
            <a:xfrm>
              <a:off x="5507425" y="2872175"/>
              <a:ext cx="195175" cy="568250"/>
            </a:xfrm>
            <a:custGeom>
              <a:avLst/>
              <a:gdLst/>
              <a:ahLst/>
              <a:cxnLst/>
              <a:rect l="l" t="t" r="r" b="b"/>
              <a:pathLst>
                <a:path w="7807" h="22730" extrusionOk="0">
                  <a:moveTo>
                    <a:pt x="7605" y="0"/>
                  </a:moveTo>
                  <a:cubicBezTo>
                    <a:pt x="7563" y="0"/>
                    <a:pt x="7518" y="17"/>
                    <a:pt x="7473" y="47"/>
                  </a:cubicBezTo>
                  <a:cubicBezTo>
                    <a:pt x="7440" y="80"/>
                    <a:pt x="1" y="5984"/>
                    <a:pt x="768" y="22563"/>
                  </a:cubicBezTo>
                  <a:lnTo>
                    <a:pt x="1168" y="22730"/>
                  </a:lnTo>
                  <a:cubicBezTo>
                    <a:pt x="335" y="6251"/>
                    <a:pt x="7640" y="414"/>
                    <a:pt x="7706" y="347"/>
                  </a:cubicBezTo>
                  <a:cubicBezTo>
                    <a:pt x="7807" y="280"/>
                    <a:pt x="7807" y="147"/>
                    <a:pt x="7740" y="80"/>
                  </a:cubicBezTo>
                  <a:cubicBezTo>
                    <a:pt x="7703" y="25"/>
                    <a:pt x="7656" y="0"/>
                    <a:pt x="7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1"/>
            <p:cNvSpPr/>
            <p:nvPr/>
          </p:nvSpPr>
          <p:spPr>
            <a:xfrm>
              <a:off x="5472400" y="3043000"/>
              <a:ext cx="379475" cy="549200"/>
            </a:xfrm>
            <a:custGeom>
              <a:avLst/>
              <a:gdLst/>
              <a:ahLst/>
              <a:cxnLst/>
              <a:rect l="l" t="t" r="r" b="b"/>
              <a:pathLst>
                <a:path w="15179" h="21968" extrusionOk="0">
                  <a:moveTo>
                    <a:pt x="12433" y="1"/>
                  </a:moveTo>
                  <a:cubicBezTo>
                    <a:pt x="11606" y="1"/>
                    <a:pt x="10640" y="314"/>
                    <a:pt x="9675" y="1253"/>
                  </a:cubicBezTo>
                  <a:cubicBezTo>
                    <a:pt x="8474" y="2387"/>
                    <a:pt x="8007" y="3188"/>
                    <a:pt x="6639" y="3521"/>
                  </a:cubicBezTo>
                  <a:cubicBezTo>
                    <a:pt x="5271" y="3855"/>
                    <a:pt x="3870" y="3655"/>
                    <a:pt x="3137" y="4789"/>
                  </a:cubicBezTo>
                  <a:cubicBezTo>
                    <a:pt x="2403" y="5890"/>
                    <a:pt x="3270" y="8225"/>
                    <a:pt x="2503" y="9125"/>
                  </a:cubicBezTo>
                  <a:cubicBezTo>
                    <a:pt x="1736" y="10026"/>
                    <a:pt x="101" y="11093"/>
                    <a:pt x="68" y="12594"/>
                  </a:cubicBezTo>
                  <a:cubicBezTo>
                    <a:pt x="1" y="14129"/>
                    <a:pt x="1635" y="16831"/>
                    <a:pt x="1635" y="16831"/>
                  </a:cubicBezTo>
                  <a:lnTo>
                    <a:pt x="4404" y="18799"/>
                  </a:lnTo>
                  <a:lnTo>
                    <a:pt x="4771" y="19066"/>
                  </a:lnTo>
                  <a:lnTo>
                    <a:pt x="8874" y="21968"/>
                  </a:lnTo>
                  <a:cubicBezTo>
                    <a:pt x="10208" y="21868"/>
                    <a:pt x="11376" y="21100"/>
                    <a:pt x="11976" y="19900"/>
                  </a:cubicBezTo>
                  <a:cubicBezTo>
                    <a:pt x="13044" y="17798"/>
                    <a:pt x="11476" y="15530"/>
                    <a:pt x="11943" y="14095"/>
                  </a:cubicBezTo>
                  <a:cubicBezTo>
                    <a:pt x="12410" y="12628"/>
                    <a:pt x="15178" y="12194"/>
                    <a:pt x="15045" y="10526"/>
                  </a:cubicBezTo>
                  <a:cubicBezTo>
                    <a:pt x="14945" y="8825"/>
                    <a:pt x="12176" y="6957"/>
                    <a:pt x="12610" y="5456"/>
                  </a:cubicBezTo>
                  <a:cubicBezTo>
                    <a:pt x="13010" y="3955"/>
                    <a:pt x="13944" y="3354"/>
                    <a:pt x="14278" y="2120"/>
                  </a:cubicBezTo>
                  <a:cubicBezTo>
                    <a:pt x="14578" y="1186"/>
                    <a:pt x="13978" y="185"/>
                    <a:pt x="13010" y="52"/>
                  </a:cubicBezTo>
                  <a:cubicBezTo>
                    <a:pt x="12827" y="19"/>
                    <a:pt x="12634" y="1"/>
                    <a:pt x="124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1"/>
            <p:cNvSpPr/>
            <p:nvPr/>
          </p:nvSpPr>
          <p:spPr>
            <a:xfrm>
              <a:off x="5582500" y="3069925"/>
              <a:ext cx="199650" cy="449725"/>
            </a:xfrm>
            <a:custGeom>
              <a:avLst/>
              <a:gdLst/>
              <a:ahLst/>
              <a:cxnLst/>
              <a:rect l="l" t="t" r="r" b="b"/>
              <a:pathLst>
                <a:path w="7986" h="17989" extrusionOk="0">
                  <a:moveTo>
                    <a:pt x="7539" y="1"/>
                  </a:moveTo>
                  <a:cubicBezTo>
                    <a:pt x="7489" y="1"/>
                    <a:pt x="7439" y="26"/>
                    <a:pt x="7405" y="76"/>
                  </a:cubicBezTo>
                  <a:cubicBezTo>
                    <a:pt x="7339" y="109"/>
                    <a:pt x="4036" y="3178"/>
                    <a:pt x="1801" y="9316"/>
                  </a:cubicBezTo>
                  <a:cubicBezTo>
                    <a:pt x="1768" y="9349"/>
                    <a:pt x="1768" y="9416"/>
                    <a:pt x="1768" y="9449"/>
                  </a:cubicBezTo>
                  <a:cubicBezTo>
                    <a:pt x="834" y="12118"/>
                    <a:pt x="234" y="14920"/>
                    <a:pt x="0" y="17722"/>
                  </a:cubicBezTo>
                  <a:lnTo>
                    <a:pt x="367" y="17989"/>
                  </a:lnTo>
                  <a:cubicBezTo>
                    <a:pt x="601" y="15120"/>
                    <a:pt x="1201" y="12318"/>
                    <a:pt x="2168" y="9583"/>
                  </a:cubicBezTo>
                  <a:cubicBezTo>
                    <a:pt x="3426" y="9205"/>
                    <a:pt x="4915" y="9118"/>
                    <a:pt x="6027" y="9118"/>
                  </a:cubicBezTo>
                  <a:cubicBezTo>
                    <a:pt x="6981" y="9118"/>
                    <a:pt x="7657" y="9182"/>
                    <a:pt x="7672" y="9182"/>
                  </a:cubicBezTo>
                  <a:cubicBezTo>
                    <a:pt x="7692" y="9187"/>
                    <a:pt x="7711" y="9189"/>
                    <a:pt x="7729" y="9189"/>
                  </a:cubicBezTo>
                  <a:cubicBezTo>
                    <a:pt x="7975" y="9189"/>
                    <a:pt x="7986" y="8782"/>
                    <a:pt x="7706" y="8782"/>
                  </a:cubicBezTo>
                  <a:cubicBezTo>
                    <a:pt x="7645" y="8782"/>
                    <a:pt x="7005" y="8726"/>
                    <a:pt x="6102" y="8726"/>
                  </a:cubicBezTo>
                  <a:cubicBezTo>
                    <a:pt x="5030" y="8726"/>
                    <a:pt x="3587" y="8805"/>
                    <a:pt x="2302" y="9149"/>
                  </a:cubicBezTo>
                  <a:cubicBezTo>
                    <a:pt x="4470" y="3278"/>
                    <a:pt x="7639" y="376"/>
                    <a:pt x="7672" y="343"/>
                  </a:cubicBezTo>
                  <a:cubicBezTo>
                    <a:pt x="7739" y="243"/>
                    <a:pt x="7739" y="143"/>
                    <a:pt x="7672" y="76"/>
                  </a:cubicBezTo>
                  <a:cubicBezTo>
                    <a:pt x="7639" y="26"/>
                    <a:pt x="7589" y="1"/>
                    <a:pt x="7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1"/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1"/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1"/>
            <p:cNvSpPr/>
            <p:nvPr/>
          </p:nvSpPr>
          <p:spPr>
            <a:xfrm>
              <a:off x="1685450" y="3097950"/>
              <a:ext cx="196925" cy="568475"/>
            </a:xfrm>
            <a:custGeom>
              <a:avLst/>
              <a:gdLst/>
              <a:ahLst/>
              <a:cxnLst/>
              <a:rect l="l" t="t" r="r" b="b"/>
              <a:pathLst>
                <a:path w="7877" h="22739" extrusionOk="0">
                  <a:moveTo>
                    <a:pt x="313" y="0"/>
                  </a:moveTo>
                  <a:cubicBezTo>
                    <a:pt x="144" y="0"/>
                    <a:pt x="1" y="214"/>
                    <a:pt x="171" y="356"/>
                  </a:cubicBezTo>
                  <a:cubicBezTo>
                    <a:pt x="238" y="389"/>
                    <a:pt x="7543" y="6227"/>
                    <a:pt x="6709" y="22739"/>
                  </a:cubicBezTo>
                  <a:lnTo>
                    <a:pt x="7109" y="22572"/>
                  </a:lnTo>
                  <a:cubicBezTo>
                    <a:pt x="7876" y="5993"/>
                    <a:pt x="471" y="89"/>
                    <a:pt x="404" y="22"/>
                  </a:cubicBezTo>
                  <a:cubicBezTo>
                    <a:pt x="374" y="7"/>
                    <a:pt x="343" y="0"/>
                    <a:pt x="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1"/>
            <p:cNvSpPr/>
            <p:nvPr/>
          </p:nvSpPr>
          <p:spPr>
            <a:xfrm>
              <a:off x="1532925" y="3268175"/>
              <a:ext cx="379475" cy="548350"/>
            </a:xfrm>
            <a:custGeom>
              <a:avLst/>
              <a:gdLst/>
              <a:ahLst/>
              <a:cxnLst/>
              <a:rect l="l" t="t" r="r" b="b"/>
              <a:pathLst>
                <a:path w="15179" h="21934" extrusionOk="0">
                  <a:moveTo>
                    <a:pt x="2747" y="0"/>
                  </a:moveTo>
                  <a:cubicBezTo>
                    <a:pt x="2545" y="0"/>
                    <a:pt x="2352" y="19"/>
                    <a:pt x="2169" y="51"/>
                  </a:cubicBezTo>
                  <a:cubicBezTo>
                    <a:pt x="1202" y="185"/>
                    <a:pt x="601" y="1186"/>
                    <a:pt x="901" y="2086"/>
                  </a:cubicBezTo>
                  <a:cubicBezTo>
                    <a:pt x="1235" y="3354"/>
                    <a:pt x="2169" y="3921"/>
                    <a:pt x="2569" y="5422"/>
                  </a:cubicBezTo>
                  <a:cubicBezTo>
                    <a:pt x="3003" y="6956"/>
                    <a:pt x="234" y="8791"/>
                    <a:pt x="134" y="10492"/>
                  </a:cubicBezTo>
                  <a:cubicBezTo>
                    <a:pt x="1" y="12193"/>
                    <a:pt x="2803" y="12594"/>
                    <a:pt x="3236" y="14061"/>
                  </a:cubicBezTo>
                  <a:cubicBezTo>
                    <a:pt x="3703" y="15496"/>
                    <a:pt x="2136" y="17764"/>
                    <a:pt x="3203" y="19866"/>
                  </a:cubicBezTo>
                  <a:cubicBezTo>
                    <a:pt x="3804" y="21067"/>
                    <a:pt x="4971" y="21867"/>
                    <a:pt x="6305" y="21934"/>
                  </a:cubicBezTo>
                  <a:lnTo>
                    <a:pt x="10408" y="19065"/>
                  </a:lnTo>
                  <a:lnTo>
                    <a:pt x="10775" y="18798"/>
                  </a:lnTo>
                  <a:lnTo>
                    <a:pt x="13544" y="16797"/>
                  </a:lnTo>
                  <a:cubicBezTo>
                    <a:pt x="13544" y="16797"/>
                    <a:pt x="15178" y="14095"/>
                    <a:pt x="15145" y="12560"/>
                  </a:cubicBezTo>
                  <a:cubicBezTo>
                    <a:pt x="15078" y="11059"/>
                    <a:pt x="13444" y="10025"/>
                    <a:pt x="12677" y="9125"/>
                  </a:cubicBezTo>
                  <a:cubicBezTo>
                    <a:pt x="11909" y="8224"/>
                    <a:pt x="12777" y="5889"/>
                    <a:pt x="12043" y="4755"/>
                  </a:cubicBezTo>
                  <a:cubicBezTo>
                    <a:pt x="11309" y="3621"/>
                    <a:pt x="9908" y="3854"/>
                    <a:pt x="8540" y="3521"/>
                  </a:cubicBezTo>
                  <a:cubicBezTo>
                    <a:pt x="7173" y="3187"/>
                    <a:pt x="6706" y="2386"/>
                    <a:pt x="5505" y="1252"/>
                  </a:cubicBezTo>
                  <a:cubicBezTo>
                    <a:pt x="4539" y="314"/>
                    <a:pt x="3573" y="0"/>
                    <a:pt x="27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1"/>
            <p:cNvSpPr/>
            <p:nvPr/>
          </p:nvSpPr>
          <p:spPr>
            <a:xfrm>
              <a:off x="1604650" y="3294875"/>
              <a:ext cx="197675" cy="449950"/>
            </a:xfrm>
            <a:custGeom>
              <a:avLst/>
              <a:gdLst/>
              <a:ahLst/>
              <a:cxnLst/>
              <a:rect l="l" t="t" r="r" b="b"/>
              <a:pathLst>
                <a:path w="7907" h="17998" extrusionOk="0">
                  <a:moveTo>
                    <a:pt x="367" y="1"/>
                  </a:moveTo>
                  <a:cubicBezTo>
                    <a:pt x="317" y="1"/>
                    <a:pt x="267" y="18"/>
                    <a:pt x="234" y="51"/>
                  </a:cubicBezTo>
                  <a:cubicBezTo>
                    <a:pt x="167" y="118"/>
                    <a:pt x="167" y="251"/>
                    <a:pt x="234" y="318"/>
                  </a:cubicBezTo>
                  <a:cubicBezTo>
                    <a:pt x="267" y="351"/>
                    <a:pt x="3436" y="3253"/>
                    <a:pt x="5605" y="9124"/>
                  </a:cubicBezTo>
                  <a:cubicBezTo>
                    <a:pt x="4323" y="8834"/>
                    <a:pt x="3006" y="8701"/>
                    <a:pt x="1692" y="8701"/>
                  </a:cubicBezTo>
                  <a:cubicBezTo>
                    <a:pt x="1194" y="8701"/>
                    <a:pt x="696" y="8720"/>
                    <a:pt x="201" y="8757"/>
                  </a:cubicBezTo>
                  <a:cubicBezTo>
                    <a:pt x="67" y="8790"/>
                    <a:pt x="1" y="8891"/>
                    <a:pt x="1" y="8991"/>
                  </a:cubicBezTo>
                  <a:cubicBezTo>
                    <a:pt x="34" y="9091"/>
                    <a:pt x="134" y="9157"/>
                    <a:pt x="234" y="9157"/>
                  </a:cubicBezTo>
                  <a:cubicBezTo>
                    <a:pt x="248" y="9157"/>
                    <a:pt x="843" y="9108"/>
                    <a:pt x="1702" y="9108"/>
                  </a:cubicBezTo>
                  <a:cubicBezTo>
                    <a:pt x="2830" y="9108"/>
                    <a:pt x="4413" y="9193"/>
                    <a:pt x="5738" y="9591"/>
                  </a:cubicBezTo>
                  <a:cubicBezTo>
                    <a:pt x="6705" y="12293"/>
                    <a:pt x="7306" y="15128"/>
                    <a:pt x="7539" y="17997"/>
                  </a:cubicBezTo>
                  <a:lnTo>
                    <a:pt x="7906" y="17730"/>
                  </a:lnTo>
                  <a:cubicBezTo>
                    <a:pt x="7673" y="14895"/>
                    <a:pt x="7072" y="12093"/>
                    <a:pt x="6138" y="9424"/>
                  </a:cubicBezTo>
                  <a:cubicBezTo>
                    <a:pt x="6138" y="9391"/>
                    <a:pt x="6138" y="9358"/>
                    <a:pt x="6105" y="9324"/>
                  </a:cubicBezTo>
                  <a:cubicBezTo>
                    <a:pt x="3870" y="3153"/>
                    <a:pt x="568" y="84"/>
                    <a:pt x="501" y="51"/>
                  </a:cubicBezTo>
                  <a:cubicBezTo>
                    <a:pt x="468" y="18"/>
                    <a:pt x="417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1"/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1"/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1"/>
            <p:cNvSpPr/>
            <p:nvPr/>
          </p:nvSpPr>
          <p:spPr>
            <a:xfrm>
              <a:off x="2151700" y="2029400"/>
              <a:ext cx="134300" cy="2395900"/>
            </a:xfrm>
            <a:custGeom>
              <a:avLst/>
              <a:gdLst/>
              <a:ahLst/>
              <a:cxnLst/>
              <a:rect l="l" t="t" r="r" b="b"/>
              <a:pathLst>
                <a:path w="5372" h="95836" extrusionOk="0">
                  <a:moveTo>
                    <a:pt x="635" y="0"/>
                  </a:moveTo>
                  <a:cubicBezTo>
                    <a:pt x="234" y="667"/>
                    <a:pt x="1" y="1468"/>
                    <a:pt x="1" y="2269"/>
                  </a:cubicBezTo>
                  <a:lnTo>
                    <a:pt x="1" y="92600"/>
                  </a:lnTo>
                  <a:cubicBezTo>
                    <a:pt x="1" y="93167"/>
                    <a:pt x="334" y="93701"/>
                    <a:pt x="868" y="93934"/>
                  </a:cubicBezTo>
                  <a:lnTo>
                    <a:pt x="4104" y="95836"/>
                  </a:lnTo>
                  <a:lnTo>
                    <a:pt x="4871" y="92366"/>
                  </a:lnTo>
                  <a:lnTo>
                    <a:pt x="5371" y="92100"/>
                  </a:lnTo>
                  <a:lnTo>
                    <a:pt x="5371" y="273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1"/>
            <p:cNvSpPr/>
            <p:nvPr/>
          </p:nvSpPr>
          <p:spPr>
            <a:xfrm>
              <a:off x="2234275" y="566675"/>
              <a:ext cx="2658575" cy="3862325"/>
            </a:xfrm>
            <a:custGeom>
              <a:avLst/>
              <a:gdLst/>
              <a:ahLst/>
              <a:cxnLst/>
              <a:rect l="l" t="t" r="r" b="b"/>
              <a:pathLst>
                <a:path w="106343" h="154493" extrusionOk="0">
                  <a:moveTo>
                    <a:pt x="104827" y="1"/>
                  </a:moveTo>
                  <a:cubicBezTo>
                    <a:pt x="104575" y="1"/>
                    <a:pt x="104317" y="64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65"/>
                    <a:pt x="701" y="154493"/>
                    <a:pt x="1475" y="154493"/>
                  </a:cubicBezTo>
                  <a:cubicBezTo>
                    <a:pt x="1728" y="154493"/>
                    <a:pt x="1989" y="154426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17"/>
                    <a:pt x="105615" y="1"/>
                    <a:pt x="1048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1"/>
            <p:cNvSpPr/>
            <p:nvPr/>
          </p:nvSpPr>
          <p:spPr>
            <a:xfrm>
              <a:off x="2234275" y="566675"/>
              <a:ext cx="2658575" cy="3861950"/>
            </a:xfrm>
            <a:custGeom>
              <a:avLst/>
              <a:gdLst/>
              <a:ahLst/>
              <a:cxnLst/>
              <a:rect l="l" t="t" r="r" b="b"/>
              <a:pathLst>
                <a:path w="106343" h="154478" extrusionOk="0">
                  <a:moveTo>
                    <a:pt x="104898" y="333"/>
                  </a:moveTo>
                  <a:cubicBezTo>
                    <a:pt x="105507" y="333"/>
                    <a:pt x="106009" y="855"/>
                    <a:pt x="106009" y="1502"/>
                  </a:cubicBezTo>
                  <a:lnTo>
                    <a:pt x="106009" y="91833"/>
                  </a:lnTo>
                  <a:cubicBezTo>
                    <a:pt x="106009" y="93301"/>
                    <a:pt x="105242" y="94635"/>
                    <a:pt x="103974" y="95369"/>
                  </a:cubicBezTo>
                  <a:lnTo>
                    <a:pt x="12142" y="148240"/>
                  </a:lnTo>
                  <a:lnTo>
                    <a:pt x="2068" y="154011"/>
                  </a:lnTo>
                  <a:cubicBezTo>
                    <a:pt x="1871" y="154126"/>
                    <a:pt x="1664" y="154178"/>
                    <a:pt x="1463" y="154178"/>
                  </a:cubicBezTo>
                  <a:cubicBezTo>
                    <a:pt x="850" y="154178"/>
                    <a:pt x="300" y="153689"/>
                    <a:pt x="300" y="153010"/>
                  </a:cubicBezTo>
                  <a:lnTo>
                    <a:pt x="300" y="62646"/>
                  </a:lnTo>
                  <a:cubicBezTo>
                    <a:pt x="300" y="61211"/>
                    <a:pt x="1068" y="59877"/>
                    <a:pt x="2335" y="59143"/>
                  </a:cubicBezTo>
                  <a:lnTo>
                    <a:pt x="12442" y="53339"/>
                  </a:lnTo>
                  <a:lnTo>
                    <a:pt x="104241" y="468"/>
                  </a:lnTo>
                  <a:cubicBezTo>
                    <a:pt x="104408" y="368"/>
                    <a:pt x="104642" y="334"/>
                    <a:pt x="104842" y="334"/>
                  </a:cubicBezTo>
                  <a:cubicBezTo>
                    <a:pt x="104861" y="333"/>
                    <a:pt x="104879" y="333"/>
                    <a:pt x="104898" y="333"/>
                  </a:cubicBezTo>
                  <a:close/>
                  <a:moveTo>
                    <a:pt x="104842" y="1"/>
                  </a:moveTo>
                  <a:cubicBezTo>
                    <a:pt x="104575" y="1"/>
                    <a:pt x="104308" y="67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11"/>
                    <a:pt x="667" y="154478"/>
                    <a:pt x="1468" y="154478"/>
                  </a:cubicBezTo>
                  <a:cubicBezTo>
                    <a:pt x="1735" y="154478"/>
                    <a:pt x="2002" y="154411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68"/>
                    <a:pt x="105642" y="1"/>
                    <a:pt x="10484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1"/>
            <p:cNvSpPr/>
            <p:nvPr/>
          </p:nvSpPr>
          <p:spPr>
            <a:xfrm>
              <a:off x="2234275" y="1892625"/>
              <a:ext cx="306900" cy="2536375"/>
            </a:xfrm>
            <a:custGeom>
              <a:avLst/>
              <a:gdLst/>
              <a:ahLst/>
              <a:cxnLst/>
              <a:rect l="l" t="t" r="r" b="b"/>
              <a:pathLst>
                <a:path w="12276" h="101455" extrusionOk="0">
                  <a:moveTo>
                    <a:pt x="12276" y="1"/>
                  </a:moveTo>
                  <a:lnTo>
                    <a:pt x="2168" y="5838"/>
                  </a:lnTo>
                  <a:cubicBezTo>
                    <a:pt x="834" y="6605"/>
                    <a:pt x="0" y="8040"/>
                    <a:pt x="0" y="9608"/>
                  </a:cubicBezTo>
                  <a:lnTo>
                    <a:pt x="0" y="99972"/>
                  </a:lnTo>
                  <a:cubicBezTo>
                    <a:pt x="0" y="100827"/>
                    <a:pt x="701" y="101455"/>
                    <a:pt x="1475" y="101455"/>
                  </a:cubicBezTo>
                  <a:cubicBezTo>
                    <a:pt x="1728" y="101455"/>
                    <a:pt x="1989" y="101388"/>
                    <a:pt x="2235" y="101240"/>
                  </a:cubicBezTo>
                  <a:lnTo>
                    <a:pt x="12276" y="95469"/>
                  </a:lnTo>
                  <a:lnTo>
                    <a:pt x="1227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1"/>
            <p:cNvSpPr/>
            <p:nvPr/>
          </p:nvSpPr>
          <p:spPr>
            <a:xfrm>
              <a:off x="2295975" y="209110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3970" y="67"/>
                  </a:lnTo>
                  <a:cubicBezTo>
                    <a:pt x="3903" y="101"/>
                    <a:pt x="3837" y="134"/>
                    <a:pt x="3803" y="168"/>
                  </a:cubicBezTo>
                  <a:lnTo>
                    <a:pt x="101" y="4371"/>
                  </a:lnTo>
                  <a:cubicBezTo>
                    <a:pt x="1" y="4471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03" y="4504"/>
                    <a:pt x="3970" y="4471"/>
                  </a:cubicBezTo>
                  <a:lnTo>
                    <a:pt x="7673" y="268"/>
                  </a:lnTo>
                  <a:cubicBezTo>
                    <a:pt x="7773" y="134"/>
                    <a:pt x="7773" y="1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1"/>
            <p:cNvSpPr/>
            <p:nvPr/>
          </p:nvSpPr>
          <p:spPr>
            <a:xfrm>
              <a:off x="2295975" y="2152825"/>
              <a:ext cx="194325" cy="115925"/>
            </a:xfrm>
            <a:custGeom>
              <a:avLst/>
              <a:gdLst/>
              <a:ahLst/>
              <a:cxnLst/>
              <a:rect l="l" t="t" r="r" b="b"/>
              <a:pathLst>
                <a:path w="7773" h="4637" extrusionOk="0">
                  <a:moveTo>
                    <a:pt x="7673" y="0"/>
                  </a:moveTo>
                  <a:lnTo>
                    <a:pt x="6472" y="34"/>
                  </a:lnTo>
                  <a:cubicBezTo>
                    <a:pt x="6372" y="34"/>
                    <a:pt x="6305" y="67"/>
                    <a:pt x="6238" y="134"/>
                  </a:cubicBezTo>
                  <a:lnTo>
                    <a:pt x="3970" y="2702"/>
                  </a:lnTo>
                  <a:cubicBezTo>
                    <a:pt x="3937" y="2735"/>
                    <a:pt x="3870" y="2769"/>
                    <a:pt x="3803" y="2802"/>
                  </a:cubicBezTo>
                  <a:lnTo>
                    <a:pt x="1602" y="2836"/>
                  </a:lnTo>
                  <a:cubicBezTo>
                    <a:pt x="1502" y="2836"/>
                    <a:pt x="1402" y="2869"/>
                    <a:pt x="1335" y="2969"/>
                  </a:cubicBezTo>
                  <a:lnTo>
                    <a:pt x="101" y="4370"/>
                  </a:lnTo>
                  <a:cubicBezTo>
                    <a:pt x="1" y="4470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37" y="4503"/>
                    <a:pt x="3970" y="4470"/>
                  </a:cubicBezTo>
                  <a:lnTo>
                    <a:pt x="7673" y="300"/>
                  </a:lnTo>
                  <a:cubicBezTo>
                    <a:pt x="7773" y="167"/>
                    <a:pt x="7773" y="0"/>
                    <a:pt x="767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1"/>
            <p:cNvSpPr/>
            <p:nvPr/>
          </p:nvSpPr>
          <p:spPr>
            <a:xfrm>
              <a:off x="2295975" y="221535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6472" y="34"/>
                  </a:lnTo>
                  <a:cubicBezTo>
                    <a:pt x="6372" y="34"/>
                    <a:pt x="6305" y="68"/>
                    <a:pt x="6238" y="168"/>
                  </a:cubicBezTo>
                  <a:lnTo>
                    <a:pt x="3970" y="2703"/>
                  </a:lnTo>
                  <a:cubicBezTo>
                    <a:pt x="3937" y="2770"/>
                    <a:pt x="3870" y="2803"/>
                    <a:pt x="3803" y="2803"/>
                  </a:cubicBezTo>
                  <a:lnTo>
                    <a:pt x="1602" y="2836"/>
                  </a:lnTo>
                  <a:cubicBezTo>
                    <a:pt x="1502" y="2836"/>
                    <a:pt x="1402" y="2903"/>
                    <a:pt x="1335" y="2970"/>
                  </a:cubicBezTo>
                  <a:lnTo>
                    <a:pt x="101" y="4371"/>
                  </a:lnTo>
                  <a:cubicBezTo>
                    <a:pt x="1" y="4504"/>
                    <a:pt x="1" y="4638"/>
                    <a:pt x="101" y="4638"/>
                  </a:cubicBezTo>
                  <a:lnTo>
                    <a:pt x="3803" y="4571"/>
                  </a:lnTo>
                  <a:cubicBezTo>
                    <a:pt x="3870" y="4538"/>
                    <a:pt x="3937" y="4504"/>
                    <a:pt x="3970" y="4471"/>
                  </a:cubicBezTo>
                  <a:lnTo>
                    <a:pt x="7673" y="301"/>
                  </a:lnTo>
                  <a:cubicBezTo>
                    <a:pt x="7773" y="168"/>
                    <a:pt x="7773" y="34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1"/>
            <p:cNvSpPr/>
            <p:nvPr/>
          </p:nvSpPr>
          <p:spPr>
            <a:xfrm>
              <a:off x="3187875" y="1557800"/>
              <a:ext cx="8350" cy="2296250"/>
            </a:xfrm>
            <a:custGeom>
              <a:avLst/>
              <a:gdLst/>
              <a:ahLst/>
              <a:cxnLst/>
              <a:rect l="l" t="t" r="r" b="b"/>
              <a:pathLst>
                <a:path w="334" h="91850" extrusionOk="0">
                  <a:moveTo>
                    <a:pt x="167" y="1"/>
                  </a:moveTo>
                  <a:cubicBezTo>
                    <a:pt x="83" y="1"/>
                    <a:pt x="0" y="51"/>
                    <a:pt x="17" y="151"/>
                  </a:cubicBezTo>
                  <a:lnTo>
                    <a:pt x="17" y="91683"/>
                  </a:lnTo>
                  <a:cubicBezTo>
                    <a:pt x="17" y="91783"/>
                    <a:pt x="83" y="91850"/>
                    <a:pt x="184" y="91850"/>
                  </a:cubicBezTo>
                  <a:cubicBezTo>
                    <a:pt x="250" y="91850"/>
                    <a:pt x="317" y="91783"/>
                    <a:pt x="317" y="91683"/>
                  </a:cubicBezTo>
                  <a:lnTo>
                    <a:pt x="317" y="151"/>
                  </a:lnTo>
                  <a:cubicBezTo>
                    <a:pt x="334" y="51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1"/>
            <p:cNvSpPr/>
            <p:nvPr/>
          </p:nvSpPr>
          <p:spPr>
            <a:xfrm>
              <a:off x="2903900" y="37224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198"/>
                    <a:pt x="1" y="5332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1"/>
            <p:cNvSpPr/>
            <p:nvPr/>
          </p:nvSpPr>
          <p:spPr>
            <a:xfrm>
              <a:off x="2903900" y="37649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31"/>
                  </a:cubicBezTo>
                  <a:lnTo>
                    <a:pt x="1" y="5564"/>
                  </a:lnTo>
                  <a:cubicBezTo>
                    <a:pt x="1" y="5647"/>
                    <a:pt x="91" y="5706"/>
                    <a:pt x="160" y="5706"/>
                  </a:cubicBezTo>
                  <a:cubicBezTo>
                    <a:pt x="175" y="5706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594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1"/>
            <p:cNvSpPr/>
            <p:nvPr/>
          </p:nvSpPr>
          <p:spPr>
            <a:xfrm>
              <a:off x="2903900" y="3870050"/>
              <a:ext cx="118450" cy="80125"/>
            </a:xfrm>
            <a:custGeom>
              <a:avLst/>
              <a:gdLst/>
              <a:ahLst/>
              <a:cxnLst/>
              <a:rect l="l" t="t" r="r" b="b"/>
              <a:pathLst>
                <a:path w="4738" h="3205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62"/>
                  </a:cubicBezTo>
                  <a:lnTo>
                    <a:pt x="1" y="3096"/>
                  </a:lnTo>
                  <a:cubicBezTo>
                    <a:pt x="1" y="3150"/>
                    <a:pt x="90" y="3205"/>
                    <a:pt x="159" y="3205"/>
                  </a:cubicBezTo>
                  <a:cubicBezTo>
                    <a:pt x="174" y="3205"/>
                    <a:pt x="189" y="3202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1"/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1"/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1"/>
            <p:cNvSpPr/>
            <p:nvPr/>
          </p:nvSpPr>
          <p:spPr>
            <a:xfrm>
              <a:off x="2600350" y="3813225"/>
              <a:ext cx="285250" cy="328550"/>
            </a:xfrm>
            <a:custGeom>
              <a:avLst/>
              <a:gdLst/>
              <a:ahLst/>
              <a:cxnLst/>
              <a:rect l="l" t="t" r="r" b="b"/>
              <a:pathLst>
                <a:path w="11410" h="13142" extrusionOk="0">
                  <a:moveTo>
                    <a:pt x="8474" y="299"/>
                  </a:moveTo>
                  <a:cubicBezTo>
                    <a:pt x="8941" y="299"/>
                    <a:pt x="9408" y="432"/>
                    <a:pt x="9808" y="666"/>
                  </a:cubicBezTo>
                  <a:cubicBezTo>
                    <a:pt x="10642" y="1133"/>
                    <a:pt x="11109" y="2100"/>
                    <a:pt x="11109" y="3367"/>
                  </a:cubicBezTo>
                  <a:cubicBezTo>
                    <a:pt x="11109" y="6370"/>
                    <a:pt x="8640" y="10239"/>
                    <a:pt x="5638" y="12007"/>
                  </a:cubicBezTo>
                  <a:cubicBezTo>
                    <a:pt x="4676" y="12560"/>
                    <a:pt x="3739" y="12836"/>
                    <a:pt x="2928" y="12836"/>
                  </a:cubicBezTo>
                  <a:cubicBezTo>
                    <a:pt x="2417" y="12836"/>
                    <a:pt x="1955" y="12726"/>
                    <a:pt x="1569" y="12507"/>
                  </a:cubicBezTo>
                  <a:cubicBezTo>
                    <a:pt x="768" y="12040"/>
                    <a:pt x="301" y="11073"/>
                    <a:pt x="301" y="9772"/>
                  </a:cubicBezTo>
                  <a:cubicBezTo>
                    <a:pt x="301" y="6770"/>
                    <a:pt x="2770" y="2900"/>
                    <a:pt x="5772" y="1133"/>
                  </a:cubicBezTo>
                  <a:cubicBezTo>
                    <a:pt x="6572" y="632"/>
                    <a:pt x="7506" y="365"/>
                    <a:pt x="8474" y="299"/>
                  </a:cubicBezTo>
                  <a:close/>
                  <a:moveTo>
                    <a:pt x="8501" y="0"/>
                  </a:moveTo>
                  <a:cubicBezTo>
                    <a:pt x="7628" y="0"/>
                    <a:pt x="6629" y="305"/>
                    <a:pt x="5605" y="899"/>
                  </a:cubicBezTo>
                  <a:cubicBezTo>
                    <a:pt x="2503" y="2700"/>
                    <a:pt x="1" y="6670"/>
                    <a:pt x="1" y="9772"/>
                  </a:cubicBezTo>
                  <a:cubicBezTo>
                    <a:pt x="1" y="11173"/>
                    <a:pt x="501" y="12240"/>
                    <a:pt x="1402" y="12774"/>
                  </a:cubicBezTo>
                  <a:cubicBezTo>
                    <a:pt x="1869" y="13041"/>
                    <a:pt x="2403" y="13141"/>
                    <a:pt x="2903" y="13141"/>
                  </a:cubicBezTo>
                  <a:cubicBezTo>
                    <a:pt x="3937" y="13108"/>
                    <a:pt x="4904" y="12808"/>
                    <a:pt x="5772" y="12274"/>
                  </a:cubicBezTo>
                  <a:cubicBezTo>
                    <a:pt x="8874" y="10473"/>
                    <a:pt x="11409" y="6470"/>
                    <a:pt x="11409" y="3367"/>
                  </a:cubicBezTo>
                  <a:cubicBezTo>
                    <a:pt x="11409" y="1966"/>
                    <a:pt x="10909" y="899"/>
                    <a:pt x="9975" y="365"/>
                  </a:cubicBezTo>
                  <a:cubicBezTo>
                    <a:pt x="9550" y="121"/>
                    <a:pt x="9050" y="0"/>
                    <a:pt x="850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1"/>
            <p:cNvSpPr/>
            <p:nvPr/>
          </p:nvSpPr>
          <p:spPr>
            <a:xfrm>
              <a:off x="2803850" y="3997575"/>
              <a:ext cx="60900" cy="70700"/>
            </a:xfrm>
            <a:custGeom>
              <a:avLst/>
              <a:gdLst/>
              <a:ahLst/>
              <a:cxnLst/>
              <a:rect l="l" t="t" r="r" b="b"/>
              <a:pathLst>
                <a:path w="2436" h="2828" extrusionOk="0">
                  <a:moveTo>
                    <a:pt x="1832" y="0"/>
                  </a:moveTo>
                  <a:cubicBezTo>
                    <a:pt x="1649" y="0"/>
                    <a:pt x="1434" y="63"/>
                    <a:pt x="1201" y="196"/>
                  </a:cubicBezTo>
                  <a:cubicBezTo>
                    <a:pt x="534" y="597"/>
                    <a:pt x="67" y="1331"/>
                    <a:pt x="0" y="2131"/>
                  </a:cubicBezTo>
                  <a:cubicBezTo>
                    <a:pt x="0" y="2576"/>
                    <a:pt x="237" y="2828"/>
                    <a:pt x="593" y="2828"/>
                  </a:cubicBezTo>
                  <a:cubicBezTo>
                    <a:pt x="771" y="2828"/>
                    <a:pt x="979" y="2765"/>
                    <a:pt x="1201" y="2632"/>
                  </a:cubicBezTo>
                  <a:cubicBezTo>
                    <a:pt x="1901" y="2231"/>
                    <a:pt x="2335" y="1497"/>
                    <a:pt x="2435" y="697"/>
                  </a:cubicBezTo>
                  <a:cubicBezTo>
                    <a:pt x="2435" y="252"/>
                    <a:pt x="2198" y="0"/>
                    <a:pt x="18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1"/>
            <p:cNvSpPr/>
            <p:nvPr/>
          </p:nvSpPr>
          <p:spPr>
            <a:xfrm>
              <a:off x="2903900" y="33267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79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8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1"/>
            <p:cNvSpPr/>
            <p:nvPr/>
          </p:nvSpPr>
          <p:spPr>
            <a:xfrm>
              <a:off x="2903900" y="33693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476"/>
                    <a:pt x="9107" y="343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1"/>
            <p:cNvSpPr/>
            <p:nvPr/>
          </p:nvSpPr>
          <p:spPr>
            <a:xfrm>
              <a:off x="2903900" y="3474375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09" y="1"/>
                  </a:moveTo>
                  <a:cubicBezTo>
                    <a:pt x="4596" y="1"/>
                    <a:pt x="4583" y="3"/>
                    <a:pt x="4571" y="9"/>
                  </a:cubicBezTo>
                  <a:lnTo>
                    <a:pt x="201" y="2511"/>
                  </a:lnTo>
                  <a:cubicBezTo>
                    <a:pt x="101" y="2578"/>
                    <a:pt x="1" y="2711"/>
                    <a:pt x="1" y="2845"/>
                  </a:cubicBezTo>
                  <a:lnTo>
                    <a:pt x="1" y="3078"/>
                  </a:lnTo>
                  <a:cubicBezTo>
                    <a:pt x="1" y="3150"/>
                    <a:pt x="70" y="3205"/>
                    <a:pt x="134" y="3205"/>
                  </a:cubicBezTo>
                  <a:cubicBezTo>
                    <a:pt x="159" y="3205"/>
                    <a:pt x="182" y="3197"/>
                    <a:pt x="201" y="3178"/>
                  </a:cubicBezTo>
                  <a:lnTo>
                    <a:pt x="4571" y="676"/>
                  </a:lnTo>
                  <a:cubicBezTo>
                    <a:pt x="4671" y="610"/>
                    <a:pt x="4738" y="510"/>
                    <a:pt x="4738" y="376"/>
                  </a:cubicBezTo>
                  <a:lnTo>
                    <a:pt x="4738" y="143"/>
                  </a:lnTo>
                  <a:cubicBezTo>
                    <a:pt x="4738" y="60"/>
                    <a:pt x="4670" y="1"/>
                    <a:pt x="4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1"/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1"/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1"/>
            <p:cNvSpPr/>
            <p:nvPr/>
          </p:nvSpPr>
          <p:spPr>
            <a:xfrm>
              <a:off x="2600350" y="3417650"/>
              <a:ext cx="285250" cy="328825"/>
            </a:xfrm>
            <a:custGeom>
              <a:avLst/>
              <a:gdLst/>
              <a:ahLst/>
              <a:cxnLst/>
              <a:rect l="l" t="t" r="r" b="b"/>
              <a:pathLst>
                <a:path w="11410" h="13153" extrusionOk="0">
                  <a:moveTo>
                    <a:pt x="8474" y="310"/>
                  </a:moveTo>
                  <a:cubicBezTo>
                    <a:pt x="8941" y="310"/>
                    <a:pt x="9408" y="410"/>
                    <a:pt x="9808" y="644"/>
                  </a:cubicBezTo>
                  <a:cubicBezTo>
                    <a:pt x="10642" y="1111"/>
                    <a:pt x="11109" y="2078"/>
                    <a:pt x="11109" y="3379"/>
                  </a:cubicBezTo>
                  <a:cubicBezTo>
                    <a:pt x="11109" y="6381"/>
                    <a:pt x="8640" y="10251"/>
                    <a:pt x="5638" y="11985"/>
                  </a:cubicBezTo>
                  <a:cubicBezTo>
                    <a:pt x="4684" y="12554"/>
                    <a:pt x="3754" y="12838"/>
                    <a:pt x="2947" y="12838"/>
                  </a:cubicBezTo>
                  <a:cubicBezTo>
                    <a:pt x="2429" y="12838"/>
                    <a:pt x="1960" y="12721"/>
                    <a:pt x="1569" y="12486"/>
                  </a:cubicBezTo>
                  <a:cubicBezTo>
                    <a:pt x="768" y="12019"/>
                    <a:pt x="301" y="11051"/>
                    <a:pt x="301" y="9784"/>
                  </a:cubicBezTo>
                  <a:cubicBezTo>
                    <a:pt x="301" y="6782"/>
                    <a:pt x="2770" y="2912"/>
                    <a:pt x="5772" y="1144"/>
                  </a:cubicBezTo>
                  <a:cubicBezTo>
                    <a:pt x="6572" y="644"/>
                    <a:pt x="7506" y="344"/>
                    <a:pt x="8474" y="310"/>
                  </a:cubicBezTo>
                  <a:close/>
                  <a:moveTo>
                    <a:pt x="8459" y="1"/>
                  </a:moveTo>
                  <a:cubicBezTo>
                    <a:pt x="7596" y="1"/>
                    <a:pt x="6613" y="293"/>
                    <a:pt x="5605" y="877"/>
                  </a:cubicBezTo>
                  <a:cubicBezTo>
                    <a:pt x="2503" y="2679"/>
                    <a:pt x="1" y="6681"/>
                    <a:pt x="1" y="9784"/>
                  </a:cubicBezTo>
                  <a:cubicBezTo>
                    <a:pt x="1" y="11185"/>
                    <a:pt x="501" y="12252"/>
                    <a:pt x="1402" y="12786"/>
                  </a:cubicBezTo>
                  <a:cubicBezTo>
                    <a:pt x="1869" y="13019"/>
                    <a:pt x="2403" y="13153"/>
                    <a:pt x="2903" y="13153"/>
                  </a:cubicBezTo>
                  <a:cubicBezTo>
                    <a:pt x="3937" y="13119"/>
                    <a:pt x="4904" y="12786"/>
                    <a:pt x="5772" y="12252"/>
                  </a:cubicBezTo>
                  <a:cubicBezTo>
                    <a:pt x="8874" y="10484"/>
                    <a:pt x="11409" y="6481"/>
                    <a:pt x="11409" y="3379"/>
                  </a:cubicBezTo>
                  <a:cubicBezTo>
                    <a:pt x="11409" y="1978"/>
                    <a:pt x="10909" y="911"/>
                    <a:pt x="9975" y="377"/>
                  </a:cubicBezTo>
                  <a:cubicBezTo>
                    <a:pt x="9539" y="126"/>
                    <a:pt x="9025" y="1"/>
                    <a:pt x="84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1"/>
            <p:cNvSpPr/>
            <p:nvPr/>
          </p:nvSpPr>
          <p:spPr>
            <a:xfrm>
              <a:off x="2803850" y="3602025"/>
              <a:ext cx="60900" cy="70400"/>
            </a:xfrm>
            <a:custGeom>
              <a:avLst/>
              <a:gdLst/>
              <a:ahLst/>
              <a:cxnLst/>
              <a:rect l="l" t="t" r="r" b="b"/>
              <a:pathLst>
                <a:path w="2436" h="2816" extrusionOk="0">
                  <a:moveTo>
                    <a:pt x="1810" y="1"/>
                  </a:moveTo>
                  <a:cubicBezTo>
                    <a:pt x="1632" y="1"/>
                    <a:pt x="1425" y="56"/>
                    <a:pt x="1201" y="174"/>
                  </a:cubicBezTo>
                  <a:cubicBezTo>
                    <a:pt x="534" y="607"/>
                    <a:pt x="67" y="1308"/>
                    <a:pt x="0" y="2109"/>
                  </a:cubicBezTo>
                  <a:cubicBezTo>
                    <a:pt x="0" y="2562"/>
                    <a:pt x="247" y="2815"/>
                    <a:pt x="615" y="2815"/>
                  </a:cubicBezTo>
                  <a:cubicBezTo>
                    <a:pt x="788" y="2815"/>
                    <a:pt x="988" y="2760"/>
                    <a:pt x="1201" y="2642"/>
                  </a:cubicBezTo>
                  <a:cubicBezTo>
                    <a:pt x="1901" y="2209"/>
                    <a:pt x="2335" y="1508"/>
                    <a:pt x="2435" y="707"/>
                  </a:cubicBezTo>
                  <a:cubicBezTo>
                    <a:pt x="2435" y="254"/>
                    <a:pt x="2188" y="1"/>
                    <a:pt x="18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1"/>
            <p:cNvSpPr/>
            <p:nvPr/>
          </p:nvSpPr>
          <p:spPr>
            <a:xfrm>
              <a:off x="2903900" y="29310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232"/>
                    <a:pt x="1" y="5365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1"/>
            <p:cNvSpPr/>
            <p:nvPr/>
          </p:nvSpPr>
          <p:spPr>
            <a:xfrm>
              <a:off x="2903900" y="29735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64"/>
                  </a:cubicBezTo>
                  <a:lnTo>
                    <a:pt x="1" y="5598"/>
                  </a:lnTo>
                  <a:cubicBezTo>
                    <a:pt x="1" y="5652"/>
                    <a:pt x="90" y="5707"/>
                    <a:pt x="159" y="5707"/>
                  </a:cubicBezTo>
                  <a:cubicBezTo>
                    <a:pt x="174" y="5707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627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1"/>
            <p:cNvSpPr/>
            <p:nvPr/>
          </p:nvSpPr>
          <p:spPr>
            <a:xfrm>
              <a:off x="2903900" y="3078650"/>
              <a:ext cx="118450" cy="80225"/>
            </a:xfrm>
            <a:custGeom>
              <a:avLst/>
              <a:gdLst/>
              <a:ahLst/>
              <a:cxnLst/>
              <a:rect l="l" t="t" r="r" b="b"/>
              <a:pathLst>
                <a:path w="4738" h="3209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729"/>
                    <a:pt x="1" y="2862"/>
                  </a:cubicBezTo>
                  <a:lnTo>
                    <a:pt x="1" y="3096"/>
                  </a:lnTo>
                  <a:cubicBezTo>
                    <a:pt x="1" y="3171"/>
                    <a:pt x="76" y="3208"/>
                    <a:pt x="142" y="3208"/>
                  </a:cubicBezTo>
                  <a:cubicBezTo>
                    <a:pt x="164" y="3208"/>
                    <a:pt x="184" y="3204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1"/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1"/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1"/>
            <p:cNvSpPr/>
            <p:nvPr/>
          </p:nvSpPr>
          <p:spPr>
            <a:xfrm>
              <a:off x="2600350" y="3022000"/>
              <a:ext cx="285250" cy="328500"/>
            </a:xfrm>
            <a:custGeom>
              <a:avLst/>
              <a:gdLst/>
              <a:ahLst/>
              <a:cxnLst/>
              <a:rect l="l" t="t" r="r" b="b"/>
              <a:pathLst>
                <a:path w="11410" h="13140" extrusionOk="0">
                  <a:moveTo>
                    <a:pt x="8617" y="320"/>
                  </a:moveTo>
                  <a:cubicBezTo>
                    <a:pt x="9035" y="320"/>
                    <a:pt x="9449" y="449"/>
                    <a:pt x="9808" y="659"/>
                  </a:cubicBezTo>
                  <a:cubicBezTo>
                    <a:pt x="10642" y="1126"/>
                    <a:pt x="11109" y="2093"/>
                    <a:pt x="11109" y="3360"/>
                  </a:cubicBezTo>
                  <a:cubicBezTo>
                    <a:pt x="11109" y="6363"/>
                    <a:pt x="8640" y="10265"/>
                    <a:pt x="5638" y="12000"/>
                  </a:cubicBezTo>
                  <a:cubicBezTo>
                    <a:pt x="4676" y="12553"/>
                    <a:pt x="3739" y="12829"/>
                    <a:pt x="2928" y="12829"/>
                  </a:cubicBezTo>
                  <a:cubicBezTo>
                    <a:pt x="2417" y="12829"/>
                    <a:pt x="1955" y="12719"/>
                    <a:pt x="1569" y="12500"/>
                  </a:cubicBezTo>
                  <a:cubicBezTo>
                    <a:pt x="768" y="12033"/>
                    <a:pt x="301" y="11066"/>
                    <a:pt x="301" y="9798"/>
                  </a:cubicBezTo>
                  <a:cubicBezTo>
                    <a:pt x="301" y="6763"/>
                    <a:pt x="2770" y="2893"/>
                    <a:pt x="5772" y="1159"/>
                  </a:cubicBezTo>
                  <a:cubicBezTo>
                    <a:pt x="6572" y="625"/>
                    <a:pt x="7506" y="358"/>
                    <a:pt x="8474" y="325"/>
                  </a:cubicBezTo>
                  <a:cubicBezTo>
                    <a:pt x="8521" y="322"/>
                    <a:pt x="8569" y="320"/>
                    <a:pt x="8617" y="320"/>
                  </a:cubicBezTo>
                  <a:close/>
                  <a:moveTo>
                    <a:pt x="8469" y="1"/>
                  </a:moveTo>
                  <a:cubicBezTo>
                    <a:pt x="7603" y="1"/>
                    <a:pt x="6616" y="305"/>
                    <a:pt x="5605" y="892"/>
                  </a:cubicBezTo>
                  <a:cubicBezTo>
                    <a:pt x="2503" y="2693"/>
                    <a:pt x="1" y="6663"/>
                    <a:pt x="1" y="9798"/>
                  </a:cubicBezTo>
                  <a:cubicBezTo>
                    <a:pt x="1" y="11166"/>
                    <a:pt x="501" y="12233"/>
                    <a:pt x="1402" y="12767"/>
                  </a:cubicBezTo>
                  <a:cubicBezTo>
                    <a:pt x="1822" y="13007"/>
                    <a:pt x="2296" y="13139"/>
                    <a:pt x="2750" y="13139"/>
                  </a:cubicBezTo>
                  <a:cubicBezTo>
                    <a:pt x="2802" y="13139"/>
                    <a:pt x="2852" y="13137"/>
                    <a:pt x="2903" y="13134"/>
                  </a:cubicBezTo>
                  <a:cubicBezTo>
                    <a:pt x="3937" y="13101"/>
                    <a:pt x="4904" y="12801"/>
                    <a:pt x="5772" y="12267"/>
                  </a:cubicBezTo>
                  <a:cubicBezTo>
                    <a:pt x="8874" y="10466"/>
                    <a:pt x="11409" y="6496"/>
                    <a:pt x="11409" y="3360"/>
                  </a:cubicBezTo>
                  <a:cubicBezTo>
                    <a:pt x="11409" y="1959"/>
                    <a:pt x="10909" y="925"/>
                    <a:pt x="9975" y="392"/>
                  </a:cubicBezTo>
                  <a:cubicBezTo>
                    <a:pt x="9542" y="129"/>
                    <a:pt x="9031" y="1"/>
                    <a:pt x="846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1"/>
            <p:cNvSpPr/>
            <p:nvPr/>
          </p:nvSpPr>
          <p:spPr>
            <a:xfrm>
              <a:off x="2803850" y="3206200"/>
              <a:ext cx="60900" cy="70675"/>
            </a:xfrm>
            <a:custGeom>
              <a:avLst/>
              <a:gdLst/>
              <a:ahLst/>
              <a:cxnLst/>
              <a:rect l="l" t="t" r="r" b="b"/>
              <a:pathLst>
                <a:path w="2436" h="2827" extrusionOk="0">
                  <a:moveTo>
                    <a:pt x="1827" y="0"/>
                  </a:moveTo>
                  <a:cubicBezTo>
                    <a:pt x="1645" y="0"/>
                    <a:pt x="1432" y="63"/>
                    <a:pt x="1201" y="195"/>
                  </a:cubicBezTo>
                  <a:cubicBezTo>
                    <a:pt x="534" y="596"/>
                    <a:pt x="67" y="1330"/>
                    <a:pt x="0" y="2130"/>
                  </a:cubicBezTo>
                  <a:cubicBezTo>
                    <a:pt x="0" y="2575"/>
                    <a:pt x="237" y="2827"/>
                    <a:pt x="593" y="2827"/>
                  </a:cubicBezTo>
                  <a:cubicBezTo>
                    <a:pt x="771" y="2827"/>
                    <a:pt x="979" y="2764"/>
                    <a:pt x="1201" y="2631"/>
                  </a:cubicBezTo>
                  <a:cubicBezTo>
                    <a:pt x="1901" y="2230"/>
                    <a:pt x="2335" y="1496"/>
                    <a:pt x="2435" y="729"/>
                  </a:cubicBezTo>
                  <a:cubicBezTo>
                    <a:pt x="2435" y="260"/>
                    <a:pt x="2196" y="0"/>
                    <a:pt x="18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1"/>
            <p:cNvSpPr/>
            <p:nvPr/>
          </p:nvSpPr>
          <p:spPr>
            <a:xfrm>
              <a:off x="2903900" y="2535375"/>
              <a:ext cx="227700" cy="143050"/>
            </a:xfrm>
            <a:custGeom>
              <a:avLst/>
              <a:gdLst/>
              <a:ahLst/>
              <a:cxnLst/>
              <a:rect l="l" t="t" r="r" b="b"/>
              <a:pathLst>
                <a:path w="9108" h="5722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113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62"/>
                    <a:pt x="91" y="5722"/>
                    <a:pt x="160" y="5722"/>
                  </a:cubicBezTo>
                  <a:cubicBezTo>
                    <a:pt x="175" y="5722"/>
                    <a:pt x="189" y="5719"/>
                    <a:pt x="201" y="5713"/>
                  </a:cubicBezTo>
                  <a:lnTo>
                    <a:pt x="8907" y="710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1"/>
            <p:cNvSpPr/>
            <p:nvPr/>
          </p:nvSpPr>
          <p:spPr>
            <a:xfrm>
              <a:off x="2903900" y="25779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10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1"/>
            <p:cNvSpPr/>
            <p:nvPr/>
          </p:nvSpPr>
          <p:spPr>
            <a:xfrm>
              <a:off x="2903900" y="2683350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32" y="1"/>
                  </a:moveTo>
                  <a:cubicBezTo>
                    <a:pt x="4611" y="1"/>
                    <a:pt x="4590" y="9"/>
                    <a:pt x="4571" y="28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30"/>
                  </a:cubicBezTo>
                  <a:lnTo>
                    <a:pt x="1" y="3063"/>
                  </a:lnTo>
                  <a:cubicBezTo>
                    <a:pt x="1" y="3146"/>
                    <a:pt x="91" y="3205"/>
                    <a:pt x="160" y="3205"/>
                  </a:cubicBezTo>
                  <a:cubicBezTo>
                    <a:pt x="175" y="3205"/>
                    <a:pt x="189" y="3203"/>
                    <a:pt x="201" y="3197"/>
                  </a:cubicBezTo>
                  <a:lnTo>
                    <a:pt x="4571" y="695"/>
                  </a:lnTo>
                  <a:cubicBezTo>
                    <a:pt x="4671" y="628"/>
                    <a:pt x="4738" y="495"/>
                    <a:pt x="4738" y="361"/>
                  </a:cubicBezTo>
                  <a:lnTo>
                    <a:pt x="4738" y="128"/>
                  </a:lnTo>
                  <a:cubicBezTo>
                    <a:pt x="4738" y="56"/>
                    <a:pt x="4686" y="1"/>
                    <a:pt x="46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1"/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1"/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1"/>
            <p:cNvSpPr/>
            <p:nvPr/>
          </p:nvSpPr>
          <p:spPr>
            <a:xfrm>
              <a:off x="2600350" y="2626500"/>
              <a:ext cx="285250" cy="328575"/>
            </a:xfrm>
            <a:custGeom>
              <a:avLst/>
              <a:gdLst/>
              <a:ahLst/>
              <a:cxnLst/>
              <a:rect l="l" t="t" r="r" b="b"/>
              <a:pathLst>
                <a:path w="11410" h="13143" extrusionOk="0">
                  <a:moveTo>
                    <a:pt x="8474" y="300"/>
                  </a:moveTo>
                  <a:cubicBezTo>
                    <a:pt x="8941" y="300"/>
                    <a:pt x="9408" y="400"/>
                    <a:pt x="9808" y="634"/>
                  </a:cubicBezTo>
                  <a:cubicBezTo>
                    <a:pt x="10642" y="1101"/>
                    <a:pt x="11109" y="2068"/>
                    <a:pt x="11109" y="3369"/>
                  </a:cubicBezTo>
                  <a:cubicBezTo>
                    <a:pt x="11109" y="6371"/>
                    <a:pt x="8640" y="10241"/>
                    <a:pt x="5605" y="11975"/>
                  </a:cubicBezTo>
                  <a:cubicBezTo>
                    <a:pt x="4671" y="12544"/>
                    <a:pt x="3749" y="12828"/>
                    <a:pt x="2945" y="12828"/>
                  </a:cubicBezTo>
                  <a:cubicBezTo>
                    <a:pt x="2429" y="12828"/>
                    <a:pt x="1960" y="12711"/>
                    <a:pt x="1569" y="12476"/>
                  </a:cubicBezTo>
                  <a:cubicBezTo>
                    <a:pt x="735" y="12009"/>
                    <a:pt x="301" y="11041"/>
                    <a:pt x="301" y="9774"/>
                  </a:cubicBezTo>
                  <a:cubicBezTo>
                    <a:pt x="301" y="6772"/>
                    <a:pt x="2770" y="2902"/>
                    <a:pt x="5772" y="1134"/>
                  </a:cubicBezTo>
                  <a:cubicBezTo>
                    <a:pt x="6572" y="634"/>
                    <a:pt x="7506" y="334"/>
                    <a:pt x="8474" y="300"/>
                  </a:cubicBezTo>
                  <a:close/>
                  <a:moveTo>
                    <a:pt x="8488" y="0"/>
                  </a:moveTo>
                  <a:cubicBezTo>
                    <a:pt x="7618" y="0"/>
                    <a:pt x="6624" y="297"/>
                    <a:pt x="5605" y="867"/>
                  </a:cubicBezTo>
                  <a:cubicBezTo>
                    <a:pt x="2503" y="2702"/>
                    <a:pt x="1" y="6671"/>
                    <a:pt x="1" y="9774"/>
                  </a:cubicBezTo>
                  <a:cubicBezTo>
                    <a:pt x="1" y="11175"/>
                    <a:pt x="501" y="12242"/>
                    <a:pt x="1402" y="12776"/>
                  </a:cubicBezTo>
                  <a:cubicBezTo>
                    <a:pt x="1869" y="13009"/>
                    <a:pt x="2403" y="13143"/>
                    <a:pt x="2903" y="13143"/>
                  </a:cubicBezTo>
                  <a:cubicBezTo>
                    <a:pt x="3937" y="13109"/>
                    <a:pt x="4904" y="12809"/>
                    <a:pt x="5772" y="12276"/>
                  </a:cubicBezTo>
                  <a:cubicBezTo>
                    <a:pt x="8874" y="10441"/>
                    <a:pt x="11409" y="6471"/>
                    <a:pt x="11409" y="3369"/>
                  </a:cubicBezTo>
                  <a:cubicBezTo>
                    <a:pt x="11409" y="1968"/>
                    <a:pt x="10909" y="901"/>
                    <a:pt x="9975" y="367"/>
                  </a:cubicBezTo>
                  <a:cubicBezTo>
                    <a:pt x="9546" y="120"/>
                    <a:pt x="9042" y="0"/>
                    <a:pt x="84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1"/>
            <p:cNvSpPr/>
            <p:nvPr/>
          </p:nvSpPr>
          <p:spPr>
            <a:xfrm>
              <a:off x="2803850" y="2810875"/>
              <a:ext cx="60900" cy="70325"/>
            </a:xfrm>
            <a:custGeom>
              <a:avLst/>
              <a:gdLst/>
              <a:ahLst/>
              <a:cxnLst/>
              <a:rect l="l" t="t" r="r" b="b"/>
              <a:pathLst>
                <a:path w="2436" h="2813" extrusionOk="0">
                  <a:moveTo>
                    <a:pt x="1832" y="1"/>
                  </a:moveTo>
                  <a:cubicBezTo>
                    <a:pt x="1649" y="1"/>
                    <a:pt x="1434" y="64"/>
                    <a:pt x="1201" y="197"/>
                  </a:cubicBezTo>
                  <a:cubicBezTo>
                    <a:pt x="534" y="597"/>
                    <a:pt x="67" y="1298"/>
                    <a:pt x="0" y="2099"/>
                  </a:cubicBezTo>
                  <a:cubicBezTo>
                    <a:pt x="0" y="2568"/>
                    <a:pt x="240" y="2813"/>
                    <a:pt x="599" y="2813"/>
                  </a:cubicBezTo>
                  <a:cubicBezTo>
                    <a:pt x="775" y="2813"/>
                    <a:pt x="981" y="2753"/>
                    <a:pt x="1201" y="2632"/>
                  </a:cubicBezTo>
                  <a:cubicBezTo>
                    <a:pt x="1901" y="2199"/>
                    <a:pt x="2335" y="1498"/>
                    <a:pt x="2435" y="698"/>
                  </a:cubicBezTo>
                  <a:cubicBezTo>
                    <a:pt x="2435" y="253"/>
                    <a:pt x="2198" y="1"/>
                    <a:pt x="18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1"/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1"/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1"/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1"/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1"/>
            <p:cNvSpPr/>
            <p:nvPr/>
          </p:nvSpPr>
          <p:spPr>
            <a:xfrm>
              <a:off x="2788000" y="2088600"/>
              <a:ext cx="116775" cy="131875"/>
            </a:xfrm>
            <a:custGeom>
              <a:avLst/>
              <a:gdLst/>
              <a:ahLst/>
              <a:cxnLst/>
              <a:rect l="l" t="t" r="r" b="b"/>
              <a:pathLst>
                <a:path w="4671" h="5275" extrusionOk="0">
                  <a:moveTo>
                    <a:pt x="34" y="1"/>
                  </a:moveTo>
                  <a:lnTo>
                    <a:pt x="0" y="2236"/>
                  </a:lnTo>
                  <a:lnTo>
                    <a:pt x="0" y="3637"/>
                  </a:lnTo>
                  <a:cubicBezTo>
                    <a:pt x="534" y="4370"/>
                    <a:pt x="1335" y="4904"/>
                    <a:pt x="2235" y="5104"/>
                  </a:cubicBezTo>
                  <a:cubicBezTo>
                    <a:pt x="2649" y="5225"/>
                    <a:pt x="3009" y="5274"/>
                    <a:pt x="3316" y="5274"/>
                  </a:cubicBezTo>
                  <a:cubicBezTo>
                    <a:pt x="4197" y="5274"/>
                    <a:pt x="4637" y="4867"/>
                    <a:pt x="4637" y="4571"/>
                  </a:cubicBezTo>
                  <a:cubicBezTo>
                    <a:pt x="4670" y="4170"/>
                    <a:pt x="3803" y="3336"/>
                    <a:pt x="3236" y="3003"/>
                  </a:cubicBezTo>
                  <a:lnTo>
                    <a:pt x="3236" y="7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1"/>
            <p:cNvSpPr/>
            <p:nvPr/>
          </p:nvSpPr>
          <p:spPr>
            <a:xfrm>
              <a:off x="2799675" y="2099450"/>
              <a:ext cx="69225" cy="47550"/>
            </a:xfrm>
            <a:custGeom>
              <a:avLst/>
              <a:gdLst/>
              <a:ahLst/>
              <a:cxnLst/>
              <a:rect l="l" t="t" r="r" b="b"/>
              <a:pathLst>
                <a:path w="2769" h="190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467"/>
                    <a:pt x="367" y="834"/>
                    <a:pt x="768" y="1101"/>
                  </a:cubicBezTo>
                  <a:cubicBezTo>
                    <a:pt x="1401" y="1468"/>
                    <a:pt x="2068" y="1702"/>
                    <a:pt x="2769" y="1902"/>
                  </a:cubicBezTo>
                  <a:lnTo>
                    <a:pt x="2769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1"/>
            <p:cNvSpPr/>
            <p:nvPr/>
          </p:nvSpPr>
          <p:spPr>
            <a:xfrm>
              <a:off x="2733800" y="1941000"/>
              <a:ext cx="225175" cy="197325"/>
            </a:xfrm>
            <a:custGeom>
              <a:avLst/>
              <a:gdLst/>
              <a:ahLst/>
              <a:cxnLst/>
              <a:rect l="l" t="t" r="r" b="b"/>
              <a:pathLst>
                <a:path w="9007" h="7893" extrusionOk="0">
                  <a:moveTo>
                    <a:pt x="7906" y="0"/>
                  </a:moveTo>
                  <a:cubicBezTo>
                    <a:pt x="7872" y="0"/>
                    <a:pt x="5271" y="534"/>
                    <a:pt x="5271" y="534"/>
                  </a:cubicBezTo>
                  <a:lnTo>
                    <a:pt x="234" y="2302"/>
                  </a:lnTo>
                  <a:cubicBezTo>
                    <a:pt x="234" y="2302"/>
                    <a:pt x="0" y="4604"/>
                    <a:pt x="334" y="5238"/>
                  </a:cubicBezTo>
                  <a:cubicBezTo>
                    <a:pt x="634" y="5705"/>
                    <a:pt x="1001" y="6105"/>
                    <a:pt x="1468" y="6405"/>
                  </a:cubicBezTo>
                  <a:lnTo>
                    <a:pt x="2202" y="5905"/>
                  </a:lnTo>
                  <a:cubicBezTo>
                    <a:pt x="2402" y="6038"/>
                    <a:pt x="2569" y="6238"/>
                    <a:pt x="2702" y="6472"/>
                  </a:cubicBezTo>
                  <a:cubicBezTo>
                    <a:pt x="2969" y="6872"/>
                    <a:pt x="3369" y="7206"/>
                    <a:pt x="3836" y="7339"/>
                  </a:cubicBezTo>
                  <a:cubicBezTo>
                    <a:pt x="4703" y="7606"/>
                    <a:pt x="5571" y="7773"/>
                    <a:pt x="6471" y="7873"/>
                  </a:cubicBezTo>
                  <a:cubicBezTo>
                    <a:pt x="6582" y="7886"/>
                    <a:pt x="6687" y="7893"/>
                    <a:pt x="6786" y="7893"/>
                  </a:cubicBezTo>
                  <a:cubicBezTo>
                    <a:pt x="7671" y="7893"/>
                    <a:pt x="8106" y="7362"/>
                    <a:pt x="8406" y="6372"/>
                  </a:cubicBezTo>
                  <a:cubicBezTo>
                    <a:pt x="8606" y="5371"/>
                    <a:pt x="8673" y="4337"/>
                    <a:pt x="8606" y="3336"/>
                  </a:cubicBezTo>
                  <a:cubicBezTo>
                    <a:pt x="8606" y="3336"/>
                    <a:pt x="8873" y="1802"/>
                    <a:pt x="8940" y="1668"/>
                  </a:cubicBezTo>
                  <a:cubicBezTo>
                    <a:pt x="9007" y="1535"/>
                    <a:pt x="8673" y="934"/>
                    <a:pt x="8540" y="601"/>
                  </a:cubicBezTo>
                  <a:cubicBezTo>
                    <a:pt x="8406" y="334"/>
                    <a:pt x="8173" y="134"/>
                    <a:pt x="790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1"/>
            <p:cNvSpPr/>
            <p:nvPr/>
          </p:nvSpPr>
          <p:spPr>
            <a:xfrm>
              <a:off x="2862225" y="2036075"/>
              <a:ext cx="16700" cy="14400"/>
            </a:xfrm>
            <a:custGeom>
              <a:avLst/>
              <a:gdLst/>
              <a:ahLst/>
              <a:cxnLst/>
              <a:rect l="l" t="t" r="r" b="b"/>
              <a:pathLst>
                <a:path w="668" h="576" extrusionOk="0">
                  <a:moveTo>
                    <a:pt x="400" y="0"/>
                  </a:moveTo>
                  <a:cubicBezTo>
                    <a:pt x="134" y="0"/>
                    <a:pt x="0" y="334"/>
                    <a:pt x="167" y="501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2"/>
                    <a:pt x="667" y="300"/>
                  </a:cubicBezTo>
                  <a:cubicBezTo>
                    <a:pt x="667" y="134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1"/>
            <p:cNvSpPr/>
            <p:nvPr/>
          </p:nvSpPr>
          <p:spPr>
            <a:xfrm>
              <a:off x="2920600" y="2031075"/>
              <a:ext cx="16700" cy="14375"/>
            </a:xfrm>
            <a:custGeom>
              <a:avLst/>
              <a:gdLst/>
              <a:ahLst/>
              <a:cxnLst/>
              <a:rect l="l" t="t" r="r" b="b"/>
              <a:pathLst>
                <a:path w="668" h="575" extrusionOk="0">
                  <a:moveTo>
                    <a:pt x="367" y="0"/>
                  </a:moveTo>
                  <a:cubicBezTo>
                    <a:pt x="134" y="0"/>
                    <a:pt x="0" y="300"/>
                    <a:pt x="167" y="500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1"/>
                    <a:pt x="667" y="300"/>
                  </a:cubicBezTo>
                  <a:cubicBezTo>
                    <a:pt x="667" y="133"/>
                    <a:pt x="534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1"/>
            <p:cNvSpPr/>
            <p:nvPr/>
          </p:nvSpPr>
          <p:spPr>
            <a:xfrm>
              <a:off x="2923925" y="2005400"/>
              <a:ext cx="20875" cy="12350"/>
            </a:xfrm>
            <a:custGeom>
              <a:avLst/>
              <a:gdLst/>
              <a:ahLst/>
              <a:cxnLst/>
              <a:rect l="l" t="t" r="r" b="b"/>
              <a:pathLst>
                <a:path w="835" h="494" extrusionOk="0">
                  <a:moveTo>
                    <a:pt x="380" y="1"/>
                  </a:moveTo>
                  <a:cubicBezTo>
                    <a:pt x="235" y="1"/>
                    <a:pt x="99" y="69"/>
                    <a:pt x="1" y="193"/>
                  </a:cubicBezTo>
                  <a:lnTo>
                    <a:pt x="701" y="493"/>
                  </a:lnTo>
                  <a:cubicBezTo>
                    <a:pt x="701" y="493"/>
                    <a:pt x="834" y="160"/>
                    <a:pt x="534" y="26"/>
                  </a:cubicBezTo>
                  <a:cubicBezTo>
                    <a:pt x="483" y="9"/>
                    <a:pt x="431" y="1"/>
                    <a:pt x="3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1"/>
            <p:cNvSpPr/>
            <p:nvPr/>
          </p:nvSpPr>
          <p:spPr>
            <a:xfrm>
              <a:off x="2901400" y="2034400"/>
              <a:ext cx="28400" cy="45050"/>
            </a:xfrm>
            <a:custGeom>
              <a:avLst/>
              <a:gdLst/>
              <a:ahLst/>
              <a:cxnLst/>
              <a:rect l="l" t="t" r="r" b="b"/>
              <a:pathLst>
                <a:path w="1136" h="1802" extrusionOk="0">
                  <a:moveTo>
                    <a:pt x="1" y="0"/>
                  </a:moveTo>
                  <a:lnTo>
                    <a:pt x="234" y="1802"/>
                  </a:lnTo>
                  <a:lnTo>
                    <a:pt x="1135" y="13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1"/>
            <p:cNvSpPr/>
            <p:nvPr/>
          </p:nvSpPr>
          <p:spPr>
            <a:xfrm>
              <a:off x="2873050" y="2088600"/>
              <a:ext cx="30050" cy="19500"/>
            </a:xfrm>
            <a:custGeom>
              <a:avLst/>
              <a:gdLst/>
              <a:ahLst/>
              <a:cxnLst/>
              <a:rect l="l" t="t" r="r" b="b"/>
              <a:pathLst>
                <a:path w="1202" h="780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cubicBezTo>
                    <a:pt x="64" y="559"/>
                    <a:pt x="355" y="779"/>
                    <a:pt x="675" y="779"/>
                  </a:cubicBezTo>
                  <a:cubicBezTo>
                    <a:pt x="717" y="779"/>
                    <a:pt x="759" y="776"/>
                    <a:pt x="801" y="768"/>
                  </a:cubicBezTo>
                  <a:cubicBezTo>
                    <a:pt x="835" y="768"/>
                    <a:pt x="835" y="768"/>
                    <a:pt x="868" y="735"/>
                  </a:cubicBezTo>
                  <a:cubicBezTo>
                    <a:pt x="1068" y="668"/>
                    <a:pt x="1202" y="468"/>
                    <a:pt x="1202" y="2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C87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1"/>
            <p:cNvSpPr/>
            <p:nvPr/>
          </p:nvSpPr>
          <p:spPr>
            <a:xfrm>
              <a:off x="2903900" y="2155325"/>
              <a:ext cx="95950" cy="89250"/>
            </a:xfrm>
            <a:custGeom>
              <a:avLst/>
              <a:gdLst/>
              <a:ahLst/>
              <a:cxnLst/>
              <a:rect l="l" t="t" r="r" b="b"/>
              <a:pathLst>
                <a:path w="3838" h="3570" extrusionOk="0">
                  <a:moveTo>
                    <a:pt x="554" y="0"/>
                  </a:moveTo>
                  <a:cubicBezTo>
                    <a:pt x="370" y="0"/>
                    <a:pt x="186" y="11"/>
                    <a:pt x="1" y="34"/>
                  </a:cubicBezTo>
                  <a:lnTo>
                    <a:pt x="2102" y="3569"/>
                  </a:lnTo>
                  <a:cubicBezTo>
                    <a:pt x="2703" y="2869"/>
                    <a:pt x="3303" y="2168"/>
                    <a:pt x="3837" y="1435"/>
                  </a:cubicBezTo>
                  <a:cubicBezTo>
                    <a:pt x="3604" y="1201"/>
                    <a:pt x="3370" y="1001"/>
                    <a:pt x="3103" y="801"/>
                  </a:cubicBezTo>
                  <a:cubicBezTo>
                    <a:pt x="2354" y="273"/>
                    <a:pt x="1466" y="0"/>
                    <a:pt x="55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1"/>
            <p:cNvSpPr/>
            <p:nvPr/>
          </p:nvSpPr>
          <p:spPr>
            <a:xfrm>
              <a:off x="2873900" y="2093625"/>
              <a:ext cx="19200" cy="14475"/>
            </a:xfrm>
            <a:custGeom>
              <a:avLst/>
              <a:gdLst/>
              <a:ahLst/>
              <a:cxnLst/>
              <a:rect l="l" t="t" r="r" b="b"/>
              <a:pathLst>
                <a:path w="768" h="579" extrusionOk="0">
                  <a:moveTo>
                    <a:pt x="196" y="1"/>
                  </a:moveTo>
                  <a:cubicBezTo>
                    <a:pt x="130" y="1"/>
                    <a:pt x="63" y="12"/>
                    <a:pt x="0" y="33"/>
                  </a:cubicBezTo>
                  <a:cubicBezTo>
                    <a:pt x="30" y="358"/>
                    <a:pt x="321" y="578"/>
                    <a:pt x="641" y="578"/>
                  </a:cubicBezTo>
                  <a:cubicBezTo>
                    <a:pt x="683" y="578"/>
                    <a:pt x="725" y="575"/>
                    <a:pt x="767" y="567"/>
                  </a:cubicBezTo>
                  <a:cubicBezTo>
                    <a:pt x="734" y="400"/>
                    <a:pt x="667" y="267"/>
                    <a:pt x="567" y="167"/>
                  </a:cubicBezTo>
                  <a:cubicBezTo>
                    <a:pt x="476" y="53"/>
                    <a:pt x="338" y="1"/>
                    <a:pt x="196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1"/>
            <p:cNvSpPr/>
            <p:nvPr/>
          </p:nvSpPr>
          <p:spPr>
            <a:xfrm>
              <a:off x="2714600" y="1872525"/>
              <a:ext cx="267725" cy="271975"/>
            </a:xfrm>
            <a:custGeom>
              <a:avLst/>
              <a:gdLst/>
              <a:ahLst/>
              <a:cxnLst/>
              <a:rect l="l" t="t" r="r" b="b"/>
              <a:pathLst>
                <a:path w="10709" h="10879" extrusionOk="0">
                  <a:moveTo>
                    <a:pt x="8825" y="1"/>
                  </a:moveTo>
                  <a:cubicBezTo>
                    <a:pt x="7844" y="1"/>
                    <a:pt x="6839" y="838"/>
                    <a:pt x="6839" y="838"/>
                  </a:cubicBezTo>
                  <a:cubicBezTo>
                    <a:pt x="6839" y="838"/>
                    <a:pt x="5960" y="556"/>
                    <a:pt x="4961" y="556"/>
                  </a:cubicBezTo>
                  <a:cubicBezTo>
                    <a:pt x="4242" y="556"/>
                    <a:pt x="3461" y="702"/>
                    <a:pt x="2903" y="1205"/>
                  </a:cubicBezTo>
                  <a:cubicBezTo>
                    <a:pt x="1569" y="2439"/>
                    <a:pt x="1535" y="3340"/>
                    <a:pt x="1535" y="3340"/>
                  </a:cubicBezTo>
                  <a:cubicBezTo>
                    <a:pt x="601" y="3673"/>
                    <a:pt x="1" y="4607"/>
                    <a:pt x="134" y="5608"/>
                  </a:cubicBezTo>
                  <a:cubicBezTo>
                    <a:pt x="268" y="7409"/>
                    <a:pt x="1502" y="8710"/>
                    <a:pt x="1969" y="9378"/>
                  </a:cubicBezTo>
                  <a:cubicBezTo>
                    <a:pt x="2436" y="10078"/>
                    <a:pt x="2936" y="10879"/>
                    <a:pt x="2936" y="10879"/>
                  </a:cubicBezTo>
                  <a:lnTo>
                    <a:pt x="2970" y="8644"/>
                  </a:lnTo>
                  <a:lnTo>
                    <a:pt x="2970" y="8644"/>
                  </a:lnTo>
                  <a:cubicBezTo>
                    <a:pt x="2970" y="8644"/>
                    <a:pt x="2793" y="8768"/>
                    <a:pt x="2521" y="8768"/>
                  </a:cubicBezTo>
                  <a:cubicBezTo>
                    <a:pt x="2305" y="8768"/>
                    <a:pt x="2030" y="8690"/>
                    <a:pt x="1735" y="8410"/>
                  </a:cubicBezTo>
                  <a:cubicBezTo>
                    <a:pt x="1035" y="7743"/>
                    <a:pt x="1002" y="6742"/>
                    <a:pt x="1569" y="6275"/>
                  </a:cubicBezTo>
                  <a:cubicBezTo>
                    <a:pt x="1741" y="6137"/>
                    <a:pt x="1949" y="6071"/>
                    <a:pt x="2160" y="6071"/>
                  </a:cubicBezTo>
                  <a:cubicBezTo>
                    <a:pt x="2358" y="6071"/>
                    <a:pt x="2559" y="6129"/>
                    <a:pt x="2736" y="6242"/>
                  </a:cubicBezTo>
                  <a:cubicBezTo>
                    <a:pt x="2836" y="6342"/>
                    <a:pt x="2903" y="6475"/>
                    <a:pt x="2903" y="6609"/>
                  </a:cubicBezTo>
                  <a:lnTo>
                    <a:pt x="2970" y="7776"/>
                  </a:lnTo>
                  <a:cubicBezTo>
                    <a:pt x="3470" y="7710"/>
                    <a:pt x="3770" y="7276"/>
                    <a:pt x="3670" y="6809"/>
                  </a:cubicBezTo>
                  <a:cubicBezTo>
                    <a:pt x="3670" y="6809"/>
                    <a:pt x="7640" y="6442"/>
                    <a:pt x="8574" y="3206"/>
                  </a:cubicBezTo>
                  <a:cubicBezTo>
                    <a:pt x="8574" y="3206"/>
                    <a:pt x="9408" y="4074"/>
                    <a:pt x="9408" y="6075"/>
                  </a:cubicBezTo>
                  <a:cubicBezTo>
                    <a:pt x="10075" y="5642"/>
                    <a:pt x="10342" y="4774"/>
                    <a:pt x="10008" y="4040"/>
                  </a:cubicBezTo>
                  <a:cubicBezTo>
                    <a:pt x="10342" y="3907"/>
                    <a:pt x="10542" y="3507"/>
                    <a:pt x="10475" y="3140"/>
                  </a:cubicBezTo>
                  <a:cubicBezTo>
                    <a:pt x="10408" y="2773"/>
                    <a:pt x="10141" y="2473"/>
                    <a:pt x="9808" y="2406"/>
                  </a:cubicBezTo>
                  <a:cubicBezTo>
                    <a:pt x="9808" y="2406"/>
                    <a:pt x="10709" y="938"/>
                    <a:pt x="9574" y="204"/>
                  </a:cubicBezTo>
                  <a:cubicBezTo>
                    <a:pt x="9339" y="59"/>
                    <a:pt x="9083" y="1"/>
                    <a:pt x="88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1"/>
            <p:cNvSpPr/>
            <p:nvPr/>
          </p:nvSpPr>
          <p:spPr>
            <a:xfrm>
              <a:off x="2669800" y="2289425"/>
              <a:ext cx="378175" cy="248850"/>
            </a:xfrm>
            <a:custGeom>
              <a:avLst/>
              <a:gdLst/>
              <a:ahLst/>
              <a:cxnLst/>
              <a:rect l="l" t="t" r="r" b="b"/>
              <a:pathLst>
                <a:path w="15127" h="9954" extrusionOk="0">
                  <a:moveTo>
                    <a:pt x="14918" y="1"/>
                  </a:moveTo>
                  <a:cubicBezTo>
                    <a:pt x="14878" y="1"/>
                    <a:pt x="14838" y="13"/>
                    <a:pt x="14802" y="40"/>
                  </a:cubicBezTo>
                  <a:lnTo>
                    <a:pt x="325" y="8379"/>
                  </a:lnTo>
                  <a:cubicBezTo>
                    <a:pt x="125" y="8479"/>
                    <a:pt x="25" y="8680"/>
                    <a:pt x="25" y="8913"/>
                  </a:cubicBezTo>
                  <a:lnTo>
                    <a:pt x="25" y="9747"/>
                  </a:lnTo>
                  <a:cubicBezTo>
                    <a:pt x="1" y="9868"/>
                    <a:pt x="99" y="9954"/>
                    <a:pt x="206" y="9954"/>
                  </a:cubicBezTo>
                  <a:cubicBezTo>
                    <a:pt x="247" y="9954"/>
                    <a:pt x="288" y="9941"/>
                    <a:pt x="325" y="9914"/>
                  </a:cubicBezTo>
                  <a:lnTo>
                    <a:pt x="14802" y="1575"/>
                  </a:lnTo>
                  <a:cubicBezTo>
                    <a:pt x="15002" y="1474"/>
                    <a:pt x="15102" y="1274"/>
                    <a:pt x="15102" y="1041"/>
                  </a:cubicBezTo>
                  <a:lnTo>
                    <a:pt x="15102" y="240"/>
                  </a:lnTo>
                  <a:cubicBezTo>
                    <a:pt x="15127" y="94"/>
                    <a:pt x="15026" y="1"/>
                    <a:pt x="1491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1"/>
            <p:cNvSpPr/>
            <p:nvPr/>
          </p:nvSpPr>
          <p:spPr>
            <a:xfrm>
              <a:off x="2757150" y="2395625"/>
              <a:ext cx="203500" cy="133550"/>
            </a:xfrm>
            <a:custGeom>
              <a:avLst/>
              <a:gdLst/>
              <a:ahLst/>
              <a:cxnLst/>
              <a:rect l="l" t="t" r="r" b="b"/>
              <a:pathLst>
                <a:path w="8140" h="5342" extrusionOk="0">
                  <a:moveTo>
                    <a:pt x="8036" y="1"/>
                  </a:moveTo>
                  <a:cubicBezTo>
                    <a:pt x="8014" y="1"/>
                    <a:pt x="7992" y="9"/>
                    <a:pt x="7972" y="28"/>
                  </a:cubicBezTo>
                  <a:lnTo>
                    <a:pt x="167" y="4498"/>
                  </a:lnTo>
                  <a:cubicBezTo>
                    <a:pt x="67" y="4565"/>
                    <a:pt x="0" y="4665"/>
                    <a:pt x="0" y="4765"/>
                  </a:cubicBezTo>
                  <a:lnTo>
                    <a:pt x="0" y="5232"/>
                  </a:lnTo>
                  <a:cubicBezTo>
                    <a:pt x="0" y="5287"/>
                    <a:pt x="67" y="5341"/>
                    <a:pt x="128" y="5341"/>
                  </a:cubicBezTo>
                  <a:cubicBezTo>
                    <a:pt x="141" y="5341"/>
                    <a:pt x="155" y="5338"/>
                    <a:pt x="167" y="5332"/>
                  </a:cubicBezTo>
                  <a:lnTo>
                    <a:pt x="7972" y="829"/>
                  </a:lnTo>
                  <a:cubicBezTo>
                    <a:pt x="8073" y="762"/>
                    <a:pt x="8139" y="662"/>
                    <a:pt x="8139" y="562"/>
                  </a:cubicBezTo>
                  <a:lnTo>
                    <a:pt x="8139" y="95"/>
                  </a:lnTo>
                  <a:cubicBezTo>
                    <a:pt x="8139" y="48"/>
                    <a:pt x="8089" y="1"/>
                    <a:pt x="803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1"/>
            <p:cNvSpPr/>
            <p:nvPr/>
          </p:nvSpPr>
          <p:spPr>
            <a:xfrm>
              <a:off x="2943100" y="2081500"/>
              <a:ext cx="148475" cy="170975"/>
            </a:xfrm>
            <a:custGeom>
              <a:avLst/>
              <a:gdLst/>
              <a:ahLst/>
              <a:cxnLst/>
              <a:rect l="l" t="t" r="r" b="b"/>
              <a:pathLst>
                <a:path w="5939" h="6839" extrusionOk="0">
                  <a:moveTo>
                    <a:pt x="4444" y="0"/>
                  </a:moveTo>
                  <a:cubicBezTo>
                    <a:pt x="4009" y="0"/>
                    <a:pt x="3505" y="145"/>
                    <a:pt x="2970" y="451"/>
                  </a:cubicBezTo>
                  <a:cubicBezTo>
                    <a:pt x="1335" y="1385"/>
                    <a:pt x="1" y="3487"/>
                    <a:pt x="1" y="5121"/>
                  </a:cubicBezTo>
                  <a:cubicBezTo>
                    <a:pt x="1" y="6222"/>
                    <a:pt x="606" y="6839"/>
                    <a:pt x="1500" y="6839"/>
                  </a:cubicBezTo>
                  <a:cubicBezTo>
                    <a:pt x="1934" y="6839"/>
                    <a:pt x="2436" y="6694"/>
                    <a:pt x="2970" y="6389"/>
                  </a:cubicBezTo>
                  <a:cubicBezTo>
                    <a:pt x="4604" y="5422"/>
                    <a:pt x="5938" y="3320"/>
                    <a:pt x="5938" y="1686"/>
                  </a:cubicBezTo>
                  <a:cubicBezTo>
                    <a:pt x="5938" y="609"/>
                    <a:pt x="5335" y="0"/>
                    <a:pt x="44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1"/>
            <p:cNvSpPr/>
            <p:nvPr/>
          </p:nvSpPr>
          <p:spPr>
            <a:xfrm>
              <a:off x="2978125" y="2105500"/>
              <a:ext cx="85100" cy="114675"/>
            </a:xfrm>
            <a:custGeom>
              <a:avLst/>
              <a:gdLst/>
              <a:ahLst/>
              <a:cxnLst/>
              <a:rect l="l" t="t" r="r" b="b"/>
              <a:pathLst>
                <a:path w="3404" h="4587" extrusionOk="0">
                  <a:moveTo>
                    <a:pt x="2803" y="367"/>
                  </a:moveTo>
                  <a:cubicBezTo>
                    <a:pt x="2836" y="367"/>
                    <a:pt x="2869" y="375"/>
                    <a:pt x="2903" y="392"/>
                  </a:cubicBezTo>
                  <a:cubicBezTo>
                    <a:pt x="2970" y="425"/>
                    <a:pt x="3003" y="459"/>
                    <a:pt x="3036" y="526"/>
                  </a:cubicBezTo>
                  <a:cubicBezTo>
                    <a:pt x="3070" y="592"/>
                    <a:pt x="3103" y="692"/>
                    <a:pt x="3103" y="792"/>
                  </a:cubicBezTo>
                  <a:lnTo>
                    <a:pt x="3103" y="1493"/>
                  </a:lnTo>
                  <a:lnTo>
                    <a:pt x="3103" y="2193"/>
                  </a:lnTo>
                  <a:cubicBezTo>
                    <a:pt x="3070" y="2293"/>
                    <a:pt x="3070" y="2427"/>
                    <a:pt x="3036" y="2527"/>
                  </a:cubicBezTo>
                  <a:cubicBezTo>
                    <a:pt x="3003" y="2627"/>
                    <a:pt x="2970" y="2727"/>
                    <a:pt x="2903" y="2794"/>
                  </a:cubicBezTo>
                  <a:cubicBezTo>
                    <a:pt x="2836" y="2894"/>
                    <a:pt x="2769" y="2961"/>
                    <a:pt x="2703" y="3061"/>
                  </a:cubicBezTo>
                  <a:cubicBezTo>
                    <a:pt x="2603" y="3127"/>
                    <a:pt x="2503" y="3227"/>
                    <a:pt x="2402" y="3294"/>
                  </a:cubicBezTo>
                  <a:cubicBezTo>
                    <a:pt x="2202" y="3394"/>
                    <a:pt x="2169" y="3428"/>
                    <a:pt x="1702" y="3694"/>
                  </a:cubicBezTo>
                  <a:cubicBezTo>
                    <a:pt x="1235" y="3995"/>
                    <a:pt x="1168" y="3995"/>
                    <a:pt x="1001" y="4095"/>
                  </a:cubicBezTo>
                  <a:cubicBezTo>
                    <a:pt x="901" y="4161"/>
                    <a:pt x="801" y="4195"/>
                    <a:pt x="701" y="4228"/>
                  </a:cubicBezTo>
                  <a:lnTo>
                    <a:pt x="501" y="4228"/>
                  </a:lnTo>
                  <a:cubicBezTo>
                    <a:pt x="434" y="4195"/>
                    <a:pt x="368" y="4161"/>
                    <a:pt x="368" y="4095"/>
                  </a:cubicBezTo>
                  <a:cubicBezTo>
                    <a:pt x="334" y="3995"/>
                    <a:pt x="301" y="3895"/>
                    <a:pt x="301" y="3828"/>
                  </a:cubicBezTo>
                  <a:lnTo>
                    <a:pt x="301" y="3127"/>
                  </a:lnTo>
                  <a:lnTo>
                    <a:pt x="301" y="2427"/>
                  </a:lnTo>
                  <a:cubicBezTo>
                    <a:pt x="301" y="2293"/>
                    <a:pt x="334" y="2193"/>
                    <a:pt x="368" y="2093"/>
                  </a:cubicBezTo>
                  <a:cubicBezTo>
                    <a:pt x="401" y="1993"/>
                    <a:pt x="434" y="1893"/>
                    <a:pt x="501" y="1793"/>
                  </a:cubicBezTo>
                  <a:cubicBezTo>
                    <a:pt x="534" y="1726"/>
                    <a:pt x="601" y="1626"/>
                    <a:pt x="701" y="1560"/>
                  </a:cubicBezTo>
                  <a:cubicBezTo>
                    <a:pt x="768" y="1460"/>
                    <a:pt x="901" y="1393"/>
                    <a:pt x="1001" y="1326"/>
                  </a:cubicBezTo>
                  <a:cubicBezTo>
                    <a:pt x="1168" y="1193"/>
                    <a:pt x="1235" y="1159"/>
                    <a:pt x="1702" y="892"/>
                  </a:cubicBezTo>
                  <a:lnTo>
                    <a:pt x="1702" y="926"/>
                  </a:lnTo>
                  <a:cubicBezTo>
                    <a:pt x="2169" y="659"/>
                    <a:pt x="2202" y="626"/>
                    <a:pt x="2402" y="526"/>
                  </a:cubicBezTo>
                  <a:cubicBezTo>
                    <a:pt x="2469" y="459"/>
                    <a:pt x="2603" y="425"/>
                    <a:pt x="2703" y="392"/>
                  </a:cubicBezTo>
                  <a:cubicBezTo>
                    <a:pt x="2736" y="375"/>
                    <a:pt x="2769" y="367"/>
                    <a:pt x="2803" y="367"/>
                  </a:cubicBezTo>
                  <a:close/>
                  <a:moveTo>
                    <a:pt x="2970" y="0"/>
                  </a:moveTo>
                  <a:cubicBezTo>
                    <a:pt x="2911" y="0"/>
                    <a:pt x="2853" y="8"/>
                    <a:pt x="2803" y="25"/>
                  </a:cubicBezTo>
                  <a:cubicBezTo>
                    <a:pt x="2669" y="59"/>
                    <a:pt x="2536" y="125"/>
                    <a:pt x="2402" y="192"/>
                  </a:cubicBezTo>
                  <a:cubicBezTo>
                    <a:pt x="2202" y="292"/>
                    <a:pt x="2169" y="325"/>
                    <a:pt x="1702" y="626"/>
                  </a:cubicBezTo>
                  <a:lnTo>
                    <a:pt x="1702" y="592"/>
                  </a:lnTo>
                  <a:cubicBezTo>
                    <a:pt x="1235" y="859"/>
                    <a:pt x="1168" y="892"/>
                    <a:pt x="1001" y="1026"/>
                  </a:cubicBezTo>
                  <a:cubicBezTo>
                    <a:pt x="835" y="1093"/>
                    <a:pt x="701" y="1226"/>
                    <a:pt x="568" y="1326"/>
                  </a:cubicBezTo>
                  <a:cubicBezTo>
                    <a:pt x="468" y="1460"/>
                    <a:pt x="368" y="1560"/>
                    <a:pt x="268" y="1693"/>
                  </a:cubicBezTo>
                  <a:cubicBezTo>
                    <a:pt x="201" y="1826"/>
                    <a:pt x="134" y="1960"/>
                    <a:pt x="67" y="2127"/>
                  </a:cubicBezTo>
                  <a:cubicBezTo>
                    <a:pt x="34" y="2260"/>
                    <a:pt x="1" y="2427"/>
                    <a:pt x="1" y="2594"/>
                  </a:cubicBezTo>
                  <a:lnTo>
                    <a:pt x="1" y="3294"/>
                  </a:lnTo>
                  <a:lnTo>
                    <a:pt x="1" y="3995"/>
                  </a:lnTo>
                  <a:cubicBezTo>
                    <a:pt x="1" y="4128"/>
                    <a:pt x="34" y="4262"/>
                    <a:pt x="67" y="4362"/>
                  </a:cubicBezTo>
                  <a:cubicBezTo>
                    <a:pt x="101" y="4462"/>
                    <a:pt x="168" y="4528"/>
                    <a:pt x="268" y="4562"/>
                  </a:cubicBezTo>
                  <a:cubicBezTo>
                    <a:pt x="318" y="4578"/>
                    <a:pt x="368" y="4587"/>
                    <a:pt x="418" y="4587"/>
                  </a:cubicBezTo>
                  <a:cubicBezTo>
                    <a:pt x="468" y="4587"/>
                    <a:pt x="518" y="4578"/>
                    <a:pt x="568" y="4562"/>
                  </a:cubicBezTo>
                  <a:cubicBezTo>
                    <a:pt x="735" y="4528"/>
                    <a:pt x="868" y="4495"/>
                    <a:pt x="1001" y="4428"/>
                  </a:cubicBezTo>
                  <a:cubicBezTo>
                    <a:pt x="1168" y="4328"/>
                    <a:pt x="1235" y="4295"/>
                    <a:pt x="1702" y="3995"/>
                  </a:cubicBezTo>
                  <a:cubicBezTo>
                    <a:pt x="2169" y="3694"/>
                    <a:pt x="2202" y="3694"/>
                    <a:pt x="2402" y="3594"/>
                  </a:cubicBezTo>
                  <a:cubicBezTo>
                    <a:pt x="2536" y="3494"/>
                    <a:pt x="2703" y="3394"/>
                    <a:pt x="2803" y="3261"/>
                  </a:cubicBezTo>
                  <a:cubicBezTo>
                    <a:pt x="2936" y="3161"/>
                    <a:pt x="3036" y="3027"/>
                    <a:pt x="3136" y="2894"/>
                  </a:cubicBezTo>
                  <a:cubicBezTo>
                    <a:pt x="3203" y="2760"/>
                    <a:pt x="3270" y="2627"/>
                    <a:pt x="3303" y="2460"/>
                  </a:cubicBezTo>
                  <a:cubicBezTo>
                    <a:pt x="3370" y="2327"/>
                    <a:pt x="3403" y="2160"/>
                    <a:pt x="3403" y="1993"/>
                  </a:cubicBezTo>
                  <a:lnTo>
                    <a:pt x="3403" y="1293"/>
                  </a:lnTo>
                  <a:lnTo>
                    <a:pt x="3403" y="592"/>
                  </a:lnTo>
                  <a:cubicBezTo>
                    <a:pt x="3403" y="459"/>
                    <a:pt x="3370" y="359"/>
                    <a:pt x="3303" y="225"/>
                  </a:cubicBezTo>
                  <a:cubicBezTo>
                    <a:pt x="3270" y="159"/>
                    <a:pt x="3203" y="59"/>
                    <a:pt x="3136" y="25"/>
                  </a:cubicBezTo>
                  <a:cubicBezTo>
                    <a:pt x="3086" y="8"/>
                    <a:pt x="3028" y="0"/>
                    <a:pt x="2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1"/>
            <p:cNvSpPr/>
            <p:nvPr/>
          </p:nvSpPr>
          <p:spPr>
            <a:xfrm>
              <a:off x="2998150" y="2137950"/>
              <a:ext cx="44225" cy="50600"/>
            </a:xfrm>
            <a:custGeom>
              <a:avLst/>
              <a:gdLst/>
              <a:ahLst/>
              <a:cxnLst/>
              <a:rect l="l" t="t" r="r" b="b"/>
              <a:pathLst>
                <a:path w="1769" h="2024" extrusionOk="0">
                  <a:moveTo>
                    <a:pt x="1170" y="349"/>
                  </a:moveTo>
                  <a:cubicBezTo>
                    <a:pt x="1344" y="349"/>
                    <a:pt x="1468" y="468"/>
                    <a:pt x="1468" y="695"/>
                  </a:cubicBezTo>
                  <a:cubicBezTo>
                    <a:pt x="1435" y="1062"/>
                    <a:pt x="1201" y="1396"/>
                    <a:pt x="901" y="1596"/>
                  </a:cubicBezTo>
                  <a:cubicBezTo>
                    <a:pt x="795" y="1649"/>
                    <a:pt x="698" y="1675"/>
                    <a:pt x="617" y="1675"/>
                  </a:cubicBezTo>
                  <a:cubicBezTo>
                    <a:pt x="442" y="1675"/>
                    <a:pt x="334" y="1556"/>
                    <a:pt x="334" y="1329"/>
                  </a:cubicBezTo>
                  <a:cubicBezTo>
                    <a:pt x="367" y="962"/>
                    <a:pt x="567" y="629"/>
                    <a:pt x="901" y="428"/>
                  </a:cubicBezTo>
                  <a:cubicBezTo>
                    <a:pt x="997" y="375"/>
                    <a:pt x="1089" y="349"/>
                    <a:pt x="1170" y="349"/>
                  </a:cubicBezTo>
                  <a:close/>
                  <a:moveTo>
                    <a:pt x="1322" y="1"/>
                  </a:moveTo>
                  <a:cubicBezTo>
                    <a:pt x="1196" y="1"/>
                    <a:pt x="1052" y="42"/>
                    <a:pt x="901" y="128"/>
                  </a:cubicBezTo>
                  <a:cubicBezTo>
                    <a:pt x="401" y="428"/>
                    <a:pt x="67" y="962"/>
                    <a:pt x="0" y="1529"/>
                  </a:cubicBezTo>
                  <a:cubicBezTo>
                    <a:pt x="0" y="1845"/>
                    <a:pt x="183" y="2023"/>
                    <a:pt x="457" y="2023"/>
                  </a:cubicBezTo>
                  <a:cubicBezTo>
                    <a:pt x="587" y="2023"/>
                    <a:pt x="739" y="1983"/>
                    <a:pt x="901" y="1896"/>
                  </a:cubicBezTo>
                  <a:cubicBezTo>
                    <a:pt x="1401" y="1596"/>
                    <a:pt x="1702" y="1096"/>
                    <a:pt x="1768" y="495"/>
                  </a:cubicBezTo>
                  <a:cubicBezTo>
                    <a:pt x="1768" y="179"/>
                    <a:pt x="1585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1"/>
            <p:cNvSpPr/>
            <p:nvPr/>
          </p:nvSpPr>
          <p:spPr>
            <a:xfrm>
              <a:off x="3038175" y="2121125"/>
              <a:ext cx="10025" cy="12375"/>
            </a:xfrm>
            <a:custGeom>
              <a:avLst/>
              <a:gdLst/>
              <a:ahLst/>
              <a:cxnLst/>
              <a:rect l="l" t="t" r="r" b="b"/>
              <a:pathLst>
                <a:path w="401" h="495" extrusionOk="0">
                  <a:moveTo>
                    <a:pt x="312" y="1"/>
                  </a:moveTo>
                  <a:cubicBezTo>
                    <a:pt x="282" y="1"/>
                    <a:pt x="245" y="12"/>
                    <a:pt x="201" y="34"/>
                  </a:cubicBezTo>
                  <a:cubicBezTo>
                    <a:pt x="101" y="101"/>
                    <a:pt x="0" y="234"/>
                    <a:pt x="0" y="368"/>
                  </a:cubicBezTo>
                  <a:cubicBezTo>
                    <a:pt x="0" y="440"/>
                    <a:pt x="52" y="494"/>
                    <a:pt x="119" y="494"/>
                  </a:cubicBezTo>
                  <a:cubicBezTo>
                    <a:pt x="145" y="494"/>
                    <a:pt x="173" y="486"/>
                    <a:pt x="201" y="468"/>
                  </a:cubicBezTo>
                  <a:cubicBezTo>
                    <a:pt x="334" y="368"/>
                    <a:pt x="401" y="267"/>
                    <a:pt x="401" y="134"/>
                  </a:cubicBezTo>
                  <a:cubicBezTo>
                    <a:pt x="401" y="45"/>
                    <a:pt x="371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1"/>
            <p:cNvSpPr/>
            <p:nvPr/>
          </p:nvSpPr>
          <p:spPr>
            <a:xfrm>
              <a:off x="2683750" y="2189500"/>
              <a:ext cx="99275" cy="181825"/>
            </a:xfrm>
            <a:custGeom>
              <a:avLst/>
              <a:gdLst/>
              <a:ahLst/>
              <a:cxnLst/>
              <a:rect l="l" t="t" r="r" b="b"/>
              <a:pathLst>
                <a:path w="3971" h="7273" extrusionOk="0">
                  <a:moveTo>
                    <a:pt x="2636" y="1"/>
                  </a:moveTo>
                  <a:cubicBezTo>
                    <a:pt x="301" y="334"/>
                    <a:pt x="1" y="2970"/>
                    <a:pt x="1" y="2970"/>
                  </a:cubicBezTo>
                  <a:lnTo>
                    <a:pt x="1" y="7006"/>
                  </a:lnTo>
                  <a:cubicBezTo>
                    <a:pt x="579" y="7184"/>
                    <a:pt x="1172" y="7273"/>
                    <a:pt x="1770" y="7273"/>
                  </a:cubicBezTo>
                  <a:cubicBezTo>
                    <a:pt x="2069" y="7273"/>
                    <a:pt x="2369" y="7251"/>
                    <a:pt x="2669" y="7206"/>
                  </a:cubicBezTo>
                  <a:cubicBezTo>
                    <a:pt x="3070" y="5872"/>
                    <a:pt x="3370" y="4537"/>
                    <a:pt x="3603" y="3170"/>
                  </a:cubicBezTo>
                  <a:cubicBezTo>
                    <a:pt x="3970" y="668"/>
                    <a:pt x="2636" y="1"/>
                    <a:pt x="263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1"/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1"/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3308375" y="1535025"/>
              <a:ext cx="517875" cy="735250"/>
            </a:xfrm>
            <a:custGeom>
              <a:avLst/>
              <a:gdLst/>
              <a:ahLst/>
              <a:cxnLst/>
              <a:rect l="l" t="t" r="r" b="b"/>
              <a:pathLst>
                <a:path w="20715" h="29410" extrusionOk="0">
                  <a:moveTo>
                    <a:pt x="20014" y="1"/>
                  </a:moveTo>
                  <a:cubicBezTo>
                    <a:pt x="19900" y="1"/>
                    <a:pt x="19786" y="30"/>
                    <a:pt x="19681" y="95"/>
                  </a:cubicBezTo>
                  <a:lnTo>
                    <a:pt x="1001" y="10836"/>
                  </a:lnTo>
                  <a:cubicBezTo>
                    <a:pt x="367" y="11202"/>
                    <a:pt x="0" y="11870"/>
                    <a:pt x="0" y="12603"/>
                  </a:cubicBezTo>
                  <a:lnTo>
                    <a:pt x="0" y="28715"/>
                  </a:lnTo>
                  <a:cubicBezTo>
                    <a:pt x="0" y="29120"/>
                    <a:pt x="326" y="29409"/>
                    <a:pt x="688" y="29409"/>
                  </a:cubicBezTo>
                  <a:cubicBezTo>
                    <a:pt x="803" y="29409"/>
                    <a:pt x="921" y="29380"/>
                    <a:pt x="1034" y="29315"/>
                  </a:cubicBezTo>
                  <a:lnTo>
                    <a:pt x="19681" y="18574"/>
                  </a:lnTo>
                  <a:cubicBezTo>
                    <a:pt x="20315" y="18208"/>
                    <a:pt x="20715" y="17540"/>
                    <a:pt x="20715" y="16840"/>
                  </a:cubicBezTo>
                  <a:lnTo>
                    <a:pt x="20715" y="695"/>
                  </a:lnTo>
                  <a:cubicBezTo>
                    <a:pt x="20715" y="290"/>
                    <a:pt x="20370" y="1"/>
                    <a:pt x="20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3556050" y="1818375"/>
              <a:ext cx="270200" cy="321950"/>
            </a:xfrm>
            <a:custGeom>
              <a:avLst/>
              <a:gdLst/>
              <a:ahLst/>
              <a:cxnLst/>
              <a:rect l="l" t="t" r="r" b="b"/>
              <a:pathLst>
                <a:path w="10808" h="12878" extrusionOk="0">
                  <a:moveTo>
                    <a:pt x="7067" y="0"/>
                  </a:moveTo>
                  <a:cubicBezTo>
                    <a:pt x="6588" y="0"/>
                    <a:pt x="5938" y="476"/>
                    <a:pt x="5604" y="1169"/>
                  </a:cubicBezTo>
                  <a:lnTo>
                    <a:pt x="3269" y="6073"/>
                  </a:lnTo>
                  <a:lnTo>
                    <a:pt x="0" y="12878"/>
                  </a:lnTo>
                  <a:lnTo>
                    <a:pt x="6538" y="9108"/>
                  </a:lnTo>
                  <a:lnTo>
                    <a:pt x="9774" y="7240"/>
                  </a:lnTo>
                  <a:cubicBezTo>
                    <a:pt x="10408" y="6874"/>
                    <a:pt x="10808" y="6206"/>
                    <a:pt x="10808" y="5506"/>
                  </a:cubicBezTo>
                  <a:lnTo>
                    <a:pt x="10808" y="3271"/>
                  </a:lnTo>
                  <a:lnTo>
                    <a:pt x="7439" y="135"/>
                  </a:lnTo>
                  <a:cubicBezTo>
                    <a:pt x="7339" y="43"/>
                    <a:pt x="7211" y="0"/>
                    <a:pt x="706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3308375" y="1851825"/>
              <a:ext cx="411150" cy="418450"/>
            </a:xfrm>
            <a:custGeom>
              <a:avLst/>
              <a:gdLst/>
              <a:ahLst/>
              <a:cxnLst/>
              <a:rect l="l" t="t" r="r" b="b"/>
              <a:pathLst>
                <a:path w="16446" h="16738" extrusionOk="0">
                  <a:moveTo>
                    <a:pt x="7880" y="1"/>
                  </a:moveTo>
                  <a:cubicBezTo>
                    <a:pt x="7400" y="1"/>
                    <a:pt x="6749" y="493"/>
                    <a:pt x="6438" y="1166"/>
                  </a:cubicBezTo>
                  <a:lnTo>
                    <a:pt x="0" y="14609"/>
                  </a:lnTo>
                  <a:lnTo>
                    <a:pt x="0" y="16043"/>
                  </a:lnTo>
                  <a:cubicBezTo>
                    <a:pt x="0" y="16448"/>
                    <a:pt x="326" y="16737"/>
                    <a:pt x="688" y="16737"/>
                  </a:cubicBezTo>
                  <a:cubicBezTo>
                    <a:pt x="803" y="16737"/>
                    <a:pt x="921" y="16708"/>
                    <a:pt x="1034" y="16643"/>
                  </a:cubicBezTo>
                  <a:lnTo>
                    <a:pt x="9907" y="11540"/>
                  </a:lnTo>
                  <a:lnTo>
                    <a:pt x="16445" y="7770"/>
                  </a:lnTo>
                  <a:lnTo>
                    <a:pt x="13176" y="4735"/>
                  </a:lnTo>
                  <a:lnTo>
                    <a:pt x="8239" y="132"/>
                  </a:lnTo>
                  <a:cubicBezTo>
                    <a:pt x="8142" y="42"/>
                    <a:pt x="8018" y="1"/>
                    <a:pt x="78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1"/>
            <p:cNvSpPr/>
            <p:nvPr/>
          </p:nvSpPr>
          <p:spPr>
            <a:xfrm>
              <a:off x="3659450" y="1654025"/>
              <a:ext cx="119275" cy="137175"/>
            </a:xfrm>
            <a:custGeom>
              <a:avLst/>
              <a:gdLst/>
              <a:ahLst/>
              <a:cxnLst/>
              <a:rect l="l" t="t" r="r" b="b"/>
              <a:pathLst>
                <a:path w="4771" h="5487" extrusionOk="0">
                  <a:moveTo>
                    <a:pt x="3568" y="1"/>
                  </a:moveTo>
                  <a:cubicBezTo>
                    <a:pt x="3216" y="1"/>
                    <a:pt x="2807" y="120"/>
                    <a:pt x="2369" y="371"/>
                  </a:cubicBezTo>
                  <a:cubicBezTo>
                    <a:pt x="1068" y="1105"/>
                    <a:pt x="1" y="2773"/>
                    <a:pt x="1" y="4107"/>
                  </a:cubicBezTo>
                  <a:cubicBezTo>
                    <a:pt x="1" y="4997"/>
                    <a:pt x="475" y="5486"/>
                    <a:pt x="1177" y="5486"/>
                  </a:cubicBezTo>
                  <a:cubicBezTo>
                    <a:pt x="1528" y="5486"/>
                    <a:pt x="1935" y="5364"/>
                    <a:pt x="2369" y="5108"/>
                  </a:cubicBezTo>
                  <a:cubicBezTo>
                    <a:pt x="3703" y="4374"/>
                    <a:pt x="4771" y="2706"/>
                    <a:pt x="4771" y="1372"/>
                  </a:cubicBezTo>
                  <a:cubicBezTo>
                    <a:pt x="4771" y="498"/>
                    <a:pt x="4289" y="1"/>
                    <a:pt x="3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1"/>
            <p:cNvSpPr/>
            <p:nvPr/>
          </p:nvSpPr>
          <p:spPr>
            <a:xfrm>
              <a:off x="3868775" y="120245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1"/>
            <p:cNvSpPr/>
            <p:nvPr/>
          </p:nvSpPr>
          <p:spPr>
            <a:xfrm>
              <a:off x="3868775" y="12750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2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1"/>
            <p:cNvSpPr/>
            <p:nvPr/>
          </p:nvSpPr>
          <p:spPr>
            <a:xfrm>
              <a:off x="3868775" y="1057350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57"/>
                    <a:pt x="88" y="21543"/>
                    <a:pt x="200" y="21543"/>
                  </a:cubicBezTo>
                  <a:cubicBezTo>
                    <a:pt x="242" y="21543"/>
                    <a:pt x="288" y="21531"/>
                    <a:pt x="334" y="21503"/>
                  </a:cubicBezTo>
                  <a:lnTo>
                    <a:pt x="35692" y="1189"/>
                  </a:lnTo>
                  <a:cubicBezTo>
                    <a:pt x="35892" y="1055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1"/>
            <p:cNvSpPr/>
            <p:nvPr/>
          </p:nvSpPr>
          <p:spPr>
            <a:xfrm>
              <a:off x="3868775" y="11299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1"/>
            <p:cNvSpPr/>
            <p:nvPr/>
          </p:nvSpPr>
          <p:spPr>
            <a:xfrm>
              <a:off x="3868775" y="1455950"/>
              <a:ext cx="713850" cy="431025"/>
            </a:xfrm>
            <a:custGeom>
              <a:avLst/>
              <a:gdLst/>
              <a:ahLst/>
              <a:cxnLst/>
              <a:rect l="l" t="t" r="r" b="b"/>
              <a:pathLst>
                <a:path w="28554" h="17241" extrusionOk="0">
                  <a:moveTo>
                    <a:pt x="28312" y="1"/>
                  </a:moveTo>
                  <a:cubicBezTo>
                    <a:pt x="28280" y="1"/>
                    <a:pt x="28249" y="8"/>
                    <a:pt x="28220" y="22"/>
                  </a:cubicBezTo>
                  <a:lnTo>
                    <a:pt x="300" y="16067"/>
                  </a:lnTo>
                  <a:cubicBezTo>
                    <a:pt x="100" y="16167"/>
                    <a:pt x="0" y="16367"/>
                    <a:pt x="0" y="16600"/>
                  </a:cubicBezTo>
                  <a:lnTo>
                    <a:pt x="0" y="17034"/>
                  </a:lnTo>
                  <a:cubicBezTo>
                    <a:pt x="0" y="17155"/>
                    <a:pt x="88" y="17241"/>
                    <a:pt x="200" y="17241"/>
                  </a:cubicBezTo>
                  <a:cubicBezTo>
                    <a:pt x="242" y="17241"/>
                    <a:pt x="288" y="17228"/>
                    <a:pt x="334" y="17201"/>
                  </a:cubicBezTo>
                  <a:lnTo>
                    <a:pt x="28220" y="1189"/>
                  </a:lnTo>
                  <a:cubicBezTo>
                    <a:pt x="28420" y="1089"/>
                    <a:pt x="28554" y="856"/>
                    <a:pt x="28554" y="622"/>
                  </a:cubicBezTo>
                  <a:lnTo>
                    <a:pt x="28554" y="222"/>
                  </a:lnTo>
                  <a:cubicBezTo>
                    <a:pt x="28554" y="91"/>
                    <a:pt x="28430" y="1"/>
                    <a:pt x="28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1"/>
            <p:cNvSpPr/>
            <p:nvPr/>
          </p:nvSpPr>
          <p:spPr>
            <a:xfrm>
              <a:off x="3248325" y="2111425"/>
              <a:ext cx="586275" cy="357650"/>
            </a:xfrm>
            <a:custGeom>
              <a:avLst/>
              <a:gdLst/>
              <a:ahLst/>
              <a:cxnLst/>
              <a:rect l="l" t="t" r="r" b="b"/>
              <a:pathLst>
                <a:path w="23451" h="14306" extrusionOk="0">
                  <a:moveTo>
                    <a:pt x="23205" y="1"/>
                  </a:moveTo>
                  <a:cubicBezTo>
                    <a:pt x="23176" y="1"/>
                    <a:pt x="23145" y="7"/>
                    <a:pt x="23117" y="22"/>
                  </a:cubicBezTo>
                  <a:lnTo>
                    <a:pt x="334" y="13131"/>
                  </a:lnTo>
                  <a:cubicBezTo>
                    <a:pt x="134" y="13264"/>
                    <a:pt x="0" y="13465"/>
                    <a:pt x="0" y="13698"/>
                  </a:cubicBezTo>
                  <a:lnTo>
                    <a:pt x="0" y="14098"/>
                  </a:lnTo>
                  <a:cubicBezTo>
                    <a:pt x="0" y="14219"/>
                    <a:pt x="106" y="14305"/>
                    <a:pt x="214" y="14305"/>
                  </a:cubicBezTo>
                  <a:cubicBezTo>
                    <a:pt x="256" y="14305"/>
                    <a:pt x="297" y="14293"/>
                    <a:pt x="334" y="14265"/>
                  </a:cubicBezTo>
                  <a:lnTo>
                    <a:pt x="23117" y="1189"/>
                  </a:lnTo>
                  <a:cubicBezTo>
                    <a:pt x="23317" y="1056"/>
                    <a:pt x="23451" y="856"/>
                    <a:pt x="23451" y="622"/>
                  </a:cubicBezTo>
                  <a:lnTo>
                    <a:pt x="23451" y="222"/>
                  </a:lnTo>
                  <a:cubicBezTo>
                    <a:pt x="23424" y="91"/>
                    <a:pt x="23316" y="1"/>
                    <a:pt x="232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1"/>
            <p:cNvSpPr/>
            <p:nvPr/>
          </p:nvSpPr>
          <p:spPr>
            <a:xfrm>
              <a:off x="3248325" y="1361250"/>
              <a:ext cx="586275" cy="357975"/>
            </a:xfrm>
            <a:custGeom>
              <a:avLst/>
              <a:gdLst/>
              <a:ahLst/>
              <a:cxnLst/>
              <a:rect l="l" t="t" r="r" b="b"/>
              <a:pathLst>
                <a:path w="23451" h="14319" extrusionOk="0">
                  <a:moveTo>
                    <a:pt x="23237" y="1"/>
                  </a:moveTo>
                  <a:cubicBezTo>
                    <a:pt x="23195" y="1"/>
                    <a:pt x="23154" y="13"/>
                    <a:pt x="23117" y="41"/>
                  </a:cubicBezTo>
                  <a:lnTo>
                    <a:pt x="334" y="13117"/>
                  </a:lnTo>
                  <a:cubicBezTo>
                    <a:pt x="134" y="13250"/>
                    <a:pt x="0" y="13450"/>
                    <a:pt x="0" y="13684"/>
                  </a:cubicBezTo>
                  <a:lnTo>
                    <a:pt x="0" y="14084"/>
                  </a:lnTo>
                  <a:cubicBezTo>
                    <a:pt x="0" y="14211"/>
                    <a:pt x="116" y="14319"/>
                    <a:pt x="231" y="14319"/>
                  </a:cubicBezTo>
                  <a:cubicBezTo>
                    <a:pt x="267" y="14319"/>
                    <a:pt x="302" y="14308"/>
                    <a:pt x="334" y="14284"/>
                  </a:cubicBezTo>
                  <a:lnTo>
                    <a:pt x="23117" y="1175"/>
                  </a:lnTo>
                  <a:cubicBezTo>
                    <a:pt x="23317" y="1075"/>
                    <a:pt x="23451" y="841"/>
                    <a:pt x="23451" y="641"/>
                  </a:cubicBezTo>
                  <a:lnTo>
                    <a:pt x="23451" y="207"/>
                  </a:lnTo>
                  <a:cubicBezTo>
                    <a:pt x="23451" y="86"/>
                    <a:pt x="23345" y="1"/>
                    <a:pt x="232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1"/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1"/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1"/>
            <p:cNvSpPr/>
            <p:nvPr/>
          </p:nvSpPr>
          <p:spPr>
            <a:xfrm>
              <a:off x="3308375" y="2956750"/>
              <a:ext cx="517875" cy="734550"/>
            </a:xfrm>
            <a:custGeom>
              <a:avLst/>
              <a:gdLst/>
              <a:ahLst/>
              <a:cxnLst/>
              <a:rect l="l" t="t" r="r" b="b"/>
              <a:pathLst>
                <a:path w="20715" h="29382" extrusionOk="0">
                  <a:moveTo>
                    <a:pt x="20027" y="1"/>
                  </a:moveTo>
                  <a:cubicBezTo>
                    <a:pt x="19910" y="1"/>
                    <a:pt x="19791" y="32"/>
                    <a:pt x="19681" y="100"/>
                  </a:cubicBezTo>
                  <a:lnTo>
                    <a:pt x="1001" y="10807"/>
                  </a:lnTo>
                  <a:cubicBezTo>
                    <a:pt x="367" y="11174"/>
                    <a:pt x="0" y="11841"/>
                    <a:pt x="0" y="12575"/>
                  </a:cubicBezTo>
                  <a:lnTo>
                    <a:pt x="0" y="28687"/>
                  </a:lnTo>
                  <a:cubicBezTo>
                    <a:pt x="0" y="29091"/>
                    <a:pt x="326" y="29381"/>
                    <a:pt x="688" y="29381"/>
                  </a:cubicBezTo>
                  <a:cubicBezTo>
                    <a:pt x="803" y="29381"/>
                    <a:pt x="921" y="29352"/>
                    <a:pt x="1034" y="29287"/>
                  </a:cubicBezTo>
                  <a:lnTo>
                    <a:pt x="19681" y="18546"/>
                  </a:lnTo>
                  <a:cubicBezTo>
                    <a:pt x="20315" y="18179"/>
                    <a:pt x="20715" y="17512"/>
                    <a:pt x="20715" y="16778"/>
                  </a:cubicBezTo>
                  <a:lnTo>
                    <a:pt x="20715" y="667"/>
                  </a:lnTo>
                  <a:cubicBezTo>
                    <a:pt x="20690" y="269"/>
                    <a:pt x="20368" y="1"/>
                    <a:pt x="20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1"/>
            <p:cNvSpPr/>
            <p:nvPr/>
          </p:nvSpPr>
          <p:spPr>
            <a:xfrm>
              <a:off x="3556050" y="3238675"/>
              <a:ext cx="270200" cy="322675"/>
            </a:xfrm>
            <a:custGeom>
              <a:avLst/>
              <a:gdLst/>
              <a:ahLst/>
              <a:cxnLst/>
              <a:rect l="l" t="t" r="r" b="b"/>
              <a:pathLst>
                <a:path w="10808" h="12907" extrusionOk="0">
                  <a:moveTo>
                    <a:pt x="7081" y="0"/>
                  </a:moveTo>
                  <a:cubicBezTo>
                    <a:pt x="6600" y="0"/>
                    <a:pt x="5941" y="499"/>
                    <a:pt x="5604" y="1198"/>
                  </a:cubicBezTo>
                  <a:lnTo>
                    <a:pt x="3269" y="6068"/>
                  </a:lnTo>
                  <a:lnTo>
                    <a:pt x="0" y="12906"/>
                  </a:lnTo>
                  <a:lnTo>
                    <a:pt x="6538" y="9137"/>
                  </a:lnTo>
                  <a:lnTo>
                    <a:pt x="9774" y="7269"/>
                  </a:lnTo>
                  <a:cubicBezTo>
                    <a:pt x="10408" y="6902"/>
                    <a:pt x="10808" y="6235"/>
                    <a:pt x="10808" y="5501"/>
                  </a:cubicBezTo>
                  <a:lnTo>
                    <a:pt x="10808" y="3300"/>
                  </a:lnTo>
                  <a:lnTo>
                    <a:pt x="7439" y="131"/>
                  </a:lnTo>
                  <a:cubicBezTo>
                    <a:pt x="7342" y="41"/>
                    <a:pt x="7219" y="0"/>
                    <a:pt x="708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1"/>
            <p:cNvSpPr/>
            <p:nvPr/>
          </p:nvSpPr>
          <p:spPr>
            <a:xfrm>
              <a:off x="3308375" y="3272750"/>
              <a:ext cx="411150" cy="418550"/>
            </a:xfrm>
            <a:custGeom>
              <a:avLst/>
              <a:gdLst/>
              <a:ahLst/>
              <a:cxnLst/>
              <a:rect l="l" t="t" r="r" b="b"/>
              <a:pathLst>
                <a:path w="16446" h="16742" extrusionOk="0">
                  <a:moveTo>
                    <a:pt x="7868" y="0"/>
                  </a:moveTo>
                  <a:cubicBezTo>
                    <a:pt x="7390" y="0"/>
                    <a:pt x="6746" y="476"/>
                    <a:pt x="6438" y="1169"/>
                  </a:cubicBezTo>
                  <a:lnTo>
                    <a:pt x="0" y="14579"/>
                  </a:lnTo>
                  <a:lnTo>
                    <a:pt x="0" y="16047"/>
                  </a:lnTo>
                  <a:cubicBezTo>
                    <a:pt x="0" y="16451"/>
                    <a:pt x="326" y="16741"/>
                    <a:pt x="688" y="16741"/>
                  </a:cubicBezTo>
                  <a:cubicBezTo>
                    <a:pt x="803" y="16741"/>
                    <a:pt x="921" y="16712"/>
                    <a:pt x="1034" y="16647"/>
                  </a:cubicBezTo>
                  <a:lnTo>
                    <a:pt x="9907" y="11543"/>
                  </a:lnTo>
                  <a:lnTo>
                    <a:pt x="16445" y="7774"/>
                  </a:lnTo>
                  <a:lnTo>
                    <a:pt x="13176" y="4705"/>
                  </a:lnTo>
                  <a:lnTo>
                    <a:pt x="8239" y="135"/>
                  </a:lnTo>
                  <a:cubicBezTo>
                    <a:pt x="8139" y="43"/>
                    <a:pt x="8011" y="0"/>
                    <a:pt x="7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1"/>
            <p:cNvSpPr/>
            <p:nvPr/>
          </p:nvSpPr>
          <p:spPr>
            <a:xfrm>
              <a:off x="3659450" y="3074825"/>
              <a:ext cx="119275" cy="137625"/>
            </a:xfrm>
            <a:custGeom>
              <a:avLst/>
              <a:gdLst/>
              <a:ahLst/>
              <a:cxnLst/>
              <a:rect l="l" t="t" r="r" b="b"/>
              <a:pathLst>
                <a:path w="4771" h="5505" extrusionOk="0">
                  <a:moveTo>
                    <a:pt x="3590" y="1"/>
                  </a:moveTo>
                  <a:cubicBezTo>
                    <a:pt x="3233" y="1"/>
                    <a:pt x="2816" y="123"/>
                    <a:pt x="2369" y="380"/>
                  </a:cubicBezTo>
                  <a:cubicBezTo>
                    <a:pt x="1068" y="1114"/>
                    <a:pt x="1" y="2815"/>
                    <a:pt x="1" y="4116"/>
                  </a:cubicBezTo>
                  <a:cubicBezTo>
                    <a:pt x="1" y="5015"/>
                    <a:pt x="485" y="5505"/>
                    <a:pt x="1198" y="5505"/>
                  </a:cubicBezTo>
                  <a:cubicBezTo>
                    <a:pt x="1544" y="5505"/>
                    <a:pt x="1944" y="5390"/>
                    <a:pt x="2369" y="5150"/>
                  </a:cubicBezTo>
                  <a:cubicBezTo>
                    <a:pt x="3703" y="4383"/>
                    <a:pt x="4771" y="2682"/>
                    <a:pt x="4771" y="1348"/>
                  </a:cubicBezTo>
                  <a:cubicBezTo>
                    <a:pt x="4771" y="482"/>
                    <a:pt x="4299" y="1"/>
                    <a:pt x="359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1"/>
            <p:cNvSpPr/>
            <p:nvPr/>
          </p:nvSpPr>
          <p:spPr>
            <a:xfrm>
              <a:off x="3868775" y="2623475"/>
              <a:ext cx="899825" cy="538100"/>
            </a:xfrm>
            <a:custGeom>
              <a:avLst/>
              <a:gdLst/>
              <a:ahLst/>
              <a:cxnLst/>
              <a:rect l="l" t="t" r="r" b="b"/>
              <a:pathLst>
                <a:path w="35993" h="2152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2"/>
                    <a:pt x="0" y="20936"/>
                  </a:cubicBezTo>
                  <a:lnTo>
                    <a:pt x="0" y="21303"/>
                  </a:lnTo>
                  <a:cubicBezTo>
                    <a:pt x="0" y="21434"/>
                    <a:pt x="103" y="21524"/>
                    <a:pt x="228" y="21524"/>
                  </a:cubicBezTo>
                  <a:cubicBezTo>
                    <a:pt x="262" y="21524"/>
                    <a:pt x="298" y="21517"/>
                    <a:pt x="334" y="21503"/>
                  </a:cubicBezTo>
                  <a:lnTo>
                    <a:pt x="35692" y="1188"/>
                  </a:lnTo>
                  <a:cubicBezTo>
                    <a:pt x="35892" y="1055"/>
                    <a:pt x="35993" y="855"/>
                    <a:pt x="35993" y="621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1"/>
            <p:cNvSpPr/>
            <p:nvPr/>
          </p:nvSpPr>
          <p:spPr>
            <a:xfrm>
              <a:off x="3868775" y="26963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0"/>
                  </a:moveTo>
                  <a:cubicBezTo>
                    <a:pt x="35751" y="0"/>
                    <a:pt x="35705" y="13"/>
                    <a:pt x="35659" y="40"/>
                  </a:cubicBezTo>
                  <a:lnTo>
                    <a:pt x="300" y="20355"/>
                  </a:lnTo>
                  <a:cubicBezTo>
                    <a:pt x="100" y="20488"/>
                    <a:pt x="0" y="20689"/>
                    <a:pt x="0" y="20922"/>
                  </a:cubicBezTo>
                  <a:lnTo>
                    <a:pt x="0" y="21322"/>
                  </a:lnTo>
                  <a:cubicBezTo>
                    <a:pt x="0" y="21453"/>
                    <a:pt x="103" y="21543"/>
                    <a:pt x="228" y="21543"/>
                  </a:cubicBezTo>
                  <a:cubicBezTo>
                    <a:pt x="262" y="21543"/>
                    <a:pt x="298" y="21537"/>
                    <a:pt x="334" y="21522"/>
                  </a:cubicBezTo>
                  <a:lnTo>
                    <a:pt x="35692" y="1175"/>
                  </a:lnTo>
                  <a:cubicBezTo>
                    <a:pt x="35892" y="1074"/>
                    <a:pt x="35993" y="841"/>
                    <a:pt x="35993" y="641"/>
                  </a:cubicBezTo>
                  <a:lnTo>
                    <a:pt x="35993" y="207"/>
                  </a:lnTo>
                  <a:cubicBezTo>
                    <a:pt x="35993" y="86"/>
                    <a:pt x="35905" y="0"/>
                    <a:pt x="35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1"/>
            <p:cNvSpPr/>
            <p:nvPr/>
          </p:nvSpPr>
          <p:spPr>
            <a:xfrm>
              <a:off x="3868775" y="24778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1"/>
                  </a:moveTo>
                  <a:cubicBezTo>
                    <a:pt x="35751" y="1"/>
                    <a:pt x="35705" y="13"/>
                    <a:pt x="35659" y="41"/>
                  </a:cubicBezTo>
                  <a:lnTo>
                    <a:pt x="300" y="20355"/>
                  </a:lnTo>
                  <a:cubicBezTo>
                    <a:pt x="100" y="20489"/>
                    <a:pt x="0" y="20689"/>
                    <a:pt x="0" y="20922"/>
                  </a:cubicBezTo>
                  <a:lnTo>
                    <a:pt x="0" y="21323"/>
                  </a:lnTo>
                  <a:cubicBezTo>
                    <a:pt x="0" y="21454"/>
                    <a:pt x="103" y="21544"/>
                    <a:pt x="228" y="21544"/>
                  </a:cubicBezTo>
                  <a:cubicBezTo>
                    <a:pt x="262" y="21544"/>
                    <a:pt x="298" y="21537"/>
                    <a:pt x="334" y="21523"/>
                  </a:cubicBezTo>
                  <a:lnTo>
                    <a:pt x="35692" y="1175"/>
                  </a:lnTo>
                  <a:cubicBezTo>
                    <a:pt x="35892" y="1075"/>
                    <a:pt x="35993" y="875"/>
                    <a:pt x="35993" y="641"/>
                  </a:cubicBezTo>
                  <a:lnTo>
                    <a:pt x="35993" y="208"/>
                  </a:lnTo>
                  <a:cubicBezTo>
                    <a:pt x="35993" y="87"/>
                    <a:pt x="35905" y="1"/>
                    <a:pt x="35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1"/>
            <p:cNvSpPr/>
            <p:nvPr/>
          </p:nvSpPr>
          <p:spPr>
            <a:xfrm>
              <a:off x="3868775" y="2550450"/>
              <a:ext cx="899825" cy="539050"/>
            </a:xfrm>
            <a:custGeom>
              <a:avLst/>
              <a:gdLst/>
              <a:ahLst/>
              <a:cxnLst/>
              <a:rect l="l" t="t" r="r" b="b"/>
              <a:pathLst>
                <a:path w="35993" h="21562" extrusionOk="0">
                  <a:moveTo>
                    <a:pt x="35790" y="1"/>
                  </a:moveTo>
                  <a:cubicBezTo>
                    <a:pt x="35748" y="1"/>
                    <a:pt x="35704" y="13"/>
                    <a:pt x="35659" y="40"/>
                  </a:cubicBezTo>
                  <a:lnTo>
                    <a:pt x="300" y="20354"/>
                  </a:lnTo>
                  <a:cubicBezTo>
                    <a:pt x="100" y="20488"/>
                    <a:pt x="0" y="20688"/>
                    <a:pt x="0" y="20922"/>
                  </a:cubicBezTo>
                  <a:lnTo>
                    <a:pt x="0" y="21355"/>
                  </a:lnTo>
                  <a:cubicBezTo>
                    <a:pt x="0" y="21476"/>
                    <a:pt x="88" y="21562"/>
                    <a:pt x="200" y="21562"/>
                  </a:cubicBezTo>
                  <a:cubicBezTo>
                    <a:pt x="242" y="21562"/>
                    <a:pt x="288" y="21549"/>
                    <a:pt x="334" y="21522"/>
                  </a:cubicBezTo>
                  <a:lnTo>
                    <a:pt x="35692" y="1207"/>
                  </a:lnTo>
                  <a:cubicBezTo>
                    <a:pt x="35892" y="1074"/>
                    <a:pt x="35993" y="874"/>
                    <a:pt x="35993" y="640"/>
                  </a:cubicBezTo>
                  <a:lnTo>
                    <a:pt x="35993" y="240"/>
                  </a:lnTo>
                  <a:cubicBezTo>
                    <a:pt x="35993" y="94"/>
                    <a:pt x="35903" y="1"/>
                    <a:pt x="35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1"/>
            <p:cNvSpPr/>
            <p:nvPr/>
          </p:nvSpPr>
          <p:spPr>
            <a:xfrm>
              <a:off x="3868775" y="2876525"/>
              <a:ext cx="713850" cy="431000"/>
            </a:xfrm>
            <a:custGeom>
              <a:avLst/>
              <a:gdLst/>
              <a:ahLst/>
              <a:cxnLst/>
              <a:rect l="l" t="t" r="r" b="b"/>
              <a:pathLst>
                <a:path w="28554" h="17240" extrusionOk="0">
                  <a:moveTo>
                    <a:pt x="28337" y="0"/>
                  </a:moveTo>
                  <a:cubicBezTo>
                    <a:pt x="28297" y="0"/>
                    <a:pt x="28256" y="13"/>
                    <a:pt x="28220" y="40"/>
                  </a:cubicBezTo>
                  <a:lnTo>
                    <a:pt x="300" y="16051"/>
                  </a:lnTo>
                  <a:cubicBezTo>
                    <a:pt x="100" y="16184"/>
                    <a:pt x="0" y="16385"/>
                    <a:pt x="0" y="16618"/>
                  </a:cubicBezTo>
                  <a:lnTo>
                    <a:pt x="0" y="17018"/>
                  </a:lnTo>
                  <a:cubicBezTo>
                    <a:pt x="0" y="17150"/>
                    <a:pt x="103" y="17239"/>
                    <a:pt x="228" y="17239"/>
                  </a:cubicBezTo>
                  <a:cubicBezTo>
                    <a:pt x="262" y="17239"/>
                    <a:pt x="298" y="17233"/>
                    <a:pt x="334" y="17219"/>
                  </a:cubicBezTo>
                  <a:lnTo>
                    <a:pt x="28220" y="1207"/>
                  </a:lnTo>
                  <a:cubicBezTo>
                    <a:pt x="28420" y="1074"/>
                    <a:pt x="28554" y="874"/>
                    <a:pt x="28554" y="640"/>
                  </a:cubicBezTo>
                  <a:lnTo>
                    <a:pt x="28554" y="240"/>
                  </a:lnTo>
                  <a:cubicBezTo>
                    <a:pt x="28554" y="93"/>
                    <a:pt x="28447" y="0"/>
                    <a:pt x="28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1"/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1"/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1"/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1"/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1"/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1"/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1"/>
            <p:cNvSpPr/>
            <p:nvPr/>
          </p:nvSpPr>
          <p:spPr>
            <a:xfrm>
              <a:off x="3248325" y="1611150"/>
              <a:ext cx="1650375" cy="1526575"/>
            </a:xfrm>
            <a:custGeom>
              <a:avLst/>
              <a:gdLst/>
              <a:ahLst/>
              <a:cxnLst/>
              <a:rect l="l" t="t" r="r" b="b"/>
              <a:pathLst>
                <a:path w="66015" h="61063" extrusionOk="0">
                  <a:moveTo>
                    <a:pt x="63454" y="1"/>
                  </a:moveTo>
                  <a:cubicBezTo>
                    <a:pt x="63301" y="1"/>
                    <a:pt x="63150" y="42"/>
                    <a:pt x="63012" y="118"/>
                  </a:cubicBezTo>
                  <a:lnTo>
                    <a:pt x="1335" y="35610"/>
                  </a:lnTo>
                  <a:cubicBezTo>
                    <a:pt x="501" y="36077"/>
                    <a:pt x="0" y="36978"/>
                    <a:pt x="0" y="37912"/>
                  </a:cubicBezTo>
                  <a:lnTo>
                    <a:pt x="0" y="59061"/>
                  </a:lnTo>
                  <a:cubicBezTo>
                    <a:pt x="0" y="59428"/>
                    <a:pt x="267" y="59761"/>
                    <a:pt x="634" y="59895"/>
                  </a:cubicBezTo>
                  <a:lnTo>
                    <a:pt x="2536" y="61062"/>
                  </a:lnTo>
                  <a:lnTo>
                    <a:pt x="2469" y="59194"/>
                  </a:lnTo>
                  <a:lnTo>
                    <a:pt x="63012" y="24336"/>
                  </a:lnTo>
                  <a:cubicBezTo>
                    <a:pt x="63846" y="23869"/>
                    <a:pt x="64346" y="22968"/>
                    <a:pt x="64346" y="22034"/>
                  </a:cubicBezTo>
                  <a:lnTo>
                    <a:pt x="64346" y="2253"/>
                  </a:lnTo>
                  <a:lnTo>
                    <a:pt x="66014" y="1386"/>
                  </a:lnTo>
                  <a:lnTo>
                    <a:pt x="63979" y="185"/>
                  </a:lnTo>
                  <a:cubicBezTo>
                    <a:pt x="63817" y="59"/>
                    <a:pt x="63634" y="1"/>
                    <a:pt x="634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1"/>
            <p:cNvSpPr/>
            <p:nvPr/>
          </p:nvSpPr>
          <p:spPr>
            <a:xfrm>
              <a:off x="3300025" y="1642450"/>
              <a:ext cx="1608675" cy="1498400"/>
            </a:xfrm>
            <a:custGeom>
              <a:avLst/>
              <a:gdLst/>
              <a:ahLst/>
              <a:cxnLst/>
              <a:rect l="l" t="t" r="r" b="b"/>
              <a:pathLst>
                <a:path w="64347" h="59936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376"/>
                    <a:pt x="201" y="59677"/>
                    <a:pt x="468" y="59810"/>
                  </a:cubicBezTo>
                  <a:cubicBezTo>
                    <a:pt x="618" y="59893"/>
                    <a:pt x="776" y="59935"/>
                    <a:pt x="930" y="59935"/>
                  </a:cubicBezTo>
                  <a:cubicBezTo>
                    <a:pt x="1085" y="59935"/>
                    <a:pt x="1235" y="59893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50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1"/>
            <p:cNvSpPr/>
            <p:nvPr/>
          </p:nvSpPr>
          <p:spPr>
            <a:xfrm>
              <a:off x="3300025" y="1642450"/>
              <a:ext cx="1608675" cy="1498250"/>
            </a:xfrm>
            <a:custGeom>
              <a:avLst/>
              <a:gdLst/>
              <a:ahLst/>
              <a:cxnLst/>
              <a:rect l="l" t="t" r="r" b="b"/>
              <a:pathLst>
                <a:path w="64347" h="59930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572"/>
                    <a:pt x="438" y="59929"/>
                    <a:pt x="911" y="59929"/>
                  </a:cubicBezTo>
                  <a:cubicBezTo>
                    <a:pt x="1064" y="59929"/>
                    <a:pt x="1221" y="59892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16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1"/>
            <p:cNvSpPr/>
            <p:nvPr/>
          </p:nvSpPr>
          <p:spPr>
            <a:xfrm>
              <a:off x="3360900" y="2295450"/>
              <a:ext cx="525400" cy="746200"/>
            </a:xfrm>
            <a:custGeom>
              <a:avLst/>
              <a:gdLst/>
              <a:ahLst/>
              <a:cxnLst/>
              <a:rect l="l" t="t" r="r" b="b"/>
              <a:pathLst>
                <a:path w="21016" h="29848" extrusionOk="0">
                  <a:moveTo>
                    <a:pt x="20343" y="1"/>
                  </a:moveTo>
                  <a:cubicBezTo>
                    <a:pt x="20223" y="1"/>
                    <a:pt x="20099" y="32"/>
                    <a:pt x="19982" y="99"/>
                  </a:cubicBezTo>
                  <a:lnTo>
                    <a:pt x="1035" y="11007"/>
                  </a:lnTo>
                  <a:cubicBezTo>
                    <a:pt x="401" y="11374"/>
                    <a:pt x="1" y="12041"/>
                    <a:pt x="1" y="12775"/>
                  </a:cubicBezTo>
                  <a:lnTo>
                    <a:pt x="1" y="29153"/>
                  </a:lnTo>
                  <a:cubicBezTo>
                    <a:pt x="1" y="29558"/>
                    <a:pt x="327" y="29848"/>
                    <a:pt x="688" y="29848"/>
                  </a:cubicBezTo>
                  <a:cubicBezTo>
                    <a:pt x="803" y="29848"/>
                    <a:pt x="922" y="29818"/>
                    <a:pt x="1035" y="29754"/>
                  </a:cubicBezTo>
                  <a:lnTo>
                    <a:pt x="20015" y="18846"/>
                  </a:lnTo>
                  <a:cubicBezTo>
                    <a:pt x="20649" y="18479"/>
                    <a:pt x="21016" y="17779"/>
                    <a:pt x="21016" y="17045"/>
                  </a:cubicBezTo>
                  <a:lnTo>
                    <a:pt x="21016" y="700"/>
                  </a:lnTo>
                  <a:cubicBezTo>
                    <a:pt x="21016" y="276"/>
                    <a:pt x="20699" y="1"/>
                    <a:pt x="20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1"/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1"/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1"/>
            <p:cNvSpPr/>
            <p:nvPr/>
          </p:nvSpPr>
          <p:spPr>
            <a:xfrm>
              <a:off x="3360900" y="2616925"/>
              <a:ext cx="417825" cy="424725"/>
            </a:xfrm>
            <a:custGeom>
              <a:avLst/>
              <a:gdLst/>
              <a:ahLst/>
              <a:cxnLst/>
              <a:rect l="l" t="t" r="r" b="b"/>
              <a:pathLst>
                <a:path w="16713" h="16989" extrusionOk="0">
                  <a:moveTo>
                    <a:pt x="7993" y="1"/>
                  </a:moveTo>
                  <a:cubicBezTo>
                    <a:pt x="7514" y="1"/>
                    <a:pt x="6870" y="495"/>
                    <a:pt x="6539" y="1184"/>
                  </a:cubicBezTo>
                  <a:lnTo>
                    <a:pt x="1" y="14827"/>
                  </a:lnTo>
                  <a:lnTo>
                    <a:pt x="1" y="16294"/>
                  </a:lnTo>
                  <a:cubicBezTo>
                    <a:pt x="1" y="16699"/>
                    <a:pt x="327" y="16989"/>
                    <a:pt x="688" y="16989"/>
                  </a:cubicBezTo>
                  <a:cubicBezTo>
                    <a:pt x="803" y="16989"/>
                    <a:pt x="922" y="16959"/>
                    <a:pt x="1035" y="16895"/>
                  </a:cubicBezTo>
                  <a:lnTo>
                    <a:pt x="10041" y="11725"/>
                  </a:lnTo>
                  <a:lnTo>
                    <a:pt x="16713" y="7888"/>
                  </a:lnTo>
                  <a:lnTo>
                    <a:pt x="13377" y="4786"/>
                  </a:lnTo>
                  <a:lnTo>
                    <a:pt x="8373" y="150"/>
                  </a:lnTo>
                  <a:cubicBezTo>
                    <a:pt x="8271" y="48"/>
                    <a:pt x="8140" y="1"/>
                    <a:pt x="799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1"/>
            <p:cNvSpPr/>
            <p:nvPr/>
          </p:nvSpPr>
          <p:spPr>
            <a:xfrm>
              <a:off x="3717000" y="2415450"/>
              <a:ext cx="121775" cy="140250"/>
            </a:xfrm>
            <a:custGeom>
              <a:avLst/>
              <a:gdLst/>
              <a:ahLst/>
              <a:cxnLst/>
              <a:rect l="l" t="t" r="r" b="b"/>
              <a:pathLst>
                <a:path w="4871" h="5610" extrusionOk="0">
                  <a:moveTo>
                    <a:pt x="3638" y="0"/>
                  </a:moveTo>
                  <a:cubicBezTo>
                    <a:pt x="3282" y="0"/>
                    <a:pt x="2871" y="119"/>
                    <a:pt x="2435" y="370"/>
                  </a:cubicBezTo>
                  <a:cubicBezTo>
                    <a:pt x="1101" y="1137"/>
                    <a:pt x="0" y="2871"/>
                    <a:pt x="0" y="4206"/>
                  </a:cubicBezTo>
                  <a:cubicBezTo>
                    <a:pt x="0" y="5104"/>
                    <a:pt x="499" y="5609"/>
                    <a:pt x="1233" y="5609"/>
                  </a:cubicBezTo>
                  <a:cubicBezTo>
                    <a:pt x="1588" y="5609"/>
                    <a:pt x="1999" y="5490"/>
                    <a:pt x="2435" y="5240"/>
                  </a:cubicBezTo>
                  <a:cubicBezTo>
                    <a:pt x="3770" y="4473"/>
                    <a:pt x="4870" y="2738"/>
                    <a:pt x="4870" y="1404"/>
                  </a:cubicBezTo>
                  <a:cubicBezTo>
                    <a:pt x="4870" y="505"/>
                    <a:pt x="4371" y="0"/>
                    <a:pt x="36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1"/>
            <p:cNvSpPr/>
            <p:nvPr/>
          </p:nvSpPr>
          <p:spPr>
            <a:xfrm>
              <a:off x="3929650" y="1957525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60" y="0"/>
                  </a:moveTo>
                  <a:cubicBezTo>
                    <a:pt x="36318" y="0"/>
                    <a:pt x="36272" y="12"/>
                    <a:pt x="36226" y="40"/>
                  </a:cubicBezTo>
                  <a:lnTo>
                    <a:pt x="334" y="20655"/>
                  </a:lnTo>
                  <a:cubicBezTo>
                    <a:pt x="134" y="20788"/>
                    <a:pt x="0" y="20988"/>
                    <a:pt x="0" y="21222"/>
                  </a:cubicBezTo>
                  <a:lnTo>
                    <a:pt x="0" y="21655"/>
                  </a:lnTo>
                  <a:cubicBezTo>
                    <a:pt x="0" y="21787"/>
                    <a:pt x="124" y="21876"/>
                    <a:pt x="242" y="21876"/>
                  </a:cubicBezTo>
                  <a:cubicBezTo>
                    <a:pt x="274" y="21876"/>
                    <a:pt x="305" y="21870"/>
                    <a:pt x="334" y="21856"/>
                  </a:cubicBezTo>
                  <a:lnTo>
                    <a:pt x="36259" y="1207"/>
                  </a:lnTo>
                  <a:cubicBezTo>
                    <a:pt x="36460" y="1074"/>
                    <a:pt x="36560" y="874"/>
                    <a:pt x="36560" y="640"/>
                  </a:cubicBezTo>
                  <a:lnTo>
                    <a:pt x="36560" y="207"/>
                  </a:lnTo>
                  <a:cubicBezTo>
                    <a:pt x="36560" y="86"/>
                    <a:pt x="36472" y="0"/>
                    <a:pt x="36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3929650" y="2031025"/>
              <a:ext cx="914650" cy="546800"/>
            </a:xfrm>
            <a:custGeom>
              <a:avLst/>
              <a:gdLst/>
              <a:ahLst/>
              <a:cxnLst/>
              <a:rect l="l" t="t" r="r" b="b"/>
              <a:pathLst>
                <a:path w="36586" h="21872" extrusionOk="0">
                  <a:moveTo>
                    <a:pt x="36348" y="1"/>
                  </a:moveTo>
                  <a:cubicBezTo>
                    <a:pt x="36308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4"/>
                    <a:pt x="0" y="21017"/>
                    <a:pt x="0" y="21251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36"/>
                  </a:lnTo>
                  <a:cubicBezTo>
                    <a:pt x="36460" y="1103"/>
                    <a:pt x="36560" y="869"/>
                    <a:pt x="36560" y="669"/>
                  </a:cubicBezTo>
                  <a:lnTo>
                    <a:pt x="36560" y="236"/>
                  </a:lnTo>
                  <a:cubicBezTo>
                    <a:pt x="36585" y="109"/>
                    <a:pt x="36475" y="1"/>
                    <a:pt x="36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1"/>
            <p:cNvSpPr/>
            <p:nvPr/>
          </p:nvSpPr>
          <p:spPr>
            <a:xfrm>
              <a:off x="3929650" y="1809550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31" y="0"/>
                  </a:moveTo>
                  <a:cubicBezTo>
                    <a:pt x="36297" y="0"/>
                    <a:pt x="36262" y="7"/>
                    <a:pt x="36226" y="21"/>
                  </a:cubicBezTo>
                  <a:lnTo>
                    <a:pt x="334" y="20669"/>
                  </a:lnTo>
                  <a:cubicBezTo>
                    <a:pt x="134" y="20803"/>
                    <a:pt x="0" y="21003"/>
                    <a:pt x="0" y="21237"/>
                  </a:cubicBezTo>
                  <a:lnTo>
                    <a:pt x="0" y="21670"/>
                  </a:lnTo>
                  <a:cubicBezTo>
                    <a:pt x="0" y="21791"/>
                    <a:pt x="105" y="21877"/>
                    <a:pt x="214" y="21877"/>
                  </a:cubicBezTo>
                  <a:cubicBezTo>
                    <a:pt x="255" y="21877"/>
                    <a:pt x="297" y="21865"/>
                    <a:pt x="334" y="21837"/>
                  </a:cubicBezTo>
                  <a:lnTo>
                    <a:pt x="36259" y="1189"/>
                  </a:lnTo>
                  <a:cubicBezTo>
                    <a:pt x="36460" y="1089"/>
                    <a:pt x="36560" y="889"/>
                    <a:pt x="36560" y="655"/>
                  </a:cubicBezTo>
                  <a:lnTo>
                    <a:pt x="36560" y="221"/>
                  </a:lnTo>
                  <a:cubicBezTo>
                    <a:pt x="36560" y="90"/>
                    <a:pt x="36457" y="0"/>
                    <a:pt x="36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1"/>
            <p:cNvSpPr/>
            <p:nvPr/>
          </p:nvSpPr>
          <p:spPr>
            <a:xfrm>
              <a:off x="3929650" y="1883425"/>
              <a:ext cx="914000" cy="546800"/>
            </a:xfrm>
            <a:custGeom>
              <a:avLst/>
              <a:gdLst/>
              <a:ahLst/>
              <a:cxnLst/>
              <a:rect l="l" t="t" r="r" b="b"/>
              <a:pathLst>
                <a:path w="36560" h="21872" extrusionOk="0">
                  <a:moveTo>
                    <a:pt x="36343" y="1"/>
                  </a:moveTo>
                  <a:cubicBezTo>
                    <a:pt x="36306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3"/>
                    <a:pt x="0" y="21017"/>
                    <a:pt x="0" y="21250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03"/>
                  </a:lnTo>
                  <a:cubicBezTo>
                    <a:pt x="36460" y="1103"/>
                    <a:pt x="36560" y="869"/>
                    <a:pt x="36560" y="636"/>
                  </a:cubicBezTo>
                  <a:lnTo>
                    <a:pt x="36560" y="235"/>
                  </a:lnTo>
                  <a:cubicBezTo>
                    <a:pt x="36560" y="108"/>
                    <a:pt x="36463" y="1"/>
                    <a:pt x="36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1"/>
            <p:cNvSpPr/>
            <p:nvPr/>
          </p:nvSpPr>
          <p:spPr>
            <a:xfrm>
              <a:off x="3929650" y="2214500"/>
              <a:ext cx="724700" cy="437550"/>
            </a:xfrm>
            <a:custGeom>
              <a:avLst/>
              <a:gdLst/>
              <a:ahLst/>
              <a:cxnLst/>
              <a:rect l="l" t="t" r="r" b="b"/>
              <a:pathLst>
                <a:path w="28988" h="17502" extrusionOk="0">
                  <a:moveTo>
                    <a:pt x="28771" y="0"/>
                  </a:moveTo>
                  <a:cubicBezTo>
                    <a:pt x="28734" y="0"/>
                    <a:pt x="28694" y="11"/>
                    <a:pt x="28654" y="35"/>
                  </a:cubicBezTo>
                  <a:lnTo>
                    <a:pt x="334" y="16280"/>
                  </a:lnTo>
                  <a:cubicBezTo>
                    <a:pt x="134" y="16413"/>
                    <a:pt x="0" y="16613"/>
                    <a:pt x="0" y="16880"/>
                  </a:cubicBezTo>
                  <a:lnTo>
                    <a:pt x="0" y="17281"/>
                  </a:lnTo>
                  <a:cubicBezTo>
                    <a:pt x="0" y="17412"/>
                    <a:pt x="124" y="17502"/>
                    <a:pt x="242" y="17502"/>
                  </a:cubicBezTo>
                  <a:cubicBezTo>
                    <a:pt x="274" y="17502"/>
                    <a:pt x="305" y="17495"/>
                    <a:pt x="334" y="17481"/>
                  </a:cubicBezTo>
                  <a:lnTo>
                    <a:pt x="28687" y="1202"/>
                  </a:lnTo>
                  <a:cubicBezTo>
                    <a:pt x="28888" y="1102"/>
                    <a:pt x="28988" y="869"/>
                    <a:pt x="28988" y="635"/>
                  </a:cubicBezTo>
                  <a:lnTo>
                    <a:pt x="28988" y="235"/>
                  </a:lnTo>
                  <a:cubicBezTo>
                    <a:pt x="28988" y="108"/>
                    <a:pt x="28891" y="0"/>
                    <a:pt x="28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1"/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1"/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1"/>
            <p:cNvSpPr/>
            <p:nvPr/>
          </p:nvSpPr>
          <p:spPr>
            <a:xfrm>
              <a:off x="4845300" y="4384425"/>
              <a:ext cx="190150" cy="225150"/>
            </a:xfrm>
            <a:custGeom>
              <a:avLst/>
              <a:gdLst/>
              <a:ahLst/>
              <a:cxnLst/>
              <a:rect l="l" t="t" r="r" b="b"/>
              <a:pathLst>
                <a:path w="7606" h="9006" extrusionOk="0">
                  <a:moveTo>
                    <a:pt x="4971" y="0"/>
                  </a:moveTo>
                  <a:cubicBezTo>
                    <a:pt x="4971" y="0"/>
                    <a:pt x="3937" y="2001"/>
                    <a:pt x="3937" y="2068"/>
                  </a:cubicBezTo>
                  <a:cubicBezTo>
                    <a:pt x="3937" y="2102"/>
                    <a:pt x="3069" y="6638"/>
                    <a:pt x="3069" y="6638"/>
                  </a:cubicBezTo>
                  <a:cubicBezTo>
                    <a:pt x="3069" y="6638"/>
                    <a:pt x="2995" y="6637"/>
                    <a:pt x="2871" y="6637"/>
                  </a:cubicBezTo>
                  <a:cubicBezTo>
                    <a:pt x="2247" y="6637"/>
                    <a:pt x="362" y="6660"/>
                    <a:pt x="167" y="6938"/>
                  </a:cubicBezTo>
                  <a:cubicBezTo>
                    <a:pt x="34" y="7272"/>
                    <a:pt x="0" y="7606"/>
                    <a:pt x="100" y="7939"/>
                  </a:cubicBezTo>
                  <a:cubicBezTo>
                    <a:pt x="667" y="8532"/>
                    <a:pt x="1792" y="9005"/>
                    <a:pt x="2751" y="9005"/>
                  </a:cubicBezTo>
                  <a:cubicBezTo>
                    <a:pt x="3033" y="9005"/>
                    <a:pt x="3301" y="8964"/>
                    <a:pt x="3536" y="8873"/>
                  </a:cubicBezTo>
                  <a:cubicBezTo>
                    <a:pt x="4570" y="8506"/>
                    <a:pt x="4804" y="7339"/>
                    <a:pt x="4837" y="6338"/>
                  </a:cubicBezTo>
                  <a:cubicBezTo>
                    <a:pt x="4871" y="5337"/>
                    <a:pt x="4904" y="2569"/>
                    <a:pt x="5604" y="1468"/>
                  </a:cubicBezTo>
                  <a:cubicBezTo>
                    <a:pt x="6071" y="801"/>
                    <a:pt x="6805" y="400"/>
                    <a:pt x="7606" y="400"/>
                  </a:cubicBezTo>
                  <a:lnTo>
                    <a:pt x="703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1"/>
            <p:cNvSpPr/>
            <p:nvPr/>
          </p:nvSpPr>
          <p:spPr>
            <a:xfrm>
              <a:off x="4163975" y="4592375"/>
              <a:ext cx="317750" cy="62350"/>
            </a:xfrm>
            <a:custGeom>
              <a:avLst/>
              <a:gdLst/>
              <a:ahLst/>
              <a:cxnLst/>
              <a:rect l="l" t="t" r="r" b="b"/>
              <a:pathLst>
                <a:path w="12710" h="2494" extrusionOk="0">
                  <a:moveTo>
                    <a:pt x="219" y="1"/>
                  </a:moveTo>
                  <a:cubicBezTo>
                    <a:pt x="103" y="1"/>
                    <a:pt x="39" y="7"/>
                    <a:pt x="34" y="21"/>
                  </a:cubicBezTo>
                  <a:cubicBezTo>
                    <a:pt x="1" y="488"/>
                    <a:pt x="201" y="889"/>
                    <a:pt x="534" y="1189"/>
                  </a:cubicBezTo>
                  <a:cubicBezTo>
                    <a:pt x="1468" y="1723"/>
                    <a:pt x="2502" y="1989"/>
                    <a:pt x="3570" y="2023"/>
                  </a:cubicBezTo>
                  <a:cubicBezTo>
                    <a:pt x="3740" y="2027"/>
                    <a:pt x="3908" y="2028"/>
                    <a:pt x="4071" y="2028"/>
                  </a:cubicBezTo>
                  <a:cubicBezTo>
                    <a:pt x="5378" y="2028"/>
                    <a:pt x="6439" y="1923"/>
                    <a:pt x="6972" y="1923"/>
                  </a:cubicBezTo>
                  <a:cubicBezTo>
                    <a:pt x="7573" y="1956"/>
                    <a:pt x="9341" y="2490"/>
                    <a:pt x="10308" y="2490"/>
                  </a:cubicBezTo>
                  <a:cubicBezTo>
                    <a:pt x="10367" y="2493"/>
                    <a:pt x="10427" y="2494"/>
                    <a:pt x="10486" y="2494"/>
                  </a:cubicBezTo>
                  <a:cubicBezTo>
                    <a:pt x="11132" y="2494"/>
                    <a:pt x="11796" y="2331"/>
                    <a:pt x="12376" y="2056"/>
                  </a:cubicBezTo>
                  <a:cubicBezTo>
                    <a:pt x="12710" y="1889"/>
                    <a:pt x="12443" y="1156"/>
                    <a:pt x="12443" y="1156"/>
                  </a:cubicBezTo>
                  <a:cubicBezTo>
                    <a:pt x="12443" y="1156"/>
                    <a:pt x="1763" y="1"/>
                    <a:pt x="21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1"/>
            <p:cNvSpPr/>
            <p:nvPr/>
          </p:nvSpPr>
          <p:spPr>
            <a:xfrm>
              <a:off x="4158975" y="4497000"/>
              <a:ext cx="321075" cy="144300"/>
            </a:xfrm>
            <a:custGeom>
              <a:avLst/>
              <a:gdLst/>
              <a:ahLst/>
              <a:cxnLst/>
              <a:rect l="l" t="t" r="r" b="b"/>
              <a:pathLst>
                <a:path w="12843" h="5772" extrusionOk="0">
                  <a:moveTo>
                    <a:pt x="8173" y="0"/>
                  </a:moveTo>
                  <a:cubicBezTo>
                    <a:pt x="7939" y="100"/>
                    <a:pt x="7806" y="801"/>
                    <a:pt x="7339" y="1101"/>
                  </a:cubicBezTo>
                  <a:cubicBezTo>
                    <a:pt x="7133" y="1225"/>
                    <a:pt x="6722" y="1269"/>
                    <a:pt x="6244" y="1269"/>
                  </a:cubicBezTo>
                  <a:cubicBezTo>
                    <a:pt x="5565" y="1269"/>
                    <a:pt x="4752" y="1179"/>
                    <a:pt x="4203" y="1101"/>
                  </a:cubicBezTo>
                  <a:cubicBezTo>
                    <a:pt x="3859" y="1064"/>
                    <a:pt x="3455" y="1027"/>
                    <a:pt x="3035" y="1027"/>
                  </a:cubicBezTo>
                  <a:cubicBezTo>
                    <a:pt x="2319" y="1027"/>
                    <a:pt x="1557" y="1135"/>
                    <a:pt x="968" y="1535"/>
                  </a:cubicBezTo>
                  <a:cubicBezTo>
                    <a:pt x="301" y="2068"/>
                    <a:pt x="0" y="2936"/>
                    <a:pt x="201" y="3770"/>
                  </a:cubicBezTo>
                  <a:cubicBezTo>
                    <a:pt x="301" y="4070"/>
                    <a:pt x="901" y="4870"/>
                    <a:pt x="2269" y="5237"/>
                  </a:cubicBezTo>
                  <a:cubicBezTo>
                    <a:pt x="2402" y="5271"/>
                    <a:pt x="2502" y="5271"/>
                    <a:pt x="2636" y="5304"/>
                  </a:cubicBezTo>
                  <a:cubicBezTo>
                    <a:pt x="3078" y="5365"/>
                    <a:pt x="3646" y="5386"/>
                    <a:pt x="4237" y="5386"/>
                  </a:cubicBezTo>
                  <a:cubicBezTo>
                    <a:pt x="5250" y="5386"/>
                    <a:pt x="6328" y="5325"/>
                    <a:pt x="6939" y="5304"/>
                  </a:cubicBezTo>
                  <a:cubicBezTo>
                    <a:pt x="8006" y="5304"/>
                    <a:pt x="9007" y="5771"/>
                    <a:pt x="10341" y="5771"/>
                  </a:cubicBezTo>
                  <a:cubicBezTo>
                    <a:pt x="11675" y="5738"/>
                    <a:pt x="12309" y="5571"/>
                    <a:pt x="12576" y="5071"/>
                  </a:cubicBezTo>
                  <a:cubicBezTo>
                    <a:pt x="12843" y="4604"/>
                    <a:pt x="12643" y="4337"/>
                    <a:pt x="12576" y="3403"/>
                  </a:cubicBezTo>
                  <a:cubicBezTo>
                    <a:pt x="12509" y="2502"/>
                    <a:pt x="12476" y="1235"/>
                    <a:pt x="12409" y="701"/>
                  </a:cubicBezTo>
                  <a:cubicBezTo>
                    <a:pt x="12409" y="701"/>
                    <a:pt x="12309" y="200"/>
                    <a:pt x="12042" y="167"/>
                  </a:cubicBezTo>
                  <a:lnTo>
                    <a:pt x="817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1"/>
            <p:cNvSpPr/>
            <p:nvPr/>
          </p:nvSpPr>
          <p:spPr>
            <a:xfrm>
              <a:off x="4364125" y="4425275"/>
              <a:ext cx="99250" cy="109275"/>
            </a:xfrm>
            <a:custGeom>
              <a:avLst/>
              <a:gdLst/>
              <a:ahLst/>
              <a:cxnLst/>
              <a:rect l="l" t="t" r="r" b="b"/>
              <a:pathLst>
                <a:path w="3970" h="4371" extrusionOk="0">
                  <a:moveTo>
                    <a:pt x="100" y="1"/>
                  </a:moveTo>
                  <a:lnTo>
                    <a:pt x="0" y="2903"/>
                  </a:lnTo>
                  <a:cubicBezTo>
                    <a:pt x="0" y="4340"/>
                    <a:pt x="1713" y="4370"/>
                    <a:pt x="1858" y="4370"/>
                  </a:cubicBezTo>
                  <a:cubicBezTo>
                    <a:pt x="1865" y="4370"/>
                    <a:pt x="1868" y="4370"/>
                    <a:pt x="1868" y="4370"/>
                  </a:cubicBezTo>
                  <a:cubicBezTo>
                    <a:pt x="3570" y="4370"/>
                    <a:pt x="3870" y="3036"/>
                    <a:pt x="3870" y="3036"/>
                  </a:cubicBezTo>
                  <a:lnTo>
                    <a:pt x="3970" y="70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1"/>
            <p:cNvSpPr/>
            <p:nvPr/>
          </p:nvSpPr>
          <p:spPr>
            <a:xfrm>
              <a:off x="4158975" y="4521475"/>
              <a:ext cx="105100" cy="108150"/>
            </a:xfrm>
            <a:custGeom>
              <a:avLst/>
              <a:gdLst/>
              <a:ahLst/>
              <a:cxnLst/>
              <a:rect l="l" t="t" r="r" b="b"/>
              <a:pathLst>
                <a:path w="4204" h="4326" extrusionOk="0">
                  <a:moveTo>
                    <a:pt x="3048" y="0"/>
                  </a:moveTo>
                  <a:cubicBezTo>
                    <a:pt x="2328" y="0"/>
                    <a:pt x="1560" y="120"/>
                    <a:pt x="968" y="522"/>
                  </a:cubicBezTo>
                  <a:cubicBezTo>
                    <a:pt x="301" y="1056"/>
                    <a:pt x="0" y="1923"/>
                    <a:pt x="201" y="2791"/>
                  </a:cubicBezTo>
                  <a:cubicBezTo>
                    <a:pt x="301" y="3091"/>
                    <a:pt x="901" y="3891"/>
                    <a:pt x="2269" y="4258"/>
                  </a:cubicBezTo>
                  <a:cubicBezTo>
                    <a:pt x="2402" y="4292"/>
                    <a:pt x="2502" y="4292"/>
                    <a:pt x="2636" y="4325"/>
                  </a:cubicBezTo>
                  <a:cubicBezTo>
                    <a:pt x="2102" y="723"/>
                    <a:pt x="4203" y="89"/>
                    <a:pt x="4203" y="89"/>
                  </a:cubicBezTo>
                  <a:cubicBezTo>
                    <a:pt x="3862" y="40"/>
                    <a:pt x="3463" y="0"/>
                    <a:pt x="30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1"/>
            <p:cNvSpPr/>
            <p:nvPr/>
          </p:nvSpPr>
          <p:spPr>
            <a:xfrm>
              <a:off x="4851975" y="4261275"/>
              <a:ext cx="119275" cy="133175"/>
            </a:xfrm>
            <a:custGeom>
              <a:avLst/>
              <a:gdLst/>
              <a:ahLst/>
              <a:cxnLst/>
              <a:rect l="l" t="t" r="r" b="b"/>
              <a:pathLst>
                <a:path w="4771" h="5327" extrusionOk="0">
                  <a:moveTo>
                    <a:pt x="3203" y="0"/>
                  </a:moveTo>
                  <a:cubicBezTo>
                    <a:pt x="963" y="0"/>
                    <a:pt x="0" y="2558"/>
                    <a:pt x="0" y="2558"/>
                  </a:cubicBezTo>
                  <a:lnTo>
                    <a:pt x="1868" y="5326"/>
                  </a:lnTo>
                  <a:lnTo>
                    <a:pt x="4770" y="3158"/>
                  </a:lnTo>
                  <a:lnTo>
                    <a:pt x="3569" y="23"/>
                  </a:lnTo>
                  <a:cubicBezTo>
                    <a:pt x="3444" y="7"/>
                    <a:pt x="3322" y="0"/>
                    <a:pt x="3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1"/>
            <p:cNvSpPr/>
            <p:nvPr/>
          </p:nvSpPr>
          <p:spPr>
            <a:xfrm>
              <a:off x="4847800" y="4337950"/>
              <a:ext cx="172650" cy="251700"/>
            </a:xfrm>
            <a:custGeom>
              <a:avLst/>
              <a:gdLst/>
              <a:ahLst/>
              <a:cxnLst/>
              <a:rect l="l" t="t" r="r" b="b"/>
              <a:pathLst>
                <a:path w="6906" h="10068" extrusionOk="0">
                  <a:moveTo>
                    <a:pt x="4348" y="0"/>
                  </a:moveTo>
                  <a:cubicBezTo>
                    <a:pt x="3898" y="0"/>
                    <a:pt x="3461" y="157"/>
                    <a:pt x="3136" y="458"/>
                  </a:cubicBezTo>
                  <a:cubicBezTo>
                    <a:pt x="3136" y="458"/>
                    <a:pt x="1902" y="1192"/>
                    <a:pt x="2035" y="2226"/>
                  </a:cubicBezTo>
                  <a:cubicBezTo>
                    <a:pt x="2169" y="3293"/>
                    <a:pt x="2702" y="3660"/>
                    <a:pt x="2669" y="4961"/>
                  </a:cubicBezTo>
                  <a:cubicBezTo>
                    <a:pt x="2669" y="5662"/>
                    <a:pt x="2602" y="6362"/>
                    <a:pt x="2502" y="7063"/>
                  </a:cubicBezTo>
                  <a:cubicBezTo>
                    <a:pt x="2502" y="7063"/>
                    <a:pt x="2253" y="6987"/>
                    <a:pt x="1919" y="6987"/>
                  </a:cubicBezTo>
                  <a:cubicBezTo>
                    <a:pt x="1552" y="6987"/>
                    <a:pt x="1084" y="7079"/>
                    <a:pt x="734" y="7463"/>
                  </a:cubicBezTo>
                  <a:cubicBezTo>
                    <a:pt x="434" y="7763"/>
                    <a:pt x="201" y="8164"/>
                    <a:pt x="67" y="8564"/>
                  </a:cubicBezTo>
                  <a:cubicBezTo>
                    <a:pt x="0" y="8797"/>
                    <a:pt x="67" y="9031"/>
                    <a:pt x="234" y="9198"/>
                  </a:cubicBezTo>
                  <a:cubicBezTo>
                    <a:pt x="668" y="9698"/>
                    <a:pt x="1268" y="9998"/>
                    <a:pt x="1902" y="10065"/>
                  </a:cubicBezTo>
                  <a:lnTo>
                    <a:pt x="2102" y="10065"/>
                  </a:lnTo>
                  <a:cubicBezTo>
                    <a:pt x="2156" y="10067"/>
                    <a:pt x="2210" y="10067"/>
                    <a:pt x="2262" y="10067"/>
                  </a:cubicBezTo>
                  <a:cubicBezTo>
                    <a:pt x="3258" y="10067"/>
                    <a:pt x="3778" y="9760"/>
                    <a:pt x="3937" y="9031"/>
                  </a:cubicBezTo>
                  <a:cubicBezTo>
                    <a:pt x="4103" y="8264"/>
                    <a:pt x="4037" y="4561"/>
                    <a:pt x="4637" y="3460"/>
                  </a:cubicBezTo>
                  <a:cubicBezTo>
                    <a:pt x="5204" y="2359"/>
                    <a:pt x="6071" y="1892"/>
                    <a:pt x="6905" y="1859"/>
                  </a:cubicBezTo>
                  <a:lnTo>
                    <a:pt x="4937" y="91"/>
                  </a:lnTo>
                  <a:cubicBezTo>
                    <a:pt x="4744" y="30"/>
                    <a:pt x="4545" y="0"/>
                    <a:pt x="43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1"/>
            <p:cNvSpPr/>
            <p:nvPr/>
          </p:nvSpPr>
          <p:spPr>
            <a:xfrm>
              <a:off x="4321600" y="4520875"/>
              <a:ext cx="24200" cy="51800"/>
            </a:xfrm>
            <a:custGeom>
              <a:avLst/>
              <a:gdLst/>
              <a:ahLst/>
              <a:cxnLst/>
              <a:rect l="l" t="t" r="r" b="b"/>
              <a:pathLst>
                <a:path w="968" h="2072" extrusionOk="0">
                  <a:moveTo>
                    <a:pt x="838" y="0"/>
                  </a:moveTo>
                  <a:cubicBezTo>
                    <a:pt x="705" y="0"/>
                    <a:pt x="567" y="38"/>
                    <a:pt x="467" y="113"/>
                  </a:cubicBezTo>
                  <a:cubicBezTo>
                    <a:pt x="67" y="346"/>
                    <a:pt x="0" y="1747"/>
                    <a:pt x="100" y="1981"/>
                  </a:cubicBezTo>
                  <a:cubicBezTo>
                    <a:pt x="135" y="2042"/>
                    <a:pt x="175" y="2071"/>
                    <a:pt x="215" y="2071"/>
                  </a:cubicBezTo>
                  <a:cubicBezTo>
                    <a:pt x="327" y="2071"/>
                    <a:pt x="443" y="1841"/>
                    <a:pt x="467" y="1447"/>
                  </a:cubicBezTo>
                  <a:cubicBezTo>
                    <a:pt x="534" y="947"/>
                    <a:pt x="701" y="446"/>
                    <a:pt x="967" y="13"/>
                  </a:cubicBezTo>
                  <a:cubicBezTo>
                    <a:pt x="926" y="4"/>
                    <a:pt x="882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1"/>
            <p:cNvSpPr/>
            <p:nvPr/>
          </p:nvSpPr>
          <p:spPr>
            <a:xfrm>
              <a:off x="4293225" y="4525025"/>
              <a:ext cx="20875" cy="46400"/>
            </a:xfrm>
            <a:custGeom>
              <a:avLst/>
              <a:gdLst/>
              <a:ahLst/>
              <a:cxnLst/>
              <a:rect l="l" t="t" r="r" b="b"/>
              <a:pathLst>
                <a:path w="835" h="1856" extrusionOk="0">
                  <a:moveTo>
                    <a:pt x="547" y="1"/>
                  </a:moveTo>
                  <a:cubicBezTo>
                    <a:pt x="448" y="1"/>
                    <a:pt x="347" y="35"/>
                    <a:pt x="268" y="114"/>
                  </a:cubicBezTo>
                  <a:cubicBezTo>
                    <a:pt x="68" y="414"/>
                    <a:pt x="1" y="747"/>
                    <a:pt x="34" y="1114"/>
                  </a:cubicBezTo>
                  <a:cubicBezTo>
                    <a:pt x="34" y="1485"/>
                    <a:pt x="92" y="1855"/>
                    <a:pt x="232" y="1855"/>
                  </a:cubicBezTo>
                  <a:cubicBezTo>
                    <a:pt x="244" y="1855"/>
                    <a:pt x="255" y="1853"/>
                    <a:pt x="268" y="1848"/>
                  </a:cubicBezTo>
                  <a:cubicBezTo>
                    <a:pt x="435" y="1748"/>
                    <a:pt x="368" y="1148"/>
                    <a:pt x="501" y="681"/>
                  </a:cubicBezTo>
                  <a:cubicBezTo>
                    <a:pt x="668" y="214"/>
                    <a:pt x="835" y="114"/>
                    <a:pt x="835" y="114"/>
                  </a:cubicBezTo>
                  <a:cubicBezTo>
                    <a:pt x="765" y="43"/>
                    <a:pt x="65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1"/>
            <p:cNvSpPr/>
            <p:nvPr/>
          </p:nvSpPr>
          <p:spPr>
            <a:xfrm>
              <a:off x="4258275" y="4523225"/>
              <a:ext cx="28325" cy="45625"/>
            </a:xfrm>
            <a:custGeom>
              <a:avLst/>
              <a:gdLst/>
              <a:ahLst/>
              <a:cxnLst/>
              <a:rect l="l" t="t" r="r" b="b"/>
              <a:pathLst>
                <a:path w="1133" h="1825" extrusionOk="0">
                  <a:moveTo>
                    <a:pt x="879" y="0"/>
                  </a:moveTo>
                  <a:cubicBezTo>
                    <a:pt x="801" y="0"/>
                    <a:pt x="724" y="27"/>
                    <a:pt x="665" y="85"/>
                  </a:cubicBezTo>
                  <a:cubicBezTo>
                    <a:pt x="298" y="419"/>
                    <a:pt x="65" y="886"/>
                    <a:pt x="31" y="1353"/>
                  </a:cubicBezTo>
                  <a:cubicBezTo>
                    <a:pt x="1" y="1659"/>
                    <a:pt x="54" y="1824"/>
                    <a:pt x="140" y="1824"/>
                  </a:cubicBezTo>
                  <a:cubicBezTo>
                    <a:pt x="148" y="1824"/>
                    <a:pt x="156" y="1823"/>
                    <a:pt x="165" y="1820"/>
                  </a:cubicBezTo>
                  <a:cubicBezTo>
                    <a:pt x="298" y="1787"/>
                    <a:pt x="298" y="1453"/>
                    <a:pt x="598" y="886"/>
                  </a:cubicBezTo>
                  <a:cubicBezTo>
                    <a:pt x="732" y="586"/>
                    <a:pt x="899" y="352"/>
                    <a:pt x="1132" y="119"/>
                  </a:cubicBezTo>
                  <a:cubicBezTo>
                    <a:pt x="1076" y="44"/>
                    <a:pt x="978" y="0"/>
                    <a:pt x="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1"/>
            <p:cNvSpPr/>
            <p:nvPr/>
          </p:nvSpPr>
          <p:spPr>
            <a:xfrm>
              <a:off x="4848625" y="4512625"/>
              <a:ext cx="61750" cy="76950"/>
            </a:xfrm>
            <a:custGeom>
              <a:avLst/>
              <a:gdLst/>
              <a:ahLst/>
              <a:cxnLst/>
              <a:rect l="l" t="t" r="r" b="b"/>
              <a:pathLst>
                <a:path w="2470" h="3078" extrusionOk="0">
                  <a:moveTo>
                    <a:pt x="1886" y="0"/>
                  </a:moveTo>
                  <a:cubicBezTo>
                    <a:pt x="1519" y="0"/>
                    <a:pt x="1051" y="92"/>
                    <a:pt x="701" y="476"/>
                  </a:cubicBezTo>
                  <a:cubicBezTo>
                    <a:pt x="401" y="776"/>
                    <a:pt x="168" y="1177"/>
                    <a:pt x="68" y="1577"/>
                  </a:cubicBezTo>
                  <a:cubicBezTo>
                    <a:pt x="1" y="1810"/>
                    <a:pt x="34" y="2044"/>
                    <a:pt x="201" y="2211"/>
                  </a:cubicBezTo>
                  <a:cubicBezTo>
                    <a:pt x="635" y="2711"/>
                    <a:pt x="1235" y="3011"/>
                    <a:pt x="1869" y="3078"/>
                  </a:cubicBezTo>
                  <a:lnTo>
                    <a:pt x="2069" y="3078"/>
                  </a:lnTo>
                  <a:cubicBezTo>
                    <a:pt x="1936" y="2044"/>
                    <a:pt x="2069" y="1010"/>
                    <a:pt x="2469" y="76"/>
                  </a:cubicBezTo>
                  <a:cubicBezTo>
                    <a:pt x="2469" y="76"/>
                    <a:pt x="2220" y="0"/>
                    <a:pt x="188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1"/>
            <p:cNvSpPr/>
            <p:nvPr/>
          </p:nvSpPr>
          <p:spPr>
            <a:xfrm>
              <a:off x="4907000" y="4439450"/>
              <a:ext cx="25050" cy="23775"/>
            </a:xfrm>
            <a:custGeom>
              <a:avLst/>
              <a:gdLst/>
              <a:ahLst/>
              <a:cxnLst/>
              <a:rect l="l" t="t" r="r" b="b"/>
              <a:pathLst>
                <a:path w="1002" h="951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" y="234"/>
                    <a:pt x="334" y="634"/>
                    <a:pt x="334" y="634"/>
                  </a:cubicBezTo>
                  <a:cubicBezTo>
                    <a:pt x="334" y="634"/>
                    <a:pt x="651" y="951"/>
                    <a:pt x="838" y="951"/>
                  </a:cubicBezTo>
                  <a:cubicBezTo>
                    <a:pt x="862" y="951"/>
                    <a:pt x="883" y="946"/>
                    <a:pt x="901" y="935"/>
                  </a:cubicBezTo>
                  <a:cubicBezTo>
                    <a:pt x="968" y="868"/>
                    <a:pt x="1002" y="768"/>
                    <a:pt x="935" y="701"/>
                  </a:cubicBezTo>
                  <a:cubicBezTo>
                    <a:pt x="635" y="534"/>
                    <a:pt x="368" y="30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1"/>
            <p:cNvSpPr/>
            <p:nvPr/>
          </p:nvSpPr>
          <p:spPr>
            <a:xfrm>
              <a:off x="4912000" y="4474475"/>
              <a:ext cx="19225" cy="32550"/>
            </a:xfrm>
            <a:custGeom>
              <a:avLst/>
              <a:gdLst/>
              <a:ahLst/>
              <a:cxnLst/>
              <a:rect l="l" t="t" r="r" b="b"/>
              <a:pathLst>
                <a:path w="769" h="1302" extrusionOk="0">
                  <a:moveTo>
                    <a:pt x="101" y="1"/>
                  </a:moveTo>
                  <a:cubicBezTo>
                    <a:pt x="1" y="201"/>
                    <a:pt x="1" y="434"/>
                    <a:pt x="68" y="668"/>
                  </a:cubicBezTo>
                  <a:cubicBezTo>
                    <a:pt x="201" y="1001"/>
                    <a:pt x="435" y="1302"/>
                    <a:pt x="601" y="1302"/>
                  </a:cubicBezTo>
                  <a:cubicBezTo>
                    <a:pt x="768" y="1302"/>
                    <a:pt x="768" y="1068"/>
                    <a:pt x="535" y="768"/>
                  </a:cubicBezTo>
                  <a:cubicBezTo>
                    <a:pt x="368" y="534"/>
                    <a:pt x="201" y="267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1"/>
            <p:cNvSpPr/>
            <p:nvPr/>
          </p:nvSpPr>
          <p:spPr>
            <a:xfrm>
              <a:off x="4905350" y="4502825"/>
              <a:ext cx="24350" cy="29700"/>
            </a:xfrm>
            <a:custGeom>
              <a:avLst/>
              <a:gdLst/>
              <a:ahLst/>
              <a:cxnLst/>
              <a:rect l="l" t="t" r="r" b="b"/>
              <a:pathLst>
                <a:path w="974" h="1188" extrusionOk="0">
                  <a:moveTo>
                    <a:pt x="300" y="1"/>
                  </a:moveTo>
                  <a:lnTo>
                    <a:pt x="300" y="1"/>
                  </a:lnTo>
                  <a:cubicBezTo>
                    <a:pt x="0" y="201"/>
                    <a:pt x="334" y="868"/>
                    <a:pt x="534" y="1068"/>
                  </a:cubicBezTo>
                  <a:cubicBezTo>
                    <a:pt x="604" y="1150"/>
                    <a:pt x="691" y="1187"/>
                    <a:pt x="763" y="1187"/>
                  </a:cubicBezTo>
                  <a:cubicBezTo>
                    <a:pt x="894" y="1187"/>
                    <a:pt x="974" y="1063"/>
                    <a:pt x="801" y="868"/>
                  </a:cubicBezTo>
                  <a:cubicBezTo>
                    <a:pt x="601" y="601"/>
                    <a:pt x="434" y="30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1"/>
            <p:cNvSpPr/>
            <p:nvPr/>
          </p:nvSpPr>
          <p:spPr>
            <a:xfrm>
              <a:off x="4324100" y="3291975"/>
              <a:ext cx="617125" cy="1168650"/>
            </a:xfrm>
            <a:custGeom>
              <a:avLst/>
              <a:gdLst/>
              <a:ahLst/>
              <a:cxnLst/>
              <a:rect l="l" t="t" r="r" b="b"/>
              <a:pathLst>
                <a:path w="24685" h="46746" extrusionOk="0">
                  <a:moveTo>
                    <a:pt x="16979" y="0"/>
                  </a:moveTo>
                  <a:lnTo>
                    <a:pt x="1468" y="2202"/>
                  </a:lnTo>
                  <a:cubicBezTo>
                    <a:pt x="1468" y="2202"/>
                    <a:pt x="234" y="15111"/>
                    <a:pt x="100" y="17413"/>
                  </a:cubicBezTo>
                  <a:cubicBezTo>
                    <a:pt x="0" y="19714"/>
                    <a:pt x="167" y="24518"/>
                    <a:pt x="234" y="25985"/>
                  </a:cubicBezTo>
                  <a:cubicBezTo>
                    <a:pt x="334" y="27453"/>
                    <a:pt x="968" y="34758"/>
                    <a:pt x="1068" y="36927"/>
                  </a:cubicBezTo>
                  <a:cubicBezTo>
                    <a:pt x="1201" y="39128"/>
                    <a:pt x="1568" y="46166"/>
                    <a:pt x="1568" y="46166"/>
                  </a:cubicBezTo>
                  <a:cubicBezTo>
                    <a:pt x="2302" y="46500"/>
                    <a:pt x="3102" y="46667"/>
                    <a:pt x="3903" y="46734"/>
                  </a:cubicBezTo>
                  <a:cubicBezTo>
                    <a:pt x="4019" y="46742"/>
                    <a:pt x="4129" y="46745"/>
                    <a:pt x="4232" y="46745"/>
                  </a:cubicBezTo>
                  <a:cubicBezTo>
                    <a:pt x="5400" y="46745"/>
                    <a:pt x="5738" y="46267"/>
                    <a:pt x="5738" y="46267"/>
                  </a:cubicBezTo>
                  <a:cubicBezTo>
                    <a:pt x="5738" y="46267"/>
                    <a:pt x="5938" y="44465"/>
                    <a:pt x="6238" y="43031"/>
                  </a:cubicBezTo>
                  <a:cubicBezTo>
                    <a:pt x="6505" y="41630"/>
                    <a:pt x="7806" y="33624"/>
                    <a:pt x="7772" y="30922"/>
                  </a:cubicBezTo>
                  <a:cubicBezTo>
                    <a:pt x="7772" y="29488"/>
                    <a:pt x="7539" y="28020"/>
                    <a:pt x="7139" y="26653"/>
                  </a:cubicBezTo>
                  <a:lnTo>
                    <a:pt x="9307" y="13410"/>
                  </a:lnTo>
                  <a:cubicBezTo>
                    <a:pt x="9307" y="13410"/>
                    <a:pt x="9740" y="16278"/>
                    <a:pt x="10274" y="19281"/>
                  </a:cubicBezTo>
                  <a:cubicBezTo>
                    <a:pt x="10775" y="22316"/>
                    <a:pt x="11342" y="25485"/>
                    <a:pt x="11575" y="26052"/>
                  </a:cubicBezTo>
                  <a:cubicBezTo>
                    <a:pt x="12042" y="27153"/>
                    <a:pt x="21115" y="41330"/>
                    <a:pt x="21115" y="41330"/>
                  </a:cubicBezTo>
                  <a:cubicBezTo>
                    <a:pt x="21716" y="40629"/>
                    <a:pt x="22383" y="39995"/>
                    <a:pt x="23117" y="39428"/>
                  </a:cubicBezTo>
                  <a:cubicBezTo>
                    <a:pt x="23584" y="39095"/>
                    <a:pt x="24117" y="38861"/>
                    <a:pt x="24684" y="38795"/>
                  </a:cubicBezTo>
                  <a:cubicBezTo>
                    <a:pt x="24684" y="38795"/>
                    <a:pt x="21015" y="28587"/>
                    <a:pt x="20181" y="26986"/>
                  </a:cubicBezTo>
                  <a:cubicBezTo>
                    <a:pt x="19581" y="25952"/>
                    <a:pt x="18714" y="25085"/>
                    <a:pt x="17713" y="24451"/>
                  </a:cubicBezTo>
                  <a:cubicBezTo>
                    <a:pt x="17713" y="24451"/>
                    <a:pt x="17613" y="4003"/>
                    <a:pt x="17513" y="2702"/>
                  </a:cubicBezTo>
                  <a:cubicBezTo>
                    <a:pt x="17413" y="1768"/>
                    <a:pt x="17212" y="867"/>
                    <a:pt x="1697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1"/>
            <p:cNvSpPr/>
            <p:nvPr/>
          </p:nvSpPr>
          <p:spPr>
            <a:xfrm>
              <a:off x="4555925" y="3440400"/>
              <a:ext cx="150125" cy="333600"/>
            </a:xfrm>
            <a:custGeom>
              <a:avLst/>
              <a:gdLst/>
              <a:ahLst/>
              <a:cxnLst/>
              <a:rect l="l" t="t" r="r" b="b"/>
              <a:pathLst>
                <a:path w="6005" h="13344" extrusionOk="0">
                  <a:moveTo>
                    <a:pt x="6005" y="1"/>
                  </a:moveTo>
                  <a:lnTo>
                    <a:pt x="6005" y="1"/>
                  </a:lnTo>
                  <a:cubicBezTo>
                    <a:pt x="4704" y="1168"/>
                    <a:pt x="3003" y="1902"/>
                    <a:pt x="1268" y="2002"/>
                  </a:cubicBezTo>
                  <a:lnTo>
                    <a:pt x="0" y="7473"/>
                  </a:lnTo>
                  <a:cubicBezTo>
                    <a:pt x="0" y="7473"/>
                    <a:pt x="467" y="10341"/>
                    <a:pt x="968" y="13344"/>
                  </a:cubicBezTo>
                  <a:lnTo>
                    <a:pt x="834" y="7639"/>
                  </a:lnTo>
                  <a:lnTo>
                    <a:pt x="2069" y="2636"/>
                  </a:lnTo>
                  <a:cubicBezTo>
                    <a:pt x="5204" y="2336"/>
                    <a:pt x="6005" y="1"/>
                    <a:pt x="60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1"/>
            <p:cNvSpPr/>
            <p:nvPr/>
          </p:nvSpPr>
          <p:spPr>
            <a:xfrm>
              <a:off x="4640150" y="2774100"/>
              <a:ext cx="226850" cy="542900"/>
            </a:xfrm>
            <a:custGeom>
              <a:avLst/>
              <a:gdLst/>
              <a:ahLst/>
              <a:cxnLst/>
              <a:rect l="l" t="t" r="r" b="b"/>
              <a:pathLst>
                <a:path w="9074" h="21716" extrusionOk="0">
                  <a:moveTo>
                    <a:pt x="2235" y="0"/>
                  </a:moveTo>
                  <a:cubicBezTo>
                    <a:pt x="1" y="1568"/>
                    <a:pt x="1902" y="8139"/>
                    <a:pt x="2302" y="9307"/>
                  </a:cubicBezTo>
                  <a:cubicBezTo>
                    <a:pt x="2669" y="10474"/>
                    <a:pt x="4037" y="13944"/>
                    <a:pt x="4037" y="13944"/>
                  </a:cubicBezTo>
                  <a:cubicBezTo>
                    <a:pt x="3503" y="14377"/>
                    <a:pt x="1368" y="18347"/>
                    <a:pt x="1368" y="18347"/>
                  </a:cubicBezTo>
                  <a:cubicBezTo>
                    <a:pt x="1668" y="19514"/>
                    <a:pt x="3503" y="21716"/>
                    <a:pt x="3503" y="21716"/>
                  </a:cubicBezTo>
                  <a:cubicBezTo>
                    <a:pt x="3503" y="21716"/>
                    <a:pt x="8707" y="15078"/>
                    <a:pt x="8907" y="14144"/>
                  </a:cubicBezTo>
                  <a:cubicBezTo>
                    <a:pt x="9074" y="13210"/>
                    <a:pt x="5404" y="3503"/>
                    <a:pt x="4470" y="2002"/>
                  </a:cubicBezTo>
                  <a:cubicBezTo>
                    <a:pt x="3937" y="1134"/>
                    <a:pt x="3169" y="434"/>
                    <a:pt x="223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1"/>
            <p:cNvSpPr/>
            <p:nvPr/>
          </p:nvSpPr>
          <p:spPr>
            <a:xfrm>
              <a:off x="4391750" y="2557275"/>
              <a:ext cx="29925" cy="57575"/>
            </a:xfrm>
            <a:custGeom>
              <a:avLst/>
              <a:gdLst/>
              <a:ahLst/>
              <a:cxnLst/>
              <a:rect l="l" t="t" r="r" b="b"/>
              <a:pathLst>
                <a:path w="1197" h="2303" extrusionOk="0">
                  <a:moveTo>
                    <a:pt x="1197" y="0"/>
                  </a:moveTo>
                  <a:cubicBezTo>
                    <a:pt x="1197" y="0"/>
                    <a:pt x="63" y="1535"/>
                    <a:pt x="29" y="1935"/>
                  </a:cubicBezTo>
                  <a:cubicBezTo>
                    <a:pt x="1" y="2278"/>
                    <a:pt x="879" y="2303"/>
                    <a:pt x="1131" y="2303"/>
                  </a:cubicBezTo>
                  <a:cubicBezTo>
                    <a:pt x="1172" y="2303"/>
                    <a:pt x="1197" y="2302"/>
                    <a:pt x="1197" y="2302"/>
                  </a:cubicBezTo>
                  <a:lnTo>
                    <a:pt x="1197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1"/>
            <p:cNvSpPr/>
            <p:nvPr/>
          </p:nvSpPr>
          <p:spPr>
            <a:xfrm>
              <a:off x="4406650" y="2444725"/>
              <a:ext cx="250200" cy="332725"/>
            </a:xfrm>
            <a:custGeom>
              <a:avLst/>
              <a:gdLst/>
              <a:ahLst/>
              <a:cxnLst/>
              <a:rect l="l" t="t" r="r" b="b"/>
              <a:pathLst>
                <a:path w="10008" h="13309" extrusionOk="0">
                  <a:moveTo>
                    <a:pt x="4203" y="0"/>
                  </a:moveTo>
                  <a:cubicBezTo>
                    <a:pt x="3323" y="0"/>
                    <a:pt x="2500" y="236"/>
                    <a:pt x="1902" y="666"/>
                  </a:cubicBezTo>
                  <a:cubicBezTo>
                    <a:pt x="1368" y="1500"/>
                    <a:pt x="901" y="2368"/>
                    <a:pt x="601" y="3268"/>
                  </a:cubicBezTo>
                  <a:cubicBezTo>
                    <a:pt x="267" y="4402"/>
                    <a:pt x="1" y="9272"/>
                    <a:pt x="1335" y="10407"/>
                  </a:cubicBezTo>
                  <a:cubicBezTo>
                    <a:pt x="1435" y="10507"/>
                    <a:pt x="1568" y="10573"/>
                    <a:pt x="1702" y="10607"/>
                  </a:cubicBezTo>
                  <a:cubicBezTo>
                    <a:pt x="1984" y="10674"/>
                    <a:pt x="2272" y="10709"/>
                    <a:pt x="2559" y="10709"/>
                  </a:cubicBezTo>
                  <a:cubicBezTo>
                    <a:pt x="2983" y="10709"/>
                    <a:pt x="3405" y="10633"/>
                    <a:pt x="3803" y="10473"/>
                  </a:cubicBezTo>
                  <a:lnTo>
                    <a:pt x="3803" y="13309"/>
                  </a:lnTo>
                  <a:lnTo>
                    <a:pt x="8874" y="13309"/>
                  </a:lnTo>
                  <a:cubicBezTo>
                    <a:pt x="8874" y="13309"/>
                    <a:pt x="8707" y="11107"/>
                    <a:pt x="8707" y="10340"/>
                  </a:cubicBezTo>
                  <a:cubicBezTo>
                    <a:pt x="8673" y="9606"/>
                    <a:pt x="10008" y="7671"/>
                    <a:pt x="9007" y="3769"/>
                  </a:cubicBezTo>
                  <a:cubicBezTo>
                    <a:pt x="8298" y="1117"/>
                    <a:pt x="6117" y="0"/>
                    <a:pt x="4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1"/>
            <p:cNvSpPr/>
            <p:nvPr/>
          </p:nvSpPr>
          <p:spPr>
            <a:xfrm>
              <a:off x="4339100" y="2764000"/>
              <a:ext cx="419500" cy="617225"/>
            </a:xfrm>
            <a:custGeom>
              <a:avLst/>
              <a:gdLst/>
              <a:ahLst/>
              <a:cxnLst/>
              <a:rect l="l" t="t" r="r" b="b"/>
              <a:pathLst>
                <a:path w="16780" h="24689" extrusionOk="0">
                  <a:moveTo>
                    <a:pt x="12603" y="0"/>
                  </a:moveTo>
                  <a:cubicBezTo>
                    <a:pt x="10618" y="0"/>
                    <a:pt x="5438" y="838"/>
                    <a:pt x="5438" y="838"/>
                  </a:cubicBezTo>
                  <a:lnTo>
                    <a:pt x="301" y="6475"/>
                  </a:lnTo>
                  <a:cubicBezTo>
                    <a:pt x="301" y="6475"/>
                    <a:pt x="1" y="8977"/>
                    <a:pt x="167" y="10278"/>
                  </a:cubicBezTo>
                  <a:cubicBezTo>
                    <a:pt x="368" y="11579"/>
                    <a:pt x="1635" y="12313"/>
                    <a:pt x="1635" y="12313"/>
                  </a:cubicBezTo>
                  <a:lnTo>
                    <a:pt x="734" y="23221"/>
                  </a:lnTo>
                  <a:cubicBezTo>
                    <a:pt x="734" y="23221"/>
                    <a:pt x="2035" y="24622"/>
                    <a:pt x="7406" y="24688"/>
                  </a:cubicBezTo>
                  <a:lnTo>
                    <a:pt x="7873" y="24688"/>
                  </a:lnTo>
                  <a:cubicBezTo>
                    <a:pt x="13610" y="24622"/>
                    <a:pt x="16779" y="21119"/>
                    <a:pt x="16779" y="21119"/>
                  </a:cubicBezTo>
                  <a:lnTo>
                    <a:pt x="13911" y="13714"/>
                  </a:lnTo>
                  <a:cubicBezTo>
                    <a:pt x="14878" y="11612"/>
                    <a:pt x="15545" y="9411"/>
                    <a:pt x="15945" y="7142"/>
                  </a:cubicBezTo>
                  <a:cubicBezTo>
                    <a:pt x="15979" y="6709"/>
                    <a:pt x="16045" y="6309"/>
                    <a:pt x="16079" y="5842"/>
                  </a:cubicBezTo>
                  <a:cubicBezTo>
                    <a:pt x="16512" y="1505"/>
                    <a:pt x="14611" y="71"/>
                    <a:pt x="12810" y="4"/>
                  </a:cubicBezTo>
                  <a:cubicBezTo>
                    <a:pt x="12745" y="2"/>
                    <a:pt x="12676" y="0"/>
                    <a:pt x="126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1"/>
            <p:cNvSpPr/>
            <p:nvPr/>
          </p:nvSpPr>
          <p:spPr>
            <a:xfrm>
              <a:off x="4524225" y="2941725"/>
              <a:ext cx="233525" cy="438650"/>
            </a:xfrm>
            <a:custGeom>
              <a:avLst/>
              <a:gdLst/>
              <a:ahLst/>
              <a:cxnLst/>
              <a:rect l="l" t="t" r="r" b="b"/>
              <a:pathLst>
                <a:path w="9341" h="17546" extrusionOk="0">
                  <a:moveTo>
                    <a:pt x="8507" y="0"/>
                  </a:moveTo>
                  <a:cubicBezTo>
                    <a:pt x="8407" y="334"/>
                    <a:pt x="6939" y="5337"/>
                    <a:pt x="3904" y="7405"/>
                  </a:cubicBezTo>
                  <a:cubicBezTo>
                    <a:pt x="3904" y="7405"/>
                    <a:pt x="7473" y="8339"/>
                    <a:pt x="6939" y="11675"/>
                  </a:cubicBezTo>
                  <a:cubicBezTo>
                    <a:pt x="6405" y="15011"/>
                    <a:pt x="3303" y="16979"/>
                    <a:pt x="1" y="17546"/>
                  </a:cubicBezTo>
                  <a:lnTo>
                    <a:pt x="435" y="17546"/>
                  </a:lnTo>
                  <a:cubicBezTo>
                    <a:pt x="6205" y="17479"/>
                    <a:pt x="9341" y="14010"/>
                    <a:pt x="9341" y="14010"/>
                  </a:cubicBezTo>
                  <a:lnTo>
                    <a:pt x="6472" y="6571"/>
                  </a:lnTo>
                  <a:cubicBezTo>
                    <a:pt x="7473" y="4503"/>
                    <a:pt x="8140" y="2268"/>
                    <a:pt x="8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1"/>
            <p:cNvSpPr/>
            <p:nvPr/>
          </p:nvSpPr>
          <p:spPr>
            <a:xfrm>
              <a:off x="4440000" y="2692375"/>
              <a:ext cx="63400" cy="20075"/>
            </a:xfrm>
            <a:custGeom>
              <a:avLst/>
              <a:gdLst/>
              <a:ahLst/>
              <a:cxnLst/>
              <a:rect l="l" t="t" r="r" b="b"/>
              <a:pathLst>
                <a:path w="2536" h="803" extrusionOk="0">
                  <a:moveTo>
                    <a:pt x="2536" y="0"/>
                  </a:moveTo>
                  <a:lnTo>
                    <a:pt x="2536" y="0"/>
                  </a:lnTo>
                  <a:cubicBezTo>
                    <a:pt x="2536" y="0"/>
                    <a:pt x="1495" y="557"/>
                    <a:pt x="506" y="557"/>
                  </a:cubicBezTo>
                  <a:cubicBezTo>
                    <a:pt x="334" y="557"/>
                    <a:pt x="164" y="540"/>
                    <a:pt x="1" y="501"/>
                  </a:cubicBezTo>
                  <a:lnTo>
                    <a:pt x="1" y="501"/>
                  </a:lnTo>
                  <a:cubicBezTo>
                    <a:pt x="101" y="601"/>
                    <a:pt x="234" y="667"/>
                    <a:pt x="368" y="701"/>
                  </a:cubicBezTo>
                  <a:cubicBezTo>
                    <a:pt x="650" y="768"/>
                    <a:pt x="938" y="803"/>
                    <a:pt x="1225" y="803"/>
                  </a:cubicBezTo>
                  <a:cubicBezTo>
                    <a:pt x="1649" y="803"/>
                    <a:pt x="2071" y="727"/>
                    <a:pt x="2469" y="567"/>
                  </a:cubicBezTo>
                  <a:lnTo>
                    <a:pt x="2536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1"/>
            <p:cNvSpPr/>
            <p:nvPr/>
          </p:nvSpPr>
          <p:spPr>
            <a:xfrm>
              <a:off x="4341600" y="2331750"/>
              <a:ext cx="400325" cy="374900"/>
            </a:xfrm>
            <a:custGeom>
              <a:avLst/>
              <a:gdLst/>
              <a:ahLst/>
              <a:cxnLst/>
              <a:rect l="l" t="t" r="r" b="b"/>
              <a:pathLst>
                <a:path w="16013" h="14996" extrusionOk="0">
                  <a:moveTo>
                    <a:pt x="9851" y="1"/>
                  </a:moveTo>
                  <a:cubicBezTo>
                    <a:pt x="9046" y="1"/>
                    <a:pt x="8302" y="422"/>
                    <a:pt x="7940" y="1116"/>
                  </a:cubicBezTo>
                  <a:cubicBezTo>
                    <a:pt x="7940" y="1116"/>
                    <a:pt x="7046" y="111"/>
                    <a:pt x="5753" y="111"/>
                  </a:cubicBezTo>
                  <a:cubicBezTo>
                    <a:pt x="5466" y="111"/>
                    <a:pt x="5159" y="161"/>
                    <a:pt x="4837" y="282"/>
                  </a:cubicBezTo>
                  <a:cubicBezTo>
                    <a:pt x="3803" y="582"/>
                    <a:pt x="3270" y="1683"/>
                    <a:pt x="3637" y="2684"/>
                  </a:cubicBezTo>
                  <a:cubicBezTo>
                    <a:pt x="3637" y="2684"/>
                    <a:pt x="3229" y="2513"/>
                    <a:pt x="2697" y="2513"/>
                  </a:cubicBezTo>
                  <a:cubicBezTo>
                    <a:pt x="2151" y="2513"/>
                    <a:pt x="1474" y="2692"/>
                    <a:pt x="968" y="3417"/>
                  </a:cubicBezTo>
                  <a:cubicBezTo>
                    <a:pt x="1" y="4818"/>
                    <a:pt x="1168" y="7153"/>
                    <a:pt x="3203" y="7787"/>
                  </a:cubicBezTo>
                  <a:cubicBezTo>
                    <a:pt x="3403" y="7187"/>
                    <a:pt x="3737" y="6620"/>
                    <a:pt x="4170" y="6119"/>
                  </a:cubicBezTo>
                  <a:cubicBezTo>
                    <a:pt x="4170" y="6119"/>
                    <a:pt x="4370" y="7253"/>
                    <a:pt x="5004" y="7354"/>
                  </a:cubicBezTo>
                  <a:cubicBezTo>
                    <a:pt x="5004" y="7354"/>
                    <a:pt x="4270" y="9155"/>
                    <a:pt x="5371" y="9789"/>
                  </a:cubicBezTo>
                  <a:cubicBezTo>
                    <a:pt x="5371" y="9789"/>
                    <a:pt x="4837" y="11223"/>
                    <a:pt x="5371" y="11290"/>
                  </a:cubicBezTo>
                  <a:cubicBezTo>
                    <a:pt x="5371" y="11290"/>
                    <a:pt x="5399" y="11313"/>
                    <a:pt x="5441" y="11313"/>
                  </a:cubicBezTo>
                  <a:cubicBezTo>
                    <a:pt x="5523" y="11313"/>
                    <a:pt x="5662" y="11227"/>
                    <a:pt x="5771" y="10723"/>
                  </a:cubicBezTo>
                  <a:cubicBezTo>
                    <a:pt x="5938" y="10189"/>
                    <a:pt x="6339" y="9288"/>
                    <a:pt x="7039" y="9021"/>
                  </a:cubicBezTo>
                  <a:cubicBezTo>
                    <a:pt x="7174" y="8978"/>
                    <a:pt x="7311" y="8958"/>
                    <a:pt x="7444" y="8958"/>
                  </a:cubicBezTo>
                  <a:cubicBezTo>
                    <a:pt x="8035" y="8958"/>
                    <a:pt x="8571" y="9357"/>
                    <a:pt x="8707" y="9955"/>
                  </a:cubicBezTo>
                  <a:cubicBezTo>
                    <a:pt x="8774" y="10189"/>
                    <a:pt x="8774" y="10456"/>
                    <a:pt x="8707" y="10689"/>
                  </a:cubicBezTo>
                  <a:cubicBezTo>
                    <a:pt x="8486" y="11669"/>
                    <a:pt x="7876" y="12498"/>
                    <a:pt x="6621" y="12498"/>
                  </a:cubicBezTo>
                  <a:cubicBezTo>
                    <a:pt x="6551" y="12498"/>
                    <a:pt x="6479" y="12496"/>
                    <a:pt x="6405" y="12491"/>
                  </a:cubicBezTo>
                  <a:lnTo>
                    <a:pt x="6405" y="12491"/>
                  </a:lnTo>
                  <a:cubicBezTo>
                    <a:pt x="6405" y="12491"/>
                    <a:pt x="6439" y="14325"/>
                    <a:pt x="7840" y="14759"/>
                  </a:cubicBezTo>
                  <a:cubicBezTo>
                    <a:pt x="8384" y="14940"/>
                    <a:pt x="9030" y="14996"/>
                    <a:pt x="9616" y="14996"/>
                  </a:cubicBezTo>
                  <a:cubicBezTo>
                    <a:pt x="10536" y="14996"/>
                    <a:pt x="11309" y="14859"/>
                    <a:pt x="11309" y="14859"/>
                  </a:cubicBezTo>
                  <a:cubicBezTo>
                    <a:pt x="11709" y="14292"/>
                    <a:pt x="12143" y="13758"/>
                    <a:pt x="12610" y="13258"/>
                  </a:cubicBezTo>
                  <a:cubicBezTo>
                    <a:pt x="13243" y="12657"/>
                    <a:pt x="16012" y="9855"/>
                    <a:pt x="15812" y="7320"/>
                  </a:cubicBezTo>
                  <a:cubicBezTo>
                    <a:pt x="15645" y="4818"/>
                    <a:pt x="13844" y="4518"/>
                    <a:pt x="13844" y="4518"/>
                  </a:cubicBezTo>
                  <a:cubicBezTo>
                    <a:pt x="14311" y="3851"/>
                    <a:pt x="14278" y="2950"/>
                    <a:pt x="13777" y="2283"/>
                  </a:cubicBezTo>
                  <a:cubicBezTo>
                    <a:pt x="13513" y="1887"/>
                    <a:pt x="13061" y="1665"/>
                    <a:pt x="12601" y="1665"/>
                  </a:cubicBezTo>
                  <a:cubicBezTo>
                    <a:pt x="12364" y="1665"/>
                    <a:pt x="12125" y="1725"/>
                    <a:pt x="11909" y="1850"/>
                  </a:cubicBezTo>
                  <a:cubicBezTo>
                    <a:pt x="11909" y="1850"/>
                    <a:pt x="11642" y="215"/>
                    <a:pt x="10108" y="15"/>
                  </a:cubicBezTo>
                  <a:cubicBezTo>
                    <a:pt x="10022" y="5"/>
                    <a:pt x="9936" y="1"/>
                    <a:pt x="98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1"/>
            <p:cNvSpPr/>
            <p:nvPr/>
          </p:nvSpPr>
          <p:spPr>
            <a:xfrm>
              <a:off x="3691775" y="2614950"/>
              <a:ext cx="791625" cy="373525"/>
            </a:xfrm>
            <a:custGeom>
              <a:avLst/>
              <a:gdLst/>
              <a:ahLst/>
              <a:cxnLst/>
              <a:rect l="l" t="t" r="r" b="b"/>
              <a:pathLst>
                <a:path w="31665" h="14941" extrusionOk="0">
                  <a:moveTo>
                    <a:pt x="434" y="1"/>
                  </a:moveTo>
                  <a:cubicBezTo>
                    <a:pt x="156" y="1"/>
                    <a:pt x="0" y="123"/>
                    <a:pt x="42" y="262"/>
                  </a:cubicBezTo>
                  <a:cubicBezTo>
                    <a:pt x="109" y="562"/>
                    <a:pt x="1977" y="3097"/>
                    <a:pt x="1977" y="3097"/>
                  </a:cubicBezTo>
                  <a:cubicBezTo>
                    <a:pt x="1476" y="3331"/>
                    <a:pt x="1209" y="3831"/>
                    <a:pt x="1309" y="4365"/>
                  </a:cubicBezTo>
                  <a:cubicBezTo>
                    <a:pt x="676" y="4665"/>
                    <a:pt x="876" y="5499"/>
                    <a:pt x="876" y="5499"/>
                  </a:cubicBezTo>
                  <a:cubicBezTo>
                    <a:pt x="609" y="5899"/>
                    <a:pt x="609" y="6400"/>
                    <a:pt x="876" y="6767"/>
                  </a:cubicBezTo>
                  <a:cubicBezTo>
                    <a:pt x="1309" y="7500"/>
                    <a:pt x="4779" y="8601"/>
                    <a:pt x="5446" y="8835"/>
                  </a:cubicBezTo>
                  <a:cubicBezTo>
                    <a:pt x="6079" y="9102"/>
                    <a:pt x="15786" y="14839"/>
                    <a:pt x="16620" y="14939"/>
                  </a:cubicBezTo>
                  <a:cubicBezTo>
                    <a:pt x="16631" y="14940"/>
                    <a:pt x="16644" y="14940"/>
                    <a:pt x="16661" y="14940"/>
                  </a:cubicBezTo>
                  <a:cubicBezTo>
                    <a:pt x="17506" y="14940"/>
                    <a:pt x="26289" y="14127"/>
                    <a:pt x="27728" y="13571"/>
                  </a:cubicBezTo>
                  <a:cubicBezTo>
                    <a:pt x="29229" y="12938"/>
                    <a:pt x="30464" y="11770"/>
                    <a:pt x="31131" y="10236"/>
                  </a:cubicBezTo>
                  <a:cubicBezTo>
                    <a:pt x="31631" y="9135"/>
                    <a:pt x="31664" y="7901"/>
                    <a:pt x="31297" y="6767"/>
                  </a:cubicBezTo>
                  <a:lnTo>
                    <a:pt x="31297" y="6767"/>
                  </a:lnTo>
                  <a:cubicBezTo>
                    <a:pt x="31297" y="6767"/>
                    <a:pt x="30530" y="6767"/>
                    <a:pt x="28929" y="6800"/>
                  </a:cubicBezTo>
                  <a:cubicBezTo>
                    <a:pt x="27328" y="6833"/>
                    <a:pt x="16720" y="10002"/>
                    <a:pt x="16153" y="10002"/>
                  </a:cubicBezTo>
                  <a:cubicBezTo>
                    <a:pt x="15586" y="10002"/>
                    <a:pt x="7047" y="5766"/>
                    <a:pt x="7047" y="5766"/>
                  </a:cubicBezTo>
                  <a:cubicBezTo>
                    <a:pt x="6980" y="5099"/>
                    <a:pt x="6980" y="4465"/>
                    <a:pt x="6980" y="3798"/>
                  </a:cubicBezTo>
                  <a:cubicBezTo>
                    <a:pt x="7080" y="3231"/>
                    <a:pt x="7280" y="2564"/>
                    <a:pt x="7347" y="2230"/>
                  </a:cubicBezTo>
                  <a:cubicBezTo>
                    <a:pt x="7414" y="1863"/>
                    <a:pt x="7214" y="1796"/>
                    <a:pt x="7214" y="1796"/>
                  </a:cubicBezTo>
                  <a:cubicBezTo>
                    <a:pt x="7167" y="1788"/>
                    <a:pt x="7121" y="1784"/>
                    <a:pt x="7076" y="1784"/>
                  </a:cubicBezTo>
                  <a:cubicBezTo>
                    <a:pt x="5994" y="1784"/>
                    <a:pt x="5379" y="3998"/>
                    <a:pt x="5379" y="3998"/>
                  </a:cubicBezTo>
                  <a:lnTo>
                    <a:pt x="3578" y="2530"/>
                  </a:lnTo>
                  <a:cubicBezTo>
                    <a:pt x="3044" y="2063"/>
                    <a:pt x="2577" y="1563"/>
                    <a:pt x="2110" y="996"/>
                  </a:cubicBezTo>
                  <a:cubicBezTo>
                    <a:pt x="1449" y="238"/>
                    <a:pt x="823" y="1"/>
                    <a:pt x="43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59"/>
          <p:cNvSpPr/>
          <p:nvPr/>
        </p:nvSpPr>
        <p:spPr>
          <a:xfrm rot="10800000">
            <a:off x="880628" y="437768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59"/>
          <p:cNvSpPr txBox="1">
            <a:spLocks noGrp="1"/>
          </p:cNvSpPr>
          <p:nvPr>
            <p:ph type="subTitle" idx="2"/>
          </p:nvPr>
        </p:nvSpPr>
        <p:spPr>
          <a:xfrm>
            <a:off x="711980" y="2046605"/>
            <a:ext cx="2937527" cy="1413287"/>
          </a:xfrm>
          <a:prstGeom prst="rect">
            <a:avLst/>
          </a:prstGeom>
        </p:spPr>
        <p:txBody>
          <a:bodyPr spcFirstLastPara="1" wrap="square" lIns="91425" tIns="91425" rIns="90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felismert</a:t>
            </a:r>
            <a:r>
              <a:rPr lang="en-US" dirty="0"/>
              <a:t> </a:t>
            </a:r>
            <a:r>
              <a:rPr lang="en-US" dirty="0" err="1"/>
              <a:t>emberi</a:t>
            </a:r>
            <a:r>
              <a:rPr lang="en-US" dirty="0"/>
              <a:t> </a:t>
            </a:r>
            <a:r>
              <a:rPr lang="en-US" dirty="0" err="1"/>
              <a:t>döntési</a:t>
            </a:r>
            <a:r>
              <a:rPr lang="en-US" dirty="0"/>
              <a:t> </a:t>
            </a:r>
            <a:r>
              <a:rPr lang="en-US" dirty="0" err="1"/>
              <a:t>anomáliák</a:t>
            </a:r>
            <a:r>
              <a:rPr lang="en-US" dirty="0"/>
              <a:t> </a:t>
            </a:r>
            <a:r>
              <a:rPr lang="en-US" dirty="0" err="1"/>
              <a:t>algoritmikus</a:t>
            </a:r>
            <a:r>
              <a:rPr lang="en-US" dirty="0"/>
              <a:t> </a:t>
            </a:r>
            <a:r>
              <a:rPr lang="en-US" dirty="0" err="1"/>
              <a:t>szinten</a:t>
            </a:r>
            <a:r>
              <a:rPr lang="en-US" dirty="0"/>
              <a:t> </a:t>
            </a:r>
            <a:r>
              <a:rPr lang="en-US" dirty="0" err="1"/>
              <a:t>csökkenthetők</a:t>
            </a:r>
            <a:r>
              <a:rPr lang="en-US" dirty="0"/>
              <a:t> </a:t>
            </a:r>
            <a:r>
              <a:rPr lang="en-US" dirty="0" err="1"/>
              <a:t>legyenek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10" name="Google Shape;2038;p59">
            <a:extLst>
              <a:ext uri="{FF2B5EF4-FFF2-40B4-BE49-F238E27FC236}">
                <a16:creationId xmlns:a16="http://schemas.microsoft.com/office/drawing/2014/main" id="{1411E1A3-14FA-4B4D-9ECF-99163922CE44}"/>
              </a:ext>
            </a:extLst>
          </p:cNvPr>
          <p:cNvSpPr txBox="1">
            <a:spLocks/>
          </p:cNvSpPr>
          <p:nvPr/>
        </p:nvSpPr>
        <p:spPr>
          <a:xfrm>
            <a:off x="3464396" y="3533397"/>
            <a:ext cx="4878492" cy="120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I</a:t>
            </a:r>
            <a:r>
              <a:rPr lang="en-US" dirty="0" err="1"/>
              <a:t>dőszako</a:t>
            </a:r>
            <a:r>
              <a:rPr lang="hu-HU" dirty="0" err="1"/>
              <a:t>kat</a:t>
            </a:r>
            <a:r>
              <a:rPr lang="en-US" dirty="0"/>
              <a:t> </a:t>
            </a:r>
            <a:r>
              <a:rPr lang="en-US" dirty="0" err="1"/>
              <a:t>hasonlóképpen</a:t>
            </a:r>
            <a:r>
              <a:rPr lang="en-US" dirty="0"/>
              <a:t> </a:t>
            </a:r>
            <a:r>
              <a:rPr lang="en-US" dirty="0" err="1"/>
              <a:t>kielemezve</a:t>
            </a:r>
            <a:r>
              <a:rPr lang="en-US" dirty="0"/>
              <a:t> </a:t>
            </a:r>
            <a:r>
              <a:rPr lang="en-US" dirty="0" err="1"/>
              <a:t>minél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relevánsabb</a:t>
            </a:r>
            <a:r>
              <a:rPr lang="en-US" dirty="0"/>
              <a:t> </a:t>
            </a:r>
            <a:r>
              <a:rPr lang="en-US" dirty="0" err="1"/>
              <a:t>mutató</a:t>
            </a:r>
            <a:r>
              <a:rPr lang="en-US" dirty="0"/>
              <a:t> </a:t>
            </a:r>
            <a:r>
              <a:rPr lang="en-US" dirty="0" err="1"/>
              <a:t>alapján</a:t>
            </a:r>
            <a:r>
              <a:rPr lang="en-US" dirty="0"/>
              <a:t> </a:t>
            </a:r>
            <a:r>
              <a:rPr lang="en-US" dirty="0" err="1"/>
              <a:t>lehe</a:t>
            </a:r>
            <a:r>
              <a:rPr lang="hu-HU" dirty="0" err="1"/>
              <a:t>ssen</a:t>
            </a:r>
            <a:r>
              <a:rPr lang="en-US" dirty="0"/>
              <a:t> </a:t>
            </a:r>
            <a:r>
              <a:rPr lang="en-US" dirty="0" err="1"/>
              <a:t>megbecsülni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van-e </a:t>
            </a:r>
            <a:r>
              <a:rPr lang="en-US" dirty="0" err="1"/>
              <a:t>esély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igény</a:t>
            </a:r>
            <a:r>
              <a:rPr lang="en-US" dirty="0"/>
              <a:t> </a:t>
            </a:r>
            <a:r>
              <a:rPr lang="en-US" dirty="0" err="1"/>
              <a:t>arra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változás</a:t>
            </a:r>
            <a:r>
              <a:rPr lang="en-US" dirty="0"/>
              <a:t> </a:t>
            </a:r>
            <a:r>
              <a:rPr lang="hu-HU" dirty="0"/>
              <a:t>k</a:t>
            </a:r>
            <a:r>
              <a:rPr lang="en-US" dirty="0" err="1"/>
              <a:t>övetkezzen</a:t>
            </a:r>
            <a:r>
              <a:rPr lang="en-US" dirty="0"/>
              <a:t> be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11" name="Google Shape;2038;p59">
            <a:extLst>
              <a:ext uri="{FF2B5EF4-FFF2-40B4-BE49-F238E27FC236}">
                <a16:creationId xmlns:a16="http://schemas.microsoft.com/office/drawing/2014/main" id="{CABFA982-831E-4482-AAF0-583F758EEC63}"/>
              </a:ext>
            </a:extLst>
          </p:cNvPr>
          <p:cNvSpPr txBox="1">
            <a:spLocks/>
          </p:cNvSpPr>
          <p:nvPr/>
        </p:nvSpPr>
        <p:spPr>
          <a:xfrm>
            <a:off x="4399004" y="1404206"/>
            <a:ext cx="4485503" cy="205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adatelemzés</a:t>
            </a:r>
            <a:r>
              <a:rPr lang="en-US" dirty="0"/>
              <a:t>, am</a:t>
            </a:r>
            <a:r>
              <a:rPr lang="hu-HU" dirty="0"/>
              <a:t>e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országok</a:t>
            </a:r>
            <a:r>
              <a:rPr lang="en-US" dirty="0"/>
              <a:t> </a:t>
            </a:r>
            <a:r>
              <a:rPr lang="en-US" dirty="0" err="1"/>
              <a:t>ingyenesen</a:t>
            </a:r>
            <a:r>
              <a:rPr lang="hu-HU" dirty="0"/>
              <a:t>,</a:t>
            </a:r>
            <a:r>
              <a:rPr lang="en-US" dirty="0"/>
              <a:t> </a:t>
            </a:r>
            <a:r>
              <a:rPr lang="en-US" dirty="0" err="1"/>
              <a:t>hivatalosan</a:t>
            </a:r>
            <a:r>
              <a:rPr lang="en-US" dirty="0"/>
              <a:t> </a:t>
            </a:r>
            <a:r>
              <a:rPr lang="en-US" dirty="0" err="1"/>
              <a:t>elérhető</a:t>
            </a:r>
            <a:r>
              <a:rPr lang="en-US" dirty="0"/>
              <a:t> </a:t>
            </a:r>
            <a:r>
              <a:rPr lang="en-US" dirty="0" err="1"/>
              <a:t>adatait</a:t>
            </a:r>
            <a:r>
              <a:rPr lang="en-US" dirty="0"/>
              <a:t> </a:t>
            </a:r>
            <a:r>
              <a:rPr lang="en-US" dirty="0" err="1"/>
              <a:t>összehasonlítja</a:t>
            </a:r>
            <a:r>
              <a:rPr lang="hu-HU" dirty="0"/>
              <a:t>. E</a:t>
            </a:r>
            <a:r>
              <a:rPr lang="en-US" dirty="0"/>
              <a:t>z </a:t>
            </a:r>
            <a:r>
              <a:rPr lang="en-US" dirty="0" err="1"/>
              <a:t>alapján</a:t>
            </a:r>
            <a:r>
              <a:rPr lang="en-US" dirty="0"/>
              <a:t> a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rangsorolások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rendezések</a:t>
            </a:r>
            <a:r>
              <a:rPr lang="en-US" dirty="0"/>
              <a:t> </a:t>
            </a:r>
            <a:r>
              <a:rPr lang="en-US" dirty="0" err="1"/>
              <a:t>szerinti</a:t>
            </a:r>
            <a:r>
              <a:rPr lang="en-US" dirty="0"/>
              <a:t> </a:t>
            </a:r>
            <a:r>
              <a:rPr lang="en-US" dirty="0" err="1"/>
              <a:t>listákkal</a:t>
            </a:r>
            <a:r>
              <a:rPr lang="en-US" dirty="0"/>
              <a:t> </a:t>
            </a:r>
            <a:r>
              <a:rPr lang="en-US" dirty="0" err="1"/>
              <a:t>kapható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, a </a:t>
            </a:r>
            <a:r>
              <a:rPr lang="en-US" dirty="0" err="1"/>
              <a:t>szubjektivitást</a:t>
            </a:r>
            <a:r>
              <a:rPr lang="en-US" dirty="0"/>
              <a:t> </a:t>
            </a:r>
            <a:r>
              <a:rPr lang="en-US" dirty="0" err="1"/>
              <a:t>mellőző</a:t>
            </a:r>
            <a:r>
              <a:rPr lang="en-US" dirty="0"/>
              <a:t> </a:t>
            </a:r>
            <a:r>
              <a:rPr lang="en-US" dirty="0" err="1"/>
              <a:t>becsült</a:t>
            </a:r>
            <a:r>
              <a:rPr lang="en-US" dirty="0"/>
              <a:t> </a:t>
            </a:r>
            <a:r>
              <a:rPr lang="en-US" dirty="0" err="1"/>
              <a:t>érték</a:t>
            </a:r>
            <a:r>
              <a:rPr lang="en-US" dirty="0"/>
              <a:t>, </a:t>
            </a:r>
            <a:r>
              <a:rPr lang="hu-HU" dirty="0"/>
              <a:t>a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tudunk</a:t>
            </a:r>
            <a:r>
              <a:rPr lang="en-US" dirty="0"/>
              <a:t> </a:t>
            </a:r>
            <a:r>
              <a:rPr lang="en-US" dirty="0" err="1"/>
              <a:t>hason</a:t>
            </a:r>
            <a:r>
              <a:rPr lang="hu-HU" dirty="0"/>
              <a:t>l</a:t>
            </a:r>
            <a:r>
              <a:rPr lang="en-US" dirty="0" err="1"/>
              <a:t>ítani</a:t>
            </a:r>
            <a:r>
              <a:rPr lang="en-US" dirty="0"/>
              <a:t> a </a:t>
            </a:r>
            <a:r>
              <a:rPr lang="en-US" dirty="0" err="1"/>
              <a:t>tényleges</a:t>
            </a:r>
            <a:r>
              <a:rPr lang="en-US" dirty="0"/>
              <a:t> </a:t>
            </a:r>
            <a:r>
              <a:rPr lang="en-US" dirty="0" err="1"/>
              <a:t>értékekkel</a:t>
            </a:r>
            <a:r>
              <a:rPr lang="hu-HU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" grpId="0" build="p"/>
      <p:bldP spid="10" grpId="0"/>
      <p:bldP spid="11" grpId="0"/>
    </p:bldLst>
  </p:timing>
</p:sld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00BA3AF374EDF4781E485F6A40987C0" ma:contentTypeVersion="10" ma:contentTypeDescription="Új dokumentum létrehozása." ma:contentTypeScope="" ma:versionID="9d6a83d0bc0c2bfaad5d1be159c35129">
  <xsd:schema xmlns:xsd="http://www.w3.org/2001/XMLSchema" xmlns:xs="http://www.w3.org/2001/XMLSchema" xmlns:p="http://schemas.microsoft.com/office/2006/metadata/properties" xmlns:ns2="1d367c4f-1ea1-4127-ac5c-758d428e2ec7" xmlns:ns3="174c31a2-49cc-4d28-bdc3-682b006bd01e" targetNamespace="http://schemas.microsoft.com/office/2006/metadata/properties" ma:root="true" ma:fieldsID="529bee5a88167bdcea8d185732ba240e" ns2:_="" ns3:_="">
    <xsd:import namespace="1d367c4f-1ea1-4127-ac5c-758d428e2ec7"/>
    <xsd:import namespace="174c31a2-49cc-4d28-bdc3-682b006bd0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67c4f-1ea1-4127-ac5c-758d428e2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c31a2-49cc-4d28-bdc3-682b006bd01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F5F928-FF1D-4919-A92E-D3E2D57F559D}"/>
</file>

<file path=customXml/itemProps2.xml><?xml version="1.0" encoding="utf-8"?>
<ds:datastoreItem xmlns:ds="http://schemas.openxmlformats.org/officeDocument/2006/customXml" ds:itemID="{0BD93368-9D6E-493A-9671-62589AF94F2F}"/>
</file>

<file path=customXml/itemProps3.xml><?xml version="1.0" encoding="utf-8"?>
<ds:datastoreItem xmlns:ds="http://schemas.openxmlformats.org/officeDocument/2006/customXml" ds:itemID="{58C426AB-7687-430B-A5EC-F5C86C530E8D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574</Words>
  <Application>Microsoft Office PowerPoint</Application>
  <PresentationFormat>Diavetítés a képernyőre (16:9 oldalarány)</PresentationFormat>
  <Paragraphs>102</Paragraphs>
  <Slides>34</Slides>
  <Notes>34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1" baseType="lpstr">
      <vt:lpstr>Libre Franklin Medium</vt:lpstr>
      <vt:lpstr>Be Vietnam</vt:lpstr>
      <vt:lpstr>Libre Franklin</vt:lpstr>
      <vt:lpstr>Wingdings</vt:lpstr>
      <vt:lpstr>Arial</vt:lpstr>
      <vt:lpstr>Catamaran</vt:lpstr>
      <vt:lpstr>Isometric SEO Strategy by Slidesgo</vt:lpstr>
      <vt:lpstr>e-Gazság 2022 KO-do-LIBRI code</vt:lpstr>
      <vt:lpstr>01</vt:lpstr>
      <vt:lpstr>PowerPoint-bemutató</vt:lpstr>
      <vt:lpstr>Probléma felvetés</vt:lpstr>
      <vt:lpstr>PowerPoint-bemutató</vt:lpstr>
      <vt:lpstr> Alapvető megközelítés</vt:lpstr>
      <vt:lpstr>PowerPoint-bemutató</vt:lpstr>
      <vt:lpstr>Célok</vt:lpstr>
      <vt:lpstr>PowerPoint-bemutató</vt:lpstr>
      <vt:lpstr>MÉRFÖLDKÖVEK</vt:lpstr>
      <vt:lpstr>PowerPoint-bemutató</vt:lpstr>
      <vt:lpstr>ALAPVETŐ KONCEPCIÓ, FELHASZNÁLT TECHNOLÓGIÁK </vt:lpstr>
      <vt:lpstr>PowerPoint-bemutató</vt:lpstr>
      <vt:lpstr>Felhasznált technológiák</vt:lpstr>
      <vt:lpstr>Adatbázis</vt:lpstr>
      <vt:lpstr>Elemzésre alkalmas mutatók,  Összevetett adatok</vt:lpstr>
      <vt:lpstr>PowerPoint-bemutató</vt:lpstr>
      <vt:lpstr>PowerPoint-bemutató</vt:lpstr>
      <vt:lpstr>Vizsgálat </vt:lpstr>
      <vt:lpstr>PowerPoint-bemutató</vt:lpstr>
      <vt:lpstr>MAGYARORSZÁG ADATAI</vt:lpstr>
      <vt:lpstr>PowerPoint-bemutató</vt:lpstr>
      <vt:lpstr>Németország ADATAI</vt:lpstr>
      <vt:lpstr>PowerPoint-bemutató</vt:lpstr>
      <vt:lpstr>Tesztelés,  felmerült problémák</vt:lpstr>
      <vt:lpstr>PowerPoint-bemutató</vt:lpstr>
      <vt:lpstr>További vizsgálati vetületek</vt:lpstr>
      <vt:lpstr>PowerPoint-bemutató</vt:lpstr>
      <vt:lpstr>Konklúzió:</vt:lpstr>
      <vt:lpstr>PowerPoint-bemutató</vt:lpstr>
      <vt:lpstr>TÖBBLETÉRTÉK</vt:lpstr>
      <vt:lpstr>PowerPoint-bemutató</vt:lpstr>
      <vt:lpstr>A PROJEKT RÉSZTVEVŐI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E-gazság 2022 KO-do-LIBRI code</dc:title>
  <dc:creator>Molly</dc:creator>
  <cp:lastModifiedBy>Attila Jónás</cp:lastModifiedBy>
  <cp:revision>12</cp:revision>
  <dcterms:modified xsi:type="dcterms:W3CDTF">2022-04-30T09:02:22Z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0x010100700BA3AF374EDF4781E485F6A40987C0</vt:lpwstr>
  </property>
</Properties>
</file>